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1B3D2E-4E4C-4EBA-AC75-A9CA7F347F45}" v="60" dt="2023-07-15T18:29:42.9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 Parau" userId="7567630a95e2d40d" providerId="LiveId" clId="{4F1B3D2E-4E4C-4EBA-AC75-A9CA7F347F45}"/>
    <pc:docChg chg="undo redo custSel addSld delSld modSld">
      <pc:chgData name="Ana Maria Parau" userId="7567630a95e2d40d" providerId="LiveId" clId="{4F1B3D2E-4E4C-4EBA-AC75-A9CA7F347F45}" dt="2023-07-15T19:46:21.086" v="1338" actId="20577"/>
      <pc:docMkLst>
        <pc:docMk/>
      </pc:docMkLst>
      <pc:sldChg chg="modSp mod">
        <pc:chgData name="Ana Maria Parau" userId="7567630a95e2d40d" providerId="LiveId" clId="{4F1B3D2E-4E4C-4EBA-AC75-A9CA7F347F45}" dt="2023-07-15T19:40:15.008" v="1319" actId="20577"/>
        <pc:sldMkLst>
          <pc:docMk/>
          <pc:sldMk cId="236875601" sldId="256"/>
        </pc:sldMkLst>
        <pc:spChg chg="mod">
          <ac:chgData name="Ana Maria Parau" userId="7567630a95e2d40d" providerId="LiveId" clId="{4F1B3D2E-4E4C-4EBA-AC75-A9CA7F347F45}" dt="2023-07-15T19:40:15.008" v="1319" actId="20577"/>
          <ac:spMkLst>
            <pc:docMk/>
            <pc:sldMk cId="236875601" sldId="256"/>
            <ac:spMk id="3" creationId="{C55F2432-A343-D05A-26BA-E8CB76DAE499}"/>
          </ac:spMkLst>
        </pc:spChg>
      </pc:sldChg>
      <pc:sldChg chg="modSp mod">
        <pc:chgData name="Ana Maria Parau" userId="7567630a95e2d40d" providerId="LiveId" clId="{4F1B3D2E-4E4C-4EBA-AC75-A9CA7F347F45}" dt="2023-07-15T19:46:00.336" v="1330" actId="2710"/>
        <pc:sldMkLst>
          <pc:docMk/>
          <pc:sldMk cId="1828572352" sldId="257"/>
        </pc:sldMkLst>
        <pc:spChg chg="mod">
          <ac:chgData name="Ana Maria Parau" userId="7567630a95e2d40d" providerId="LiveId" clId="{4F1B3D2E-4E4C-4EBA-AC75-A9CA7F347F45}" dt="2023-07-15T17:55:52.152" v="646" actId="255"/>
          <ac:spMkLst>
            <pc:docMk/>
            <pc:sldMk cId="1828572352" sldId="257"/>
            <ac:spMk id="2" creationId="{78208309-C3A2-A6D7-B5ED-A50F84DB5F8E}"/>
          </ac:spMkLst>
        </pc:spChg>
        <pc:spChg chg="mod">
          <ac:chgData name="Ana Maria Parau" userId="7567630a95e2d40d" providerId="LiveId" clId="{4F1B3D2E-4E4C-4EBA-AC75-A9CA7F347F45}" dt="2023-07-15T19:46:00.336" v="1330" actId="2710"/>
          <ac:spMkLst>
            <pc:docMk/>
            <pc:sldMk cId="1828572352" sldId="257"/>
            <ac:spMk id="3" creationId="{6A52CC62-A400-D613-0EE7-DB04778D5715}"/>
          </ac:spMkLst>
        </pc:spChg>
        <pc:spChg chg="mod">
          <ac:chgData name="Ana Maria Parau" userId="7567630a95e2d40d" providerId="LiveId" clId="{4F1B3D2E-4E4C-4EBA-AC75-A9CA7F347F45}" dt="2023-07-15T18:01:44.411" v="724" actId="255"/>
          <ac:spMkLst>
            <pc:docMk/>
            <pc:sldMk cId="1828572352" sldId="257"/>
            <ac:spMk id="6" creationId="{97956BE7-8D24-AD5A-D485-CAC551E178D9}"/>
          </ac:spMkLst>
        </pc:spChg>
        <pc:picChg chg="mod">
          <ac:chgData name="Ana Maria Parau" userId="7567630a95e2d40d" providerId="LiveId" clId="{4F1B3D2E-4E4C-4EBA-AC75-A9CA7F347F45}" dt="2023-07-15T14:54:54.993" v="233" actId="14100"/>
          <ac:picMkLst>
            <pc:docMk/>
            <pc:sldMk cId="1828572352" sldId="257"/>
            <ac:picMk id="5" creationId="{98D08C38-5F18-FA49-ACCC-B575A29249FB}"/>
          </ac:picMkLst>
        </pc:picChg>
      </pc:sldChg>
      <pc:sldChg chg="addSp delSp modSp mod setBg">
        <pc:chgData name="Ana Maria Parau" userId="7567630a95e2d40d" providerId="LiveId" clId="{4F1B3D2E-4E4C-4EBA-AC75-A9CA7F347F45}" dt="2023-07-15T18:01:23.673" v="722" actId="255"/>
        <pc:sldMkLst>
          <pc:docMk/>
          <pc:sldMk cId="1001108919" sldId="258"/>
        </pc:sldMkLst>
        <pc:spChg chg="mod">
          <ac:chgData name="Ana Maria Parau" userId="7567630a95e2d40d" providerId="LiveId" clId="{4F1B3D2E-4E4C-4EBA-AC75-A9CA7F347F45}" dt="2023-07-15T17:56:21.476" v="651" actId="2711"/>
          <ac:spMkLst>
            <pc:docMk/>
            <pc:sldMk cId="1001108919" sldId="258"/>
            <ac:spMk id="2" creationId="{62E8A9DB-A5F4-2ADA-5582-AFBA3B5EDB7E}"/>
          </ac:spMkLst>
        </pc:spChg>
        <pc:spChg chg="add del mod">
          <ac:chgData name="Ana Maria Parau" userId="7567630a95e2d40d" providerId="LiveId" clId="{4F1B3D2E-4E4C-4EBA-AC75-A9CA7F347F45}" dt="2023-07-15T14:55:45.020" v="242" actId="26606"/>
          <ac:spMkLst>
            <pc:docMk/>
            <pc:sldMk cId="1001108919" sldId="258"/>
            <ac:spMk id="4" creationId="{9C774C18-43DC-8647-ACE1-78304DEC10A9}"/>
          </ac:spMkLst>
        </pc:spChg>
        <pc:spChg chg="mod">
          <ac:chgData name="Ana Maria Parau" userId="7567630a95e2d40d" providerId="LiveId" clId="{4F1B3D2E-4E4C-4EBA-AC75-A9CA7F347F45}" dt="2023-07-15T18:01:23.673" v="722" actId="255"/>
          <ac:spMkLst>
            <pc:docMk/>
            <pc:sldMk cId="1001108919" sldId="258"/>
            <ac:spMk id="7" creationId="{99777F53-CEA8-2759-F73A-A3858764DD52}"/>
          </ac:spMkLst>
        </pc:spChg>
        <pc:spChg chg="add del">
          <ac:chgData name="Ana Maria Parau" userId="7567630a95e2d40d" providerId="LiveId" clId="{4F1B3D2E-4E4C-4EBA-AC75-A9CA7F347F45}" dt="2023-07-15T14:55:33.440" v="237" actId="26606"/>
          <ac:spMkLst>
            <pc:docMk/>
            <pc:sldMk cId="1001108919" sldId="258"/>
            <ac:spMk id="23" creationId="{9C774C18-43DC-8647-ACE1-78304DEC10A9}"/>
          </ac:spMkLst>
        </pc:spChg>
        <pc:spChg chg="add del">
          <ac:chgData name="Ana Maria Parau" userId="7567630a95e2d40d" providerId="LiveId" clId="{4F1B3D2E-4E4C-4EBA-AC75-A9CA7F347F45}" dt="2023-07-15T14:55:45.012" v="241" actId="26606"/>
          <ac:spMkLst>
            <pc:docMk/>
            <pc:sldMk cId="1001108919" sldId="258"/>
            <ac:spMk id="24" creationId="{BD11ECC6-8551-4768-8DFD-CD41AF420A37}"/>
          </ac:spMkLst>
        </pc:spChg>
        <pc:spChg chg="add del">
          <ac:chgData name="Ana Maria Parau" userId="7567630a95e2d40d" providerId="LiveId" clId="{4F1B3D2E-4E4C-4EBA-AC75-A9CA7F347F45}" dt="2023-07-15T14:55:45.012" v="241" actId="26606"/>
          <ac:spMkLst>
            <pc:docMk/>
            <pc:sldMk cId="1001108919" sldId="258"/>
            <ac:spMk id="37" creationId="{8E2EB503-A017-4457-A105-53638C97DEB8}"/>
          </ac:spMkLst>
        </pc:spChg>
        <pc:spChg chg="add del">
          <ac:chgData name="Ana Maria Parau" userId="7567630a95e2d40d" providerId="LiveId" clId="{4F1B3D2E-4E4C-4EBA-AC75-A9CA7F347F45}" dt="2023-07-15T14:55:45.012" v="241" actId="26606"/>
          <ac:spMkLst>
            <pc:docMk/>
            <pc:sldMk cId="1001108919" sldId="258"/>
            <ac:spMk id="38" creationId="{9C774C18-43DC-8647-ACE1-78304DEC10A9}"/>
          </ac:spMkLst>
        </pc:spChg>
        <pc:spChg chg="add mod">
          <ac:chgData name="Ana Maria Parau" userId="7567630a95e2d40d" providerId="LiveId" clId="{4F1B3D2E-4E4C-4EBA-AC75-A9CA7F347F45}" dt="2023-07-15T17:57:57.461" v="693" actId="5793"/>
          <ac:spMkLst>
            <pc:docMk/>
            <pc:sldMk cId="1001108919" sldId="258"/>
            <ac:spMk id="41" creationId="{9C774C18-43DC-8647-ACE1-78304DEC10A9}"/>
          </ac:spMkLst>
        </pc:spChg>
        <pc:grpChg chg="add del">
          <ac:chgData name="Ana Maria Parau" userId="7567630a95e2d40d" providerId="LiveId" clId="{4F1B3D2E-4E4C-4EBA-AC75-A9CA7F347F45}" dt="2023-07-15T14:55:33.440" v="237" actId="26606"/>
          <ac:grpSpMkLst>
            <pc:docMk/>
            <pc:sldMk cId="1001108919" sldId="258"/>
            <ac:grpSpMk id="12" creationId="{D920209C-E85B-4D6F-A56F-724F5ADA811C}"/>
          </ac:grpSpMkLst>
        </pc:grpChg>
        <pc:grpChg chg="add del">
          <ac:chgData name="Ana Maria Parau" userId="7567630a95e2d40d" providerId="LiveId" clId="{4F1B3D2E-4E4C-4EBA-AC75-A9CA7F347F45}" dt="2023-07-15T14:55:45.012" v="241" actId="26606"/>
          <ac:grpSpMkLst>
            <pc:docMk/>
            <pc:sldMk cId="1001108919" sldId="258"/>
            <ac:grpSpMk id="26" creationId="{93657592-CA60-4F45-B1A0-88AA77242087}"/>
          </ac:grpSpMkLst>
        </pc:grpChg>
        <pc:grpChg chg="add del">
          <ac:chgData name="Ana Maria Parau" userId="7567630a95e2d40d" providerId="LiveId" clId="{4F1B3D2E-4E4C-4EBA-AC75-A9CA7F347F45}" dt="2023-07-15T14:55:45.012" v="241" actId="26606"/>
          <ac:grpSpMkLst>
            <pc:docMk/>
            <pc:sldMk cId="1001108919" sldId="258"/>
            <ac:grpSpMk id="36" creationId="{D920209C-E85B-4D6F-A56F-724F5ADA811C}"/>
          </ac:grpSpMkLst>
        </pc:grpChg>
        <pc:grpChg chg="add">
          <ac:chgData name="Ana Maria Parau" userId="7567630a95e2d40d" providerId="LiveId" clId="{4F1B3D2E-4E4C-4EBA-AC75-A9CA7F347F45}" dt="2023-07-15T14:55:45.020" v="242" actId="26606"/>
          <ac:grpSpMkLst>
            <pc:docMk/>
            <pc:sldMk cId="1001108919" sldId="258"/>
            <ac:grpSpMk id="40" creationId="{D920209C-E85B-4D6F-A56F-724F5ADA811C}"/>
          </ac:grpSpMkLst>
        </pc:grpChg>
        <pc:graphicFrameChg chg="add del">
          <ac:chgData name="Ana Maria Parau" userId="7567630a95e2d40d" providerId="LiveId" clId="{4F1B3D2E-4E4C-4EBA-AC75-A9CA7F347F45}" dt="2023-07-15T14:38:18.457" v="67" actId="26606"/>
          <ac:graphicFrameMkLst>
            <pc:docMk/>
            <pc:sldMk cId="1001108919" sldId="258"/>
            <ac:graphicFrameMk id="9" creationId="{A8B2B2CB-1B42-4FD2-19FE-E0BA509EB348}"/>
          </ac:graphicFrameMkLst>
        </pc:graphicFrameChg>
        <pc:graphicFrameChg chg="add del">
          <ac:chgData name="Ana Maria Parau" userId="7567630a95e2d40d" providerId="LiveId" clId="{4F1B3D2E-4E4C-4EBA-AC75-A9CA7F347F45}" dt="2023-07-15T14:55:22.599" v="235" actId="26606"/>
          <ac:graphicFrameMkLst>
            <pc:docMk/>
            <pc:sldMk cId="1001108919" sldId="258"/>
            <ac:graphicFrameMk id="10" creationId="{F5E095B6-765D-4815-84F4-DAB7D7978878}"/>
          </ac:graphicFrameMkLst>
        </pc:graphicFrameChg>
        <pc:graphicFrameChg chg="add del">
          <ac:chgData name="Ana Maria Parau" userId="7567630a95e2d40d" providerId="LiveId" clId="{4F1B3D2E-4E4C-4EBA-AC75-A9CA7F347F45}" dt="2023-07-15T14:55:43.018" v="239" actId="26606"/>
          <ac:graphicFrameMkLst>
            <pc:docMk/>
            <pc:sldMk cId="1001108919" sldId="258"/>
            <ac:graphicFrameMk id="25" creationId="{0747471F-7786-21A0-9A7E-4AEED1DF1861}"/>
          </ac:graphicFrameMkLst>
        </pc:graphicFrameChg>
        <pc:picChg chg="mod">
          <ac:chgData name="Ana Maria Parau" userId="7567630a95e2d40d" providerId="LiveId" clId="{4F1B3D2E-4E4C-4EBA-AC75-A9CA7F347F45}" dt="2023-07-15T17:56:59.250" v="660" actId="1076"/>
          <ac:picMkLst>
            <pc:docMk/>
            <pc:sldMk cId="1001108919" sldId="258"/>
            <ac:picMk id="6" creationId="{2050D323-F93D-6DE0-154A-20CB4E421E41}"/>
          </ac:picMkLst>
        </pc:picChg>
      </pc:sldChg>
      <pc:sldChg chg="addSp delSp modSp mod setBg">
        <pc:chgData name="Ana Maria Parau" userId="7567630a95e2d40d" providerId="LiveId" clId="{4F1B3D2E-4E4C-4EBA-AC75-A9CA7F347F45}" dt="2023-07-15T18:42:51.805" v="990" actId="12"/>
        <pc:sldMkLst>
          <pc:docMk/>
          <pc:sldMk cId="2810552806" sldId="259"/>
        </pc:sldMkLst>
        <pc:spChg chg="mod">
          <ac:chgData name="Ana Maria Parau" userId="7567630a95e2d40d" providerId="LiveId" clId="{4F1B3D2E-4E4C-4EBA-AC75-A9CA7F347F45}" dt="2023-07-15T14:36:18.425" v="65" actId="26606"/>
          <ac:spMkLst>
            <pc:docMk/>
            <pc:sldMk cId="2810552806" sldId="259"/>
            <ac:spMk id="2" creationId="{40CEB08B-6F36-28D3-76E9-2842B8824DAE}"/>
          </ac:spMkLst>
        </pc:spChg>
        <pc:spChg chg="mod ord">
          <ac:chgData name="Ana Maria Parau" userId="7567630a95e2d40d" providerId="LiveId" clId="{4F1B3D2E-4E4C-4EBA-AC75-A9CA7F347F45}" dt="2023-07-15T18:42:51.805" v="990" actId="12"/>
          <ac:spMkLst>
            <pc:docMk/>
            <pc:sldMk cId="2810552806" sldId="259"/>
            <ac:spMk id="3" creationId="{883C5635-1F22-9737-42C6-3944A5968923}"/>
          </ac:spMkLst>
        </pc:spChg>
        <pc:spChg chg="add del mod">
          <ac:chgData name="Ana Maria Parau" userId="7567630a95e2d40d" providerId="LiveId" clId="{4F1B3D2E-4E4C-4EBA-AC75-A9CA7F347F45}" dt="2023-07-15T14:34:34.640" v="44" actId="767"/>
          <ac:spMkLst>
            <pc:docMk/>
            <pc:sldMk cId="2810552806" sldId="259"/>
            <ac:spMk id="4" creationId="{5750A7BC-4421-9451-3562-7AED11F9B82B}"/>
          </ac:spMkLst>
        </pc:spChg>
        <pc:spChg chg="add mod">
          <ac:chgData name="Ana Maria Parau" userId="7567630a95e2d40d" providerId="LiveId" clId="{4F1B3D2E-4E4C-4EBA-AC75-A9CA7F347F45}" dt="2023-07-15T18:02:46.926" v="728" actId="14100"/>
          <ac:spMkLst>
            <pc:docMk/>
            <pc:sldMk cId="2810552806" sldId="259"/>
            <ac:spMk id="5" creationId="{34B9512F-D309-7676-634A-E456DA7D1FC1}"/>
          </ac:spMkLst>
        </pc:spChg>
        <pc:spChg chg="add del">
          <ac:chgData name="Ana Maria Parau" userId="7567630a95e2d40d" providerId="LiveId" clId="{4F1B3D2E-4E4C-4EBA-AC75-A9CA7F347F45}" dt="2023-07-15T14:35:43.983" v="58" actId="26606"/>
          <ac:spMkLst>
            <pc:docMk/>
            <pc:sldMk cId="2810552806" sldId="259"/>
            <ac:spMk id="1032" creationId="{3F088236-D655-4F88-B238-E16762358025}"/>
          </ac:spMkLst>
        </pc:spChg>
        <pc:spChg chg="add del">
          <ac:chgData name="Ana Maria Parau" userId="7567630a95e2d40d" providerId="LiveId" clId="{4F1B3D2E-4E4C-4EBA-AC75-A9CA7F347F45}" dt="2023-07-15T14:35:25.053" v="54" actId="26606"/>
          <ac:spMkLst>
            <pc:docMk/>
            <pc:sldMk cId="2810552806" sldId="259"/>
            <ac:spMk id="1033" creationId="{9F4444CE-BC8D-4D61-B303-4C05614E62AB}"/>
          </ac:spMkLst>
        </pc:spChg>
        <pc:spChg chg="add del">
          <ac:chgData name="Ana Maria Parau" userId="7567630a95e2d40d" providerId="LiveId" clId="{4F1B3D2E-4E4C-4EBA-AC75-A9CA7F347F45}" dt="2023-07-15T14:35:43.983" v="58" actId="26606"/>
          <ac:spMkLst>
            <pc:docMk/>
            <pc:sldMk cId="2810552806" sldId="259"/>
            <ac:spMk id="1034" creationId="{3DAC0C92-199E-475C-9390-119A9B027276}"/>
          </ac:spMkLst>
        </pc:spChg>
        <pc:spChg chg="add del">
          <ac:chgData name="Ana Maria Parau" userId="7567630a95e2d40d" providerId="LiveId" clId="{4F1B3D2E-4E4C-4EBA-AC75-A9CA7F347F45}" dt="2023-07-15T14:35:25.053" v="54" actId="26606"/>
          <ac:spMkLst>
            <pc:docMk/>
            <pc:sldMk cId="2810552806" sldId="259"/>
            <ac:spMk id="1035" creationId="{62423CA5-E2E1-4789-B759-9906C1C94063}"/>
          </ac:spMkLst>
        </pc:spChg>
        <pc:spChg chg="add del">
          <ac:chgData name="Ana Maria Parau" userId="7567630a95e2d40d" providerId="LiveId" clId="{4F1B3D2E-4E4C-4EBA-AC75-A9CA7F347F45}" dt="2023-07-15T14:35:25.053" v="54" actId="26606"/>
          <ac:spMkLst>
            <pc:docMk/>
            <pc:sldMk cId="2810552806" sldId="259"/>
            <ac:spMk id="1037" creationId="{73772B81-181F-48B7-8826-4D9686D15DF5}"/>
          </ac:spMkLst>
        </pc:spChg>
        <pc:spChg chg="add del">
          <ac:chgData name="Ana Maria Parau" userId="7567630a95e2d40d" providerId="LiveId" clId="{4F1B3D2E-4E4C-4EBA-AC75-A9CA7F347F45}" dt="2023-07-15T14:35:25.053" v="54" actId="26606"/>
          <ac:spMkLst>
            <pc:docMk/>
            <pc:sldMk cId="2810552806" sldId="259"/>
            <ac:spMk id="1039" creationId="{B2205F6E-03C6-4E92-877C-E2482F6599AA}"/>
          </ac:spMkLst>
        </pc:spChg>
        <pc:spChg chg="add del">
          <ac:chgData name="Ana Maria Parau" userId="7567630a95e2d40d" providerId="LiveId" clId="{4F1B3D2E-4E4C-4EBA-AC75-A9CA7F347F45}" dt="2023-07-15T14:36:18.423" v="64" actId="26606"/>
          <ac:spMkLst>
            <pc:docMk/>
            <pc:sldMk cId="2810552806" sldId="259"/>
            <ac:spMk id="1040" creationId="{3F088236-D655-4F88-B238-E16762358025}"/>
          </ac:spMkLst>
        </pc:spChg>
        <pc:spChg chg="add del">
          <ac:chgData name="Ana Maria Parau" userId="7567630a95e2d40d" providerId="LiveId" clId="{4F1B3D2E-4E4C-4EBA-AC75-A9CA7F347F45}" dt="2023-07-15T14:35:43.983" v="58" actId="26606"/>
          <ac:spMkLst>
            <pc:docMk/>
            <pc:sldMk cId="2810552806" sldId="259"/>
            <ac:spMk id="1041" creationId="{C4CFB339-0ED8-4FE2-9EF1-6D1375B8499B}"/>
          </ac:spMkLst>
        </pc:spChg>
        <pc:spChg chg="add del">
          <ac:chgData name="Ana Maria Parau" userId="7567630a95e2d40d" providerId="LiveId" clId="{4F1B3D2E-4E4C-4EBA-AC75-A9CA7F347F45}" dt="2023-07-15T14:36:18.423" v="64" actId="26606"/>
          <ac:spMkLst>
            <pc:docMk/>
            <pc:sldMk cId="2810552806" sldId="259"/>
            <ac:spMk id="1042" creationId="{3DAC0C92-199E-475C-9390-119A9B027276}"/>
          </ac:spMkLst>
        </pc:spChg>
        <pc:spChg chg="add del">
          <ac:chgData name="Ana Maria Parau" userId="7567630a95e2d40d" providerId="LiveId" clId="{4F1B3D2E-4E4C-4EBA-AC75-A9CA7F347F45}" dt="2023-07-15T14:35:43.983" v="58" actId="26606"/>
          <ac:spMkLst>
            <pc:docMk/>
            <pc:sldMk cId="2810552806" sldId="259"/>
            <ac:spMk id="1043" creationId="{31896C80-2069-4431-9C19-83B913734490}"/>
          </ac:spMkLst>
        </pc:spChg>
        <pc:spChg chg="add del">
          <ac:chgData name="Ana Maria Parau" userId="7567630a95e2d40d" providerId="LiveId" clId="{4F1B3D2E-4E4C-4EBA-AC75-A9CA7F347F45}" dt="2023-07-15T14:36:18.423" v="64" actId="26606"/>
          <ac:spMkLst>
            <pc:docMk/>
            <pc:sldMk cId="2810552806" sldId="259"/>
            <ac:spMk id="1044" creationId="{C4CFB339-0ED8-4FE2-9EF1-6D1375B8499B}"/>
          </ac:spMkLst>
        </pc:spChg>
        <pc:spChg chg="add del">
          <ac:chgData name="Ana Maria Parau" userId="7567630a95e2d40d" providerId="LiveId" clId="{4F1B3D2E-4E4C-4EBA-AC75-A9CA7F347F45}" dt="2023-07-15T14:35:43.983" v="58" actId="26606"/>
          <ac:spMkLst>
            <pc:docMk/>
            <pc:sldMk cId="2810552806" sldId="259"/>
            <ac:spMk id="1045" creationId="{BF120A21-0841-4823-B0C4-28AEBCEF9B78}"/>
          </ac:spMkLst>
        </pc:spChg>
        <pc:spChg chg="add del">
          <ac:chgData name="Ana Maria Parau" userId="7567630a95e2d40d" providerId="LiveId" clId="{4F1B3D2E-4E4C-4EBA-AC75-A9CA7F347F45}" dt="2023-07-15T14:36:18.423" v="64" actId="26606"/>
          <ac:spMkLst>
            <pc:docMk/>
            <pc:sldMk cId="2810552806" sldId="259"/>
            <ac:spMk id="1046" creationId="{31896C80-2069-4431-9C19-83B913734490}"/>
          </ac:spMkLst>
        </pc:spChg>
        <pc:spChg chg="add del">
          <ac:chgData name="Ana Maria Parau" userId="7567630a95e2d40d" providerId="LiveId" clId="{4F1B3D2E-4E4C-4EBA-AC75-A9CA7F347F45}" dt="2023-07-15T14:35:43.983" v="58" actId="26606"/>
          <ac:spMkLst>
            <pc:docMk/>
            <pc:sldMk cId="2810552806" sldId="259"/>
            <ac:spMk id="1047" creationId="{DBB05BAE-BBD3-4289-899F-A6851503C6B0}"/>
          </ac:spMkLst>
        </pc:spChg>
        <pc:spChg chg="add del">
          <ac:chgData name="Ana Maria Parau" userId="7567630a95e2d40d" providerId="LiveId" clId="{4F1B3D2E-4E4C-4EBA-AC75-A9CA7F347F45}" dt="2023-07-15T14:36:18.423" v="64" actId="26606"/>
          <ac:spMkLst>
            <pc:docMk/>
            <pc:sldMk cId="2810552806" sldId="259"/>
            <ac:spMk id="1048" creationId="{BF120A21-0841-4823-B0C4-28AEBCEF9B78}"/>
          </ac:spMkLst>
        </pc:spChg>
        <pc:spChg chg="add del">
          <ac:chgData name="Ana Maria Parau" userId="7567630a95e2d40d" providerId="LiveId" clId="{4F1B3D2E-4E4C-4EBA-AC75-A9CA7F347F45}" dt="2023-07-15T14:35:43.983" v="58" actId="26606"/>
          <ac:spMkLst>
            <pc:docMk/>
            <pc:sldMk cId="2810552806" sldId="259"/>
            <ac:spMk id="1049" creationId="{9874D11C-36F5-4BBE-A490-019A54E953B0}"/>
          </ac:spMkLst>
        </pc:spChg>
        <pc:spChg chg="add del">
          <ac:chgData name="Ana Maria Parau" userId="7567630a95e2d40d" providerId="LiveId" clId="{4F1B3D2E-4E4C-4EBA-AC75-A9CA7F347F45}" dt="2023-07-15T14:36:18.423" v="64" actId="26606"/>
          <ac:spMkLst>
            <pc:docMk/>
            <pc:sldMk cId="2810552806" sldId="259"/>
            <ac:spMk id="1050" creationId="{DBB05BAE-BBD3-4289-899F-A6851503C6B0}"/>
          </ac:spMkLst>
        </pc:spChg>
        <pc:spChg chg="add del">
          <ac:chgData name="Ana Maria Parau" userId="7567630a95e2d40d" providerId="LiveId" clId="{4F1B3D2E-4E4C-4EBA-AC75-A9CA7F347F45}" dt="2023-07-15T14:35:52.670" v="60" actId="26606"/>
          <ac:spMkLst>
            <pc:docMk/>
            <pc:sldMk cId="2810552806" sldId="259"/>
            <ac:spMk id="1051" creationId="{A5EC319D-0FEA-4B95-A3EA-01E35672C95B}"/>
          </ac:spMkLst>
        </pc:spChg>
        <pc:spChg chg="add del">
          <ac:chgData name="Ana Maria Parau" userId="7567630a95e2d40d" providerId="LiveId" clId="{4F1B3D2E-4E4C-4EBA-AC75-A9CA7F347F45}" dt="2023-07-15T14:35:52.670" v="60" actId="26606"/>
          <ac:spMkLst>
            <pc:docMk/>
            <pc:sldMk cId="2810552806" sldId="259"/>
            <ac:spMk id="1052" creationId="{A65AC7D1-EAA9-48F5-B509-60A7F50BF703}"/>
          </ac:spMkLst>
        </pc:spChg>
        <pc:spChg chg="add del">
          <ac:chgData name="Ana Maria Parau" userId="7567630a95e2d40d" providerId="LiveId" clId="{4F1B3D2E-4E4C-4EBA-AC75-A9CA7F347F45}" dt="2023-07-15T14:35:52.670" v="60" actId="26606"/>
          <ac:spMkLst>
            <pc:docMk/>
            <pc:sldMk cId="2810552806" sldId="259"/>
            <ac:spMk id="1053" creationId="{D6320AF9-619A-4175-865B-5663E1AEF4C5}"/>
          </ac:spMkLst>
        </pc:spChg>
        <pc:spChg chg="add del">
          <ac:chgData name="Ana Maria Parau" userId="7567630a95e2d40d" providerId="LiveId" clId="{4F1B3D2E-4E4C-4EBA-AC75-A9CA7F347F45}" dt="2023-07-15T14:35:52.670" v="60" actId="26606"/>
          <ac:spMkLst>
            <pc:docMk/>
            <pc:sldMk cId="2810552806" sldId="259"/>
            <ac:spMk id="1056" creationId="{7E018740-5C2B-4A41-AC1A-7E68D1EC1954}"/>
          </ac:spMkLst>
        </pc:spChg>
        <pc:spChg chg="add del">
          <ac:chgData name="Ana Maria Parau" userId="7567630a95e2d40d" providerId="LiveId" clId="{4F1B3D2E-4E4C-4EBA-AC75-A9CA7F347F45}" dt="2023-07-15T14:35:52.670" v="60" actId="26606"/>
          <ac:spMkLst>
            <pc:docMk/>
            <pc:sldMk cId="2810552806" sldId="259"/>
            <ac:spMk id="1057" creationId="{166F75A4-C475-4941-8EE2-B80A06A2C1BB}"/>
          </ac:spMkLst>
        </pc:spChg>
        <pc:spChg chg="add del">
          <ac:chgData name="Ana Maria Parau" userId="7567630a95e2d40d" providerId="LiveId" clId="{4F1B3D2E-4E4C-4EBA-AC75-A9CA7F347F45}" dt="2023-07-15T14:35:52.670" v="60" actId="26606"/>
          <ac:spMkLst>
            <pc:docMk/>
            <pc:sldMk cId="2810552806" sldId="259"/>
            <ac:spMk id="1058" creationId="{A032553A-72E8-4B0D-8405-FF9771C9AF05}"/>
          </ac:spMkLst>
        </pc:spChg>
        <pc:spChg chg="add del">
          <ac:chgData name="Ana Maria Parau" userId="7567630a95e2d40d" providerId="LiveId" clId="{4F1B3D2E-4E4C-4EBA-AC75-A9CA7F347F45}" dt="2023-07-15T14:35:52.670" v="60" actId="26606"/>
          <ac:spMkLst>
            <pc:docMk/>
            <pc:sldMk cId="2810552806" sldId="259"/>
            <ac:spMk id="1059" creationId="{765800AC-C3B9-498E-87BC-29FAE4C76B21}"/>
          </ac:spMkLst>
        </pc:spChg>
        <pc:spChg chg="add del">
          <ac:chgData name="Ana Maria Parau" userId="7567630a95e2d40d" providerId="LiveId" clId="{4F1B3D2E-4E4C-4EBA-AC75-A9CA7F347F45}" dt="2023-07-15T14:35:52.670" v="60" actId="26606"/>
          <ac:spMkLst>
            <pc:docMk/>
            <pc:sldMk cId="2810552806" sldId="259"/>
            <ac:spMk id="1060" creationId="{1F9D6ACB-2FF4-49F9-978A-E0D5327FC635}"/>
          </ac:spMkLst>
        </pc:spChg>
        <pc:spChg chg="add del">
          <ac:chgData name="Ana Maria Parau" userId="7567630a95e2d40d" providerId="LiveId" clId="{4F1B3D2E-4E4C-4EBA-AC75-A9CA7F347F45}" dt="2023-07-15T14:36:18.423" v="64" actId="26606"/>
          <ac:spMkLst>
            <pc:docMk/>
            <pc:sldMk cId="2810552806" sldId="259"/>
            <ac:spMk id="1061" creationId="{9874D11C-36F5-4BBE-A490-019A54E953B0}"/>
          </ac:spMkLst>
        </pc:spChg>
        <pc:picChg chg="add del mod">
          <ac:chgData name="Ana Maria Parau" userId="7567630a95e2d40d" providerId="LiveId" clId="{4F1B3D2E-4E4C-4EBA-AC75-A9CA7F347F45}" dt="2023-07-15T14:34:29.803" v="41"/>
          <ac:picMkLst>
            <pc:docMk/>
            <pc:sldMk cId="2810552806" sldId="259"/>
            <ac:picMk id="1026" creationId="{5F834BCD-8147-EA29-CEA0-D3BE549C80B9}"/>
          </ac:picMkLst>
        </pc:picChg>
        <pc:picChg chg="add mod ord">
          <ac:chgData name="Ana Maria Parau" userId="7567630a95e2d40d" providerId="LiveId" clId="{4F1B3D2E-4E4C-4EBA-AC75-A9CA7F347F45}" dt="2023-07-15T17:58:40.570" v="697" actId="1076"/>
          <ac:picMkLst>
            <pc:docMk/>
            <pc:sldMk cId="2810552806" sldId="259"/>
            <ac:picMk id="1028" creationId="{1EA9BA10-BDB9-FDDD-0E20-D7F15492222C}"/>
          </ac:picMkLst>
        </pc:picChg>
        <pc:cxnChg chg="add del">
          <ac:chgData name="Ana Maria Parau" userId="7567630a95e2d40d" providerId="LiveId" clId="{4F1B3D2E-4E4C-4EBA-AC75-A9CA7F347F45}" dt="2023-07-15T14:35:43.983" v="58" actId="26606"/>
          <ac:cxnSpMkLst>
            <pc:docMk/>
            <pc:sldMk cId="2810552806" sldId="259"/>
            <ac:cxnSpMk id="1030" creationId="{64FA5DFF-7FE6-4855-84E6-DFA78EE978BD}"/>
          </ac:cxnSpMkLst>
        </pc:cxnChg>
        <pc:cxnChg chg="add del">
          <ac:chgData name="Ana Maria Parau" userId="7567630a95e2d40d" providerId="LiveId" clId="{4F1B3D2E-4E4C-4EBA-AC75-A9CA7F347F45}" dt="2023-07-15T14:35:43.983" v="58" actId="26606"/>
          <ac:cxnSpMkLst>
            <pc:docMk/>
            <pc:sldMk cId="2810552806" sldId="259"/>
            <ac:cxnSpMk id="1031" creationId="{2AFD8CBA-54A3-4363-991B-B9C631BBFA74}"/>
          </ac:cxnSpMkLst>
        </pc:cxnChg>
        <pc:cxnChg chg="add del">
          <ac:chgData name="Ana Maria Parau" userId="7567630a95e2d40d" providerId="LiveId" clId="{4F1B3D2E-4E4C-4EBA-AC75-A9CA7F347F45}" dt="2023-07-15T14:36:18.423" v="64" actId="26606"/>
          <ac:cxnSpMkLst>
            <pc:docMk/>
            <pc:sldMk cId="2810552806" sldId="259"/>
            <ac:cxnSpMk id="1036" creationId="{64FA5DFF-7FE6-4855-84E6-DFA78EE978BD}"/>
          </ac:cxnSpMkLst>
        </pc:cxnChg>
        <pc:cxnChg chg="add del">
          <ac:chgData name="Ana Maria Parau" userId="7567630a95e2d40d" providerId="LiveId" clId="{4F1B3D2E-4E4C-4EBA-AC75-A9CA7F347F45}" dt="2023-07-15T14:36:18.423" v="64" actId="26606"/>
          <ac:cxnSpMkLst>
            <pc:docMk/>
            <pc:sldMk cId="2810552806" sldId="259"/>
            <ac:cxnSpMk id="1038" creationId="{2AFD8CBA-54A3-4363-991B-B9C631BBFA74}"/>
          </ac:cxnSpMkLst>
        </pc:cxnChg>
        <pc:cxnChg chg="add del">
          <ac:chgData name="Ana Maria Parau" userId="7567630a95e2d40d" providerId="LiveId" clId="{4F1B3D2E-4E4C-4EBA-AC75-A9CA7F347F45}" dt="2023-07-15T14:35:52.670" v="60" actId="26606"/>
          <ac:cxnSpMkLst>
            <pc:docMk/>
            <pc:sldMk cId="2810552806" sldId="259"/>
            <ac:cxnSpMk id="1054" creationId="{063B6EC6-D752-4EE7-908B-F8F19E8C7FEA}"/>
          </ac:cxnSpMkLst>
        </pc:cxnChg>
        <pc:cxnChg chg="add del">
          <ac:chgData name="Ana Maria Parau" userId="7567630a95e2d40d" providerId="LiveId" clId="{4F1B3D2E-4E4C-4EBA-AC75-A9CA7F347F45}" dt="2023-07-15T14:35:52.670" v="60" actId="26606"/>
          <ac:cxnSpMkLst>
            <pc:docMk/>
            <pc:sldMk cId="2810552806" sldId="259"/>
            <ac:cxnSpMk id="1055" creationId="{EFECD4E8-AD3E-4228-82A2-9461958EA94D}"/>
          </ac:cxnSpMkLst>
        </pc:cxnChg>
      </pc:sldChg>
      <pc:sldChg chg="addSp delSp modSp new mod">
        <pc:chgData name="Ana Maria Parau" userId="7567630a95e2d40d" providerId="LiveId" clId="{4F1B3D2E-4E4C-4EBA-AC75-A9CA7F347F45}" dt="2023-07-15T18:03:03.769" v="730" actId="255"/>
        <pc:sldMkLst>
          <pc:docMk/>
          <pc:sldMk cId="759617767" sldId="260"/>
        </pc:sldMkLst>
        <pc:spChg chg="mod">
          <ac:chgData name="Ana Maria Parau" userId="7567630a95e2d40d" providerId="LiveId" clId="{4F1B3D2E-4E4C-4EBA-AC75-A9CA7F347F45}" dt="2023-07-15T17:54:12.741" v="637" actId="255"/>
          <ac:spMkLst>
            <pc:docMk/>
            <pc:sldMk cId="759617767" sldId="260"/>
            <ac:spMk id="2" creationId="{975ECB69-B363-EA76-894D-15795C0FB88F}"/>
          </ac:spMkLst>
        </pc:spChg>
        <pc:spChg chg="del mod">
          <ac:chgData name="Ana Maria Parau" userId="7567630a95e2d40d" providerId="LiveId" clId="{4F1B3D2E-4E4C-4EBA-AC75-A9CA7F347F45}" dt="2023-07-15T15:34:28.014" v="257" actId="478"/>
          <ac:spMkLst>
            <pc:docMk/>
            <pc:sldMk cId="759617767" sldId="260"/>
            <ac:spMk id="3" creationId="{C7C2D90E-E9F1-E2C2-02F5-52578F94A1EA}"/>
          </ac:spMkLst>
        </pc:spChg>
        <pc:spChg chg="del mod">
          <ac:chgData name="Ana Maria Parau" userId="7567630a95e2d40d" providerId="LiveId" clId="{4F1B3D2E-4E4C-4EBA-AC75-A9CA7F347F45}" dt="2023-07-15T15:34:31.110" v="258" actId="478"/>
          <ac:spMkLst>
            <pc:docMk/>
            <pc:sldMk cId="759617767" sldId="260"/>
            <ac:spMk id="4" creationId="{98D54C8F-CF75-890F-78A5-3541F6046B8E}"/>
          </ac:spMkLst>
        </pc:spChg>
        <pc:spChg chg="add del mod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5" creationId="{40A99B18-7E4A-C0EB-7716-5ACB58632899}"/>
          </ac:spMkLst>
        </pc:spChg>
        <pc:spChg chg="add del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6" creationId="{9FECCA9B-CB72-D07D-F375-93DFE1D13DC3}"/>
          </ac:spMkLst>
        </pc:spChg>
        <pc:spChg chg="add mod">
          <ac:chgData name="Ana Maria Parau" userId="7567630a95e2d40d" providerId="LiveId" clId="{4F1B3D2E-4E4C-4EBA-AC75-A9CA7F347F45}" dt="2023-07-15T15:36:52.197" v="281" actId="14100"/>
          <ac:spMkLst>
            <pc:docMk/>
            <pc:sldMk cId="759617767" sldId="260"/>
            <ac:spMk id="7" creationId="{751F6124-2FD4-48FF-B783-34F2CD3BA5E3}"/>
          </ac:spMkLst>
        </pc:spChg>
        <pc:spChg chg="add del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7" creationId="{FB9AA30E-05C6-8871-4C24-063F490F62BB}"/>
          </ac:spMkLst>
        </pc:spChg>
        <pc:spChg chg="add del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8" creationId="{F1979DEF-F5B1-81E5-6AE2-636A33E964B4}"/>
          </ac:spMkLst>
        </pc:spChg>
        <pc:spChg chg="add del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9" creationId="{064E52C9-845E-9E65-3EAB-E622BA066096}"/>
          </ac:spMkLst>
        </pc:spChg>
        <pc:spChg chg="add del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10" creationId="{DF02A1D4-9EDC-8857-2F2D-A7F09C72BDF2}"/>
          </ac:spMkLst>
        </pc:spChg>
        <pc:spChg chg="add del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11" creationId="{AE6F1C0D-F415-C9DF-A0E7-E3BA134AA1AA}"/>
          </ac:spMkLst>
        </pc:spChg>
        <pc:spChg chg="add del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12" creationId="{335BDA8F-24D7-9471-4E2C-6FABFDECA84D}"/>
          </ac:spMkLst>
        </pc:spChg>
        <pc:spChg chg="add del">
          <ac:chgData name="Ana Maria Parau" userId="7567630a95e2d40d" providerId="LiveId" clId="{4F1B3D2E-4E4C-4EBA-AC75-A9CA7F347F45}" dt="2023-07-15T15:34:01.246" v="251"/>
          <ac:spMkLst>
            <pc:docMk/>
            <pc:sldMk cId="759617767" sldId="260"/>
            <ac:spMk id="13" creationId="{990FBCB7-6B40-8F1F-5A0D-E4515F7364EF}"/>
          </ac:spMkLst>
        </pc:spChg>
        <pc:spChg chg="add mod">
          <ac:chgData name="Ana Maria Parau" userId="7567630a95e2d40d" providerId="LiveId" clId="{4F1B3D2E-4E4C-4EBA-AC75-A9CA7F347F45}" dt="2023-07-15T17:54:35.513" v="639" actId="255"/>
          <ac:spMkLst>
            <pc:docMk/>
            <pc:sldMk cId="759617767" sldId="260"/>
            <ac:spMk id="14" creationId="{28CA7D24-83B8-1BB6-7158-704B199C4774}"/>
          </ac:spMkLst>
        </pc:spChg>
        <pc:spChg chg="add mod">
          <ac:chgData name="Ana Maria Parau" userId="7567630a95e2d40d" providerId="LiveId" clId="{4F1B3D2E-4E4C-4EBA-AC75-A9CA7F347F45}" dt="2023-07-15T17:55:11.957" v="643" actId="14100"/>
          <ac:spMkLst>
            <pc:docMk/>
            <pc:sldMk cId="759617767" sldId="260"/>
            <ac:spMk id="15" creationId="{C86466A5-6A7B-6F35-6C03-F5F02349583B}"/>
          </ac:spMkLst>
        </pc:spChg>
        <pc:spChg chg="add mod">
          <ac:chgData name="Ana Maria Parau" userId="7567630a95e2d40d" providerId="LiveId" clId="{4F1B3D2E-4E4C-4EBA-AC75-A9CA7F347F45}" dt="2023-07-15T17:54:53.081" v="641" actId="255"/>
          <ac:spMkLst>
            <pc:docMk/>
            <pc:sldMk cId="759617767" sldId="260"/>
            <ac:spMk id="16" creationId="{5337F123-8507-A1EF-6C05-19EDCA11C663}"/>
          </ac:spMkLst>
        </pc:spChg>
        <pc:spChg chg="add del mod">
          <ac:chgData name="Ana Maria Parau" userId="7567630a95e2d40d" providerId="LiveId" clId="{4F1B3D2E-4E4C-4EBA-AC75-A9CA7F347F45}" dt="2023-07-15T15:35:51.835" v="275" actId="478"/>
          <ac:spMkLst>
            <pc:docMk/>
            <pc:sldMk cId="759617767" sldId="260"/>
            <ac:spMk id="17" creationId="{832E3CBC-6AC1-8196-559F-903A9C840C39}"/>
          </ac:spMkLst>
        </pc:spChg>
        <pc:spChg chg="add mod">
          <ac:chgData name="Ana Maria Parau" userId="7567630a95e2d40d" providerId="LiveId" clId="{4F1B3D2E-4E4C-4EBA-AC75-A9CA7F347F45}" dt="2023-07-15T15:38:27.708" v="295" actId="14100"/>
          <ac:spMkLst>
            <pc:docMk/>
            <pc:sldMk cId="759617767" sldId="260"/>
            <ac:spMk id="18" creationId="{7BC18CD0-1155-40CE-2413-1A0329AF79FE}"/>
          </ac:spMkLst>
        </pc:spChg>
        <pc:spChg chg="add mod">
          <ac:chgData name="Ana Maria Parau" userId="7567630a95e2d40d" providerId="LiveId" clId="{4F1B3D2E-4E4C-4EBA-AC75-A9CA7F347F45}" dt="2023-07-15T15:35:05.410" v="266" actId="1076"/>
          <ac:spMkLst>
            <pc:docMk/>
            <pc:sldMk cId="759617767" sldId="260"/>
            <ac:spMk id="19" creationId="{74422FAD-9192-7B19-95E7-6BE0BE69A861}"/>
          </ac:spMkLst>
        </pc:spChg>
        <pc:spChg chg="add mod">
          <ac:chgData name="Ana Maria Parau" userId="7567630a95e2d40d" providerId="LiveId" clId="{4F1B3D2E-4E4C-4EBA-AC75-A9CA7F347F45}" dt="2023-07-15T17:54:44.359" v="640" actId="255"/>
          <ac:spMkLst>
            <pc:docMk/>
            <pc:sldMk cId="759617767" sldId="260"/>
            <ac:spMk id="20" creationId="{6453F67C-FADB-2F7A-94CC-CFF21D07192E}"/>
          </ac:spMkLst>
        </pc:spChg>
        <pc:spChg chg="add mod">
          <ac:chgData name="Ana Maria Parau" userId="7567630a95e2d40d" providerId="LiveId" clId="{4F1B3D2E-4E4C-4EBA-AC75-A9CA7F347F45}" dt="2023-07-15T15:34:12.748" v="253" actId="14100"/>
          <ac:spMkLst>
            <pc:docMk/>
            <pc:sldMk cId="759617767" sldId="260"/>
            <ac:spMk id="21" creationId="{7A8BB159-F7E4-86AB-DD0C-5D23A4AC2122}"/>
          </ac:spMkLst>
        </pc:spChg>
        <pc:spChg chg="add mod">
          <ac:chgData name="Ana Maria Parau" userId="7567630a95e2d40d" providerId="LiveId" clId="{4F1B3D2E-4E4C-4EBA-AC75-A9CA7F347F45}" dt="2023-07-15T15:34:12.748" v="253" actId="14100"/>
          <ac:spMkLst>
            <pc:docMk/>
            <pc:sldMk cId="759617767" sldId="260"/>
            <ac:spMk id="22" creationId="{DB149AED-D738-3026-868B-C2E3F019D664}"/>
          </ac:spMkLst>
        </pc:spChg>
        <pc:spChg chg="add del mod">
          <ac:chgData name="Ana Maria Parau" userId="7567630a95e2d40d" providerId="LiveId" clId="{4F1B3D2E-4E4C-4EBA-AC75-A9CA7F347F45}" dt="2023-07-15T15:41:16.451" v="316"/>
          <ac:spMkLst>
            <pc:docMk/>
            <pc:sldMk cId="759617767" sldId="260"/>
            <ac:spMk id="26" creationId="{6AD5831F-3B1D-0E8E-B828-7DB860FEF507}"/>
          </ac:spMkLst>
        </pc:spChg>
        <pc:spChg chg="add mod">
          <ac:chgData name="Ana Maria Parau" userId="7567630a95e2d40d" providerId="LiveId" clId="{4F1B3D2E-4E4C-4EBA-AC75-A9CA7F347F45}" dt="2023-07-15T18:03:03.769" v="730" actId="255"/>
          <ac:spMkLst>
            <pc:docMk/>
            <pc:sldMk cId="759617767" sldId="260"/>
            <ac:spMk id="27" creationId="{E78556E4-31A3-A74E-D0C8-B8FE9706CFD0}"/>
          </ac:spMkLst>
        </pc:spChg>
        <pc:inkChg chg="add del mod">
          <ac:chgData name="Ana Maria Parau" userId="7567630a95e2d40d" providerId="LiveId" clId="{4F1B3D2E-4E4C-4EBA-AC75-A9CA7F347F45}" dt="2023-07-15T15:36:46.187" v="280" actId="34122"/>
          <ac:inkMkLst>
            <pc:docMk/>
            <pc:sldMk cId="759617767" sldId="260"/>
            <ac:inkMk id="23" creationId="{90CC3A27-B913-D4AB-48EC-738DE5DB6897}"/>
          </ac:inkMkLst>
        </pc:inkChg>
        <pc:inkChg chg="add mod">
          <ac:chgData name="Ana Maria Parau" userId="7567630a95e2d40d" providerId="LiveId" clId="{4F1B3D2E-4E4C-4EBA-AC75-A9CA7F347F45}" dt="2023-07-15T15:37:44.139" v="287" actId="1076"/>
          <ac:inkMkLst>
            <pc:docMk/>
            <pc:sldMk cId="759617767" sldId="260"/>
            <ac:inkMk id="24" creationId="{34C0991B-B2DE-1B9B-8005-A832F1DA0DE0}"/>
          </ac:inkMkLst>
        </pc:inkChg>
        <pc:inkChg chg="add mod">
          <ac:chgData name="Ana Maria Parau" userId="7567630a95e2d40d" providerId="LiveId" clId="{4F1B3D2E-4E4C-4EBA-AC75-A9CA7F347F45}" dt="2023-07-15T15:39:00.377" v="297" actId="1076"/>
          <ac:inkMkLst>
            <pc:docMk/>
            <pc:sldMk cId="759617767" sldId="260"/>
            <ac:inkMk id="25" creationId="{60C3EB13-1AC3-73C5-B699-CAB5E3FE9199}"/>
          </ac:inkMkLst>
        </pc:inkChg>
        <pc:inkChg chg="add del">
          <ac:chgData name="Ana Maria Parau" userId="7567630a95e2d40d" providerId="LiveId" clId="{4F1B3D2E-4E4C-4EBA-AC75-A9CA7F347F45}" dt="2023-07-15T15:34:01.246" v="251"/>
          <ac:inkMkLst>
            <pc:docMk/>
            <pc:sldMk cId="759617767" sldId="260"/>
            <ac:inkMk id="2050" creationId="{6BF37172-C335-4B60-6E2E-93618431DB33}"/>
          </ac:inkMkLst>
        </pc:inkChg>
        <pc:inkChg chg="add del">
          <ac:chgData name="Ana Maria Parau" userId="7567630a95e2d40d" providerId="LiveId" clId="{4F1B3D2E-4E4C-4EBA-AC75-A9CA7F347F45}" dt="2023-07-15T15:34:01.246" v="251"/>
          <ac:inkMkLst>
            <pc:docMk/>
            <pc:sldMk cId="759617767" sldId="260"/>
            <ac:inkMk id="2051" creationId="{B55DA8CB-1588-BB79-3DD6-9A58ACCB8F4F}"/>
          </ac:inkMkLst>
        </pc:inkChg>
        <pc:inkChg chg="add mod">
          <ac:chgData name="Ana Maria Parau" userId="7567630a95e2d40d" providerId="LiveId" clId="{4F1B3D2E-4E4C-4EBA-AC75-A9CA7F347F45}" dt="2023-07-15T15:34:12.748" v="253" actId="14100"/>
          <ac:inkMkLst>
            <pc:docMk/>
            <pc:sldMk cId="759617767" sldId="260"/>
            <ac:inkMk id="2065" creationId="{8B46F5AE-167E-D2E0-2526-9D1B5356DE28}"/>
          </ac:inkMkLst>
        </pc:inkChg>
        <pc:inkChg chg="add mod">
          <ac:chgData name="Ana Maria Parau" userId="7567630a95e2d40d" providerId="LiveId" clId="{4F1B3D2E-4E4C-4EBA-AC75-A9CA7F347F45}" dt="2023-07-15T15:34:12.748" v="253" actId="14100"/>
          <ac:inkMkLst>
            <pc:docMk/>
            <pc:sldMk cId="759617767" sldId="260"/>
            <ac:inkMk id="2066" creationId="{37176AD6-40FC-06DF-1291-2BA15FBCD7CD}"/>
          </ac:inkMkLst>
        </pc:inkChg>
      </pc:sldChg>
      <pc:sldChg chg="new del">
        <pc:chgData name="Ana Maria Parau" userId="7567630a95e2d40d" providerId="LiveId" clId="{4F1B3D2E-4E4C-4EBA-AC75-A9CA7F347F45}" dt="2023-07-15T14:31:56.934" v="32" actId="47"/>
        <pc:sldMkLst>
          <pc:docMk/>
          <pc:sldMk cId="3867026956" sldId="260"/>
        </pc:sldMkLst>
      </pc:sldChg>
      <pc:sldChg chg="addSp delSp modSp new del mod">
        <pc:chgData name="Ana Maria Parau" userId="7567630a95e2d40d" providerId="LiveId" clId="{4F1B3D2E-4E4C-4EBA-AC75-A9CA7F347F45}" dt="2023-07-15T14:42:21.120" v="154" actId="47"/>
        <pc:sldMkLst>
          <pc:docMk/>
          <pc:sldMk cId="243950238" sldId="261"/>
        </pc:sldMkLst>
        <pc:spChg chg="mod">
          <ac:chgData name="Ana Maria Parau" userId="7567630a95e2d40d" providerId="LiveId" clId="{4F1B3D2E-4E4C-4EBA-AC75-A9CA7F347F45}" dt="2023-07-15T14:41:53.915" v="153" actId="20577"/>
          <ac:spMkLst>
            <pc:docMk/>
            <pc:sldMk cId="243950238" sldId="261"/>
            <ac:spMk id="2" creationId="{0DF7BFFD-1632-49FB-D860-516D8A3348B0}"/>
          </ac:spMkLst>
        </pc:spChg>
        <pc:spChg chg="add del mod">
          <ac:chgData name="Ana Maria Parau" userId="7567630a95e2d40d" providerId="LiveId" clId="{4F1B3D2E-4E4C-4EBA-AC75-A9CA7F347F45}" dt="2023-07-15T14:38:50.807" v="74"/>
          <ac:spMkLst>
            <pc:docMk/>
            <pc:sldMk cId="243950238" sldId="261"/>
            <ac:spMk id="4" creationId="{95249811-BB52-3E98-4EE4-9573AF06E3B5}"/>
          </ac:spMkLst>
        </pc:spChg>
      </pc:sldChg>
      <pc:sldChg chg="new del">
        <pc:chgData name="Ana Maria Parau" userId="7567630a95e2d40d" providerId="LiveId" clId="{4F1B3D2E-4E4C-4EBA-AC75-A9CA7F347F45}" dt="2023-07-15T14:31:48.988" v="30" actId="680"/>
        <pc:sldMkLst>
          <pc:docMk/>
          <pc:sldMk cId="1982436351" sldId="261"/>
        </pc:sldMkLst>
      </pc:sldChg>
      <pc:sldChg chg="modSp new mod">
        <pc:chgData name="Ana Maria Parau" userId="7567630a95e2d40d" providerId="LiveId" clId="{4F1B3D2E-4E4C-4EBA-AC75-A9CA7F347F45}" dt="2023-07-15T18:29:19.951" v="956" actId="20577"/>
        <pc:sldMkLst>
          <pc:docMk/>
          <pc:sldMk cId="4145944155" sldId="261"/>
        </pc:sldMkLst>
        <pc:spChg chg="mod">
          <ac:chgData name="Ana Maria Parau" userId="7567630a95e2d40d" providerId="LiveId" clId="{4F1B3D2E-4E4C-4EBA-AC75-A9CA7F347F45}" dt="2023-07-15T17:34:46.729" v="509" actId="207"/>
          <ac:spMkLst>
            <pc:docMk/>
            <pc:sldMk cId="4145944155" sldId="261"/>
            <ac:spMk id="2" creationId="{8E9BF8A0-B43A-E7D5-8B66-1C57967DD585}"/>
          </ac:spMkLst>
        </pc:spChg>
        <pc:spChg chg="mod">
          <ac:chgData name="Ana Maria Parau" userId="7567630a95e2d40d" providerId="LiveId" clId="{4F1B3D2E-4E4C-4EBA-AC75-A9CA7F347F45}" dt="2023-07-15T18:29:19.951" v="956" actId="20577"/>
          <ac:spMkLst>
            <pc:docMk/>
            <pc:sldMk cId="4145944155" sldId="261"/>
            <ac:spMk id="3" creationId="{68EF8A61-8019-BBDF-07B6-5B1203AAD60C}"/>
          </ac:spMkLst>
        </pc:spChg>
      </pc:sldChg>
      <pc:sldChg chg="new del">
        <pc:chgData name="Ana Maria Parau" userId="7567630a95e2d40d" providerId="LiveId" clId="{4F1B3D2E-4E4C-4EBA-AC75-A9CA7F347F45}" dt="2023-07-15T15:44:49.096" v="324" actId="47"/>
        <pc:sldMkLst>
          <pc:docMk/>
          <pc:sldMk cId="496696749" sldId="262"/>
        </pc:sldMkLst>
      </pc:sldChg>
      <pc:sldChg chg="modSp new del mod">
        <pc:chgData name="Ana Maria Parau" userId="7567630a95e2d40d" providerId="LiveId" clId="{4F1B3D2E-4E4C-4EBA-AC75-A9CA7F347F45}" dt="2023-07-15T15:46:36.860" v="335" actId="47"/>
        <pc:sldMkLst>
          <pc:docMk/>
          <pc:sldMk cId="1096619158" sldId="262"/>
        </pc:sldMkLst>
        <pc:spChg chg="mod">
          <ac:chgData name="Ana Maria Parau" userId="7567630a95e2d40d" providerId="LiveId" clId="{4F1B3D2E-4E4C-4EBA-AC75-A9CA7F347F45}" dt="2023-07-15T15:45:20.802" v="334" actId="20577"/>
          <ac:spMkLst>
            <pc:docMk/>
            <pc:sldMk cId="1096619158" sldId="262"/>
            <ac:spMk id="2" creationId="{6C9D1E6E-8DFF-1F43-FEA0-ACE92D505ED8}"/>
          </ac:spMkLst>
        </pc:spChg>
      </pc:sldChg>
      <pc:sldChg chg="new del">
        <pc:chgData name="Ana Maria Parau" userId="7567630a95e2d40d" providerId="LiveId" clId="{4F1B3D2E-4E4C-4EBA-AC75-A9CA7F347F45}" dt="2023-07-15T15:46:47.169" v="337" actId="47"/>
        <pc:sldMkLst>
          <pc:docMk/>
          <pc:sldMk cId="1350049984" sldId="262"/>
        </pc:sldMkLst>
      </pc:sldChg>
      <pc:sldChg chg="addSp delSp modSp new mod setBg">
        <pc:chgData name="Ana Maria Parau" userId="7567630a95e2d40d" providerId="LiveId" clId="{4F1B3D2E-4E4C-4EBA-AC75-A9CA7F347F45}" dt="2023-07-15T19:46:21.086" v="1338" actId="20577"/>
        <pc:sldMkLst>
          <pc:docMk/>
          <pc:sldMk cId="1514120502" sldId="262"/>
        </pc:sldMkLst>
        <pc:spChg chg="mo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2" creationId="{A5CD1324-4986-7645-7FC6-9EAA59A2C718}"/>
          </ac:spMkLst>
        </pc:spChg>
        <pc:spChg chg="del mod">
          <ac:chgData name="Ana Maria Parau" userId="7567630a95e2d40d" providerId="LiveId" clId="{4F1B3D2E-4E4C-4EBA-AC75-A9CA7F347F45}" dt="2023-07-15T15:57:11.524" v="347"/>
          <ac:spMkLst>
            <pc:docMk/>
            <pc:sldMk cId="1514120502" sldId="262"/>
            <ac:spMk id="3" creationId="{8ECD263F-3551-5727-1598-D41F21C768C6}"/>
          </ac:spMkLst>
        </pc:spChg>
        <pc:spChg chg="add del mod">
          <ac:chgData name="Ana Maria Parau" userId="7567630a95e2d40d" providerId="LiveId" clId="{4F1B3D2E-4E4C-4EBA-AC75-A9CA7F347F45}" dt="2023-07-15T15:58:37.458" v="385" actId="478"/>
          <ac:spMkLst>
            <pc:docMk/>
            <pc:sldMk cId="1514120502" sldId="262"/>
            <ac:spMk id="4" creationId="{12AAAE0F-3608-D43E-9ECC-41A6A4794B4A}"/>
          </ac:spMkLst>
        </pc:spChg>
        <pc:spChg chg="add del mod">
          <ac:chgData name="Ana Maria Parau" userId="7567630a95e2d40d" providerId="LiveId" clId="{4F1B3D2E-4E4C-4EBA-AC75-A9CA7F347F45}" dt="2023-07-15T15:59:09.669" v="389" actId="11529"/>
          <ac:spMkLst>
            <pc:docMk/>
            <pc:sldMk cId="1514120502" sldId="262"/>
            <ac:spMk id="5" creationId="{506BDCD9-6ABF-BEF5-6D05-D22D9B7DF748}"/>
          </ac:spMkLst>
        </pc:spChg>
        <pc:spChg chg="add del mod">
          <ac:chgData name="Ana Maria Parau" userId="7567630a95e2d40d" providerId="LiveId" clId="{4F1B3D2E-4E4C-4EBA-AC75-A9CA7F347F45}" dt="2023-07-15T15:59:42.091" v="395" actId="11529"/>
          <ac:spMkLst>
            <pc:docMk/>
            <pc:sldMk cId="1514120502" sldId="262"/>
            <ac:spMk id="6" creationId="{38872E56-540E-F96E-ACEE-9706EFF41EBD}"/>
          </ac:spMkLst>
        </pc:spChg>
        <pc:spChg chg="add mod">
          <ac:chgData name="Ana Maria Parau" userId="7567630a95e2d40d" providerId="LiveId" clId="{4F1B3D2E-4E4C-4EBA-AC75-A9CA7F347F45}" dt="2023-07-15T19:46:21.086" v="1338" actId="20577"/>
          <ac:spMkLst>
            <pc:docMk/>
            <pc:sldMk cId="1514120502" sldId="262"/>
            <ac:spMk id="7" creationId="{6430D4BA-A1B0-BB80-65BC-16DB6E8C16EF}"/>
          </ac:spMkLst>
        </pc:spChg>
        <pc:spChg chg="add mod">
          <ac:chgData name="Ana Maria Parau" userId="7567630a95e2d40d" providerId="LiveId" clId="{4F1B3D2E-4E4C-4EBA-AC75-A9CA7F347F45}" dt="2023-07-15T18:05:11.561" v="749" actId="1076"/>
          <ac:spMkLst>
            <pc:docMk/>
            <pc:sldMk cId="1514120502" sldId="262"/>
            <ac:spMk id="8" creationId="{45F83013-2E00-6567-A448-73F5FFAAB152}"/>
          </ac:spMkLst>
        </pc:spChg>
        <pc:spChg chg="ad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3079" creationId="{A65AC7D1-EAA9-48F5-B509-60A7F50BF703}"/>
          </ac:spMkLst>
        </pc:spChg>
        <pc:spChg chg="ad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3081" creationId="{D6320AF9-619A-4175-865B-5663E1AEF4C5}"/>
          </ac:spMkLst>
        </pc:spChg>
        <pc:spChg chg="ad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3087" creationId="{7E018740-5C2B-4A41-AC1A-7E68D1EC1954}"/>
          </ac:spMkLst>
        </pc:spChg>
        <pc:spChg chg="ad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3089" creationId="{166F75A4-C475-4941-8EE2-B80A06A2C1BB}"/>
          </ac:spMkLst>
        </pc:spChg>
        <pc:spChg chg="ad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3091" creationId="{A032553A-72E8-4B0D-8405-FF9771C9AF05}"/>
          </ac:spMkLst>
        </pc:spChg>
        <pc:spChg chg="ad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3093" creationId="{765800AC-C3B9-498E-87BC-29FAE4C76B21}"/>
          </ac:spMkLst>
        </pc:spChg>
        <pc:spChg chg="ad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3095" creationId="{1F9D6ACB-2FF4-49F9-978A-E0D5327FC635}"/>
          </ac:spMkLst>
        </pc:spChg>
        <pc:spChg chg="add">
          <ac:chgData name="Ana Maria Parau" userId="7567630a95e2d40d" providerId="LiveId" clId="{4F1B3D2E-4E4C-4EBA-AC75-A9CA7F347F45}" dt="2023-07-15T16:34:55.006" v="450" actId="26606"/>
          <ac:spMkLst>
            <pc:docMk/>
            <pc:sldMk cId="1514120502" sldId="262"/>
            <ac:spMk id="3097" creationId="{A5EC319D-0FEA-4B95-A3EA-01E35672C95B}"/>
          </ac:spMkLst>
        </pc:spChg>
        <pc:picChg chg="add mod">
          <ac:chgData name="Ana Maria Parau" userId="7567630a95e2d40d" providerId="LiveId" clId="{4F1B3D2E-4E4C-4EBA-AC75-A9CA7F347F45}" dt="2023-07-15T16:42:30.462" v="455" actId="14100"/>
          <ac:picMkLst>
            <pc:docMk/>
            <pc:sldMk cId="1514120502" sldId="262"/>
            <ac:picMk id="3074" creationId="{3A7E38D4-831D-EBE6-F6FB-2E9D64F7895F}"/>
          </ac:picMkLst>
        </pc:picChg>
        <pc:cxnChg chg="add">
          <ac:chgData name="Ana Maria Parau" userId="7567630a95e2d40d" providerId="LiveId" clId="{4F1B3D2E-4E4C-4EBA-AC75-A9CA7F347F45}" dt="2023-07-15T16:34:55.006" v="450" actId="26606"/>
          <ac:cxnSpMkLst>
            <pc:docMk/>
            <pc:sldMk cId="1514120502" sldId="262"/>
            <ac:cxnSpMk id="3083" creationId="{063B6EC6-D752-4EE7-908B-F8F19E8C7FEA}"/>
          </ac:cxnSpMkLst>
        </pc:cxnChg>
        <pc:cxnChg chg="add">
          <ac:chgData name="Ana Maria Parau" userId="7567630a95e2d40d" providerId="LiveId" clId="{4F1B3D2E-4E4C-4EBA-AC75-A9CA7F347F45}" dt="2023-07-15T16:34:55.006" v="450" actId="26606"/>
          <ac:cxnSpMkLst>
            <pc:docMk/>
            <pc:sldMk cId="1514120502" sldId="262"/>
            <ac:cxnSpMk id="3085" creationId="{EFECD4E8-AD3E-4228-82A2-9461958EA94D}"/>
          </ac:cxnSpMkLst>
        </pc:cxnChg>
      </pc:sldChg>
      <pc:sldChg chg="addSp delSp modSp new mod setBg">
        <pc:chgData name="Ana Maria Parau" userId="7567630a95e2d40d" providerId="LiveId" clId="{4F1B3D2E-4E4C-4EBA-AC75-A9CA7F347F45}" dt="2023-07-15T19:39:00.639" v="1315" actId="20577"/>
        <pc:sldMkLst>
          <pc:docMk/>
          <pc:sldMk cId="3548297533" sldId="263"/>
        </pc:sldMkLst>
        <pc:spChg chg="mod">
          <ac:chgData name="Ana Maria Parau" userId="7567630a95e2d40d" providerId="LiveId" clId="{4F1B3D2E-4E4C-4EBA-AC75-A9CA7F347F45}" dt="2023-07-15T17:48:55.214" v="623" actId="1076"/>
          <ac:spMkLst>
            <pc:docMk/>
            <pc:sldMk cId="3548297533" sldId="263"/>
            <ac:spMk id="2" creationId="{3F56F202-EE12-8129-C6E5-EBBEEF8A5F72}"/>
          </ac:spMkLst>
        </pc:spChg>
        <pc:spChg chg="mod ord">
          <ac:chgData name="Ana Maria Parau" userId="7567630a95e2d40d" providerId="LiveId" clId="{4F1B3D2E-4E4C-4EBA-AC75-A9CA7F347F45}" dt="2023-07-15T19:39:00.639" v="1315" actId="20577"/>
          <ac:spMkLst>
            <pc:docMk/>
            <pc:sldMk cId="3548297533" sldId="263"/>
            <ac:spMk id="3" creationId="{77162B4A-7784-641D-E33E-0F26969D8519}"/>
          </ac:spMkLst>
        </pc:spChg>
        <pc:spChg chg="add del mod">
          <ac:chgData name="Ana Maria Parau" userId="7567630a95e2d40d" providerId="LiveId" clId="{4F1B3D2E-4E4C-4EBA-AC75-A9CA7F347F45}" dt="2023-07-15T18:06:11.517" v="786"/>
          <ac:spMkLst>
            <pc:docMk/>
            <pc:sldMk cId="3548297533" sldId="263"/>
            <ac:spMk id="5" creationId="{44137977-30AD-70EC-52ED-874AC807D8B8}"/>
          </ac:spMkLst>
        </pc:spChg>
        <pc:spChg chg="add del">
          <ac:chgData name="Ana Maria Parau" userId="7567630a95e2d40d" providerId="LiveId" clId="{4F1B3D2E-4E4C-4EBA-AC75-A9CA7F347F45}" dt="2023-07-15T17:48:24.039" v="616" actId="26606"/>
          <ac:spMkLst>
            <pc:docMk/>
            <pc:sldMk cId="3548297533" sldId="263"/>
            <ac:spMk id="6" creationId="{A65AC7D1-EAA9-48F5-B509-60A7F50BF703}"/>
          </ac:spMkLst>
        </pc:spChg>
        <pc:spChg chg="add del">
          <ac:chgData name="Ana Maria Parau" userId="7567630a95e2d40d" providerId="LiveId" clId="{4F1B3D2E-4E4C-4EBA-AC75-A9CA7F347F45}" dt="2023-07-15T17:48:24.039" v="616" actId="26606"/>
          <ac:spMkLst>
            <pc:docMk/>
            <pc:sldMk cId="3548297533" sldId="263"/>
            <ac:spMk id="7" creationId="{D6320AF9-619A-4175-865B-5663E1AEF4C5}"/>
          </ac:spMkLst>
        </pc:spChg>
        <pc:spChg chg="add del">
          <ac:chgData name="Ana Maria Parau" userId="7567630a95e2d40d" providerId="LiveId" clId="{4F1B3D2E-4E4C-4EBA-AC75-A9CA7F347F45}" dt="2023-07-15T17:47:27.215" v="606" actId="26606"/>
          <ac:spMkLst>
            <pc:docMk/>
            <pc:sldMk cId="3548297533" sldId="263"/>
            <ac:spMk id="9" creationId="{A65AC7D1-EAA9-48F5-B509-60A7F50BF703}"/>
          </ac:spMkLst>
        </pc:spChg>
        <pc:spChg chg="add del">
          <ac:chgData name="Ana Maria Parau" userId="7567630a95e2d40d" providerId="LiveId" clId="{4F1B3D2E-4E4C-4EBA-AC75-A9CA7F347F45}" dt="2023-07-15T17:47:27.215" v="606" actId="26606"/>
          <ac:spMkLst>
            <pc:docMk/>
            <pc:sldMk cId="3548297533" sldId="263"/>
            <ac:spMk id="11" creationId="{D6320AF9-619A-4175-865B-5663E1AEF4C5}"/>
          </ac:spMkLst>
        </pc:spChg>
        <pc:spChg chg="add del">
          <ac:chgData name="Ana Maria Parau" userId="7567630a95e2d40d" providerId="LiveId" clId="{4F1B3D2E-4E4C-4EBA-AC75-A9CA7F347F45}" dt="2023-07-15T17:48:24.039" v="616" actId="26606"/>
          <ac:spMkLst>
            <pc:docMk/>
            <pc:sldMk cId="3548297533" sldId="263"/>
            <ac:spMk id="12" creationId="{7E018740-5C2B-4A41-AC1A-7E68D1EC1954}"/>
          </ac:spMkLst>
        </pc:spChg>
        <pc:spChg chg="add del">
          <ac:chgData name="Ana Maria Parau" userId="7567630a95e2d40d" providerId="LiveId" clId="{4F1B3D2E-4E4C-4EBA-AC75-A9CA7F347F45}" dt="2023-07-15T17:48:24.039" v="616" actId="26606"/>
          <ac:spMkLst>
            <pc:docMk/>
            <pc:sldMk cId="3548297533" sldId="263"/>
            <ac:spMk id="14" creationId="{166F75A4-C475-4941-8EE2-B80A06A2C1BB}"/>
          </ac:spMkLst>
        </pc:spChg>
        <pc:spChg chg="add del">
          <ac:chgData name="Ana Maria Parau" userId="7567630a95e2d40d" providerId="LiveId" clId="{4F1B3D2E-4E4C-4EBA-AC75-A9CA7F347F45}" dt="2023-07-15T17:48:24.039" v="616" actId="26606"/>
          <ac:spMkLst>
            <pc:docMk/>
            <pc:sldMk cId="3548297533" sldId="263"/>
            <ac:spMk id="16" creationId="{A032553A-72E8-4B0D-8405-FF9771C9AF05}"/>
          </ac:spMkLst>
        </pc:spChg>
        <pc:spChg chg="add del">
          <ac:chgData name="Ana Maria Parau" userId="7567630a95e2d40d" providerId="LiveId" clId="{4F1B3D2E-4E4C-4EBA-AC75-A9CA7F347F45}" dt="2023-07-15T17:47:27.215" v="606" actId="26606"/>
          <ac:spMkLst>
            <pc:docMk/>
            <pc:sldMk cId="3548297533" sldId="263"/>
            <ac:spMk id="17" creationId="{7E018740-5C2B-4A41-AC1A-7E68D1EC1954}"/>
          </ac:spMkLst>
        </pc:spChg>
        <pc:spChg chg="add del">
          <ac:chgData name="Ana Maria Parau" userId="7567630a95e2d40d" providerId="LiveId" clId="{4F1B3D2E-4E4C-4EBA-AC75-A9CA7F347F45}" dt="2023-07-15T17:48:24.039" v="616" actId="26606"/>
          <ac:spMkLst>
            <pc:docMk/>
            <pc:sldMk cId="3548297533" sldId="263"/>
            <ac:spMk id="18" creationId="{765800AC-C3B9-498E-87BC-29FAE4C76B21}"/>
          </ac:spMkLst>
        </pc:spChg>
        <pc:spChg chg="add del">
          <ac:chgData name="Ana Maria Parau" userId="7567630a95e2d40d" providerId="LiveId" clId="{4F1B3D2E-4E4C-4EBA-AC75-A9CA7F347F45}" dt="2023-07-15T17:47:27.215" v="606" actId="26606"/>
          <ac:spMkLst>
            <pc:docMk/>
            <pc:sldMk cId="3548297533" sldId="263"/>
            <ac:spMk id="19" creationId="{166F75A4-C475-4941-8EE2-B80A06A2C1BB}"/>
          </ac:spMkLst>
        </pc:spChg>
        <pc:spChg chg="add del">
          <ac:chgData name="Ana Maria Parau" userId="7567630a95e2d40d" providerId="LiveId" clId="{4F1B3D2E-4E4C-4EBA-AC75-A9CA7F347F45}" dt="2023-07-15T17:48:24.039" v="616" actId="26606"/>
          <ac:spMkLst>
            <pc:docMk/>
            <pc:sldMk cId="3548297533" sldId="263"/>
            <ac:spMk id="20" creationId="{1F9D6ACB-2FF4-49F9-978A-E0D5327FC635}"/>
          </ac:spMkLst>
        </pc:spChg>
        <pc:spChg chg="add del">
          <ac:chgData name="Ana Maria Parau" userId="7567630a95e2d40d" providerId="LiveId" clId="{4F1B3D2E-4E4C-4EBA-AC75-A9CA7F347F45}" dt="2023-07-15T17:47:27.215" v="606" actId="26606"/>
          <ac:spMkLst>
            <pc:docMk/>
            <pc:sldMk cId="3548297533" sldId="263"/>
            <ac:spMk id="21" creationId="{A032553A-72E8-4B0D-8405-FF9771C9AF05}"/>
          </ac:spMkLst>
        </pc:spChg>
        <pc:spChg chg="add del">
          <ac:chgData name="Ana Maria Parau" userId="7567630a95e2d40d" providerId="LiveId" clId="{4F1B3D2E-4E4C-4EBA-AC75-A9CA7F347F45}" dt="2023-07-15T17:48:24.039" v="616" actId="26606"/>
          <ac:spMkLst>
            <pc:docMk/>
            <pc:sldMk cId="3548297533" sldId="263"/>
            <ac:spMk id="22" creationId="{A5EC319D-0FEA-4B95-A3EA-01E35672C95B}"/>
          </ac:spMkLst>
        </pc:spChg>
        <pc:spChg chg="add del">
          <ac:chgData name="Ana Maria Parau" userId="7567630a95e2d40d" providerId="LiveId" clId="{4F1B3D2E-4E4C-4EBA-AC75-A9CA7F347F45}" dt="2023-07-15T17:47:27.215" v="606" actId="26606"/>
          <ac:spMkLst>
            <pc:docMk/>
            <pc:sldMk cId="3548297533" sldId="263"/>
            <ac:spMk id="23" creationId="{765800AC-C3B9-498E-87BC-29FAE4C76B21}"/>
          </ac:spMkLst>
        </pc:spChg>
        <pc:spChg chg="add mod">
          <ac:chgData name="Ana Maria Parau" userId="7567630a95e2d40d" providerId="LiveId" clId="{4F1B3D2E-4E4C-4EBA-AC75-A9CA7F347F45}" dt="2023-07-15T18:06:56.674" v="792" actId="1076"/>
          <ac:spMkLst>
            <pc:docMk/>
            <pc:sldMk cId="3548297533" sldId="263"/>
            <ac:spMk id="24" creationId="{49077DFF-B2D7-3AD0-59E8-A5E6EFE5C9D8}"/>
          </ac:spMkLst>
        </pc:spChg>
        <pc:spChg chg="add del">
          <ac:chgData name="Ana Maria Parau" userId="7567630a95e2d40d" providerId="LiveId" clId="{4F1B3D2E-4E4C-4EBA-AC75-A9CA7F347F45}" dt="2023-07-15T17:47:27.215" v="606" actId="26606"/>
          <ac:spMkLst>
            <pc:docMk/>
            <pc:sldMk cId="3548297533" sldId="263"/>
            <ac:spMk id="25" creationId="{1F9D6ACB-2FF4-49F9-978A-E0D5327FC635}"/>
          </ac:spMkLst>
        </pc:spChg>
        <pc:spChg chg="add del">
          <ac:chgData name="Ana Maria Parau" userId="7567630a95e2d40d" providerId="LiveId" clId="{4F1B3D2E-4E4C-4EBA-AC75-A9CA7F347F45}" dt="2023-07-15T17:47:27.215" v="606" actId="26606"/>
          <ac:spMkLst>
            <pc:docMk/>
            <pc:sldMk cId="3548297533" sldId="263"/>
            <ac:spMk id="27" creationId="{A5EC319D-0FEA-4B95-A3EA-01E35672C95B}"/>
          </ac:spMkLst>
        </pc:spChg>
        <pc:picChg chg="add mod ord">
          <ac:chgData name="Ana Maria Parau" userId="7567630a95e2d40d" providerId="LiveId" clId="{4F1B3D2E-4E4C-4EBA-AC75-A9CA7F347F45}" dt="2023-07-15T18:05:34.492" v="752" actId="14100"/>
          <ac:picMkLst>
            <pc:docMk/>
            <pc:sldMk cId="3548297533" sldId="263"/>
            <ac:picMk id="4" creationId="{2DDB8DED-E490-325C-5A66-431FFFB2F2CB}"/>
          </ac:picMkLst>
        </pc:picChg>
        <pc:cxnChg chg="add del">
          <ac:chgData name="Ana Maria Parau" userId="7567630a95e2d40d" providerId="LiveId" clId="{4F1B3D2E-4E4C-4EBA-AC75-A9CA7F347F45}" dt="2023-07-15T17:48:24.039" v="616" actId="26606"/>
          <ac:cxnSpMkLst>
            <pc:docMk/>
            <pc:sldMk cId="3548297533" sldId="263"/>
            <ac:cxnSpMk id="8" creationId="{063B6EC6-D752-4EE7-908B-F8F19E8C7FEA}"/>
          </ac:cxnSpMkLst>
        </pc:cxnChg>
        <pc:cxnChg chg="add del">
          <ac:chgData name="Ana Maria Parau" userId="7567630a95e2d40d" providerId="LiveId" clId="{4F1B3D2E-4E4C-4EBA-AC75-A9CA7F347F45}" dt="2023-07-15T17:48:24.039" v="616" actId="26606"/>
          <ac:cxnSpMkLst>
            <pc:docMk/>
            <pc:sldMk cId="3548297533" sldId="263"/>
            <ac:cxnSpMk id="10" creationId="{EFECD4E8-AD3E-4228-82A2-9461958EA94D}"/>
          </ac:cxnSpMkLst>
        </pc:cxnChg>
        <pc:cxnChg chg="add del">
          <ac:chgData name="Ana Maria Parau" userId="7567630a95e2d40d" providerId="LiveId" clId="{4F1B3D2E-4E4C-4EBA-AC75-A9CA7F347F45}" dt="2023-07-15T17:47:27.215" v="606" actId="26606"/>
          <ac:cxnSpMkLst>
            <pc:docMk/>
            <pc:sldMk cId="3548297533" sldId="263"/>
            <ac:cxnSpMk id="13" creationId="{063B6EC6-D752-4EE7-908B-F8F19E8C7FEA}"/>
          </ac:cxnSpMkLst>
        </pc:cxnChg>
        <pc:cxnChg chg="add del">
          <ac:chgData name="Ana Maria Parau" userId="7567630a95e2d40d" providerId="LiveId" clId="{4F1B3D2E-4E4C-4EBA-AC75-A9CA7F347F45}" dt="2023-07-15T17:47:27.215" v="606" actId="26606"/>
          <ac:cxnSpMkLst>
            <pc:docMk/>
            <pc:sldMk cId="3548297533" sldId="263"/>
            <ac:cxnSpMk id="15" creationId="{EFECD4E8-AD3E-4228-82A2-9461958EA94D}"/>
          </ac:cxnSpMkLst>
        </pc:cxnChg>
      </pc:sldChg>
      <pc:sldChg chg="addSp delSp modSp new mod setBg">
        <pc:chgData name="Ana Maria Parau" userId="7567630a95e2d40d" providerId="LiveId" clId="{4F1B3D2E-4E4C-4EBA-AC75-A9CA7F347F45}" dt="2023-07-15T19:26:45.809" v="1301" actId="20577"/>
        <pc:sldMkLst>
          <pc:docMk/>
          <pc:sldMk cId="1712786147" sldId="264"/>
        </pc:sldMkLst>
        <pc:spChg chg="mod">
          <ac:chgData name="Ana Maria Parau" userId="7567630a95e2d40d" providerId="LiveId" clId="{4F1B3D2E-4E4C-4EBA-AC75-A9CA7F347F45}" dt="2023-07-15T18:47:49.027" v="1040" actId="1076"/>
          <ac:spMkLst>
            <pc:docMk/>
            <pc:sldMk cId="1712786147" sldId="264"/>
            <ac:spMk id="2" creationId="{46A9D141-002E-8BC9-2F45-D2438A3547A8}"/>
          </ac:spMkLst>
        </pc:spChg>
        <pc:spChg chg="mod ord">
          <ac:chgData name="Ana Maria Parau" userId="7567630a95e2d40d" providerId="LiveId" clId="{4F1B3D2E-4E4C-4EBA-AC75-A9CA7F347F45}" dt="2023-07-15T19:26:45.809" v="1301" actId="20577"/>
          <ac:spMkLst>
            <pc:docMk/>
            <pc:sldMk cId="1712786147" sldId="264"/>
            <ac:spMk id="3" creationId="{C5B1F7FA-1051-291E-17D5-30BB20144BA1}"/>
          </ac:spMkLst>
        </pc:spChg>
        <pc:spChg chg="add del mod">
          <ac:chgData name="Ana Maria Parau" userId="7567630a95e2d40d" providerId="LiveId" clId="{4F1B3D2E-4E4C-4EBA-AC75-A9CA7F347F45}" dt="2023-07-15T18:24:34.328" v="884"/>
          <ac:spMkLst>
            <pc:docMk/>
            <pc:sldMk cId="1712786147" sldId="264"/>
            <ac:spMk id="4" creationId="{9ACF64C6-A77E-7654-0B4A-3FCA56087951}"/>
          </ac:spMkLst>
        </pc:spChg>
        <pc:spChg chg="add del">
          <ac:chgData name="Ana Maria Parau" userId="7567630a95e2d40d" providerId="LiveId" clId="{4F1B3D2E-4E4C-4EBA-AC75-A9CA7F347F45}" dt="2023-07-15T18:24:42.406" v="886" actId="22"/>
          <ac:spMkLst>
            <pc:docMk/>
            <pc:sldMk cId="1712786147" sldId="264"/>
            <ac:spMk id="6" creationId="{FED4B080-CCFD-ACFB-A9EA-2A85B07AA7DB}"/>
          </ac:spMkLst>
        </pc:spChg>
        <pc:spChg chg="add mod">
          <ac:chgData name="Ana Maria Parau" userId="7567630a95e2d40d" providerId="LiveId" clId="{4F1B3D2E-4E4C-4EBA-AC75-A9CA7F347F45}" dt="2023-07-15T18:31:37.180" v="988" actId="14100"/>
          <ac:spMkLst>
            <pc:docMk/>
            <pc:sldMk cId="1712786147" sldId="264"/>
            <ac:spMk id="7" creationId="{0886E9FC-9B65-4694-52DD-344F1FEBCAA7}"/>
          </ac:spMkLst>
        </pc:spChg>
        <pc:spChg chg="add">
          <ac:chgData name="Ana Maria Parau" userId="7567630a95e2d40d" providerId="LiveId" clId="{4F1B3D2E-4E4C-4EBA-AC75-A9CA7F347F45}" dt="2023-07-15T18:25:03.896" v="890" actId="26606"/>
          <ac:spMkLst>
            <pc:docMk/>
            <pc:sldMk cId="1712786147" sldId="264"/>
            <ac:spMk id="4107" creationId="{3F088236-D655-4F88-B238-E16762358025}"/>
          </ac:spMkLst>
        </pc:spChg>
        <pc:spChg chg="add">
          <ac:chgData name="Ana Maria Parau" userId="7567630a95e2d40d" providerId="LiveId" clId="{4F1B3D2E-4E4C-4EBA-AC75-A9CA7F347F45}" dt="2023-07-15T18:25:03.896" v="890" actId="26606"/>
          <ac:spMkLst>
            <pc:docMk/>
            <pc:sldMk cId="1712786147" sldId="264"/>
            <ac:spMk id="4109" creationId="{3DAC0C92-199E-475C-9390-119A9B027276}"/>
          </ac:spMkLst>
        </pc:spChg>
        <pc:spChg chg="add">
          <ac:chgData name="Ana Maria Parau" userId="7567630a95e2d40d" providerId="LiveId" clId="{4F1B3D2E-4E4C-4EBA-AC75-A9CA7F347F45}" dt="2023-07-15T18:25:03.896" v="890" actId="26606"/>
          <ac:spMkLst>
            <pc:docMk/>
            <pc:sldMk cId="1712786147" sldId="264"/>
            <ac:spMk id="4111" creationId="{C4CFB339-0ED8-4FE2-9EF1-6D1375B8499B}"/>
          </ac:spMkLst>
        </pc:spChg>
        <pc:spChg chg="add">
          <ac:chgData name="Ana Maria Parau" userId="7567630a95e2d40d" providerId="LiveId" clId="{4F1B3D2E-4E4C-4EBA-AC75-A9CA7F347F45}" dt="2023-07-15T18:25:03.896" v="890" actId="26606"/>
          <ac:spMkLst>
            <pc:docMk/>
            <pc:sldMk cId="1712786147" sldId="264"/>
            <ac:spMk id="4113" creationId="{31896C80-2069-4431-9C19-83B913734490}"/>
          </ac:spMkLst>
        </pc:spChg>
        <pc:spChg chg="add">
          <ac:chgData name="Ana Maria Parau" userId="7567630a95e2d40d" providerId="LiveId" clId="{4F1B3D2E-4E4C-4EBA-AC75-A9CA7F347F45}" dt="2023-07-15T18:25:03.896" v="890" actId="26606"/>
          <ac:spMkLst>
            <pc:docMk/>
            <pc:sldMk cId="1712786147" sldId="264"/>
            <ac:spMk id="4115" creationId="{BF120A21-0841-4823-B0C4-28AEBCEF9B78}"/>
          </ac:spMkLst>
        </pc:spChg>
        <pc:spChg chg="add">
          <ac:chgData name="Ana Maria Parau" userId="7567630a95e2d40d" providerId="LiveId" clId="{4F1B3D2E-4E4C-4EBA-AC75-A9CA7F347F45}" dt="2023-07-15T18:25:03.896" v="890" actId="26606"/>
          <ac:spMkLst>
            <pc:docMk/>
            <pc:sldMk cId="1712786147" sldId="264"/>
            <ac:spMk id="4117" creationId="{DBB05BAE-BBD3-4289-899F-A6851503C6B0}"/>
          </ac:spMkLst>
        </pc:spChg>
        <pc:spChg chg="add">
          <ac:chgData name="Ana Maria Parau" userId="7567630a95e2d40d" providerId="LiveId" clId="{4F1B3D2E-4E4C-4EBA-AC75-A9CA7F347F45}" dt="2023-07-15T18:25:03.896" v="890" actId="26606"/>
          <ac:spMkLst>
            <pc:docMk/>
            <pc:sldMk cId="1712786147" sldId="264"/>
            <ac:spMk id="4119" creationId="{9874D11C-36F5-4BBE-A490-019A54E953B0}"/>
          </ac:spMkLst>
        </pc:spChg>
        <pc:picChg chg="add mod ord">
          <ac:chgData name="Ana Maria Parau" userId="7567630a95e2d40d" providerId="LiveId" clId="{4F1B3D2E-4E4C-4EBA-AC75-A9CA7F347F45}" dt="2023-07-15T18:25:03.896" v="890" actId="26606"/>
          <ac:picMkLst>
            <pc:docMk/>
            <pc:sldMk cId="1712786147" sldId="264"/>
            <ac:picMk id="4098" creationId="{1AE699E8-4024-542C-B788-9B4201882B52}"/>
          </ac:picMkLst>
        </pc:picChg>
        <pc:cxnChg chg="add">
          <ac:chgData name="Ana Maria Parau" userId="7567630a95e2d40d" providerId="LiveId" clId="{4F1B3D2E-4E4C-4EBA-AC75-A9CA7F347F45}" dt="2023-07-15T18:25:03.896" v="890" actId="26606"/>
          <ac:cxnSpMkLst>
            <pc:docMk/>
            <pc:sldMk cId="1712786147" sldId="264"/>
            <ac:cxnSpMk id="4103" creationId="{64FA5DFF-7FE6-4855-84E6-DFA78EE978BD}"/>
          </ac:cxnSpMkLst>
        </pc:cxnChg>
        <pc:cxnChg chg="add">
          <ac:chgData name="Ana Maria Parau" userId="7567630a95e2d40d" providerId="LiveId" clId="{4F1B3D2E-4E4C-4EBA-AC75-A9CA7F347F45}" dt="2023-07-15T18:25:03.896" v="890" actId="26606"/>
          <ac:cxnSpMkLst>
            <pc:docMk/>
            <pc:sldMk cId="1712786147" sldId="264"/>
            <ac:cxnSpMk id="4105" creationId="{2AFD8CBA-54A3-4363-991B-B9C631BBFA74}"/>
          </ac:cxnSpMkLst>
        </pc:cxnChg>
      </pc:sldChg>
      <pc:sldChg chg="addSp delSp modSp new mod setBg">
        <pc:chgData name="Ana Maria Parau" userId="7567630a95e2d40d" providerId="LiveId" clId="{4F1B3D2E-4E4C-4EBA-AC75-A9CA7F347F45}" dt="2023-07-15T19:23:34.669" v="1277" actId="1076"/>
        <pc:sldMkLst>
          <pc:docMk/>
          <pc:sldMk cId="347545108" sldId="265"/>
        </pc:sldMkLst>
        <pc:spChg chg="mod">
          <ac:chgData name="Ana Maria Parau" userId="7567630a95e2d40d" providerId="LiveId" clId="{4F1B3D2E-4E4C-4EBA-AC75-A9CA7F347F45}" dt="2023-07-15T19:23:34.669" v="1277" actId="1076"/>
          <ac:spMkLst>
            <pc:docMk/>
            <pc:sldMk cId="347545108" sldId="265"/>
            <ac:spMk id="2" creationId="{C4FA26DB-8B82-2400-41BE-6281FD91A56B}"/>
          </ac:spMkLst>
        </pc:spChg>
        <pc:spChg chg="mod">
          <ac:chgData name="Ana Maria Parau" userId="7567630a95e2d40d" providerId="LiveId" clId="{4F1B3D2E-4E4C-4EBA-AC75-A9CA7F347F45}" dt="2023-07-15T19:23:15.810" v="1276" actId="14100"/>
          <ac:spMkLst>
            <pc:docMk/>
            <pc:sldMk cId="347545108" sldId="265"/>
            <ac:spMk id="3" creationId="{AB2572D8-E950-0DF4-E2F3-686E6A075A52}"/>
          </ac:spMkLst>
        </pc:spChg>
        <pc:spChg chg="add del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9" creationId="{518E5A25-92C5-4F27-8E26-0AAAB0CDC85E}"/>
          </ac:spMkLst>
        </pc:spChg>
        <pc:spChg chg="add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14" creationId="{A65AC7D1-EAA9-48F5-B509-60A7F50BF703}"/>
          </ac:spMkLst>
        </pc:spChg>
        <pc:spChg chg="add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16" creationId="{D6320AF9-619A-4175-865B-5663E1AEF4C5}"/>
          </ac:spMkLst>
        </pc:spChg>
        <pc:spChg chg="add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22" creationId="{7E018740-5C2B-4A41-AC1A-7E68D1EC1954}"/>
          </ac:spMkLst>
        </pc:spChg>
        <pc:spChg chg="add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24" creationId="{166F75A4-C475-4941-8EE2-B80A06A2C1BB}"/>
          </ac:spMkLst>
        </pc:spChg>
        <pc:spChg chg="add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26" creationId="{A032553A-72E8-4B0D-8405-FF9771C9AF05}"/>
          </ac:spMkLst>
        </pc:spChg>
        <pc:spChg chg="add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28" creationId="{765800AC-C3B9-498E-87BC-29FAE4C76B21}"/>
          </ac:spMkLst>
        </pc:spChg>
        <pc:spChg chg="add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30" creationId="{1F9D6ACB-2FF4-49F9-978A-E0D5327FC635}"/>
          </ac:spMkLst>
        </pc:spChg>
        <pc:spChg chg="add">
          <ac:chgData name="Ana Maria Parau" userId="7567630a95e2d40d" providerId="LiveId" clId="{4F1B3D2E-4E4C-4EBA-AC75-A9CA7F347F45}" dt="2023-07-15T19:22:22.072" v="1268" actId="26606"/>
          <ac:spMkLst>
            <pc:docMk/>
            <pc:sldMk cId="347545108" sldId="265"/>
            <ac:spMk id="32" creationId="{A5EC319D-0FEA-4B95-A3EA-01E35672C95B}"/>
          </ac:spMkLst>
        </pc:spChg>
        <pc:picChg chg="add mod">
          <ac:chgData name="Ana Maria Parau" userId="7567630a95e2d40d" providerId="LiveId" clId="{4F1B3D2E-4E4C-4EBA-AC75-A9CA7F347F45}" dt="2023-07-15T19:22:22.072" v="1268" actId="26606"/>
          <ac:picMkLst>
            <pc:docMk/>
            <pc:sldMk cId="347545108" sldId="265"/>
            <ac:picMk id="5" creationId="{A50627CE-38DD-BD3A-DCD2-382D0D251A3C}"/>
          </ac:picMkLst>
        </pc:picChg>
        <pc:picChg chg="add del">
          <ac:chgData name="Ana Maria Parau" userId="7567630a95e2d40d" providerId="LiveId" clId="{4F1B3D2E-4E4C-4EBA-AC75-A9CA7F347F45}" dt="2023-07-15T19:20:46.529" v="1263" actId="26606"/>
          <ac:picMkLst>
            <pc:docMk/>
            <pc:sldMk cId="347545108" sldId="265"/>
            <ac:picMk id="7" creationId="{59A51CCB-C673-4680-5532-4C2FF69F4F99}"/>
          </ac:picMkLst>
        </pc:picChg>
        <pc:cxnChg chg="add">
          <ac:chgData name="Ana Maria Parau" userId="7567630a95e2d40d" providerId="LiveId" clId="{4F1B3D2E-4E4C-4EBA-AC75-A9CA7F347F45}" dt="2023-07-15T19:22:22.072" v="1268" actId="26606"/>
          <ac:cxnSpMkLst>
            <pc:docMk/>
            <pc:sldMk cId="347545108" sldId="265"/>
            <ac:cxnSpMk id="18" creationId="{063B6EC6-D752-4EE7-908B-F8F19E8C7FEA}"/>
          </ac:cxnSpMkLst>
        </pc:cxnChg>
        <pc:cxnChg chg="add">
          <ac:chgData name="Ana Maria Parau" userId="7567630a95e2d40d" providerId="LiveId" clId="{4F1B3D2E-4E4C-4EBA-AC75-A9CA7F347F45}" dt="2023-07-15T19:22:22.072" v="1268" actId="26606"/>
          <ac:cxnSpMkLst>
            <pc:docMk/>
            <pc:sldMk cId="347545108" sldId="265"/>
            <ac:cxnSpMk id="20" creationId="{EFECD4E8-AD3E-4228-82A2-9461958EA94D}"/>
          </ac:cxnSpMkLst>
        </pc:cxnChg>
      </pc:sldChg>
    </pc:docChg>
  </pc:docChgLst>
</pc:chgInfo>
</file>

<file path=ppt/ink/ink1.xml><?xml version="1.0" encoding="utf-8"?>
<inkml:ink xmlns:inkml="http://www.w3.org/2003/InkML">
  <inkml:definitions/>
</inkml:ink>
</file>

<file path=ppt/ink/ink2.xml><?xml version="1.0" encoding="utf-8"?>
<inkml:ink xmlns:inkml="http://www.w3.org/2003/InkML">
  <inkml:definitions/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7-15T15:24:59.197"/>
    </inkml:context>
    <inkml:brush xml:id="br0">
      <inkml:brushProperty name="width" value="0.025" units="cm"/>
      <inkml:brushProperty name="height" value="0.025" units="cm"/>
      <inkml:brushProperty name="color" value="#008C3A"/>
      <inkml:brushProperty name="ignorePressure" value="1"/>
    </inkml:brush>
  </inkml:definitions>
  <inkml:trace contextRef="#ctx0" brushRef="#br0">2199 1,'0'0,"0"0,0 0,0 0,0 0,0 0</inkml:trace>
  <inkml:trace contextRef="#ctx0" brushRef="#br0" timeOffset="2914.69">2200 1,'-2192'0,"2184"0</inkml:trace>
  <inkml:trace contextRef="#ctx0" brushRef="#br0" timeOffset="4084.57">2200 1,'53'0,"-30"0,-19 0,-5 0,-307 0,292 0</inkml:trace>
  <inkml:trace contextRef="#ctx0" brushRef="#br0" timeOffset="5269.65">2199 1,'225'0,"-216"0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7-15T15:27:01.973"/>
    </inkml:context>
    <inkml:brush xml:id="br0">
      <inkml:brushProperty name="width" value="0.025" units="cm"/>
      <inkml:brushProperty name="height" value="0.025" units="cm"/>
      <inkml:brushProperty name="color" value="#008C3A"/>
      <inkml:brushProperty name="ignorePressure" value="1"/>
    </inkml:brush>
  </inkml:definitions>
  <inkml:trace contextRef="#ctx0" brushRef="#br0">0 1,'3313'0,"-3294"0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542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550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097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26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935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2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1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179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836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24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07630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10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1185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088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441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126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51BDB4-683D-4FD7-BAAC-2E86B2B57084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AEB1897-E32C-4D71-BBBA-5472B139EC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85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8.xml"/><Relationship Id="rId6" Type="http://schemas.openxmlformats.org/officeDocument/2006/relationships/customXml" Target="../ink/ink3.xml"/><Relationship Id="rId5" Type="http://schemas.openxmlformats.org/officeDocument/2006/relationships/image" Target="../media/image5.png"/><Relationship Id="rId4" Type="http://schemas.openxmlformats.org/officeDocument/2006/relationships/customXml" Target="../ink/ink2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7CE91-31C4-FF8F-4420-9C6B78EFB0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3515" y="586696"/>
            <a:ext cx="9144000" cy="914400"/>
          </a:xfrm>
        </p:spPr>
        <p:txBody>
          <a:bodyPr/>
          <a:lstStyle/>
          <a:p>
            <a:pPr algn="ctr"/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5F2432-A343-D05A-26BA-E8CB76DAE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2731" y="2133601"/>
            <a:ext cx="8044542" cy="4137703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Sweet Treat Bakery </a:t>
            </a:r>
          </a:p>
          <a:p>
            <a:pPr algn="ctr"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endParaRPr lang="en-GB" altLang="en-US" sz="3200" b="1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Ana Maria Parau 2123792</a:t>
            </a:r>
          </a:p>
          <a:p>
            <a:pPr algn="l"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 Name: David Jenkins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75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08309-C3A2-A6D7-B5ED-A50F84DB5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11" y="974721"/>
            <a:ext cx="8596668" cy="13208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92D05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Introduction:</a:t>
            </a:r>
            <a:endParaRPr lang="en-GB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2CC62-A400-D613-0EE7-DB04778D57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453118"/>
            <a:ext cx="4175760" cy="340261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Sweet Treat Pastry may be a modern venture with the mission of giving tasty prepared products to everybody. </a:t>
            </a:r>
          </a:p>
        </p:txBody>
      </p:sp>
      <p:pic>
        <p:nvPicPr>
          <p:cNvPr id="5" name="Content Placeholder 11" descr="A cheesecake with strawberries on top">
            <a:extLst>
              <a:ext uri="{FF2B5EF4-FFF2-40B4-BE49-F238E27FC236}">
                <a16:creationId xmlns:a16="http://schemas.microsoft.com/office/drawing/2014/main" id="{98D08C38-5F18-FA49-ACCC-B575A29249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2681" y="2083787"/>
            <a:ext cx="4417898" cy="34026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956BE7-8D24-AD5A-D485-CAC551E178D9}"/>
              </a:ext>
            </a:extLst>
          </p:cNvPr>
          <p:cNvSpPr txBox="1"/>
          <p:nvPr/>
        </p:nvSpPr>
        <p:spPr>
          <a:xfrm flipH="1">
            <a:off x="5475514" y="5486400"/>
            <a:ext cx="33854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Primary </a:t>
            </a:r>
          </a:p>
        </p:txBody>
      </p:sp>
    </p:spTree>
    <p:extLst>
      <p:ext uri="{BB962C8B-B14F-4D97-AF65-F5344CB8AC3E}">
        <p14:creationId xmlns:p14="http://schemas.microsoft.com/office/powerpoint/2010/main" val="1828572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11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E8A9DB-A5F4-2ADA-5582-AFBA3B5ED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515" y="654169"/>
            <a:ext cx="8596668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of the Business Idea, Products, and Services</a:t>
            </a:r>
            <a:br>
              <a:rPr lang="en-US" sz="2800" b="1" dirty="0">
                <a:effectLst/>
              </a:rPr>
            </a:br>
            <a:endParaRPr lang="en-US" sz="2800" dirty="0"/>
          </a:p>
        </p:txBody>
      </p:sp>
      <p:pic>
        <p:nvPicPr>
          <p:cNvPr id="6" name="Content Placeholder 5" descr="A group of rolls on a paper&#10;&#10;Description automatically generated">
            <a:extLst>
              <a:ext uri="{FF2B5EF4-FFF2-40B4-BE49-F238E27FC236}">
                <a16:creationId xmlns:a16="http://schemas.microsoft.com/office/drawing/2014/main" id="{2050D323-F93D-6DE0-154A-20CB4E421E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88667" y="2600452"/>
            <a:ext cx="3092812" cy="2577484"/>
          </a:xfrm>
        </p:spPr>
      </p:pic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9C774C18-43DC-8647-ACE1-78304DEC10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7250" y="1842294"/>
            <a:ext cx="5134821" cy="4761706"/>
          </a:xfrm>
        </p:spPr>
        <p:txBody>
          <a:bodyPr>
            <a:normAutofit/>
          </a:bodyPr>
          <a:lstStyle/>
          <a:p>
            <a:pPr defTabSz="333756">
              <a:lnSpc>
                <a:spcPct val="150000"/>
              </a:lnSpc>
              <a:spcBef>
                <a:spcPts val="730"/>
              </a:spcBef>
            </a:pPr>
            <a:r>
              <a:rPr lang="en-GB" sz="20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variety of delicious baked goods will be available at Sweet Treat Bakery, which will be a full-service establishment.</a:t>
            </a:r>
          </a:p>
          <a:p>
            <a:pPr marL="333756" indent="-333756" defTabSz="333756">
              <a:lnSpc>
                <a:spcPct val="150000"/>
              </a:lnSpc>
              <a:spcBef>
                <a:spcPts val="730"/>
              </a:spcBef>
              <a:buClr>
                <a:srgbClr val="90C226"/>
              </a:buClr>
              <a:buFont typeface="Wingdings" panose="05000000000000000000" pitchFamily="2" charset="2"/>
              <a:buChar char="q"/>
              <a:defRPr/>
            </a:pPr>
            <a:r>
              <a:rPr lang="en-GB" sz="20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Bread</a:t>
            </a:r>
          </a:p>
          <a:p>
            <a:pPr marL="333756" indent="-333756" defTabSz="333756">
              <a:lnSpc>
                <a:spcPct val="150000"/>
              </a:lnSpc>
              <a:spcBef>
                <a:spcPts val="730"/>
              </a:spcBef>
              <a:buClr>
                <a:srgbClr val="90C226"/>
              </a:buClr>
              <a:buFont typeface="Wingdings" panose="05000000000000000000" pitchFamily="2" charset="2"/>
              <a:buChar char="q"/>
              <a:defRPr/>
            </a:pPr>
            <a:r>
              <a:rPr lang="en-GB" sz="20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Pastries</a:t>
            </a:r>
          </a:p>
          <a:p>
            <a:pPr marL="333756" indent="-333756" defTabSz="333756">
              <a:lnSpc>
                <a:spcPct val="150000"/>
              </a:lnSpc>
              <a:spcBef>
                <a:spcPts val="730"/>
              </a:spcBef>
              <a:buClr>
                <a:srgbClr val="90C226"/>
              </a:buClr>
              <a:buFont typeface="Wingdings" panose="05000000000000000000" pitchFamily="2" charset="2"/>
              <a:buChar char="q"/>
              <a:defRPr/>
            </a:pPr>
            <a:r>
              <a:rPr lang="en-GB" sz="20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Cakes</a:t>
            </a:r>
          </a:p>
          <a:p>
            <a:pPr marL="333756" indent="-333756" defTabSz="333756">
              <a:lnSpc>
                <a:spcPct val="150000"/>
              </a:lnSpc>
              <a:spcBef>
                <a:spcPts val="730"/>
              </a:spcBef>
              <a:buClr>
                <a:srgbClr val="90C226"/>
              </a:buClr>
              <a:buFont typeface="Wingdings" panose="05000000000000000000" pitchFamily="2" charset="2"/>
              <a:buChar char="q"/>
              <a:defRPr/>
            </a:pPr>
            <a:r>
              <a:rPr lang="en-GB" sz="20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Cookies and Brownies</a:t>
            </a:r>
          </a:p>
          <a:p>
            <a:pPr marL="333756" indent="-333756" defTabSz="333756">
              <a:lnSpc>
                <a:spcPct val="150000"/>
              </a:lnSpc>
              <a:spcBef>
                <a:spcPts val="730"/>
              </a:spcBef>
              <a:buClr>
                <a:srgbClr val="90C226"/>
              </a:buClr>
              <a:buFont typeface="Wingdings" panose="05000000000000000000" pitchFamily="2" charset="2"/>
              <a:buChar char="q"/>
              <a:defRPr/>
            </a:pPr>
            <a:r>
              <a:rPr lang="en-GB" sz="20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Desserts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777F53-CEA8-2759-F73A-A3858764DD52}"/>
              </a:ext>
            </a:extLst>
          </p:cNvPr>
          <p:cNvSpPr txBox="1"/>
          <p:nvPr/>
        </p:nvSpPr>
        <p:spPr>
          <a:xfrm>
            <a:off x="6121327" y="5527146"/>
            <a:ext cx="25774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Primary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1108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EB08B-6F36-28D3-76E9-2842B8824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Ownership and legal format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C5635-1F22-9737-42C6-3944A5968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160589"/>
            <a:ext cx="3720916" cy="441293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Sweet Treat Bakery will become a private limited company (Ltd) </a:t>
            </a:r>
            <a:r>
              <a:rPr lang="en-GB" sz="20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 compliance with UK regulations (Smith, 2022).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One of the main advantages of creating a limited liability corporation is having limited liability.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1EA9BA10-BDB9-FDDD-0E20-D7F1549222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06435" y="2668589"/>
            <a:ext cx="4602747" cy="230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B9512F-D309-7676-634A-E456DA7D1FC1}"/>
              </a:ext>
            </a:extLst>
          </p:cNvPr>
          <p:cNvSpPr txBox="1"/>
          <p:nvPr/>
        </p:nvSpPr>
        <p:spPr>
          <a:xfrm flipH="1">
            <a:off x="5029199" y="4969962"/>
            <a:ext cx="502919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https://qsstudy.com/privileges-private-limited-company-public-limited-company/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552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ECB69-B363-EA76-894D-15795C0F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48752"/>
            <a:ext cx="6749626" cy="1307404"/>
          </a:xfrm>
        </p:spPr>
        <p:txBody>
          <a:bodyPr>
            <a:normAutofit/>
          </a:bodyPr>
          <a:lstStyle/>
          <a:p>
            <a:r>
              <a:rPr lang="en-US" sz="3600" b="1" i="1" kern="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Management of the Company</a:t>
            </a:r>
            <a:b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14" name="Rectangle 3">
            <a:extLst>
              <a:ext uri="{FF2B5EF4-FFF2-40B4-BE49-F238E27FC236}">
                <a16:creationId xmlns:a16="http://schemas.microsoft.com/office/drawing/2014/main" id="{28CA7D24-83B8-1BB6-7158-704B199C4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7028" y="1764604"/>
            <a:ext cx="3332182" cy="1367517"/>
          </a:xfrm>
          <a:prstGeom prst="rect">
            <a:avLst/>
          </a:prstGeom>
          <a:solidFill>
            <a:srgbClr val="A8D08D"/>
          </a:solidFill>
          <a:ln w="12700">
            <a:solidFill>
              <a:srgbClr val="70AD47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Owner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(Ana Maria Parau)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5">
            <a:extLst>
              <a:ext uri="{FF2B5EF4-FFF2-40B4-BE49-F238E27FC236}">
                <a16:creationId xmlns:a16="http://schemas.microsoft.com/office/drawing/2014/main" id="{C86466A5-6A7B-6F35-6C03-F5F0234958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2381" y="4292867"/>
            <a:ext cx="1814841" cy="1238301"/>
          </a:xfrm>
          <a:prstGeom prst="rect">
            <a:avLst/>
          </a:prstGeom>
          <a:solidFill>
            <a:srgbClr val="A8D08D"/>
          </a:solidFill>
          <a:ln w="12700">
            <a:solidFill>
              <a:srgbClr val="70AD47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Administrative Personnel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5337F123-8507-A1EF-6C05-19EDCA11C6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5566" y="4273293"/>
            <a:ext cx="1804034" cy="1257875"/>
          </a:xfrm>
          <a:prstGeom prst="rect">
            <a:avLst/>
          </a:prstGeom>
          <a:solidFill>
            <a:srgbClr val="A8D08D"/>
          </a:solidFill>
          <a:ln w="12700">
            <a:solidFill>
              <a:srgbClr val="70AD47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Bakers and Pastry Chefs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Ink 26">
            <a:extLst>
              <a:ext uri="{FF2B5EF4-FFF2-40B4-BE49-F238E27FC236}">
                <a16:creationId xmlns:a16="http://schemas.microsoft.com/office/drawing/2014/main" id="{7BC18CD0-1155-40CE-2413-1A0329AF79FE}"/>
              </a:ext>
            </a:extLst>
          </p:cNvPr>
          <p:cNvSpPr>
            <a:spLocks noRot="1" noChangeAspect="1" noEditPoints="1" noChangeArrowheads="1" noChangeShapeType="1" noTextEdit="1"/>
          </p:cNvSpPr>
          <p:nvPr/>
        </p:nvSpPr>
        <p:spPr bwMode="auto">
          <a:xfrm>
            <a:off x="7491108" y="2558783"/>
            <a:ext cx="9525" cy="1700425"/>
          </a:xfrm>
          <a:prstGeom prst="rect">
            <a:avLst/>
          </a:prstGeom>
          <a:noFill/>
          <a:ln w="9000" cap="rnd" algn="ctr">
            <a:solidFill>
              <a:srgbClr val="008C3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Ink 28">
            <a:extLst>
              <a:ext uri="{FF2B5EF4-FFF2-40B4-BE49-F238E27FC236}">
                <a16:creationId xmlns:a16="http://schemas.microsoft.com/office/drawing/2014/main" id="{74422FAD-9192-7B19-95E7-6BE0BE69A861}"/>
              </a:ext>
            </a:extLst>
          </p:cNvPr>
          <p:cNvSpPr>
            <a:spLocks noRot="1" noChangeAspect="1" noEditPoints="1" noChangeArrowheads="1" noChangeShapeType="1" noTextEdit="1"/>
          </p:cNvSpPr>
          <p:nvPr/>
        </p:nvSpPr>
        <p:spPr bwMode="auto">
          <a:xfrm>
            <a:off x="4638347" y="3086429"/>
            <a:ext cx="9525" cy="1247909"/>
          </a:xfrm>
          <a:prstGeom prst="rect">
            <a:avLst/>
          </a:prstGeom>
          <a:noFill/>
          <a:ln w="9000" cap="rnd" algn="ctr">
            <a:solidFill>
              <a:srgbClr val="008C3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066" name="Ink 29">
                <a:extLst>
                  <a:ext uri="{FF2B5EF4-FFF2-40B4-BE49-F238E27FC236}">
                    <a16:creationId xmlns:a16="http://schemas.microsoft.com/office/drawing/2014/main" id="{37176AD6-40FC-06DF-1291-2BA15FBCD7CD}"/>
                  </a:ext>
                </a:extLst>
              </p14:cNvPr>
              <p14:cNvContentPartPr>
                <a14:cpLocks xmlns:a14="http://schemas.microsoft.com/office/drawing/2010/main" noRot="1" noChangeAspect="1" noEditPoints="1" noChangeArrowheads="1" noChangeShapeType="1"/>
              </p14:cNvContentPartPr>
              <p14:nvPr/>
            </p14:nvContentPartPr>
            <p14:xfrm>
              <a:off x="2338388" y="922337"/>
              <a:ext cx="9525" cy="1760229"/>
            </p14:xfrm>
          </p:contentPart>
        </mc:Choice>
        <mc:Fallback xmlns="">
          <p:pic>
            <p:nvPicPr>
              <p:cNvPr id="2066" name="Ink 29">
                <a:extLst>
                  <a:ext uri="{FF2B5EF4-FFF2-40B4-BE49-F238E27FC236}">
                    <a16:creationId xmlns:a16="http://schemas.microsoft.com/office/drawing/2014/main" id="{37176AD6-40FC-06DF-1291-2BA15FBCD7CD}"/>
                  </a:ext>
                </a:extLst>
              </p:cNvPr>
              <p:cNvPicPr>
                <a:picLocks noRot="1" noChangeAspect="1" noEditPoint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0" cy="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065" name="Ink 30">
                <a:extLst>
                  <a:ext uri="{FF2B5EF4-FFF2-40B4-BE49-F238E27FC236}">
                    <a16:creationId xmlns:a16="http://schemas.microsoft.com/office/drawing/2014/main" id="{8B46F5AE-167E-D2E0-2526-9D1B5356DE28}"/>
                  </a:ext>
                </a:extLst>
              </p14:cNvPr>
              <p14:cNvContentPartPr>
                <a14:cpLocks xmlns:a14="http://schemas.microsoft.com/office/drawing/2010/main" noRot="1" noChangeAspect="1" noEditPoints="1" noChangeArrowheads="1" noChangeShapeType="1"/>
              </p14:cNvContentPartPr>
              <p14:nvPr/>
            </p14:nvContentPartPr>
            <p14:xfrm>
              <a:off x="1174750" y="952500"/>
              <a:ext cx="1209675" cy="45719"/>
            </p14:xfrm>
          </p:contentPart>
        </mc:Choice>
        <mc:Fallback xmlns="">
          <p:pic>
            <p:nvPicPr>
              <p:cNvPr id="2065" name="Ink 30">
                <a:extLst>
                  <a:ext uri="{FF2B5EF4-FFF2-40B4-BE49-F238E27FC236}">
                    <a16:creationId xmlns:a16="http://schemas.microsoft.com/office/drawing/2014/main" id="{8B46F5AE-167E-D2E0-2526-9D1B5356DE28}"/>
                  </a:ext>
                </a:extLst>
              </p:cNvPr>
              <p:cNvPicPr>
                <a:picLocks noRot="1" noChangeAspect="1" noEditPoint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0" y="0"/>
                <a:ext cx="0" cy="0"/>
              </a:xfrm>
              <a:prstGeom prst="rect">
                <a:avLst/>
              </a:prstGeom>
            </p:spPr>
          </p:pic>
        </mc:Fallback>
      </mc:AlternateContent>
      <p:sp>
        <p:nvSpPr>
          <p:cNvPr id="20" name="Rectangle 31">
            <a:extLst>
              <a:ext uri="{FF2B5EF4-FFF2-40B4-BE49-F238E27FC236}">
                <a16:creationId xmlns:a16="http://schemas.microsoft.com/office/drawing/2014/main" id="{6453F67C-FADB-2F7A-94CC-CFF21D0719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8497" y="4273293"/>
            <a:ext cx="1685925" cy="1257875"/>
          </a:xfrm>
          <a:prstGeom prst="rect">
            <a:avLst/>
          </a:prstGeom>
          <a:solidFill>
            <a:srgbClr val="A8D08D"/>
          </a:solidFill>
          <a:ln w="12700">
            <a:solidFill>
              <a:srgbClr val="A8D08D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Sales and Customer Service Staff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7A8BB159-F7E4-86AB-DD0C-5D23A4AC21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2" name="Rectangle 30">
            <a:extLst>
              <a:ext uri="{FF2B5EF4-FFF2-40B4-BE49-F238E27FC236}">
                <a16:creationId xmlns:a16="http://schemas.microsoft.com/office/drawing/2014/main" id="{DB149AED-D738-3026-868B-C2E3F019D6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Connettore diritto 6">
            <a:extLst>
              <a:ext uri="{FF2B5EF4-FFF2-40B4-BE49-F238E27FC236}">
                <a16:creationId xmlns:a16="http://schemas.microsoft.com/office/drawing/2014/main" id="{751F6124-2FD4-48FF-B783-34F2CD3BA5E3}"/>
              </a:ext>
            </a:extLst>
          </p:cNvPr>
          <p:cNvSpPr/>
          <p:nvPr/>
        </p:nvSpPr>
        <p:spPr>
          <a:xfrm rot="5400000">
            <a:off x="1421544" y="3462252"/>
            <a:ext cx="1581708" cy="12204"/>
          </a:xfrm>
          <a:prstGeom prst="line">
            <a:avLst/>
          </a:prstGeom>
          <a:solidFill>
            <a:srgbClr val="008C3A">
              <a:alpha val="5000"/>
            </a:srgbClr>
          </a:solidFill>
          <a:ln w="9000">
            <a:solidFill>
              <a:srgbClr val="008C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de-DE">
              <a:solidFill>
                <a:srgbClr val="008C3A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4C0991B-B2DE-1B9B-8005-A832F1DA0DE0}"/>
                  </a:ext>
                </a:extLst>
              </p14:cNvPr>
              <p14:cNvContentPartPr/>
              <p14:nvPr/>
            </p14:nvContentPartPr>
            <p14:xfrm>
              <a:off x="2206296" y="2677500"/>
              <a:ext cx="1432560" cy="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4C0991B-B2DE-1B9B-8005-A832F1DA0DE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199233" y="2677500"/>
                <a:ext cx="1446685" cy="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60C3EB13-1AC3-73C5-B699-CAB5E3FE9199}"/>
                  </a:ext>
                </a:extLst>
              </p14:cNvPr>
              <p14:cNvContentPartPr/>
              <p14:nvPr/>
            </p14:nvContentPartPr>
            <p14:xfrm>
              <a:off x="6379210" y="2565133"/>
              <a:ext cx="1199515" cy="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60C3EB13-1AC3-73C5-B699-CAB5E3FE919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374891" y="2565133"/>
                <a:ext cx="1208152" cy="0"/>
              </a:xfrm>
              <a:prstGeom prst="rect">
                <a:avLst/>
              </a:prstGeom>
            </p:spPr>
          </p:pic>
        </mc:Fallback>
      </mc:AlternateContent>
      <p:sp>
        <p:nvSpPr>
          <p:cNvPr id="27" name="TextBox 26">
            <a:extLst>
              <a:ext uri="{FF2B5EF4-FFF2-40B4-BE49-F238E27FC236}">
                <a16:creationId xmlns:a16="http://schemas.microsoft.com/office/drawing/2014/main" id="{E78556E4-31A3-A74E-D0C8-B8FE9706CFD0}"/>
              </a:ext>
            </a:extLst>
          </p:cNvPr>
          <p:cNvSpPr txBox="1"/>
          <p:nvPr/>
        </p:nvSpPr>
        <p:spPr>
          <a:xfrm flipH="1">
            <a:off x="1248625" y="6021309"/>
            <a:ext cx="28035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Primary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617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85" name="Straight Connector 308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8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8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1" name="Isosceles Triangle 309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5" name="Isosceles Triangle 309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7" name="Freeform: Shape 309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D1324-4986-7645-7FC6-9EAA59A2C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USP and Reasons for starting the business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3A7E38D4-831D-EBE6-F6FB-2E9D64F789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287" y="1320800"/>
            <a:ext cx="4610852" cy="3799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430D4BA-A1B0-BB80-65BC-16DB6E8C16EF}"/>
              </a:ext>
            </a:extLst>
          </p:cNvPr>
          <p:cNvSpPr txBox="1"/>
          <p:nvPr/>
        </p:nvSpPr>
        <p:spPr>
          <a:xfrm>
            <a:off x="7168361" y="2361702"/>
            <a:ext cx="4512988" cy="42422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 The </a:t>
            </a:r>
            <a:r>
              <a:rPr lang="en-US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Sweet Treat Bakery will set itself apart from competing businesses by exclusively using products of the highest standard.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I've had this ability, skill, or interest for a long time—possibly since I was a young child. I can now see an opportunity to create a business structure to make income through it.</a:t>
            </a:r>
            <a:endParaRPr lang="en-US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marL="285750" indent="-285750">
              <a:lnSpc>
                <a:spcPct val="17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F83013-2E00-6567-A448-73F5FFAAB152}"/>
              </a:ext>
            </a:extLst>
          </p:cNvPr>
          <p:cNvSpPr txBox="1"/>
          <p:nvPr/>
        </p:nvSpPr>
        <p:spPr>
          <a:xfrm flipH="1">
            <a:off x="560993" y="5847490"/>
            <a:ext cx="58326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https://www.123rf.com/clipart-vector/unique_selling_point.html</a:t>
            </a:r>
          </a:p>
        </p:txBody>
      </p:sp>
    </p:spTree>
    <p:extLst>
      <p:ext uri="{BB962C8B-B14F-4D97-AF65-F5344CB8AC3E}">
        <p14:creationId xmlns:p14="http://schemas.microsoft.com/office/powerpoint/2010/main" val="1514120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6F202-EE12-8129-C6E5-EBBEEF8A5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760" y="22994"/>
            <a:ext cx="7447280" cy="1320800"/>
          </a:xfrm>
        </p:spPr>
        <p:txBody>
          <a:bodyPr anchor="ctr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ea typeface="Arial" panose="020B0604020202020204" pitchFamily="34" charset="0"/>
              </a:rPr>
              <a:t>Investment required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DB8DED-E490-325C-5A66-431FFFB2F2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7414" y="1343795"/>
            <a:ext cx="4910106" cy="448056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62B4A-7784-641D-E33E-0F26969D8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7384" y="1435236"/>
            <a:ext cx="4177976" cy="491774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Sweet Treat Bakery has developed a 12-month budget for strategic financial planning and management. The budget breaks out projected overheads by category, keeping start-up expenses below £25,000.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9077DFF-B2D7-3AD0-59E8-A5E6EFE5C9D8}"/>
              </a:ext>
            </a:extLst>
          </p:cNvPr>
          <p:cNvSpPr txBox="1"/>
          <p:nvPr/>
        </p:nvSpPr>
        <p:spPr>
          <a:xfrm flipH="1">
            <a:off x="846947" y="6045200"/>
            <a:ext cx="22555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Primary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297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1AE699E8-4024-542C-B788-9B4201882B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3" r="36892"/>
          <a:stretch/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A9D141-002E-8BC9-2F45-D2438A354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634" y="748243"/>
            <a:ext cx="7814439" cy="1320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ea typeface="Arial" panose="020B0604020202020204" pitchFamily="34" charset="0"/>
              </a:rPr>
              <a:t>Competition (Local/ International)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1F7FA-1051-291E-17D5-30BB20144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839" y="1868444"/>
            <a:ext cx="3851122" cy="3880773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Local / International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upermarket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offee shop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Bakeries</a:t>
            </a: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estaurant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web </a:t>
            </a:r>
            <a:r>
              <a:rPr lang="en-GB" sz="24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sites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103" name="Straight Connector 410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0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0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86E9FC-9B65-4694-52DD-344F1FEBCAA7}"/>
              </a:ext>
            </a:extLst>
          </p:cNvPr>
          <p:cNvSpPr txBox="1"/>
          <p:nvPr/>
        </p:nvSpPr>
        <p:spPr>
          <a:xfrm flipH="1">
            <a:off x="8124468" y="5749217"/>
            <a:ext cx="4236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Source:https</a:t>
            </a:r>
            <a:r>
              <a:rPr lang="en-GB" dirty="0"/>
              <a:t>://www.konstantinfo.com/blog/mobile-apps-for-your-local-business-can-blow-the-competition-away/</a:t>
            </a:r>
          </a:p>
        </p:txBody>
      </p:sp>
    </p:spTree>
    <p:extLst>
      <p:ext uri="{BB962C8B-B14F-4D97-AF65-F5344CB8AC3E}">
        <p14:creationId xmlns:p14="http://schemas.microsoft.com/office/powerpoint/2010/main" val="1712786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A26DB-8B82-2400-41BE-6281FD91A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764" y="75405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A50627CE-38DD-BD3A-DCD2-382D0D251A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85" r="30995"/>
          <a:stretch/>
        </p:blipFill>
        <p:spPr>
          <a:xfrm>
            <a:off x="1769150" y="1168399"/>
            <a:ext cx="1832976" cy="4610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572D8-E950-0DF4-E2F3-686E6A075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958" y="2303135"/>
            <a:ext cx="4954602" cy="4215608"/>
          </a:xfrm>
        </p:spPr>
        <p:txBody>
          <a:bodyPr anchor="t"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Sweet Treat Bakery in the United Kingdom has all the makings of a popular spot for delicious pastries. We think our bakery will do well in the market because of our dedication to quality and service 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kern="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We aim to get the attention of our target customers by using effective marketing strategies, being active on social media, and having a strong online presence.</a:t>
            </a:r>
          </a:p>
        </p:txBody>
      </p:sp>
    </p:spTree>
    <p:extLst>
      <p:ext uri="{BB962C8B-B14F-4D97-AF65-F5344CB8AC3E}">
        <p14:creationId xmlns:p14="http://schemas.microsoft.com/office/powerpoint/2010/main" val="347545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F8A0-B43A-E7D5-8B66-1C57967DD5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0" y="426720"/>
            <a:ext cx="8207203" cy="1402080"/>
          </a:xfrm>
        </p:spPr>
        <p:txBody>
          <a:bodyPr/>
          <a:lstStyle/>
          <a:p>
            <a:pPr algn="l"/>
            <a:r>
              <a:rPr lang="en-US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 List</a:t>
            </a:r>
            <a:b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EF8A61-8019-BBDF-07B6-5B1203AAD6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920" y="1957873"/>
            <a:ext cx="9103359" cy="3183088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https://www.123rf.com/clipart-vector/unique_selling_point.html</a:t>
            </a:r>
          </a:p>
          <a:p>
            <a:pPr algn="l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https://qsstudy.com/privileges-private-limited-company-public-limited-company/ </a:t>
            </a:r>
          </a:p>
          <a:p>
            <a:pPr algn="l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https://www.konstantinfo.com/blog/mobile-apps-for-your-local-business-can-blow-the-competition-away/</a:t>
            </a:r>
          </a:p>
          <a:p>
            <a:pPr algn="l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Smith, J. (2022). Legal Requirements for Registering a Limited Company in the UK.    In Business Startups and Legal Matters (pp. 45-58). London: Harvard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41459441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409</TotalTime>
  <Words>466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Times New Roman</vt:lpstr>
      <vt:lpstr>Trebuchet MS</vt:lpstr>
      <vt:lpstr>Wingdings</vt:lpstr>
      <vt:lpstr>Wingdings 3</vt:lpstr>
      <vt:lpstr>Facet</vt:lpstr>
      <vt:lpstr>BUSINESS PLAN</vt:lpstr>
      <vt:lpstr>Introduction:</vt:lpstr>
      <vt:lpstr>Overview of the Business Idea, Products, and Services </vt:lpstr>
      <vt:lpstr>Ownership and legal format </vt:lpstr>
      <vt:lpstr>Management of the Company </vt:lpstr>
      <vt:lpstr>USP and Reasons for starting the business</vt:lpstr>
      <vt:lpstr>Investment required</vt:lpstr>
      <vt:lpstr>Competition (Local/ International) </vt:lpstr>
      <vt:lpstr>Conclusion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Ana Maria Parau</dc:creator>
  <cp:lastModifiedBy>Ana Maria Parau</cp:lastModifiedBy>
  <cp:revision>2</cp:revision>
  <dcterms:created xsi:type="dcterms:W3CDTF">2023-07-15T11:34:38Z</dcterms:created>
  <dcterms:modified xsi:type="dcterms:W3CDTF">2023-07-15T19:46:24Z</dcterms:modified>
</cp:coreProperties>
</file>