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6" r:id="rId4"/>
  </p:sldMasterIdLst>
  <p:notesMasterIdLst>
    <p:notesMasterId r:id="rId14"/>
  </p:notesMasterIdLst>
  <p:sldIdLst>
    <p:sldId id="256" r:id="rId5"/>
    <p:sldId id="257" r:id="rId6"/>
    <p:sldId id="264" r:id="rId7"/>
    <p:sldId id="265" r:id="rId8"/>
    <p:sldId id="266" r:id="rId9"/>
    <p:sldId id="267" r:id="rId10"/>
    <p:sldId id="268" r:id="rId11"/>
    <p:sldId id="269" r:id="rId12"/>
    <p:sldId id="26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A65A78-3441-4943-806A-36F995CDD1C8}" v="466" dt="2024-03-07T00:17:24.4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95" autoAdjust="0"/>
    <p:restoredTop sz="91212" autoAdjust="0"/>
  </p:normalViewPr>
  <p:slideViewPr>
    <p:cSldViewPr snapToGrid="0">
      <p:cViewPr varScale="1">
        <p:scale>
          <a:sx n="92" d="100"/>
          <a:sy n="92" d="100"/>
        </p:scale>
        <p:origin x="92" y="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inata Sinayoko (2310293)" userId="dd2568eb-5cd0-494a-a013-288ab7daf526" providerId="ADAL" clId="{33A65A78-3441-4943-806A-36F995CDD1C8}"/>
    <pc:docChg chg="undo redo custSel addSld delSld modSld sldOrd">
      <pc:chgData name="Aminata Sinayoko (2310293)" userId="dd2568eb-5cd0-494a-a013-288ab7daf526" providerId="ADAL" clId="{33A65A78-3441-4943-806A-36F995CDD1C8}" dt="2024-03-07T00:27:36.357" v="5398" actId="255"/>
      <pc:docMkLst>
        <pc:docMk/>
      </pc:docMkLst>
      <pc:sldChg chg="addSp delSp modSp mod delDesignElem">
        <pc:chgData name="Aminata Sinayoko (2310293)" userId="dd2568eb-5cd0-494a-a013-288ab7daf526" providerId="ADAL" clId="{33A65A78-3441-4943-806A-36F995CDD1C8}" dt="2024-02-29T22:03:44.858" v="4749" actId="26606"/>
        <pc:sldMkLst>
          <pc:docMk/>
          <pc:sldMk cId="2173152863" sldId="256"/>
        </pc:sldMkLst>
        <pc:spChg chg="mod">
          <ac:chgData name="Aminata Sinayoko (2310293)" userId="dd2568eb-5cd0-494a-a013-288ab7daf526" providerId="ADAL" clId="{33A65A78-3441-4943-806A-36F995CDD1C8}" dt="2024-02-29T22:03:44.858" v="4749" actId="26606"/>
          <ac:spMkLst>
            <pc:docMk/>
            <pc:sldMk cId="2173152863" sldId="256"/>
            <ac:spMk id="2" creationId="{D9925E1F-69B9-33C1-AC5E-439BCFE044B6}"/>
          </ac:spMkLst>
        </pc:spChg>
        <pc:spChg chg="add del">
          <ac:chgData name="Aminata Sinayoko (2310293)" userId="dd2568eb-5cd0-494a-a013-288ab7daf526" providerId="ADAL" clId="{33A65A78-3441-4943-806A-36F995CDD1C8}" dt="2024-02-29T21:54:08.660" v="4731"/>
          <ac:spMkLst>
            <pc:docMk/>
            <pc:sldMk cId="2173152863" sldId="256"/>
            <ac:spMk id="7" creationId="{362D44EE-C852-4460-B8B5-C4F2BC20510C}"/>
          </ac:spMkLst>
        </pc:spChg>
        <pc:spChg chg="add del">
          <ac:chgData name="Aminata Sinayoko (2310293)" userId="dd2568eb-5cd0-494a-a013-288ab7daf526" providerId="ADAL" clId="{33A65A78-3441-4943-806A-36F995CDD1C8}" dt="2024-02-29T21:54:08.660" v="4731"/>
          <ac:spMkLst>
            <pc:docMk/>
            <pc:sldMk cId="2173152863" sldId="256"/>
            <ac:spMk id="8" creationId="{658970D8-8D1D-4B5C-894B-E871CC86543D}"/>
          </ac:spMkLst>
        </pc:spChg>
        <pc:spChg chg="add del">
          <ac:chgData name="Aminata Sinayoko (2310293)" userId="dd2568eb-5cd0-494a-a013-288ab7daf526" providerId="ADAL" clId="{33A65A78-3441-4943-806A-36F995CDD1C8}" dt="2024-02-29T21:54:08.660" v="4731"/>
          <ac:spMkLst>
            <pc:docMk/>
            <pc:sldMk cId="2173152863" sldId="256"/>
            <ac:spMk id="9" creationId="{F227E5B6-9132-43CA-B503-37A18562ADF2}"/>
          </ac:spMkLst>
        </pc:spChg>
        <pc:spChg chg="add del">
          <ac:chgData name="Aminata Sinayoko (2310293)" userId="dd2568eb-5cd0-494a-a013-288ab7daf526" providerId="ADAL" clId="{33A65A78-3441-4943-806A-36F995CDD1C8}" dt="2024-02-29T21:48:36.700" v="4725"/>
          <ac:spMkLst>
            <pc:docMk/>
            <pc:sldMk cId="2173152863" sldId="256"/>
            <ac:spMk id="10" creationId="{5DCB5928-DC7D-4612-9922-441966E15627}"/>
          </ac:spMkLst>
        </pc:spChg>
        <pc:spChg chg="add del">
          <ac:chgData name="Aminata Sinayoko (2310293)" userId="dd2568eb-5cd0-494a-a013-288ab7daf526" providerId="ADAL" clId="{33A65A78-3441-4943-806A-36F995CDD1C8}" dt="2024-02-29T21:54:08.660" v="4731"/>
          <ac:spMkLst>
            <pc:docMk/>
            <pc:sldMk cId="2173152863" sldId="256"/>
            <ac:spMk id="11" creationId="{03C2051E-A88D-48E5-BACF-AAED17892722}"/>
          </ac:spMkLst>
        </pc:spChg>
        <pc:spChg chg="add del">
          <ac:chgData name="Aminata Sinayoko (2310293)" userId="dd2568eb-5cd0-494a-a013-288ab7daf526" providerId="ADAL" clId="{33A65A78-3441-4943-806A-36F995CDD1C8}" dt="2024-02-29T21:48:36.700" v="4725"/>
          <ac:spMkLst>
            <pc:docMk/>
            <pc:sldMk cId="2173152863" sldId="256"/>
            <ac:spMk id="12" creationId="{682C1161-1736-45EC-99B7-33F3CAE9D517}"/>
          </ac:spMkLst>
        </pc:spChg>
        <pc:spChg chg="add del">
          <ac:chgData name="Aminata Sinayoko (2310293)" userId="dd2568eb-5cd0-494a-a013-288ab7daf526" providerId="ADAL" clId="{33A65A78-3441-4943-806A-36F995CDD1C8}" dt="2024-02-29T21:54:08.660" v="4731"/>
          <ac:spMkLst>
            <pc:docMk/>
            <pc:sldMk cId="2173152863" sldId="256"/>
            <ac:spMk id="13" creationId="{7821A508-2985-4905-874A-527429BAABFA}"/>
          </ac:spMkLst>
        </pc:spChg>
        <pc:spChg chg="add del">
          <ac:chgData name="Aminata Sinayoko (2310293)" userId="dd2568eb-5cd0-494a-a013-288ab7daf526" providerId="ADAL" clId="{33A65A78-3441-4943-806A-36F995CDD1C8}" dt="2024-02-29T21:48:36.700" v="4725"/>
          <ac:spMkLst>
            <pc:docMk/>
            <pc:sldMk cId="2173152863" sldId="256"/>
            <ac:spMk id="14" creationId="{84D4DDB8-B68F-45B0-9F62-C4279996F672}"/>
          </ac:spMkLst>
        </pc:spChg>
        <pc:spChg chg="add del">
          <ac:chgData name="Aminata Sinayoko (2310293)" userId="dd2568eb-5cd0-494a-a013-288ab7daf526" providerId="ADAL" clId="{33A65A78-3441-4943-806A-36F995CDD1C8}" dt="2024-02-29T21:48:36.700" v="4725"/>
          <ac:spMkLst>
            <pc:docMk/>
            <pc:sldMk cId="2173152863" sldId="256"/>
            <ac:spMk id="16" creationId="{AF2F604E-43BE-4DC3-B983-E071523364F8}"/>
          </ac:spMkLst>
        </pc:spChg>
        <pc:spChg chg="add del">
          <ac:chgData name="Aminata Sinayoko (2310293)" userId="dd2568eb-5cd0-494a-a013-288ab7daf526" providerId="ADAL" clId="{33A65A78-3441-4943-806A-36F995CDD1C8}" dt="2024-02-29T21:48:36.700" v="4725"/>
          <ac:spMkLst>
            <pc:docMk/>
            <pc:sldMk cId="2173152863" sldId="256"/>
            <ac:spMk id="18" creationId="{08C9B587-E65E-4B52-B37C-ABEBB6E87928}"/>
          </ac:spMkLst>
        </pc:spChg>
        <pc:spChg chg="add del">
          <ac:chgData name="Aminata Sinayoko (2310293)" userId="dd2568eb-5cd0-494a-a013-288ab7daf526" providerId="ADAL" clId="{33A65A78-3441-4943-806A-36F995CDD1C8}" dt="2024-02-29T21:54:08.660" v="4731"/>
          <ac:spMkLst>
            <pc:docMk/>
            <pc:sldMk cId="2173152863" sldId="256"/>
            <ac:spMk id="20" creationId="{D2929CB1-0E3C-4B2D-ADC5-0154FB33BA44}"/>
          </ac:spMkLst>
        </pc:spChg>
        <pc:spChg chg="add del">
          <ac:chgData name="Aminata Sinayoko (2310293)" userId="dd2568eb-5cd0-494a-a013-288ab7daf526" providerId="ADAL" clId="{33A65A78-3441-4943-806A-36F995CDD1C8}" dt="2024-02-29T21:54:08.660" v="4731"/>
          <ac:spMkLst>
            <pc:docMk/>
            <pc:sldMk cId="2173152863" sldId="256"/>
            <ac:spMk id="22" creationId="{5F2F0C84-BE8C-4DC2-A6D3-30349A801D5C}"/>
          </ac:spMkLst>
        </pc:spChg>
        <pc:spChg chg="add del">
          <ac:chgData name="Aminata Sinayoko (2310293)" userId="dd2568eb-5cd0-494a-a013-288ab7daf526" providerId="ADAL" clId="{33A65A78-3441-4943-806A-36F995CDD1C8}" dt="2024-02-28T23:12:02.401" v="4461"/>
          <ac:spMkLst>
            <pc:docMk/>
            <pc:sldMk cId="2173152863" sldId="256"/>
            <ac:spMk id="48" creationId="{845648E2-B946-43A1-80DE-C50CBBDF92FA}"/>
          </ac:spMkLst>
        </pc:spChg>
        <pc:spChg chg="add del">
          <ac:chgData name="Aminata Sinayoko (2310293)" userId="dd2568eb-5cd0-494a-a013-288ab7daf526" providerId="ADAL" clId="{33A65A78-3441-4943-806A-36F995CDD1C8}" dt="2024-02-28T23:12:02.401" v="4461"/>
          <ac:spMkLst>
            <pc:docMk/>
            <pc:sldMk cId="2173152863" sldId="256"/>
            <ac:spMk id="50" creationId="{EA06546B-3E90-4E24-BD32-C6BFD1CD8D20}"/>
          </ac:spMkLst>
        </pc:spChg>
        <pc:spChg chg="add del">
          <ac:chgData name="Aminata Sinayoko (2310293)" userId="dd2568eb-5cd0-494a-a013-288ab7daf526" providerId="ADAL" clId="{33A65A78-3441-4943-806A-36F995CDD1C8}" dt="2024-02-28T23:12:02.401" v="4461"/>
          <ac:spMkLst>
            <pc:docMk/>
            <pc:sldMk cId="2173152863" sldId="256"/>
            <ac:spMk id="52" creationId="{3FA95682-BEE6-4B33-BA34-7E7BE49782DA}"/>
          </ac:spMkLst>
        </pc:spChg>
        <pc:spChg chg="add del">
          <ac:chgData name="Aminata Sinayoko (2310293)" userId="dd2568eb-5cd0-494a-a013-288ab7daf526" providerId="ADAL" clId="{33A65A78-3441-4943-806A-36F995CDD1C8}" dt="2024-02-23T15:32:23.424" v="2380" actId="26606"/>
          <ac:spMkLst>
            <pc:docMk/>
            <pc:sldMk cId="2173152863" sldId="256"/>
            <ac:spMk id="57" creationId="{998D6E90-577B-4973-B60A-2700290E68B3}"/>
          </ac:spMkLst>
        </pc:spChg>
        <pc:spChg chg="add del">
          <ac:chgData name="Aminata Sinayoko (2310293)" userId="dd2568eb-5cd0-494a-a013-288ab7daf526" providerId="ADAL" clId="{33A65A78-3441-4943-806A-36F995CDD1C8}" dt="2024-02-23T15:32:23.424" v="2380" actId="26606"/>
          <ac:spMkLst>
            <pc:docMk/>
            <pc:sldMk cId="2173152863" sldId="256"/>
            <ac:spMk id="59" creationId="{3FA95682-BEE6-4B33-BA34-7E7BE49782DA}"/>
          </ac:spMkLst>
        </pc:spChg>
        <pc:spChg chg="add del">
          <ac:chgData name="Aminata Sinayoko (2310293)" userId="dd2568eb-5cd0-494a-a013-288ab7daf526" providerId="ADAL" clId="{33A65A78-3441-4943-806A-36F995CDD1C8}" dt="2024-02-23T15:32:28.232" v="2382" actId="26606"/>
          <ac:spMkLst>
            <pc:docMk/>
            <pc:sldMk cId="2173152863" sldId="256"/>
            <ac:spMk id="61" creationId="{3FA95682-BEE6-4B33-BA34-7E7BE49782DA}"/>
          </ac:spMkLst>
        </pc:spChg>
        <pc:spChg chg="add del">
          <ac:chgData name="Aminata Sinayoko (2310293)" userId="dd2568eb-5cd0-494a-a013-288ab7daf526" providerId="ADAL" clId="{33A65A78-3441-4943-806A-36F995CDD1C8}" dt="2024-02-23T15:32:28.232" v="2382" actId="26606"/>
          <ac:spMkLst>
            <pc:docMk/>
            <pc:sldMk cId="2173152863" sldId="256"/>
            <ac:spMk id="62" creationId="{845648E2-B946-43A1-80DE-C50CBBDF92FA}"/>
          </ac:spMkLst>
        </pc:spChg>
        <pc:spChg chg="add del">
          <ac:chgData name="Aminata Sinayoko (2310293)" userId="dd2568eb-5cd0-494a-a013-288ab7daf526" providerId="ADAL" clId="{33A65A78-3441-4943-806A-36F995CDD1C8}" dt="2024-02-23T15:32:28.232" v="2382" actId="26606"/>
          <ac:spMkLst>
            <pc:docMk/>
            <pc:sldMk cId="2173152863" sldId="256"/>
            <ac:spMk id="63" creationId="{EA06546B-3E90-4E24-BD32-C6BFD1CD8D20}"/>
          </ac:spMkLst>
        </pc:spChg>
        <pc:spChg chg="add">
          <ac:chgData name="Aminata Sinayoko (2310293)" userId="dd2568eb-5cd0-494a-a013-288ab7daf526" providerId="ADAL" clId="{33A65A78-3441-4943-806A-36F995CDD1C8}" dt="2024-02-29T22:03:44.858" v="4749" actId="26606"/>
          <ac:spMkLst>
            <pc:docMk/>
            <pc:sldMk cId="2173152863" sldId="256"/>
            <ac:spMk id="1033" creationId="{FFD48BC7-DC40-47DE-87EE-9F4B6ECB9ABB}"/>
          </ac:spMkLst>
        </pc:spChg>
        <pc:spChg chg="add">
          <ac:chgData name="Aminata Sinayoko (2310293)" userId="dd2568eb-5cd0-494a-a013-288ab7daf526" providerId="ADAL" clId="{33A65A78-3441-4943-806A-36F995CDD1C8}" dt="2024-02-29T22:03:44.858" v="4749" actId="26606"/>
          <ac:spMkLst>
            <pc:docMk/>
            <pc:sldMk cId="2173152863" sldId="256"/>
            <ac:spMk id="1035" creationId="{E502BBC7-2C76-46F3-BC24-5985BC13DB88}"/>
          </ac:spMkLst>
        </pc:spChg>
        <pc:spChg chg="add">
          <ac:chgData name="Aminata Sinayoko (2310293)" userId="dd2568eb-5cd0-494a-a013-288ab7daf526" providerId="ADAL" clId="{33A65A78-3441-4943-806A-36F995CDD1C8}" dt="2024-02-29T22:03:44.858" v="4749" actId="26606"/>
          <ac:spMkLst>
            <pc:docMk/>
            <pc:sldMk cId="2173152863" sldId="256"/>
            <ac:spMk id="1037" creationId="{C7F28D52-2A5F-4D23-81AE-7CB8B591C7AF}"/>
          </ac:spMkLst>
        </pc:spChg>
        <pc:spChg chg="add">
          <ac:chgData name="Aminata Sinayoko (2310293)" userId="dd2568eb-5cd0-494a-a013-288ab7daf526" providerId="ADAL" clId="{33A65A78-3441-4943-806A-36F995CDD1C8}" dt="2024-02-29T22:03:44.858" v="4749" actId="26606"/>
          <ac:spMkLst>
            <pc:docMk/>
            <pc:sldMk cId="2173152863" sldId="256"/>
            <ac:spMk id="1039" creationId="{3629484E-3792-4B3D-89AD-7C8A1ED0E0D4}"/>
          </ac:spMkLst>
        </pc:spChg>
        <pc:picChg chg="del mod">
          <ac:chgData name="Aminata Sinayoko (2310293)" userId="dd2568eb-5cd0-494a-a013-288ab7daf526" providerId="ADAL" clId="{33A65A78-3441-4943-806A-36F995CDD1C8}" dt="2024-02-29T22:02:00.923" v="4740" actId="478"/>
          <ac:picMkLst>
            <pc:docMk/>
            <pc:sldMk cId="2173152863" sldId="256"/>
            <ac:picMk id="5" creationId="{51458CEC-D1BE-548B-86FD-C529221E3F35}"/>
          </ac:picMkLst>
        </pc:picChg>
        <pc:picChg chg="add del mod">
          <ac:chgData name="Aminata Sinayoko (2310293)" userId="dd2568eb-5cd0-494a-a013-288ab7daf526" providerId="ADAL" clId="{33A65A78-3441-4943-806A-36F995CDD1C8}" dt="2024-02-29T22:02:00.923" v="4740" actId="478"/>
          <ac:picMkLst>
            <pc:docMk/>
            <pc:sldMk cId="2173152863" sldId="256"/>
            <ac:picMk id="1026" creationId="{C475274E-264C-4256-AED7-2BCFD8DB52C2}"/>
          </ac:picMkLst>
        </pc:picChg>
        <pc:picChg chg="add mod">
          <ac:chgData name="Aminata Sinayoko (2310293)" userId="dd2568eb-5cd0-494a-a013-288ab7daf526" providerId="ADAL" clId="{33A65A78-3441-4943-806A-36F995CDD1C8}" dt="2024-02-29T22:02:59.473" v="4748" actId="14100"/>
          <ac:picMkLst>
            <pc:docMk/>
            <pc:sldMk cId="2173152863" sldId="256"/>
            <ac:picMk id="1028" creationId="{EF26A423-E3A6-2C47-3BA7-337B0B1C9926}"/>
          </ac:picMkLst>
        </pc:picChg>
      </pc:sldChg>
      <pc:sldChg chg="addSp delSp modSp mod setBg delDesignElem">
        <pc:chgData name="Aminata Sinayoko (2310293)" userId="dd2568eb-5cd0-494a-a013-288ab7daf526" providerId="ADAL" clId="{33A65A78-3441-4943-806A-36F995CDD1C8}" dt="2024-02-29T22:19:34.255" v="4836" actId="26606"/>
        <pc:sldMkLst>
          <pc:docMk/>
          <pc:sldMk cId="3312115336" sldId="257"/>
        </pc:sldMkLst>
        <pc:spChg chg="mod">
          <ac:chgData name="Aminata Sinayoko (2310293)" userId="dd2568eb-5cd0-494a-a013-288ab7daf526" providerId="ADAL" clId="{33A65A78-3441-4943-806A-36F995CDD1C8}" dt="2024-02-29T22:19:34.255" v="4836" actId="26606"/>
          <ac:spMkLst>
            <pc:docMk/>
            <pc:sldMk cId="3312115336" sldId="257"/>
            <ac:spMk id="2" creationId="{F366B133-F0DB-2C0D-0824-A7265CCB66DA}"/>
          </ac:spMkLst>
        </pc:spChg>
        <pc:spChg chg="add del mod">
          <ac:chgData name="Aminata Sinayoko (2310293)" userId="dd2568eb-5cd0-494a-a013-288ab7daf526" providerId="ADAL" clId="{33A65A78-3441-4943-806A-36F995CDD1C8}" dt="2024-02-29T00:33:09.956" v="4692" actId="26606"/>
          <ac:spMkLst>
            <pc:docMk/>
            <pc:sldMk cId="3312115336" sldId="257"/>
            <ac:spMk id="3" creationId="{FE30B3C9-4FF7-52B8-7960-613CC8771484}"/>
          </ac:spMkLst>
        </pc:spChg>
        <pc:spChg chg="add del">
          <ac:chgData name="Aminata Sinayoko (2310293)" userId="dd2568eb-5cd0-494a-a013-288ab7daf526" providerId="ADAL" clId="{33A65A78-3441-4943-806A-36F995CDD1C8}" dt="2024-02-29T00:34:39.798" v="4698" actId="26606"/>
          <ac:spMkLst>
            <pc:docMk/>
            <pc:sldMk cId="3312115336" sldId="257"/>
            <ac:spMk id="6" creationId="{5C8908E2-EE49-44D2-9428-A28D2312A8D5}"/>
          </ac:spMkLst>
        </pc:spChg>
        <pc:spChg chg="add del">
          <ac:chgData name="Aminata Sinayoko (2310293)" userId="dd2568eb-5cd0-494a-a013-288ab7daf526" providerId="ADAL" clId="{33A65A78-3441-4943-806A-36F995CDD1C8}" dt="2024-02-21T21:26:04.141" v="2012" actId="26606"/>
          <ac:spMkLst>
            <pc:docMk/>
            <pc:sldMk cId="3312115336" sldId="257"/>
            <ac:spMk id="8" creationId="{0A1AF30C-2BE1-4425-8E40-60A11CC761B2}"/>
          </ac:spMkLst>
        </pc:spChg>
        <pc:spChg chg="add del">
          <ac:chgData name="Aminata Sinayoko (2310293)" userId="dd2568eb-5cd0-494a-a013-288ab7daf526" providerId="ADAL" clId="{33A65A78-3441-4943-806A-36F995CDD1C8}" dt="2024-02-21T21:22:20.729" v="2002" actId="26606"/>
          <ac:spMkLst>
            <pc:docMk/>
            <pc:sldMk cId="3312115336" sldId="257"/>
            <ac:spMk id="9" creationId="{06204E07-6F63-4D3E-B413-652FC095AB79}"/>
          </ac:spMkLst>
        </pc:spChg>
        <pc:spChg chg="add del">
          <ac:chgData name="Aminata Sinayoko (2310293)" userId="dd2568eb-5cd0-494a-a013-288ab7daf526" providerId="ADAL" clId="{33A65A78-3441-4943-806A-36F995CDD1C8}" dt="2024-02-21T21:26:04.141" v="2012" actId="26606"/>
          <ac:spMkLst>
            <pc:docMk/>
            <pc:sldMk cId="3312115336" sldId="257"/>
            <ac:spMk id="10" creationId="{F53C8D9B-0C08-44F4-A4DD-1ABA59F203EB}"/>
          </ac:spMkLst>
        </pc:spChg>
        <pc:spChg chg="add del">
          <ac:chgData name="Aminata Sinayoko (2310293)" userId="dd2568eb-5cd0-494a-a013-288ab7daf526" providerId="ADAL" clId="{33A65A78-3441-4943-806A-36F995CDD1C8}" dt="2024-02-21T21:22:20.729" v="2002" actId="26606"/>
          <ac:spMkLst>
            <pc:docMk/>
            <pc:sldMk cId="3312115336" sldId="257"/>
            <ac:spMk id="11" creationId="{1A2C2B4C-DD5B-4BFB-A18E-0E2FA0125E1C}"/>
          </ac:spMkLst>
        </pc:spChg>
        <pc:spChg chg="add del">
          <ac:chgData name="Aminata Sinayoko (2310293)" userId="dd2568eb-5cd0-494a-a013-288ab7daf526" providerId="ADAL" clId="{33A65A78-3441-4943-806A-36F995CDD1C8}" dt="2024-02-21T21:26:04.141" v="2012" actId="26606"/>
          <ac:spMkLst>
            <pc:docMk/>
            <pc:sldMk cId="3312115336" sldId="257"/>
            <ac:spMk id="12" creationId="{23E28D19-DEF6-4922-81CC-F5A7FEAD61EA}"/>
          </ac:spMkLst>
        </pc:spChg>
        <pc:spChg chg="add del">
          <ac:chgData name="Aminata Sinayoko (2310293)" userId="dd2568eb-5cd0-494a-a013-288ab7daf526" providerId="ADAL" clId="{33A65A78-3441-4943-806A-36F995CDD1C8}" dt="2024-02-21T21:22:28.115" v="2004" actId="26606"/>
          <ac:spMkLst>
            <pc:docMk/>
            <pc:sldMk cId="3312115336" sldId="257"/>
            <ac:spMk id="13" creationId="{AA1951E2-8F97-4C6F-9735-8234E367F48B}"/>
          </ac:spMkLst>
        </pc:spChg>
        <pc:spChg chg="add del">
          <ac:chgData name="Aminata Sinayoko (2310293)" userId="dd2568eb-5cd0-494a-a013-288ab7daf526" providerId="ADAL" clId="{33A65A78-3441-4943-806A-36F995CDD1C8}" dt="2024-02-21T21:22:28.115" v="2004" actId="26606"/>
          <ac:spMkLst>
            <pc:docMk/>
            <pc:sldMk cId="3312115336" sldId="257"/>
            <ac:spMk id="14" creationId="{02FF53E3-0DDC-4270-9698-6F5D68343F55}"/>
          </ac:spMkLst>
        </pc:spChg>
        <pc:spChg chg="add del">
          <ac:chgData name="Aminata Sinayoko (2310293)" userId="dd2568eb-5cd0-494a-a013-288ab7daf526" providerId="ADAL" clId="{33A65A78-3441-4943-806A-36F995CDD1C8}" dt="2024-02-21T21:26:04.141" v="2012" actId="26606"/>
          <ac:spMkLst>
            <pc:docMk/>
            <pc:sldMk cId="3312115336" sldId="257"/>
            <ac:spMk id="16" creationId="{CEDF2A68-601C-4BC5-A60B-9B0BEF2F5192}"/>
          </ac:spMkLst>
        </pc:spChg>
        <pc:spChg chg="add del">
          <ac:chgData name="Aminata Sinayoko (2310293)" userId="dd2568eb-5cd0-494a-a013-288ab7daf526" providerId="ADAL" clId="{33A65A78-3441-4943-806A-36F995CDD1C8}" dt="2024-02-21T21:25:01.683" v="2006" actId="26606"/>
          <ac:spMkLst>
            <pc:docMk/>
            <pc:sldMk cId="3312115336" sldId="257"/>
            <ac:spMk id="17" creationId="{E9FF3597-294D-4BCC-9A3B-F73618BFB5ED}"/>
          </ac:spMkLst>
        </pc:spChg>
        <pc:spChg chg="add del">
          <ac:chgData name="Aminata Sinayoko (2310293)" userId="dd2568eb-5cd0-494a-a013-288ab7daf526" providerId="ADAL" clId="{33A65A78-3441-4943-806A-36F995CDD1C8}" dt="2024-02-21T21:25:01.683" v="2006" actId="26606"/>
          <ac:spMkLst>
            <pc:docMk/>
            <pc:sldMk cId="3312115336" sldId="257"/>
            <ac:spMk id="18" creationId="{FE30B3C9-4FF7-52B8-7960-613CC8771484}"/>
          </ac:spMkLst>
        </pc:spChg>
        <pc:spChg chg="add del">
          <ac:chgData name="Aminata Sinayoko (2310293)" userId="dd2568eb-5cd0-494a-a013-288ab7daf526" providerId="ADAL" clId="{33A65A78-3441-4943-806A-36F995CDD1C8}" dt="2024-02-21T21:25:01.683" v="2006" actId="26606"/>
          <ac:spMkLst>
            <pc:docMk/>
            <pc:sldMk cId="3312115336" sldId="257"/>
            <ac:spMk id="19" creationId="{FA95A814-33CD-4A6C-8F2B-378289DBB988}"/>
          </ac:spMkLst>
        </pc:spChg>
        <pc:spChg chg="add del">
          <ac:chgData name="Aminata Sinayoko (2310293)" userId="dd2568eb-5cd0-494a-a013-288ab7daf526" providerId="ADAL" clId="{33A65A78-3441-4943-806A-36F995CDD1C8}" dt="2024-02-21T21:25:01.683" v="2006" actId="26606"/>
          <ac:spMkLst>
            <pc:docMk/>
            <pc:sldMk cId="3312115336" sldId="257"/>
            <ac:spMk id="20" creationId="{E579214A-A9B1-4E84-BF32-CA24669E09B8}"/>
          </ac:spMkLst>
        </pc:spChg>
        <pc:spChg chg="add del">
          <ac:chgData name="Aminata Sinayoko (2310293)" userId="dd2568eb-5cd0-494a-a013-288ab7daf526" providerId="ADAL" clId="{33A65A78-3441-4943-806A-36F995CDD1C8}" dt="2024-02-21T21:25:33.453" v="2008" actId="26606"/>
          <ac:spMkLst>
            <pc:docMk/>
            <pc:sldMk cId="3312115336" sldId="257"/>
            <ac:spMk id="23" creationId="{7612F838-9E15-400D-ADAA-BC5595009BC7}"/>
          </ac:spMkLst>
        </pc:spChg>
        <pc:spChg chg="add del">
          <ac:chgData name="Aminata Sinayoko (2310293)" userId="dd2568eb-5cd0-494a-a013-288ab7daf526" providerId="ADAL" clId="{33A65A78-3441-4943-806A-36F995CDD1C8}" dt="2024-02-21T21:25:33.453" v="2008" actId="26606"/>
          <ac:spMkLst>
            <pc:docMk/>
            <pc:sldMk cId="3312115336" sldId="257"/>
            <ac:spMk id="24" creationId="{FE30B3C9-4FF7-52B8-7960-613CC8771484}"/>
          </ac:spMkLst>
        </pc:spChg>
        <pc:spChg chg="add del">
          <ac:chgData name="Aminata Sinayoko (2310293)" userId="dd2568eb-5cd0-494a-a013-288ab7daf526" providerId="ADAL" clId="{33A65A78-3441-4943-806A-36F995CDD1C8}" dt="2024-02-21T21:25:33.453" v="2008" actId="26606"/>
          <ac:spMkLst>
            <pc:docMk/>
            <pc:sldMk cId="3312115336" sldId="257"/>
            <ac:spMk id="25" creationId="{424227C0-1C28-4574-96C0-36D90661A53F}"/>
          </ac:spMkLst>
        </pc:spChg>
        <pc:spChg chg="add del">
          <ac:chgData name="Aminata Sinayoko (2310293)" userId="dd2568eb-5cd0-494a-a013-288ab7daf526" providerId="ADAL" clId="{33A65A78-3441-4943-806A-36F995CDD1C8}" dt="2024-02-21T21:25:33.453" v="2008" actId="26606"/>
          <ac:spMkLst>
            <pc:docMk/>
            <pc:sldMk cId="3312115336" sldId="257"/>
            <ac:spMk id="26" creationId="{7B2CA80B-A8CD-4C81-90DC-D43EFD3B3770}"/>
          </ac:spMkLst>
        </pc:spChg>
        <pc:spChg chg="add del">
          <ac:chgData name="Aminata Sinayoko (2310293)" userId="dd2568eb-5cd0-494a-a013-288ab7daf526" providerId="ADAL" clId="{33A65A78-3441-4943-806A-36F995CDD1C8}" dt="2024-02-21T21:25:33.453" v="2008" actId="26606"/>
          <ac:spMkLst>
            <pc:docMk/>
            <pc:sldMk cId="3312115336" sldId="257"/>
            <ac:spMk id="27" creationId="{F89C4351-E530-4C90-9416-A9B8BD88DCC5}"/>
          </ac:spMkLst>
        </pc:spChg>
        <pc:spChg chg="add del">
          <ac:chgData name="Aminata Sinayoko (2310293)" userId="dd2568eb-5cd0-494a-a013-288ab7daf526" providerId="ADAL" clId="{33A65A78-3441-4943-806A-36F995CDD1C8}" dt="2024-02-21T21:25:33.453" v="2008" actId="26606"/>
          <ac:spMkLst>
            <pc:docMk/>
            <pc:sldMk cId="3312115336" sldId="257"/>
            <ac:spMk id="28" creationId="{22F70C1E-70A9-4389-843B-5784E2A9E77C}"/>
          </ac:spMkLst>
        </pc:spChg>
        <pc:spChg chg="add del">
          <ac:chgData name="Aminata Sinayoko (2310293)" userId="dd2568eb-5cd0-494a-a013-288ab7daf526" providerId="ADAL" clId="{33A65A78-3441-4943-806A-36F995CDD1C8}" dt="2024-02-21T21:25:41.595" v="2010" actId="26606"/>
          <ac:spMkLst>
            <pc:docMk/>
            <pc:sldMk cId="3312115336" sldId="257"/>
            <ac:spMk id="31" creationId="{752473BF-919C-47A6-BC6E-221771D1F2CD}"/>
          </ac:spMkLst>
        </pc:spChg>
        <pc:spChg chg="add del">
          <ac:chgData name="Aminata Sinayoko (2310293)" userId="dd2568eb-5cd0-494a-a013-288ab7daf526" providerId="ADAL" clId="{33A65A78-3441-4943-806A-36F995CDD1C8}" dt="2024-02-21T21:25:41.595" v="2010" actId="26606"/>
          <ac:spMkLst>
            <pc:docMk/>
            <pc:sldMk cId="3312115336" sldId="257"/>
            <ac:spMk id="32" creationId="{02FF53E3-0DDC-4270-9698-6F5D68343F55}"/>
          </ac:spMkLst>
        </pc:spChg>
        <pc:spChg chg="add del">
          <ac:chgData name="Aminata Sinayoko (2310293)" userId="dd2568eb-5cd0-494a-a013-288ab7daf526" providerId="ADAL" clId="{33A65A78-3441-4943-806A-36F995CDD1C8}" dt="2024-02-29T00:34:39.798" v="4698" actId="26606"/>
          <ac:spMkLst>
            <pc:docMk/>
            <pc:sldMk cId="3312115336" sldId="257"/>
            <ac:spMk id="34" creationId="{7449A6C7-D15F-4AA5-BFA5-71A404B47016}"/>
          </ac:spMkLst>
        </pc:spChg>
        <pc:spChg chg="add del">
          <ac:chgData name="Aminata Sinayoko (2310293)" userId="dd2568eb-5cd0-494a-a013-288ab7daf526" providerId="ADAL" clId="{33A65A78-3441-4943-806A-36F995CDD1C8}" dt="2024-02-21T21:26:04.141" v="2012" actId="26606"/>
          <ac:spMkLst>
            <pc:docMk/>
            <pc:sldMk cId="3312115336" sldId="257"/>
            <ac:spMk id="35" creationId="{7822AD57-C107-4CF3-ADED-3DD9FE1AEB50}"/>
          </ac:spMkLst>
        </pc:spChg>
        <pc:spChg chg="add del">
          <ac:chgData name="Aminata Sinayoko (2310293)" userId="dd2568eb-5cd0-494a-a013-288ab7daf526" providerId="ADAL" clId="{33A65A78-3441-4943-806A-36F995CDD1C8}" dt="2024-02-21T21:26:04.141" v="2012" actId="26606"/>
          <ac:spMkLst>
            <pc:docMk/>
            <pc:sldMk cId="3312115336" sldId="257"/>
            <ac:spMk id="36" creationId="{B222359E-861F-4760-8C37-17F4D0FC17E1}"/>
          </ac:spMkLst>
        </pc:spChg>
        <pc:spChg chg="add del">
          <ac:chgData name="Aminata Sinayoko (2310293)" userId="dd2568eb-5cd0-494a-a013-288ab7daf526" providerId="ADAL" clId="{33A65A78-3441-4943-806A-36F995CDD1C8}" dt="2024-02-21T21:26:04.141" v="2012" actId="26606"/>
          <ac:spMkLst>
            <pc:docMk/>
            <pc:sldMk cId="3312115336" sldId="257"/>
            <ac:spMk id="37" creationId="{FE30B3C9-4FF7-52B8-7960-613CC8771484}"/>
          </ac:spMkLst>
        </pc:spChg>
        <pc:spChg chg="add del">
          <ac:chgData name="Aminata Sinayoko (2310293)" userId="dd2568eb-5cd0-494a-a013-288ab7daf526" providerId="ADAL" clId="{33A65A78-3441-4943-806A-36F995CDD1C8}" dt="2024-02-29T00:34:39.798" v="4698" actId="26606"/>
          <ac:spMkLst>
            <pc:docMk/>
            <pc:sldMk cId="3312115336" sldId="257"/>
            <ac:spMk id="38" creationId="{ED888B23-07FA-482A-96DF-47E31AF1A603}"/>
          </ac:spMkLst>
        </pc:spChg>
        <pc:spChg chg="add del">
          <ac:chgData name="Aminata Sinayoko (2310293)" userId="dd2568eb-5cd0-494a-a013-288ab7daf526" providerId="ADAL" clId="{33A65A78-3441-4943-806A-36F995CDD1C8}" dt="2024-02-21T21:27:07.655" v="2014" actId="26606"/>
          <ac:spMkLst>
            <pc:docMk/>
            <pc:sldMk cId="3312115336" sldId="257"/>
            <ac:spMk id="39" creationId="{30901EA4-6CA0-4A64-939C-F76E88D155AA}"/>
          </ac:spMkLst>
        </pc:spChg>
        <pc:spChg chg="add del">
          <ac:chgData name="Aminata Sinayoko (2310293)" userId="dd2568eb-5cd0-494a-a013-288ab7daf526" providerId="ADAL" clId="{33A65A78-3441-4943-806A-36F995CDD1C8}" dt="2024-02-21T21:27:07.655" v="2014" actId="26606"/>
          <ac:spMkLst>
            <pc:docMk/>
            <pc:sldMk cId="3312115336" sldId="257"/>
            <ac:spMk id="40" creationId="{FE30B3C9-4FF7-52B8-7960-613CC8771484}"/>
          </ac:spMkLst>
        </pc:spChg>
        <pc:spChg chg="add del">
          <ac:chgData name="Aminata Sinayoko (2310293)" userId="dd2568eb-5cd0-494a-a013-288ab7daf526" providerId="ADAL" clId="{33A65A78-3441-4943-806A-36F995CDD1C8}" dt="2024-02-21T21:27:07.655" v="2014" actId="26606"/>
          <ac:spMkLst>
            <pc:docMk/>
            <pc:sldMk cId="3312115336" sldId="257"/>
            <ac:spMk id="41" creationId="{7E3B2BA1-50FC-4574-838F-AB0B5B93B91D}"/>
          </ac:spMkLst>
        </pc:spChg>
        <pc:spChg chg="add del">
          <ac:chgData name="Aminata Sinayoko (2310293)" userId="dd2568eb-5cd0-494a-a013-288ab7daf526" providerId="ADAL" clId="{33A65A78-3441-4943-806A-36F995CDD1C8}" dt="2024-02-21T21:27:21.078" v="2016" actId="26606"/>
          <ac:spMkLst>
            <pc:docMk/>
            <pc:sldMk cId="3312115336" sldId="257"/>
            <ac:spMk id="44" creationId="{06204E07-6F63-4D3E-B413-652FC095AB79}"/>
          </ac:spMkLst>
        </pc:spChg>
        <pc:spChg chg="add del">
          <ac:chgData name="Aminata Sinayoko (2310293)" userId="dd2568eb-5cd0-494a-a013-288ab7daf526" providerId="ADAL" clId="{33A65A78-3441-4943-806A-36F995CDD1C8}" dt="2024-02-21T21:27:21.078" v="2016" actId="26606"/>
          <ac:spMkLst>
            <pc:docMk/>
            <pc:sldMk cId="3312115336" sldId="257"/>
            <ac:spMk id="45" creationId="{1A2C2B4C-DD5B-4BFB-A18E-0E2FA0125E1C}"/>
          </ac:spMkLst>
        </pc:spChg>
        <pc:spChg chg="add del">
          <ac:chgData name="Aminata Sinayoko (2310293)" userId="dd2568eb-5cd0-494a-a013-288ab7daf526" providerId="ADAL" clId="{33A65A78-3441-4943-806A-36F995CDD1C8}" dt="2024-02-29T22:18:34.186" v="4824" actId="26606"/>
          <ac:spMkLst>
            <pc:docMk/>
            <pc:sldMk cId="3312115336" sldId="257"/>
            <ac:spMk id="47" creationId="{04812C46-200A-4DEB-A05E-3ED6C68C2387}"/>
          </ac:spMkLst>
        </pc:spChg>
        <pc:spChg chg="add del">
          <ac:chgData name="Aminata Sinayoko (2310293)" userId="dd2568eb-5cd0-494a-a013-288ab7daf526" providerId="ADAL" clId="{33A65A78-3441-4943-806A-36F995CDD1C8}" dt="2024-02-29T00:34:05.590" v="4695" actId="26606"/>
          <ac:spMkLst>
            <pc:docMk/>
            <pc:sldMk cId="3312115336" sldId="257"/>
            <ac:spMk id="48" creationId="{955A2079-FA98-4876-80F0-72364A7D2EA4}"/>
          </ac:spMkLst>
        </pc:spChg>
        <pc:spChg chg="add del">
          <ac:chgData name="Aminata Sinayoko (2310293)" userId="dd2568eb-5cd0-494a-a013-288ab7daf526" providerId="ADAL" clId="{33A65A78-3441-4943-806A-36F995CDD1C8}" dt="2024-02-29T00:34:39.735" v="4697" actId="26606"/>
          <ac:spMkLst>
            <pc:docMk/>
            <pc:sldMk cId="3312115336" sldId="257"/>
            <ac:spMk id="49" creationId="{39F23E05-E5C5-497C-A842-7BD21B207609}"/>
          </ac:spMkLst>
        </pc:spChg>
        <pc:spChg chg="add del">
          <ac:chgData name="Aminata Sinayoko (2310293)" userId="dd2568eb-5cd0-494a-a013-288ab7daf526" providerId="ADAL" clId="{33A65A78-3441-4943-806A-36F995CDD1C8}" dt="2024-02-29T22:18:35.872" v="4826" actId="26606"/>
          <ac:spMkLst>
            <pc:docMk/>
            <pc:sldMk cId="3312115336" sldId="257"/>
            <ac:spMk id="51" creationId="{DC6BEC6B-5C77-412D-B45A-5B0F46FEDAC7}"/>
          </ac:spMkLst>
        </pc:spChg>
        <pc:spChg chg="add del">
          <ac:chgData name="Aminata Sinayoko (2310293)" userId="dd2568eb-5cd0-494a-a013-288ab7daf526" providerId="ADAL" clId="{33A65A78-3441-4943-806A-36F995CDD1C8}" dt="2024-02-29T21:48:36.700" v="4725"/>
          <ac:spMkLst>
            <pc:docMk/>
            <pc:sldMk cId="3312115336" sldId="257"/>
            <ac:spMk id="52" creationId="{15589D35-CF9F-4DE9-A792-8571A09E9BC9}"/>
          </ac:spMkLst>
        </pc:spChg>
        <pc:spChg chg="add del">
          <ac:chgData name="Aminata Sinayoko (2310293)" userId="dd2568eb-5cd0-494a-a013-288ab7daf526" providerId="ADAL" clId="{33A65A78-3441-4943-806A-36F995CDD1C8}" dt="2024-02-29T21:48:36.700" v="4725"/>
          <ac:spMkLst>
            <pc:docMk/>
            <pc:sldMk cId="3312115336" sldId="257"/>
            <ac:spMk id="53" creationId="{6D1A2CED-DA9B-4CCF-8215-CFC65FE71603}"/>
          </ac:spMkLst>
        </pc:spChg>
        <pc:spChg chg="add del">
          <ac:chgData name="Aminata Sinayoko (2310293)" userId="dd2568eb-5cd0-494a-a013-288ab7daf526" providerId="ADAL" clId="{33A65A78-3441-4943-806A-36F995CDD1C8}" dt="2024-02-29T21:48:36.700" v="4725"/>
          <ac:spMkLst>
            <pc:docMk/>
            <pc:sldMk cId="3312115336" sldId="257"/>
            <ac:spMk id="54" creationId="{562DFC44-A40C-4573-9230-B3EDB3EC8EEB}"/>
          </ac:spMkLst>
        </pc:spChg>
        <pc:spChg chg="add del">
          <ac:chgData name="Aminata Sinayoko (2310293)" userId="dd2568eb-5cd0-494a-a013-288ab7daf526" providerId="ADAL" clId="{33A65A78-3441-4943-806A-36F995CDD1C8}" dt="2024-02-29T22:18:37.837" v="4828" actId="26606"/>
          <ac:spMkLst>
            <pc:docMk/>
            <pc:sldMk cId="3312115336" sldId="257"/>
            <ac:spMk id="55" creationId="{2550BE34-C2B8-49B8-8519-67A8CAD51AE9}"/>
          </ac:spMkLst>
        </pc:spChg>
        <pc:spChg chg="add del">
          <ac:chgData name="Aminata Sinayoko (2310293)" userId="dd2568eb-5cd0-494a-a013-288ab7daf526" providerId="ADAL" clId="{33A65A78-3441-4943-806A-36F995CDD1C8}" dt="2024-02-29T22:18:37.837" v="4828" actId="26606"/>
          <ac:spMkLst>
            <pc:docMk/>
            <pc:sldMk cId="3312115336" sldId="257"/>
            <ac:spMk id="56" creationId="{A7457DD9-5A45-400A-AB4B-4B4EDECA25F1}"/>
          </ac:spMkLst>
        </pc:spChg>
        <pc:spChg chg="add del">
          <ac:chgData name="Aminata Sinayoko (2310293)" userId="dd2568eb-5cd0-494a-a013-288ab7daf526" providerId="ADAL" clId="{33A65A78-3441-4943-806A-36F995CDD1C8}" dt="2024-02-29T22:18:37.837" v="4828" actId="26606"/>
          <ac:spMkLst>
            <pc:docMk/>
            <pc:sldMk cId="3312115336" sldId="257"/>
            <ac:spMk id="57" creationId="{441CF7D6-A660-431A-B0BB-140A0D5556B6}"/>
          </ac:spMkLst>
        </pc:spChg>
        <pc:spChg chg="add del">
          <ac:chgData name="Aminata Sinayoko (2310293)" userId="dd2568eb-5cd0-494a-a013-288ab7daf526" providerId="ADAL" clId="{33A65A78-3441-4943-806A-36F995CDD1C8}" dt="2024-02-29T22:18:37.837" v="4828" actId="26606"/>
          <ac:spMkLst>
            <pc:docMk/>
            <pc:sldMk cId="3312115336" sldId="257"/>
            <ac:spMk id="58" creationId="{0570A85B-3810-4F95-97B0-CBF4CCDB381C}"/>
          </ac:spMkLst>
        </pc:spChg>
        <pc:spChg chg="add del">
          <ac:chgData name="Aminata Sinayoko (2310293)" userId="dd2568eb-5cd0-494a-a013-288ab7daf526" providerId="ADAL" clId="{33A65A78-3441-4943-806A-36F995CDD1C8}" dt="2024-02-29T22:19:34.255" v="4836" actId="26606"/>
          <ac:spMkLst>
            <pc:docMk/>
            <pc:sldMk cId="3312115336" sldId="257"/>
            <ac:spMk id="59" creationId="{955A2079-FA98-4876-80F0-72364A7D2EA4}"/>
          </ac:spMkLst>
        </pc:spChg>
        <pc:spChg chg="add del">
          <ac:chgData name="Aminata Sinayoko (2310293)" userId="dd2568eb-5cd0-494a-a013-288ab7daf526" providerId="ADAL" clId="{33A65A78-3441-4943-806A-36F995CDD1C8}" dt="2024-02-29T22:18:39.351" v="4830" actId="26606"/>
          <ac:spMkLst>
            <pc:docMk/>
            <pc:sldMk cId="3312115336" sldId="257"/>
            <ac:spMk id="60" creationId="{058A14AF-9FB5-4CC7-BA35-E8E85D3EDF0E}"/>
          </ac:spMkLst>
        </pc:spChg>
        <pc:spChg chg="add del">
          <ac:chgData name="Aminata Sinayoko (2310293)" userId="dd2568eb-5cd0-494a-a013-288ab7daf526" providerId="ADAL" clId="{33A65A78-3441-4943-806A-36F995CDD1C8}" dt="2024-02-29T22:18:39.351" v="4830" actId="26606"/>
          <ac:spMkLst>
            <pc:docMk/>
            <pc:sldMk cId="3312115336" sldId="257"/>
            <ac:spMk id="61" creationId="{3A9A4357-BD1D-4622-A4FE-766E6AB8DE84}"/>
          </ac:spMkLst>
        </pc:spChg>
        <pc:spChg chg="add del">
          <ac:chgData name="Aminata Sinayoko (2310293)" userId="dd2568eb-5cd0-494a-a013-288ab7daf526" providerId="ADAL" clId="{33A65A78-3441-4943-806A-36F995CDD1C8}" dt="2024-02-29T22:18:39.351" v="4830" actId="26606"/>
          <ac:spMkLst>
            <pc:docMk/>
            <pc:sldMk cId="3312115336" sldId="257"/>
            <ac:spMk id="62" creationId="{E659831F-0D9A-4C63-9EBB-8435B85A440F}"/>
          </ac:spMkLst>
        </pc:spChg>
        <pc:spChg chg="add del">
          <ac:chgData name="Aminata Sinayoko (2310293)" userId="dd2568eb-5cd0-494a-a013-288ab7daf526" providerId="ADAL" clId="{33A65A78-3441-4943-806A-36F995CDD1C8}" dt="2024-02-29T22:18:39.351" v="4830" actId="26606"/>
          <ac:spMkLst>
            <pc:docMk/>
            <pc:sldMk cId="3312115336" sldId="257"/>
            <ac:spMk id="63" creationId="{E6995CE5-F890-4ABA-82A2-26507CE8D2A3}"/>
          </ac:spMkLst>
        </pc:spChg>
        <pc:spChg chg="add del">
          <ac:chgData name="Aminata Sinayoko (2310293)" userId="dd2568eb-5cd0-494a-a013-288ab7daf526" providerId="ADAL" clId="{33A65A78-3441-4943-806A-36F995CDD1C8}" dt="2024-02-29T22:19:18.122" v="4834" actId="26606"/>
          <ac:spMkLst>
            <pc:docMk/>
            <pc:sldMk cId="3312115336" sldId="257"/>
            <ac:spMk id="69" creationId="{C0A1ED06-4733-4020-9C60-81D4D801408D}"/>
          </ac:spMkLst>
        </pc:spChg>
        <pc:spChg chg="add del">
          <ac:chgData name="Aminata Sinayoko (2310293)" userId="dd2568eb-5cd0-494a-a013-288ab7daf526" providerId="ADAL" clId="{33A65A78-3441-4943-806A-36F995CDD1C8}" dt="2024-02-29T22:19:18.122" v="4834" actId="26606"/>
          <ac:spMkLst>
            <pc:docMk/>
            <pc:sldMk cId="3312115336" sldId="257"/>
            <ac:spMk id="70" creationId="{B0CA3509-3AF9-45FE-93ED-57BB5D5E8E07}"/>
          </ac:spMkLst>
        </pc:spChg>
        <pc:grpChg chg="add del">
          <ac:chgData name="Aminata Sinayoko (2310293)" userId="dd2568eb-5cd0-494a-a013-288ab7daf526" providerId="ADAL" clId="{33A65A78-3441-4943-806A-36F995CDD1C8}" dt="2024-02-29T00:34:39.798" v="4698" actId="26606"/>
          <ac:grpSpMkLst>
            <pc:docMk/>
            <pc:sldMk cId="3312115336" sldId="257"/>
            <ac:grpSpMk id="7" creationId="{05314994-6337-4875-8CF5-652CAFE8342C}"/>
          </ac:grpSpMkLst>
        </pc:grpChg>
        <pc:grpChg chg="add del">
          <ac:chgData name="Aminata Sinayoko (2310293)" userId="dd2568eb-5cd0-494a-a013-288ab7daf526" providerId="ADAL" clId="{33A65A78-3441-4943-806A-36F995CDD1C8}" dt="2024-02-29T22:19:12.912" v="4832" actId="26606"/>
          <ac:grpSpMkLst>
            <pc:docMk/>
            <pc:sldMk cId="3312115336" sldId="257"/>
            <ac:grpSpMk id="65" creationId="{5EC81CC9-EAC3-3907-9268-3A583E3B6356}"/>
          </ac:grpSpMkLst>
        </pc:grpChg>
        <pc:graphicFrameChg chg="add del">
          <ac:chgData name="Aminata Sinayoko (2310293)" userId="dd2568eb-5cd0-494a-a013-288ab7daf526" providerId="ADAL" clId="{33A65A78-3441-4943-806A-36F995CDD1C8}" dt="2024-02-21T21:22:20.729" v="2002" actId="26606"/>
          <ac:graphicFrameMkLst>
            <pc:docMk/>
            <pc:sldMk cId="3312115336" sldId="257"/>
            <ac:graphicFrameMk id="5" creationId="{23440AD1-0D7D-734B-F33A-22B2B65EED42}"/>
          </ac:graphicFrameMkLst>
        </pc:graphicFrameChg>
        <pc:graphicFrameChg chg="add del">
          <ac:chgData name="Aminata Sinayoko (2310293)" userId="dd2568eb-5cd0-494a-a013-288ab7daf526" providerId="ADAL" clId="{33A65A78-3441-4943-806A-36F995CDD1C8}" dt="2024-02-21T21:22:28.115" v="2004" actId="26606"/>
          <ac:graphicFrameMkLst>
            <pc:docMk/>
            <pc:sldMk cId="3312115336" sldId="257"/>
            <ac:graphicFrameMk id="15" creationId="{11D51404-6190-526F-0A77-5895813C9CA2}"/>
          </ac:graphicFrameMkLst>
        </pc:graphicFrameChg>
        <pc:graphicFrameChg chg="add del">
          <ac:chgData name="Aminata Sinayoko (2310293)" userId="dd2568eb-5cd0-494a-a013-288ab7daf526" providerId="ADAL" clId="{33A65A78-3441-4943-806A-36F995CDD1C8}" dt="2024-02-21T21:25:41.595" v="2010" actId="26606"/>
          <ac:graphicFrameMkLst>
            <pc:docMk/>
            <pc:sldMk cId="3312115336" sldId="257"/>
            <ac:graphicFrameMk id="33" creationId="{D5932182-81F1-9685-43EC-7BFBF908586C}"/>
          </ac:graphicFrameMkLst>
        </pc:graphicFrameChg>
        <pc:graphicFrameChg chg="add mod ord modGraphic">
          <ac:chgData name="Aminata Sinayoko (2310293)" userId="dd2568eb-5cd0-494a-a013-288ab7daf526" providerId="ADAL" clId="{33A65A78-3441-4943-806A-36F995CDD1C8}" dt="2024-02-29T22:19:34.255" v="4836" actId="26606"/>
          <ac:graphicFrameMkLst>
            <pc:docMk/>
            <pc:sldMk cId="3312115336" sldId="257"/>
            <ac:graphicFrameMk id="43" creationId="{E70CD155-BB0E-6680-9400-13B71BE69147}"/>
          </ac:graphicFrameMkLst>
        </pc:graphicFrameChg>
        <pc:graphicFrameChg chg="add del">
          <ac:chgData name="Aminata Sinayoko (2310293)" userId="dd2568eb-5cd0-494a-a013-288ab7daf526" providerId="ADAL" clId="{33A65A78-3441-4943-806A-36F995CDD1C8}" dt="2024-02-21T21:27:21.078" v="2016" actId="26606"/>
          <ac:graphicFrameMkLst>
            <pc:docMk/>
            <pc:sldMk cId="3312115336" sldId="257"/>
            <ac:graphicFrameMk id="46" creationId="{23440AD1-0D7D-734B-F33A-22B2B65EED42}"/>
          </ac:graphicFrameMkLst>
        </pc:graphicFrameChg>
        <pc:picChg chg="add mod ord">
          <ac:chgData name="Aminata Sinayoko (2310293)" userId="dd2568eb-5cd0-494a-a013-288ab7daf526" providerId="ADAL" clId="{33A65A78-3441-4943-806A-36F995CDD1C8}" dt="2024-02-29T22:19:18.122" v="4834" actId="26606"/>
          <ac:picMkLst>
            <pc:docMk/>
            <pc:sldMk cId="3312115336" sldId="257"/>
            <ac:picMk id="3" creationId="{C3EDA0A4-6CF8-3002-A18F-D8907C02DAEE}"/>
          </ac:picMkLst>
        </pc:picChg>
        <pc:picChg chg="add del">
          <ac:chgData name="Aminata Sinayoko (2310293)" userId="dd2568eb-5cd0-494a-a013-288ab7daf526" providerId="ADAL" clId="{33A65A78-3441-4943-806A-36F995CDD1C8}" dt="2024-02-21T21:25:01.683" v="2006" actId="26606"/>
          <ac:picMkLst>
            <pc:docMk/>
            <pc:sldMk cId="3312115336" sldId="257"/>
            <ac:picMk id="21" creationId="{22981EC5-ECB1-F90C-D79A-58F04CC19D77}"/>
          </ac:picMkLst>
        </pc:picChg>
        <pc:picChg chg="add del">
          <ac:chgData name="Aminata Sinayoko (2310293)" userId="dd2568eb-5cd0-494a-a013-288ab7daf526" providerId="ADAL" clId="{33A65A78-3441-4943-806A-36F995CDD1C8}" dt="2024-02-21T21:25:33.453" v="2008" actId="26606"/>
          <ac:picMkLst>
            <pc:docMk/>
            <pc:sldMk cId="3312115336" sldId="257"/>
            <ac:picMk id="29" creationId="{A4F483AF-3405-C87D-7A14-469A8500842E}"/>
          </ac:picMkLst>
        </pc:picChg>
        <pc:picChg chg="add del">
          <ac:chgData name="Aminata Sinayoko (2310293)" userId="dd2568eb-5cd0-494a-a013-288ab7daf526" providerId="ADAL" clId="{33A65A78-3441-4943-806A-36F995CDD1C8}" dt="2024-02-21T21:27:07.655" v="2014" actId="26606"/>
          <ac:picMkLst>
            <pc:docMk/>
            <pc:sldMk cId="3312115336" sldId="257"/>
            <ac:picMk id="42" creationId="{C52BDEB9-97CC-B52E-7129-275ECAE37B1B}"/>
          </ac:picMkLst>
        </pc:picChg>
        <pc:picChg chg="add del">
          <ac:chgData name="Aminata Sinayoko (2310293)" userId="dd2568eb-5cd0-494a-a013-288ab7daf526" providerId="ADAL" clId="{33A65A78-3441-4943-806A-36F995CDD1C8}" dt="2024-02-29T00:34:39.735" v="4697" actId="26606"/>
          <ac:picMkLst>
            <pc:docMk/>
            <pc:sldMk cId="3312115336" sldId="257"/>
            <ac:picMk id="50" creationId="{B0507DC8-A87D-1179-7824-1B7202C12362}"/>
          </ac:picMkLst>
        </pc:picChg>
      </pc:sldChg>
      <pc:sldChg chg="addSp delSp modSp del mod ord setBg">
        <pc:chgData name="Aminata Sinayoko (2310293)" userId="dd2568eb-5cd0-494a-a013-288ab7daf526" providerId="ADAL" clId="{33A65A78-3441-4943-806A-36F995CDD1C8}" dt="2024-02-23T15:33:16.384" v="2383" actId="47"/>
        <pc:sldMkLst>
          <pc:docMk/>
          <pc:sldMk cId="3127921241" sldId="258"/>
        </pc:sldMkLst>
        <pc:spChg chg="mod">
          <ac:chgData name="Aminata Sinayoko (2310293)" userId="dd2568eb-5cd0-494a-a013-288ab7daf526" providerId="ADAL" clId="{33A65A78-3441-4943-806A-36F995CDD1C8}" dt="2024-02-22T23:19:53.518" v="2029" actId="20577"/>
          <ac:spMkLst>
            <pc:docMk/>
            <pc:sldMk cId="3127921241" sldId="258"/>
            <ac:spMk id="2" creationId="{B69A900C-4866-9696-49C6-D1F84C53F865}"/>
          </ac:spMkLst>
        </pc:spChg>
        <pc:spChg chg="mod">
          <ac:chgData name="Aminata Sinayoko (2310293)" userId="dd2568eb-5cd0-494a-a013-288ab7daf526" providerId="ADAL" clId="{33A65A78-3441-4943-806A-36F995CDD1C8}" dt="2024-02-23T15:24:04.710" v="2317" actId="1076"/>
          <ac:spMkLst>
            <pc:docMk/>
            <pc:sldMk cId="3127921241" sldId="258"/>
            <ac:spMk id="3" creationId="{B63F6732-F833-3F25-3C1A-F03914007B5B}"/>
          </ac:spMkLst>
        </pc:spChg>
        <pc:spChg chg="add del mod">
          <ac:chgData name="Aminata Sinayoko (2310293)" userId="dd2568eb-5cd0-494a-a013-288ab7daf526" providerId="ADAL" clId="{33A65A78-3441-4943-806A-36F995CDD1C8}" dt="2024-02-20T23:15:08.428" v="578" actId="478"/>
          <ac:spMkLst>
            <pc:docMk/>
            <pc:sldMk cId="3127921241" sldId="258"/>
            <ac:spMk id="6" creationId="{19444F4B-8015-0976-6ACA-AE9977DCAF59}"/>
          </ac:spMkLst>
        </pc:spChg>
        <pc:spChg chg="add del">
          <ac:chgData name="Aminata Sinayoko (2310293)" userId="dd2568eb-5cd0-494a-a013-288ab7daf526" providerId="ADAL" clId="{33A65A78-3441-4943-806A-36F995CDD1C8}" dt="2024-02-20T23:27:28.593" v="738" actId="26606"/>
          <ac:spMkLst>
            <pc:docMk/>
            <pc:sldMk cId="3127921241" sldId="258"/>
            <ac:spMk id="10" creationId="{AA1951E2-8F97-4C6F-9735-8234E367F48B}"/>
          </ac:spMkLst>
        </pc:spChg>
        <pc:spChg chg="add del">
          <ac:chgData name="Aminata Sinayoko (2310293)" userId="dd2568eb-5cd0-494a-a013-288ab7daf526" providerId="ADAL" clId="{33A65A78-3441-4943-806A-36F995CDD1C8}" dt="2024-02-20T23:27:28.593" v="738" actId="26606"/>
          <ac:spMkLst>
            <pc:docMk/>
            <pc:sldMk cId="3127921241" sldId="258"/>
            <ac:spMk id="12" creationId="{02FF53E3-0DDC-4270-9698-6F5D68343F55}"/>
          </ac:spMkLst>
        </pc:spChg>
        <pc:spChg chg="add del">
          <ac:chgData name="Aminata Sinayoko (2310293)" userId="dd2568eb-5cd0-494a-a013-288ab7daf526" providerId="ADAL" clId="{33A65A78-3441-4943-806A-36F995CDD1C8}" dt="2024-02-20T23:27:48.476" v="741" actId="26606"/>
          <ac:spMkLst>
            <pc:docMk/>
            <pc:sldMk cId="3127921241" sldId="258"/>
            <ac:spMk id="14" creationId="{1850567E-9970-49B5-8036-68DF198AB106}"/>
          </ac:spMkLst>
        </pc:spChg>
        <pc:spChg chg="add del">
          <ac:chgData name="Aminata Sinayoko (2310293)" userId="dd2568eb-5cd0-494a-a013-288ab7daf526" providerId="ADAL" clId="{33A65A78-3441-4943-806A-36F995CDD1C8}" dt="2024-02-20T23:27:48.476" v="741" actId="26606"/>
          <ac:spMkLst>
            <pc:docMk/>
            <pc:sldMk cId="3127921241" sldId="258"/>
            <ac:spMk id="15" creationId="{C1C08158-5BFB-475E-AFFD-3119675BE108}"/>
          </ac:spMkLst>
        </pc:spChg>
        <pc:spChg chg="add del">
          <ac:chgData name="Aminata Sinayoko (2310293)" userId="dd2568eb-5cd0-494a-a013-288ab7daf526" providerId="ADAL" clId="{33A65A78-3441-4943-806A-36F995CDD1C8}" dt="2024-02-20T23:27:48.476" v="741" actId="26606"/>
          <ac:spMkLst>
            <pc:docMk/>
            <pc:sldMk cId="3127921241" sldId="258"/>
            <ac:spMk id="16" creationId="{252F6D40-1969-431D-97A1-D6439AD90942}"/>
          </ac:spMkLst>
        </pc:spChg>
        <pc:spChg chg="add del">
          <ac:chgData name="Aminata Sinayoko (2310293)" userId="dd2568eb-5cd0-494a-a013-288ab7daf526" providerId="ADAL" clId="{33A65A78-3441-4943-806A-36F995CDD1C8}" dt="2024-02-20T23:27:48.476" v="741" actId="26606"/>
          <ac:spMkLst>
            <pc:docMk/>
            <pc:sldMk cId="3127921241" sldId="258"/>
            <ac:spMk id="17" creationId="{4F5923A5-3EA5-4A1F-8FB1-6E9E4AC90BEF}"/>
          </ac:spMkLst>
        </pc:spChg>
        <pc:spChg chg="add del">
          <ac:chgData name="Aminata Sinayoko (2310293)" userId="dd2568eb-5cd0-494a-a013-288ab7daf526" providerId="ADAL" clId="{33A65A78-3441-4943-806A-36F995CDD1C8}" dt="2024-02-20T23:27:56.963" v="743" actId="26606"/>
          <ac:spMkLst>
            <pc:docMk/>
            <pc:sldMk cId="3127921241" sldId="258"/>
            <ac:spMk id="18" creationId="{23DE04B1-F136-49DF-BD00-FB3FA754C45E}"/>
          </ac:spMkLst>
        </pc:spChg>
        <pc:spChg chg="add del">
          <ac:chgData name="Aminata Sinayoko (2310293)" userId="dd2568eb-5cd0-494a-a013-288ab7daf526" providerId="ADAL" clId="{33A65A78-3441-4943-806A-36F995CDD1C8}" dt="2024-02-20T23:27:56.963" v="743" actId="26606"/>
          <ac:spMkLst>
            <pc:docMk/>
            <pc:sldMk cId="3127921241" sldId="258"/>
            <ac:spMk id="19" creationId="{D2C59203-3788-4E03-B7CF-439D5C388A6A}"/>
          </ac:spMkLst>
        </pc:spChg>
        <pc:spChg chg="add del">
          <ac:chgData name="Aminata Sinayoko (2310293)" userId="dd2568eb-5cd0-494a-a013-288ab7daf526" providerId="ADAL" clId="{33A65A78-3441-4943-806A-36F995CDD1C8}" dt="2024-02-20T23:27:56.963" v="743" actId="26606"/>
          <ac:spMkLst>
            <pc:docMk/>
            <pc:sldMk cId="3127921241" sldId="258"/>
            <ac:spMk id="20" creationId="{8A058938-758D-450A-9FDB-2F0400AB8BB8}"/>
          </ac:spMkLst>
        </pc:spChg>
        <pc:spChg chg="add del">
          <ac:chgData name="Aminata Sinayoko (2310293)" userId="dd2568eb-5cd0-494a-a013-288ab7daf526" providerId="ADAL" clId="{33A65A78-3441-4943-806A-36F995CDD1C8}" dt="2024-02-20T23:27:56.963" v="743" actId="26606"/>
          <ac:spMkLst>
            <pc:docMk/>
            <pc:sldMk cId="3127921241" sldId="258"/>
            <ac:spMk id="21" creationId="{9EE816B5-3840-4903-9656-1A721E42817F}"/>
          </ac:spMkLst>
        </pc:spChg>
        <pc:spChg chg="add del">
          <ac:chgData name="Aminata Sinayoko (2310293)" userId="dd2568eb-5cd0-494a-a013-288ab7daf526" providerId="ADAL" clId="{33A65A78-3441-4943-806A-36F995CDD1C8}" dt="2024-02-20T23:27:56.963" v="743" actId="26606"/>
          <ac:spMkLst>
            <pc:docMk/>
            <pc:sldMk cId="3127921241" sldId="258"/>
            <ac:spMk id="22" creationId="{5F13C2B5-7F4A-48E4-B19A-5A2F9649B359}"/>
          </ac:spMkLst>
        </pc:spChg>
        <pc:spChg chg="add del">
          <ac:chgData name="Aminata Sinayoko (2310293)" userId="dd2568eb-5cd0-494a-a013-288ab7daf526" providerId="ADAL" clId="{33A65A78-3441-4943-806A-36F995CDD1C8}" dt="2024-02-20T23:28:07.417" v="745" actId="26606"/>
          <ac:spMkLst>
            <pc:docMk/>
            <pc:sldMk cId="3127921241" sldId="258"/>
            <ac:spMk id="24" creationId="{E9FF3597-294D-4BCC-9A3B-F73618BFB5ED}"/>
          </ac:spMkLst>
        </pc:spChg>
        <pc:spChg chg="add del">
          <ac:chgData name="Aminata Sinayoko (2310293)" userId="dd2568eb-5cd0-494a-a013-288ab7daf526" providerId="ADAL" clId="{33A65A78-3441-4943-806A-36F995CDD1C8}" dt="2024-02-20T23:28:07.417" v="745" actId="26606"/>
          <ac:spMkLst>
            <pc:docMk/>
            <pc:sldMk cId="3127921241" sldId="258"/>
            <ac:spMk id="25" creationId="{FA95A814-33CD-4A6C-8F2B-378289DBB988}"/>
          </ac:spMkLst>
        </pc:spChg>
        <pc:spChg chg="add del">
          <ac:chgData name="Aminata Sinayoko (2310293)" userId="dd2568eb-5cd0-494a-a013-288ab7daf526" providerId="ADAL" clId="{33A65A78-3441-4943-806A-36F995CDD1C8}" dt="2024-02-20T23:28:07.417" v="745" actId="26606"/>
          <ac:spMkLst>
            <pc:docMk/>
            <pc:sldMk cId="3127921241" sldId="258"/>
            <ac:spMk id="26" creationId="{E579214A-A9B1-4E84-BF32-CA24669E09B8}"/>
          </ac:spMkLst>
        </pc:spChg>
        <pc:spChg chg="add del">
          <ac:chgData name="Aminata Sinayoko (2310293)" userId="dd2568eb-5cd0-494a-a013-288ab7daf526" providerId="ADAL" clId="{33A65A78-3441-4943-806A-36F995CDD1C8}" dt="2024-02-20T23:28:10.657" v="747" actId="26606"/>
          <ac:spMkLst>
            <pc:docMk/>
            <pc:sldMk cId="3127921241" sldId="258"/>
            <ac:spMk id="28" creationId="{3509C681-8290-4C12-BFC0-F0B59D3600A9}"/>
          </ac:spMkLst>
        </pc:spChg>
        <pc:spChg chg="add del">
          <ac:chgData name="Aminata Sinayoko (2310293)" userId="dd2568eb-5cd0-494a-a013-288ab7daf526" providerId="ADAL" clId="{33A65A78-3441-4943-806A-36F995CDD1C8}" dt="2024-02-20T23:28:10.657" v="747" actId="26606"/>
          <ac:spMkLst>
            <pc:docMk/>
            <pc:sldMk cId="3127921241" sldId="258"/>
            <ac:spMk id="29" creationId="{62DB152A-3012-4C06-84C6-9355BD03A314}"/>
          </ac:spMkLst>
        </pc:spChg>
        <pc:spChg chg="add del">
          <ac:chgData name="Aminata Sinayoko (2310293)" userId="dd2568eb-5cd0-494a-a013-288ab7daf526" providerId="ADAL" clId="{33A65A78-3441-4943-806A-36F995CDD1C8}" dt="2024-02-20T23:28:10.657" v="747" actId="26606"/>
          <ac:spMkLst>
            <pc:docMk/>
            <pc:sldMk cId="3127921241" sldId="258"/>
            <ac:spMk id="30" creationId="{5C542152-E969-4F41-AFD8-4B5354BE54C9}"/>
          </ac:spMkLst>
        </pc:spChg>
        <pc:spChg chg="add del">
          <ac:chgData name="Aminata Sinayoko (2310293)" userId="dd2568eb-5cd0-494a-a013-288ab7daf526" providerId="ADAL" clId="{33A65A78-3441-4943-806A-36F995CDD1C8}" dt="2024-02-20T23:28:10.657" v="747" actId="26606"/>
          <ac:spMkLst>
            <pc:docMk/>
            <pc:sldMk cId="3127921241" sldId="258"/>
            <ac:spMk id="31" creationId="{C2EDDE5C-FB26-46E8-9F4C-3548CC15C2C7}"/>
          </ac:spMkLst>
        </pc:spChg>
        <pc:spChg chg="add del">
          <ac:chgData name="Aminata Sinayoko (2310293)" userId="dd2568eb-5cd0-494a-a013-288ab7daf526" providerId="ADAL" clId="{33A65A78-3441-4943-806A-36F995CDD1C8}" dt="2024-02-20T23:28:10.657" v="747" actId="26606"/>
          <ac:spMkLst>
            <pc:docMk/>
            <pc:sldMk cId="3127921241" sldId="258"/>
            <ac:spMk id="32" creationId="{D470A0CA-EE35-4C4E-91DA-C8DB95E2700C}"/>
          </ac:spMkLst>
        </pc:spChg>
        <pc:spChg chg="add del">
          <ac:chgData name="Aminata Sinayoko (2310293)" userId="dd2568eb-5cd0-494a-a013-288ab7daf526" providerId="ADAL" clId="{33A65A78-3441-4943-806A-36F995CDD1C8}" dt="2024-02-20T23:28:23.155" v="750" actId="26606"/>
          <ac:spMkLst>
            <pc:docMk/>
            <pc:sldMk cId="3127921241" sldId="258"/>
            <ac:spMk id="34" creationId="{737C03B3-7F8E-434B-AB3E-2367CAE61270}"/>
          </ac:spMkLst>
        </pc:spChg>
        <pc:spChg chg="add del">
          <ac:chgData name="Aminata Sinayoko (2310293)" userId="dd2568eb-5cd0-494a-a013-288ab7daf526" providerId="ADAL" clId="{33A65A78-3441-4943-806A-36F995CDD1C8}" dt="2024-02-20T23:28:23.155" v="750" actId="26606"/>
          <ac:spMkLst>
            <pc:docMk/>
            <pc:sldMk cId="3127921241" sldId="258"/>
            <ac:spMk id="35" creationId="{F24FE85A-D882-4F43-A4F7-8311CA2DB885}"/>
          </ac:spMkLst>
        </pc:spChg>
        <pc:spChg chg="add del">
          <ac:chgData name="Aminata Sinayoko (2310293)" userId="dd2568eb-5cd0-494a-a013-288ab7daf526" providerId="ADAL" clId="{33A65A78-3441-4943-806A-36F995CDD1C8}" dt="2024-02-20T23:28:23.155" v="750" actId="26606"/>
          <ac:spMkLst>
            <pc:docMk/>
            <pc:sldMk cId="3127921241" sldId="258"/>
            <ac:spMk id="36" creationId="{F35342D2-E4EF-458A-84FA-4E8B5F366A67}"/>
          </ac:spMkLst>
        </pc:spChg>
        <pc:spChg chg="add del">
          <ac:chgData name="Aminata Sinayoko (2310293)" userId="dd2568eb-5cd0-494a-a013-288ab7daf526" providerId="ADAL" clId="{33A65A78-3441-4943-806A-36F995CDD1C8}" dt="2024-02-20T23:28:23.155" v="750" actId="26606"/>
          <ac:spMkLst>
            <pc:docMk/>
            <pc:sldMk cId="3127921241" sldId="258"/>
            <ac:spMk id="37" creationId="{126F3A4B-7C6A-4302-B312-6142412ABFD5}"/>
          </ac:spMkLst>
        </pc:spChg>
        <pc:graphicFrameChg chg="add del modGraphic">
          <ac:chgData name="Aminata Sinayoko (2310293)" userId="dd2568eb-5cd0-494a-a013-288ab7daf526" providerId="ADAL" clId="{33A65A78-3441-4943-806A-36F995CDD1C8}" dt="2024-02-17T22:49:29.478" v="139" actId="27309"/>
          <ac:graphicFrameMkLst>
            <pc:docMk/>
            <pc:sldMk cId="3127921241" sldId="258"/>
            <ac:graphicFrameMk id="5" creationId="{CD6C69F2-F452-D790-DA41-12FCFD39EAF2}"/>
          </ac:graphicFrameMkLst>
        </pc:graphicFrameChg>
        <pc:picChg chg="add mod">
          <ac:chgData name="Aminata Sinayoko (2310293)" userId="dd2568eb-5cd0-494a-a013-288ab7daf526" providerId="ADAL" clId="{33A65A78-3441-4943-806A-36F995CDD1C8}" dt="2024-02-20T23:32:04.294" v="760" actId="14100"/>
          <ac:picMkLst>
            <pc:docMk/>
            <pc:sldMk cId="3127921241" sldId="258"/>
            <ac:picMk id="5" creationId="{D93FC45E-87FA-84C3-7BFE-E2446D99568C}"/>
          </ac:picMkLst>
        </pc:picChg>
      </pc:sldChg>
      <pc:sldChg chg="addSp delSp modSp del mod">
        <pc:chgData name="Aminata Sinayoko (2310293)" userId="dd2568eb-5cd0-494a-a013-288ab7daf526" providerId="ADAL" clId="{33A65A78-3441-4943-806A-36F995CDD1C8}" dt="2024-02-23T15:34:01.839" v="2386" actId="47"/>
        <pc:sldMkLst>
          <pc:docMk/>
          <pc:sldMk cId="2346105441" sldId="259"/>
        </pc:sldMkLst>
        <pc:spChg chg="mod">
          <ac:chgData name="Aminata Sinayoko (2310293)" userId="dd2568eb-5cd0-494a-a013-288ab7daf526" providerId="ADAL" clId="{33A65A78-3441-4943-806A-36F995CDD1C8}" dt="2024-02-20T23:41:47.514" v="773" actId="14100"/>
          <ac:spMkLst>
            <pc:docMk/>
            <pc:sldMk cId="2346105441" sldId="259"/>
            <ac:spMk id="2" creationId="{EEEAB879-EB25-0B93-0DED-B08AD6AC7A55}"/>
          </ac:spMkLst>
        </pc:spChg>
        <pc:spChg chg="del">
          <ac:chgData name="Aminata Sinayoko (2310293)" userId="dd2568eb-5cd0-494a-a013-288ab7daf526" providerId="ADAL" clId="{33A65A78-3441-4943-806A-36F995CDD1C8}" dt="2024-02-20T22:46:56.221" v="194" actId="22"/>
          <ac:spMkLst>
            <pc:docMk/>
            <pc:sldMk cId="2346105441" sldId="259"/>
            <ac:spMk id="3" creationId="{AB0F45D4-A639-BCE9-4636-ABFFB9C67EE9}"/>
          </ac:spMkLst>
        </pc:spChg>
        <pc:spChg chg="add del mod">
          <ac:chgData name="Aminata Sinayoko (2310293)" userId="dd2568eb-5cd0-494a-a013-288ab7daf526" providerId="ADAL" clId="{33A65A78-3441-4943-806A-36F995CDD1C8}" dt="2024-02-20T22:49:12.807" v="196" actId="22"/>
          <ac:spMkLst>
            <pc:docMk/>
            <pc:sldMk cId="2346105441" sldId="259"/>
            <ac:spMk id="7" creationId="{87DEF910-0BAE-5CF2-42BA-124E4B9E5156}"/>
          </ac:spMkLst>
        </pc:spChg>
        <pc:picChg chg="add del mod ord">
          <ac:chgData name="Aminata Sinayoko (2310293)" userId="dd2568eb-5cd0-494a-a013-288ab7daf526" providerId="ADAL" clId="{33A65A78-3441-4943-806A-36F995CDD1C8}" dt="2024-02-20T22:47:21.623" v="195" actId="478"/>
          <ac:picMkLst>
            <pc:docMk/>
            <pc:sldMk cId="2346105441" sldId="259"/>
            <ac:picMk id="5" creationId="{3C257C8E-D0ED-9786-E680-77D73397270A}"/>
          </ac:picMkLst>
        </pc:picChg>
        <pc:picChg chg="add mod ord">
          <ac:chgData name="Aminata Sinayoko (2310293)" userId="dd2568eb-5cd0-494a-a013-288ab7daf526" providerId="ADAL" clId="{33A65A78-3441-4943-806A-36F995CDD1C8}" dt="2024-02-20T23:42:09.924" v="775" actId="14100"/>
          <ac:picMkLst>
            <pc:docMk/>
            <pc:sldMk cId="2346105441" sldId="259"/>
            <ac:picMk id="9" creationId="{ACE7F845-4CB4-10C9-63FC-11CBEB2B7B2A}"/>
          </ac:picMkLst>
        </pc:picChg>
      </pc:sldChg>
      <pc:sldChg chg="addSp delSp modSp mod">
        <pc:chgData name="Aminata Sinayoko (2310293)" userId="dd2568eb-5cd0-494a-a013-288ab7daf526" providerId="ADAL" clId="{33A65A78-3441-4943-806A-36F995CDD1C8}" dt="2024-03-07T00:27:36.357" v="5398" actId="255"/>
        <pc:sldMkLst>
          <pc:docMk/>
          <pc:sldMk cId="3367954555" sldId="260"/>
        </pc:sldMkLst>
        <pc:spChg chg="mod">
          <ac:chgData name="Aminata Sinayoko (2310293)" userId="dd2568eb-5cd0-494a-a013-288ab7daf526" providerId="ADAL" clId="{33A65A78-3441-4943-806A-36F995CDD1C8}" dt="2024-03-07T00:26:03.564" v="5393" actId="2710"/>
          <ac:spMkLst>
            <pc:docMk/>
            <pc:sldMk cId="3367954555" sldId="260"/>
            <ac:spMk id="2" creationId="{59DDBB47-6993-C81A-3B0F-AB5A89C1900C}"/>
          </ac:spMkLst>
        </pc:spChg>
        <pc:spChg chg="add del mod">
          <ac:chgData name="Aminata Sinayoko (2310293)" userId="dd2568eb-5cd0-494a-a013-288ab7daf526" providerId="ADAL" clId="{33A65A78-3441-4943-806A-36F995CDD1C8}" dt="2024-03-07T00:27:36.357" v="5398" actId="255"/>
          <ac:spMkLst>
            <pc:docMk/>
            <pc:sldMk cId="3367954555" sldId="260"/>
            <ac:spMk id="3" creationId="{F1A29B22-D3A2-9622-E628-04736266EC7D}"/>
          </ac:spMkLst>
        </pc:spChg>
        <pc:spChg chg="add del mod">
          <ac:chgData name="Aminata Sinayoko (2310293)" userId="dd2568eb-5cd0-494a-a013-288ab7daf526" providerId="ADAL" clId="{33A65A78-3441-4943-806A-36F995CDD1C8}" dt="2024-03-06T22:40:52.199" v="4887" actId="478"/>
          <ac:spMkLst>
            <pc:docMk/>
            <pc:sldMk cId="3367954555" sldId="260"/>
            <ac:spMk id="5" creationId="{3733C32B-E38D-B74B-5DFE-B0D9401CBEC4}"/>
          </ac:spMkLst>
        </pc:spChg>
      </pc:sldChg>
      <pc:sldChg chg="addSp delSp modSp new del mod ord setBg delDesignElem">
        <pc:chgData name="Aminata Sinayoko (2310293)" userId="dd2568eb-5cd0-494a-a013-288ab7daf526" providerId="ADAL" clId="{33A65A78-3441-4943-806A-36F995CDD1C8}" dt="2024-02-23T22:08:49.067" v="3726" actId="47"/>
        <pc:sldMkLst>
          <pc:docMk/>
          <pc:sldMk cId="1153993242" sldId="261"/>
        </pc:sldMkLst>
        <pc:spChg chg="mod">
          <ac:chgData name="Aminata Sinayoko (2310293)" userId="dd2568eb-5cd0-494a-a013-288ab7daf526" providerId="ADAL" clId="{33A65A78-3441-4943-806A-36F995CDD1C8}" dt="2024-02-21T00:09:25.410" v="1450" actId="26606"/>
          <ac:spMkLst>
            <pc:docMk/>
            <pc:sldMk cId="1153993242" sldId="261"/>
            <ac:spMk id="2" creationId="{B2BDE020-3BA7-B640-EE70-D5F23C17602D}"/>
          </ac:spMkLst>
        </pc:spChg>
        <pc:spChg chg="add del mod">
          <ac:chgData name="Aminata Sinayoko (2310293)" userId="dd2568eb-5cd0-494a-a013-288ab7daf526" providerId="ADAL" clId="{33A65A78-3441-4943-806A-36F995CDD1C8}" dt="2024-02-23T17:05:48.959" v="2848" actId="21"/>
          <ac:spMkLst>
            <pc:docMk/>
            <pc:sldMk cId="1153993242" sldId="261"/>
            <ac:spMk id="3" creationId="{3531DE36-F950-70F5-514E-A9E083F35C7A}"/>
          </ac:spMkLst>
        </pc:spChg>
        <pc:spChg chg="add del">
          <ac:chgData name="Aminata Sinayoko (2310293)" userId="dd2568eb-5cd0-494a-a013-288ab7daf526" providerId="ADAL" clId="{33A65A78-3441-4943-806A-36F995CDD1C8}" dt="2024-02-21T00:08:10.787" v="1447" actId="26606"/>
          <ac:spMkLst>
            <pc:docMk/>
            <pc:sldMk cId="1153993242" sldId="261"/>
            <ac:spMk id="7" creationId="{3531DE36-F950-70F5-514E-A9E083F35C7A}"/>
          </ac:spMkLst>
        </pc:spChg>
        <pc:spChg chg="add del">
          <ac:chgData name="Aminata Sinayoko (2310293)" userId="dd2568eb-5cd0-494a-a013-288ab7daf526" providerId="ADAL" clId="{33A65A78-3441-4943-806A-36F995CDD1C8}" dt="2024-02-21T00:08:10.787" v="1447" actId="26606"/>
          <ac:spMkLst>
            <pc:docMk/>
            <pc:sldMk cId="1153993242" sldId="261"/>
            <ac:spMk id="9" creationId="{7612F838-9E15-400D-ADAA-BC5595009BC7}"/>
          </ac:spMkLst>
        </pc:spChg>
        <pc:spChg chg="add del">
          <ac:chgData name="Aminata Sinayoko (2310293)" userId="dd2568eb-5cd0-494a-a013-288ab7daf526" providerId="ADAL" clId="{33A65A78-3441-4943-806A-36F995CDD1C8}" dt="2024-02-23T16:41:46.768" v="2692"/>
          <ac:spMkLst>
            <pc:docMk/>
            <pc:sldMk cId="1153993242" sldId="261"/>
            <ac:spMk id="10" creationId="{30901EA4-6CA0-4A64-939C-F76E88D155AA}"/>
          </ac:spMkLst>
        </pc:spChg>
        <pc:spChg chg="add del">
          <ac:chgData name="Aminata Sinayoko (2310293)" userId="dd2568eb-5cd0-494a-a013-288ab7daf526" providerId="ADAL" clId="{33A65A78-3441-4943-806A-36F995CDD1C8}" dt="2024-02-21T00:08:10.787" v="1447" actId="26606"/>
          <ac:spMkLst>
            <pc:docMk/>
            <pc:sldMk cId="1153993242" sldId="261"/>
            <ac:spMk id="11" creationId="{424227C0-1C28-4574-96C0-36D90661A53F}"/>
          </ac:spMkLst>
        </pc:spChg>
        <pc:spChg chg="add del">
          <ac:chgData name="Aminata Sinayoko (2310293)" userId="dd2568eb-5cd0-494a-a013-288ab7daf526" providerId="ADAL" clId="{33A65A78-3441-4943-806A-36F995CDD1C8}" dt="2024-02-23T16:41:46.768" v="2692"/>
          <ac:spMkLst>
            <pc:docMk/>
            <pc:sldMk cId="1153993242" sldId="261"/>
            <ac:spMk id="12" creationId="{7E3B2BA1-50FC-4574-838F-AB0B5B93B91D}"/>
          </ac:spMkLst>
        </pc:spChg>
        <pc:spChg chg="add del">
          <ac:chgData name="Aminata Sinayoko (2310293)" userId="dd2568eb-5cd0-494a-a013-288ab7daf526" providerId="ADAL" clId="{33A65A78-3441-4943-806A-36F995CDD1C8}" dt="2024-02-21T00:08:10.787" v="1447" actId="26606"/>
          <ac:spMkLst>
            <pc:docMk/>
            <pc:sldMk cId="1153993242" sldId="261"/>
            <ac:spMk id="13" creationId="{7B2CA80B-A8CD-4C81-90DC-D43EFD3B3770}"/>
          </ac:spMkLst>
        </pc:spChg>
        <pc:spChg chg="add del">
          <ac:chgData name="Aminata Sinayoko (2310293)" userId="dd2568eb-5cd0-494a-a013-288ab7daf526" providerId="ADAL" clId="{33A65A78-3441-4943-806A-36F995CDD1C8}" dt="2024-02-21T00:08:10.787" v="1447" actId="26606"/>
          <ac:spMkLst>
            <pc:docMk/>
            <pc:sldMk cId="1153993242" sldId="261"/>
            <ac:spMk id="15" creationId="{F89C4351-E530-4C90-9416-A9B8BD88DCC5}"/>
          </ac:spMkLst>
        </pc:spChg>
        <pc:spChg chg="add del">
          <ac:chgData name="Aminata Sinayoko (2310293)" userId="dd2568eb-5cd0-494a-a013-288ab7daf526" providerId="ADAL" clId="{33A65A78-3441-4943-806A-36F995CDD1C8}" dt="2024-02-21T00:08:10.787" v="1447" actId="26606"/>
          <ac:spMkLst>
            <pc:docMk/>
            <pc:sldMk cId="1153993242" sldId="261"/>
            <ac:spMk id="17" creationId="{22F70C1E-70A9-4389-843B-5784E2A9E77C}"/>
          </ac:spMkLst>
        </pc:spChg>
        <pc:graphicFrameChg chg="add del">
          <ac:chgData name="Aminata Sinayoko (2310293)" userId="dd2568eb-5cd0-494a-a013-288ab7daf526" providerId="ADAL" clId="{33A65A78-3441-4943-806A-36F995CDD1C8}" dt="2024-02-21T00:08:01.928" v="1445" actId="26606"/>
          <ac:graphicFrameMkLst>
            <pc:docMk/>
            <pc:sldMk cId="1153993242" sldId="261"/>
            <ac:graphicFrameMk id="5" creationId="{61CB9219-6F2E-33B3-5B05-382A9C0B14D7}"/>
          </ac:graphicFrameMkLst>
        </pc:graphicFrameChg>
        <pc:graphicFrameChg chg="add del">
          <ac:chgData name="Aminata Sinayoko (2310293)" userId="dd2568eb-5cd0-494a-a013-288ab7daf526" providerId="ADAL" clId="{33A65A78-3441-4943-806A-36F995CDD1C8}" dt="2024-02-21T00:09:08.290" v="1449" actId="26606"/>
          <ac:graphicFrameMkLst>
            <pc:docMk/>
            <pc:sldMk cId="1153993242" sldId="261"/>
            <ac:graphicFrameMk id="6" creationId="{B8D442F2-3933-D266-2C20-001CDBC32C6A}"/>
          </ac:graphicFrameMkLst>
        </pc:graphicFrameChg>
        <pc:picChg chg="add del">
          <ac:chgData name="Aminata Sinayoko (2310293)" userId="dd2568eb-5cd0-494a-a013-288ab7daf526" providerId="ADAL" clId="{33A65A78-3441-4943-806A-36F995CDD1C8}" dt="2024-02-21T00:08:10.787" v="1447" actId="26606"/>
          <ac:picMkLst>
            <pc:docMk/>
            <pc:sldMk cId="1153993242" sldId="261"/>
            <ac:picMk id="8" creationId="{E4BBC7F2-1A68-1309-EE5A-5AC728FDFF65}"/>
          </ac:picMkLst>
        </pc:picChg>
        <pc:picChg chg="add">
          <ac:chgData name="Aminata Sinayoko (2310293)" userId="dd2568eb-5cd0-494a-a013-288ab7daf526" providerId="ADAL" clId="{33A65A78-3441-4943-806A-36F995CDD1C8}" dt="2024-02-21T00:09:25.410" v="1450" actId="26606"/>
          <ac:picMkLst>
            <pc:docMk/>
            <pc:sldMk cId="1153993242" sldId="261"/>
            <ac:picMk id="14" creationId="{4D5F771F-402F-3D45-6425-F81D8F593313}"/>
          </ac:picMkLst>
        </pc:picChg>
      </pc:sldChg>
      <pc:sldChg chg="modSp new del mod">
        <pc:chgData name="Aminata Sinayoko (2310293)" userId="dd2568eb-5cd0-494a-a013-288ab7daf526" providerId="ADAL" clId="{33A65A78-3441-4943-806A-36F995CDD1C8}" dt="2024-02-23T15:33:33.706" v="2385" actId="47"/>
        <pc:sldMkLst>
          <pc:docMk/>
          <pc:sldMk cId="2772991198" sldId="262"/>
        </pc:sldMkLst>
        <pc:spChg chg="mod">
          <ac:chgData name="Aminata Sinayoko (2310293)" userId="dd2568eb-5cd0-494a-a013-288ab7daf526" providerId="ADAL" clId="{33A65A78-3441-4943-806A-36F995CDD1C8}" dt="2024-02-17T22:47:55.279" v="116" actId="20577"/>
          <ac:spMkLst>
            <pc:docMk/>
            <pc:sldMk cId="2772991198" sldId="262"/>
            <ac:spMk id="2" creationId="{CF138470-3E62-DDA5-8C44-7FCF641C88CD}"/>
          </ac:spMkLst>
        </pc:spChg>
      </pc:sldChg>
      <pc:sldChg chg="modSp new del mod">
        <pc:chgData name="Aminata Sinayoko (2310293)" userId="dd2568eb-5cd0-494a-a013-288ab7daf526" providerId="ADAL" clId="{33A65A78-3441-4943-806A-36F995CDD1C8}" dt="2024-02-23T15:33:27.853" v="2384" actId="47"/>
        <pc:sldMkLst>
          <pc:docMk/>
          <pc:sldMk cId="642323915" sldId="263"/>
        </pc:sldMkLst>
        <pc:spChg chg="mod">
          <ac:chgData name="Aminata Sinayoko (2310293)" userId="dd2568eb-5cd0-494a-a013-288ab7daf526" providerId="ADAL" clId="{33A65A78-3441-4943-806A-36F995CDD1C8}" dt="2024-02-17T22:48:55.450" v="135" actId="20577"/>
          <ac:spMkLst>
            <pc:docMk/>
            <pc:sldMk cId="642323915" sldId="263"/>
            <ac:spMk id="2" creationId="{64C014DA-FDB5-1F15-7B66-2AD0F11D399F}"/>
          </ac:spMkLst>
        </pc:spChg>
      </pc:sldChg>
      <pc:sldChg chg="addSp delSp modSp new mod ord setBg delDesignElem modNotesTx">
        <pc:chgData name="Aminata Sinayoko (2310293)" userId="dd2568eb-5cd0-494a-a013-288ab7daf526" providerId="ADAL" clId="{33A65A78-3441-4943-806A-36F995CDD1C8}" dt="2024-02-29T22:13:22.551" v="4790" actId="14100"/>
        <pc:sldMkLst>
          <pc:docMk/>
          <pc:sldMk cId="858509504" sldId="264"/>
        </pc:sldMkLst>
        <pc:spChg chg="mod">
          <ac:chgData name="Aminata Sinayoko (2310293)" userId="dd2568eb-5cd0-494a-a013-288ab7daf526" providerId="ADAL" clId="{33A65A78-3441-4943-806A-36F995CDD1C8}" dt="2024-02-28T23:10:20.934" v="4455" actId="26606"/>
          <ac:spMkLst>
            <pc:docMk/>
            <pc:sldMk cId="858509504" sldId="264"/>
            <ac:spMk id="2" creationId="{D8F69023-CFF6-A04A-B210-61FA95F8A293}"/>
          </ac:spMkLst>
        </pc:spChg>
        <pc:spChg chg="del">
          <ac:chgData name="Aminata Sinayoko (2310293)" userId="dd2568eb-5cd0-494a-a013-288ab7daf526" providerId="ADAL" clId="{33A65A78-3441-4943-806A-36F995CDD1C8}" dt="2024-02-23T14:57:29.554" v="2039" actId="931"/>
          <ac:spMkLst>
            <pc:docMk/>
            <pc:sldMk cId="858509504" sldId="264"/>
            <ac:spMk id="3" creationId="{3C886A71-098B-8D29-C55D-990AC9FCC17D}"/>
          </ac:spMkLst>
        </pc:spChg>
        <pc:spChg chg="add mod">
          <ac:chgData name="Aminata Sinayoko (2310293)" userId="dd2568eb-5cd0-494a-a013-288ab7daf526" providerId="ADAL" clId="{33A65A78-3441-4943-806A-36F995CDD1C8}" dt="2024-02-29T22:12:33.733" v="4788" actId="14100"/>
          <ac:spMkLst>
            <pc:docMk/>
            <pc:sldMk cId="858509504" sldId="264"/>
            <ac:spMk id="4" creationId="{724753D4-162B-B36F-3C18-9EAB643D7F8C}"/>
          </ac:spMkLst>
        </pc:spChg>
        <pc:spChg chg="add del mod">
          <ac:chgData name="Aminata Sinayoko (2310293)" userId="dd2568eb-5cd0-494a-a013-288ab7daf526" providerId="ADAL" clId="{33A65A78-3441-4943-806A-36F995CDD1C8}" dt="2024-02-28T23:02:31.131" v="4437" actId="478"/>
          <ac:spMkLst>
            <pc:docMk/>
            <pc:sldMk cId="858509504" sldId="264"/>
            <ac:spMk id="6" creationId="{0FB6341F-4317-4A61-FEC7-D990BC0BE874}"/>
          </ac:spMkLst>
        </pc:spChg>
        <pc:spChg chg="add mod ord">
          <ac:chgData name="Aminata Sinayoko (2310293)" userId="dd2568eb-5cd0-494a-a013-288ab7daf526" providerId="ADAL" clId="{33A65A78-3441-4943-806A-36F995CDD1C8}" dt="2024-02-28T23:19:54.246" v="4499" actId="27636"/>
          <ac:spMkLst>
            <pc:docMk/>
            <pc:sldMk cId="858509504" sldId="264"/>
            <ac:spMk id="10" creationId="{F449ED08-301F-4FCF-95B6-B7D44B224A0B}"/>
          </ac:spMkLst>
        </pc:spChg>
        <pc:spChg chg="add del">
          <ac:chgData name="Aminata Sinayoko (2310293)" userId="dd2568eb-5cd0-494a-a013-288ab7daf526" providerId="ADAL" clId="{33A65A78-3441-4943-806A-36F995CDD1C8}" dt="2024-02-23T15:18:26.053" v="2309" actId="26606"/>
          <ac:spMkLst>
            <pc:docMk/>
            <pc:sldMk cId="858509504" sldId="264"/>
            <ac:spMk id="13" creationId="{DA1766D0-745A-4921-A68E-56642A6508CF}"/>
          </ac:spMkLst>
        </pc:spChg>
        <pc:spChg chg="add del">
          <ac:chgData name="Aminata Sinayoko (2310293)" userId="dd2568eb-5cd0-494a-a013-288ab7daf526" providerId="ADAL" clId="{33A65A78-3441-4943-806A-36F995CDD1C8}" dt="2024-02-23T15:18:26.053" v="2309" actId="26606"/>
          <ac:spMkLst>
            <pc:docMk/>
            <pc:sldMk cId="858509504" sldId="264"/>
            <ac:spMk id="15" creationId="{583F1E3F-D7BF-4DB5-8016-70B9E385E338}"/>
          </ac:spMkLst>
        </pc:spChg>
        <pc:spChg chg="add del">
          <ac:chgData name="Aminata Sinayoko (2310293)" userId="dd2568eb-5cd0-494a-a013-288ab7daf526" providerId="ADAL" clId="{33A65A78-3441-4943-806A-36F995CDD1C8}" dt="2024-02-23T15:18:26.053" v="2309" actId="26606"/>
          <ac:spMkLst>
            <pc:docMk/>
            <pc:sldMk cId="858509504" sldId="264"/>
            <ac:spMk id="17" creationId="{DD0D3E7A-8DF6-4A78-A03C-86AD697468BE}"/>
          </ac:spMkLst>
        </pc:spChg>
        <pc:spChg chg="add del">
          <ac:chgData name="Aminata Sinayoko (2310293)" userId="dd2568eb-5cd0-494a-a013-288ab7daf526" providerId="ADAL" clId="{33A65A78-3441-4943-806A-36F995CDD1C8}" dt="2024-02-23T15:18:26.037" v="2308" actId="26606"/>
          <ac:spMkLst>
            <pc:docMk/>
            <pc:sldMk cId="858509504" sldId="264"/>
            <ac:spMk id="22" creationId="{30901EA4-6CA0-4A64-939C-F76E88D155AA}"/>
          </ac:spMkLst>
        </pc:spChg>
        <pc:spChg chg="add del">
          <ac:chgData name="Aminata Sinayoko (2310293)" userId="dd2568eb-5cd0-494a-a013-288ab7daf526" providerId="ADAL" clId="{33A65A78-3441-4943-806A-36F995CDD1C8}" dt="2024-02-23T15:18:26.037" v="2308" actId="26606"/>
          <ac:spMkLst>
            <pc:docMk/>
            <pc:sldMk cId="858509504" sldId="264"/>
            <ac:spMk id="24" creationId="{7E3B2BA1-50FC-4574-838F-AB0B5B93B91D}"/>
          </ac:spMkLst>
        </pc:spChg>
        <pc:spChg chg="add del">
          <ac:chgData name="Aminata Sinayoko (2310293)" userId="dd2568eb-5cd0-494a-a013-288ab7daf526" providerId="ADAL" clId="{33A65A78-3441-4943-806A-36F995CDD1C8}" dt="2024-02-23T15:30:58.487" v="2376" actId="26606"/>
          <ac:spMkLst>
            <pc:docMk/>
            <pc:sldMk cId="858509504" sldId="264"/>
            <ac:spMk id="26" creationId="{DD0D3E7A-8DF6-4A78-A03C-86AD697468BE}"/>
          </ac:spMkLst>
        </pc:spChg>
        <pc:spChg chg="add del">
          <ac:chgData name="Aminata Sinayoko (2310293)" userId="dd2568eb-5cd0-494a-a013-288ab7daf526" providerId="ADAL" clId="{33A65A78-3441-4943-806A-36F995CDD1C8}" dt="2024-02-23T15:30:58.487" v="2376" actId="26606"/>
          <ac:spMkLst>
            <pc:docMk/>
            <pc:sldMk cId="858509504" sldId="264"/>
            <ac:spMk id="27" creationId="{DA1766D0-745A-4921-A68E-56642A6508CF}"/>
          </ac:spMkLst>
        </pc:spChg>
        <pc:spChg chg="add del">
          <ac:chgData name="Aminata Sinayoko (2310293)" userId="dd2568eb-5cd0-494a-a013-288ab7daf526" providerId="ADAL" clId="{33A65A78-3441-4943-806A-36F995CDD1C8}" dt="2024-02-23T15:30:58.487" v="2376" actId="26606"/>
          <ac:spMkLst>
            <pc:docMk/>
            <pc:sldMk cId="858509504" sldId="264"/>
            <ac:spMk id="28" creationId="{583F1E3F-D7BF-4DB5-8016-70B9E385E338}"/>
          </ac:spMkLst>
        </pc:spChg>
        <pc:spChg chg="add del">
          <ac:chgData name="Aminata Sinayoko (2310293)" userId="dd2568eb-5cd0-494a-a013-288ab7daf526" providerId="ADAL" clId="{33A65A78-3441-4943-806A-36F995CDD1C8}" dt="2024-02-23T15:28:33.398" v="2353" actId="26606"/>
          <ac:spMkLst>
            <pc:docMk/>
            <pc:sldMk cId="858509504" sldId="264"/>
            <ac:spMk id="33" creationId="{30901EA4-6CA0-4A64-939C-F76E88D155AA}"/>
          </ac:spMkLst>
        </pc:spChg>
        <pc:spChg chg="add del">
          <ac:chgData name="Aminata Sinayoko (2310293)" userId="dd2568eb-5cd0-494a-a013-288ab7daf526" providerId="ADAL" clId="{33A65A78-3441-4943-806A-36F995CDD1C8}" dt="2024-02-23T15:28:33.398" v="2353" actId="26606"/>
          <ac:spMkLst>
            <pc:docMk/>
            <pc:sldMk cId="858509504" sldId="264"/>
            <ac:spMk id="35" creationId="{7E3B2BA1-50FC-4574-838F-AB0B5B93B91D}"/>
          </ac:spMkLst>
        </pc:spChg>
        <pc:spChg chg="add del">
          <ac:chgData name="Aminata Sinayoko (2310293)" userId="dd2568eb-5cd0-494a-a013-288ab7daf526" providerId="ADAL" clId="{33A65A78-3441-4943-806A-36F995CDD1C8}" dt="2024-02-23T15:28:37.394" v="2355" actId="26606"/>
          <ac:spMkLst>
            <pc:docMk/>
            <pc:sldMk cId="858509504" sldId="264"/>
            <ac:spMk id="37" creationId="{7B2CA80B-A8CD-4C81-90DC-D43EFD3B3770}"/>
          </ac:spMkLst>
        </pc:spChg>
        <pc:spChg chg="add del">
          <ac:chgData name="Aminata Sinayoko (2310293)" userId="dd2568eb-5cd0-494a-a013-288ab7daf526" providerId="ADAL" clId="{33A65A78-3441-4943-806A-36F995CDD1C8}" dt="2024-02-23T15:28:37.394" v="2355" actId="26606"/>
          <ac:spMkLst>
            <pc:docMk/>
            <pc:sldMk cId="858509504" sldId="264"/>
            <ac:spMk id="38" creationId="{7612F838-9E15-400D-ADAA-BC5595009BC7}"/>
          </ac:spMkLst>
        </pc:spChg>
        <pc:spChg chg="add del">
          <ac:chgData name="Aminata Sinayoko (2310293)" userId="dd2568eb-5cd0-494a-a013-288ab7daf526" providerId="ADAL" clId="{33A65A78-3441-4943-806A-36F995CDD1C8}" dt="2024-02-23T15:28:37.394" v="2355" actId="26606"/>
          <ac:spMkLst>
            <pc:docMk/>
            <pc:sldMk cId="858509504" sldId="264"/>
            <ac:spMk id="39" creationId="{F89C4351-E530-4C90-9416-A9B8BD88DCC5}"/>
          </ac:spMkLst>
        </pc:spChg>
        <pc:spChg chg="add del">
          <ac:chgData name="Aminata Sinayoko (2310293)" userId="dd2568eb-5cd0-494a-a013-288ab7daf526" providerId="ADAL" clId="{33A65A78-3441-4943-806A-36F995CDD1C8}" dt="2024-02-23T15:28:37.394" v="2355" actId="26606"/>
          <ac:spMkLst>
            <pc:docMk/>
            <pc:sldMk cId="858509504" sldId="264"/>
            <ac:spMk id="40" creationId="{424227C0-1C28-4574-96C0-36D90661A53F}"/>
          </ac:spMkLst>
        </pc:spChg>
        <pc:spChg chg="add del">
          <ac:chgData name="Aminata Sinayoko (2310293)" userId="dd2568eb-5cd0-494a-a013-288ab7daf526" providerId="ADAL" clId="{33A65A78-3441-4943-806A-36F995CDD1C8}" dt="2024-02-23T15:28:37.394" v="2355" actId="26606"/>
          <ac:spMkLst>
            <pc:docMk/>
            <pc:sldMk cId="858509504" sldId="264"/>
            <ac:spMk id="41" creationId="{22F70C1E-70A9-4389-843B-5784E2A9E77C}"/>
          </ac:spMkLst>
        </pc:spChg>
        <pc:spChg chg="add del">
          <ac:chgData name="Aminata Sinayoko (2310293)" userId="dd2568eb-5cd0-494a-a013-288ab7daf526" providerId="ADAL" clId="{33A65A78-3441-4943-806A-36F995CDD1C8}" dt="2024-02-23T15:28:40.684" v="2357" actId="26606"/>
          <ac:spMkLst>
            <pc:docMk/>
            <pc:sldMk cId="858509504" sldId="264"/>
            <ac:spMk id="43" creationId="{EA3D7368-8E28-4CDB-B0AC-5556FB16301F}"/>
          </ac:spMkLst>
        </pc:spChg>
        <pc:spChg chg="add del">
          <ac:chgData name="Aminata Sinayoko (2310293)" userId="dd2568eb-5cd0-494a-a013-288ab7daf526" providerId="ADAL" clId="{33A65A78-3441-4943-806A-36F995CDD1C8}" dt="2024-02-23T15:28:40.684" v="2357" actId="26606"/>
          <ac:spMkLst>
            <pc:docMk/>
            <pc:sldMk cId="858509504" sldId="264"/>
            <ac:spMk id="44" creationId="{7D54F700-08D0-4726-A250-835F6864C184}"/>
          </ac:spMkLst>
        </pc:spChg>
        <pc:spChg chg="add del">
          <ac:chgData name="Aminata Sinayoko (2310293)" userId="dd2568eb-5cd0-494a-a013-288ab7daf526" providerId="ADAL" clId="{33A65A78-3441-4943-806A-36F995CDD1C8}" dt="2024-02-23T15:28:40.684" v="2357" actId="26606"/>
          <ac:spMkLst>
            <pc:docMk/>
            <pc:sldMk cId="858509504" sldId="264"/>
            <ac:spMk id="45" creationId="{963C772F-1518-4105-9826-49E8DCECADFE}"/>
          </ac:spMkLst>
        </pc:spChg>
        <pc:spChg chg="add del">
          <ac:chgData name="Aminata Sinayoko (2310293)" userId="dd2568eb-5cd0-494a-a013-288ab7daf526" providerId="ADAL" clId="{33A65A78-3441-4943-806A-36F995CDD1C8}" dt="2024-02-23T15:28:40.684" v="2357" actId="26606"/>
          <ac:spMkLst>
            <pc:docMk/>
            <pc:sldMk cId="858509504" sldId="264"/>
            <ac:spMk id="46" creationId="{CC2C66C9-CBA6-4BAB-86CF-5603348D72FE}"/>
          </ac:spMkLst>
        </pc:spChg>
        <pc:spChg chg="add del">
          <ac:chgData name="Aminata Sinayoko (2310293)" userId="dd2568eb-5cd0-494a-a013-288ab7daf526" providerId="ADAL" clId="{33A65A78-3441-4943-806A-36F995CDD1C8}" dt="2024-02-23T15:28:40.684" v="2357" actId="26606"/>
          <ac:spMkLst>
            <pc:docMk/>
            <pc:sldMk cId="858509504" sldId="264"/>
            <ac:spMk id="47" creationId="{034BA12F-ECA8-4178-AA4D-20FA2717E637}"/>
          </ac:spMkLst>
        </pc:spChg>
        <pc:spChg chg="add del">
          <ac:chgData name="Aminata Sinayoko (2310293)" userId="dd2568eb-5cd0-494a-a013-288ab7daf526" providerId="ADAL" clId="{33A65A78-3441-4943-806A-36F995CDD1C8}" dt="2024-02-23T15:29:03.837" v="2359" actId="26606"/>
          <ac:spMkLst>
            <pc:docMk/>
            <pc:sldMk cId="858509504" sldId="264"/>
            <ac:spMk id="49" creationId="{E9FF3597-294D-4BCC-9A3B-F73618BFB5ED}"/>
          </ac:spMkLst>
        </pc:spChg>
        <pc:spChg chg="add del">
          <ac:chgData name="Aminata Sinayoko (2310293)" userId="dd2568eb-5cd0-494a-a013-288ab7daf526" providerId="ADAL" clId="{33A65A78-3441-4943-806A-36F995CDD1C8}" dt="2024-02-23T15:29:03.837" v="2359" actId="26606"/>
          <ac:spMkLst>
            <pc:docMk/>
            <pc:sldMk cId="858509504" sldId="264"/>
            <ac:spMk id="50" creationId="{FA95A814-33CD-4A6C-8F2B-378289DBB988}"/>
          </ac:spMkLst>
        </pc:spChg>
        <pc:spChg chg="add del">
          <ac:chgData name="Aminata Sinayoko (2310293)" userId="dd2568eb-5cd0-494a-a013-288ab7daf526" providerId="ADAL" clId="{33A65A78-3441-4943-806A-36F995CDD1C8}" dt="2024-02-23T15:29:03.837" v="2359" actId="26606"/>
          <ac:spMkLst>
            <pc:docMk/>
            <pc:sldMk cId="858509504" sldId="264"/>
            <ac:spMk id="51" creationId="{E579214A-A9B1-4E84-BF32-CA24669E09B8}"/>
          </ac:spMkLst>
        </pc:spChg>
        <pc:spChg chg="add del">
          <ac:chgData name="Aminata Sinayoko (2310293)" userId="dd2568eb-5cd0-494a-a013-288ab7daf526" providerId="ADAL" clId="{33A65A78-3441-4943-806A-36F995CDD1C8}" dt="2024-02-23T15:29:39.204" v="2361" actId="26606"/>
          <ac:spMkLst>
            <pc:docMk/>
            <pc:sldMk cId="858509504" sldId="264"/>
            <ac:spMk id="53" creationId="{7DC12D2C-21A1-44CF-BA29-D0EE453AB701}"/>
          </ac:spMkLst>
        </pc:spChg>
        <pc:spChg chg="add del">
          <ac:chgData name="Aminata Sinayoko (2310293)" userId="dd2568eb-5cd0-494a-a013-288ab7daf526" providerId="ADAL" clId="{33A65A78-3441-4943-806A-36F995CDD1C8}" dt="2024-02-23T15:29:39.204" v="2361" actId="26606"/>
          <ac:spMkLst>
            <pc:docMk/>
            <pc:sldMk cId="858509504" sldId="264"/>
            <ac:spMk id="54" creationId="{95598DD8-827C-48DB-AD4F-AEBB72483D50}"/>
          </ac:spMkLst>
        </pc:spChg>
        <pc:spChg chg="add del">
          <ac:chgData name="Aminata Sinayoko (2310293)" userId="dd2568eb-5cd0-494a-a013-288ab7daf526" providerId="ADAL" clId="{33A65A78-3441-4943-806A-36F995CDD1C8}" dt="2024-02-23T15:29:39.204" v="2361" actId="26606"/>
          <ac:spMkLst>
            <pc:docMk/>
            <pc:sldMk cId="858509504" sldId="264"/>
            <ac:spMk id="55" creationId="{EB40E5E0-6677-497A-8E9D-E8575E276FA0}"/>
          </ac:spMkLst>
        </pc:spChg>
        <pc:spChg chg="add del">
          <ac:chgData name="Aminata Sinayoko (2310293)" userId="dd2568eb-5cd0-494a-a013-288ab7daf526" providerId="ADAL" clId="{33A65A78-3441-4943-806A-36F995CDD1C8}" dt="2024-02-23T15:29:39.204" v="2361" actId="26606"/>
          <ac:spMkLst>
            <pc:docMk/>
            <pc:sldMk cId="858509504" sldId="264"/>
            <ac:spMk id="56" creationId="{AC46E49D-1D37-455E-BDA2-28DAF3721470}"/>
          </ac:spMkLst>
        </pc:spChg>
        <pc:spChg chg="add del">
          <ac:chgData name="Aminata Sinayoko (2310293)" userId="dd2568eb-5cd0-494a-a013-288ab7daf526" providerId="ADAL" clId="{33A65A78-3441-4943-806A-36F995CDD1C8}" dt="2024-02-23T15:29:58.901" v="2363" actId="26606"/>
          <ac:spMkLst>
            <pc:docMk/>
            <pc:sldMk cId="858509504" sldId="264"/>
            <ac:spMk id="58" creationId="{737C03B3-7F8E-434B-AB3E-2367CAE61270}"/>
          </ac:spMkLst>
        </pc:spChg>
        <pc:spChg chg="add del">
          <ac:chgData name="Aminata Sinayoko (2310293)" userId="dd2568eb-5cd0-494a-a013-288ab7daf526" providerId="ADAL" clId="{33A65A78-3441-4943-806A-36F995CDD1C8}" dt="2024-02-23T15:29:58.901" v="2363" actId="26606"/>
          <ac:spMkLst>
            <pc:docMk/>
            <pc:sldMk cId="858509504" sldId="264"/>
            <ac:spMk id="59" creationId="{F24FE85A-D882-4F43-A4F7-8311CA2DB885}"/>
          </ac:spMkLst>
        </pc:spChg>
        <pc:spChg chg="add del">
          <ac:chgData name="Aminata Sinayoko (2310293)" userId="dd2568eb-5cd0-494a-a013-288ab7daf526" providerId="ADAL" clId="{33A65A78-3441-4943-806A-36F995CDD1C8}" dt="2024-02-23T15:29:58.901" v="2363" actId="26606"/>
          <ac:spMkLst>
            <pc:docMk/>
            <pc:sldMk cId="858509504" sldId="264"/>
            <ac:spMk id="60" creationId="{F35342D2-E4EF-458A-84FA-4E8B5F366A67}"/>
          </ac:spMkLst>
        </pc:spChg>
        <pc:spChg chg="add del">
          <ac:chgData name="Aminata Sinayoko (2310293)" userId="dd2568eb-5cd0-494a-a013-288ab7daf526" providerId="ADAL" clId="{33A65A78-3441-4943-806A-36F995CDD1C8}" dt="2024-02-23T15:29:58.901" v="2363" actId="26606"/>
          <ac:spMkLst>
            <pc:docMk/>
            <pc:sldMk cId="858509504" sldId="264"/>
            <ac:spMk id="61" creationId="{126F3A4B-7C6A-4302-B312-6142412ABFD5}"/>
          </ac:spMkLst>
        </pc:spChg>
        <pc:spChg chg="add del">
          <ac:chgData name="Aminata Sinayoko (2310293)" userId="dd2568eb-5cd0-494a-a013-288ab7daf526" providerId="ADAL" clId="{33A65A78-3441-4943-806A-36F995CDD1C8}" dt="2024-02-23T15:30:01.096" v="2365" actId="26606"/>
          <ac:spMkLst>
            <pc:docMk/>
            <pc:sldMk cId="858509504" sldId="264"/>
            <ac:spMk id="63" creationId="{DA1766D0-745A-4921-A68E-56642A6508CF}"/>
          </ac:spMkLst>
        </pc:spChg>
        <pc:spChg chg="add del">
          <ac:chgData name="Aminata Sinayoko (2310293)" userId="dd2568eb-5cd0-494a-a013-288ab7daf526" providerId="ADAL" clId="{33A65A78-3441-4943-806A-36F995CDD1C8}" dt="2024-02-23T15:30:01.096" v="2365" actId="26606"/>
          <ac:spMkLst>
            <pc:docMk/>
            <pc:sldMk cId="858509504" sldId="264"/>
            <ac:spMk id="64" creationId="{583F1E3F-D7BF-4DB5-8016-70B9E385E338}"/>
          </ac:spMkLst>
        </pc:spChg>
        <pc:spChg chg="add del">
          <ac:chgData name="Aminata Sinayoko (2310293)" userId="dd2568eb-5cd0-494a-a013-288ab7daf526" providerId="ADAL" clId="{33A65A78-3441-4943-806A-36F995CDD1C8}" dt="2024-02-23T15:30:01.096" v="2365" actId="26606"/>
          <ac:spMkLst>
            <pc:docMk/>
            <pc:sldMk cId="858509504" sldId="264"/>
            <ac:spMk id="65" creationId="{DD0D3E7A-8DF6-4A78-A03C-86AD697468BE}"/>
          </ac:spMkLst>
        </pc:spChg>
        <pc:spChg chg="add del">
          <ac:chgData name="Aminata Sinayoko (2310293)" userId="dd2568eb-5cd0-494a-a013-288ab7daf526" providerId="ADAL" clId="{33A65A78-3441-4943-806A-36F995CDD1C8}" dt="2024-02-23T15:30:20.689" v="2367" actId="26606"/>
          <ac:spMkLst>
            <pc:docMk/>
            <pc:sldMk cId="858509504" sldId="264"/>
            <ac:spMk id="67" creationId="{30901EA4-6CA0-4A64-939C-F76E88D155AA}"/>
          </ac:spMkLst>
        </pc:spChg>
        <pc:spChg chg="add del">
          <ac:chgData name="Aminata Sinayoko (2310293)" userId="dd2568eb-5cd0-494a-a013-288ab7daf526" providerId="ADAL" clId="{33A65A78-3441-4943-806A-36F995CDD1C8}" dt="2024-02-23T15:30:20.689" v="2367" actId="26606"/>
          <ac:spMkLst>
            <pc:docMk/>
            <pc:sldMk cId="858509504" sldId="264"/>
            <ac:spMk id="68" creationId="{7E3B2BA1-50FC-4574-838F-AB0B5B93B91D}"/>
          </ac:spMkLst>
        </pc:spChg>
        <pc:spChg chg="add del">
          <ac:chgData name="Aminata Sinayoko (2310293)" userId="dd2568eb-5cd0-494a-a013-288ab7daf526" providerId="ADAL" clId="{33A65A78-3441-4943-806A-36F995CDD1C8}" dt="2024-02-23T15:30:28.945" v="2369" actId="26606"/>
          <ac:spMkLst>
            <pc:docMk/>
            <pc:sldMk cId="858509504" sldId="264"/>
            <ac:spMk id="70" creationId="{7FC7C290-C562-4CD1-8F3E-C9E0D18EE6DC}"/>
          </ac:spMkLst>
        </pc:spChg>
        <pc:spChg chg="add del">
          <ac:chgData name="Aminata Sinayoko (2310293)" userId="dd2568eb-5cd0-494a-a013-288ab7daf526" providerId="ADAL" clId="{33A65A78-3441-4943-806A-36F995CDD1C8}" dt="2024-02-23T15:30:28.945" v="2369" actId="26606"/>
          <ac:spMkLst>
            <pc:docMk/>
            <pc:sldMk cId="858509504" sldId="264"/>
            <ac:spMk id="71" creationId="{591C2191-9360-416F-9ED8-E13A2DD78B88}"/>
          </ac:spMkLst>
        </pc:spChg>
        <pc:spChg chg="add del">
          <ac:chgData name="Aminata Sinayoko (2310293)" userId="dd2568eb-5cd0-494a-a013-288ab7daf526" providerId="ADAL" clId="{33A65A78-3441-4943-806A-36F995CDD1C8}" dt="2024-02-23T15:30:28.945" v="2369" actId="26606"/>
          <ac:spMkLst>
            <pc:docMk/>
            <pc:sldMk cId="858509504" sldId="264"/>
            <ac:spMk id="72" creationId="{5C542152-E969-4F41-AFD8-4B5354BE54C9}"/>
          </ac:spMkLst>
        </pc:spChg>
        <pc:spChg chg="add del">
          <ac:chgData name="Aminata Sinayoko (2310293)" userId="dd2568eb-5cd0-494a-a013-288ab7daf526" providerId="ADAL" clId="{33A65A78-3441-4943-806A-36F995CDD1C8}" dt="2024-02-23T15:30:28.945" v="2369" actId="26606"/>
          <ac:spMkLst>
            <pc:docMk/>
            <pc:sldMk cId="858509504" sldId="264"/>
            <ac:spMk id="73" creationId="{3C08B38E-F726-4728-965C-66F102EBBCC3}"/>
          </ac:spMkLst>
        </pc:spChg>
        <pc:spChg chg="add del">
          <ac:chgData name="Aminata Sinayoko (2310293)" userId="dd2568eb-5cd0-494a-a013-288ab7daf526" providerId="ADAL" clId="{33A65A78-3441-4943-806A-36F995CDD1C8}" dt="2024-02-23T15:30:28.945" v="2369" actId="26606"/>
          <ac:spMkLst>
            <pc:docMk/>
            <pc:sldMk cId="858509504" sldId="264"/>
            <ac:spMk id="74" creationId="{1B984D49-3B63-46FE-8AF2-7C44B0C53FF6}"/>
          </ac:spMkLst>
        </pc:spChg>
        <pc:spChg chg="add del">
          <ac:chgData name="Aminata Sinayoko (2310293)" userId="dd2568eb-5cd0-494a-a013-288ab7daf526" providerId="ADAL" clId="{33A65A78-3441-4943-806A-36F995CDD1C8}" dt="2024-02-23T15:30:28.945" v="2369" actId="26606"/>
          <ac:spMkLst>
            <pc:docMk/>
            <pc:sldMk cId="858509504" sldId="264"/>
            <ac:spMk id="75" creationId="{E7C56E06-BA72-402F-B4EA-D23ECB7103C5}"/>
          </ac:spMkLst>
        </pc:spChg>
        <pc:spChg chg="add del">
          <ac:chgData name="Aminata Sinayoko (2310293)" userId="dd2568eb-5cd0-494a-a013-288ab7daf526" providerId="ADAL" clId="{33A65A78-3441-4943-806A-36F995CDD1C8}" dt="2024-02-23T15:30:28.945" v="2369" actId="26606"/>
          <ac:spMkLst>
            <pc:docMk/>
            <pc:sldMk cId="858509504" sldId="264"/>
            <ac:spMk id="76" creationId="{C2EDDE5C-FB26-46E8-9F4C-3548CC15C2C7}"/>
          </ac:spMkLst>
        </pc:spChg>
        <pc:spChg chg="add del">
          <ac:chgData name="Aminata Sinayoko (2310293)" userId="dd2568eb-5cd0-494a-a013-288ab7daf526" providerId="ADAL" clId="{33A65A78-3441-4943-806A-36F995CDD1C8}" dt="2024-02-23T15:30:35.232" v="2371" actId="26606"/>
          <ac:spMkLst>
            <pc:docMk/>
            <pc:sldMk cId="858509504" sldId="264"/>
            <ac:spMk id="78" creationId="{3509C681-8290-4C12-BFC0-F0B59D3600A9}"/>
          </ac:spMkLst>
        </pc:spChg>
        <pc:spChg chg="add del">
          <ac:chgData name="Aminata Sinayoko (2310293)" userId="dd2568eb-5cd0-494a-a013-288ab7daf526" providerId="ADAL" clId="{33A65A78-3441-4943-806A-36F995CDD1C8}" dt="2024-02-23T15:30:35.232" v="2371" actId="26606"/>
          <ac:spMkLst>
            <pc:docMk/>
            <pc:sldMk cId="858509504" sldId="264"/>
            <ac:spMk id="79" creationId="{62DB152A-3012-4C06-84C6-9355BD03A314}"/>
          </ac:spMkLst>
        </pc:spChg>
        <pc:spChg chg="add del">
          <ac:chgData name="Aminata Sinayoko (2310293)" userId="dd2568eb-5cd0-494a-a013-288ab7daf526" providerId="ADAL" clId="{33A65A78-3441-4943-806A-36F995CDD1C8}" dt="2024-02-23T15:30:35.232" v="2371" actId="26606"/>
          <ac:spMkLst>
            <pc:docMk/>
            <pc:sldMk cId="858509504" sldId="264"/>
            <ac:spMk id="80" creationId="{5C542152-E969-4F41-AFD8-4B5354BE54C9}"/>
          </ac:spMkLst>
        </pc:spChg>
        <pc:spChg chg="add del">
          <ac:chgData name="Aminata Sinayoko (2310293)" userId="dd2568eb-5cd0-494a-a013-288ab7daf526" providerId="ADAL" clId="{33A65A78-3441-4943-806A-36F995CDD1C8}" dt="2024-02-23T15:30:35.232" v="2371" actId="26606"/>
          <ac:spMkLst>
            <pc:docMk/>
            <pc:sldMk cId="858509504" sldId="264"/>
            <ac:spMk id="81" creationId="{C2EDDE5C-FB26-46E8-9F4C-3548CC15C2C7}"/>
          </ac:spMkLst>
        </pc:spChg>
        <pc:spChg chg="add del">
          <ac:chgData name="Aminata Sinayoko (2310293)" userId="dd2568eb-5cd0-494a-a013-288ab7daf526" providerId="ADAL" clId="{33A65A78-3441-4943-806A-36F995CDD1C8}" dt="2024-02-23T15:30:35.232" v="2371" actId="26606"/>
          <ac:spMkLst>
            <pc:docMk/>
            <pc:sldMk cId="858509504" sldId="264"/>
            <ac:spMk id="82" creationId="{D470A0CA-EE35-4C4E-91DA-C8DB95E2700C}"/>
          </ac:spMkLst>
        </pc:spChg>
        <pc:spChg chg="add del">
          <ac:chgData name="Aminata Sinayoko (2310293)" userId="dd2568eb-5cd0-494a-a013-288ab7daf526" providerId="ADAL" clId="{33A65A78-3441-4943-806A-36F995CDD1C8}" dt="2024-02-23T15:30:54.151" v="2373" actId="26606"/>
          <ac:spMkLst>
            <pc:docMk/>
            <pc:sldMk cId="858509504" sldId="264"/>
            <ac:spMk id="84" creationId="{DA1766D0-745A-4921-A68E-56642A6508CF}"/>
          </ac:spMkLst>
        </pc:spChg>
        <pc:spChg chg="add del">
          <ac:chgData name="Aminata Sinayoko (2310293)" userId="dd2568eb-5cd0-494a-a013-288ab7daf526" providerId="ADAL" clId="{33A65A78-3441-4943-806A-36F995CDD1C8}" dt="2024-02-23T15:30:54.151" v="2373" actId="26606"/>
          <ac:spMkLst>
            <pc:docMk/>
            <pc:sldMk cId="858509504" sldId="264"/>
            <ac:spMk id="85" creationId="{583F1E3F-D7BF-4DB5-8016-70B9E385E338}"/>
          </ac:spMkLst>
        </pc:spChg>
        <pc:spChg chg="add del">
          <ac:chgData name="Aminata Sinayoko (2310293)" userId="dd2568eb-5cd0-494a-a013-288ab7daf526" providerId="ADAL" clId="{33A65A78-3441-4943-806A-36F995CDD1C8}" dt="2024-02-23T15:30:54.151" v="2373" actId="26606"/>
          <ac:spMkLst>
            <pc:docMk/>
            <pc:sldMk cId="858509504" sldId="264"/>
            <ac:spMk id="86" creationId="{DD0D3E7A-8DF6-4A78-A03C-86AD697468BE}"/>
          </ac:spMkLst>
        </pc:spChg>
        <pc:spChg chg="add del">
          <ac:chgData name="Aminata Sinayoko (2310293)" userId="dd2568eb-5cd0-494a-a013-288ab7daf526" providerId="ADAL" clId="{33A65A78-3441-4943-806A-36F995CDD1C8}" dt="2024-02-23T15:30:58.487" v="2375" actId="26606"/>
          <ac:spMkLst>
            <pc:docMk/>
            <pc:sldMk cId="858509504" sldId="264"/>
            <ac:spMk id="88" creationId="{30901EA4-6CA0-4A64-939C-F76E88D155AA}"/>
          </ac:spMkLst>
        </pc:spChg>
        <pc:spChg chg="add del">
          <ac:chgData name="Aminata Sinayoko (2310293)" userId="dd2568eb-5cd0-494a-a013-288ab7daf526" providerId="ADAL" clId="{33A65A78-3441-4943-806A-36F995CDD1C8}" dt="2024-02-23T15:30:58.487" v="2375" actId="26606"/>
          <ac:spMkLst>
            <pc:docMk/>
            <pc:sldMk cId="858509504" sldId="264"/>
            <ac:spMk id="89" creationId="{7E3B2BA1-50FC-4574-838F-AB0B5B93B91D}"/>
          </ac:spMkLst>
        </pc:spChg>
        <pc:spChg chg="add del">
          <ac:chgData name="Aminata Sinayoko (2310293)" userId="dd2568eb-5cd0-494a-a013-288ab7daf526" providerId="ADAL" clId="{33A65A78-3441-4943-806A-36F995CDD1C8}" dt="2024-02-28T23:12:02.401" v="4461"/>
          <ac:spMkLst>
            <pc:docMk/>
            <pc:sldMk cId="858509504" sldId="264"/>
            <ac:spMk id="91" creationId="{DA1766D0-745A-4921-A68E-56642A6508CF}"/>
          </ac:spMkLst>
        </pc:spChg>
        <pc:spChg chg="add del">
          <ac:chgData name="Aminata Sinayoko (2310293)" userId="dd2568eb-5cd0-494a-a013-288ab7daf526" providerId="ADAL" clId="{33A65A78-3441-4943-806A-36F995CDD1C8}" dt="2024-02-28T23:12:02.401" v="4461"/>
          <ac:spMkLst>
            <pc:docMk/>
            <pc:sldMk cId="858509504" sldId="264"/>
            <ac:spMk id="92" creationId="{583F1E3F-D7BF-4DB5-8016-70B9E385E338}"/>
          </ac:spMkLst>
        </pc:spChg>
        <pc:spChg chg="add del">
          <ac:chgData name="Aminata Sinayoko (2310293)" userId="dd2568eb-5cd0-494a-a013-288ab7daf526" providerId="ADAL" clId="{33A65A78-3441-4943-806A-36F995CDD1C8}" dt="2024-02-28T23:12:02.401" v="4461"/>
          <ac:spMkLst>
            <pc:docMk/>
            <pc:sldMk cId="858509504" sldId="264"/>
            <ac:spMk id="93" creationId="{DD0D3E7A-8DF6-4A78-A03C-86AD697468BE}"/>
          </ac:spMkLst>
        </pc:spChg>
        <pc:spChg chg="add del">
          <ac:chgData name="Aminata Sinayoko (2310293)" userId="dd2568eb-5cd0-494a-a013-288ab7daf526" providerId="ADAL" clId="{33A65A78-3441-4943-806A-36F995CDD1C8}" dt="2024-02-28T23:10:20.934" v="4455" actId="26606"/>
          <ac:spMkLst>
            <pc:docMk/>
            <pc:sldMk cId="858509504" sldId="264"/>
            <ac:spMk id="1031" creationId="{30901EA4-6CA0-4A64-939C-F76E88D155AA}"/>
          </ac:spMkLst>
        </pc:spChg>
        <pc:spChg chg="add del">
          <ac:chgData name="Aminata Sinayoko (2310293)" userId="dd2568eb-5cd0-494a-a013-288ab7daf526" providerId="ADAL" clId="{33A65A78-3441-4943-806A-36F995CDD1C8}" dt="2024-02-28T23:10:20.934" v="4455" actId="26606"/>
          <ac:spMkLst>
            <pc:docMk/>
            <pc:sldMk cId="858509504" sldId="264"/>
            <ac:spMk id="1033" creationId="{7E3B2BA1-50FC-4574-838F-AB0B5B93B91D}"/>
          </ac:spMkLst>
        </pc:spChg>
        <pc:picChg chg="add mod">
          <ac:chgData name="Aminata Sinayoko (2310293)" userId="dd2568eb-5cd0-494a-a013-288ab7daf526" providerId="ADAL" clId="{33A65A78-3441-4943-806A-36F995CDD1C8}" dt="2024-02-29T22:11:31.020" v="4784" actId="1076"/>
          <ac:picMkLst>
            <pc:docMk/>
            <pc:sldMk cId="858509504" sldId="264"/>
            <ac:picMk id="3" creationId="{FB195733-0989-6FCE-1589-76C152F4DE53}"/>
          </ac:picMkLst>
        </pc:picChg>
        <pc:picChg chg="add del mod">
          <ac:chgData name="Aminata Sinayoko (2310293)" userId="dd2568eb-5cd0-494a-a013-288ab7daf526" providerId="ADAL" clId="{33A65A78-3441-4943-806A-36F995CDD1C8}" dt="2024-02-28T23:08:09.148" v="4439" actId="478"/>
          <ac:picMkLst>
            <pc:docMk/>
            <pc:sldMk cId="858509504" sldId="264"/>
            <ac:picMk id="5" creationId="{DC971086-EC84-AFBC-4CEA-2597FF6931E7}"/>
          </ac:picMkLst>
        </pc:picChg>
        <pc:picChg chg="add mod">
          <ac:chgData name="Aminata Sinayoko (2310293)" userId="dd2568eb-5cd0-494a-a013-288ab7daf526" providerId="ADAL" clId="{33A65A78-3441-4943-806A-36F995CDD1C8}" dt="2024-02-29T22:13:22.551" v="4790" actId="14100"/>
          <ac:picMkLst>
            <pc:docMk/>
            <pc:sldMk cId="858509504" sldId="264"/>
            <ac:picMk id="1026" creationId="{FB095894-BB07-3FC7-1BAB-8FD8F0715627}"/>
          </ac:picMkLst>
        </pc:picChg>
      </pc:sldChg>
      <pc:sldChg chg="addSp delSp modSp new mod setBg addAnim delAnim delDesignElem">
        <pc:chgData name="Aminata Sinayoko (2310293)" userId="dd2568eb-5cd0-494a-a013-288ab7daf526" providerId="ADAL" clId="{33A65A78-3441-4943-806A-36F995CDD1C8}" dt="2024-02-29T22:08:35.798" v="4770" actId="14100"/>
        <pc:sldMkLst>
          <pc:docMk/>
          <pc:sldMk cId="1428543841" sldId="265"/>
        </pc:sldMkLst>
        <pc:spChg chg="mod">
          <ac:chgData name="Aminata Sinayoko (2310293)" userId="dd2568eb-5cd0-494a-a013-288ab7daf526" providerId="ADAL" clId="{33A65A78-3441-4943-806A-36F995CDD1C8}" dt="2024-02-29T00:22:41.208" v="4670" actId="27636"/>
          <ac:spMkLst>
            <pc:docMk/>
            <pc:sldMk cId="1428543841" sldId="265"/>
            <ac:spMk id="2" creationId="{6FF56721-6585-253D-A25B-AC026A1BA305}"/>
          </ac:spMkLst>
        </pc:spChg>
        <pc:spChg chg="mod">
          <ac:chgData name="Aminata Sinayoko (2310293)" userId="dd2568eb-5cd0-494a-a013-288ab7daf526" providerId="ADAL" clId="{33A65A78-3441-4943-806A-36F995CDD1C8}" dt="2024-02-28T23:44:43.588" v="4582" actId="20577"/>
          <ac:spMkLst>
            <pc:docMk/>
            <pc:sldMk cId="1428543841" sldId="265"/>
            <ac:spMk id="3" creationId="{156D1117-B887-4759-0E6D-1EDA6368B049}"/>
          </ac:spMkLst>
        </pc:spChg>
        <pc:spChg chg="add mod">
          <ac:chgData name="Aminata Sinayoko (2310293)" userId="dd2568eb-5cd0-494a-a013-288ab7daf526" providerId="ADAL" clId="{33A65A78-3441-4943-806A-36F995CDD1C8}" dt="2024-02-28T23:44:12.383" v="4578" actId="20577"/>
          <ac:spMkLst>
            <pc:docMk/>
            <pc:sldMk cId="1428543841" sldId="265"/>
            <ac:spMk id="4" creationId="{6F68CAB8-CE83-491E-361B-2E85876184C2}"/>
          </ac:spMkLst>
        </pc:spChg>
        <pc:spChg chg="add del mod">
          <ac:chgData name="Aminata Sinayoko (2310293)" userId="dd2568eb-5cd0-494a-a013-288ab7daf526" providerId="ADAL" clId="{33A65A78-3441-4943-806A-36F995CDD1C8}" dt="2024-02-23T15:41:21.422" v="2489" actId="478"/>
          <ac:spMkLst>
            <pc:docMk/>
            <pc:sldMk cId="1428543841" sldId="265"/>
            <ac:spMk id="6" creationId="{24161FF6-1C44-DA70-43C3-99D19FE38DD4}"/>
          </ac:spMkLst>
        </pc:spChg>
        <pc:spChg chg="add del mod">
          <ac:chgData name="Aminata Sinayoko (2310293)" userId="dd2568eb-5cd0-494a-a013-288ab7daf526" providerId="ADAL" clId="{33A65A78-3441-4943-806A-36F995CDD1C8}" dt="2024-02-28T12:02:56.285" v="3775" actId="478"/>
          <ac:spMkLst>
            <pc:docMk/>
            <pc:sldMk cId="1428543841" sldId="265"/>
            <ac:spMk id="6" creationId="{C01306E7-C2B4-4F0D-CE7C-28E81268BDDE}"/>
          </ac:spMkLst>
        </pc:spChg>
        <pc:spChg chg="add mod">
          <ac:chgData name="Aminata Sinayoko (2310293)" userId="dd2568eb-5cd0-494a-a013-288ab7daf526" providerId="ADAL" clId="{33A65A78-3441-4943-806A-36F995CDD1C8}" dt="2024-02-29T22:06:59.644" v="4761" actId="20577"/>
          <ac:spMkLst>
            <pc:docMk/>
            <pc:sldMk cId="1428543841" sldId="265"/>
            <ac:spMk id="6" creationId="{DC4F82F3-153E-B1D8-5101-EF5014554EE6}"/>
          </ac:spMkLst>
        </pc:spChg>
        <pc:spChg chg="add del mod">
          <ac:chgData name="Aminata Sinayoko (2310293)" userId="dd2568eb-5cd0-494a-a013-288ab7daf526" providerId="ADAL" clId="{33A65A78-3441-4943-806A-36F995CDD1C8}" dt="2024-02-28T23:42:00.175" v="4574" actId="478"/>
          <ac:spMkLst>
            <pc:docMk/>
            <pc:sldMk cId="1428543841" sldId="265"/>
            <ac:spMk id="9" creationId="{A8D5C1AD-340A-2A2D-92AC-C5C110657F99}"/>
          </ac:spMkLst>
        </pc:spChg>
        <pc:spChg chg="add del">
          <ac:chgData name="Aminata Sinayoko (2310293)" userId="dd2568eb-5cd0-494a-a013-288ab7daf526" providerId="ADAL" clId="{33A65A78-3441-4943-806A-36F995CDD1C8}" dt="2024-02-23T16:07:18.006" v="2495" actId="26606"/>
          <ac:spMkLst>
            <pc:docMk/>
            <pc:sldMk cId="1428543841" sldId="265"/>
            <ac:spMk id="14" creationId="{30901EA4-6CA0-4A64-939C-F76E88D155AA}"/>
          </ac:spMkLst>
        </pc:spChg>
        <pc:spChg chg="add del">
          <ac:chgData name="Aminata Sinayoko (2310293)" userId="dd2568eb-5cd0-494a-a013-288ab7daf526" providerId="ADAL" clId="{33A65A78-3441-4943-806A-36F995CDD1C8}" dt="2024-02-23T16:07:18.006" v="2495" actId="26606"/>
          <ac:spMkLst>
            <pc:docMk/>
            <pc:sldMk cId="1428543841" sldId="265"/>
            <ac:spMk id="16" creationId="{7E3B2BA1-50FC-4574-838F-AB0B5B93B91D}"/>
          </ac:spMkLst>
        </pc:spChg>
        <pc:spChg chg="add del">
          <ac:chgData name="Aminata Sinayoko (2310293)" userId="dd2568eb-5cd0-494a-a013-288ab7daf526" providerId="ADAL" clId="{33A65A78-3441-4943-806A-36F995CDD1C8}" dt="2024-02-28T23:12:02.401" v="4461"/>
          <ac:spMkLst>
            <pc:docMk/>
            <pc:sldMk cId="1428543841" sldId="265"/>
            <ac:spMk id="18" creationId="{19FC137C-7F97-41FA-86A1-2E01C3837498}"/>
          </ac:spMkLst>
        </pc:spChg>
        <pc:spChg chg="add del">
          <ac:chgData name="Aminata Sinayoko (2310293)" userId="dd2568eb-5cd0-494a-a013-288ab7daf526" providerId="ADAL" clId="{33A65A78-3441-4943-806A-36F995CDD1C8}" dt="2024-02-28T23:12:02.401" v="4461"/>
          <ac:spMkLst>
            <pc:docMk/>
            <pc:sldMk cId="1428543841" sldId="265"/>
            <ac:spMk id="19" creationId="{AE192E3E-68A9-4F36-936C-1C8D0B9EF132}"/>
          </ac:spMkLst>
        </pc:spChg>
        <pc:spChg chg="add del">
          <ac:chgData name="Aminata Sinayoko (2310293)" userId="dd2568eb-5cd0-494a-a013-288ab7daf526" providerId="ADAL" clId="{33A65A78-3441-4943-806A-36F995CDD1C8}" dt="2024-02-28T23:12:02.401" v="4461"/>
          <ac:spMkLst>
            <pc:docMk/>
            <pc:sldMk cId="1428543841" sldId="265"/>
            <ac:spMk id="20" creationId="{9FBFB9D3-7D34-4948-B4D0-73E7B6E5272A}"/>
          </ac:spMkLst>
        </pc:spChg>
        <pc:spChg chg="add del">
          <ac:chgData name="Aminata Sinayoko (2310293)" userId="dd2568eb-5cd0-494a-a013-288ab7daf526" providerId="ADAL" clId="{33A65A78-3441-4943-806A-36F995CDD1C8}" dt="2024-02-28T23:12:02.401" v="4461"/>
          <ac:spMkLst>
            <pc:docMk/>
            <pc:sldMk cId="1428543841" sldId="265"/>
            <ac:spMk id="21" creationId="{2C729A30-F429-4967-81E8-45F6757C8847}"/>
          </ac:spMkLst>
        </pc:spChg>
        <pc:picChg chg="add del mod">
          <ac:chgData name="Aminata Sinayoko (2310293)" userId="dd2568eb-5cd0-494a-a013-288ab7daf526" providerId="ADAL" clId="{33A65A78-3441-4943-806A-36F995CDD1C8}" dt="2024-02-23T15:41:21.422" v="2489" actId="478"/>
          <ac:picMkLst>
            <pc:docMk/>
            <pc:sldMk cId="1428543841" sldId="265"/>
            <ac:picMk id="5" creationId="{9053DBAE-82BE-74BE-CBCF-43FA076F6F78}"/>
          </ac:picMkLst>
        </pc:picChg>
        <pc:picChg chg="add mod">
          <ac:chgData name="Aminata Sinayoko (2310293)" userId="dd2568eb-5cd0-494a-a013-288ab7daf526" providerId="ADAL" clId="{33A65A78-3441-4943-806A-36F995CDD1C8}" dt="2024-02-29T22:08:35.798" v="4770" actId="14100"/>
          <ac:picMkLst>
            <pc:docMk/>
            <pc:sldMk cId="1428543841" sldId="265"/>
            <ac:picMk id="5" creationId="{A48DAAB3-0BD9-ACDE-2518-0939A2843BF2}"/>
          </ac:picMkLst>
        </pc:picChg>
        <pc:picChg chg="add del mod">
          <ac:chgData name="Aminata Sinayoko (2310293)" userId="dd2568eb-5cd0-494a-a013-288ab7daf526" providerId="ADAL" clId="{33A65A78-3441-4943-806A-36F995CDD1C8}" dt="2024-02-28T12:02:56.285" v="3775" actId="478"/>
          <ac:picMkLst>
            <pc:docMk/>
            <pc:sldMk cId="1428543841" sldId="265"/>
            <ac:picMk id="5" creationId="{F71BB73D-EE5B-2282-0C40-09750AA89B46}"/>
          </ac:picMkLst>
        </pc:picChg>
        <pc:picChg chg="add del mod">
          <ac:chgData name="Aminata Sinayoko (2310293)" userId="dd2568eb-5cd0-494a-a013-288ab7daf526" providerId="ADAL" clId="{33A65A78-3441-4943-806A-36F995CDD1C8}" dt="2024-02-28T23:43:57.179" v="4576" actId="478"/>
          <ac:picMkLst>
            <pc:docMk/>
            <pc:sldMk cId="1428543841" sldId="265"/>
            <ac:picMk id="8" creationId="{3F34BF52-6125-0AD9-7946-5DF1956BCF7E}"/>
          </ac:picMkLst>
        </pc:picChg>
        <pc:picChg chg="add mod">
          <ac:chgData name="Aminata Sinayoko (2310293)" userId="dd2568eb-5cd0-494a-a013-288ab7daf526" providerId="ADAL" clId="{33A65A78-3441-4943-806A-36F995CDD1C8}" dt="2024-02-29T22:05:50.419" v="4751" actId="14100"/>
          <ac:picMkLst>
            <pc:docMk/>
            <pc:sldMk cId="1428543841" sldId="265"/>
            <ac:picMk id="2049" creationId="{23557BF3-4AD9-EFCA-5B97-2099222AA20B}"/>
          </ac:picMkLst>
        </pc:picChg>
      </pc:sldChg>
      <pc:sldChg chg="addSp delSp modSp new mod setBg delDesignElem">
        <pc:chgData name="Aminata Sinayoko (2310293)" userId="dd2568eb-5cd0-494a-a013-288ab7daf526" providerId="ADAL" clId="{33A65A78-3441-4943-806A-36F995CDD1C8}" dt="2024-02-29T22:16:25.731" v="4811" actId="26606"/>
        <pc:sldMkLst>
          <pc:docMk/>
          <pc:sldMk cId="924761472" sldId="266"/>
        </pc:sldMkLst>
        <pc:spChg chg="mod ord">
          <ac:chgData name="Aminata Sinayoko (2310293)" userId="dd2568eb-5cd0-494a-a013-288ab7daf526" providerId="ADAL" clId="{33A65A78-3441-4943-806A-36F995CDD1C8}" dt="2024-02-29T22:16:25.731" v="4811" actId="26606"/>
          <ac:spMkLst>
            <pc:docMk/>
            <pc:sldMk cId="924761472" sldId="266"/>
            <ac:spMk id="2" creationId="{9E445D36-2518-D726-24EF-4B308FADD90D}"/>
          </ac:spMkLst>
        </pc:spChg>
        <pc:spChg chg="del">
          <ac:chgData name="Aminata Sinayoko (2310293)" userId="dd2568eb-5cd0-494a-a013-288ab7daf526" providerId="ADAL" clId="{33A65A78-3441-4943-806A-36F995CDD1C8}" dt="2024-02-23T16:35:22.259" v="2612" actId="931"/>
          <ac:spMkLst>
            <pc:docMk/>
            <pc:sldMk cId="924761472" sldId="266"/>
            <ac:spMk id="3" creationId="{62A401CD-7697-346D-7FD0-B8C9147DD617}"/>
          </ac:spMkLst>
        </pc:spChg>
        <pc:spChg chg="add del mod">
          <ac:chgData name="Aminata Sinayoko (2310293)" userId="dd2568eb-5cd0-494a-a013-288ab7daf526" providerId="ADAL" clId="{33A65A78-3441-4943-806A-36F995CDD1C8}" dt="2024-02-23T16:38:03.004" v="2684"/>
          <ac:spMkLst>
            <pc:docMk/>
            <pc:sldMk cId="924761472" sldId="266"/>
            <ac:spMk id="6" creationId="{C1668FB6-4D8A-2709-F450-3281A1180D3C}"/>
          </ac:spMkLst>
        </pc:spChg>
        <pc:spChg chg="add del">
          <ac:chgData name="Aminata Sinayoko (2310293)" userId="dd2568eb-5cd0-494a-a013-288ab7daf526" providerId="ADAL" clId="{33A65A78-3441-4943-806A-36F995CDD1C8}" dt="2024-02-23T17:26:05.871" v="2924" actId="26606"/>
          <ac:spMkLst>
            <pc:docMk/>
            <pc:sldMk cId="924761472" sldId="266"/>
            <ac:spMk id="7" creationId="{E9FF3597-294D-4BCC-9A3B-F73618BFB5ED}"/>
          </ac:spMkLst>
        </pc:spChg>
        <pc:spChg chg="add del">
          <ac:chgData name="Aminata Sinayoko (2310293)" userId="dd2568eb-5cd0-494a-a013-288ab7daf526" providerId="ADAL" clId="{33A65A78-3441-4943-806A-36F995CDD1C8}" dt="2024-02-23T17:26:05.871" v="2924" actId="26606"/>
          <ac:spMkLst>
            <pc:docMk/>
            <pc:sldMk cId="924761472" sldId="266"/>
            <ac:spMk id="8" creationId="{FA95A814-33CD-4A6C-8F2B-378289DBB988}"/>
          </ac:spMkLst>
        </pc:spChg>
        <pc:spChg chg="add del mod">
          <ac:chgData name="Aminata Sinayoko (2310293)" userId="dd2568eb-5cd0-494a-a013-288ab7daf526" providerId="ADAL" clId="{33A65A78-3441-4943-806A-36F995CDD1C8}" dt="2024-02-23T17:11:46.590" v="2867" actId="26606"/>
          <ac:spMkLst>
            <pc:docMk/>
            <pc:sldMk cId="924761472" sldId="266"/>
            <ac:spMk id="9" creationId="{FAAB7878-3C2C-01D7-10A9-C98D467D3D0F}"/>
          </ac:spMkLst>
        </pc:spChg>
        <pc:spChg chg="add del">
          <ac:chgData name="Aminata Sinayoko (2310293)" userId="dd2568eb-5cd0-494a-a013-288ab7daf526" providerId="ADAL" clId="{33A65A78-3441-4943-806A-36F995CDD1C8}" dt="2024-02-23T16:43:18.668" v="2694" actId="26606"/>
          <ac:spMkLst>
            <pc:docMk/>
            <pc:sldMk cId="924761472" sldId="266"/>
            <ac:spMk id="10" creationId="{AE192E3E-68A9-4F36-936C-1C8D0B9EF132}"/>
          </ac:spMkLst>
        </pc:spChg>
        <pc:spChg chg="add del">
          <ac:chgData name="Aminata Sinayoko (2310293)" userId="dd2568eb-5cd0-494a-a013-288ab7daf526" providerId="ADAL" clId="{33A65A78-3441-4943-806A-36F995CDD1C8}" dt="2024-02-23T17:26:05.871" v="2924" actId="26606"/>
          <ac:spMkLst>
            <pc:docMk/>
            <pc:sldMk cId="924761472" sldId="266"/>
            <ac:spMk id="11" creationId="{E579214A-A9B1-4E84-BF32-CA24669E09B8}"/>
          </ac:spMkLst>
        </pc:spChg>
        <pc:spChg chg="add del">
          <ac:chgData name="Aminata Sinayoko (2310293)" userId="dd2568eb-5cd0-494a-a013-288ab7daf526" providerId="ADAL" clId="{33A65A78-3441-4943-806A-36F995CDD1C8}" dt="2024-02-23T16:43:18.668" v="2694" actId="26606"/>
          <ac:spMkLst>
            <pc:docMk/>
            <pc:sldMk cId="924761472" sldId="266"/>
            <ac:spMk id="12" creationId="{EBA9113E-7ADE-49D6-8B60-C2771497A477}"/>
          </ac:spMkLst>
        </pc:spChg>
        <pc:spChg chg="add del">
          <ac:chgData name="Aminata Sinayoko (2310293)" userId="dd2568eb-5cd0-494a-a013-288ab7daf526" providerId="ADAL" clId="{33A65A78-3441-4943-806A-36F995CDD1C8}" dt="2024-02-23T16:43:18.668" v="2694" actId="26606"/>
          <ac:spMkLst>
            <pc:docMk/>
            <pc:sldMk cId="924761472" sldId="266"/>
            <ac:spMk id="14" creationId="{50322D4C-51DD-4EED-8CC9-4BF4C328B516}"/>
          </ac:spMkLst>
        </pc:spChg>
        <pc:spChg chg="add del">
          <ac:chgData name="Aminata Sinayoko (2310293)" userId="dd2568eb-5cd0-494a-a013-288ab7daf526" providerId="ADAL" clId="{33A65A78-3441-4943-806A-36F995CDD1C8}" dt="2024-02-23T17:12:30.351" v="2872" actId="26606"/>
          <ac:spMkLst>
            <pc:docMk/>
            <pc:sldMk cId="924761472" sldId="266"/>
            <ac:spMk id="15" creationId="{E9FF3597-294D-4BCC-9A3B-F73618BFB5ED}"/>
          </ac:spMkLst>
        </pc:spChg>
        <pc:spChg chg="add del">
          <ac:chgData name="Aminata Sinayoko (2310293)" userId="dd2568eb-5cd0-494a-a013-288ab7daf526" providerId="ADAL" clId="{33A65A78-3441-4943-806A-36F995CDD1C8}" dt="2024-02-23T16:43:18.668" v="2694" actId="26606"/>
          <ac:spMkLst>
            <pc:docMk/>
            <pc:sldMk cId="924761472" sldId="266"/>
            <ac:spMk id="16" creationId="{1C2F2A87-29FA-4731-9D9C-CA3CAC2CF01C}"/>
          </ac:spMkLst>
        </pc:spChg>
        <pc:spChg chg="add del">
          <ac:chgData name="Aminata Sinayoko (2310293)" userId="dd2568eb-5cd0-494a-a013-288ab7daf526" providerId="ADAL" clId="{33A65A78-3441-4943-806A-36F995CDD1C8}" dt="2024-02-23T17:12:30.351" v="2872" actId="26606"/>
          <ac:spMkLst>
            <pc:docMk/>
            <pc:sldMk cId="924761472" sldId="266"/>
            <ac:spMk id="17" creationId="{FA95A814-33CD-4A6C-8F2B-378289DBB988}"/>
          </ac:spMkLst>
        </pc:spChg>
        <pc:spChg chg="add del">
          <ac:chgData name="Aminata Sinayoko (2310293)" userId="dd2568eb-5cd0-494a-a013-288ab7daf526" providerId="ADAL" clId="{33A65A78-3441-4943-806A-36F995CDD1C8}" dt="2024-02-23T16:43:18.668" v="2694" actId="26606"/>
          <ac:spMkLst>
            <pc:docMk/>
            <pc:sldMk cId="924761472" sldId="266"/>
            <ac:spMk id="18" creationId="{54A99E2A-98DD-4F29-818D-A392C35C34A0}"/>
          </ac:spMkLst>
        </pc:spChg>
        <pc:spChg chg="add del">
          <ac:chgData name="Aminata Sinayoko (2310293)" userId="dd2568eb-5cd0-494a-a013-288ab7daf526" providerId="ADAL" clId="{33A65A78-3441-4943-806A-36F995CDD1C8}" dt="2024-02-23T17:24:17.131" v="2907" actId="26606"/>
          <ac:spMkLst>
            <pc:docMk/>
            <pc:sldMk cId="924761472" sldId="266"/>
            <ac:spMk id="19" creationId="{E9FF3597-294D-4BCC-9A3B-F73618BFB5ED}"/>
          </ac:spMkLst>
        </pc:spChg>
        <pc:spChg chg="add del">
          <ac:chgData name="Aminata Sinayoko (2310293)" userId="dd2568eb-5cd0-494a-a013-288ab7daf526" providerId="ADAL" clId="{33A65A78-3441-4943-806A-36F995CDD1C8}" dt="2024-02-23T16:43:18.668" v="2694" actId="26606"/>
          <ac:spMkLst>
            <pc:docMk/>
            <pc:sldMk cId="924761472" sldId="266"/>
            <ac:spMk id="20" creationId="{64CFB658-99C3-4625-9743-A64A6E4398F6}"/>
          </ac:spMkLst>
        </pc:spChg>
        <pc:spChg chg="add del">
          <ac:chgData name="Aminata Sinayoko (2310293)" userId="dd2568eb-5cd0-494a-a013-288ab7daf526" providerId="ADAL" clId="{33A65A78-3441-4943-806A-36F995CDD1C8}" dt="2024-02-23T17:24:17.131" v="2907" actId="26606"/>
          <ac:spMkLst>
            <pc:docMk/>
            <pc:sldMk cId="924761472" sldId="266"/>
            <ac:spMk id="21" creationId="{FA95A814-33CD-4A6C-8F2B-378289DBB988}"/>
          </ac:spMkLst>
        </pc:spChg>
        <pc:spChg chg="add del">
          <ac:chgData name="Aminata Sinayoko (2310293)" userId="dd2568eb-5cd0-494a-a013-288ab7daf526" providerId="ADAL" clId="{33A65A78-3441-4943-806A-36F995CDD1C8}" dt="2024-02-23T17:12:30.351" v="2872" actId="26606"/>
          <ac:spMkLst>
            <pc:docMk/>
            <pc:sldMk cId="924761472" sldId="266"/>
            <ac:spMk id="22" creationId="{E579214A-A9B1-4E84-BF32-CA24669E09B8}"/>
          </ac:spMkLst>
        </pc:spChg>
        <pc:spChg chg="add del">
          <ac:chgData name="Aminata Sinayoko (2310293)" userId="dd2568eb-5cd0-494a-a013-288ab7daf526" providerId="ADAL" clId="{33A65A78-3441-4943-806A-36F995CDD1C8}" dt="2024-02-23T17:24:17.131" v="2907" actId="26606"/>
          <ac:spMkLst>
            <pc:docMk/>
            <pc:sldMk cId="924761472" sldId="266"/>
            <ac:spMk id="23" creationId="{E579214A-A9B1-4E84-BF32-CA24669E09B8}"/>
          </ac:spMkLst>
        </pc:spChg>
        <pc:spChg chg="add del">
          <ac:chgData name="Aminata Sinayoko (2310293)" userId="dd2568eb-5cd0-494a-a013-288ab7daf526" providerId="ADAL" clId="{33A65A78-3441-4943-806A-36F995CDD1C8}" dt="2024-02-23T17:24:40.941" v="2909" actId="26606"/>
          <ac:spMkLst>
            <pc:docMk/>
            <pc:sldMk cId="924761472" sldId="266"/>
            <ac:spMk id="25" creationId="{E9FF3597-294D-4BCC-9A3B-F73618BFB5ED}"/>
          </ac:spMkLst>
        </pc:spChg>
        <pc:spChg chg="add del">
          <ac:chgData name="Aminata Sinayoko (2310293)" userId="dd2568eb-5cd0-494a-a013-288ab7daf526" providerId="ADAL" clId="{33A65A78-3441-4943-806A-36F995CDD1C8}" dt="2024-02-23T17:24:40.941" v="2909" actId="26606"/>
          <ac:spMkLst>
            <pc:docMk/>
            <pc:sldMk cId="924761472" sldId="266"/>
            <ac:spMk id="26" creationId="{FA95A814-33CD-4A6C-8F2B-378289DBB988}"/>
          </ac:spMkLst>
        </pc:spChg>
        <pc:spChg chg="add del">
          <ac:chgData name="Aminata Sinayoko (2310293)" userId="dd2568eb-5cd0-494a-a013-288ab7daf526" providerId="ADAL" clId="{33A65A78-3441-4943-806A-36F995CDD1C8}" dt="2024-02-23T17:24:40.941" v="2909" actId="26606"/>
          <ac:spMkLst>
            <pc:docMk/>
            <pc:sldMk cId="924761472" sldId="266"/>
            <ac:spMk id="27" creationId="{E579214A-A9B1-4E84-BF32-CA24669E09B8}"/>
          </ac:spMkLst>
        </pc:spChg>
        <pc:spChg chg="add mod ord">
          <ac:chgData name="Aminata Sinayoko (2310293)" userId="dd2568eb-5cd0-494a-a013-288ab7daf526" providerId="ADAL" clId="{33A65A78-3441-4943-806A-36F995CDD1C8}" dt="2024-02-29T22:16:25.731" v="4811" actId="26606"/>
          <ac:spMkLst>
            <pc:docMk/>
            <pc:sldMk cId="924761472" sldId="266"/>
            <ac:spMk id="28" creationId="{FDBF81C3-F734-37C8-B927-49C3852733A3}"/>
          </ac:spMkLst>
        </pc:spChg>
        <pc:spChg chg="add del">
          <ac:chgData name="Aminata Sinayoko (2310293)" userId="dd2568eb-5cd0-494a-a013-288ab7daf526" providerId="ADAL" clId="{33A65A78-3441-4943-806A-36F995CDD1C8}" dt="2024-02-23T17:25:15.471" v="2911" actId="26606"/>
          <ac:spMkLst>
            <pc:docMk/>
            <pc:sldMk cId="924761472" sldId="266"/>
            <ac:spMk id="29" creationId="{E9FF3597-294D-4BCC-9A3B-F73618BFB5ED}"/>
          </ac:spMkLst>
        </pc:spChg>
        <pc:spChg chg="add del">
          <ac:chgData name="Aminata Sinayoko (2310293)" userId="dd2568eb-5cd0-494a-a013-288ab7daf526" providerId="ADAL" clId="{33A65A78-3441-4943-806A-36F995CDD1C8}" dt="2024-02-23T17:25:15.471" v="2911" actId="26606"/>
          <ac:spMkLst>
            <pc:docMk/>
            <pc:sldMk cId="924761472" sldId="266"/>
            <ac:spMk id="30" creationId="{FA95A814-33CD-4A6C-8F2B-378289DBB988}"/>
          </ac:spMkLst>
        </pc:spChg>
        <pc:spChg chg="add del">
          <ac:chgData name="Aminata Sinayoko (2310293)" userId="dd2568eb-5cd0-494a-a013-288ab7daf526" providerId="ADAL" clId="{33A65A78-3441-4943-806A-36F995CDD1C8}" dt="2024-02-23T17:25:15.471" v="2911" actId="26606"/>
          <ac:spMkLst>
            <pc:docMk/>
            <pc:sldMk cId="924761472" sldId="266"/>
            <ac:spMk id="31" creationId="{E579214A-A9B1-4E84-BF32-CA24669E09B8}"/>
          </ac:spMkLst>
        </pc:spChg>
        <pc:spChg chg="add del">
          <ac:chgData name="Aminata Sinayoko (2310293)" userId="dd2568eb-5cd0-494a-a013-288ab7daf526" providerId="ADAL" clId="{33A65A78-3441-4943-806A-36F995CDD1C8}" dt="2024-02-29T00:36:17.354" v="4700" actId="26606"/>
          <ac:spMkLst>
            <pc:docMk/>
            <pc:sldMk cId="924761472" sldId="266"/>
            <ac:spMk id="32" creationId="{117AB3D3-3C9C-4DED-809A-78734805B895}"/>
          </ac:spMkLst>
        </pc:spChg>
        <pc:spChg chg="add del">
          <ac:chgData name="Aminata Sinayoko (2310293)" userId="dd2568eb-5cd0-494a-a013-288ab7daf526" providerId="ADAL" clId="{33A65A78-3441-4943-806A-36F995CDD1C8}" dt="2024-02-28T23:12:02.401" v="4461"/>
          <ac:spMkLst>
            <pc:docMk/>
            <pc:sldMk cId="924761472" sldId="266"/>
            <ac:spMk id="33" creationId="{E9FF3597-294D-4BCC-9A3B-F73618BFB5ED}"/>
          </ac:spMkLst>
        </pc:spChg>
        <pc:spChg chg="add del">
          <ac:chgData name="Aminata Sinayoko (2310293)" userId="dd2568eb-5cd0-494a-a013-288ab7daf526" providerId="ADAL" clId="{33A65A78-3441-4943-806A-36F995CDD1C8}" dt="2024-02-28T23:12:02.401" v="4461"/>
          <ac:spMkLst>
            <pc:docMk/>
            <pc:sldMk cId="924761472" sldId="266"/>
            <ac:spMk id="34" creationId="{FA95A814-33CD-4A6C-8F2B-378289DBB988}"/>
          </ac:spMkLst>
        </pc:spChg>
        <pc:spChg chg="add del">
          <ac:chgData name="Aminata Sinayoko (2310293)" userId="dd2568eb-5cd0-494a-a013-288ab7daf526" providerId="ADAL" clId="{33A65A78-3441-4943-806A-36F995CDD1C8}" dt="2024-02-28T23:12:02.401" v="4461"/>
          <ac:spMkLst>
            <pc:docMk/>
            <pc:sldMk cId="924761472" sldId="266"/>
            <ac:spMk id="35" creationId="{E579214A-A9B1-4E84-BF32-CA24669E09B8}"/>
          </ac:spMkLst>
        </pc:spChg>
        <pc:spChg chg="add del">
          <ac:chgData name="Aminata Sinayoko (2310293)" userId="dd2568eb-5cd0-494a-a013-288ab7daf526" providerId="ADAL" clId="{33A65A78-3441-4943-806A-36F995CDD1C8}" dt="2024-02-29T00:36:17.354" v="4700" actId="26606"/>
          <ac:spMkLst>
            <pc:docMk/>
            <pc:sldMk cId="924761472" sldId="266"/>
            <ac:spMk id="36" creationId="{3A9A4357-BD1D-4622-A4FE-766E6AB8DE84}"/>
          </ac:spMkLst>
        </pc:spChg>
        <pc:spChg chg="add del">
          <ac:chgData name="Aminata Sinayoko (2310293)" userId="dd2568eb-5cd0-494a-a013-288ab7daf526" providerId="ADAL" clId="{33A65A78-3441-4943-806A-36F995CDD1C8}" dt="2024-02-29T00:36:17.354" v="4700" actId="26606"/>
          <ac:spMkLst>
            <pc:docMk/>
            <pc:sldMk cId="924761472" sldId="266"/>
            <ac:spMk id="37" creationId="{E659831F-0D9A-4C63-9EBB-8435B85A440F}"/>
          </ac:spMkLst>
        </pc:spChg>
        <pc:spChg chg="add del">
          <ac:chgData name="Aminata Sinayoko (2310293)" userId="dd2568eb-5cd0-494a-a013-288ab7daf526" providerId="ADAL" clId="{33A65A78-3441-4943-806A-36F995CDD1C8}" dt="2024-02-29T22:15:48.356" v="4803" actId="26606"/>
          <ac:spMkLst>
            <pc:docMk/>
            <pc:sldMk cId="924761472" sldId="266"/>
            <ac:spMk id="38" creationId="{03AF1C04-3FEF-41BD-BB84-2F263765BEBC}"/>
          </ac:spMkLst>
        </pc:spChg>
        <pc:spChg chg="add del">
          <ac:chgData name="Aminata Sinayoko (2310293)" userId="dd2568eb-5cd0-494a-a013-288ab7daf526" providerId="ADAL" clId="{33A65A78-3441-4943-806A-36F995CDD1C8}" dt="2024-02-29T00:36:17.354" v="4700" actId="26606"/>
          <ac:spMkLst>
            <pc:docMk/>
            <pc:sldMk cId="924761472" sldId="266"/>
            <ac:spMk id="39" creationId="{E6995CE5-F890-4ABA-82A2-26507CE8D2A3}"/>
          </ac:spMkLst>
        </pc:spChg>
        <pc:spChg chg="add del">
          <ac:chgData name="Aminata Sinayoko (2310293)" userId="dd2568eb-5cd0-494a-a013-288ab7daf526" providerId="ADAL" clId="{33A65A78-3441-4943-806A-36F995CDD1C8}" dt="2024-02-29T00:36:42.061" v="4702" actId="26606"/>
          <ac:spMkLst>
            <pc:docMk/>
            <pc:sldMk cId="924761472" sldId="266"/>
            <ac:spMk id="41" creationId="{45D37F4E-DDB4-456B-97E0-9937730A039F}"/>
          </ac:spMkLst>
        </pc:spChg>
        <pc:spChg chg="add del">
          <ac:chgData name="Aminata Sinayoko (2310293)" userId="dd2568eb-5cd0-494a-a013-288ab7daf526" providerId="ADAL" clId="{33A65A78-3441-4943-806A-36F995CDD1C8}" dt="2024-02-29T00:36:42.061" v="4702" actId="26606"/>
          <ac:spMkLst>
            <pc:docMk/>
            <pc:sldMk cId="924761472" sldId="266"/>
            <ac:spMk id="42" creationId="{B2DD41CD-8F47-4F56-AD12-4E2FF7696987}"/>
          </ac:spMkLst>
        </pc:spChg>
        <pc:spChg chg="add del">
          <ac:chgData name="Aminata Sinayoko (2310293)" userId="dd2568eb-5cd0-494a-a013-288ab7daf526" providerId="ADAL" clId="{33A65A78-3441-4943-806A-36F995CDD1C8}" dt="2024-02-29T00:37:05.533" v="4704" actId="26606"/>
          <ac:spMkLst>
            <pc:docMk/>
            <pc:sldMk cId="924761472" sldId="266"/>
            <ac:spMk id="44" creationId="{7FF47CB7-972F-479F-A36D-9E72D26EC8DA}"/>
          </ac:spMkLst>
        </pc:spChg>
        <pc:spChg chg="add del">
          <ac:chgData name="Aminata Sinayoko (2310293)" userId="dd2568eb-5cd0-494a-a013-288ab7daf526" providerId="ADAL" clId="{33A65A78-3441-4943-806A-36F995CDD1C8}" dt="2024-02-29T00:37:05.533" v="4704" actId="26606"/>
          <ac:spMkLst>
            <pc:docMk/>
            <pc:sldMk cId="924761472" sldId="266"/>
            <ac:spMk id="45" creationId="{0D153B68-5844-490D-8E67-F616D6D721CA}"/>
          </ac:spMkLst>
        </pc:spChg>
        <pc:spChg chg="add del">
          <ac:chgData name="Aminata Sinayoko (2310293)" userId="dd2568eb-5cd0-494a-a013-288ab7daf526" providerId="ADAL" clId="{33A65A78-3441-4943-806A-36F995CDD1C8}" dt="2024-02-29T00:37:05.533" v="4704" actId="26606"/>
          <ac:spMkLst>
            <pc:docMk/>
            <pc:sldMk cId="924761472" sldId="266"/>
            <ac:spMk id="46" creationId="{9A0D773F-7A7D-4DBB-9DEA-86BB8B8F4BC8}"/>
          </ac:spMkLst>
        </pc:spChg>
        <pc:spChg chg="add del">
          <ac:chgData name="Aminata Sinayoko (2310293)" userId="dd2568eb-5cd0-494a-a013-288ab7daf526" providerId="ADAL" clId="{33A65A78-3441-4943-806A-36F995CDD1C8}" dt="2024-02-29T22:15:52.652" v="4805" actId="26606"/>
          <ac:spMkLst>
            <pc:docMk/>
            <pc:sldMk cId="924761472" sldId="266"/>
            <ac:spMk id="61" creationId="{D2B783EE-0239-4717-BBEA-8C9EAC61C824}"/>
          </ac:spMkLst>
        </pc:spChg>
        <pc:spChg chg="add del">
          <ac:chgData name="Aminata Sinayoko (2310293)" userId="dd2568eb-5cd0-494a-a013-288ab7daf526" providerId="ADAL" clId="{33A65A78-3441-4943-806A-36F995CDD1C8}" dt="2024-02-29T22:15:52.652" v="4805" actId="26606"/>
          <ac:spMkLst>
            <pc:docMk/>
            <pc:sldMk cId="924761472" sldId="266"/>
            <ac:spMk id="62" creationId="{A7B99495-F43F-4D80-A44F-2CB4764EB90B}"/>
          </ac:spMkLst>
        </pc:spChg>
        <pc:spChg chg="add del">
          <ac:chgData name="Aminata Sinayoko (2310293)" userId="dd2568eb-5cd0-494a-a013-288ab7daf526" providerId="ADAL" clId="{33A65A78-3441-4943-806A-36F995CDD1C8}" dt="2024-02-29T22:15:52.652" v="4805" actId="26606"/>
          <ac:spMkLst>
            <pc:docMk/>
            <pc:sldMk cId="924761472" sldId="266"/>
            <ac:spMk id="63" creationId="{70BEB1E7-2F88-40BC-B73D-42E5B6F80BFC}"/>
          </ac:spMkLst>
        </pc:spChg>
        <pc:spChg chg="add del">
          <ac:chgData name="Aminata Sinayoko (2310293)" userId="dd2568eb-5cd0-494a-a013-288ab7daf526" providerId="ADAL" clId="{33A65A78-3441-4943-806A-36F995CDD1C8}" dt="2024-02-29T22:15:55.581" v="4807" actId="26606"/>
          <ac:spMkLst>
            <pc:docMk/>
            <pc:sldMk cId="924761472" sldId="266"/>
            <ac:spMk id="65" creationId="{149FB5C3-7336-4FE0-A30C-CC0A3646D499}"/>
          </ac:spMkLst>
        </pc:spChg>
        <pc:spChg chg="add del">
          <ac:chgData name="Aminata Sinayoko (2310293)" userId="dd2568eb-5cd0-494a-a013-288ab7daf526" providerId="ADAL" clId="{33A65A78-3441-4943-806A-36F995CDD1C8}" dt="2024-02-29T22:15:55.581" v="4807" actId="26606"/>
          <ac:spMkLst>
            <pc:docMk/>
            <pc:sldMk cId="924761472" sldId="266"/>
            <ac:spMk id="69" creationId="{0DA909B4-15FF-46A6-8A7F-7AEF977FE9ED}"/>
          </ac:spMkLst>
        </pc:spChg>
        <pc:spChg chg="add del">
          <ac:chgData name="Aminata Sinayoko (2310293)" userId="dd2568eb-5cd0-494a-a013-288ab7daf526" providerId="ADAL" clId="{33A65A78-3441-4943-806A-36F995CDD1C8}" dt="2024-02-29T22:15:55.581" v="4807" actId="26606"/>
          <ac:spMkLst>
            <pc:docMk/>
            <pc:sldMk cId="924761472" sldId="266"/>
            <ac:spMk id="70" creationId="{1382A32C-5B0C-4B1C-A074-76C6DBCC9F87}"/>
          </ac:spMkLst>
        </pc:spChg>
        <pc:spChg chg="add del">
          <ac:chgData name="Aminata Sinayoko (2310293)" userId="dd2568eb-5cd0-494a-a013-288ab7daf526" providerId="ADAL" clId="{33A65A78-3441-4943-806A-36F995CDD1C8}" dt="2024-02-29T22:15:57.092" v="4809" actId="26606"/>
          <ac:spMkLst>
            <pc:docMk/>
            <pc:sldMk cId="924761472" sldId="266"/>
            <ac:spMk id="72" creationId="{49B9E8A9-352D-4DCB-9485-C777000D4979}"/>
          </ac:spMkLst>
        </pc:spChg>
        <pc:spChg chg="add del">
          <ac:chgData name="Aminata Sinayoko (2310293)" userId="dd2568eb-5cd0-494a-a013-288ab7daf526" providerId="ADAL" clId="{33A65A78-3441-4943-806A-36F995CDD1C8}" dt="2024-02-29T22:15:57.092" v="4809" actId="26606"/>
          <ac:spMkLst>
            <pc:docMk/>
            <pc:sldMk cId="924761472" sldId="266"/>
            <ac:spMk id="73" creationId="{C2A9B0E5-C2C1-4B85-99A9-117A659D5FE0}"/>
          </ac:spMkLst>
        </pc:spChg>
        <pc:spChg chg="add del">
          <ac:chgData name="Aminata Sinayoko (2310293)" userId="dd2568eb-5cd0-494a-a013-288ab7daf526" providerId="ADAL" clId="{33A65A78-3441-4943-806A-36F995CDD1C8}" dt="2024-02-29T22:15:57.092" v="4809" actId="26606"/>
          <ac:spMkLst>
            <pc:docMk/>
            <pc:sldMk cId="924761472" sldId="266"/>
            <ac:spMk id="74" creationId="{3A8AEACA-9535-4BE8-A91B-8BE82BA54751}"/>
          </ac:spMkLst>
        </pc:spChg>
        <pc:spChg chg="add del">
          <ac:chgData name="Aminata Sinayoko (2310293)" userId="dd2568eb-5cd0-494a-a013-288ab7daf526" providerId="ADAL" clId="{33A65A78-3441-4943-806A-36F995CDD1C8}" dt="2024-02-29T22:16:25.731" v="4811" actId="26606"/>
          <ac:spMkLst>
            <pc:docMk/>
            <pc:sldMk cId="924761472" sldId="266"/>
            <ac:spMk id="76" creationId="{633D240C-2220-494F-90F6-2A8A57C05CE0}"/>
          </ac:spMkLst>
        </pc:spChg>
        <pc:spChg chg="add del">
          <ac:chgData name="Aminata Sinayoko (2310293)" userId="dd2568eb-5cd0-494a-a013-288ab7daf526" providerId="ADAL" clId="{33A65A78-3441-4943-806A-36F995CDD1C8}" dt="2024-02-29T22:16:25.731" v="4811" actId="26606"/>
          <ac:spMkLst>
            <pc:docMk/>
            <pc:sldMk cId="924761472" sldId="266"/>
            <ac:spMk id="77" creationId="{82F8B5D5-EDD3-466C-9CFA-C8A8B1C7F6B8}"/>
          </ac:spMkLst>
        </pc:spChg>
        <pc:spChg chg="add del">
          <ac:chgData name="Aminata Sinayoko (2310293)" userId="dd2568eb-5cd0-494a-a013-288ab7daf526" providerId="ADAL" clId="{33A65A78-3441-4943-806A-36F995CDD1C8}" dt="2024-02-29T22:16:25.731" v="4811" actId="26606"/>
          <ac:spMkLst>
            <pc:docMk/>
            <pc:sldMk cId="924761472" sldId="266"/>
            <ac:spMk id="78" creationId="{9FC6858B-B383-4FB7-AAFA-9CBB9215D4BC}"/>
          </ac:spMkLst>
        </pc:spChg>
        <pc:grpChg chg="add del">
          <ac:chgData name="Aminata Sinayoko (2310293)" userId="dd2568eb-5cd0-494a-a013-288ab7daf526" providerId="ADAL" clId="{33A65A78-3441-4943-806A-36F995CDD1C8}" dt="2024-02-29T22:15:48.356" v="4803" actId="26606"/>
          <ac:grpSpMkLst>
            <pc:docMk/>
            <pc:sldMk cId="924761472" sldId="266"/>
            <ac:grpSpMk id="43" creationId="{E27AF472-EAE3-4572-AB69-B92BD10DBC6D}"/>
          </ac:grpSpMkLst>
        </pc:grpChg>
        <pc:grpChg chg="add del">
          <ac:chgData name="Aminata Sinayoko (2310293)" userId="dd2568eb-5cd0-494a-a013-288ab7daf526" providerId="ADAL" clId="{33A65A78-3441-4943-806A-36F995CDD1C8}" dt="2024-02-29T22:15:48.356" v="4803" actId="26606"/>
          <ac:grpSpMkLst>
            <pc:docMk/>
            <pc:sldMk cId="924761472" sldId="266"/>
            <ac:grpSpMk id="52" creationId="{B58FB4AD-41E6-47ED-BDA3-A923E30D3741}"/>
          </ac:grpSpMkLst>
        </pc:grpChg>
        <pc:grpChg chg="add del">
          <ac:chgData name="Aminata Sinayoko (2310293)" userId="dd2568eb-5cd0-494a-a013-288ab7daf526" providerId="ADAL" clId="{33A65A78-3441-4943-806A-36F995CDD1C8}" dt="2024-02-29T22:15:48.356" v="4803" actId="26606"/>
          <ac:grpSpMkLst>
            <pc:docMk/>
            <pc:sldMk cId="924761472" sldId="266"/>
            <ac:grpSpMk id="55" creationId="{74F4E70D-A4C9-44E3-A00A-F3AD121AC194}"/>
          </ac:grpSpMkLst>
        </pc:grpChg>
        <pc:grpChg chg="add del">
          <ac:chgData name="Aminata Sinayoko (2310293)" userId="dd2568eb-5cd0-494a-a013-288ab7daf526" providerId="ADAL" clId="{33A65A78-3441-4943-806A-36F995CDD1C8}" dt="2024-02-29T22:15:55.581" v="4807" actId="26606"/>
          <ac:grpSpMkLst>
            <pc:docMk/>
            <pc:sldMk cId="924761472" sldId="266"/>
            <ac:grpSpMk id="66" creationId="{19A6B5CE-CB1D-48EE-8B43-E952235C8371}"/>
          </ac:grpSpMkLst>
        </pc:grpChg>
        <pc:graphicFrameChg chg="add del mod ord modGraphic">
          <ac:chgData name="Aminata Sinayoko (2310293)" userId="dd2568eb-5cd0-494a-a013-288ab7daf526" providerId="ADAL" clId="{33A65A78-3441-4943-806A-36F995CDD1C8}" dt="2024-02-23T17:27:13.251" v="3013" actId="478"/>
          <ac:graphicFrameMkLst>
            <pc:docMk/>
            <pc:sldMk cId="924761472" sldId="266"/>
            <ac:graphicFrameMk id="13" creationId="{6CF34E73-FE27-B184-E271-19CC7B917464}"/>
          </ac:graphicFrameMkLst>
        </pc:graphicFrameChg>
        <pc:picChg chg="add mod">
          <ac:chgData name="Aminata Sinayoko (2310293)" userId="dd2568eb-5cd0-494a-a013-288ab7daf526" providerId="ADAL" clId="{33A65A78-3441-4943-806A-36F995CDD1C8}" dt="2024-02-29T22:16:25.731" v="4811" actId="26606"/>
          <ac:picMkLst>
            <pc:docMk/>
            <pc:sldMk cId="924761472" sldId="266"/>
            <ac:picMk id="3" creationId="{90109FDD-398A-9A9F-32FD-DE5943587831}"/>
          </ac:picMkLst>
        </pc:picChg>
        <pc:picChg chg="add del mod ord">
          <ac:chgData name="Aminata Sinayoko (2310293)" userId="dd2568eb-5cd0-494a-a013-288ab7daf526" providerId="ADAL" clId="{33A65A78-3441-4943-806A-36F995CDD1C8}" dt="2024-02-29T22:16:25.731" v="4811" actId="26606"/>
          <ac:picMkLst>
            <pc:docMk/>
            <pc:sldMk cId="924761472" sldId="266"/>
            <ac:picMk id="5" creationId="{83E956F4-962A-1E07-4C76-4C72CFEF34CF}"/>
          </ac:picMkLst>
        </pc:picChg>
      </pc:sldChg>
      <pc:sldChg chg="addSp delSp modSp new mod ord setBg delDesignElem">
        <pc:chgData name="Aminata Sinayoko (2310293)" userId="dd2568eb-5cd0-494a-a013-288ab7daf526" providerId="ADAL" clId="{33A65A78-3441-4943-806A-36F995CDD1C8}" dt="2024-02-29T22:22:12.116" v="4842" actId="14100"/>
        <pc:sldMkLst>
          <pc:docMk/>
          <pc:sldMk cId="2558510350" sldId="267"/>
        </pc:sldMkLst>
        <pc:spChg chg="mod">
          <ac:chgData name="Aminata Sinayoko (2310293)" userId="dd2568eb-5cd0-494a-a013-288ab7daf526" providerId="ADAL" clId="{33A65A78-3441-4943-806A-36F995CDD1C8}" dt="2024-02-29T00:06:06.254" v="4642" actId="26606"/>
          <ac:spMkLst>
            <pc:docMk/>
            <pc:sldMk cId="2558510350" sldId="267"/>
            <ac:spMk id="2" creationId="{BD4D71E0-164F-792D-A790-9695EC849711}"/>
          </ac:spMkLst>
        </pc:spChg>
        <pc:spChg chg="mod">
          <ac:chgData name="Aminata Sinayoko (2310293)" userId="dd2568eb-5cd0-494a-a013-288ab7daf526" providerId="ADAL" clId="{33A65A78-3441-4943-806A-36F995CDD1C8}" dt="2024-02-29T00:57:58.007" v="4722" actId="207"/>
          <ac:spMkLst>
            <pc:docMk/>
            <pc:sldMk cId="2558510350" sldId="267"/>
            <ac:spMk id="3" creationId="{6FB3B120-B351-C9F2-E86E-57294BB567AB}"/>
          </ac:spMkLst>
        </pc:spChg>
        <pc:spChg chg="add mod">
          <ac:chgData name="Aminata Sinayoko (2310293)" userId="dd2568eb-5cd0-494a-a013-288ab7daf526" providerId="ADAL" clId="{33A65A78-3441-4943-806A-36F995CDD1C8}" dt="2024-02-29T22:21:27.515" v="4839" actId="14100"/>
          <ac:spMkLst>
            <pc:docMk/>
            <pc:sldMk cId="2558510350" sldId="267"/>
            <ac:spMk id="5" creationId="{49223B14-E5E6-F96F-0526-1CCA478EB6B8}"/>
          </ac:spMkLst>
        </pc:spChg>
        <pc:spChg chg="add del">
          <ac:chgData name="Aminata Sinayoko (2310293)" userId="dd2568eb-5cd0-494a-a013-288ab7daf526" providerId="ADAL" clId="{33A65A78-3441-4943-806A-36F995CDD1C8}" dt="2024-02-28T23:12:02.401" v="4461"/>
          <ac:spMkLst>
            <pc:docMk/>
            <pc:sldMk cId="2558510350" sldId="267"/>
            <ac:spMk id="12" creationId="{30901EA4-6CA0-4A64-939C-F76E88D155AA}"/>
          </ac:spMkLst>
        </pc:spChg>
        <pc:spChg chg="add del">
          <ac:chgData name="Aminata Sinayoko (2310293)" userId="dd2568eb-5cd0-494a-a013-288ab7daf526" providerId="ADAL" clId="{33A65A78-3441-4943-806A-36F995CDD1C8}" dt="2024-02-28T23:12:02.401" v="4461"/>
          <ac:spMkLst>
            <pc:docMk/>
            <pc:sldMk cId="2558510350" sldId="267"/>
            <ac:spMk id="14" creationId="{7E3B2BA1-50FC-4574-838F-AB0B5B93B91D}"/>
          </ac:spMkLst>
        </pc:spChg>
        <pc:spChg chg="add del">
          <ac:chgData name="Aminata Sinayoko (2310293)" userId="dd2568eb-5cd0-494a-a013-288ab7daf526" providerId="ADAL" clId="{33A65A78-3441-4943-806A-36F995CDD1C8}" dt="2024-02-29T00:05:21.123" v="4636" actId="26606"/>
          <ac:spMkLst>
            <pc:docMk/>
            <pc:sldMk cId="2558510350" sldId="267"/>
            <ac:spMk id="3079" creationId="{F13C74B1-5B17-4795-BED0-7140497B445A}"/>
          </ac:spMkLst>
        </pc:spChg>
        <pc:spChg chg="add del">
          <ac:chgData name="Aminata Sinayoko (2310293)" userId="dd2568eb-5cd0-494a-a013-288ab7daf526" providerId="ADAL" clId="{33A65A78-3441-4943-806A-36F995CDD1C8}" dt="2024-02-29T00:05:21.123" v="4636" actId="26606"/>
          <ac:spMkLst>
            <pc:docMk/>
            <pc:sldMk cId="2558510350" sldId="267"/>
            <ac:spMk id="3081" creationId="{D4974D33-8DC5-464E-8C6D-BE58F0669C17}"/>
          </ac:spMkLst>
        </pc:spChg>
        <pc:spChg chg="add del">
          <ac:chgData name="Aminata Sinayoko (2310293)" userId="dd2568eb-5cd0-494a-a013-288ab7daf526" providerId="ADAL" clId="{33A65A78-3441-4943-806A-36F995CDD1C8}" dt="2024-02-29T00:05:40.539" v="4638" actId="26606"/>
          <ac:spMkLst>
            <pc:docMk/>
            <pc:sldMk cId="2558510350" sldId="267"/>
            <ac:spMk id="3083" creationId="{D009D6D5-DAC2-4A8B-A17A-E206B9012D09}"/>
          </ac:spMkLst>
        </pc:spChg>
        <pc:spChg chg="add del">
          <ac:chgData name="Aminata Sinayoko (2310293)" userId="dd2568eb-5cd0-494a-a013-288ab7daf526" providerId="ADAL" clId="{33A65A78-3441-4943-806A-36F995CDD1C8}" dt="2024-02-29T00:06:06.254" v="4642" actId="26606"/>
          <ac:spMkLst>
            <pc:docMk/>
            <pc:sldMk cId="2558510350" sldId="267"/>
            <ac:spMk id="3085" creationId="{C0036C6B-F09C-4EAB-AE02-8D056EE74856}"/>
          </ac:spMkLst>
        </pc:spChg>
        <pc:spChg chg="add del">
          <ac:chgData name="Aminata Sinayoko (2310293)" userId="dd2568eb-5cd0-494a-a013-288ab7daf526" providerId="ADAL" clId="{33A65A78-3441-4943-806A-36F995CDD1C8}" dt="2024-02-29T00:06:06.254" v="4642" actId="26606"/>
          <ac:spMkLst>
            <pc:docMk/>
            <pc:sldMk cId="2558510350" sldId="267"/>
            <ac:spMk id="3086" creationId="{560AFAAC-EA6C-45A9-9E03-C9C9F0193B4F}"/>
          </ac:spMkLst>
        </pc:spChg>
        <pc:spChg chg="add del">
          <ac:chgData name="Aminata Sinayoko (2310293)" userId="dd2568eb-5cd0-494a-a013-288ab7daf526" providerId="ADAL" clId="{33A65A78-3441-4943-806A-36F995CDD1C8}" dt="2024-02-29T00:06:06.254" v="4642" actId="26606"/>
          <ac:spMkLst>
            <pc:docMk/>
            <pc:sldMk cId="2558510350" sldId="267"/>
            <ac:spMk id="3087" creationId="{FC8D5885-2804-4D3C-BE31-902E4D3279B0}"/>
          </ac:spMkLst>
        </pc:spChg>
        <pc:spChg chg="add del">
          <ac:chgData name="Aminata Sinayoko (2310293)" userId="dd2568eb-5cd0-494a-a013-288ab7daf526" providerId="ADAL" clId="{33A65A78-3441-4943-806A-36F995CDD1C8}" dt="2024-02-29T00:06:06.254" v="4642" actId="26606"/>
          <ac:spMkLst>
            <pc:docMk/>
            <pc:sldMk cId="2558510350" sldId="267"/>
            <ac:spMk id="3088" creationId="{83549E37-C86B-4401-90BD-D8BF83859F14}"/>
          </ac:spMkLst>
        </pc:spChg>
        <pc:spChg chg="add del">
          <ac:chgData name="Aminata Sinayoko (2310293)" userId="dd2568eb-5cd0-494a-a013-288ab7daf526" providerId="ADAL" clId="{33A65A78-3441-4943-806A-36F995CDD1C8}" dt="2024-02-29T00:06:06.254" v="4642" actId="26606"/>
          <ac:spMkLst>
            <pc:docMk/>
            <pc:sldMk cId="2558510350" sldId="267"/>
            <ac:spMk id="3089" creationId="{8A17784E-76D8-4521-A77D-0D2EBB923004}"/>
          </ac:spMkLst>
        </pc:spChg>
        <pc:picChg chg="add mod">
          <ac:chgData name="Aminata Sinayoko (2310293)" userId="dd2568eb-5cd0-494a-a013-288ab7daf526" providerId="ADAL" clId="{33A65A78-3441-4943-806A-36F995CDD1C8}" dt="2024-02-29T22:22:12.116" v="4842" actId="14100"/>
          <ac:picMkLst>
            <pc:docMk/>
            <pc:sldMk cId="2558510350" sldId="267"/>
            <ac:picMk id="4" creationId="{77FE200E-831D-4097-3564-464550733506}"/>
          </ac:picMkLst>
        </pc:picChg>
        <pc:picChg chg="add del mod">
          <ac:chgData name="Aminata Sinayoko (2310293)" userId="dd2568eb-5cd0-494a-a013-288ab7daf526" providerId="ADAL" clId="{33A65A78-3441-4943-806A-36F995CDD1C8}" dt="2024-02-23T20:18:56.711" v="3152" actId="478"/>
          <ac:picMkLst>
            <pc:docMk/>
            <pc:sldMk cId="2558510350" sldId="267"/>
            <ac:picMk id="5" creationId="{BDB4A034-6B3B-D900-A997-915D6F2E9F18}"/>
          </ac:picMkLst>
        </pc:picChg>
        <pc:picChg chg="add del mod">
          <ac:chgData name="Aminata Sinayoko (2310293)" userId="dd2568eb-5cd0-494a-a013-288ab7daf526" providerId="ADAL" clId="{33A65A78-3441-4943-806A-36F995CDD1C8}" dt="2024-02-29T00:04:32.087" v="4630" actId="478"/>
          <ac:picMkLst>
            <pc:docMk/>
            <pc:sldMk cId="2558510350" sldId="267"/>
            <ac:picMk id="7" creationId="{1866F0D7-3E05-5F9B-8926-AC28A873176B}"/>
          </ac:picMkLst>
        </pc:picChg>
        <pc:picChg chg="add mod ord">
          <ac:chgData name="Aminata Sinayoko (2310293)" userId="dd2568eb-5cd0-494a-a013-288ab7daf526" providerId="ADAL" clId="{33A65A78-3441-4943-806A-36F995CDD1C8}" dt="2024-02-29T22:20:29.937" v="4837" actId="14100"/>
          <ac:picMkLst>
            <pc:docMk/>
            <pc:sldMk cId="2558510350" sldId="267"/>
            <ac:picMk id="3074" creationId="{3F85D736-9D6B-8E99-E956-8E36EBD3315C}"/>
          </ac:picMkLst>
        </pc:picChg>
      </pc:sldChg>
      <pc:sldChg chg="addSp delSp modSp new mod setBg delDesignElem">
        <pc:chgData name="Aminata Sinayoko (2310293)" userId="dd2568eb-5cd0-494a-a013-288ab7daf526" providerId="ADAL" clId="{33A65A78-3441-4943-806A-36F995CDD1C8}" dt="2024-03-07T00:17:10.310" v="5381" actId="14100"/>
        <pc:sldMkLst>
          <pc:docMk/>
          <pc:sldMk cId="3783766291" sldId="268"/>
        </pc:sldMkLst>
        <pc:spChg chg="mod">
          <ac:chgData name="Aminata Sinayoko (2310293)" userId="dd2568eb-5cd0-494a-a013-288ab7daf526" providerId="ADAL" clId="{33A65A78-3441-4943-806A-36F995CDD1C8}" dt="2024-02-29T00:25:11.366" v="4672" actId="26606"/>
          <ac:spMkLst>
            <pc:docMk/>
            <pc:sldMk cId="3783766291" sldId="268"/>
            <ac:spMk id="2" creationId="{5CD2EFDC-3F0E-996B-6718-EB84C75DA43F}"/>
          </ac:spMkLst>
        </pc:spChg>
        <pc:spChg chg="del mod">
          <ac:chgData name="Aminata Sinayoko (2310293)" userId="dd2568eb-5cd0-494a-a013-288ab7daf526" providerId="ADAL" clId="{33A65A78-3441-4943-806A-36F995CDD1C8}" dt="2024-02-23T22:12:47.780" v="3744" actId="26606"/>
          <ac:spMkLst>
            <pc:docMk/>
            <pc:sldMk cId="3783766291" sldId="268"/>
            <ac:spMk id="3" creationId="{2A5701F6-22C2-1157-A771-1221C154D159}"/>
          </ac:spMkLst>
        </pc:spChg>
        <pc:spChg chg="add del">
          <ac:chgData name="Aminata Sinayoko (2310293)" userId="dd2568eb-5cd0-494a-a013-288ab7daf526" providerId="ADAL" clId="{33A65A78-3441-4943-806A-36F995CDD1C8}" dt="2024-02-29T00:27:08.772" v="4674"/>
          <ac:spMkLst>
            <pc:docMk/>
            <pc:sldMk cId="3783766291" sldId="268"/>
            <ac:spMk id="10" creationId="{9F4444CE-BC8D-4D61-B303-4C05614E62AB}"/>
          </ac:spMkLst>
        </pc:spChg>
        <pc:spChg chg="add del">
          <ac:chgData name="Aminata Sinayoko (2310293)" userId="dd2568eb-5cd0-494a-a013-288ab7daf526" providerId="ADAL" clId="{33A65A78-3441-4943-806A-36F995CDD1C8}" dt="2024-02-29T00:27:08.772" v="4674"/>
          <ac:spMkLst>
            <pc:docMk/>
            <pc:sldMk cId="3783766291" sldId="268"/>
            <ac:spMk id="12" creationId="{73772B81-181F-48B7-8826-4D9686D15DF5}"/>
          </ac:spMkLst>
        </pc:spChg>
        <pc:spChg chg="add del">
          <ac:chgData name="Aminata Sinayoko (2310293)" userId="dd2568eb-5cd0-494a-a013-288ab7daf526" providerId="ADAL" clId="{33A65A78-3441-4943-806A-36F995CDD1C8}" dt="2024-02-29T00:27:08.772" v="4674"/>
          <ac:spMkLst>
            <pc:docMk/>
            <pc:sldMk cId="3783766291" sldId="268"/>
            <ac:spMk id="14" creationId="{B2205F6E-03C6-4E92-877C-E2482F6599AA}"/>
          </ac:spMkLst>
        </pc:spChg>
        <pc:graphicFrameChg chg="add mod modGraphic">
          <ac:chgData name="Aminata Sinayoko (2310293)" userId="dd2568eb-5cd0-494a-a013-288ab7daf526" providerId="ADAL" clId="{33A65A78-3441-4943-806A-36F995CDD1C8}" dt="2024-02-29T00:25:11.366" v="4672" actId="26606"/>
          <ac:graphicFrameMkLst>
            <pc:docMk/>
            <pc:sldMk cId="3783766291" sldId="268"/>
            <ac:graphicFrameMk id="5" creationId="{D6FD68BA-6025-A9AD-76D3-2FB306F4DC22}"/>
          </ac:graphicFrameMkLst>
        </pc:graphicFrameChg>
        <pc:picChg chg="add mod">
          <ac:chgData name="Aminata Sinayoko (2310293)" userId="dd2568eb-5cd0-494a-a013-288ab7daf526" providerId="ADAL" clId="{33A65A78-3441-4943-806A-36F995CDD1C8}" dt="2024-03-07T00:17:10.310" v="5381" actId="14100"/>
          <ac:picMkLst>
            <pc:docMk/>
            <pc:sldMk cId="3783766291" sldId="268"/>
            <ac:picMk id="3" creationId="{10F4ED2D-9DAA-6760-6226-205731AA5303}"/>
          </ac:picMkLst>
        </pc:picChg>
      </pc:sldChg>
      <pc:sldChg chg="add del">
        <pc:chgData name="Aminata Sinayoko (2310293)" userId="dd2568eb-5cd0-494a-a013-288ab7daf526" providerId="ADAL" clId="{33A65A78-3441-4943-806A-36F995CDD1C8}" dt="2024-02-29T22:36:44.571" v="4847" actId="47"/>
        <pc:sldMkLst>
          <pc:docMk/>
          <pc:sldMk cId="172861557" sldId="269"/>
        </pc:sldMkLst>
      </pc:sldChg>
      <pc:sldChg chg="new del">
        <pc:chgData name="Aminata Sinayoko (2310293)" userId="dd2568eb-5cd0-494a-a013-288ab7daf526" providerId="ADAL" clId="{33A65A78-3441-4943-806A-36F995CDD1C8}" dt="2024-02-28T12:51:57.466" v="3912" actId="47"/>
        <pc:sldMkLst>
          <pc:docMk/>
          <pc:sldMk cId="444770627" sldId="269"/>
        </pc:sldMkLst>
      </pc:sldChg>
      <pc:sldChg chg="add del">
        <pc:chgData name="Aminata Sinayoko (2310293)" userId="dd2568eb-5cd0-494a-a013-288ab7daf526" providerId="ADAL" clId="{33A65A78-3441-4943-806A-36F995CDD1C8}" dt="2024-03-06T12:34:24.846" v="4855" actId="47"/>
        <pc:sldMkLst>
          <pc:docMk/>
          <pc:sldMk cId="2177485786" sldId="269"/>
        </pc:sldMkLst>
      </pc:sldChg>
      <pc:sldChg chg="addSp delSp modSp new mod setBg">
        <pc:chgData name="Aminata Sinayoko (2310293)" userId="dd2568eb-5cd0-494a-a013-288ab7daf526" providerId="ADAL" clId="{33A65A78-3441-4943-806A-36F995CDD1C8}" dt="2024-03-07T00:20:29.804" v="5388" actId="26606"/>
        <pc:sldMkLst>
          <pc:docMk/>
          <pc:sldMk cId="3458832075" sldId="269"/>
        </pc:sldMkLst>
        <pc:spChg chg="mod">
          <ac:chgData name="Aminata Sinayoko (2310293)" userId="dd2568eb-5cd0-494a-a013-288ab7daf526" providerId="ADAL" clId="{33A65A78-3441-4943-806A-36F995CDD1C8}" dt="2024-03-07T00:20:29.804" v="5388" actId="26606"/>
          <ac:spMkLst>
            <pc:docMk/>
            <pc:sldMk cId="3458832075" sldId="269"/>
            <ac:spMk id="2" creationId="{21A8F387-930D-FE59-74E3-CB0773445187}"/>
          </ac:spMkLst>
        </pc:spChg>
        <pc:spChg chg="add del mod">
          <ac:chgData name="Aminata Sinayoko (2310293)" userId="dd2568eb-5cd0-494a-a013-288ab7daf526" providerId="ADAL" clId="{33A65A78-3441-4943-806A-36F995CDD1C8}" dt="2024-03-07T00:18:15.352" v="5387" actId="26606"/>
          <ac:spMkLst>
            <pc:docMk/>
            <pc:sldMk cId="3458832075" sldId="269"/>
            <ac:spMk id="3" creationId="{AC211087-EFF6-6C7D-62CD-D9A7E31CD404}"/>
          </ac:spMkLst>
        </pc:spChg>
        <pc:spChg chg="add del">
          <ac:chgData name="Aminata Sinayoko (2310293)" userId="dd2568eb-5cd0-494a-a013-288ab7daf526" providerId="ADAL" clId="{33A65A78-3441-4943-806A-36F995CDD1C8}" dt="2024-03-07T00:17:42.666" v="5384" actId="26606"/>
          <ac:spMkLst>
            <pc:docMk/>
            <pc:sldMk cId="3458832075" sldId="269"/>
            <ac:spMk id="9" creationId="{09588DA8-065E-4F6F-8EFD-43104AB2E0CF}"/>
          </ac:spMkLst>
        </pc:spChg>
        <pc:spChg chg="add del">
          <ac:chgData name="Aminata Sinayoko (2310293)" userId="dd2568eb-5cd0-494a-a013-288ab7daf526" providerId="ADAL" clId="{33A65A78-3441-4943-806A-36F995CDD1C8}" dt="2024-03-07T00:18:15.352" v="5386" actId="26606"/>
          <ac:spMkLst>
            <pc:docMk/>
            <pc:sldMk cId="3458832075" sldId="269"/>
            <ac:spMk id="10" creationId="{53B021B3-DE93-4AB7-8A18-CF5F1CED88B8}"/>
          </ac:spMkLst>
        </pc:spChg>
        <pc:spChg chg="add del">
          <ac:chgData name="Aminata Sinayoko (2310293)" userId="dd2568eb-5cd0-494a-a013-288ab7daf526" providerId="ADAL" clId="{33A65A78-3441-4943-806A-36F995CDD1C8}" dt="2024-03-07T00:17:42.666" v="5384" actId="26606"/>
          <ac:spMkLst>
            <pc:docMk/>
            <pc:sldMk cId="3458832075" sldId="269"/>
            <ac:spMk id="11" creationId="{C4285719-470E-454C-AF62-8323075F1F5B}"/>
          </ac:spMkLst>
        </pc:spChg>
        <pc:spChg chg="add del">
          <ac:chgData name="Aminata Sinayoko (2310293)" userId="dd2568eb-5cd0-494a-a013-288ab7daf526" providerId="ADAL" clId="{33A65A78-3441-4943-806A-36F995CDD1C8}" dt="2024-03-07T00:18:15.352" v="5386" actId="26606"/>
          <ac:spMkLst>
            <pc:docMk/>
            <pc:sldMk cId="3458832075" sldId="269"/>
            <ac:spMk id="12" creationId="{52D502E5-F6B4-4D58-B4AE-FC466FF15EE8}"/>
          </ac:spMkLst>
        </pc:spChg>
        <pc:spChg chg="add del">
          <ac:chgData name="Aminata Sinayoko (2310293)" userId="dd2568eb-5cd0-494a-a013-288ab7daf526" providerId="ADAL" clId="{33A65A78-3441-4943-806A-36F995CDD1C8}" dt="2024-03-07T00:17:42.666" v="5384" actId="26606"/>
          <ac:spMkLst>
            <pc:docMk/>
            <pc:sldMk cId="3458832075" sldId="269"/>
            <ac:spMk id="13" creationId="{CD9FE4EF-C4D8-49A0-B2FF-81D8DB7D8A24}"/>
          </ac:spMkLst>
        </pc:spChg>
        <pc:spChg chg="add del">
          <ac:chgData name="Aminata Sinayoko (2310293)" userId="dd2568eb-5cd0-494a-a013-288ab7daf526" providerId="ADAL" clId="{33A65A78-3441-4943-806A-36F995CDD1C8}" dt="2024-03-07T00:18:15.352" v="5386" actId="26606"/>
          <ac:spMkLst>
            <pc:docMk/>
            <pc:sldMk cId="3458832075" sldId="269"/>
            <ac:spMk id="14" creationId="{9DECDBF4-02B6-4BB4-B65B-B8107AD6A9E8}"/>
          </ac:spMkLst>
        </pc:spChg>
        <pc:spChg chg="add del">
          <ac:chgData name="Aminata Sinayoko (2310293)" userId="dd2568eb-5cd0-494a-a013-288ab7daf526" providerId="ADAL" clId="{33A65A78-3441-4943-806A-36F995CDD1C8}" dt="2024-03-07T00:17:42.666" v="5384" actId="26606"/>
          <ac:spMkLst>
            <pc:docMk/>
            <pc:sldMk cId="3458832075" sldId="269"/>
            <ac:spMk id="15" creationId="{4300840D-0A0B-4512-BACA-B439D5B9C57C}"/>
          </ac:spMkLst>
        </pc:spChg>
        <pc:spChg chg="add del">
          <ac:chgData name="Aminata Sinayoko (2310293)" userId="dd2568eb-5cd0-494a-a013-288ab7daf526" providerId="ADAL" clId="{33A65A78-3441-4943-806A-36F995CDD1C8}" dt="2024-03-07T00:20:29.804" v="5388" actId="26606"/>
          <ac:spMkLst>
            <pc:docMk/>
            <pc:sldMk cId="3458832075" sldId="269"/>
            <ac:spMk id="16" creationId="{F837543A-6020-4505-A233-C9DB4BF74011}"/>
          </ac:spMkLst>
        </pc:spChg>
        <pc:spChg chg="add del">
          <ac:chgData name="Aminata Sinayoko (2310293)" userId="dd2568eb-5cd0-494a-a013-288ab7daf526" providerId="ADAL" clId="{33A65A78-3441-4943-806A-36F995CDD1C8}" dt="2024-03-07T00:17:42.666" v="5384" actId="26606"/>
          <ac:spMkLst>
            <pc:docMk/>
            <pc:sldMk cId="3458832075" sldId="269"/>
            <ac:spMk id="17" creationId="{D2B78728-A580-49A7-84F9-6EF6F583ADE0}"/>
          </ac:spMkLst>
        </pc:spChg>
        <pc:spChg chg="add del">
          <ac:chgData name="Aminata Sinayoko (2310293)" userId="dd2568eb-5cd0-494a-a013-288ab7daf526" providerId="ADAL" clId="{33A65A78-3441-4943-806A-36F995CDD1C8}" dt="2024-03-07T00:20:29.804" v="5388" actId="26606"/>
          <ac:spMkLst>
            <pc:docMk/>
            <pc:sldMk cId="3458832075" sldId="269"/>
            <ac:spMk id="18" creationId="{35B16301-FB18-48BA-A6DD-C37CAF6F9A18}"/>
          </ac:spMkLst>
        </pc:spChg>
        <pc:spChg chg="add del">
          <ac:chgData name="Aminata Sinayoko (2310293)" userId="dd2568eb-5cd0-494a-a013-288ab7daf526" providerId="ADAL" clId="{33A65A78-3441-4943-806A-36F995CDD1C8}" dt="2024-03-07T00:17:42.666" v="5384" actId="26606"/>
          <ac:spMkLst>
            <pc:docMk/>
            <pc:sldMk cId="3458832075" sldId="269"/>
            <ac:spMk id="19" creationId="{38FAA1A1-D861-433F-88FA-1E9D6FD31D11}"/>
          </ac:spMkLst>
        </pc:spChg>
        <pc:spChg chg="add mod">
          <ac:chgData name="Aminata Sinayoko (2310293)" userId="dd2568eb-5cd0-494a-a013-288ab7daf526" providerId="ADAL" clId="{33A65A78-3441-4943-806A-36F995CDD1C8}" dt="2024-03-07T00:20:29.804" v="5388" actId="26606"/>
          <ac:spMkLst>
            <pc:docMk/>
            <pc:sldMk cId="3458832075" sldId="269"/>
            <ac:spMk id="20" creationId="{AC211087-EFF6-6C7D-62CD-D9A7E31CD404}"/>
          </ac:spMkLst>
        </pc:spChg>
        <pc:spChg chg="add del">
          <ac:chgData name="Aminata Sinayoko (2310293)" userId="dd2568eb-5cd0-494a-a013-288ab7daf526" providerId="ADAL" clId="{33A65A78-3441-4943-806A-36F995CDD1C8}" dt="2024-03-07T00:17:42.666" v="5384" actId="26606"/>
          <ac:spMkLst>
            <pc:docMk/>
            <pc:sldMk cId="3458832075" sldId="269"/>
            <ac:spMk id="21" creationId="{8D71EDA1-87BF-4D5D-AB79-F346FD19278A}"/>
          </ac:spMkLst>
        </pc:spChg>
        <pc:spChg chg="add del">
          <ac:chgData name="Aminata Sinayoko (2310293)" userId="dd2568eb-5cd0-494a-a013-288ab7daf526" providerId="ADAL" clId="{33A65A78-3441-4943-806A-36F995CDD1C8}" dt="2024-03-07T00:20:29.804" v="5388" actId="26606"/>
          <ac:spMkLst>
            <pc:docMk/>
            <pc:sldMk cId="3458832075" sldId="269"/>
            <ac:spMk id="22" creationId="{C3C0D90E-074A-4F52-9B11-B52BEF4BCBE5}"/>
          </ac:spMkLst>
        </pc:spChg>
        <pc:spChg chg="add del">
          <ac:chgData name="Aminata Sinayoko (2310293)" userId="dd2568eb-5cd0-494a-a013-288ab7daf526" providerId="ADAL" clId="{33A65A78-3441-4943-806A-36F995CDD1C8}" dt="2024-03-07T00:20:29.804" v="5388" actId="26606"/>
          <ac:spMkLst>
            <pc:docMk/>
            <pc:sldMk cId="3458832075" sldId="269"/>
            <ac:spMk id="23" creationId="{09192968-3AE7-4470-A61C-97294BB92731}"/>
          </ac:spMkLst>
        </pc:spChg>
        <pc:spChg chg="add del">
          <ac:chgData name="Aminata Sinayoko (2310293)" userId="dd2568eb-5cd0-494a-a013-288ab7daf526" providerId="ADAL" clId="{33A65A78-3441-4943-806A-36F995CDD1C8}" dt="2024-03-07T00:20:29.804" v="5388" actId="26606"/>
          <ac:spMkLst>
            <pc:docMk/>
            <pc:sldMk cId="3458832075" sldId="269"/>
            <ac:spMk id="24" creationId="{CABBD4C1-E6F8-46F6-8152-A8A97490BF4D}"/>
          </ac:spMkLst>
        </pc:spChg>
        <pc:spChg chg="add del">
          <ac:chgData name="Aminata Sinayoko (2310293)" userId="dd2568eb-5cd0-494a-a013-288ab7daf526" providerId="ADAL" clId="{33A65A78-3441-4943-806A-36F995CDD1C8}" dt="2024-03-07T00:20:29.804" v="5388" actId="26606"/>
          <ac:spMkLst>
            <pc:docMk/>
            <pc:sldMk cId="3458832075" sldId="269"/>
            <ac:spMk id="25" creationId="{3AB72E55-43E4-4356-BFE8-E2102CB0B505}"/>
          </ac:spMkLst>
        </pc:spChg>
        <pc:spChg chg="add del">
          <ac:chgData name="Aminata Sinayoko (2310293)" userId="dd2568eb-5cd0-494a-a013-288ab7daf526" providerId="ADAL" clId="{33A65A78-3441-4943-806A-36F995CDD1C8}" dt="2024-03-07T00:20:29.804" v="5388" actId="26606"/>
          <ac:spMkLst>
            <pc:docMk/>
            <pc:sldMk cId="3458832075" sldId="269"/>
            <ac:spMk id="26" creationId="{83BA5EF5-1FE9-4BF9-83BB-269BCDDF6156}"/>
          </ac:spMkLst>
        </pc:spChg>
        <pc:spChg chg="add del">
          <ac:chgData name="Aminata Sinayoko (2310293)" userId="dd2568eb-5cd0-494a-a013-288ab7daf526" providerId="ADAL" clId="{33A65A78-3441-4943-806A-36F995CDD1C8}" dt="2024-03-07T00:20:29.804" v="5388" actId="26606"/>
          <ac:spMkLst>
            <pc:docMk/>
            <pc:sldMk cId="3458832075" sldId="269"/>
            <ac:spMk id="28" creationId="{88853921-7BC9-4BDE-ACAB-133C683C82D6}"/>
          </ac:spMkLst>
        </pc:spChg>
        <pc:spChg chg="add">
          <ac:chgData name="Aminata Sinayoko (2310293)" userId="dd2568eb-5cd0-494a-a013-288ab7daf526" providerId="ADAL" clId="{33A65A78-3441-4943-806A-36F995CDD1C8}" dt="2024-03-07T00:20:29.804" v="5388" actId="26606"/>
          <ac:spMkLst>
            <pc:docMk/>
            <pc:sldMk cId="3458832075" sldId="269"/>
            <ac:spMk id="33" creationId="{87BF42CA-AD55-48B4-8949-C4DCA60A6AEE}"/>
          </ac:spMkLst>
        </pc:spChg>
        <pc:spChg chg="add">
          <ac:chgData name="Aminata Sinayoko (2310293)" userId="dd2568eb-5cd0-494a-a013-288ab7daf526" providerId="ADAL" clId="{33A65A78-3441-4943-806A-36F995CDD1C8}" dt="2024-03-07T00:20:29.804" v="5388" actId="26606"/>
          <ac:spMkLst>
            <pc:docMk/>
            <pc:sldMk cId="3458832075" sldId="269"/>
            <ac:spMk id="35" creationId="{66AE1D3D-3106-4CB2-AA7C-0C1642AC0F2E}"/>
          </ac:spMkLst>
        </pc:spChg>
        <pc:grpChg chg="add">
          <ac:chgData name="Aminata Sinayoko (2310293)" userId="dd2568eb-5cd0-494a-a013-288ab7daf526" providerId="ADAL" clId="{33A65A78-3441-4943-806A-36F995CDD1C8}" dt="2024-03-07T00:20:29.804" v="5388" actId="26606"/>
          <ac:grpSpMkLst>
            <pc:docMk/>
            <pc:sldMk cId="3458832075" sldId="269"/>
            <ac:grpSpMk id="37" creationId="{0A31B6AF-B711-4CDB-8C2B-16E963DDC4C5}"/>
          </ac:grpSpMkLst>
        </pc:grpChg>
        <pc:graphicFrameChg chg="add del">
          <ac:chgData name="Aminata Sinayoko (2310293)" userId="dd2568eb-5cd0-494a-a013-288ab7daf526" providerId="ADAL" clId="{33A65A78-3441-4943-806A-36F995CDD1C8}" dt="2024-03-07T00:18:15.352" v="5386" actId="26606"/>
          <ac:graphicFrameMkLst>
            <pc:docMk/>
            <pc:sldMk cId="3458832075" sldId="269"/>
            <ac:graphicFrameMk id="6" creationId="{E7C388E7-207E-EA7E-C1E0-0C8D6EBB89A1}"/>
          </ac:graphicFrameMkLst>
        </pc:graphicFrameChg>
        <pc:picChg chg="add mod">
          <ac:chgData name="Aminata Sinayoko (2310293)" userId="dd2568eb-5cd0-494a-a013-288ab7daf526" providerId="ADAL" clId="{33A65A78-3441-4943-806A-36F995CDD1C8}" dt="2024-03-07T00:17:24.422" v="5382"/>
          <ac:picMkLst>
            <pc:docMk/>
            <pc:sldMk cId="3458832075" sldId="269"/>
            <ac:picMk id="4" creationId="{21C1C4A4-EAFE-498F-BB7E-0A6B5E6656EF}"/>
          </ac:picMkLst>
        </pc:picChg>
        <pc:cxnChg chg="add del">
          <ac:chgData name="Aminata Sinayoko (2310293)" userId="dd2568eb-5cd0-494a-a013-288ab7daf526" providerId="ADAL" clId="{33A65A78-3441-4943-806A-36F995CDD1C8}" dt="2024-03-07T00:20:29.804" v="5388" actId="26606"/>
          <ac:cxnSpMkLst>
            <pc:docMk/>
            <pc:sldMk cId="3458832075" sldId="269"/>
            <ac:cxnSpMk id="27" creationId="{4B3BCACB-5880-460B-9606-8C433A9AF99D}"/>
          </ac:cxnSpMkLst>
        </pc:cxn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213E29B-EB94-4FCF-AA85-CA7D82854E76}"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E9477982-7DD5-4597-A051-EB4ECC786AE7}">
      <dgm:prSet/>
      <dgm:spPr/>
      <dgm:t>
        <a:bodyPr/>
        <a:lstStyle/>
        <a:p>
          <a:pPr>
            <a:lnSpc>
              <a:spcPct val="100000"/>
            </a:lnSpc>
          </a:pPr>
          <a:r>
            <a:rPr lang="en-GB" dirty="0"/>
            <a:t>On this presentation I will talking about how mental health services has develop over the years since the NHS was implemented in 1948. Include how the service is currently running, compare with how it was in the past</a:t>
          </a:r>
          <a:endParaRPr lang="en-US" dirty="0"/>
        </a:p>
      </dgm:t>
    </dgm:pt>
    <dgm:pt modelId="{0CB22621-2C3F-42DD-9A51-52742161F908}" type="parTrans" cxnId="{97C03E3D-C07F-481D-830A-1C94170A057A}">
      <dgm:prSet/>
      <dgm:spPr/>
      <dgm:t>
        <a:bodyPr/>
        <a:lstStyle/>
        <a:p>
          <a:endParaRPr lang="en-US"/>
        </a:p>
      </dgm:t>
    </dgm:pt>
    <dgm:pt modelId="{C1108073-B5E7-4E30-94EA-061059155477}" type="sibTrans" cxnId="{97C03E3D-C07F-481D-830A-1C94170A057A}">
      <dgm:prSet/>
      <dgm:spPr/>
      <dgm:t>
        <a:bodyPr/>
        <a:lstStyle/>
        <a:p>
          <a:pPr>
            <a:lnSpc>
              <a:spcPct val="100000"/>
            </a:lnSpc>
          </a:pPr>
          <a:endParaRPr lang="en-US"/>
        </a:p>
      </dgm:t>
    </dgm:pt>
    <dgm:pt modelId="{EA6B3D1F-9BF5-44D2-9C8A-54E45348C729}">
      <dgm:prSet/>
      <dgm:spPr/>
      <dgm:t>
        <a:bodyPr/>
        <a:lstStyle/>
        <a:p>
          <a:pPr>
            <a:lnSpc>
              <a:spcPct val="100000"/>
            </a:lnSpc>
          </a:pPr>
          <a:r>
            <a:rPr lang="en-GB"/>
            <a:t>Mental health involve  social well- being , psychological and our emotional that  an individual notice her or his own potential can manage with usual life stresses ,it may productively work ( WHO,2022).</a:t>
          </a:r>
          <a:endParaRPr lang="en-US"/>
        </a:p>
      </dgm:t>
    </dgm:pt>
    <dgm:pt modelId="{31A886C4-A9FF-40E3-92C2-F4D5D482C51E}" type="parTrans" cxnId="{78AA1969-E3DA-4DB3-8E74-AB6CE7AA7ACF}">
      <dgm:prSet/>
      <dgm:spPr/>
      <dgm:t>
        <a:bodyPr/>
        <a:lstStyle/>
        <a:p>
          <a:endParaRPr lang="en-US"/>
        </a:p>
      </dgm:t>
    </dgm:pt>
    <dgm:pt modelId="{2F66C39D-2F0A-4D13-BC79-5211E264EF9C}" type="sibTrans" cxnId="{78AA1969-E3DA-4DB3-8E74-AB6CE7AA7ACF}">
      <dgm:prSet/>
      <dgm:spPr/>
      <dgm:t>
        <a:bodyPr/>
        <a:lstStyle/>
        <a:p>
          <a:endParaRPr lang="en-US"/>
        </a:p>
      </dgm:t>
    </dgm:pt>
    <dgm:pt modelId="{92446828-A5C4-49FD-96D6-E3A26033DE97}" type="pres">
      <dgm:prSet presAssocID="{D213E29B-EB94-4FCF-AA85-CA7D82854E76}" presName="hierChild1" presStyleCnt="0">
        <dgm:presLayoutVars>
          <dgm:chPref val="1"/>
          <dgm:dir/>
          <dgm:animOne val="branch"/>
          <dgm:animLvl val="lvl"/>
          <dgm:resizeHandles/>
        </dgm:presLayoutVars>
      </dgm:prSet>
      <dgm:spPr/>
    </dgm:pt>
    <dgm:pt modelId="{E167C744-87E8-4213-8890-B31CAFC325F7}" type="pres">
      <dgm:prSet presAssocID="{E9477982-7DD5-4597-A051-EB4ECC786AE7}" presName="hierRoot1" presStyleCnt="0"/>
      <dgm:spPr/>
    </dgm:pt>
    <dgm:pt modelId="{8D1584D7-E6E3-488D-A88B-ADFC13942363}" type="pres">
      <dgm:prSet presAssocID="{E9477982-7DD5-4597-A051-EB4ECC786AE7}" presName="composite" presStyleCnt="0"/>
      <dgm:spPr/>
    </dgm:pt>
    <dgm:pt modelId="{B3864E6F-8DA6-4E87-B7E6-958CB7416A09}" type="pres">
      <dgm:prSet presAssocID="{E9477982-7DD5-4597-A051-EB4ECC786AE7}" presName="background" presStyleLbl="node0" presStyleIdx="0" presStyleCnt="2"/>
      <dgm:spPr/>
    </dgm:pt>
    <dgm:pt modelId="{67D32308-C240-428F-9003-6645577717D7}" type="pres">
      <dgm:prSet presAssocID="{E9477982-7DD5-4597-A051-EB4ECC786AE7}" presName="text" presStyleLbl="fgAcc0" presStyleIdx="0" presStyleCnt="2">
        <dgm:presLayoutVars>
          <dgm:chPref val="3"/>
        </dgm:presLayoutVars>
      </dgm:prSet>
      <dgm:spPr/>
    </dgm:pt>
    <dgm:pt modelId="{4ED27444-1A5F-4EFA-8C5F-8BE10A260B4E}" type="pres">
      <dgm:prSet presAssocID="{E9477982-7DD5-4597-A051-EB4ECC786AE7}" presName="hierChild2" presStyleCnt="0"/>
      <dgm:spPr/>
    </dgm:pt>
    <dgm:pt modelId="{AEC9AE49-AB74-4E8B-ACDF-AD6ADCA44301}" type="pres">
      <dgm:prSet presAssocID="{EA6B3D1F-9BF5-44D2-9C8A-54E45348C729}" presName="hierRoot1" presStyleCnt="0"/>
      <dgm:spPr/>
    </dgm:pt>
    <dgm:pt modelId="{942A4839-CBC2-4DE8-A73D-9C53EDDB1406}" type="pres">
      <dgm:prSet presAssocID="{EA6B3D1F-9BF5-44D2-9C8A-54E45348C729}" presName="composite" presStyleCnt="0"/>
      <dgm:spPr/>
    </dgm:pt>
    <dgm:pt modelId="{23862BC2-7990-4133-88FA-D25310F65446}" type="pres">
      <dgm:prSet presAssocID="{EA6B3D1F-9BF5-44D2-9C8A-54E45348C729}" presName="background" presStyleLbl="node0" presStyleIdx="1" presStyleCnt="2"/>
      <dgm:spPr/>
    </dgm:pt>
    <dgm:pt modelId="{DBE6F76D-F412-4FB7-A8E6-E1D3CEA1BED7}" type="pres">
      <dgm:prSet presAssocID="{EA6B3D1F-9BF5-44D2-9C8A-54E45348C729}" presName="text" presStyleLbl="fgAcc0" presStyleIdx="1" presStyleCnt="2">
        <dgm:presLayoutVars>
          <dgm:chPref val="3"/>
        </dgm:presLayoutVars>
      </dgm:prSet>
      <dgm:spPr/>
    </dgm:pt>
    <dgm:pt modelId="{29C01A11-5007-4508-A4A8-362A05D0A4B5}" type="pres">
      <dgm:prSet presAssocID="{EA6B3D1F-9BF5-44D2-9C8A-54E45348C729}" presName="hierChild2" presStyleCnt="0"/>
      <dgm:spPr/>
    </dgm:pt>
  </dgm:ptLst>
  <dgm:cxnLst>
    <dgm:cxn modelId="{3408C616-0C5D-47E0-969E-8AA1E0D04009}" type="presOf" srcId="{EA6B3D1F-9BF5-44D2-9C8A-54E45348C729}" destId="{DBE6F76D-F412-4FB7-A8E6-E1D3CEA1BED7}" srcOrd="0" destOrd="0" presId="urn:microsoft.com/office/officeart/2005/8/layout/hierarchy1"/>
    <dgm:cxn modelId="{BF77351C-4031-4339-8D06-B9DF54831AA8}" type="presOf" srcId="{E9477982-7DD5-4597-A051-EB4ECC786AE7}" destId="{67D32308-C240-428F-9003-6645577717D7}" srcOrd="0" destOrd="0" presId="urn:microsoft.com/office/officeart/2005/8/layout/hierarchy1"/>
    <dgm:cxn modelId="{97C03E3D-C07F-481D-830A-1C94170A057A}" srcId="{D213E29B-EB94-4FCF-AA85-CA7D82854E76}" destId="{E9477982-7DD5-4597-A051-EB4ECC786AE7}" srcOrd="0" destOrd="0" parTransId="{0CB22621-2C3F-42DD-9A51-52742161F908}" sibTransId="{C1108073-B5E7-4E30-94EA-061059155477}"/>
    <dgm:cxn modelId="{78AA1969-E3DA-4DB3-8E74-AB6CE7AA7ACF}" srcId="{D213E29B-EB94-4FCF-AA85-CA7D82854E76}" destId="{EA6B3D1F-9BF5-44D2-9C8A-54E45348C729}" srcOrd="1" destOrd="0" parTransId="{31A886C4-A9FF-40E3-92C2-F4D5D482C51E}" sibTransId="{2F66C39D-2F0A-4D13-BC79-5211E264EF9C}"/>
    <dgm:cxn modelId="{538167C0-0194-473B-9807-0E7262D860A7}" type="presOf" srcId="{D213E29B-EB94-4FCF-AA85-CA7D82854E76}" destId="{92446828-A5C4-49FD-96D6-E3A26033DE97}" srcOrd="0" destOrd="0" presId="urn:microsoft.com/office/officeart/2005/8/layout/hierarchy1"/>
    <dgm:cxn modelId="{C0F8825F-C7E7-4B14-9EE6-60D0B304BA10}" type="presParOf" srcId="{92446828-A5C4-49FD-96D6-E3A26033DE97}" destId="{E167C744-87E8-4213-8890-B31CAFC325F7}" srcOrd="0" destOrd="0" presId="urn:microsoft.com/office/officeart/2005/8/layout/hierarchy1"/>
    <dgm:cxn modelId="{3059D1D2-F9C1-4AC1-B960-53CF1FC43DEC}" type="presParOf" srcId="{E167C744-87E8-4213-8890-B31CAFC325F7}" destId="{8D1584D7-E6E3-488D-A88B-ADFC13942363}" srcOrd="0" destOrd="0" presId="urn:microsoft.com/office/officeart/2005/8/layout/hierarchy1"/>
    <dgm:cxn modelId="{47B6BEDF-F65D-4B04-91D7-A0D3C2F63DDB}" type="presParOf" srcId="{8D1584D7-E6E3-488D-A88B-ADFC13942363}" destId="{B3864E6F-8DA6-4E87-B7E6-958CB7416A09}" srcOrd="0" destOrd="0" presId="urn:microsoft.com/office/officeart/2005/8/layout/hierarchy1"/>
    <dgm:cxn modelId="{C91EFA23-E91D-44AB-ADD1-5B3644169659}" type="presParOf" srcId="{8D1584D7-E6E3-488D-A88B-ADFC13942363}" destId="{67D32308-C240-428F-9003-6645577717D7}" srcOrd="1" destOrd="0" presId="urn:microsoft.com/office/officeart/2005/8/layout/hierarchy1"/>
    <dgm:cxn modelId="{1F9EB6EF-BDAF-438A-9D63-50FFCD682BF6}" type="presParOf" srcId="{E167C744-87E8-4213-8890-B31CAFC325F7}" destId="{4ED27444-1A5F-4EFA-8C5F-8BE10A260B4E}" srcOrd="1" destOrd="0" presId="urn:microsoft.com/office/officeart/2005/8/layout/hierarchy1"/>
    <dgm:cxn modelId="{3B5EFD37-9E6A-4C7A-8DE9-079CF0030B4A}" type="presParOf" srcId="{92446828-A5C4-49FD-96D6-E3A26033DE97}" destId="{AEC9AE49-AB74-4E8B-ACDF-AD6ADCA44301}" srcOrd="1" destOrd="0" presId="urn:microsoft.com/office/officeart/2005/8/layout/hierarchy1"/>
    <dgm:cxn modelId="{7CDBF26F-35CD-442F-8EF4-605064FE0710}" type="presParOf" srcId="{AEC9AE49-AB74-4E8B-ACDF-AD6ADCA44301}" destId="{942A4839-CBC2-4DE8-A73D-9C53EDDB1406}" srcOrd="0" destOrd="0" presId="urn:microsoft.com/office/officeart/2005/8/layout/hierarchy1"/>
    <dgm:cxn modelId="{0E8B33CA-9712-4E3C-B086-8587060FAF7C}" type="presParOf" srcId="{942A4839-CBC2-4DE8-A73D-9C53EDDB1406}" destId="{23862BC2-7990-4133-88FA-D25310F65446}" srcOrd="0" destOrd="0" presId="urn:microsoft.com/office/officeart/2005/8/layout/hierarchy1"/>
    <dgm:cxn modelId="{4D135288-6A4D-494C-ABB1-57284FE300AD}" type="presParOf" srcId="{942A4839-CBC2-4DE8-A73D-9C53EDDB1406}" destId="{DBE6F76D-F412-4FB7-A8E6-E1D3CEA1BED7}" srcOrd="1" destOrd="0" presId="urn:microsoft.com/office/officeart/2005/8/layout/hierarchy1"/>
    <dgm:cxn modelId="{8F032165-6B15-4D6B-B091-2BAC16D21788}" type="presParOf" srcId="{AEC9AE49-AB74-4E8B-ACDF-AD6ADCA44301}" destId="{29C01A11-5007-4508-A4A8-362A05D0A4B5}"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E6DEED8-EEA6-41C3-B4FD-C7DA786B8F9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7DDE90E-4217-4712-8547-F5D6FE59703C}">
      <dgm:prSet/>
      <dgm:spPr/>
      <dgm:t>
        <a:bodyPr/>
        <a:lstStyle/>
        <a:p>
          <a:pPr>
            <a:lnSpc>
              <a:spcPct val="100000"/>
            </a:lnSpc>
          </a:pPr>
          <a:r>
            <a:rPr lang="en-GB">
              <a:latin typeface="Arial" panose="020B0604020202020204" pitchFamily="34" charset="0"/>
              <a:cs typeface="Arial" panose="020B0604020202020204" pitchFamily="34" charset="0"/>
            </a:rPr>
            <a:t>A</a:t>
          </a:r>
          <a:r>
            <a:rPr lang="en-GB"/>
            <a:t> </a:t>
          </a:r>
          <a:r>
            <a:rPr lang="en-GB">
              <a:latin typeface="Arial" panose="020B0604020202020204" pitchFamily="34" charset="0"/>
              <a:cs typeface="Arial" panose="020B0604020202020204" pitchFamily="34" charset="0"/>
            </a:rPr>
            <a:t>new technologies </a:t>
          </a:r>
          <a:endParaRPr lang="en-US">
            <a:latin typeface="Arial" panose="020B0604020202020204" pitchFamily="34" charset="0"/>
            <a:cs typeface="Arial" panose="020B0604020202020204" pitchFamily="34" charset="0"/>
          </a:endParaRPr>
        </a:p>
      </dgm:t>
    </dgm:pt>
    <dgm:pt modelId="{060BC6B8-E12C-4FDF-9593-256D25D3F644}" type="parTrans" cxnId="{EF9DA0D1-9A8B-463F-A282-5AE348D09677}">
      <dgm:prSet/>
      <dgm:spPr/>
      <dgm:t>
        <a:bodyPr/>
        <a:lstStyle/>
        <a:p>
          <a:endParaRPr lang="en-US"/>
        </a:p>
      </dgm:t>
    </dgm:pt>
    <dgm:pt modelId="{FA884523-A64C-4B2D-AA41-B1E981250343}" type="sibTrans" cxnId="{EF9DA0D1-9A8B-463F-A282-5AE348D09677}">
      <dgm:prSet/>
      <dgm:spPr/>
      <dgm:t>
        <a:bodyPr/>
        <a:lstStyle/>
        <a:p>
          <a:endParaRPr lang="en-US"/>
        </a:p>
      </dgm:t>
    </dgm:pt>
    <dgm:pt modelId="{99ECAA4C-198C-4603-ACEE-FAF30DA0F093}">
      <dgm:prSet/>
      <dgm:spPr/>
      <dgm:t>
        <a:bodyPr/>
        <a:lstStyle/>
        <a:p>
          <a:pPr>
            <a:lnSpc>
              <a:spcPct val="100000"/>
            </a:lnSpc>
          </a:pPr>
          <a:r>
            <a:rPr lang="en-GB">
              <a:latin typeface="Arial" panose="020B0604020202020204" pitchFamily="34" charset="0"/>
              <a:cs typeface="Arial" panose="020B0604020202020204" pitchFamily="34" charset="0"/>
            </a:rPr>
            <a:t>Long live</a:t>
          </a:r>
          <a:endParaRPr lang="en-US">
            <a:latin typeface="Arial" panose="020B0604020202020204" pitchFamily="34" charset="0"/>
            <a:cs typeface="Arial" panose="020B0604020202020204" pitchFamily="34" charset="0"/>
          </a:endParaRPr>
        </a:p>
      </dgm:t>
    </dgm:pt>
    <dgm:pt modelId="{FA7ED53D-1C3A-4876-9BA5-D433F57542B5}" type="parTrans" cxnId="{FA0F44A1-D109-496F-92C2-2E1C4F5CA091}">
      <dgm:prSet/>
      <dgm:spPr/>
      <dgm:t>
        <a:bodyPr/>
        <a:lstStyle/>
        <a:p>
          <a:endParaRPr lang="en-US"/>
        </a:p>
      </dgm:t>
    </dgm:pt>
    <dgm:pt modelId="{62B01013-1AB2-4BF8-A980-DC4C09A0CE19}" type="sibTrans" cxnId="{FA0F44A1-D109-496F-92C2-2E1C4F5CA091}">
      <dgm:prSet/>
      <dgm:spPr/>
      <dgm:t>
        <a:bodyPr/>
        <a:lstStyle/>
        <a:p>
          <a:endParaRPr lang="en-US"/>
        </a:p>
      </dgm:t>
    </dgm:pt>
    <dgm:pt modelId="{E20D9E96-23C4-4E84-9E98-BB1BD332D9E5}">
      <dgm:prSet/>
      <dgm:spPr/>
      <dgm:t>
        <a:bodyPr/>
        <a:lstStyle/>
        <a:p>
          <a:pPr>
            <a:lnSpc>
              <a:spcPct val="100000"/>
            </a:lnSpc>
          </a:pPr>
          <a:r>
            <a:rPr lang="en-GB" b="0" i="0" baseline="0">
              <a:latin typeface="Arial" panose="020B0604020202020204" pitchFamily="34" charset="0"/>
              <a:cs typeface="Arial" panose="020B0604020202020204" pitchFamily="34" charset="0"/>
            </a:rPr>
            <a:t>The available treatment options such as Psychiatric medication, cognitive behaviour  therapy , therapy talking treatment, therapy yoga</a:t>
          </a:r>
          <a:endParaRPr lang="en-US">
            <a:latin typeface="Arial" panose="020B0604020202020204" pitchFamily="34" charset="0"/>
            <a:cs typeface="Arial" panose="020B0604020202020204" pitchFamily="34" charset="0"/>
          </a:endParaRPr>
        </a:p>
      </dgm:t>
    </dgm:pt>
    <dgm:pt modelId="{E99E0EE2-2679-46DE-A4C2-B38B11808307}" type="parTrans" cxnId="{BD36327F-3347-4C74-A4C8-280B13BE4836}">
      <dgm:prSet/>
      <dgm:spPr/>
      <dgm:t>
        <a:bodyPr/>
        <a:lstStyle/>
        <a:p>
          <a:endParaRPr lang="en-US"/>
        </a:p>
      </dgm:t>
    </dgm:pt>
    <dgm:pt modelId="{B4FC580D-2FFB-45EF-90AC-5C7ACA23DF8B}" type="sibTrans" cxnId="{BD36327F-3347-4C74-A4C8-280B13BE4836}">
      <dgm:prSet/>
      <dgm:spPr/>
      <dgm:t>
        <a:bodyPr/>
        <a:lstStyle/>
        <a:p>
          <a:endParaRPr lang="en-US"/>
        </a:p>
      </dgm:t>
    </dgm:pt>
    <dgm:pt modelId="{DEB316D5-A96D-4D09-A429-E4AEC1BB775A}">
      <dgm:prSet/>
      <dgm:spPr/>
      <dgm:t>
        <a:bodyPr/>
        <a:lstStyle/>
        <a:p>
          <a:pPr>
            <a:lnSpc>
              <a:spcPct val="100000"/>
            </a:lnSpc>
          </a:pPr>
          <a:r>
            <a:rPr lang="en-GB" b="0" i="0" baseline="0">
              <a:latin typeface="Arial" panose="020B0604020202020204" pitchFamily="34" charset="0"/>
              <a:cs typeface="Arial" panose="020B0604020202020204" pitchFamily="34" charset="0"/>
            </a:rPr>
            <a:t>How today mental  health is understanding than before </a:t>
          </a:r>
          <a:endParaRPr lang="en-US">
            <a:latin typeface="Arial" panose="020B0604020202020204" pitchFamily="34" charset="0"/>
            <a:cs typeface="Arial" panose="020B0604020202020204" pitchFamily="34" charset="0"/>
          </a:endParaRPr>
        </a:p>
      </dgm:t>
    </dgm:pt>
    <dgm:pt modelId="{E85C23C9-20B7-4A4E-953C-80AB901E81EA}" type="parTrans" cxnId="{D96ED434-AB46-4DAD-96FB-99DED873D39D}">
      <dgm:prSet/>
      <dgm:spPr/>
      <dgm:t>
        <a:bodyPr/>
        <a:lstStyle/>
        <a:p>
          <a:endParaRPr lang="en-US"/>
        </a:p>
      </dgm:t>
    </dgm:pt>
    <dgm:pt modelId="{11B8CB7E-4B57-4E9D-93AD-FD802CA4341D}" type="sibTrans" cxnId="{D96ED434-AB46-4DAD-96FB-99DED873D39D}">
      <dgm:prSet/>
      <dgm:spPr/>
      <dgm:t>
        <a:bodyPr/>
        <a:lstStyle/>
        <a:p>
          <a:endParaRPr lang="en-US"/>
        </a:p>
      </dgm:t>
    </dgm:pt>
    <dgm:pt modelId="{B5CDBBC5-30CA-4515-9AF1-B310B766CB11}">
      <dgm:prSet/>
      <dgm:spPr/>
      <dgm:t>
        <a:bodyPr/>
        <a:lstStyle/>
        <a:p>
          <a:pPr>
            <a:lnSpc>
              <a:spcPct val="100000"/>
            </a:lnSpc>
          </a:pPr>
          <a:r>
            <a:rPr lang="en-GB"/>
            <a:t>(</a:t>
          </a:r>
          <a:r>
            <a:rPr lang="en-GB" b="0" i="0" baseline="0"/>
            <a:t>Mind,2017)</a:t>
          </a:r>
          <a:endParaRPr lang="en-US"/>
        </a:p>
      </dgm:t>
    </dgm:pt>
    <dgm:pt modelId="{E402F1EC-A8DF-44B9-82B3-A4FDD9E7E266}" type="parTrans" cxnId="{B7E86691-62B1-4569-BCA5-1A58B4511920}">
      <dgm:prSet/>
      <dgm:spPr/>
      <dgm:t>
        <a:bodyPr/>
        <a:lstStyle/>
        <a:p>
          <a:endParaRPr lang="en-US"/>
        </a:p>
      </dgm:t>
    </dgm:pt>
    <dgm:pt modelId="{A922331D-285E-46BC-B339-7E7E6DAE9666}" type="sibTrans" cxnId="{B7E86691-62B1-4569-BCA5-1A58B4511920}">
      <dgm:prSet/>
      <dgm:spPr/>
      <dgm:t>
        <a:bodyPr/>
        <a:lstStyle/>
        <a:p>
          <a:endParaRPr lang="en-US"/>
        </a:p>
      </dgm:t>
    </dgm:pt>
    <dgm:pt modelId="{DE010730-01AD-452E-B3F8-E0DDCA052435}" type="pres">
      <dgm:prSet presAssocID="{1E6DEED8-EEA6-41C3-B4FD-C7DA786B8F91}" presName="root" presStyleCnt="0">
        <dgm:presLayoutVars>
          <dgm:dir/>
          <dgm:resizeHandles val="exact"/>
        </dgm:presLayoutVars>
      </dgm:prSet>
      <dgm:spPr/>
    </dgm:pt>
    <dgm:pt modelId="{694B84C4-9E8B-44B1-BF73-D29846CBFC80}" type="pres">
      <dgm:prSet presAssocID="{87DDE90E-4217-4712-8547-F5D6FE59703C}" presName="compNode" presStyleCnt="0"/>
      <dgm:spPr/>
    </dgm:pt>
    <dgm:pt modelId="{6E71EBFB-8086-4C18-91FC-5943FC937915}" type="pres">
      <dgm:prSet presAssocID="{87DDE90E-4217-4712-8547-F5D6FE59703C}" presName="bgRect" presStyleLbl="bgShp" presStyleIdx="0" presStyleCnt="5"/>
      <dgm:spPr/>
    </dgm:pt>
    <dgm:pt modelId="{136AE2D8-D67A-477D-ABF3-4BA3EC518536}" type="pres">
      <dgm:prSet presAssocID="{87DDE90E-4217-4712-8547-F5D6FE59703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puter"/>
        </a:ext>
      </dgm:extLst>
    </dgm:pt>
    <dgm:pt modelId="{6E2D1A43-20A0-4E59-8631-27AC8F6C10EA}" type="pres">
      <dgm:prSet presAssocID="{87DDE90E-4217-4712-8547-F5D6FE59703C}" presName="spaceRect" presStyleCnt="0"/>
      <dgm:spPr/>
    </dgm:pt>
    <dgm:pt modelId="{97EBA54C-D6D2-4437-B0BD-2695DE2F3907}" type="pres">
      <dgm:prSet presAssocID="{87DDE90E-4217-4712-8547-F5D6FE59703C}" presName="parTx" presStyleLbl="revTx" presStyleIdx="0" presStyleCnt="5">
        <dgm:presLayoutVars>
          <dgm:chMax val="0"/>
          <dgm:chPref val="0"/>
        </dgm:presLayoutVars>
      </dgm:prSet>
      <dgm:spPr/>
    </dgm:pt>
    <dgm:pt modelId="{9ABEDCD9-ED38-47A3-864E-3BF4D33363D6}" type="pres">
      <dgm:prSet presAssocID="{FA884523-A64C-4B2D-AA41-B1E981250343}" presName="sibTrans" presStyleCnt="0"/>
      <dgm:spPr/>
    </dgm:pt>
    <dgm:pt modelId="{6C5C55B8-7D6F-4BA1-8177-5E1C07A87303}" type="pres">
      <dgm:prSet presAssocID="{99ECAA4C-198C-4603-ACEE-FAF30DA0F093}" presName="compNode" presStyleCnt="0"/>
      <dgm:spPr/>
    </dgm:pt>
    <dgm:pt modelId="{D6163F2A-03B6-47DD-8149-A531D89E1BC6}" type="pres">
      <dgm:prSet presAssocID="{99ECAA4C-198C-4603-ACEE-FAF30DA0F093}" presName="bgRect" presStyleLbl="bgShp" presStyleIdx="1" presStyleCnt="5"/>
      <dgm:spPr/>
    </dgm:pt>
    <dgm:pt modelId="{DEA39970-4151-467E-B131-ED25F9593EC2}" type="pres">
      <dgm:prSet presAssocID="{99ECAA4C-198C-4603-ACEE-FAF30DA0F09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use"/>
        </a:ext>
      </dgm:extLst>
    </dgm:pt>
    <dgm:pt modelId="{89E2AF47-6AF3-4AF0-8EA3-B6A674203944}" type="pres">
      <dgm:prSet presAssocID="{99ECAA4C-198C-4603-ACEE-FAF30DA0F093}" presName="spaceRect" presStyleCnt="0"/>
      <dgm:spPr/>
    </dgm:pt>
    <dgm:pt modelId="{2364CE1D-5E57-4622-9F69-223011583711}" type="pres">
      <dgm:prSet presAssocID="{99ECAA4C-198C-4603-ACEE-FAF30DA0F093}" presName="parTx" presStyleLbl="revTx" presStyleIdx="1" presStyleCnt="5">
        <dgm:presLayoutVars>
          <dgm:chMax val="0"/>
          <dgm:chPref val="0"/>
        </dgm:presLayoutVars>
      </dgm:prSet>
      <dgm:spPr/>
    </dgm:pt>
    <dgm:pt modelId="{1331F43F-7AB5-4804-9D43-66852C7225BC}" type="pres">
      <dgm:prSet presAssocID="{62B01013-1AB2-4BF8-A980-DC4C09A0CE19}" presName="sibTrans" presStyleCnt="0"/>
      <dgm:spPr/>
    </dgm:pt>
    <dgm:pt modelId="{28CD9A33-8DFA-43FA-8D24-F899294FA656}" type="pres">
      <dgm:prSet presAssocID="{E20D9E96-23C4-4E84-9E98-BB1BD332D9E5}" presName="compNode" presStyleCnt="0"/>
      <dgm:spPr/>
    </dgm:pt>
    <dgm:pt modelId="{85DBEF8B-70D9-4D9C-999E-254A354795A2}" type="pres">
      <dgm:prSet presAssocID="{E20D9E96-23C4-4E84-9E98-BB1BD332D9E5}" presName="bgRect" presStyleLbl="bgShp" presStyleIdx="2" presStyleCnt="5"/>
      <dgm:spPr/>
    </dgm:pt>
    <dgm:pt modelId="{CEE5A78C-CA94-4C5F-AE1A-A6FDEF5225C8}" type="pres">
      <dgm:prSet presAssocID="{E20D9E96-23C4-4E84-9E98-BB1BD332D9E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DCC0C103-9039-41C5-A9D5-64502129EA7A}" type="pres">
      <dgm:prSet presAssocID="{E20D9E96-23C4-4E84-9E98-BB1BD332D9E5}" presName="spaceRect" presStyleCnt="0"/>
      <dgm:spPr/>
    </dgm:pt>
    <dgm:pt modelId="{B7ACF302-5B93-494E-9D7D-AABA93CC5390}" type="pres">
      <dgm:prSet presAssocID="{E20D9E96-23C4-4E84-9E98-BB1BD332D9E5}" presName="parTx" presStyleLbl="revTx" presStyleIdx="2" presStyleCnt="5">
        <dgm:presLayoutVars>
          <dgm:chMax val="0"/>
          <dgm:chPref val="0"/>
        </dgm:presLayoutVars>
      </dgm:prSet>
      <dgm:spPr/>
    </dgm:pt>
    <dgm:pt modelId="{BB381C81-3A2C-491B-A072-E73566AE19C4}" type="pres">
      <dgm:prSet presAssocID="{B4FC580D-2FFB-45EF-90AC-5C7ACA23DF8B}" presName="sibTrans" presStyleCnt="0"/>
      <dgm:spPr/>
    </dgm:pt>
    <dgm:pt modelId="{E64A6F90-A678-430A-B40A-F3A186EA5EF4}" type="pres">
      <dgm:prSet presAssocID="{DEB316D5-A96D-4D09-A429-E4AEC1BB775A}" presName="compNode" presStyleCnt="0"/>
      <dgm:spPr/>
    </dgm:pt>
    <dgm:pt modelId="{9AF98B1B-8154-4385-A15E-E1C57D6637BC}" type="pres">
      <dgm:prSet presAssocID="{DEB316D5-A96D-4D09-A429-E4AEC1BB775A}" presName="bgRect" presStyleLbl="bgShp" presStyleIdx="3" presStyleCnt="5"/>
      <dgm:spPr/>
    </dgm:pt>
    <dgm:pt modelId="{C6013C68-AE97-4577-AB47-7DABFFDFBDE2}" type="pres">
      <dgm:prSet presAssocID="{DEB316D5-A96D-4D09-A429-E4AEC1BB775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in head"/>
        </a:ext>
      </dgm:extLst>
    </dgm:pt>
    <dgm:pt modelId="{E113ABFA-A62C-4D3B-B353-AAEC9159412B}" type="pres">
      <dgm:prSet presAssocID="{DEB316D5-A96D-4D09-A429-E4AEC1BB775A}" presName="spaceRect" presStyleCnt="0"/>
      <dgm:spPr/>
    </dgm:pt>
    <dgm:pt modelId="{1705E77C-E6DA-4684-9D40-9C7A15A90907}" type="pres">
      <dgm:prSet presAssocID="{DEB316D5-A96D-4D09-A429-E4AEC1BB775A}" presName="parTx" presStyleLbl="revTx" presStyleIdx="3" presStyleCnt="5">
        <dgm:presLayoutVars>
          <dgm:chMax val="0"/>
          <dgm:chPref val="0"/>
        </dgm:presLayoutVars>
      </dgm:prSet>
      <dgm:spPr/>
    </dgm:pt>
    <dgm:pt modelId="{0184393F-9008-4F3E-9921-881B5653510E}" type="pres">
      <dgm:prSet presAssocID="{11B8CB7E-4B57-4E9D-93AD-FD802CA4341D}" presName="sibTrans" presStyleCnt="0"/>
      <dgm:spPr/>
    </dgm:pt>
    <dgm:pt modelId="{3890ED70-2F9B-414E-A275-8B6E5FE3A723}" type="pres">
      <dgm:prSet presAssocID="{B5CDBBC5-30CA-4515-9AF1-B310B766CB11}" presName="compNode" presStyleCnt="0"/>
      <dgm:spPr/>
    </dgm:pt>
    <dgm:pt modelId="{86FA823F-A7FD-4256-A81D-329D6E6D0A6D}" type="pres">
      <dgm:prSet presAssocID="{B5CDBBC5-30CA-4515-9AF1-B310B766CB11}" presName="bgRect" presStyleLbl="bgShp" presStyleIdx="4" presStyleCnt="5"/>
      <dgm:spPr/>
    </dgm:pt>
    <dgm:pt modelId="{08F5D65C-6A82-42AC-9BEA-CEFD1CBE3A42}" type="pres">
      <dgm:prSet presAssocID="{B5CDBBC5-30CA-4515-9AF1-B310B766CB1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rain"/>
        </a:ext>
      </dgm:extLst>
    </dgm:pt>
    <dgm:pt modelId="{CD0B633F-EBD6-4296-9772-2D75E9C9B56A}" type="pres">
      <dgm:prSet presAssocID="{B5CDBBC5-30CA-4515-9AF1-B310B766CB11}" presName="spaceRect" presStyleCnt="0"/>
      <dgm:spPr/>
    </dgm:pt>
    <dgm:pt modelId="{C81F107B-B012-46FA-981C-AACFA939FEFA}" type="pres">
      <dgm:prSet presAssocID="{B5CDBBC5-30CA-4515-9AF1-B310B766CB11}" presName="parTx" presStyleLbl="revTx" presStyleIdx="4" presStyleCnt="5">
        <dgm:presLayoutVars>
          <dgm:chMax val="0"/>
          <dgm:chPref val="0"/>
        </dgm:presLayoutVars>
      </dgm:prSet>
      <dgm:spPr/>
    </dgm:pt>
  </dgm:ptLst>
  <dgm:cxnLst>
    <dgm:cxn modelId="{575A3511-3168-4B2B-8E4A-82017028321C}" type="presOf" srcId="{E20D9E96-23C4-4E84-9E98-BB1BD332D9E5}" destId="{B7ACF302-5B93-494E-9D7D-AABA93CC5390}" srcOrd="0" destOrd="0" presId="urn:microsoft.com/office/officeart/2018/2/layout/IconVerticalSolidList"/>
    <dgm:cxn modelId="{D96ED434-AB46-4DAD-96FB-99DED873D39D}" srcId="{1E6DEED8-EEA6-41C3-B4FD-C7DA786B8F91}" destId="{DEB316D5-A96D-4D09-A429-E4AEC1BB775A}" srcOrd="3" destOrd="0" parTransId="{E85C23C9-20B7-4A4E-953C-80AB901E81EA}" sibTransId="{11B8CB7E-4B57-4E9D-93AD-FD802CA4341D}"/>
    <dgm:cxn modelId="{00987A38-36EB-4573-AF91-A09309AE6135}" type="presOf" srcId="{99ECAA4C-198C-4603-ACEE-FAF30DA0F093}" destId="{2364CE1D-5E57-4622-9F69-223011583711}" srcOrd="0" destOrd="0" presId="urn:microsoft.com/office/officeart/2018/2/layout/IconVerticalSolidList"/>
    <dgm:cxn modelId="{BD36327F-3347-4C74-A4C8-280B13BE4836}" srcId="{1E6DEED8-EEA6-41C3-B4FD-C7DA786B8F91}" destId="{E20D9E96-23C4-4E84-9E98-BB1BD332D9E5}" srcOrd="2" destOrd="0" parTransId="{E99E0EE2-2679-46DE-A4C2-B38B11808307}" sibTransId="{B4FC580D-2FFB-45EF-90AC-5C7ACA23DF8B}"/>
    <dgm:cxn modelId="{B7E86691-62B1-4569-BCA5-1A58B4511920}" srcId="{1E6DEED8-EEA6-41C3-B4FD-C7DA786B8F91}" destId="{B5CDBBC5-30CA-4515-9AF1-B310B766CB11}" srcOrd="4" destOrd="0" parTransId="{E402F1EC-A8DF-44B9-82B3-A4FDD9E7E266}" sibTransId="{A922331D-285E-46BC-B339-7E7E6DAE9666}"/>
    <dgm:cxn modelId="{BA719892-4A96-4468-BA3E-1EC275C599B1}" type="presOf" srcId="{87DDE90E-4217-4712-8547-F5D6FE59703C}" destId="{97EBA54C-D6D2-4437-B0BD-2695DE2F3907}" srcOrd="0" destOrd="0" presId="urn:microsoft.com/office/officeart/2018/2/layout/IconVerticalSolidList"/>
    <dgm:cxn modelId="{FA0F44A1-D109-496F-92C2-2E1C4F5CA091}" srcId="{1E6DEED8-EEA6-41C3-B4FD-C7DA786B8F91}" destId="{99ECAA4C-198C-4603-ACEE-FAF30DA0F093}" srcOrd="1" destOrd="0" parTransId="{FA7ED53D-1C3A-4876-9BA5-D433F57542B5}" sibTransId="{62B01013-1AB2-4BF8-A980-DC4C09A0CE19}"/>
    <dgm:cxn modelId="{029391D1-2DED-4CD5-A022-5C460E0A07E6}" type="presOf" srcId="{DEB316D5-A96D-4D09-A429-E4AEC1BB775A}" destId="{1705E77C-E6DA-4684-9D40-9C7A15A90907}" srcOrd="0" destOrd="0" presId="urn:microsoft.com/office/officeart/2018/2/layout/IconVerticalSolidList"/>
    <dgm:cxn modelId="{EF9DA0D1-9A8B-463F-A282-5AE348D09677}" srcId="{1E6DEED8-EEA6-41C3-B4FD-C7DA786B8F91}" destId="{87DDE90E-4217-4712-8547-F5D6FE59703C}" srcOrd="0" destOrd="0" parTransId="{060BC6B8-E12C-4FDF-9593-256D25D3F644}" sibTransId="{FA884523-A64C-4B2D-AA41-B1E981250343}"/>
    <dgm:cxn modelId="{C5876BE4-B7D8-4C4B-BDB9-EDF8026DC941}" type="presOf" srcId="{1E6DEED8-EEA6-41C3-B4FD-C7DA786B8F91}" destId="{DE010730-01AD-452E-B3F8-E0DDCA052435}" srcOrd="0" destOrd="0" presId="urn:microsoft.com/office/officeart/2018/2/layout/IconVerticalSolidList"/>
    <dgm:cxn modelId="{AF15EFF7-4E38-4940-8436-145A82150E71}" type="presOf" srcId="{B5CDBBC5-30CA-4515-9AF1-B310B766CB11}" destId="{C81F107B-B012-46FA-981C-AACFA939FEFA}" srcOrd="0" destOrd="0" presId="urn:microsoft.com/office/officeart/2018/2/layout/IconVerticalSolidList"/>
    <dgm:cxn modelId="{0C851EE3-E339-4F60-BD9D-A85214579CEA}" type="presParOf" srcId="{DE010730-01AD-452E-B3F8-E0DDCA052435}" destId="{694B84C4-9E8B-44B1-BF73-D29846CBFC80}" srcOrd="0" destOrd="0" presId="urn:microsoft.com/office/officeart/2018/2/layout/IconVerticalSolidList"/>
    <dgm:cxn modelId="{C5EC831B-8FB3-4E1D-83D3-833946E73AA4}" type="presParOf" srcId="{694B84C4-9E8B-44B1-BF73-D29846CBFC80}" destId="{6E71EBFB-8086-4C18-91FC-5943FC937915}" srcOrd="0" destOrd="0" presId="urn:microsoft.com/office/officeart/2018/2/layout/IconVerticalSolidList"/>
    <dgm:cxn modelId="{10EAA37F-B475-4535-9518-635A12C04CD5}" type="presParOf" srcId="{694B84C4-9E8B-44B1-BF73-D29846CBFC80}" destId="{136AE2D8-D67A-477D-ABF3-4BA3EC518536}" srcOrd="1" destOrd="0" presId="urn:microsoft.com/office/officeart/2018/2/layout/IconVerticalSolidList"/>
    <dgm:cxn modelId="{C8CD81F9-58B4-41BF-A760-8CD665373EBA}" type="presParOf" srcId="{694B84C4-9E8B-44B1-BF73-D29846CBFC80}" destId="{6E2D1A43-20A0-4E59-8631-27AC8F6C10EA}" srcOrd="2" destOrd="0" presId="urn:microsoft.com/office/officeart/2018/2/layout/IconVerticalSolidList"/>
    <dgm:cxn modelId="{72489058-7D03-4FE8-9D2D-795B5C2C97F9}" type="presParOf" srcId="{694B84C4-9E8B-44B1-BF73-D29846CBFC80}" destId="{97EBA54C-D6D2-4437-B0BD-2695DE2F3907}" srcOrd="3" destOrd="0" presId="urn:microsoft.com/office/officeart/2018/2/layout/IconVerticalSolidList"/>
    <dgm:cxn modelId="{DA9A8952-FF65-4C29-973B-9DC83FF108F2}" type="presParOf" srcId="{DE010730-01AD-452E-B3F8-E0DDCA052435}" destId="{9ABEDCD9-ED38-47A3-864E-3BF4D33363D6}" srcOrd="1" destOrd="0" presId="urn:microsoft.com/office/officeart/2018/2/layout/IconVerticalSolidList"/>
    <dgm:cxn modelId="{4C1CC6FB-973C-41A5-BFAE-08948347BA12}" type="presParOf" srcId="{DE010730-01AD-452E-B3F8-E0DDCA052435}" destId="{6C5C55B8-7D6F-4BA1-8177-5E1C07A87303}" srcOrd="2" destOrd="0" presId="urn:microsoft.com/office/officeart/2018/2/layout/IconVerticalSolidList"/>
    <dgm:cxn modelId="{3396DF41-9974-4076-AF4B-4F58214B5A96}" type="presParOf" srcId="{6C5C55B8-7D6F-4BA1-8177-5E1C07A87303}" destId="{D6163F2A-03B6-47DD-8149-A531D89E1BC6}" srcOrd="0" destOrd="0" presId="urn:microsoft.com/office/officeart/2018/2/layout/IconVerticalSolidList"/>
    <dgm:cxn modelId="{5282DDFC-C864-4C11-9990-3AF9BE121C8B}" type="presParOf" srcId="{6C5C55B8-7D6F-4BA1-8177-5E1C07A87303}" destId="{DEA39970-4151-467E-B131-ED25F9593EC2}" srcOrd="1" destOrd="0" presId="urn:microsoft.com/office/officeart/2018/2/layout/IconVerticalSolidList"/>
    <dgm:cxn modelId="{8BFE0DB4-6B1A-47EA-B33C-F2CD282EF047}" type="presParOf" srcId="{6C5C55B8-7D6F-4BA1-8177-5E1C07A87303}" destId="{89E2AF47-6AF3-4AF0-8EA3-B6A674203944}" srcOrd="2" destOrd="0" presId="urn:microsoft.com/office/officeart/2018/2/layout/IconVerticalSolidList"/>
    <dgm:cxn modelId="{06F968A8-2D76-427C-AD5F-B40DC80AAC83}" type="presParOf" srcId="{6C5C55B8-7D6F-4BA1-8177-5E1C07A87303}" destId="{2364CE1D-5E57-4622-9F69-223011583711}" srcOrd="3" destOrd="0" presId="urn:microsoft.com/office/officeart/2018/2/layout/IconVerticalSolidList"/>
    <dgm:cxn modelId="{85C46F96-6481-480C-9C34-E15AABB4E642}" type="presParOf" srcId="{DE010730-01AD-452E-B3F8-E0DDCA052435}" destId="{1331F43F-7AB5-4804-9D43-66852C7225BC}" srcOrd="3" destOrd="0" presId="urn:microsoft.com/office/officeart/2018/2/layout/IconVerticalSolidList"/>
    <dgm:cxn modelId="{70386EFC-2FB3-4BA1-95DB-59CE6332D118}" type="presParOf" srcId="{DE010730-01AD-452E-B3F8-E0DDCA052435}" destId="{28CD9A33-8DFA-43FA-8D24-F899294FA656}" srcOrd="4" destOrd="0" presId="urn:microsoft.com/office/officeart/2018/2/layout/IconVerticalSolidList"/>
    <dgm:cxn modelId="{4ADF36D1-B4E3-41F9-9AAA-9C61F33D5B76}" type="presParOf" srcId="{28CD9A33-8DFA-43FA-8D24-F899294FA656}" destId="{85DBEF8B-70D9-4D9C-999E-254A354795A2}" srcOrd="0" destOrd="0" presId="urn:microsoft.com/office/officeart/2018/2/layout/IconVerticalSolidList"/>
    <dgm:cxn modelId="{938731EB-1AB6-4C22-9B16-27D5B78DC0B0}" type="presParOf" srcId="{28CD9A33-8DFA-43FA-8D24-F899294FA656}" destId="{CEE5A78C-CA94-4C5F-AE1A-A6FDEF5225C8}" srcOrd="1" destOrd="0" presId="urn:microsoft.com/office/officeart/2018/2/layout/IconVerticalSolidList"/>
    <dgm:cxn modelId="{3E261C39-92A1-4692-A5DC-D555B8A9B296}" type="presParOf" srcId="{28CD9A33-8DFA-43FA-8D24-F899294FA656}" destId="{DCC0C103-9039-41C5-A9D5-64502129EA7A}" srcOrd="2" destOrd="0" presId="urn:microsoft.com/office/officeart/2018/2/layout/IconVerticalSolidList"/>
    <dgm:cxn modelId="{9A69291B-4D8A-4E82-9C93-F6DCC90FC4FA}" type="presParOf" srcId="{28CD9A33-8DFA-43FA-8D24-F899294FA656}" destId="{B7ACF302-5B93-494E-9D7D-AABA93CC5390}" srcOrd="3" destOrd="0" presId="urn:microsoft.com/office/officeart/2018/2/layout/IconVerticalSolidList"/>
    <dgm:cxn modelId="{42C9A1DC-69A0-49CB-A7E2-FB701845EDD9}" type="presParOf" srcId="{DE010730-01AD-452E-B3F8-E0DDCA052435}" destId="{BB381C81-3A2C-491B-A072-E73566AE19C4}" srcOrd="5" destOrd="0" presId="urn:microsoft.com/office/officeart/2018/2/layout/IconVerticalSolidList"/>
    <dgm:cxn modelId="{B3BCB053-2BAC-44AC-BFE1-D62AD048FFF3}" type="presParOf" srcId="{DE010730-01AD-452E-B3F8-E0DDCA052435}" destId="{E64A6F90-A678-430A-B40A-F3A186EA5EF4}" srcOrd="6" destOrd="0" presId="urn:microsoft.com/office/officeart/2018/2/layout/IconVerticalSolidList"/>
    <dgm:cxn modelId="{16BCDDF3-761D-4448-8304-9CB1AB91743E}" type="presParOf" srcId="{E64A6F90-A678-430A-B40A-F3A186EA5EF4}" destId="{9AF98B1B-8154-4385-A15E-E1C57D6637BC}" srcOrd="0" destOrd="0" presId="urn:microsoft.com/office/officeart/2018/2/layout/IconVerticalSolidList"/>
    <dgm:cxn modelId="{6B190FED-5A62-4F2D-A8C9-9BF9222E159F}" type="presParOf" srcId="{E64A6F90-A678-430A-B40A-F3A186EA5EF4}" destId="{C6013C68-AE97-4577-AB47-7DABFFDFBDE2}" srcOrd="1" destOrd="0" presId="urn:microsoft.com/office/officeart/2018/2/layout/IconVerticalSolidList"/>
    <dgm:cxn modelId="{AADE123A-1447-4EBA-AE0B-9ED7BCCF6F11}" type="presParOf" srcId="{E64A6F90-A678-430A-B40A-F3A186EA5EF4}" destId="{E113ABFA-A62C-4D3B-B353-AAEC9159412B}" srcOrd="2" destOrd="0" presId="urn:microsoft.com/office/officeart/2018/2/layout/IconVerticalSolidList"/>
    <dgm:cxn modelId="{3B4E6471-2ACA-4C85-9DBB-095EDC884B3C}" type="presParOf" srcId="{E64A6F90-A678-430A-B40A-F3A186EA5EF4}" destId="{1705E77C-E6DA-4684-9D40-9C7A15A90907}" srcOrd="3" destOrd="0" presId="urn:microsoft.com/office/officeart/2018/2/layout/IconVerticalSolidList"/>
    <dgm:cxn modelId="{A6A4ACD4-1E38-425C-ADE1-EC218017AF92}" type="presParOf" srcId="{DE010730-01AD-452E-B3F8-E0DDCA052435}" destId="{0184393F-9008-4F3E-9921-881B5653510E}" srcOrd="7" destOrd="0" presId="urn:microsoft.com/office/officeart/2018/2/layout/IconVerticalSolidList"/>
    <dgm:cxn modelId="{19722113-473A-40B6-B09C-2FECB306EC68}" type="presParOf" srcId="{DE010730-01AD-452E-B3F8-E0DDCA052435}" destId="{3890ED70-2F9B-414E-A275-8B6E5FE3A723}" srcOrd="8" destOrd="0" presId="urn:microsoft.com/office/officeart/2018/2/layout/IconVerticalSolidList"/>
    <dgm:cxn modelId="{A6BD5DD2-8E38-4407-AD16-90E319155BAE}" type="presParOf" srcId="{3890ED70-2F9B-414E-A275-8B6E5FE3A723}" destId="{86FA823F-A7FD-4256-A81D-329D6E6D0A6D}" srcOrd="0" destOrd="0" presId="urn:microsoft.com/office/officeart/2018/2/layout/IconVerticalSolidList"/>
    <dgm:cxn modelId="{06753299-5FB4-4E15-A8CC-C5434059D77A}" type="presParOf" srcId="{3890ED70-2F9B-414E-A275-8B6E5FE3A723}" destId="{08F5D65C-6A82-42AC-9BEA-CEFD1CBE3A42}" srcOrd="1" destOrd="0" presId="urn:microsoft.com/office/officeart/2018/2/layout/IconVerticalSolidList"/>
    <dgm:cxn modelId="{7D2381BE-2498-46A8-B4BE-D923899E7C18}" type="presParOf" srcId="{3890ED70-2F9B-414E-A275-8B6E5FE3A723}" destId="{CD0B633F-EBD6-4296-9772-2D75E9C9B56A}" srcOrd="2" destOrd="0" presId="urn:microsoft.com/office/officeart/2018/2/layout/IconVerticalSolidList"/>
    <dgm:cxn modelId="{E144EA2C-DAA5-42F7-B6B3-BE9AE9B45467}" type="presParOf" srcId="{3890ED70-2F9B-414E-A275-8B6E5FE3A723}" destId="{C81F107B-B012-46FA-981C-AACFA939FEF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864E6F-8DA6-4E87-B7E6-958CB7416A09}">
      <dsp:nvSpPr>
        <dsp:cNvPr id="0" name=""/>
        <dsp:cNvSpPr/>
      </dsp:nvSpPr>
      <dsp:spPr>
        <a:xfrm>
          <a:off x="1249" y="543781"/>
          <a:ext cx="4384130" cy="278392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D32308-C240-428F-9003-6645577717D7}">
      <dsp:nvSpPr>
        <dsp:cNvPr id="0" name=""/>
        <dsp:cNvSpPr/>
      </dsp:nvSpPr>
      <dsp:spPr>
        <a:xfrm>
          <a:off x="488374" y="1006551"/>
          <a:ext cx="4384130" cy="278392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100000"/>
            </a:lnSpc>
            <a:spcBef>
              <a:spcPct val="0"/>
            </a:spcBef>
            <a:spcAft>
              <a:spcPct val="35000"/>
            </a:spcAft>
            <a:buNone/>
          </a:pPr>
          <a:r>
            <a:rPr lang="en-GB" sz="2100" kern="1200" dirty="0"/>
            <a:t>On this presentation I will talking about how mental health services has develop over the years since the NHS was implemented in 1948. Include how the service is currently running, compare with how it was in the past</a:t>
          </a:r>
          <a:endParaRPr lang="en-US" sz="2100" kern="1200" dirty="0"/>
        </a:p>
      </dsp:txBody>
      <dsp:txXfrm>
        <a:off x="569912" y="1088089"/>
        <a:ext cx="4221054" cy="2620846"/>
      </dsp:txXfrm>
    </dsp:sp>
    <dsp:sp modelId="{23862BC2-7990-4133-88FA-D25310F65446}">
      <dsp:nvSpPr>
        <dsp:cNvPr id="0" name=""/>
        <dsp:cNvSpPr/>
      </dsp:nvSpPr>
      <dsp:spPr>
        <a:xfrm>
          <a:off x="5359630" y="543781"/>
          <a:ext cx="4384130" cy="278392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E6F76D-F412-4FB7-A8E6-E1D3CEA1BED7}">
      <dsp:nvSpPr>
        <dsp:cNvPr id="0" name=""/>
        <dsp:cNvSpPr/>
      </dsp:nvSpPr>
      <dsp:spPr>
        <a:xfrm>
          <a:off x="5846756" y="1006551"/>
          <a:ext cx="4384130" cy="278392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100000"/>
            </a:lnSpc>
            <a:spcBef>
              <a:spcPct val="0"/>
            </a:spcBef>
            <a:spcAft>
              <a:spcPct val="35000"/>
            </a:spcAft>
            <a:buNone/>
          </a:pPr>
          <a:r>
            <a:rPr lang="en-GB" sz="2100" kern="1200"/>
            <a:t>Mental health involve  social well- being , psychological and our emotional that  an individual notice her or his own potential can manage with usual life stresses ,it may productively work ( WHO,2022).</a:t>
          </a:r>
          <a:endParaRPr lang="en-US" sz="2100" kern="1200"/>
        </a:p>
      </dsp:txBody>
      <dsp:txXfrm>
        <a:off x="5928294" y="1088089"/>
        <a:ext cx="4221054" cy="26208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71EBFB-8086-4C18-91FC-5943FC937915}">
      <dsp:nvSpPr>
        <dsp:cNvPr id="0" name=""/>
        <dsp:cNvSpPr/>
      </dsp:nvSpPr>
      <dsp:spPr>
        <a:xfrm>
          <a:off x="0" y="3198"/>
          <a:ext cx="9618133" cy="6811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6AE2D8-D67A-477D-ABF3-4BA3EC518536}">
      <dsp:nvSpPr>
        <dsp:cNvPr id="0" name=""/>
        <dsp:cNvSpPr/>
      </dsp:nvSpPr>
      <dsp:spPr>
        <a:xfrm>
          <a:off x="206057" y="156463"/>
          <a:ext cx="374649" cy="3746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EBA54C-D6D2-4437-B0BD-2695DE2F3907}">
      <dsp:nvSpPr>
        <dsp:cNvPr id="0" name=""/>
        <dsp:cNvSpPr/>
      </dsp:nvSpPr>
      <dsp:spPr>
        <a:xfrm>
          <a:off x="786764" y="3198"/>
          <a:ext cx="8831368" cy="681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92" tIns="72092" rIns="72092" bIns="72092" numCol="1" spcCol="1270" anchor="ctr" anchorCtr="0">
          <a:noAutofit/>
        </a:bodyPr>
        <a:lstStyle/>
        <a:p>
          <a:pPr marL="0" lvl="0" indent="0" algn="l" defTabSz="800100">
            <a:lnSpc>
              <a:spcPct val="100000"/>
            </a:lnSpc>
            <a:spcBef>
              <a:spcPct val="0"/>
            </a:spcBef>
            <a:spcAft>
              <a:spcPct val="35000"/>
            </a:spcAft>
            <a:buNone/>
          </a:pPr>
          <a:r>
            <a:rPr lang="en-GB" sz="1800" kern="1200">
              <a:latin typeface="Arial" panose="020B0604020202020204" pitchFamily="34" charset="0"/>
              <a:cs typeface="Arial" panose="020B0604020202020204" pitchFamily="34" charset="0"/>
            </a:rPr>
            <a:t>A</a:t>
          </a:r>
          <a:r>
            <a:rPr lang="en-GB" sz="1800" kern="1200"/>
            <a:t> </a:t>
          </a:r>
          <a:r>
            <a:rPr lang="en-GB" sz="1800" kern="1200">
              <a:latin typeface="Arial" panose="020B0604020202020204" pitchFamily="34" charset="0"/>
              <a:cs typeface="Arial" panose="020B0604020202020204" pitchFamily="34" charset="0"/>
            </a:rPr>
            <a:t>new technologies </a:t>
          </a:r>
          <a:endParaRPr lang="en-US" sz="1800" kern="1200">
            <a:latin typeface="Arial" panose="020B0604020202020204" pitchFamily="34" charset="0"/>
            <a:cs typeface="Arial" panose="020B0604020202020204" pitchFamily="34" charset="0"/>
          </a:endParaRPr>
        </a:p>
      </dsp:txBody>
      <dsp:txXfrm>
        <a:off x="786764" y="3198"/>
        <a:ext cx="8831368" cy="681180"/>
      </dsp:txXfrm>
    </dsp:sp>
    <dsp:sp modelId="{D6163F2A-03B6-47DD-8149-A531D89E1BC6}">
      <dsp:nvSpPr>
        <dsp:cNvPr id="0" name=""/>
        <dsp:cNvSpPr/>
      </dsp:nvSpPr>
      <dsp:spPr>
        <a:xfrm>
          <a:off x="0" y="854674"/>
          <a:ext cx="9618133" cy="6811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A39970-4151-467E-B131-ED25F9593EC2}">
      <dsp:nvSpPr>
        <dsp:cNvPr id="0" name=""/>
        <dsp:cNvSpPr/>
      </dsp:nvSpPr>
      <dsp:spPr>
        <a:xfrm>
          <a:off x="206057" y="1007939"/>
          <a:ext cx="374649" cy="3746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64CE1D-5E57-4622-9F69-223011583711}">
      <dsp:nvSpPr>
        <dsp:cNvPr id="0" name=""/>
        <dsp:cNvSpPr/>
      </dsp:nvSpPr>
      <dsp:spPr>
        <a:xfrm>
          <a:off x="786764" y="854674"/>
          <a:ext cx="8831368" cy="681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92" tIns="72092" rIns="72092" bIns="72092" numCol="1" spcCol="1270" anchor="ctr" anchorCtr="0">
          <a:noAutofit/>
        </a:bodyPr>
        <a:lstStyle/>
        <a:p>
          <a:pPr marL="0" lvl="0" indent="0" algn="l" defTabSz="800100">
            <a:lnSpc>
              <a:spcPct val="100000"/>
            </a:lnSpc>
            <a:spcBef>
              <a:spcPct val="0"/>
            </a:spcBef>
            <a:spcAft>
              <a:spcPct val="35000"/>
            </a:spcAft>
            <a:buNone/>
          </a:pPr>
          <a:r>
            <a:rPr lang="en-GB" sz="1800" kern="1200">
              <a:latin typeface="Arial" panose="020B0604020202020204" pitchFamily="34" charset="0"/>
              <a:cs typeface="Arial" panose="020B0604020202020204" pitchFamily="34" charset="0"/>
            </a:rPr>
            <a:t>Long live</a:t>
          </a:r>
          <a:endParaRPr lang="en-US" sz="1800" kern="1200">
            <a:latin typeface="Arial" panose="020B0604020202020204" pitchFamily="34" charset="0"/>
            <a:cs typeface="Arial" panose="020B0604020202020204" pitchFamily="34" charset="0"/>
          </a:endParaRPr>
        </a:p>
      </dsp:txBody>
      <dsp:txXfrm>
        <a:off x="786764" y="854674"/>
        <a:ext cx="8831368" cy="681180"/>
      </dsp:txXfrm>
    </dsp:sp>
    <dsp:sp modelId="{85DBEF8B-70D9-4D9C-999E-254A354795A2}">
      <dsp:nvSpPr>
        <dsp:cNvPr id="0" name=""/>
        <dsp:cNvSpPr/>
      </dsp:nvSpPr>
      <dsp:spPr>
        <a:xfrm>
          <a:off x="0" y="1706150"/>
          <a:ext cx="9618133" cy="6811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E5A78C-CA94-4C5F-AE1A-A6FDEF5225C8}">
      <dsp:nvSpPr>
        <dsp:cNvPr id="0" name=""/>
        <dsp:cNvSpPr/>
      </dsp:nvSpPr>
      <dsp:spPr>
        <a:xfrm>
          <a:off x="206057" y="1859416"/>
          <a:ext cx="374649" cy="3746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ACF302-5B93-494E-9D7D-AABA93CC5390}">
      <dsp:nvSpPr>
        <dsp:cNvPr id="0" name=""/>
        <dsp:cNvSpPr/>
      </dsp:nvSpPr>
      <dsp:spPr>
        <a:xfrm>
          <a:off x="786764" y="1706150"/>
          <a:ext cx="8831368" cy="681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92" tIns="72092" rIns="72092" bIns="72092" numCol="1" spcCol="1270" anchor="ctr" anchorCtr="0">
          <a:noAutofit/>
        </a:bodyPr>
        <a:lstStyle/>
        <a:p>
          <a:pPr marL="0" lvl="0" indent="0" algn="l" defTabSz="800100">
            <a:lnSpc>
              <a:spcPct val="100000"/>
            </a:lnSpc>
            <a:spcBef>
              <a:spcPct val="0"/>
            </a:spcBef>
            <a:spcAft>
              <a:spcPct val="35000"/>
            </a:spcAft>
            <a:buNone/>
          </a:pPr>
          <a:r>
            <a:rPr lang="en-GB" sz="1800" b="0" i="0" kern="1200" baseline="0">
              <a:latin typeface="Arial" panose="020B0604020202020204" pitchFamily="34" charset="0"/>
              <a:cs typeface="Arial" panose="020B0604020202020204" pitchFamily="34" charset="0"/>
            </a:rPr>
            <a:t>The available treatment options such as Psychiatric medication, cognitive behaviour  therapy , therapy talking treatment, therapy yoga</a:t>
          </a:r>
          <a:endParaRPr lang="en-US" sz="1800" kern="1200">
            <a:latin typeface="Arial" panose="020B0604020202020204" pitchFamily="34" charset="0"/>
            <a:cs typeface="Arial" panose="020B0604020202020204" pitchFamily="34" charset="0"/>
          </a:endParaRPr>
        </a:p>
      </dsp:txBody>
      <dsp:txXfrm>
        <a:off x="786764" y="1706150"/>
        <a:ext cx="8831368" cy="681180"/>
      </dsp:txXfrm>
    </dsp:sp>
    <dsp:sp modelId="{9AF98B1B-8154-4385-A15E-E1C57D6637BC}">
      <dsp:nvSpPr>
        <dsp:cNvPr id="0" name=""/>
        <dsp:cNvSpPr/>
      </dsp:nvSpPr>
      <dsp:spPr>
        <a:xfrm>
          <a:off x="0" y="2557626"/>
          <a:ext cx="9618133" cy="6811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013C68-AE97-4577-AB47-7DABFFDFBDE2}">
      <dsp:nvSpPr>
        <dsp:cNvPr id="0" name=""/>
        <dsp:cNvSpPr/>
      </dsp:nvSpPr>
      <dsp:spPr>
        <a:xfrm>
          <a:off x="206057" y="2710892"/>
          <a:ext cx="374649" cy="3746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05E77C-E6DA-4684-9D40-9C7A15A90907}">
      <dsp:nvSpPr>
        <dsp:cNvPr id="0" name=""/>
        <dsp:cNvSpPr/>
      </dsp:nvSpPr>
      <dsp:spPr>
        <a:xfrm>
          <a:off x="786764" y="2557626"/>
          <a:ext cx="8831368" cy="681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92" tIns="72092" rIns="72092" bIns="72092" numCol="1" spcCol="1270" anchor="ctr" anchorCtr="0">
          <a:noAutofit/>
        </a:bodyPr>
        <a:lstStyle/>
        <a:p>
          <a:pPr marL="0" lvl="0" indent="0" algn="l" defTabSz="800100">
            <a:lnSpc>
              <a:spcPct val="100000"/>
            </a:lnSpc>
            <a:spcBef>
              <a:spcPct val="0"/>
            </a:spcBef>
            <a:spcAft>
              <a:spcPct val="35000"/>
            </a:spcAft>
            <a:buNone/>
          </a:pPr>
          <a:r>
            <a:rPr lang="en-GB" sz="1800" b="0" i="0" kern="1200" baseline="0">
              <a:latin typeface="Arial" panose="020B0604020202020204" pitchFamily="34" charset="0"/>
              <a:cs typeface="Arial" panose="020B0604020202020204" pitchFamily="34" charset="0"/>
            </a:rPr>
            <a:t>How today mental  health is understanding than before </a:t>
          </a:r>
          <a:endParaRPr lang="en-US" sz="1800" kern="1200">
            <a:latin typeface="Arial" panose="020B0604020202020204" pitchFamily="34" charset="0"/>
            <a:cs typeface="Arial" panose="020B0604020202020204" pitchFamily="34" charset="0"/>
          </a:endParaRPr>
        </a:p>
      </dsp:txBody>
      <dsp:txXfrm>
        <a:off x="786764" y="2557626"/>
        <a:ext cx="8831368" cy="681180"/>
      </dsp:txXfrm>
    </dsp:sp>
    <dsp:sp modelId="{86FA823F-A7FD-4256-A81D-329D6E6D0A6D}">
      <dsp:nvSpPr>
        <dsp:cNvPr id="0" name=""/>
        <dsp:cNvSpPr/>
      </dsp:nvSpPr>
      <dsp:spPr>
        <a:xfrm>
          <a:off x="0" y="3409102"/>
          <a:ext cx="9618133" cy="6811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F5D65C-6A82-42AC-9BEA-CEFD1CBE3A42}">
      <dsp:nvSpPr>
        <dsp:cNvPr id="0" name=""/>
        <dsp:cNvSpPr/>
      </dsp:nvSpPr>
      <dsp:spPr>
        <a:xfrm>
          <a:off x="206057" y="3562368"/>
          <a:ext cx="374649" cy="3746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1F107B-B012-46FA-981C-AACFA939FEFA}">
      <dsp:nvSpPr>
        <dsp:cNvPr id="0" name=""/>
        <dsp:cNvSpPr/>
      </dsp:nvSpPr>
      <dsp:spPr>
        <a:xfrm>
          <a:off x="786764" y="3409102"/>
          <a:ext cx="8831368" cy="681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92" tIns="72092" rIns="72092" bIns="72092" numCol="1" spcCol="1270" anchor="ctr" anchorCtr="0">
          <a:noAutofit/>
        </a:bodyPr>
        <a:lstStyle/>
        <a:p>
          <a:pPr marL="0" lvl="0" indent="0" algn="l" defTabSz="800100">
            <a:lnSpc>
              <a:spcPct val="100000"/>
            </a:lnSpc>
            <a:spcBef>
              <a:spcPct val="0"/>
            </a:spcBef>
            <a:spcAft>
              <a:spcPct val="35000"/>
            </a:spcAft>
            <a:buNone/>
          </a:pPr>
          <a:r>
            <a:rPr lang="en-GB" sz="1800" kern="1200"/>
            <a:t>(</a:t>
          </a:r>
          <a:r>
            <a:rPr lang="en-GB" sz="1800" b="0" i="0" kern="1200" baseline="0"/>
            <a:t>Mind,2017)</a:t>
          </a:r>
          <a:endParaRPr lang="en-US" sz="1800" kern="1200"/>
        </a:p>
      </dsp:txBody>
      <dsp:txXfrm>
        <a:off x="786764" y="3409102"/>
        <a:ext cx="8831368" cy="68118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34E5CB-331A-4CC5-BB52-768F8352B0CF}" type="datetimeFigureOut">
              <a:rPr lang="en-GB" smtClean="0"/>
              <a:t>06/03/2024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26FE4F-0F4B-4A74-B1C7-758CBAED707B}" type="slidenum">
              <a:rPr lang="en-GB" smtClean="0"/>
              <a:t>‹#›</a:t>
            </a:fld>
            <a:endParaRPr lang="en-GB"/>
          </a:p>
        </p:txBody>
      </p:sp>
    </p:spTree>
    <p:extLst>
      <p:ext uri="{BB962C8B-B14F-4D97-AF65-F5344CB8AC3E}">
        <p14:creationId xmlns:p14="http://schemas.microsoft.com/office/powerpoint/2010/main" val="12061327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26FE4F-0F4B-4A74-B1C7-758CBAED707B}" type="slidenum">
              <a:rPr lang="en-GB" smtClean="0"/>
              <a:t>2</a:t>
            </a:fld>
            <a:endParaRPr lang="en-GB"/>
          </a:p>
        </p:txBody>
      </p:sp>
    </p:spTree>
    <p:extLst>
      <p:ext uri="{BB962C8B-B14F-4D97-AF65-F5344CB8AC3E}">
        <p14:creationId xmlns:p14="http://schemas.microsoft.com/office/powerpoint/2010/main" val="584235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10000"/>
              </a:lnSpc>
              <a:spcBef>
                <a:spcPts val="1000"/>
              </a:spcBef>
              <a:spcAft>
                <a:spcPts val="0"/>
              </a:spcAft>
              <a:buClrTx/>
              <a:buSzTx/>
              <a:buFont typeface="Arial" panose="020B0604020202020204" pitchFamily="34" charset="0"/>
              <a:buNone/>
              <a:tabLst/>
              <a:defRPr/>
            </a:pPr>
            <a:endPar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10000"/>
              </a:lnSpc>
              <a:spcBef>
                <a:spcPts val="1000"/>
              </a:spcBef>
              <a:spcAft>
                <a:spcPts val="0"/>
              </a:spcAft>
              <a:buClrTx/>
              <a:buSzTx/>
              <a:buFont typeface="Arial" panose="020B0604020202020204" pitchFamily="34" charset="0"/>
              <a:buChar char="•"/>
              <a:tabLst/>
              <a:defRPr/>
            </a:pPr>
            <a:endParaRPr kumimoji="0" 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2626FE4F-0F4B-4A74-B1C7-758CBAED707B}" type="slidenum">
              <a:rPr lang="en-GB" smtClean="0"/>
              <a:t>3</a:t>
            </a:fld>
            <a:endParaRPr lang="en-GB"/>
          </a:p>
        </p:txBody>
      </p:sp>
    </p:spTree>
    <p:extLst>
      <p:ext uri="{BB962C8B-B14F-4D97-AF65-F5344CB8AC3E}">
        <p14:creationId xmlns:p14="http://schemas.microsoft.com/office/powerpoint/2010/main" val="42466273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26FE4F-0F4B-4A74-B1C7-758CBAED707B}" type="slidenum">
              <a:rPr lang="en-GB" smtClean="0"/>
              <a:t>4</a:t>
            </a:fld>
            <a:endParaRPr lang="en-GB"/>
          </a:p>
        </p:txBody>
      </p:sp>
    </p:spTree>
    <p:extLst>
      <p:ext uri="{BB962C8B-B14F-4D97-AF65-F5344CB8AC3E}">
        <p14:creationId xmlns:p14="http://schemas.microsoft.com/office/powerpoint/2010/main" val="5009319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26FE4F-0F4B-4A74-B1C7-758CBAED707B}" type="slidenum">
              <a:rPr lang="en-GB" smtClean="0"/>
              <a:t>6</a:t>
            </a:fld>
            <a:endParaRPr lang="en-GB"/>
          </a:p>
        </p:txBody>
      </p:sp>
    </p:spTree>
    <p:extLst>
      <p:ext uri="{BB962C8B-B14F-4D97-AF65-F5344CB8AC3E}">
        <p14:creationId xmlns:p14="http://schemas.microsoft.com/office/powerpoint/2010/main" val="8791861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26FE4F-0F4B-4A74-B1C7-758CBAED707B}" type="slidenum">
              <a:rPr lang="en-GB" smtClean="0"/>
              <a:t>7</a:t>
            </a:fld>
            <a:endParaRPr lang="en-GB"/>
          </a:p>
        </p:txBody>
      </p:sp>
    </p:spTree>
    <p:extLst>
      <p:ext uri="{BB962C8B-B14F-4D97-AF65-F5344CB8AC3E}">
        <p14:creationId xmlns:p14="http://schemas.microsoft.com/office/powerpoint/2010/main" val="213614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26FE4F-0F4B-4A74-B1C7-758CBAED707B}" type="slidenum">
              <a:rPr lang="en-GB" smtClean="0"/>
              <a:t>9</a:t>
            </a:fld>
            <a:endParaRPr lang="en-GB"/>
          </a:p>
        </p:txBody>
      </p:sp>
    </p:spTree>
    <p:extLst>
      <p:ext uri="{BB962C8B-B14F-4D97-AF65-F5344CB8AC3E}">
        <p14:creationId xmlns:p14="http://schemas.microsoft.com/office/powerpoint/2010/main" val="17958572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47693-53F8-FE19-452F-B41D723CAEE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C4FAE45-5E98-5268-D62E-D12BF7A4DE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CF1D7B4-049F-F98D-1676-33AE34699F7D}"/>
              </a:ext>
            </a:extLst>
          </p:cNvPr>
          <p:cNvSpPr>
            <a:spLocks noGrp="1"/>
          </p:cNvSpPr>
          <p:nvPr>
            <p:ph type="dt" sz="half" idx="10"/>
          </p:nvPr>
        </p:nvSpPr>
        <p:spPr/>
        <p:txBody>
          <a:bodyPr/>
          <a:lstStyle/>
          <a:p>
            <a:fld id="{8C28A28C-4C6A-46EA-90C0-4EE0B89CC5C7}" type="datetimeFigureOut">
              <a:rPr lang="en-US" smtClean="0"/>
              <a:t>3/6/2024</a:t>
            </a:fld>
            <a:endParaRPr lang="en-US" dirty="0"/>
          </a:p>
        </p:txBody>
      </p:sp>
      <p:sp>
        <p:nvSpPr>
          <p:cNvPr id="5" name="Footer Placeholder 4">
            <a:extLst>
              <a:ext uri="{FF2B5EF4-FFF2-40B4-BE49-F238E27FC236}">
                <a16:creationId xmlns:a16="http://schemas.microsoft.com/office/drawing/2014/main" id="{66525324-F278-9D44-2FEB-81278EC1FE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5A3F67-67D6-98EA-0955-31E944189011}"/>
              </a:ext>
            </a:extLst>
          </p:cNvPr>
          <p:cNvSpPr>
            <a:spLocks noGrp="1"/>
          </p:cNvSpPr>
          <p:nvPr>
            <p:ph type="sldNum" sz="quarter" idx="12"/>
          </p:nvPr>
        </p:nvSpPr>
        <p:spPr/>
        <p:txBody>
          <a:bodyPr/>
          <a:lstStyle/>
          <a:p>
            <a:fld id="{5DEF7F31-0B8A-474A-B86C-91F381754329}" type="slidenum">
              <a:rPr lang="en-US" smtClean="0"/>
              <a:t>‹#›</a:t>
            </a:fld>
            <a:endParaRPr lang="en-US" dirty="0"/>
          </a:p>
        </p:txBody>
      </p:sp>
    </p:spTree>
    <p:extLst>
      <p:ext uri="{BB962C8B-B14F-4D97-AF65-F5344CB8AC3E}">
        <p14:creationId xmlns:p14="http://schemas.microsoft.com/office/powerpoint/2010/main" val="35089351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15EEF-73DA-1C69-BFB1-3D50488721D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FE9AEA-C3D5-453F-FE0F-230729EA9C9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E49855-5793-C57F-5B72-3BBDBBD42E06}"/>
              </a:ext>
            </a:extLst>
          </p:cNvPr>
          <p:cNvSpPr>
            <a:spLocks noGrp="1"/>
          </p:cNvSpPr>
          <p:nvPr>
            <p:ph type="dt" sz="half" idx="10"/>
          </p:nvPr>
        </p:nvSpPr>
        <p:spPr/>
        <p:txBody>
          <a:bodyPr/>
          <a:lstStyle/>
          <a:p>
            <a:fld id="{8C28A28C-4C6A-46EA-90C0-4EE0B89CC5C7}" type="datetimeFigureOut">
              <a:rPr lang="en-US" smtClean="0"/>
              <a:t>3/6/2024</a:t>
            </a:fld>
            <a:endParaRPr lang="en-US"/>
          </a:p>
        </p:txBody>
      </p:sp>
      <p:sp>
        <p:nvSpPr>
          <p:cNvPr id="5" name="Footer Placeholder 4">
            <a:extLst>
              <a:ext uri="{FF2B5EF4-FFF2-40B4-BE49-F238E27FC236}">
                <a16:creationId xmlns:a16="http://schemas.microsoft.com/office/drawing/2014/main" id="{EFCC68BB-6C0F-10CB-4331-C7FCDD99C0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19E90C-ADF7-5566-DBD5-E39432C93DEA}"/>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351550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93AA9-A893-A97A-6284-131ED9A8F3D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C8A72C-3866-1523-A285-21F567191CA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BB773EE-1045-8428-D189-F84C7767F0E4}"/>
              </a:ext>
            </a:extLst>
          </p:cNvPr>
          <p:cNvSpPr>
            <a:spLocks noGrp="1"/>
          </p:cNvSpPr>
          <p:nvPr>
            <p:ph type="dt" sz="half" idx="10"/>
          </p:nvPr>
        </p:nvSpPr>
        <p:spPr/>
        <p:txBody>
          <a:bodyPr/>
          <a:lstStyle/>
          <a:p>
            <a:fld id="{8C28A28C-4C6A-46EA-90C0-4EE0B89CC5C7}" type="datetimeFigureOut">
              <a:rPr lang="en-US" smtClean="0"/>
              <a:t>3/6/2024</a:t>
            </a:fld>
            <a:endParaRPr lang="en-US"/>
          </a:p>
        </p:txBody>
      </p:sp>
      <p:sp>
        <p:nvSpPr>
          <p:cNvPr id="5" name="Footer Placeholder 4">
            <a:extLst>
              <a:ext uri="{FF2B5EF4-FFF2-40B4-BE49-F238E27FC236}">
                <a16:creationId xmlns:a16="http://schemas.microsoft.com/office/drawing/2014/main" id="{B3CD8FCB-B32A-18C8-2639-F08DE57615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3CA316C-ABED-7499-8CF2-E7C3666760C4}"/>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4142254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14655-2EDE-3C40-BE41-A73235F630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58A50D-0BCE-82E2-02A0-DFC0077DB9B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B05105F-3C28-8CFD-756F-6DF088A4826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3623C44-0DE9-DAE0-955E-64241A2AF86C}"/>
              </a:ext>
            </a:extLst>
          </p:cNvPr>
          <p:cNvSpPr>
            <a:spLocks noGrp="1"/>
          </p:cNvSpPr>
          <p:nvPr>
            <p:ph type="dt" sz="half" idx="10"/>
          </p:nvPr>
        </p:nvSpPr>
        <p:spPr/>
        <p:txBody>
          <a:bodyPr/>
          <a:lstStyle/>
          <a:p>
            <a:fld id="{8C28A28C-4C6A-46EA-90C0-4EE0B89CC5C7}" type="datetimeFigureOut">
              <a:rPr lang="en-US" smtClean="0"/>
              <a:t>3/6/2024</a:t>
            </a:fld>
            <a:endParaRPr lang="en-US"/>
          </a:p>
        </p:txBody>
      </p:sp>
      <p:sp>
        <p:nvSpPr>
          <p:cNvPr id="6" name="Footer Placeholder 5">
            <a:extLst>
              <a:ext uri="{FF2B5EF4-FFF2-40B4-BE49-F238E27FC236}">
                <a16:creationId xmlns:a16="http://schemas.microsoft.com/office/drawing/2014/main" id="{34CD91BE-FC3A-5216-DE4E-6EF24DC218A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9480145-AD40-5328-F803-8B34496E3152}"/>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15268779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E9D9B-CC6A-54D0-8B9A-BAD0078F3F9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6093F8-BCDD-4C3D-6C91-398F1A019C4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F618D8-FEEC-EA80-E3D1-F15D10A94C1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4A49B34-086C-767C-F8A5-BD0F9B1F387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122AAB6-347D-B6CD-DD8B-37CEA2A8E49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71C38CD-AF59-D13C-BD5E-30ACC69D0874}"/>
              </a:ext>
            </a:extLst>
          </p:cNvPr>
          <p:cNvSpPr>
            <a:spLocks noGrp="1"/>
          </p:cNvSpPr>
          <p:nvPr>
            <p:ph type="dt" sz="half" idx="10"/>
          </p:nvPr>
        </p:nvSpPr>
        <p:spPr/>
        <p:txBody>
          <a:bodyPr/>
          <a:lstStyle/>
          <a:p>
            <a:fld id="{8C28A28C-4C6A-46EA-90C0-4EE0B89CC5C7}" type="datetimeFigureOut">
              <a:rPr lang="en-US" smtClean="0"/>
              <a:t>3/6/2024</a:t>
            </a:fld>
            <a:endParaRPr lang="en-US"/>
          </a:p>
        </p:txBody>
      </p:sp>
      <p:sp>
        <p:nvSpPr>
          <p:cNvPr id="8" name="Footer Placeholder 7">
            <a:extLst>
              <a:ext uri="{FF2B5EF4-FFF2-40B4-BE49-F238E27FC236}">
                <a16:creationId xmlns:a16="http://schemas.microsoft.com/office/drawing/2014/main" id="{BA1AA5CD-67CE-3C41-6B50-54159CEDB62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87E8AEB-B1BA-56D9-07A1-5572B8AA5B60}"/>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21799454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6E5AF-E037-CC11-46D3-8D8D29A2B7B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9A84A49-63B5-5F3D-8275-136C5C2EAC59}"/>
              </a:ext>
            </a:extLst>
          </p:cNvPr>
          <p:cNvSpPr>
            <a:spLocks noGrp="1"/>
          </p:cNvSpPr>
          <p:nvPr>
            <p:ph type="dt" sz="half" idx="10"/>
          </p:nvPr>
        </p:nvSpPr>
        <p:spPr/>
        <p:txBody>
          <a:bodyPr/>
          <a:lstStyle/>
          <a:p>
            <a:fld id="{8C28A28C-4C6A-46EA-90C0-4EE0B89CC5C7}" type="datetimeFigureOut">
              <a:rPr lang="en-US" smtClean="0"/>
              <a:t>3/6/2024</a:t>
            </a:fld>
            <a:endParaRPr lang="en-US"/>
          </a:p>
        </p:txBody>
      </p:sp>
      <p:sp>
        <p:nvSpPr>
          <p:cNvPr id="4" name="Footer Placeholder 3">
            <a:extLst>
              <a:ext uri="{FF2B5EF4-FFF2-40B4-BE49-F238E27FC236}">
                <a16:creationId xmlns:a16="http://schemas.microsoft.com/office/drawing/2014/main" id="{4752291F-E8D9-43D6-B78D-54B821ABFA2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44D7711-EDDF-C306-88A8-3818463DE7E9}"/>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8774993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282DCD-B9E4-2EBC-9D74-79E1C703BCA4}"/>
              </a:ext>
            </a:extLst>
          </p:cNvPr>
          <p:cNvSpPr>
            <a:spLocks noGrp="1"/>
          </p:cNvSpPr>
          <p:nvPr>
            <p:ph type="dt" sz="half" idx="10"/>
          </p:nvPr>
        </p:nvSpPr>
        <p:spPr/>
        <p:txBody>
          <a:bodyPr/>
          <a:lstStyle/>
          <a:p>
            <a:fld id="{8C28A28C-4C6A-46EA-90C0-4EE0B89CC5C7}" type="datetimeFigureOut">
              <a:rPr lang="en-US" smtClean="0"/>
              <a:t>3/6/2024</a:t>
            </a:fld>
            <a:endParaRPr lang="en-US"/>
          </a:p>
        </p:txBody>
      </p:sp>
      <p:sp>
        <p:nvSpPr>
          <p:cNvPr id="3" name="Footer Placeholder 2">
            <a:extLst>
              <a:ext uri="{FF2B5EF4-FFF2-40B4-BE49-F238E27FC236}">
                <a16:creationId xmlns:a16="http://schemas.microsoft.com/office/drawing/2014/main" id="{75520050-DDE4-C066-39ED-8956D8235F6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1401A29-26BF-EB27-7DE3-50F3614DF977}"/>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7268674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2AB39-B070-1F78-4B51-23BA045E01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B640B30-59C0-DBC5-A1A2-A1C73FDF78A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91B952D-C4F8-CEE0-B1F7-E1D26E610B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2E3782-F606-5747-509F-55969CD5F16A}"/>
              </a:ext>
            </a:extLst>
          </p:cNvPr>
          <p:cNvSpPr>
            <a:spLocks noGrp="1"/>
          </p:cNvSpPr>
          <p:nvPr>
            <p:ph type="dt" sz="half" idx="10"/>
          </p:nvPr>
        </p:nvSpPr>
        <p:spPr/>
        <p:txBody>
          <a:bodyPr/>
          <a:lstStyle/>
          <a:p>
            <a:fld id="{8C28A28C-4C6A-46EA-90C0-4EE0B89CC5C7}" type="datetimeFigureOut">
              <a:rPr lang="en-US" smtClean="0"/>
              <a:t>3/6/2024</a:t>
            </a:fld>
            <a:endParaRPr lang="en-US"/>
          </a:p>
        </p:txBody>
      </p:sp>
      <p:sp>
        <p:nvSpPr>
          <p:cNvPr id="6" name="Footer Placeholder 5">
            <a:extLst>
              <a:ext uri="{FF2B5EF4-FFF2-40B4-BE49-F238E27FC236}">
                <a16:creationId xmlns:a16="http://schemas.microsoft.com/office/drawing/2014/main" id="{F6311342-F6D7-791F-0EA7-C8C4798BF9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4D3B92F-55F8-FAA9-78DF-C96C51AB4F97}"/>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3629614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1F049-0A25-2BC7-0A0B-BD4D1684DA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289251F-49D6-7F30-1373-1154591358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44F321B-837E-03A4-D6FC-1AB33EDEDB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D9CBDE5-6EE6-58A8-CAAD-DD199108477C}"/>
              </a:ext>
            </a:extLst>
          </p:cNvPr>
          <p:cNvSpPr>
            <a:spLocks noGrp="1"/>
          </p:cNvSpPr>
          <p:nvPr>
            <p:ph type="dt" sz="half" idx="10"/>
          </p:nvPr>
        </p:nvSpPr>
        <p:spPr/>
        <p:txBody>
          <a:bodyPr/>
          <a:lstStyle/>
          <a:p>
            <a:fld id="{8C28A28C-4C6A-46EA-90C0-4EE0B89CC5C7}" type="datetimeFigureOut">
              <a:rPr lang="en-US" smtClean="0"/>
              <a:t>3/6/2024</a:t>
            </a:fld>
            <a:endParaRPr lang="en-US"/>
          </a:p>
        </p:txBody>
      </p:sp>
      <p:sp>
        <p:nvSpPr>
          <p:cNvPr id="6" name="Footer Placeholder 5">
            <a:extLst>
              <a:ext uri="{FF2B5EF4-FFF2-40B4-BE49-F238E27FC236}">
                <a16:creationId xmlns:a16="http://schemas.microsoft.com/office/drawing/2014/main" id="{B51446EC-F312-396D-1C8F-ED3D5F3E7F9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A5ECD5-0846-2862-EBEC-6DF181C03908}"/>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42733152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0D116-A5B2-49CD-54C3-4FA8E7A0A6F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108ED3-BA7A-2DA6-2ECA-8CC2DB9367E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4B963B-3A52-56EC-5301-0EF04E7A81FF}"/>
              </a:ext>
            </a:extLst>
          </p:cNvPr>
          <p:cNvSpPr>
            <a:spLocks noGrp="1"/>
          </p:cNvSpPr>
          <p:nvPr>
            <p:ph type="dt" sz="half" idx="10"/>
          </p:nvPr>
        </p:nvSpPr>
        <p:spPr/>
        <p:txBody>
          <a:bodyPr/>
          <a:lstStyle/>
          <a:p>
            <a:fld id="{8C28A28C-4C6A-46EA-90C0-4EE0B89CC5C7}" type="datetimeFigureOut">
              <a:rPr lang="en-US" smtClean="0"/>
              <a:t>3/6/2024</a:t>
            </a:fld>
            <a:endParaRPr lang="en-US"/>
          </a:p>
        </p:txBody>
      </p:sp>
      <p:sp>
        <p:nvSpPr>
          <p:cNvPr id="5" name="Footer Placeholder 4">
            <a:extLst>
              <a:ext uri="{FF2B5EF4-FFF2-40B4-BE49-F238E27FC236}">
                <a16:creationId xmlns:a16="http://schemas.microsoft.com/office/drawing/2014/main" id="{F60CEAF3-4794-CDBE-863D-9585648EFF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255AD3-320C-1E3C-8220-93CE5B8DD3AE}"/>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8363129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5D9D614-C131-372D-2B24-DAE17170705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F46905-58CE-F40E-5E55-B38AF60B9BD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C71BA3-7D55-8C18-B21F-9C5C88C39980}"/>
              </a:ext>
            </a:extLst>
          </p:cNvPr>
          <p:cNvSpPr>
            <a:spLocks noGrp="1"/>
          </p:cNvSpPr>
          <p:nvPr>
            <p:ph type="dt" sz="half" idx="10"/>
          </p:nvPr>
        </p:nvSpPr>
        <p:spPr/>
        <p:txBody>
          <a:bodyPr/>
          <a:lstStyle/>
          <a:p>
            <a:fld id="{8C28A28C-4C6A-46EA-90C0-4EE0B89CC5C7}" type="datetimeFigureOut">
              <a:rPr lang="en-US" smtClean="0"/>
              <a:t>3/6/2024</a:t>
            </a:fld>
            <a:endParaRPr lang="en-US"/>
          </a:p>
        </p:txBody>
      </p:sp>
      <p:sp>
        <p:nvSpPr>
          <p:cNvPr id="5" name="Footer Placeholder 4">
            <a:extLst>
              <a:ext uri="{FF2B5EF4-FFF2-40B4-BE49-F238E27FC236}">
                <a16:creationId xmlns:a16="http://schemas.microsoft.com/office/drawing/2014/main" id="{AF300CC8-138E-10E2-ECC0-634D43C4FB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B98A6-8F06-7E5A-0936-2690C2DE183D}"/>
              </a:ext>
            </a:extLst>
          </p:cNvPr>
          <p:cNvSpPr>
            <a:spLocks noGrp="1"/>
          </p:cNvSpPr>
          <p:nvPr>
            <p:ph type="sldNum" sz="quarter" idx="12"/>
          </p:nvPr>
        </p:nvSpPr>
        <p:spPr/>
        <p:txBody>
          <a:bodyPr/>
          <a:lstStyle/>
          <a:p>
            <a:fld id="{5DEF7F31-0B8A-474A-B86C-91F381754329}" type="slidenum">
              <a:rPr lang="en-US" smtClean="0"/>
              <a:t>‹#›</a:t>
            </a:fld>
            <a:endParaRPr lang="en-US"/>
          </a:p>
        </p:txBody>
      </p:sp>
    </p:spTree>
    <p:extLst>
      <p:ext uri="{BB962C8B-B14F-4D97-AF65-F5344CB8AC3E}">
        <p14:creationId xmlns:p14="http://schemas.microsoft.com/office/powerpoint/2010/main" val="5572006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4DA4F97-7114-59B3-4E47-811F31B5443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EC0DCDB-C8B3-F7B7-3EF2-AE3CABDEC71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9D3557-7AA5-2E40-60A6-3A86B7D6C9D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C28A28C-4C6A-46EA-90C0-4EE0B89CC5C7}" type="datetimeFigureOut">
              <a:rPr lang="en-US" smtClean="0"/>
              <a:pPr/>
              <a:t>3/6/2024</a:t>
            </a:fld>
            <a:endParaRPr lang="en-US" dirty="0"/>
          </a:p>
        </p:txBody>
      </p:sp>
      <p:sp>
        <p:nvSpPr>
          <p:cNvPr id="5" name="Footer Placeholder 4">
            <a:extLst>
              <a:ext uri="{FF2B5EF4-FFF2-40B4-BE49-F238E27FC236}">
                <a16:creationId xmlns:a16="http://schemas.microsoft.com/office/drawing/2014/main" id="{4971FA32-7868-B497-0182-F1D2888B40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E5961970-EA9F-4E42-C27B-E8B5868216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DEF7F31-0B8A-474A-B86C-91F381754329}" type="slidenum">
              <a:rPr lang="en-US" smtClean="0"/>
              <a:pPr/>
              <a:t>‹#›</a:t>
            </a:fld>
            <a:endParaRPr lang="en-US" dirty="0"/>
          </a:p>
        </p:txBody>
      </p:sp>
    </p:spTree>
    <p:extLst>
      <p:ext uri="{BB962C8B-B14F-4D97-AF65-F5344CB8AC3E}">
        <p14:creationId xmlns:p14="http://schemas.microsoft.com/office/powerpoint/2010/main" val="396214215"/>
      </p:ext>
    </p:extLst>
  </p:cSld>
  <p:clrMap bg1="lt1" tx1="dk1" bg2="lt2" tx2="dk2" accent1="accent1" accent2="accent2" accent3="accent3" accent4="accent4" accent5="accent5" accent6="accent6" hlink="hlink" folHlink="folHlink"/>
  <p:sldLayoutIdLst>
    <p:sldLayoutId id="2147483917" r:id="rId1"/>
    <p:sldLayoutId id="2147483918" r:id="rId2"/>
    <p:sldLayoutId id="2147483919" r:id="rId3"/>
    <p:sldLayoutId id="2147483920" r:id="rId4"/>
    <p:sldLayoutId id="2147483921" r:id="rId5"/>
    <p:sldLayoutId id="2147483922" r:id="rId6"/>
    <p:sldLayoutId id="2147483923" r:id="rId7"/>
    <p:sldLayoutId id="2147483924" r:id="rId8"/>
    <p:sldLayoutId id="2147483925" r:id="rId9"/>
    <p:sldLayoutId id="2147483926" r:id="rId10"/>
    <p:sldLayoutId id="214748392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hyperlink" Target="https://wellcomecollection.org/works/xwuuf2ne"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1093/med/9780198807254.003.0016"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www.nih.gov/news-events/nih-research-matters/mental-disorders-may-share-molecular-origins" TargetMode="External"/><Relationship Id="rId4" Type="http://schemas.openxmlformats.org/officeDocument/2006/relationships/hyperlink" Target="https://indepth.nice.org.uk/mental-health-and-the-nhs/index.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5" name="Freeform: Shape 1034">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37" name="Freeform: Shape 1036">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9925E1F-69B9-33C1-AC5E-439BCFE044B6}"/>
              </a:ext>
            </a:extLst>
          </p:cNvPr>
          <p:cNvSpPr>
            <a:spLocks noGrp="1"/>
          </p:cNvSpPr>
          <p:nvPr>
            <p:ph type="ctrTitle"/>
          </p:nvPr>
        </p:nvSpPr>
        <p:spPr>
          <a:xfrm>
            <a:off x="1524003" y="1999615"/>
            <a:ext cx="9144000" cy="2764028"/>
          </a:xfrm>
        </p:spPr>
        <p:txBody>
          <a:bodyPr anchor="ctr">
            <a:normAutofit/>
          </a:bodyPr>
          <a:lstStyle/>
          <a:p>
            <a:r>
              <a:rPr lang="en-GB" sz="2300" dirty="0">
                <a:latin typeface="Arial" panose="020B0604020202020204" pitchFamily="34" charset="0"/>
                <a:cs typeface="Arial" panose="020B0604020202020204" pitchFamily="34" charset="0"/>
              </a:rPr>
              <a:t>INTRODUCTION TO HEAITH AND SOCIAL CARE LCHS4003-LON</a:t>
            </a:r>
            <a:br>
              <a:rPr lang="en-GB" sz="2300" dirty="0">
                <a:latin typeface="Arial" panose="020B0604020202020204" pitchFamily="34" charset="0"/>
                <a:cs typeface="Arial" panose="020B0604020202020204" pitchFamily="34" charset="0"/>
              </a:rPr>
            </a:br>
            <a:br>
              <a:rPr lang="en-GB" sz="2300" dirty="0">
                <a:latin typeface="Arial" panose="020B0604020202020204" pitchFamily="34" charset="0"/>
                <a:cs typeface="Arial" panose="020B0604020202020204" pitchFamily="34" charset="0"/>
              </a:rPr>
            </a:br>
            <a:r>
              <a:rPr lang="en-GB" sz="2300" dirty="0">
                <a:latin typeface="Arial" panose="020B0604020202020204" pitchFamily="34" charset="0"/>
                <a:cs typeface="Arial" panose="020B0604020202020204" pitchFamily="34" charset="0"/>
              </a:rPr>
              <a:t>NAME:AMINATA SINAYOKO</a:t>
            </a:r>
            <a:br>
              <a:rPr lang="en-GB" sz="2300" dirty="0">
                <a:latin typeface="Arial" panose="020B0604020202020204" pitchFamily="34" charset="0"/>
                <a:cs typeface="Arial" panose="020B0604020202020204" pitchFamily="34" charset="0"/>
              </a:rPr>
            </a:br>
            <a:br>
              <a:rPr lang="en-GB" sz="2300" dirty="0">
                <a:latin typeface="Arial" panose="020B0604020202020204" pitchFamily="34" charset="0"/>
                <a:cs typeface="Arial" panose="020B0604020202020204" pitchFamily="34" charset="0"/>
              </a:rPr>
            </a:br>
            <a:r>
              <a:rPr lang="en-GB" sz="2300" dirty="0">
                <a:latin typeface="Arial" panose="020B0604020202020204" pitchFamily="34" charset="0"/>
                <a:cs typeface="Arial" panose="020B0604020202020204" pitchFamily="34" charset="0"/>
              </a:rPr>
              <a:t>STUDENT ID:2310293</a:t>
            </a:r>
            <a:br>
              <a:rPr lang="en-GB" sz="2300" dirty="0">
                <a:latin typeface="Arial" panose="020B0604020202020204" pitchFamily="34" charset="0"/>
                <a:cs typeface="Arial" panose="020B0604020202020204" pitchFamily="34" charset="0"/>
              </a:rPr>
            </a:br>
            <a:br>
              <a:rPr lang="en-GB" sz="2300" dirty="0">
                <a:latin typeface="Arial" panose="020B0604020202020204" pitchFamily="34" charset="0"/>
                <a:cs typeface="Arial" panose="020B0604020202020204" pitchFamily="34" charset="0"/>
              </a:rPr>
            </a:br>
            <a:r>
              <a:rPr lang="en-GB" sz="2300" dirty="0">
                <a:latin typeface="Arial" panose="020B0604020202020204" pitchFamily="34" charset="0"/>
                <a:cs typeface="Arial" panose="020B0604020202020204" pitchFamily="34" charset="0"/>
              </a:rPr>
              <a:t>LECTURER: DIOLA BIJLHOUT</a:t>
            </a:r>
            <a:br>
              <a:rPr lang="en-GB" sz="2300" dirty="0">
                <a:latin typeface="Arial" panose="020B0604020202020204" pitchFamily="34" charset="0"/>
                <a:cs typeface="Arial" panose="020B0604020202020204" pitchFamily="34" charset="0"/>
              </a:rPr>
            </a:br>
            <a:endParaRPr lang="en-GB" sz="2300" dirty="0">
              <a:latin typeface="Arial" panose="020B0604020202020204" pitchFamily="34" charset="0"/>
              <a:cs typeface="Arial" panose="020B0604020202020204" pitchFamily="34" charset="0"/>
            </a:endParaRPr>
          </a:p>
        </p:txBody>
      </p:sp>
      <p:sp>
        <p:nvSpPr>
          <p:cNvPr id="1039" name="Rectangle 1038">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8" name="Picture 4" descr="Image result for uwtsd logo">
            <a:extLst>
              <a:ext uri="{FF2B5EF4-FFF2-40B4-BE49-F238E27FC236}">
                <a16:creationId xmlns:a16="http://schemas.microsoft.com/office/drawing/2014/main" id="{EF26A423-E3A6-2C47-3BA7-337B0B1C99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734" y="5540375"/>
            <a:ext cx="12124266" cy="1317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3152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6B133-F0DB-2C0D-0824-A7265CCB66DA}"/>
              </a:ext>
            </a:extLst>
          </p:cNvPr>
          <p:cNvSpPr>
            <a:spLocks noGrp="1"/>
          </p:cNvSpPr>
          <p:nvPr>
            <p:ph type="title"/>
          </p:nvPr>
        </p:nvSpPr>
        <p:spPr>
          <a:xfrm>
            <a:off x="1115568" y="509521"/>
            <a:ext cx="10232136" cy="1014984"/>
          </a:xfrm>
        </p:spPr>
        <p:txBody>
          <a:bodyPr>
            <a:normAutofit/>
          </a:bodyPr>
          <a:lstStyle/>
          <a:p>
            <a:r>
              <a:rPr lang="en-GB" sz="4000"/>
              <a:t>Introduction</a:t>
            </a:r>
          </a:p>
        </p:txBody>
      </p:sp>
      <p:graphicFrame>
        <p:nvGraphicFramePr>
          <p:cNvPr id="43" name="Content Placeholder 2">
            <a:extLst>
              <a:ext uri="{FF2B5EF4-FFF2-40B4-BE49-F238E27FC236}">
                <a16:creationId xmlns:a16="http://schemas.microsoft.com/office/drawing/2014/main" id="{E70CD155-BB0E-6680-9400-13B71BE69147}"/>
              </a:ext>
            </a:extLst>
          </p:cNvPr>
          <p:cNvGraphicFramePr>
            <a:graphicFrameLocks noGrp="1"/>
          </p:cNvGraphicFramePr>
          <p:nvPr>
            <p:ph idx="1"/>
            <p:extLst>
              <p:ext uri="{D42A27DB-BD31-4B8C-83A1-F6EECF244321}">
                <p14:modId xmlns:p14="http://schemas.microsoft.com/office/powerpoint/2010/main" val="868167951"/>
              </p:ext>
            </p:extLst>
          </p:nvPr>
        </p:nvGraphicFramePr>
        <p:xfrm>
          <a:off x="1115568" y="1673352"/>
          <a:ext cx="10232136" cy="43342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C3EDA0A4-6CF8-3002-A18F-D8907C02DAEE}"/>
              </a:ext>
            </a:extLst>
          </p:cNvPr>
          <p:cNvPicPr>
            <a:picLocks noChangeAspect="1"/>
          </p:cNvPicPr>
          <p:nvPr/>
        </p:nvPicPr>
        <p:blipFill>
          <a:blip r:embed="rId8"/>
          <a:stretch>
            <a:fillRect/>
          </a:stretch>
        </p:blipFill>
        <p:spPr>
          <a:xfrm>
            <a:off x="0" y="5911376"/>
            <a:ext cx="12192000" cy="945103"/>
          </a:xfrm>
          <a:prstGeom prst="rect">
            <a:avLst/>
          </a:prstGeom>
        </p:spPr>
      </p:pic>
    </p:spTree>
    <p:extLst>
      <p:ext uri="{BB962C8B-B14F-4D97-AF65-F5344CB8AC3E}">
        <p14:creationId xmlns:p14="http://schemas.microsoft.com/office/powerpoint/2010/main" val="33121153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69023-CFF6-A04A-B210-61FA95F8A293}"/>
              </a:ext>
            </a:extLst>
          </p:cNvPr>
          <p:cNvSpPr>
            <a:spLocks noGrp="1"/>
          </p:cNvSpPr>
          <p:nvPr>
            <p:ph type="title"/>
          </p:nvPr>
        </p:nvSpPr>
        <p:spPr>
          <a:xfrm>
            <a:off x="1077364" y="720435"/>
            <a:ext cx="4140096" cy="1507375"/>
          </a:xfrm>
        </p:spPr>
        <p:txBody>
          <a:bodyPr>
            <a:normAutofit/>
          </a:bodyPr>
          <a:lstStyle/>
          <a:p>
            <a:pPr>
              <a:lnSpc>
                <a:spcPct val="100000"/>
              </a:lnSpc>
            </a:pPr>
            <a:r>
              <a:rPr lang="en-GB" sz="3000" dirty="0"/>
              <a:t>MENTAL HEALTH 1948</a:t>
            </a:r>
            <a:br>
              <a:rPr lang="en-GB" sz="3000" dirty="0"/>
            </a:br>
            <a:endParaRPr lang="en-GB" sz="3000" dirty="0"/>
          </a:p>
        </p:txBody>
      </p:sp>
      <p:sp>
        <p:nvSpPr>
          <p:cNvPr id="10" name="Content Placeholder 9">
            <a:extLst>
              <a:ext uri="{FF2B5EF4-FFF2-40B4-BE49-F238E27FC236}">
                <a16:creationId xmlns:a16="http://schemas.microsoft.com/office/drawing/2014/main" id="{F449ED08-301F-4FCF-95B6-B7D44B224A0B}"/>
              </a:ext>
            </a:extLst>
          </p:cNvPr>
          <p:cNvSpPr>
            <a:spLocks noGrp="1"/>
          </p:cNvSpPr>
          <p:nvPr>
            <p:ph idx="1"/>
          </p:nvPr>
        </p:nvSpPr>
        <p:spPr>
          <a:xfrm>
            <a:off x="1077364" y="1998133"/>
            <a:ext cx="4140096" cy="3344334"/>
          </a:xfrm>
        </p:spPr>
        <p:txBody>
          <a:bodyPr>
            <a:normAutofit/>
          </a:bodyPr>
          <a:lstStyle/>
          <a:p>
            <a:pPr>
              <a:lnSpc>
                <a:spcPct val="110000"/>
              </a:lnSpc>
            </a:pPr>
            <a:r>
              <a:rPr lang="en-US" sz="2000" dirty="0">
                <a:latin typeface="Arial" panose="020B0604020202020204" pitchFamily="34" charset="0"/>
                <a:cs typeface="Arial" panose="020B0604020202020204" pitchFamily="34" charset="0"/>
              </a:rPr>
              <a:t>Free access for all mental healthcare stood still </a:t>
            </a:r>
          </a:p>
          <a:p>
            <a:pPr>
              <a:lnSpc>
                <a:spcPct val="110000"/>
              </a:lnSpc>
            </a:pPr>
            <a:r>
              <a:rPr lang="en-US" sz="2000" dirty="0">
                <a:latin typeface="Arial" panose="020B0604020202020204" pitchFamily="34" charset="0"/>
                <a:cs typeface="Arial" panose="020B0604020202020204" pitchFamily="34" charset="0"/>
              </a:rPr>
              <a:t>Second word the increase size of mental health</a:t>
            </a:r>
          </a:p>
          <a:p>
            <a:pPr>
              <a:lnSpc>
                <a:spcPct val="110000"/>
              </a:lnSpc>
              <a:defRPr/>
            </a:pPr>
            <a:r>
              <a:rPr lang="en-US" sz="2000" dirty="0">
                <a:latin typeface="Arial" panose="020B0604020202020204" pitchFamily="34" charset="0"/>
                <a:cs typeface="Arial" panose="020B0604020202020204" pitchFamily="34" charset="0"/>
              </a:rPr>
              <a:t>Stigma of mental</a:t>
            </a:r>
          </a:p>
          <a:p>
            <a:pPr marL="0" marR="0" lvl="0" indent="0" defTabSz="914400" rtl="0" eaLnBrk="1" fontAlgn="auto" latinLnBrk="0" hangingPunct="1">
              <a:lnSpc>
                <a:spcPct val="110000"/>
              </a:lnSpc>
              <a:spcBef>
                <a:spcPts val="1000"/>
              </a:spcBef>
              <a:spcAft>
                <a:spcPts val="0"/>
              </a:spcAft>
              <a:buClrTx/>
              <a:buSzTx/>
              <a:buFont typeface="Arial" panose="020B0604020202020204" pitchFamily="34" charset="0"/>
              <a:buNone/>
              <a:tabLst/>
              <a:defRPr/>
            </a:pPr>
            <a:endParaRPr kumimoji="0" lang="en-US" sz="15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marR="0" lvl="0" indent="0" defTabSz="914400" rtl="0" eaLnBrk="1" fontAlgn="auto" latinLnBrk="0" hangingPunct="1">
              <a:lnSpc>
                <a:spcPct val="110000"/>
              </a:lnSpc>
              <a:spcBef>
                <a:spcPts val="1000"/>
              </a:spcBef>
              <a:spcAft>
                <a:spcPts val="0"/>
              </a:spcAft>
              <a:buClrTx/>
              <a:buSzTx/>
              <a:buFont typeface="Arial" panose="020B0604020202020204" pitchFamily="34" charset="0"/>
              <a:buNone/>
              <a:tabLst/>
              <a:defRPr/>
            </a:pPr>
            <a:r>
              <a:rPr kumimoji="0" lang="en-US" sz="19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(National Institute for Health and Care Excellence , 2018a)</a:t>
            </a:r>
            <a:endParaRPr kumimoji="0" lang="en-GB" sz="19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a:lnSpc>
                <a:spcPct val="110000"/>
              </a:lnSpc>
            </a:pPr>
            <a:endParaRPr lang="en-US" sz="1500" dirty="0">
              <a:latin typeface="Arial" panose="020B0604020202020204" pitchFamily="34" charset="0"/>
              <a:cs typeface="Arial" panose="020B0604020202020204" pitchFamily="34" charset="0"/>
            </a:endParaRPr>
          </a:p>
          <a:p>
            <a:pPr>
              <a:lnSpc>
                <a:spcPct val="110000"/>
              </a:lnSpc>
            </a:pPr>
            <a:endParaRPr lang="en-US" sz="1500" dirty="0">
              <a:latin typeface="Arial" panose="020B0604020202020204" pitchFamily="34" charset="0"/>
              <a:cs typeface="Arial" panose="020B0604020202020204" pitchFamily="34" charset="0"/>
            </a:endParaRPr>
          </a:p>
          <a:p>
            <a:pPr>
              <a:lnSpc>
                <a:spcPct val="110000"/>
              </a:lnSpc>
            </a:pPr>
            <a:endParaRPr lang="en-US" sz="1500" dirty="0">
              <a:latin typeface="Arial" panose="020B0604020202020204" pitchFamily="34" charset="0"/>
              <a:cs typeface="Arial" panose="020B0604020202020204" pitchFamily="34" charset="0"/>
            </a:endParaRPr>
          </a:p>
          <a:p>
            <a:pPr>
              <a:lnSpc>
                <a:spcPct val="110000"/>
              </a:lnSpc>
            </a:pPr>
            <a:endParaRPr lang="en-US" sz="1500" dirty="0">
              <a:latin typeface="Arial" panose="020B0604020202020204" pitchFamily="34" charset="0"/>
              <a:cs typeface="Arial" panose="020B0604020202020204" pitchFamily="34" charset="0"/>
            </a:endParaRPr>
          </a:p>
          <a:p>
            <a:pPr>
              <a:lnSpc>
                <a:spcPct val="110000"/>
              </a:lnSpc>
            </a:pPr>
            <a:endParaRPr lang="en-US" sz="1500" dirty="0">
              <a:latin typeface="Arial" panose="020B0604020202020204" pitchFamily="34" charset="0"/>
              <a:cs typeface="Arial" panose="020B0604020202020204" pitchFamily="34" charset="0"/>
            </a:endParaRPr>
          </a:p>
          <a:p>
            <a:pPr>
              <a:lnSpc>
                <a:spcPct val="110000"/>
              </a:lnSpc>
            </a:pPr>
            <a:endParaRPr lang="en-US" sz="1500" dirty="0">
              <a:latin typeface="Arial" panose="020B0604020202020204" pitchFamily="34" charset="0"/>
              <a:cs typeface="Arial" panose="020B0604020202020204" pitchFamily="34" charset="0"/>
            </a:endParaRPr>
          </a:p>
          <a:p>
            <a:pPr>
              <a:lnSpc>
                <a:spcPct val="110000"/>
              </a:lnSpc>
            </a:pPr>
            <a:endParaRPr lang="en-US" sz="1500" dirty="0">
              <a:latin typeface="Arial" panose="020B0604020202020204" pitchFamily="34" charset="0"/>
              <a:cs typeface="Arial" panose="020B0604020202020204" pitchFamily="34" charset="0"/>
            </a:endParaRPr>
          </a:p>
          <a:p>
            <a:pPr>
              <a:lnSpc>
                <a:spcPct val="110000"/>
              </a:lnSpc>
            </a:pPr>
            <a:endParaRPr lang="en-US" sz="1500" dirty="0">
              <a:latin typeface="Arial" panose="020B0604020202020204" pitchFamily="34" charset="0"/>
              <a:cs typeface="Arial" panose="020B0604020202020204" pitchFamily="34" charset="0"/>
            </a:endParaRPr>
          </a:p>
        </p:txBody>
      </p:sp>
      <p:pic>
        <p:nvPicPr>
          <p:cNvPr id="1026" name="Picture 2" descr="llustration of male head and brain with DNA strands in background">
            <a:extLst>
              <a:ext uri="{FF2B5EF4-FFF2-40B4-BE49-F238E27FC236}">
                <a16:creationId xmlns:a16="http://schemas.microsoft.com/office/drawing/2014/main" id="{FB095894-BB07-3FC7-1BAB-8FD8F07156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03819" y="0"/>
            <a:ext cx="6488181" cy="526626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24753D4-162B-B36F-3C18-9EAB643D7F8C}"/>
              </a:ext>
            </a:extLst>
          </p:cNvPr>
          <p:cNvSpPr txBox="1"/>
          <p:nvPr/>
        </p:nvSpPr>
        <p:spPr>
          <a:xfrm>
            <a:off x="6629400" y="5503333"/>
            <a:ext cx="4360333" cy="1160511"/>
          </a:xfrm>
          <a:prstGeom prst="rect">
            <a:avLst/>
          </a:prstGeom>
          <a:noFill/>
        </p:spPr>
        <p:txBody>
          <a:bodyPr wrap="square">
            <a:spAutoFit/>
          </a:bodyPr>
          <a:lstStyle/>
          <a:p>
            <a:pPr marR="0" lvl="0" algn="l" defTabSz="914400" rtl="0" eaLnBrk="1" fontAlgn="auto" latinLnBrk="0" hangingPunct="1">
              <a:lnSpc>
                <a:spcPct val="110000"/>
              </a:lnSpc>
              <a:spcBef>
                <a:spcPts val="1000"/>
              </a:spcBef>
              <a:spcAft>
                <a:spcPts val="0"/>
              </a:spcAft>
              <a:buClrTx/>
              <a:buSzTx/>
              <a:tabLst/>
              <a:defRPr/>
            </a:pPr>
            <a:r>
              <a:rPr kumimoji="0" lang="en-US" sz="1900" b="0" i="0" u="none" strike="noStrike" kern="1200" cap="none" spc="0" normalizeH="0" baseline="0" noProof="0" dirty="0">
                <a:ln>
                  <a:noFill/>
                </a:ln>
                <a:solidFill>
                  <a:srgbClr val="2C3E50"/>
                </a:solidFill>
                <a:effectLst/>
                <a:uLnTx/>
                <a:uFillTx/>
                <a:latin typeface="Roboto" panose="02000000000000000000" pitchFamily="2" charset="0"/>
                <a:ea typeface="+mn-ea"/>
                <a:cs typeface="+mn-cs"/>
              </a:rPr>
              <a:t> (National Institutes of Health (NIH), 2018)</a:t>
            </a:r>
            <a:endParaRPr kumimoji="0" lang="en-US" sz="1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10000"/>
              </a:lnSpc>
              <a:spcBef>
                <a:spcPts val="1000"/>
              </a:spcBef>
              <a:spcAft>
                <a:spcPts val="0"/>
              </a:spcAft>
              <a:buClrTx/>
              <a:buSzTx/>
              <a:buFont typeface="Arial" panose="020B0604020202020204" pitchFamily="34" charset="0"/>
              <a:buChar char="•"/>
              <a:tabLst/>
              <a:defRPr/>
            </a:pPr>
            <a:endParaRPr kumimoji="0" lang="en-US" sz="19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3" name="Picture 2">
            <a:extLst>
              <a:ext uri="{FF2B5EF4-FFF2-40B4-BE49-F238E27FC236}">
                <a16:creationId xmlns:a16="http://schemas.microsoft.com/office/drawing/2014/main" id="{FB195733-0989-6FCE-1589-76C152F4DE53}"/>
              </a:ext>
            </a:extLst>
          </p:cNvPr>
          <p:cNvPicPr>
            <a:picLocks noChangeAspect="1"/>
          </p:cNvPicPr>
          <p:nvPr/>
        </p:nvPicPr>
        <p:blipFill>
          <a:blip r:embed="rId4"/>
          <a:stretch>
            <a:fillRect/>
          </a:stretch>
        </p:blipFill>
        <p:spPr>
          <a:xfrm>
            <a:off x="0" y="6147055"/>
            <a:ext cx="12336798" cy="655997"/>
          </a:xfrm>
          <a:prstGeom prst="rect">
            <a:avLst/>
          </a:prstGeom>
        </p:spPr>
      </p:pic>
    </p:spTree>
    <p:extLst>
      <p:ext uri="{BB962C8B-B14F-4D97-AF65-F5344CB8AC3E}">
        <p14:creationId xmlns:p14="http://schemas.microsoft.com/office/powerpoint/2010/main" val="8585095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56721-6585-253D-A25B-AC026A1BA305}"/>
              </a:ext>
            </a:extLst>
          </p:cNvPr>
          <p:cNvSpPr>
            <a:spLocks noGrp="1"/>
          </p:cNvSpPr>
          <p:nvPr>
            <p:ph type="title"/>
          </p:nvPr>
        </p:nvSpPr>
        <p:spPr>
          <a:xfrm>
            <a:off x="221128" y="970436"/>
            <a:ext cx="3292539" cy="2005262"/>
          </a:xfrm>
        </p:spPr>
        <p:txBody>
          <a:bodyPr vert="horz" lIns="91440" tIns="45720" rIns="91440" bIns="45720" rtlCol="0" anchor="b">
            <a:normAutofit/>
          </a:bodyPr>
          <a:lstStyle/>
          <a:p>
            <a:r>
              <a:rPr lang="en-US" b="1" kern="1200" dirty="0">
                <a:solidFill>
                  <a:schemeClr val="tx1"/>
                </a:solidFill>
                <a:effectLst/>
                <a:latin typeface="+mj-lt"/>
                <a:ea typeface="+mj-ea"/>
                <a:cs typeface="+mj-cs"/>
              </a:rPr>
              <a:t>18</a:t>
            </a:r>
            <a:r>
              <a:rPr lang="en-US" b="1" kern="1200" baseline="30000" dirty="0">
                <a:solidFill>
                  <a:schemeClr val="tx1"/>
                </a:solidFill>
                <a:effectLst/>
                <a:latin typeface="+mj-lt"/>
                <a:ea typeface="+mj-ea"/>
                <a:cs typeface="+mj-cs"/>
              </a:rPr>
              <a:t>th</a:t>
            </a:r>
            <a:r>
              <a:rPr lang="en-US" b="1" kern="1200" dirty="0">
                <a:solidFill>
                  <a:schemeClr val="tx1"/>
                </a:solidFill>
                <a:effectLst/>
                <a:latin typeface="+mj-lt"/>
                <a:ea typeface="+mj-ea"/>
                <a:cs typeface="+mj-cs"/>
              </a:rPr>
              <a:t> and 19</a:t>
            </a:r>
            <a:r>
              <a:rPr lang="en-US" b="1" kern="1200" baseline="30000" dirty="0">
                <a:solidFill>
                  <a:schemeClr val="tx1"/>
                </a:solidFill>
                <a:effectLst/>
                <a:latin typeface="+mj-lt"/>
                <a:ea typeface="+mj-ea"/>
                <a:cs typeface="+mj-cs"/>
              </a:rPr>
              <a:t>th</a:t>
            </a:r>
            <a:r>
              <a:rPr lang="en-US" b="1" kern="1200" dirty="0">
                <a:solidFill>
                  <a:schemeClr val="tx1"/>
                </a:solidFill>
                <a:effectLst/>
                <a:latin typeface="+mj-lt"/>
                <a:ea typeface="+mj-ea"/>
                <a:cs typeface="+mj-cs"/>
              </a:rPr>
              <a:t> centuries</a:t>
            </a:r>
            <a:br>
              <a:rPr lang="en-US" b="1" kern="1200" dirty="0">
                <a:solidFill>
                  <a:schemeClr val="tx1"/>
                </a:solidFill>
                <a:effectLst/>
                <a:latin typeface="+mj-lt"/>
                <a:ea typeface="+mj-ea"/>
                <a:cs typeface="+mj-cs"/>
              </a:rPr>
            </a:br>
            <a:endParaRPr lang="en-US" b="1" kern="1200" dirty="0">
              <a:solidFill>
                <a:schemeClr val="tx1"/>
              </a:solidFill>
              <a:effectLst/>
              <a:latin typeface="+mj-lt"/>
              <a:ea typeface="+mj-ea"/>
              <a:cs typeface="+mj-cs"/>
            </a:endParaRPr>
          </a:p>
        </p:txBody>
      </p:sp>
      <p:sp>
        <p:nvSpPr>
          <p:cNvPr id="3" name="Content Placeholder 2">
            <a:extLst>
              <a:ext uri="{FF2B5EF4-FFF2-40B4-BE49-F238E27FC236}">
                <a16:creationId xmlns:a16="http://schemas.microsoft.com/office/drawing/2014/main" id="{156D1117-B887-4759-0E6D-1EDA6368B049}"/>
              </a:ext>
            </a:extLst>
          </p:cNvPr>
          <p:cNvSpPr>
            <a:spLocks noGrp="1"/>
          </p:cNvSpPr>
          <p:nvPr>
            <p:ph idx="1"/>
          </p:nvPr>
        </p:nvSpPr>
        <p:spPr>
          <a:xfrm>
            <a:off x="221128" y="2734733"/>
            <a:ext cx="5502339" cy="3152832"/>
          </a:xfrm>
        </p:spPr>
        <p:txBody>
          <a:bodyPr vert="horz" lIns="91440" tIns="45720" rIns="91440" bIns="45720" rtlCol="0">
            <a:normAutofit/>
          </a:bodyPr>
          <a:lstStyle/>
          <a:p>
            <a:r>
              <a:rPr lang="en-US" sz="2000" kern="1200" dirty="0">
                <a:solidFill>
                  <a:schemeClr val="tx1"/>
                </a:solidFill>
                <a:latin typeface="Arial" panose="020B0604020202020204" pitchFamily="34" charset="0"/>
                <a:cs typeface="Arial" panose="020B0604020202020204" pitchFamily="34" charset="0"/>
              </a:rPr>
              <a:t>Old fashioned methods and practices  therapeutic such as insulin shock treatment</a:t>
            </a:r>
          </a:p>
          <a:p>
            <a:r>
              <a:rPr lang="en-US" sz="2000" kern="1200" dirty="0">
                <a:solidFill>
                  <a:schemeClr val="tx1"/>
                </a:solidFill>
                <a:latin typeface="Arial" panose="020B0604020202020204" pitchFamily="34" charset="0"/>
                <a:cs typeface="Arial" panose="020B0604020202020204" pitchFamily="34" charset="0"/>
              </a:rPr>
              <a:t>People with mental were locked or killed</a:t>
            </a:r>
          </a:p>
          <a:p>
            <a:r>
              <a:rPr lang="en-US" sz="2000" dirty="0">
                <a:latin typeface="Arial" panose="020B0604020202020204" pitchFamily="34" charset="0"/>
                <a:cs typeface="Arial" panose="020B0604020202020204" pitchFamily="34" charset="0"/>
              </a:rPr>
              <a:t>Kept away  from eye contact</a:t>
            </a:r>
          </a:p>
          <a:p>
            <a:endParaRPr lang="en-US" sz="20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10000"/>
              </a:lnSpc>
              <a:spcBef>
                <a:spcPts val="1000"/>
              </a:spcBef>
              <a:spcAft>
                <a:spcPts val="0"/>
              </a:spcAft>
              <a:buClrTx/>
              <a:buSzTx/>
              <a:buFont typeface="Arial" panose="020B0604020202020204" pitchFamily="34" charset="0"/>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(Mind,2017)</a:t>
            </a:r>
          </a:p>
          <a:p>
            <a:pPr marL="0" indent="0">
              <a:buNone/>
            </a:pPr>
            <a:endParaRPr lang="en-US" sz="2000" kern="1200" dirty="0">
              <a:solidFill>
                <a:schemeClr val="tx1"/>
              </a:solidFill>
              <a:latin typeface="Arial" panose="020B0604020202020204" pitchFamily="34" charset="0"/>
              <a:cs typeface="Arial" panose="020B0604020202020204" pitchFamily="34" charset="0"/>
            </a:endParaRPr>
          </a:p>
          <a:p>
            <a:endParaRPr lang="en-US" sz="2000" kern="1200" dirty="0">
              <a:solidFill>
                <a:schemeClr val="tx1"/>
              </a:solidFill>
              <a:latin typeface="Arial" panose="020B0604020202020204" pitchFamily="34" charset="0"/>
              <a:cs typeface="Arial" panose="020B0604020202020204" pitchFamily="34" charset="0"/>
            </a:endParaRPr>
          </a:p>
        </p:txBody>
      </p:sp>
      <p:pic>
        <p:nvPicPr>
          <p:cNvPr id="2049" name="Picture 1" descr="The Courier-Journal (Louisville, Kentucky), 7 March 1954, p. 36.">
            <a:extLst>
              <a:ext uri="{FF2B5EF4-FFF2-40B4-BE49-F238E27FC236}">
                <a16:creationId xmlns:a16="http://schemas.microsoft.com/office/drawing/2014/main" id="{23557BF3-4AD9-EFCA-5B97-2099222AA2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56000" y="138500"/>
            <a:ext cx="4869326" cy="517856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2">
            <a:extLst>
              <a:ext uri="{FF2B5EF4-FFF2-40B4-BE49-F238E27FC236}">
                <a16:creationId xmlns:a16="http://schemas.microsoft.com/office/drawing/2014/main" id="{6F68CAB8-CE83-491E-361B-2E85876184C2}"/>
              </a:ext>
            </a:extLst>
          </p:cNvPr>
          <p:cNvSpPr>
            <a:spLocks noChangeArrowheads="1"/>
          </p:cNvSpPr>
          <p:nvPr/>
        </p:nvSpPr>
        <p:spPr bwMode="auto">
          <a:xfrm>
            <a:off x="6095967" y="-138499"/>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DC4F82F3-153E-B1D8-5101-EF5014554EE6}"/>
              </a:ext>
            </a:extLst>
          </p:cNvPr>
          <p:cNvSpPr txBox="1"/>
          <p:nvPr/>
        </p:nvSpPr>
        <p:spPr>
          <a:xfrm>
            <a:off x="6595533" y="3269673"/>
            <a:ext cx="3663758" cy="2585323"/>
          </a:xfrm>
          <a:prstGeom prst="rect">
            <a:avLst/>
          </a:prstGeom>
          <a:noFill/>
        </p:spPr>
        <p:txBody>
          <a:bodyPr wrap="square">
            <a:spAutoFit/>
          </a:bodyPr>
          <a:lstStyle/>
          <a:p>
            <a:endParaRPr lang="en-GB" b="0" i="0" dirty="0">
              <a:solidFill>
                <a:srgbClr val="2C3E50"/>
              </a:solidFill>
              <a:effectLst/>
              <a:latin typeface="Roboto" panose="02000000000000000000" pitchFamily="2" charset="0"/>
            </a:endParaRPr>
          </a:p>
          <a:p>
            <a:endParaRPr lang="en-GB" dirty="0">
              <a:solidFill>
                <a:srgbClr val="2C3E50"/>
              </a:solidFill>
              <a:latin typeface="Roboto" panose="02000000000000000000" pitchFamily="2" charset="0"/>
            </a:endParaRPr>
          </a:p>
          <a:p>
            <a:endParaRPr lang="en-GB" b="0" i="0" dirty="0">
              <a:solidFill>
                <a:srgbClr val="2C3E50"/>
              </a:solidFill>
              <a:effectLst/>
              <a:latin typeface="Roboto" panose="02000000000000000000" pitchFamily="2" charset="0"/>
            </a:endParaRPr>
          </a:p>
          <a:p>
            <a:endParaRPr lang="en-GB" dirty="0">
              <a:solidFill>
                <a:srgbClr val="2C3E50"/>
              </a:solidFill>
              <a:latin typeface="Roboto" panose="02000000000000000000" pitchFamily="2" charset="0"/>
            </a:endParaRPr>
          </a:p>
          <a:p>
            <a:endParaRPr lang="en-GB" b="0" i="0" dirty="0">
              <a:solidFill>
                <a:srgbClr val="2C3E50"/>
              </a:solidFill>
              <a:effectLst/>
              <a:latin typeface="Roboto" panose="02000000000000000000" pitchFamily="2" charset="0"/>
            </a:endParaRPr>
          </a:p>
          <a:p>
            <a:endParaRPr lang="en-GB" dirty="0">
              <a:solidFill>
                <a:srgbClr val="2C3E50"/>
              </a:solidFill>
              <a:latin typeface="Roboto" panose="02000000000000000000" pitchFamily="2" charset="0"/>
            </a:endParaRPr>
          </a:p>
          <a:p>
            <a:endParaRPr lang="en-GB" b="0" i="0" dirty="0">
              <a:solidFill>
                <a:srgbClr val="2C3E50"/>
              </a:solidFill>
              <a:effectLst/>
              <a:latin typeface="Roboto" panose="02000000000000000000" pitchFamily="2" charset="0"/>
            </a:endParaRPr>
          </a:p>
          <a:p>
            <a:endParaRPr lang="en-GB" dirty="0">
              <a:solidFill>
                <a:srgbClr val="2C3E50"/>
              </a:solidFill>
              <a:latin typeface="Roboto" panose="02000000000000000000" pitchFamily="2" charset="0"/>
            </a:endParaRPr>
          </a:p>
          <a:p>
            <a:r>
              <a:rPr lang="en-GB" dirty="0">
                <a:solidFill>
                  <a:srgbClr val="2C3E50"/>
                </a:solidFill>
                <a:latin typeface="Roboto" panose="02000000000000000000" pitchFamily="2" charset="0"/>
              </a:rPr>
              <a:t>	</a:t>
            </a:r>
            <a:r>
              <a:rPr lang="en-GB" b="0" i="0" dirty="0">
                <a:solidFill>
                  <a:srgbClr val="2C3E50"/>
                </a:solidFill>
                <a:effectLst/>
                <a:latin typeface="Roboto" panose="02000000000000000000" pitchFamily="2" charset="0"/>
              </a:rPr>
              <a:t> (Logan, 2017)</a:t>
            </a:r>
            <a:endParaRPr lang="en-GB" dirty="0"/>
          </a:p>
        </p:txBody>
      </p:sp>
      <p:pic>
        <p:nvPicPr>
          <p:cNvPr id="5" name="Picture 4">
            <a:extLst>
              <a:ext uri="{FF2B5EF4-FFF2-40B4-BE49-F238E27FC236}">
                <a16:creationId xmlns:a16="http://schemas.microsoft.com/office/drawing/2014/main" id="{A48DAAB3-0BD9-ACDE-2518-0939A2843BF2}"/>
              </a:ext>
            </a:extLst>
          </p:cNvPr>
          <p:cNvPicPr>
            <a:picLocks noChangeAspect="1"/>
          </p:cNvPicPr>
          <p:nvPr/>
        </p:nvPicPr>
        <p:blipFill>
          <a:blip r:embed="rId4"/>
          <a:stretch>
            <a:fillRect/>
          </a:stretch>
        </p:blipFill>
        <p:spPr>
          <a:xfrm>
            <a:off x="-669" y="5987575"/>
            <a:ext cx="12192669" cy="870425"/>
          </a:xfrm>
          <a:prstGeom prst="rect">
            <a:avLst/>
          </a:prstGeom>
        </p:spPr>
      </p:pic>
    </p:spTree>
    <p:extLst>
      <p:ext uri="{BB962C8B-B14F-4D97-AF65-F5344CB8AC3E}">
        <p14:creationId xmlns:p14="http://schemas.microsoft.com/office/powerpoint/2010/main" val="14285438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45D36-2518-D726-24EF-4B308FADD90D}"/>
              </a:ext>
            </a:extLst>
          </p:cNvPr>
          <p:cNvSpPr>
            <a:spLocks noGrp="1"/>
          </p:cNvSpPr>
          <p:nvPr>
            <p:ph type="title"/>
          </p:nvPr>
        </p:nvSpPr>
        <p:spPr>
          <a:xfrm>
            <a:off x="1077361" y="720435"/>
            <a:ext cx="6397165" cy="1507375"/>
          </a:xfrm>
        </p:spPr>
        <p:txBody>
          <a:bodyPr>
            <a:normAutofit/>
          </a:bodyPr>
          <a:lstStyle/>
          <a:p>
            <a:r>
              <a:rPr lang="en-GB"/>
              <a:t>Progress to 1961</a:t>
            </a:r>
            <a:endParaRPr lang="en-GB" dirty="0"/>
          </a:p>
        </p:txBody>
      </p:sp>
      <p:sp>
        <p:nvSpPr>
          <p:cNvPr id="28" name="Content Placeholder 27">
            <a:extLst>
              <a:ext uri="{FF2B5EF4-FFF2-40B4-BE49-F238E27FC236}">
                <a16:creationId xmlns:a16="http://schemas.microsoft.com/office/drawing/2014/main" id="{FDBF81C3-F734-37C8-B927-49C3852733A3}"/>
              </a:ext>
            </a:extLst>
          </p:cNvPr>
          <p:cNvSpPr>
            <a:spLocks noGrp="1"/>
          </p:cNvSpPr>
          <p:nvPr>
            <p:ph idx="1"/>
          </p:nvPr>
        </p:nvSpPr>
        <p:spPr>
          <a:xfrm>
            <a:off x="1077362" y="2427316"/>
            <a:ext cx="4718225" cy="3513514"/>
          </a:xfrm>
        </p:spPr>
        <p:txBody>
          <a:bodyPr>
            <a:normAutofit/>
          </a:bodyPr>
          <a:lstStyle/>
          <a:p>
            <a:r>
              <a:rPr lang="en-GB" sz="2000">
                <a:latin typeface="Arial" panose="020B0604020202020204" pitchFamily="34" charset="0"/>
                <a:cs typeface="Arial" panose="020B0604020202020204" pitchFamily="34" charset="0"/>
              </a:rPr>
              <a:t>Declaration of Victorian asylum closing</a:t>
            </a:r>
          </a:p>
          <a:p>
            <a:pPr>
              <a:lnSpc>
                <a:spcPct val="110000"/>
              </a:lnSpc>
              <a:defRPr/>
            </a:pPr>
            <a:r>
              <a:rPr lang="en-GB" sz="2000">
                <a:latin typeface="Arial" panose="020B0604020202020204" pitchFamily="34" charset="0"/>
                <a:cs typeface="Arial" panose="020B0604020202020204" pitchFamily="34" charset="0"/>
              </a:rPr>
              <a:t>Gradually move to hospital or the community </a:t>
            </a:r>
          </a:p>
          <a:p>
            <a:pPr marL="0" marR="0" lvl="0" indent="0" algn="l" defTabSz="914400" rtl="0" eaLnBrk="1" fontAlgn="auto" latinLnBrk="0" hangingPunct="1">
              <a:lnSpc>
                <a:spcPct val="110000"/>
              </a:lnSpc>
              <a:spcBef>
                <a:spcPts val="1000"/>
              </a:spcBef>
              <a:spcAft>
                <a:spcPts val="0"/>
              </a:spcAft>
              <a:buClrTx/>
              <a:buSzTx/>
              <a:buFont typeface="Arial" panose="020B0604020202020204" pitchFamily="34" charset="0"/>
              <a:buNone/>
              <a:tabLst/>
              <a:defRPr/>
            </a:pPr>
            <a:endParaRPr kumimoji="0" lang="en-GB"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10000"/>
              </a:lnSpc>
              <a:spcBef>
                <a:spcPts val="1000"/>
              </a:spcBef>
              <a:spcAft>
                <a:spcPts val="0"/>
              </a:spcAft>
              <a:buClrTx/>
              <a:buSzTx/>
              <a:buFont typeface="Arial" panose="020B0604020202020204" pitchFamily="34" charset="0"/>
              <a:buNone/>
              <a:tabLst/>
              <a:defRPr/>
            </a:pPr>
            <a:endParaRPr lang="en-GB" sz="2000">
              <a:solidFill>
                <a:prstClr val="black"/>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10000"/>
              </a:lnSpc>
              <a:spcBef>
                <a:spcPts val="1000"/>
              </a:spcBef>
              <a:spcAft>
                <a:spcPts val="0"/>
              </a:spcAft>
              <a:buClrTx/>
              <a:buSzTx/>
              <a:buFont typeface="Arial" panose="020B0604020202020204" pitchFamily="34" charset="0"/>
              <a:buNone/>
              <a:tabLst/>
              <a:defRPr/>
            </a:pPr>
            <a:r>
              <a:rPr kumimoji="0" lang="en-US"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(National Institute for Health and Care Excellence , 2018a)</a:t>
            </a:r>
            <a:endPar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5" name="Content Placeholder 4" descr="A room with beds in it&#10;&#10;Description automatically generated">
            <a:extLst>
              <a:ext uri="{FF2B5EF4-FFF2-40B4-BE49-F238E27FC236}">
                <a16:creationId xmlns:a16="http://schemas.microsoft.com/office/drawing/2014/main" id="{83E956F4-962A-1E07-4C76-4C72CFEF34C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010" r="11933" b="1"/>
          <a:stretch/>
        </p:blipFill>
        <p:spPr>
          <a:xfrm>
            <a:off x="5389418" y="42820"/>
            <a:ext cx="6803333" cy="5655247"/>
          </a:xfrm>
          <a:prstGeom prst="rect">
            <a:avLst/>
          </a:prstGeom>
        </p:spPr>
      </p:pic>
      <p:pic>
        <p:nvPicPr>
          <p:cNvPr id="3" name="Picture 2">
            <a:extLst>
              <a:ext uri="{FF2B5EF4-FFF2-40B4-BE49-F238E27FC236}">
                <a16:creationId xmlns:a16="http://schemas.microsoft.com/office/drawing/2014/main" id="{90109FDD-398A-9A9F-32FD-DE5943587831}"/>
              </a:ext>
            </a:extLst>
          </p:cNvPr>
          <p:cNvPicPr>
            <a:picLocks noChangeAspect="1"/>
          </p:cNvPicPr>
          <p:nvPr/>
        </p:nvPicPr>
        <p:blipFill>
          <a:blip r:embed="rId4"/>
          <a:stretch>
            <a:fillRect/>
          </a:stretch>
        </p:blipFill>
        <p:spPr>
          <a:xfrm>
            <a:off x="0" y="5923601"/>
            <a:ext cx="12412133" cy="904162"/>
          </a:xfrm>
          <a:prstGeom prst="rect">
            <a:avLst/>
          </a:prstGeom>
        </p:spPr>
      </p:pic>
    </p:spTree>
    <p:extLst>
      <p:ext uri="{BB962C8B-B14F-4D97-AF65-F5344CB8AC3E}">
        <p14:creationId xmlns:p14="http://schemas.microsoft.com/office/powerpoint/2010/main" val="9247614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D71E0-164F-792D-A790-9695EC849711}"/>
              </a:ext>
            </a:extLst>
          </p:cNvPr>
          <p:cNvSpPr>
            <a:spLocks noGrp="1"/>
          </p:cNvSpPr>
          <p:nvPr>
            <p:ph type="title"/>
          </p:nvPr>
        </p:nvSpPr>
        <p:spPr>
          <a:xfrm>
            <a:off x="1077362" y="720436"/>
            <a:ext cx="4855352" cy="786632"/>
          </a:xfrm>
        </p:spPr>
        <p:txBody>
          <a:bodyPr>
            <a:normAutofit/>
          </a:bodyPr>
          <a:lstStyle/>
          <a:p>
            <a:r>
              <a:rPr lang="en-GB"/>
              <a:t>The late 1970s</a:t>
            </a:r>
            <a:endParaRPr lang="en-GB" dirty="0"/>
          </a:p>
        </p:txBody>
      </p:sp>
      <p:sp>
        <p:nvSpPr>
          <p:cNvPr id="3" name="Content Placeholder 2">
            <a:extLst>
              <a:ext uri="{FF2B5EF4-FFF2-40B4-BE49-F238E27FC236}">
                <a16:creationId xmlns:a16="http://schemas.microsoft.com/office/drawing/2014/main" id="{6FB3B120-B351-C9F2-E86E-57294BB567AB}"/>
              </a:ext>
            </a:extLst>
          </p:cNvPr>
          <p:cNvSpPr>
            <a:spLocks noGrp="1"/>
          </p:cNvSpPr>
          <p:nvPr>
            <p:ph idx="1"/>
          </p:nvPr>
        </p:nvSpPr>
        <p:spPr>
          <a:xfrm>
            <a:off x="228600" y="1684867"/>
            <a:ext cx="5704114" cy="4576678"/>
          </a:xfrm>
        </p:spPr>
        <p:txBody>
          <a:bodyPr>
            <a:normAutofit/>
          </a:bodyPr>
          <a:lstStyle/>
          <a:p>
            <a:r>
              <a:rPr lang="en-GB" sz="2000" dirty="0">
                <a:latin typeface="Arial" panose="020B0604020202020204" pitchFamily="34" charset="0"/>
                <a:cs typeface="Arial" panose="020B0604020202020204" pitchFamily="34" charset="0"/>
              </a:rPr>
              <a:t>Medical model has impacted how mental health is recognize</a:t>
            </a:r>
          </a:p>
          <a:p>
            <a:pPr marL="0" indent="0">
              <a:buNone/>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Approach biological  talk to the condition that mental illnesses have a physical source such as chemical imbalance neurotransmitters dysfunction, physical trauma</a:t>
            </a:r>
          </a:p>
          <a:p>
            <a:endParaRPr lang="en-GB" dirty="0">
              <a:latin typeface="Arial" panose="020B0604020202020204" pitchFamily="34" charset="0"/>
              <a:cs typeface="Arial" panose="020B0604020202020204" pitchFamily="34" charset="0"/>
            </a:endParaRPr>
          </a:p>
          <a:p>
            <a:r>
              <a:rPr lang="en-GB" sz="1600" b="0" i="0" dirty="0">
                <a:effectLst/>
                <a:latin typeface="Arial" panose="020B0604020202020204" pitchFamily="34" charset="0"/>
                <a:cs typeface="Arial" panose="020B0604020202020204" pitchFamily="34" charset="0"/>
              </a:rPr>
              <a:t>(Ahmed Samei Huda, 2019)</a:t>
            </a: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pic>
        <p:nvPicPr>
          <p:cNvPr id="3074" name="Picture 2">
            <a:extLst>
              <a:ext uri="{FF2B5EF4-FFF2-40B4-BE49-F238E27FC236}">
                <a16:creationId xmlns:a16="http://schemas.microsoft.com/office/drawing/2014/main" id="{3F85D736-9D6B-8E99-E956-8E36EBD331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02775" y="143933"/>
            <a:ext cx="6019396" cy="526626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9223B14-E5E6-F96F-0526-1CCA478EB6B8}"/>
              </a:ext>
            </a:extLst>
          </p:cNvPr>
          <p:cNvSpPr txBox="1"/>
          <p:nvPr/>
        </p:nvSpPr>
        <p:spPr>
          <a:xfrm>
            <a:off x="9008533" y="5520267"/>
            <a:ext cx="1388534" cy="369332"/>
          </a:xfrm>
          <a:prstGeom prst="rect">
            <a:avLst/>
          </a:prstGeom>
          <a:noFill/>
        </p:spPr>
        <p:txBody>
          <a:bodyPr wrap="square">
            <a:spAutoFit/>
          </a:bodyPr>
          <a:lstStyle/>
          <a:p>
            <a:r>
              <a:rPr lang="en-GB" b="0" i="0" dirty="0">
                <a:solidFill>
                  <a:srgbClr val="2C3E50"/>
                </a:solidFill>
                <a:effectLst/>
                <a:latin typeface="Roboto" panose="02000000000000000000" pitchFamily="2" charset="0"/>
              </a:rPr>
              <a:t>(ISO, 2021)</a:t>
            </a:r>
            <a:endParaRPr lang="en-GB" dirty="0"/>
          </a:p>
        </p:txBody>
      </p:sp>
      <p:pic>
        <p:nvPicPr>
          <p:cNvPr id="4" name="Picture 3">
            <a:extLst>
              <a:ext uri="{FF2B5EF4-FFF2-40B4-BE49-F238E27FC236}">
                <a16:creationId xmlns:a16="http://schemas.microsoft.com/office/drawing/2014/main" id="{77FE200E-831D-4097-3564-464550733506}"/>
              </a:ext>
            </a:extLst>
          </p:cNvPr>
          <p:cNvPicPr>
            <a:picLocks noChangeAspect="1"/>
          </p:cNvPicPr>
          <p:nvPr/>
        </p:nvPicPr>
        <p:blipFill>
          <a:blip r:embed="rId4"/>
          <a:stretch>
            <a:fillRect/>
          </a:stretch>
        </p:blipFill>
        <p:spPr>
          <a:xfrm>
            <a:off x="6775" y="6249772"/>
            <a:ext cx="12278358" cy="650561"/>
          </a:xfrm>
          <a:prstGeom prst="rect">
            <a:avLst/>
          </a:prstGeom>
        </p:spPr>
      </p:pic>
    </p:spTree>
    <p:extLst>
      <p:ext uri="{BB962C8B-B14F-4D97-AF65-F5344CB8AC3E}">
        <p14:creationId xmlns:p14="http://schemas.microsoft.com/office/powerpoint/2010/main" val="25585103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2EFDC-3F0E-996B-6718-EB84C75DA43F}"/>
              </a:ext>
            </a:extLst>
          </p:cNvPr>
          <p:cNvSpPr>
            <a:spLocks noGrp="1"/>
          </p:cNvSpPr>
          <p:nvPr>
            <p:ph type="title"/>
          </p:nvPr>
        </p:nvSpPr>
        <p:spPr>
          <a:xfrm>
            <a:off x="1286933" y="609600"/>
            <a:ext cx="10197494" cy="1099457"/>
          </a:xfrm>
        </p:spPr>
        <p:txBody>
          <a:bodyPr>
            <a:normAutofit/>
          </a:bodyPr>
          <a:lstStyle/>
          <a:p>
            <a:r>
              <a:rPr lang="en-GB" dirty="0"/>
              <a:t>Today mental  health  compare from past</a:t>
            </a:r>
          </a:p>
        </p:txBody>
      </p:sp>
      <p:graphicFrame>
        <p:nvGraphicFramePr>
          <p:cNvPr id="5" name="Content Placeholder 2">
            <a:extLst>
              <a:ext uri="{FF2B5EF4-FFF2-40B4-BE49-F238E27FC236}">
                <a16:creationId xmlns:a16="http://schemas.microsoft.com/office/drawing/2014/main" id="{D6FD68BA-6025-A9AD-76D3-2FB306F4DC22}"/>
              </a:ext>
            </a:extLst>
          </p:cNvPr>
          <p:cNvGraphicFramePr>
            <a:graphicFrameLocks noGrp="1"/>
          </p:cNvGraphicFramePr>
          <p:nvPr>
            <p:ph idx="1"/>
            <p:extLst>
              <p:ext uri="{D42A27DB-BD31-4B8C-83A1-F6EECF244321}">
                <p14:modId xmlns:p14="http://schemas.microsoft.com/office/powerpoint/2010/main" val="3202029097"/>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10F4ED2D-9DAA-6760-6226-205731AA5303}"/>
              </a:ext>
            </a:extLst>
          </p:cNvPr>
          <p:cNvPicPr>
            <a:picLocks noChangeAspect="1"/>
          </p:cNvPicPr>
          <p:nvPr/>
        </p:nvPicPr>
        <p:blipFill>
          <a:blip r:embed="rId8"/>
          <a:stretch>
            <a:fillRect/>
          </a:stretch>
        </p:blipFill>
        <p:spPr>
          <a:xfrm>
            <a:off x="0" y="6207439"/>
            <a:ext cx="12245340" cy="650561"/>
          </a:xfrm>
          <a:prstGeom prst="rect">
            <a:avLst/>
          </a:prstGeom>
        </p:spPr>
      </p:pic>
    </p:spTree>
    <p:extLst>
      <p:ext uri="{BB962C8B-B14F-4D97-AF65-F5344CB8AC3E}">
        <p14:creationId xmlns:p14="http://schemas.microsoft.com/office/powerpoint/2010/main" val="37837662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7" name="Group 36">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38" name="Freeform: Shape 37">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Shape 38">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Shape 39">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41">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21A8F387-930D-FE59-74E3-CB0773445187}"/>
              </a:ext>
            </a:extLst>
          </p:cNvPr>
          <p:cNvSpPr>
            <a:spLocks noGrp="1"/>
          </p:cNvSpPr>
          <p:nvPr>
            <p:ph type="title"/>
          </p:nvPr>
        </p:nvSpPr>
        <p:spPr>
          <a:xfrm>
            <a:off x="804672" y="2053641"/>
            <a:ext cx="3669161" cy="2760098"/>
          </a:xfrm>
        </p:spPr>
        <p:txBody>
          <a:bodyPr>
            <a:normAutofit/>
          </a:bodyPr>
          <a:lstStyle/>
          <a:p>
            <a:r>
              <a:rPr lang="en-GB" sz="4000">
                <a:solidFill>
                  <a:schemeClr val="tx2"/>
                </a:solidFill>
                <a:latin typeface="Arial" panose="020B0604020202020204" pitchFamily="34" charset="0"/>
                <a:cs typeface="Arial" panose="020B0604020202020204" pitchFamily="34" charset="0"/>
              </a:rPr>
              <a:t>conclusion</a:t>
            </a:r>
          </a:p>
        </p:txBody>
      </p:sp>
      <p:sp>
        <p:nvSpPr>
          <p:cNvPr id="20" name="Content Placeholder 2">
            <a:extLst>
              <a:ext uri="{FF2B5EF4-FFF2-40B4-BE49-F238E27FC236}">
                <a16:creationId xmlns:a16="http://schemas.microsoft.com/office/drawing/2014/main" id="{AC211087-EFF6-6C7D-62CD-D9A7E31CD404}"/>
              </a:ext>
            </a:extLst>
          </p:cNvPr>
          <p:cNvSpPr>
            <a:spLocks noGrp="1"/>
          </p:cNvSpPr>
          <p:nvPr>
            <p:ph idx="1"/>
          </p:nvPr>
        </p:nvSpPr>
        <p:spPr>
          <a:xfrm>
            <a:off x="6090574" y="801866"/>
            <a:ext cx="5306084" cy="5230634"/>
          </a:xfrm>
          <a:noFill/>
          <a:ln>
            <a:noFill/>
          </a:ln>
        </p:spPr>
        <p:txBody>
          <a:bodyPr anchor="ctr">
            <a:normAutofit/>
          </a:bodyPr>
          <a:lstStyle/>
          <a:p>
            <a:r>
              <a:rPr lang="en-GB" sz="1800">
                <a:solidFill>
                  <a:schemeClr val="tx2"/>
                </a:solidFill>
                <a:latin typeface="Arial" panose="020B0604020202020204" pitchFamily="34" charset="0"/>
                <a:cs typeface="Arial" panose="020B0604020202020204" pitchFamily="34" charset="0"/>
              </a:rPr>
              <a:t>Since  today there are not stigma so people who is connected to mental illness problem and mental health, they have obligation to produce consciousness and conflict the mistake of illness mental.</a:t>
            </a:r>
          </a:p>
          <a:p>
            <a:pPr marL="0" indent="0">
              <a:buNone/>
            </a:pPr>
            <a:endParaRPr lang="en-GB" sz="1800">
              <a:solidFill>
                <a:schemeClr val="tx2"/>
              </a:solidFill>
              <a:latin typeface="Arial" panose="020B0604020202020204" pitchFamily="34" charset="0"/>
              <a:cs typeface="Arial" panose="020B0604020202020204" pitchFamily="34" charset="0"/>
            </a:endParaRPr>
          </a:p>
          <a:p>
            <a:pPr marL="0" indent="0">
              <a:buNone/>
            </a:pPr>
            <a:endParaRPr lang="en-GB" sz="1800">
              <a:solidFill>
                <a:schemeClr val="tx2"/>
              </a:solidFill>
              <a:latin typeface="Arial" panose="020B0604020202020204" pitchFamily="34" charset="0"/>
              <a:cs typeface="Arial" panose="020B0604020202020204" pitchFamily="34" charset="0"/>
            </a:endParaRPr>
          </a:p>
          <a:p>
            <a:r>
              <a:rPr lang="en-GB" sz="1800">
                <a:solidFill>
                  <a:schemeClr val="tx2"/>
                </a:solidFill>
                <a:latin typeface="Arial" panose="020B0604020202020204" pitchFamily="34" charset="0"/>
                <a:cs typeface="Arial" panose="020B0604020202020204" pitchFamily="34" charset="0"/>
              </a:rPr>
              <a:t>Use of new technologies in mental health NHS has unlocked a border new and  improvement in health care service such as less admitted in hospital easy to communicate with patient by smartphone</a:t>
            </a:r>
          </a:p>
        </p:txBody>
      </p:sp>
      <p:pic>
        <p:nvPicPr>
          <p:cNvPr id="4" name="Picture 3">
            <a:extLst>
              <a:ext uri="{FF2B5EF4-FFF2-40B4-BE49-F238E27FC236}">
                <a16:creationId xmlns:a16="http://schemas.microsoft.com/office/drawing/2014/main" id="{21C1C4A4-EAFE-498F-BB7E-0A6B5E6656EF}"/>
              </a:ext>
            </a:extLst>
          </p:cNvPr>
          <p:cNvPicPr>
            <a:picLocks noChangeAspect="1"/>
          </p:cNvPicPr>
          <p:nvPr/>
        </p:nvPicPr>
        <p:blipFill>
          <a:blip r:embed="rId2"/>
          <a:stretch>
            <a:fillRect/>
          </a:stretch>
        </p:blipFill>
        <p:spPr>
          <a:xfrm>
            <a:off x="0" y="6207439"/>
            <a:ext cx="12192000" cy="650561"/>
          </a:xfrm>
          <a:prstGeom prst="rect">
            <a:avLst/>
          </a:prstGeom>
        </p:spPr>
      </p:pic>
    </p:spTree>
    <p:extLst>
      <p:ext uri="{BB962C8B-B14F-4D97-AF65-F5344CB8AC3E}">
        <p14:creationId xmlns:p14="http://schemas.microsoft.com/office/powerpoint/2010/main" val="34588320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DBB47-6993-C81A-3B0F-AB5A89C1900C}"/>
              </a:ext>
            </a:extLst>
          </p:cNvPr>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REFERENCE</a:t>
            </a:r>
          </a:p>
        </p:txBody>
      </p:sp>
      <p:sp>
        <p:nvSpPr>
          <p:cNvPr id="3" name="Content Placeholder 2">
            <a:extLst>
              <a:ext uri="{FF2B5EF4-FFF2-40B4-BE49-F238E27FC236}">
                <a16:creationId xmlns:a16="http://schemas.microsoft.com/office/drawing/2014/main" id="{F1A29B22-D3A2-9622-E628-04736266EC7D}"/>
              </a:ext>
            </a:extLst>
          </p:cNvPr>
          <p:cNvSpPr>
            <a:spLocks noGrp="1"/>
          </p:cNvSpPr>
          <p:nvPr>
            <p:ph idx="1"/>
          </p:nvPr>
        </p:nvSpPr>
        <p:spPr>
          <a:xfrm>
            <a:off x="746760" y="1335193"/>
            <a:ext cx="10607040" cy="5615939"/>
          </a:xfrm>
        </p:spPr>
        <p:txBody>
          <a:bodyPr>
            <a:noAutofit/>
          </a:bodyPr>
          <a:lstStyle/>
          <a:p>
            <a:pPr marL="0" marR="0" lvl="0" indent="0" algn="l" defTabSz="914400" rtl="0" eaLnBrk="1" fontAlgn="auto" latinLnBrk="0" hangingPunct="1">
              <a:lnSpc>
                <a:spcPct val="100000"/>
              </a:lnSpc>
              <a:spcBef>
                <a:spcPts val="1000"/>
              </a:spcBef>
              <a:spcAft>
                <a:spcPts val="800"/>
              </a:spcAft>
              <a:buClrTx/>
              <a:buSzTx/>
              <a:buNone/>
              <a:tabLst/>
              <a:defRPr/>
            </a:pPr>
            <a:r>
              <a:rPr lang="en-GB" sz="18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Ahmed Samei Huda (2019). Final conclusions. </a:t>
            </a:r>
            <a:r>
              <a:rPr lang="en-GB" sz="18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Oxford University Press eBooks</a:t>
            </a:r>
            <a:r>
              <a:rPr lang="en-GB" sz="18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pp.305–318. doi: </a:t>
            </a:r>
            <a:r>
              <a:rPr lang="en-GB" sz="18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3"/>
              </a:rPr>
              <a:t>https://doi.org/10.1093/med/9780198807254.003.0016</a:t>
            </a:r>
            <a:r>
              <a:rPr lang="en-GB" sz="18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p>
          <a:p>
            <a:pPr marL="0" indent="0">
              <a:lnSpc>
                <a:spcPct val="100000"/>
              </a:lnSpc>
              <a:spcAft>
                <a:spcPts val="800"/>
              </a:spcAft>
              <a:buNone/>
            </a:pPr>
            <a:r>
              <a:rPr lang="en-GB" sz="18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ISO. (2021). </a:t>
            </a:r>
            <a:r>
              <a:rPr lang="en-GB" sz="18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Researchers to look at health benefits of ISO standards</a:t>
            </a:r>
            <a:r>
              <a:rPr lang="en-GB" sz="18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Available at: https://www.iso.org/news/ref2769.html [Accessed 29 Feb. 2024].</a:t>
            </a:r>
            <a:endParaRPr lang="en-GB" sz="1800" kern="100" dirty="0">
              <a:latin typeface="Arial" panose="020B0604020202020204" pitchFamily="34" charset="0"/>
              <a:ea typeface="DengXian" panose="02010600030101010101" pitchFamily="2" charset="-122"/>
              <a:cs typeface="Arial" panose="020B0604020202020204" pitchFamily="34" charset="0"/>
            </a:endParaRPr>
          </a:p>
          <a:p>
            <a:pPr marL="0" indent="0">
              <a:lnSpc>
                <a:spcPct val="100000"/>
              </a:lnSpc>
              <a:spcAft>
                <a:spcPts val="800"/>
              </a:spcAft>
              <a:buNone/>
            </a:pPr>
            <a:r>
              <a:rPr kumimoji="0" lang="en-GB" sz="1800" b="0" i="0" u="none" strike="noStrike" kern="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rPr>
              <a:t> Logan, S. (2017). </a:t>
            </a:r>
            <a:r>
              <a:rPr kumimoji="0" lang="en-GB" sz="1800" b="0" i="1" u="none" strike="noStrike" kern="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rPr>
              <a:t>Madness: Treatments for Insanity</a:t>
            </a:r>
            <a:r>
              <a:rPr kumimoji="0" lang="en-GB" sz="1800" b="0" i="0" u="none" strike="noStrike" kern="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Arial" panose="020B0604020202020204" pitchFamily="34" charset="0"/>
              </a:rPr>
              <a:t>. [online] Kentucky Historic Institutions. Available at: https://kyhi.org/2017/07/25/madness-treatments-for-insanity/.</a:t>
            </a:r>
            <a:endParaRPr kumimoji="0" lang="en-GB" sz="1800" b="0" i="0" u="none" strike="noStrike" kern="100" cap="none" spc="0" normalizeH="0" baseline="0" noProof="0" dirty="0">
              <a:ln>
                <a:noFill/>
              </a:ln>
              <a:solidFill>
                <a:prstClr val="black"/>
              </a:solidFill>
              <a:effectLst/>
              <a:uLnTx/>
              <a:uFillTx/>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1" fontAlgn="auto" latinLnBrk="0" hangingPunct="1">
              <a:lnSpc>
                <a:spcPct val="100000"/>
              </a:lnSpc>
              <a:spcBef>
                <a:spcPts val="1000"/>
              </a:spcBef>
              <a:spcAft>
                <a:spcPts val="0"/>
              </a:spcAft>
              <a:buClrTx/>
              <a:buSzTx/>
              <a:buNone/>
              <a:tabLst/>
              <a:defRPr/>
            </a:pPr>
            <a:r>
              <a:rPr kumimoji="0" lang="en-US" sz="18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Mind (2017). </a:t>
            </a:r>
            <a:r>
              <a:rPr kumimoji="0" lang="en-US" sz="1800" b="0" i="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Treatment options</a:t>
            </a:r>
            <a:r>
              <a:rPr kumimoji="0" lang="en-US" sz="18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[online] Mind.org.uk. Available at: https://www.mind.org.uk/information-support/types-of-mental-health-problems/mental-health-problems-introduction/treatment-options/.</a:t>
            </a:r>
          </a:p>
          <a:p>
            <a:pPr marL="0" indent="0">
              <a:lnSpc>
                <a:spcPct val="100000"/>
              </a:lnSpc>
              <a:spcAft>
                <a:spcPts val="800"/>
              </a:spcAft>
              <a:buNone/>
            </a:pPr>
            <a:r>
              <a:rPr lang="en-US" sz="1800" dirty="0">
                <a:effectLst/>
                <a:latin typeface="Arial" panose="020B0604020202020204" pitchFamily="34" charset="0"/>
                <a:cs typeface="Arial" panose="020B0604020202020204" pitchFamily="34" charset="0"/>
              </a:rPr>
              <a:t>National Institute for Health and Care Excellence (2018a). </a:t>
            </a:r>
            <a:r>
              <a:rPr lang="en-US" sz="1800" i="1" dirty="0">
                <a:effectLst/>
                <a:latin typeface="Arial" panose="020B0604020202020204" pitchFamily="34" charset="0"/>
                <a:cs typeface="Arial" panose="020B0604020202020204" pitchFamily="34" charset="0"/>
              </a:rPr>
              <a:t>Mental health and the NHS</a:t>
            </a:r>
            <a:r>
              <a:rPr lang="en-US" sz="1800" dirty="0">
                <a:effectLst/>
                <a:latin typeface="Arial" panose="020B0604020202020204" pitchFamily="34" charset="0"/>
                <a:cs typeface="Arial" panose="020B0604020202020204" pitchFamily="34" charset="0"/>
              </a:rPr>
              <a:t>. [online] indepth.nice.org.uk. Available at: </a:t>
            </a:r>
            <a:r>
              <a:rPr lang="en-US" sz="1800" dirty="0">
                <a:effectLst/>
                <a:latin typeface="Arial" panose="020B0604020202020204" pitchFamily="34" charset="0"/>
                <a:cs typeface="Arial" panose="020B0604020202020204" pitchFamily="34" charset="0"/>
                <a:hlinkClick r:id="rId4"/>
              </a:rPr>
              <a:t>https://indepth.nice.org.uk/mental-health-and-the-nhs/index.html</a:t>
            </a:r>
            <a:r>
              <a:rPr lang="en-US" sz="1800" dirty="0">
                <a:effectLst/>
                <a:latin typeface="Arial" panose="020B0604020202020204" pitchFamily="34" charset="0"/>
                <a:cs typeface="Arial" panose="020B0604020202020204" pitchFamily="34" charset="0"/>
              </a:rPr>
              <a:t>.</a:t>
            </a:r>
          </a:p>
          <a:p>
            <a:pPr marL="0" indent="0">
              <a:lnSpc>
                <a:spcPct val="100000"/>
              </a:lnSpc>
              <a:spcAft>
                <a:spcPts val="800"/>
              </a:spcAft>
              <a:buNone/>
            </a:pPr>
            <a:r>
              <a:rPr lang="en-GB" sz="18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National Institutes of Health (NIH). (2018). </a:t>
            </a:r>
            <a:r>
              <a:rPr lang="en-GB" sz="18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Mental disorders may share molecular origins</a:t>
            </a:r>
            <a:r>
              <a:rPr lang="en-GB" sz="18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Available at: </a:t>
            </a:r>
            <a:r>
              <a:rPr lang="en-GB" sz="18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5"/>
              </a:rPr>
              <a:t>https://www.nih.gov/news-events/nih-research-matters/mental-disorders-may-share-molecular-origins</a:t>
            </a:r>
            <a:r>
              <a:rPr lang="en-GB" sz="18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p>
          <a:p>
            <a:pPr marL="0" indent="0">
              <a:lnSpc>
                <a:spcPct val="100000"/>
              </a:lnSpc>
              <a:spcAft>
                <a:spcPts val="800"/>
              </a:spcAft>
              <a:buNone/>
            </a:pPr>
            <a:r>
              <a:rPr lang="en-GB" sz="18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WHO (2022). </a:t>
            </a:r>
            <a:r>
              <a:rPr lang="en-GB" sz="18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Mental health</a:t>
            </a:r>
            <a:r>
              <a:rPr lang="en-GB" sz="18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www.who.int. Available at: https://www.who.int/data/gho/data/themes/theme-details/GHO/mental-health.</a:t>
            </a:r>
            <a:endParaRPr lang="en-GB" sz="1800" kern="100" dirty="0">
              <a:effectLst/>
              <a:latin typeface="Arial" panose="020B0604020202020204" pitchFamily="34" charset="0"/>
              <a:ea typeface="DengXian" panose="02010600030101010101" pitchFamily="2" charset="-122"/>
              <a:cs typeface="Arial" panose="020B0604020202020204" pitchFamily="34" charset="0"/>
            </a:endParaRPr>
          </a:p>
          <a:p>
            <a:pPr marL="0" indent="0">
              <a:buNone/>
            </a:pPr>
            <a:r>
              <a:rPr lang="en-GB" sz="1600" dirty="0">
                <a:effectLst/>
                <a:latin typeface="Arial" panose="020B0604020202020204" pitchFamily="34" charset="0"/>
                <a:ea typeface="DengXian" panose="02010600030101010101" pitchFamily="2" charset="-122"/>
                <a:cs typeface="Arial" panose="020B0604020202020204" pitchFamily="34" charset="0"/>
              </a:rPr>
              <a:t>	</a:t>
            </a:r>
            <a:endParaRPr lang="en-US" sz="1600" b="0" i="0" dirty="0">
              <a:solidFill>
                <a:srgbClr val="000000"/>
              </a:solidFill>
              <a:effectLst/>
              <a:latin typeface="Arial" panose="020B0604020202020204" pitchFamily="34" charset="0"/>
              <a:cs typeface="Arial" panose="020B0604020202020204" pitchFamily="34" charset="0"/>
            </a:endParaRPr>
          </a:p>
          <a:p>
            <a:pPr marL="0" indent="0">
              <a:buNone/>
            </a:pPr>
            <a:endParaRPr lang="en-GB" sz="1600" dirty="0"/>
          </a:p>
        </p:txBody>
      </p:sp>
    </p:spTree>
    <p:extLst>
      <p:ext uri="{BB962C8B-B14F-4D97-AF65-F5344CB8AC3E}">
        <p14:creationId xmlns:p14="http://schemas.microsoft.com/office/powerpoint/2010/main" val="33679545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ebdf10f-b5a3-45b6-acdb-7dc1eb39878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8" ma:contentTypeDescription="Create a new document." ma:contentTypeScope="" ma:versionID="e9c79643126de859f285f7a8ac11d47e">
  <xsd:schema xmlns:xsd="http://www.w3.org/2001/XMLSchema" xmlns:xs="http://www.w3.org/2001/XMLSchema" xmlns:p="http://schemas.microsoft.com/office/2006/metadata/properties" xmlns:ns3="0ebdf10f-b5a3-45b6-acdb-7dc1eb398785" xmlns:ns4="550816ce-8156-4f45-b1c4-24236a73d01f" targetNamespace="http://schemas.microsoft.com/office/2006/metadata/properties" ma:root="true" ma:fieldsID="ae78e9a12ab9495d3018fa3305c4045b" ns3:_="" ns4:_="">
    <xsd:import namespace="0ebdf10f-b5a3-45b6-acdb-7dc1eb398785"/>
    <xsd:import namespace="550816ce-8156-4f45-b1c4-24236a73d01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50816ce-8156-4f45-b1c4-24236a73d01f"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02BF84A-C58D-4F38-99C5-773F6FCA3014}">
  <ds:schemaRefs>
    <ds:schemaRef ds:uri="550816ce-8156-4f45-b1c4-24236a73d01f"/>
    <ds:schemaRef ds:uri="http://purl.org/dc/elements/1.1/"/>
    <ds:schemaRef ds:uri="http://purl.org/dc/dcmitype/"/>
    <ds:schemaRef ds:uri="http://schemas.openxmlformats.org/package/2006/metadata/core-properties"/>
    <ds:schemaRef ds:uri="http://schemas.microsoft.com/office/infopath/2007/PartnerControls"/>
    <ds:schemaRef ds:uri="http://schemas.microsoft.com/office/2006/documentManagement/types"/>
    <ds:schemaRef ds:uri="http://schemas.microsoft.com/office/2006/metadata/properties"/>
    <ds:schemaRef ds:uri="0ebdf10f-b5a3-45b6-acdb-7dc1eb398785"/>
    <ds:schemaRef ds:uri="http://www.w3.org/XML/1998/namespace"/>
    <ds:schemaRef ds:uri="http://purl.org/dc/terms/"/>
  </ds:schemaRefs>
</ds:datastoreItem>
</file>

<file path=customXml/itemProps2.xml><?xml version="1.0" encoding="utf-8"?>
<ds:datastoreItem xmlns:ds="http://schemas.openxmlformats.org/officeDocument/2006/customXml" ds:itemID="{A47FCFA7-9EDA-48EF-AB2B-50D75DC5196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bdf10f-b5a3-45b6-acdb-7dc1eb398785"/>
    <ds:schemaRef ds:uri="550816ce-8156-4f45-b1c4-24236a73d01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93B17D7-3AF6-4A69-B2C9-16BFB267CE5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957</TotalTime>
  <Words>650</Words>
  <Application>Microsoft Office PowerPoint</Application>
  <PresentationFormat>Widescreen</PresentationFormat>
  <Paragraphs>74</Paragraphs>
  <Slides>9</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Aptos Display</vt:lpstr>
      <vt:lpstr>Arial</vt:lpstr>
      <vt:lpstr>Calibri</vt:lpstr>
      <vt:lpstr>Roboto</vt:lpstr>
      <vt:lpstr>Office Theme</vt:lpstr>
      <vt:lpstr>INTRODUCTION TO HEAITH AND SOCIAL CARE LCHS4003-LON  NAME:AMINATA SINAYOKO  STUDENT ID:2310293  LECTURER: DIOLA BIJLHOUT </vt:lpstr>
      <vt:lpstr>Introduction</vt:lpstr>
      <vt:lpstr>MENTAL HEALTH 1948 </vt:lpstr>
      <vt:lpstr>18th and 19th centuries </vt:lpstr>
      <vt:lpstr>Progress to 1961</vt:lpstr>
      <vt:lpstr>The late 1970s</vt:lpstr>
      <vt:lpstr>Today mental  health  compare from past</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HEAITH AND SOCIAL CARE LCHS4003-LON  NAME:AMINATA SINAYOKO  STUDENT ID:2310293  LECTURER: DIOLA BIJLHOUT</dc:title>
  <dc:creator>Aminata Sinayoko (2310293)</dc:creator>
  <cp:lastModifiedBy>Aminata Sinayoko (2310293)</cp:lastModifiedBy>
  <cp:revision>1</cp:revision>
  <dcterms:created xsi:type="dcterms:W3CDTF">2024-02-15T21:49:25Z</dcterms:created>
  <dcterms:modified xsi:type="dcterms:W3CDTF">2024-03-07T00:27:45Z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