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2" r:id="rId1"/>
  </p:sldMasterIdLst>
  <p:notesMasterIdLst>
    <p:notesMasterId r:id="rId9"/>
  </p:notes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67241" autoAdjust="0"/>
  </p:normalViewPr>
  <p:slideViewPr>
    <p:cSldViewPr snapToGrid="0">
      <p:cViewPr varScale="1">
        <p:scale>
          <a:sx n="47" d="100"/>
          <a:sy n="47" d="100"/>
        </p:scale>
        <p:origin x="1620" y="42"/>
      </p:cViewPr>
      <p:guideLst/>
    </p:cSldViewPr>
  </p:slideViewPr>
  <p:notesTextViewPr>
    <p:cViewPr>
      <p:scale>
        <a:sx n="1" d="1"/>
        <a:sy n="1" d="1"/>
      </p:scale>
      <p:origin x="0" y="-264"/>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6D897CF-3C78-4622-A984-ACFE12DD242F}" type="datetimeFigureOut">
              <a:rPr lang="en-GB" smtClean="0"/>
              <a:t>24/11/2025</a:t>
            </a:fld>
            <a:endParaRPr lang="en-GB"/>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GB"/>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D376DF6-9CAA-45E3-B816-E87D1E615EEB}" type="slidenum">
              <a:rPr lang="en-GB" smtClean="0"/>
              <a:t>‹Nº›</a:t>
            </a:fld>
            <a:endParaRPr lang="en-GB"/>
          </a:p>
        </p:txBody>
      </p:sp>
    </p:spTree>
    <p:extLst>
      <p:ext uri="{BB962C8B-B14F-4D97-AF65-F5344CB8AC3E}">
        <p14:creationId xmlns:p14="http://schemas.microsoft.com/office/powerpoint/2010/main" val="13247153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GB" dirty="0"/>
          </a:p>
        </p:txBody>
      </p:sp>
      <p:sp>
        <p:nvSpPr>
          <p:cNvPr id="4" name="Marcador de número de diapositiva 3"/>
          <p:cNvSpPr>
            <a:spLocks noGrp="1"/>
          </p:cNvSpPr>
          <p:nvPr>
            <p:ph type="sldNum" sz="quarter" idx="5"/>
          </p:nvPr>
        </p:nvSpPr>
        <p:spPr/>
        <p:txBody>
          <a:bodyPr/>
          <a:lstStyle/>
          <a:p>
            <a:fld id="{AD376DF6-9CAA-45E3-B816-E87D1E615EEB}" type="slidenum">
              <a:rPr lang="en-GB" smtClean="0"/>
              <a:t>1</a:t>
            </a:fld>
            <a:endParaRPr lang="en-GB"/>
          </a:p>
        </p:txBody>
      </p:sp>
    </p:spTree>
    <p:extLst>
      <p:ext uri="{BB962C8B-B14F-4D97-AF65-F5344CB8AC3E}">
        <p14:creationId xmlns:p14="http://schemas.microsoft.com/office/powerpoint/2010/main" val="15673934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n-GB" dirty="0"/>
              <a:t>IM has become a major business strategy due to the rise of social media.</a:t>
            </a:r>
          </a:p>
          <a:p>
            <a:r>
              <a:rPr lang="en-GB" dirty="0"/>
              <a:t>Influencers shape consumer decisions through relatable content and personal connections.</a:t>
            </a:r>
          </a:p>
          <a:p>
            <a:r>
              <a:rPr lang="en-GB" dirty="0"/>
              <a:t>Modern marketing strategies rely on influencers to reach wider audiences, build trust, and increase loyalty.</a:t>
            </a:r>
          </a:p>
        </p:txBody>
      </p:sp>
      <p:sp>
        <p:nvSpPr>
          <p:cNvPr id="4" name="Marcador de número de diapositiva 3"/>
          <p:cNvSpPr>
            <a:spLocks noGrp="1"/>
          </p:cNvSpPr>
          <p:nvPr>
            <p:ph type="sldNum" sz="quarter" idx="5"/>
          </p:nvPr>
        </p:nvSpPr>
        <p:spPr/>
        <p:txBody>
          <a:bodyPr/>
          <a:lstStyle/>
          <a:p>
            <a:fld id="{AD376DF6-9CAA-45E3-B816-E87D1E615EEB}" type="slidenum">
              <a:rPr lang="en-GB" smtClean="0"/>
              <a:t>2</a:t>
            </a:fld>
            <a:endParaRPr lang="en-GB"/>
          </a:p>
        </p:txBody>
      </p:sp>
    </p:spTree>
    <p:extLst>
      <p:ext uri="{BB962C8B-B14F-4D97-AF65-F5344CB8AC3E}">
        <p14:creationId xmlns:p14="http://schemas.microsoft.com/office/powerpoint/2010/main" val="7549617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n-GB" dirty="0"/>
              <a:t>Parasocial interactions create a strong emotional bond between influencers and followers, so the followers think that they know the influencer. </a:t>
            </a:r>
          </a:p>
          <a:p>
            <a:r>
              <a:rPr lang="en-GB" dirty="0"/>
              <a:t>Authenticity is crucial: real experiences increase trust and engagement, dishonesty harms credibility.</a:t>
            </a:r>
          </a:p>
          <a:p>
            <a:r>
              <a:rPr lang="en-GB" dirty="0"/>
              <a:t>Influencers’ lifestyle, appearance, and knowledge enhance online presence and brand perception.</a:t>
            </a:r>
          </a:p>
          <a:p>
            <a:r>
              <a:rPr lang="en-GB" dirty="0"/>
              <a:t>Macro influencers provide reach; micro influencers provide higher engagement and Return on Investment, which </a:t>
            </a:r>
            <a:r>
              <a:rPr lang="en-GB" sz="1200" kern="1200" dirty="0">
                <a:solidFill>
                  <a:schemeClr val="tx1"/>
                </a:solidFill>
                <a:effectLst/>
                <a:latin typeface="+mn-lt"/>
                <a:ea typeface="+mn-ea"/>
                <a:cs typeface="+mn-cs"/>
              </a:rPr>
              <a:t>measures how much profit a campaign generates compared with its costs, involves analysing every stage of the customer process, from initial awareness to the final purchasing conversion </a:t>
            </a:r>
            <a:endParaRPr lang="en-GB" dirty="0"/>
          </a:p>
          <a:p>
            <a:r>
              <a:rPr lang="en-GB" dirty="0"/>
              <a:t>Ethical concerns include misinformation, unrealistic beauty standards, and fake followers.</a:t>
            </a:r>
          </a:p>
        </p:txBody>
      </p:sp>
      <p:sp>
        <p:nvSpPr>
          <p:cNvPr id="4" name="Marcador de número de diapositiva 3"/>
          <p:cNvSpPr>
            <a:spLocks noGrp="1"/>
          </p:cNvSpPr>
          <p:nvPr>
            <p:ph type="sldNum" sz="quarter" idx="5"/>
          </p:nvPr>
        </p:nvSpPr>
        <p:spPr/>
        <p:txBody>
          <a:bodyPr/>
          <a:lstStyle/>
          <a:p>
            <a:fld id="{AD376DF6-9CAA-45E3-B816-E87D1E615EEB}" type="slidenum">
              <a:rPr lang="en-GB" smtClean="0"/>
              <a:t>3</a:t>
            </a:fld>
            <a:endParaRPr lang="en-GB"/>
          </a:p>
        </p:txBody>
      </p:sp>
    </p:spTree>
    <p:extLst>
      <p:ext uri="{BB962C8B-B14F-4D97-AF65-F5344CB8AC3E}">
        <p14:creationId xmlns:p14="http://schemas.microsoft.com/office/powerpoint/2010/main" val="14718195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n-GB" dirty="0"/>
              <a:t>Nathan Apodaca posted a spontaneous video skateboarding while drinking Ocean Spray. The video went viral with over 96 million views, boosting Ocean Spray sales, brand visibility, and </a:t>
            </a:r>
            <a:r>
              <a:rPr lang="en-GB" sz="1200" kern="1200" dirty="0">
                <a:solidFill>
                  <a:schemeClr val="tx1"/>
                </a:solidFill>
                <a:effectLst/>
                <a:latin typeface="+mn-lt"/>
                <a:ea typeface="+mn-ea"/>
                <a:cs typeface="+mn-cs"/>
              </a:rPr>
              <a:t>song streams on Spotify.</a:t>
            </a:r>
            <a:endParaRPr lang="en-GB" dirty="0"/>
          </a:p>
          <a:p>
            <a:r>
              <a:rPr lang="en-GB" dirty="0"/>
              <a:t>Demonstrates how authentic, relatable content can create a massive marketing impact even unintentionally. It shows how audiences respond more to genuine moments than to staged ones in advertisements.</a:t>
            </a:r>
          </a:p>
          <a:p>
            <a:r>
              <a:rPr lang="en-GB" dirty="0"/>
              <a:t>The campaign was able to reach a greater audience than Pepsi’s own social media because of its authentic attitude and strong connection with followers.</a:t>
            </a:r>
          </a:p>
          <a:p>
            <a:r>
              <a:rPr lang="en-GB" sz="1200" kern="1200" dirty="0">
                <a:solidFill>
                  <a:schemeClr val="tx1"/>
                </a:solidFill>
                <a:effectLst/>
                <a:latin typeface="+mn-lt"/>
                <a:ea typeface="+mn-ea"/>
                <a:cs typeface="+mn-cs"/>
              </a:rPr>
              <a:t>These examples show how collaborating with influencers is an effective strategy for connecting with customers.</a:t>
            </a:r>
            <a:endParaRPr lang="en-GB" dirty="0"/>
          </a:p>
        </p:txBody>
      </p:sp>
      <p:sp>
        <p:nvSpPr>
          <p:cNvPr id="4" name="Marcador de número de diapositiva 3"/>
          <p:cNvSpPr>
            <a:spLocks noGrp="1"/>
          </p:cNvSpPr>
          <p:nvPr>
            <p:ph type="sldNum" sz="quarter" idx="5"/>
          </p:nvPr>
        </p:nvSpPr>
        <p:spPr/>
        <p:txBody>
          <a:bodyPr/>
          <a:lstStyle/>
          <a:p>
            <a:fld id="{AD376DF6-9CAA-45E3-B816-E87D1E615EEB}" type="slidenum">
              <a:rPr lang="en-GB" smtClean="0"/>
              <a:t>4</a:t>
            </a:fld>
            <a:endParaRPr lang="en-GB"/>
          </a:p>
        </p:txBody>
      </p:sp>
    </p:spTree>
    <p:extLst>
      <p:ext uri="{BB962C8B-B14F-4D97-AF65-F5344CB8AC3E}">
        <p14:creationId xmlns:p14="http://schemas.microsoft.com/office/powerpoint/2010/main" val="9005049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n-GB"/>
              <a:t>Authentic </a:t>
            </a:r>
            <a:r>
              <a:rPr lang="en-GB" dirty="0"/>
              <a:t>content follows the AIDA model, grabs attention, builds interest, creates desire and drives action. </a:t>
            </a:r>
            <a:r>
              <a:rPr lang="en-GB" sz="1200" kern="1200" dirty="0">
                <a:solidFill>
                  <a:schemeClr val="tx1"/>
                </a:solidFill>
                <a:effectLst/>
                <a:latin typeface="+mn-lt"/>
                <a:ea typeface="+mn-ea"/>
                <a:cs typeface="+mn-cs"/>
              </a:rPr>
              <a:t>In the Ocean Spray example, the influencer went viral to create attention, shared a relatable story to generate interest, built an emotional connection to create desire, and led to action with an increase in product sales</a:t>
            </a:r>
          </a:p>
          <a:p>
            <a:r>
              <a:rPr lang="en-GB" sz="1200" kern="1200" dirty="0">
                <a:solidFill>
                  <a:schemeClr val="tx1"/>
                </a:solidFill>
                <a:effectLst/>
                <a:latin typeface="+mn-lt"/>
                <a:ea typeface="+mn-ea"/>
                <a:cs typeface="+mn-cs"/>
              </a:rPr>
              <a:t>Emotional connection and relatability make influencer marketing more persuasive than traditional ads.</a:t>
            </a:r>
          </a:p>
          <a:p>
            <a:r>
              <a:rPr lang="en-GB" sz="1200" kern="1200" dirty="0">
                <a:solidFill>
                  <a:schemeClr val="tx1"/>
                </a:solidFill>
                <a:effectLst/>
                <a:latin typeface="+mn-lt"/>
                <a:ea typeface="+mn-ea"/>
                <a:cs typeface="+mn-cs"/>
              </a:rPr>
              <a:t>Credibility and personal storytelling increase consumer confidence and purchase intention. </a:t>
            </a:r>
          </a:p>
          <a:p>
            <a:r>
              <a:rPr lang="en-GB" sz="1200" kern="1200" dirty="0">
                <a:solidFill>
                  <a:schemeClr val="tx1"/>
                </a:solidFill>
                <a:effectLst/>
                <a:latin typeface="+mn-lt"/>
                <a:ea typeface="+mn-ea"/>
                <a:cs typeface="+mn-cs"/>
              </a:rPr>
              <a:t>In the UK, the Code of Non-broadcast Advertising (CAP Code) says all ads must be “legal, decent, honest and truthful” (Advertising Standards Authority, 2025), and influencers must follow it. These rules help to reduce risk and promote trustworthiness, helping to protect both brands and customers. People often trust a message when they see the communicator as knowledgeable and reliable, according to Source Credibility Theory.</a:t>
            </a:r>
          </a:p>
          <a:p>
            <a:r>
              <a:rPr lang="en-GB" sz="1200" kern="1200" dirty="0">
                <a:solidFill>
                  <a:schemeClr val="tx1"/>
                </a:solidFill>
                <a:effectLst/>
                <a:latin typeface="+mn-lt"/>
                <a:ea typeface="+mn-ea"/>
                <a:cs typeface="+mn-cs"/>
              </a:rPr>
              <a:t>This ability to generate interaction is one of the key reasons why influencer marketing has become so effective</a:t>
            </a:r>
          </a:p>
          <a:p>
            <a:endParaRPr lang="en-GB" dirty="0"/>
          </a:p>
        </p:txBody>
      </p:sp>
      <p:sp>
        <p:nvSpPr>
          <p:cNvPr id="4" name="Marcador de número de diapositiva 3"/>
          <p:cNvSpPr>
            <a:spLocks noGrp="1"/>
          </p:cNvSpPr>
          <p:nvPr>
            <p:ph type="sldNum" sz="quarter" idx="5"/>
          </p:nvPr>
        </p:nvSpPr>
        <p:spPr/>
        <p:txBody>
          <a:bodyPr/>
          <a:lstStyle/>
          <a:p>
            <a:fld id="{AD376DF6-9CAA-45E3-B816-E87D1E615EEB}" type="slidenum">
              <a:rPr lang="en-GB" smtClean="0"/>
              <a:t>5</a:t>
            </a:fld>
            <a:endParaRPr lang="en-GB"/>
          </a:p>
        </p:txBody>
      </p:sp>
    </p:spTree>
    <p:extLst>
      <p:ext uri="{BB962C8B-B14F-4D97-AF65-F5344CB8AC3E}">
        <p14:creationId xmlns:p14="http://schemas.microsoft.com/office/powerpoint/2010/main" val="1030323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n-GB" dirty="0"/>
              <a:t>Benefits: high engagement, viral potential, strong trust building, and effective customer persuasion.</a:t>
            </a:r>
          </a:p>
          <a:p>
            <a:r>
              <a:rPr lang="en-GB" dirty="0"/>
              <a:t>Problems: risk of dishonesty, fake followers, harmful product promotion, and legal/ethical issues. </a:t>
            </a:r>
          </a:p>
          <a:p>
            <a:r>
              <a:rPr lang="en-GB" dirty="0"/>
              <a:t>Misleading content (e.g., edited beauty promotions) can damage both brand and influencer reputations.</a:t>
            </a:r>
          </a:p>
          <a:p>
            <a:r>
              <a:rPr lang="en-GB" dirty="0"/>
              <a:t>That is why </a:t>
            </a:r>
            <a:r>
              <a:rPr lang="en-GB" sz="1200" kern="1200" dirty="0">
                <a:solidFill>
                  <a:schemeClr val="tx1"/>
                </a:solidFill>
                <a:effectLst/>
                <a:latin typeface="+mn-lt"/>
                <a:ea typeface="+mn-ea"/>
                <a:cs typeface="+mn-cs"/>
              </a:rPr>
              <a:t>influencers and consumers must follow ethical and legal standards. Consumers need to evaluate products to make informed choices.</a:t>
            </a:r>
            <a:endParaRPr lang="en-GB" dirty="0"/>
          </a:p>
          <a:p>
            <a:endParaRPr lang="en-GB" dirty="0"/>
          </a:p>
          <a:p>
            <a:r>
              <a:rPr lang="en-GB"/>
              <a:t>Overall, </a:t>
            </a:r>
            <a:r>
              <a:rPr lang="en-GB" dirty="0"/>
              <a:t>Influencer marketing is highly effective when companies choose the </a:t>
            </a:r>
            <a:r>
              <a:rPr lang="en-GB"/>
              <a:t>correct influencer </a:t>
            </a:r>
            <a:r>
              <a:rPr lang="en-GB" dirty="0"/>
              <a:t>according </a:t>
            </a:r>
            <a:r>
              <a:rPr lang="en-GB"/>
              <a:t>to their </a:t>
            </a:r>
            <a:r>
              <a:rPr lang="en-GB" dirty="0"/>
              <a:t>values and the campaign objectives, when it is authentic and ethical, but problematic when credibility is compromised.</a:t>
            </a:r>
          </a:p>
          <a:p>
            <a:r>
              <a:rPr lang="en-GB" dirty="0"/>
              <a:t>IM will spread awareness by adapting and creating interactions through social improvisation, transmitting information with ethical considerations. Maintaining transparency and cultural sensitivity while respecting diverse cultures will be key to the campaign's success.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relationship between influencers, brands and followers will continue to be important as digital marketing advances, showing the value of trust and moderated consumption.</a:t>
            </a:r>
          </a:p>
          <a:p>
            <a:endParaRPr lang="en-GB" dirty="0"/>
          </a:p>
        </p:txBody>
      </p:sp>
      <p:sp>
        <p:nvSpPr>
          <p:cNvPr id="4" name="Marcador de número de diapositiva 3"/>
          <p:cNvSpPr>
            <a:spLocks noGrp="1"/>
          </p:cNvSpPr>
          <p:nvPr>
            <p:ph type="sldNum" sz="quarter" idx="5"/>
          </p:nvPr>
        </p:nvSpPr>
        <p:spPr/>
        <p:txBody>
          <a:bodyPr/>
          <a:lstStyle/>
          <a:p>
            <a:fld id="{AD376DF6-9CAA-45E3-B816-E87D1E615EEB}" type="slidenum">
              <a:rPr lang="en-GB" smtClean="0"/>
              <a:t>6</a:t>
            </a:fld>
            <a:endParaRPr lang="en-GB"/>
          </a:p>
        </p:txBody>
      </p:sp>
    </p:spTree>
    <p:extLst>
      <p:ext uri="{BB962C8B-B14F-4D97-AF65-F5344CB8AC3E}">
        <p14:creationId xmlns:p14="http://schemas.microsoft.com/office/powerpoint/2010/main" val="1512381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GB"/>
          </a:p>
        </p:txBody>
      </p:sp>
      <p:sp>
        <p:nvSpPr>
          <p:cNvPr id="4" name="Marcador de número de diapositiva 3"/>
          <p:cNvSpPr>
            <a:spLocks noGrp="1"/>
          </p:cNvSpPr>
          <p:nvPr>
            <p:ph type="sldNum" sz="quarter" idx="5"/>
          </p:nvPr>
        </p:nvSpPr>
        <p:spPr/>
        <p:txBody>
          <a:bodyPr/>
          <a:lstStyle/>
          <a:p>
            <a:fld id="{AD376DF6-9CAA-45E3-B816-E87D1E615EEB}" type="slidenum">
              <a:rPr lang="en-GB" smtClean="0"/>
              <a:t>7</a:t>
            </a:fld>
            <a:endParaRPr lang="en-GB"/>
          </a:p>
        </p:txBody>
      </p:sp>
    </p:spTree>
    <p:extLst>
      <p:ext uri="{BB962C8B-B14F-4D97-AF65-F5344CB8AC3E}">
        <p14:creationId xmlns:p14="http://schemas.microsoft.com/office/powerpoint/2010/main" val="23645062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C9EA1E-98C4-4A2E-AAC3-800E357DC9FE}"/>
              </a:ext>
            </a:extLst>
          </p:cNvPr>
          <p:cNvSpPr>
            <a:spLocks noGrp="1"/>
          </p:cNvSpPr>
          <p:nvPr>
            <p:ph type="ctrTitle"/>
          </p:nvPr>
        </p:nvSpPr>
        <p:spPr>
          <a:xfrm>
            <a:off x="1517904" y="1517904"/>
            <a:ext cx="9144000" cy="2798064"/>
          </a:xfrm>
        </p:spPr>
        <p:txBody>
          <a:bodyPr anchor="b"/>
          <a:lstStyle>
            <a:lvl1pPr algn="ctr">
              <a:defRPr sz="6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9A96B1FA-5AE6-4D57-B37B-4AA0216007F8}"/>
              </a:ext>
            </a:extLst>
          </p:cNvPr>
          <p:cNvSpPr>
            <a:spLocks noGrp="1"/>
          </p:cNvSpPr>
          <p:nvPr>
            <p:ph type="subTitle" idx="1"/>
          </p:nvPr>
        </p:nvSpPr>
        <p:spPr>
          <a:xfrm>
            <a:off x="1517904" y="4572000"/>
            <a:ext cx="9144000" cy="1527048"/>
          </a:xfrm>
        </p:spPr>
        <p:txBody>
          <a:bodyPr/>
          <a:lstStyle>
            <a:lvl1pPr marL="0" indent="0" algn="ctr">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a:extLst>
              <a:ext uri="{FF2B5EF4-FFF2-40B4-BE49-F238E27FC236}">
                <a16:creationId xmlns:a16="http://schemas.microsoft.com/office/drawing/2014/main" id="{01F49B66-DBC3-45EE-A6E1-DE10A6C186C8}"/>
              </a:ext>
            </a:extLst>
          </p:cNvPr>
          <p:cNvSpPr>
            <a:spLocks noGrp="1"/>
          </p:cNvSpPr>
          <p:nvPr>
            <p:ph type="dt" sz="half" idx="10"/>
          </p:nvPr>
        </p:nvSpPr>
        <p:spPr/>
        <p:txBody>
          <a:bodyPr/>
          <a:lstStyle/>
          <a:p>
            <a:pPr algn="r"/>
            <a:fld id="{3F9AFA87-1417-4992-ABD9-27C3BC8CC883}" type="datetimeFigureOut">
              <a:rPr lang="en-US" smtClean="0"/>
              <a:pPr algn="r"/>
              <a:t>11/24/2025</a:t>
            </a:fld>
            <a:endParaRPr lang="en-US" dirty="0"/>
          </a:p>
        </p:txBody>
      </p:sp>
      <p:sp>
        <p:nvSpPr>
          <p:cNvPr id="8" name="Footer Placeholder 7">
            <a:extLst>
              <a:ext uri="{FF2B5EF4-FFF2-40B4-BE49-F238E27FC236}">
                <a16:creationId xmlns:a16="http://schemas.microsoft.com/office/drawing/2014/main" id="{241085F0-1967-4B4F-9824-58E9F2E05125}"/>
              </a:ext>
            </a:extLst>
          </p:cNvPr>
          <p:cNvSpPr>
            <a:spLocks noGrp="1"/>
          </p:cNvSpPr>
          <p:nvPr>
            <p:ph type="ftr" sz="quarter" idx="11"/>
          </p:nvPr>
        </p:nvSpPr>
        <p:spPr/>
        <p:txBody>
          <a:bodyPr/>
          <a:lstStyle/>
          <a:p>
            <a:endParaRPr lang="en-US" sz="1000" dirty="0"/>
          </a:p>
        </p:txBody>
      </p:sp>
      <p:sp>
        <p:nvSpPr>
          <p:cNvPr id="9" name="Slide Number Placeholder 8">
            <a:extLst>
              <a:ext uri="{FF2B5EF4-FFF2-40B4-BE49-F238E27FC236}">
                <a16:creationId xmlns:a16="http://schemas.microsoft.com/office/drawing/2014/main" id="{40AEDEE5-31B5-4868-8C16-47FF43E276A4}"/>
              </a:ext>
            </a:extLst>
          </p:cNvPr>
          <p:cNvSpPr>
            <a:spLocks noGrp="1"/>
          </p:cNvSpPr>
          <p:nvPr>
            <p:ph type="sldNum" sz="quarter" idx="12"/>
          </p:nvPr>
        </p:nvSpPr>
        <p:spPr/>
        <p:txBody>
          <a:bodyPr/>
          <a:lstStyle/>
          <a:p>
            <a:fld id="{CB1E4CB7-CB13-4810-BF18-BE31AFC64F93}" type="slidenum">
              <a:rPr lang="en-US" smtClean="0"/>
              <a:pPr/>
              <a:t>‹Nº›</a:t>
            </a:fld>
            <a:endParaRPr lang="en-US" sz="1000" dirty="0"/>
          </a:p>
        </p:txBody>
      </p:sp>
    </p:spTree>
    <p:extLst>
      <p:ext uri="{BB962C8B-B14F-4D97-AF65-F5344CB8AC3E}">
        <p14:creationId xmlns:p14="http://schemas.microsoft.com/office/powerpoint/2010/main" val="40692319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4C5BB2-C09C-49B0-BAFA-DE1801CD3E9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3A47C21-944D-47FE-9519-A2551883711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C7CE36D-6B7B-4D5E-831E-34A4286D6E6A}"/>
              </a:ext>
            </a:extLst>
          </p:cNvPr>
          <p:cNvSpPr>
            <a:spLocks noGrp="1"/>
          </p:cNvSpPr>
          <p:nvPr>
            <p:ph type="dt" sz="half" idx="10"/>
          </p:nvPr>
        </p:nvSpPr>
        <p:spPr/>
        <p:txBody>
          <a:bodyPr/>
          <a:lstStyle/>
          <a:p>
            <a:fld id="{3F9AFA87-1417-4992-ABD9-27C3BC8CC883}" type="datetimeFigureOut">
              <a:rPr lang="en-US" smtClean="0"/>
              <a:t>11/24/2025</a:t>
            </a:fld>
            <a:endParaRPr lang="en-US"/>
          </a:p>
        </p:txBody>
      </p:sp>
      <p:sp>
        <p:nvSpPr>
          <p:cNvPr id="5" name="Footer Placeholder 4">
            <a:extLst>
              <a:ext uri="{FF2B5EF4-FFF2-40B4-BE49-F238E27FC236}">
                <a16:creationId xmlns:a16="http://schemas.microsoft.com/office/drawing/2014/main" id="{BA2AD668-6E19-425C-88F7-AF4220662C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905C53-CF7C-4936-9E35-1BEBD683626E}"/>
              </a:ext>
            </a:extLst>
          </p:cNvPr>
          <p:cNvSpPr>
            <a:spLocks noGrp="1"/>
          </p:cNvSpPr>
          <p:nvPr>
            <p:ph type="sldNum" sz="quarter" idx="12"/>
          </p:nvPr>
        </p:nvSpPr>
        <p:spPr/>
        <p:txBody>
          <a:bodyPr/>
          <a:lstStyle/>
          <a:p>
            <a:fld id="{CB1E4CB7-CB13-4810-BF18-BE31AFC64F93}" type="slidenum">
              <a:rPr lang="en-US" smtClean="0"/>
              <a:t>‹Nº›</a:t>
            </a:fld>
            <a:endParaRPr lang="en-US"/>
          </a:p>
        </p:txBody>
      </p:sp>
    </p:spTree>
    <p:extLst>
      <p:ext uri="{BB962C8B-B14F-4D97-AF65-F5344CB8AC3E}">
        <p14:creationId xmlns:p14="http://schemas.microsoft.com/office/powerpoint/2010/main" val="34389706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146C78-A717-4E1F-A742-FD5AECA03B4B}"/>
              </a:ext>
            </a:extLst>
          </p:cNvPr>
          <p:cNvSpPr>
            <a:spLocks noGrp="1"/>
          </p:cNvSpPr>
          <p:nvPr>
            <p:ph type="title"/>
          </p:nvPr>
        </p:nvSpPr>
        <p:spPr>
          <a:xfrm>
            <a:off x="1517904" y="1517904"/>
            <a:ext cx="9144000" cy="2852737"/>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DA1270D-CCAE-4437-A0C0-052D111DFC80}"/>
              </a:ext>
            </a:extLst>
          </p:cNvPr>
          <p:cNvSpPr>
            <a:spLocks noGrp="1"/>
          </p:cNvSpPr>
          <p:nvPr>
            <p:ph type="body" idx="1"/>
          </p:nvPr>
        </p:nvSpPr>
        <p:spPr>
          <a:xfrm>
            <a:off x="1517904" y="4572000"/>
            <a:ext cx="91440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A9F006A-7EEE-4DB0-8F92-D34C0D46C38E}"/>
              </a:ext>
            </a:extLst>
          </p:cNvPr>
          <p:cNvSpPr>
            <a:spLocks noGrp="1"/>
          </p:cNvSpPr>
          <p:nvPr>
            <p:ph type="dt" sz="half" idx="10"/>
          </p:nvPr>
        </p:nvSpPr>
        <p:spPr/>
        <p:txBody>
          <a:bodyPr/>
          <a:lstStyle/>
          <a:p>
            <a:fld id="{3F9AFA87-1417-4992-ABD9-27C3BC8CC883}" type="datetimeFigureOut">
              <a:rPr lang="en-US" smtClean="0"/>
              <a:t>11/24/2025</a:t>
            </a:fld>
            <a:endParaRPr lang="en-US"/>
          </a:p>
        </p:txBody>
      </p:sp>
      <p:sp>
        <p:nvSpPr>
          <p:cNvPr id="5" name="Footer Placeholder 4">
            <a:extLst>
              <a:ext uri="{FF2B5EF4-FFF2-40B4-BE49-F238E27FC236}">
                <a16:creationId xmlns:a16="http://schemas.microsoft.com/office/drawing/2014/main" id="{FDA3F2ED-2B0E-44A9-8603-286CA06345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F4D801C-6B4E-40B6-9D6E-558192264D2E}"/>
              </a:ext>
            </a:extLst>
          </p:cNvPr>
          <p:cNvSpPr>
            <a:spLocks noGrp="1"/>
          </p:cNvSpPr>
          <p:nvPr>
            <p:ph type="sldNum" sz="quarter" idx="12"/>
          </p:nvPr>
        </p:nvSpPr>
        <p:spPr/>
        <p:txBody>
          <a:bodyPr/>
          <a:lstStyle/>
          <a:p>
            <a:fld id="{CB1E4CB7-CB13-4810-BF18-BE31AFC64F93}" type="slidenum">
              <a:rPr lang="en-US" smtClean="0"/>
              <a:t>‹Nº›</a:t>
            </a:fld>
            <a:endParaRPr lang="en-US"/>
          </a:p>
        </p:txBody>
      </p:sp>
    </p:spTree>
    <p:extLst>
      <p:ext uri="{BB962C8B-B14F-4D97-AF65-F5344CB8AC3E}">
        <p14:creationId xmlns:p14="http://schemas.microsoft.com/office/powerpoint/2010/main" val="5627042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C446AA-9418-4C3E-901B-8E2806122E1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5997482-2CA6-4707-976E-6FD4B57BFE66}"/>
              </a:ext>
            </a:extLst>
          </p:cNvPr>
          <p:cNvSpPr>
            <a:spLocks noGrp="1"/>
          </p:cNvSpPr>
          <p:nvPr>
            <p:ph sz="half" idx="1"/>
          </p:nvPr>
        </p:nvSpPr>
        <p:spPr>
          <a:xfrm>
            <a:off x="1517904" y="2980944"/>
            <a:ext cx="4334256" cy="31181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B909652-DD12-479C-B639-9452CBA8C019}"/>
              </a:ext>
            </a:extLst>
          </p:cNvPr>
          <p:cNvSpPr>
            <a:spLocks noGrp="1"/>
          </p:cNvSpPr>
          <p:nvPr>
            <p:ph sz="half" idx="2"/>
          </p:nvPr>
        </p:nvSpPr>
        <p:spPr>
          <a:xfrm>
            <a:off x="6336792" y="2980944"/>
            <a:ext cx="4334256" cy="31181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D0EC7A6-AFB1-4989-A0B4-B422D5B2C69C}"/>
              </a:ext>
            </a:extLst>
          </p:cNvPr>
          <p:cNvSpPr>
            <a:spLocks noGrp="1"/>
          </p:cNvSpPr>
          <p:nvPr>
            <p:ph type="dt" sz="half" idx="10"/>
          </p:nvPr>
        </p:nvSpPr>
        <p:spPr/>
        <p:txBody>
          <a:bodyPr/>
          <a:lstStyle/>
          <a:p>
            <a:fld id="{3F9AFA87-1417-4992-ABD9-27C3BC8CC883}" type="datetimeFigureOut">
              <a:rPr lang="en-US" smtClean="0"/>
              <a:t>11/24/2025</a:t>
            </a:fld>
            <a:endParaRPr lang="en-US" dirty="0"/>
          </a:p>
        </p:txBody>
      </p:sp>
      <p:sp>
        <p:nvSpPr>
          <p:cNvPr id="6" name="Footer Placeholder 5">
            <a:extLst>
              <a:ext uri="{FF2B5EF4-FFF2-40B4-BE49-F238E27FC236}">
                <a16:creationId xmlns:a16="http://schemas.microsoft.com/office/drawing/2014/main" id="{F8D2117C-B497-4647-A66B-1887750FB538}"/>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9E8C7AF-5092-416B-B61C-F41D3C573E0C}"/>
              </a:ext>
            </a:extLst>
          </p:cNvPr>
          <p:cNvSpPr>
            <a:spLocks noGrp="1"/>
          </p:cNvSpPr>
          <p:nvPr>
            <p:ph type="sldNum" sz="quarter" idx="12"/>
          </p:nvPr>
        </p:nvSpPr>
        <p:spPr/>
        <p:txBody>
          <a:bodyPr/>
          <a:lstStyle/>
          <a:p>
            <a:fld id="{CB1E4CB7-CB13-4810-BF18-BE31AFC64F93}" type="slidenum">
              <a:rPr lang="en-US" smtClean="0"/>
              <a:t>‹Nº›</a:t>
            </a:fld>
            <a:endParaRPr lang="en-US" dirty="0"/>
          </a:p>
        </p:txBody>
      </p:sp>
    </p:spTree>
    <p:extLst>
      <p:ext uri="{BB962C8B-B14F-4D97-AF65-F5344CB8AC3E}">
        <p14:creationId xmlns:p14="http://schemas.microsoft.com/office/powerpoint/2010/main" val="38920749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E90CDE0-3FEB-42A0-8BCC-7DADE7D4A621}"/>
              </a:ext>
            </a:extLst>
          </p:cNvPr>
          <p:cNvSpPr>
            <a:spLocks noGrp="1"/>
          </p:cNvSpPr>
          <p:nvPr>
            <p:ph type="body" idx="1"/>
          </p:nvPr>
        </p:nvSpPr>
        <p:spPr>
          <a:xfrm>
            <a:off x="1517905" y="2944368"/>
            <a:ext cx="4334256" cy="606026"/>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B778B8B-E9A3-44BE-85A6-3E316659A9B4}"/>
              </a:ext>
            </a:extLst>
          </p:cNvPr>
          <p:cNvSpPr>
            <a:spLocks noGrp="1"/>
          </p:cNvSpPr>
          <p:nvPr>
            <p:ph sz="half" idx="2"/>
          </p:nvPr>
        </p:nvSpPr>
        <p:spPr>
          <a:xfrm>
            <a:off x="1517904" y="3644987"/>
            <a:ext cx="4334256" cy="244964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60BF1BCA-A435-4779-A6FE-15207141F519}"/>
              </a:ext>
            </a:extLst>
          </p:cNvPr>
          <p:cNvSpPr>
            <a:spLocks noGrp="1"/>
          </p:cNvSpPr>
          <p:nvPr>
            <p:ph type="body" sz="quarter" idx="3"/>
          </p:nvPr>
        </p:nvSpPr>
        <p:spPr>
          <a:xfrm>
            <a:off x="6336792" y="2944368"/>
            <a:ext cx="4334256" cy="606026"/>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49B1923-9749-49E3-88FA-75C326E6719A}"/>
              </a:ext>
            </a:extLst>
          </p:cNvPr>
          <p:cNvSpPr>
            <a:spLocks noGrp="1"/>
          </p:cNvSpPr>
          <p:nvPr>
            <p:ph sz="quarter" idx="4"/>
          </p:nvPr>
        </p:nvSpPr>
        <p:spPr>
          <a:xfrm>
            <a:off x="6336792" y="3644987"/>
            <a:ext cx="4334256" cy="244964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7F3A70F0-5AFA-4C5A-812B-220C6A38DB6B}"/>
              </a:ext>
            </a:extLst>
          </p:cNvPr>
          <p:cNvSpPr>
            <a:spLocks noGrp="1"/>
          </p:cNvSpPr>
          <p:nvPr>
            <p:ph type="dt" sz="half" idx="10"/>
          </p:nvPr>
        </p:nvSpPr>
        <p:spPr/>
        <p:txBody>
          <a:bodyPr/>
          <a:lstStyle/>
          <a:p>
            <a:fld id="{3F9AFA87-1417-4992-ABD9-27C3BC8CC883}" type="datetimeFigureOut">
              <a:rPr lang="en-US" smtClean="0"/>
              <a:t>11/24/2025</a:t>
            </a:fld>
            <a:endParaRPr lang="en-US"/>
          </a:p>
        </p:txBody>
      </p:sp>
      <p:sp>
        <p:nvSpPr>
          <p:cNvPr id="8" name="Footer Placeholder 7">
            <a:extLst>
              <a:ext uri="{FF2B5EF4-FFF2-40B4-BE49-F238E27FC236}">
                <a16:creationId xmlns:a16="http://schemas.microsoft.com/office/drawing/2014/main" id="{576AF721-83FE-4B57-B910-C395D23FDE3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56A5893-52F1-44A1-AE8E-CF094DB41CFA}"/>
              </a:ext>
            </a:extLst>
          </p:cNvPr>
          <p:cNvSpPr>
            <a:spLocks noGrp="1"/>
          </p:cNvSpPr>
          <p:nvPr>
            <p:ph type="sldNum" sz="quarter" idx="12"/>
          </p:nvPr>
        </p:nvSpPr>
        <p:spPr/>
        <p:txBody>
          <a:bodyPr/>
          <a:lstStyle/>
          <a:p>
            <a:fld id="{CB1E4CB7-CB13-4810-BF18-BE31AFC64F93}" type="slidenum">
              <a:rPr lang="en-US" smtClean="0"/>
              <a:t>‹Nº›</a:t>
            </a:fld>
            <a:endParaRPr lang="en-US"/>
          </a:p>
        </p:txBody>
      </p:sp>
      <p:sp>
        <p:nvSpPr>
          <p:cNvPr id="10" name="Title 9">
            <a:extLst>
              <a:ext uri="{FF2B5EF4-FFF2-40B4-BE49-F238E27FC236}">
                <a16:creationId xmlns:a16="http://schemas.microsoft.com/office/drawing/2014/main" id="{D9D22302-83E3-4E22-93DF-1E5D463B64C3}"/>
              </a:ext>
            </a:extLst>
          </p:cNvPr>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33863930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D85A6-A4E6-4160-BE43-8146A98946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BA24A80-0792-4B3B-BB5A-8B2BD91095A7}"/>
              </a:ext>
            </a:extLst>
          </p:cNvPr>
          <p:cNvSpPr>
            <a:spLocks noGrp="1"/>
          </p:cNvSpPr>
          <p:nvPr>
            <p:ph type="dt" sz="half" idx="10"/>
          </p:nvPr>
        </p:nvSpPr>
        <p:spPr/>
        <p:txBody>
          <a:bodyPr/>
          <a:lstStyle/>
          <a:p>
            <a:fld id="{3F9AFA87-1417-4992-ABD9-27C3BC8CC883}" type="datetimeFigureOut">
              <a:rPr lang="en-US" smtClean="0"/>
              <a:t>11/24/2025</a:t>
            </a:fld>
            <a:endParaRPr lang="en-US"/>
          </a:p>
        </p:txBody>
      </p:sp>
      <p:sp>
        <p:nvSpPr>
          <p:cNvPr id="4" name="Footer Placeholder 3">
            <a:extLst>
              <a:ext uri="{FF2B5EF4-FFF2-40B4-BE49-F238E27FC236}">
                <a16:creationId xmlns:a16="http://schemas.microsoft.com/office/drawing/2014/main" id="{4526116E-7A6D-485F-9FA2-25F94D4F40F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309ADCC-C5F2-4D90-B153-93DF55858291}"/>
              </a:ext>
            </a:extLst>
          </p:cNvPr>
          <p:cNvSpPr>
            <a:spLocks noGrp="1"/>
          </p:cNvSpPr>
          <p:nvPr>
            <p:ph type="sldNum" sz="quarter" idx="12"/>
          </p:nvPr>
        </p:nvSpPr>
        <p:spPr/>
        <p:txBody>
          <a:bodyPr/>
          <a:lstStyle/>
          <a:p>
            <a:fld id="{CB1E4CB7-CB13-4810-BF18-BE31AFC64F93}" type="slidenum">
              <a:rPr lang="en-US" smtClean="0"/>
              <a:t>‹Nº›</a:t>
            </a:fld>
            <a:endParaRPr lang="en-US"/>
          </a:p>
        </p:txBody>
      </p:sp>
    </p:spTree>
    <p:extLst>
      <p:ext uri="{BB962C8B-B14F-4D97-AF65-F5344CB8AC3E}">
        <p14:creationId xmlns:p14="http://schemas.microsoft.com/office/powerpoint/2010/main" val="25207657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7862271-51F6-4122-9709-D279042F8846}"/>
              </a:ext>
            </a:extLst>
          </p:cNvPr>
          <p:cNvSpPr>
            <a:spLocks noGrp="1"/>
          </p:cNvSpPr>
          <p:nvPr>
            <p:ph type="dt" sz="half" idx="10"/>
          </p:nvPr>
        </p:nvSpPr>
        <p:spPr/>
        <p:txBody>
          <a:bodyPr/>
          <a:lstStyle/>
          <a:p>
            <a:fld id="{3F9AFA87-1417-4992-ABD9-27C3BC8CC883}" type="datetimeFigureOut">
              <a:rPr lang="en-US" smtClean="0"/>
              <a:t>11/24/2025</a:t>
            </a:fld>
            <a:endParaRPr lang="en-US"/>
          </a:p>
        </p:txBody>
      </p:sp>
      <p:sp>
        <p:nvSpPr>
          <p:cNvPr id="3" name="Footer Placeholder 2">
            <a:extLst>
              <a:ext uri="{FF2B5EF4-FFF2-40B4-BE49-F238E27FC236}">
                <a16:creationId xmlns:a16="http://schemas.microsoft.com/office/drawing/2014/main" id="{452CFE08-03FE-487B-8963-9FAD3049CFF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A935A50-18AE-4CB1-BB10-1CBDD8A7C2C4}"/>
              </a:ext>
            </a:extLst>
          </p:cNvPr>
          <p:cNvSpPr>
            <a:spLocks noGrp="1"/>
          </p:cNvSpPr>
          <p:nvPr>
            <p:ph type="sldNum" sz="quarter" idx="12"/>
          </p:nvPr>
        </p:nvSpPr>
        <p:spPr/>
        <p:txBody>
          <a:bodyPr/>
          <a:lstStyle/>
          <a:p>
            <a:fld id="{CB1E4CB7-CB13-4810-BF18-BE31AFC64F93}" type="slidenum">
              <a:rPr lang="en-US" smtClean="0"/>
              <a:t>‹Nº›</a:t>
            </a:fld>
            <a:endParaRPr lang="en-US"/>
          </a:p>
        </p:txBody>
      </p:sp>
    </p:spTree>
    <p:extLst>
      <p:ext uri="{BB962C8B-B14F-4D97-AF65-F5344CB8AC3E}">
        <p14:creationId xmlns:p14="http://schemas.microsoft.com/office/powerpoint/2010/main" val="41662625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1F683-796D-458C-9B32-A385D604DBFC}"/>
              </a:ext>
            </a:extLst>
          </p:cNvPr>
          <p:cNvSpPr>
            <a:spLocks noGrp="1"/>
          </p:cNvSpPr>
          <p:nvPr>
            <p:ph type="title"/>
          </p:nvPr>
        </p:nvSpPr>
        <p:spPr>
          <a:xfrm>
            <a:off x="1517904" y="1517904"/>
            <a:ext cx="3145536" cy="1792224"/>
          </a:xfrm>
        </p:spPr>
        <p:txBody>
          <a:bodyPr anchor="b">
            <a:normAutofit/>
          </a:bodyPr>
          <a:lstStyle>
            <a:lvl1pPr>
              <a:lnSpc>
                <a:spcPct val="100000"/>
              </a:lnSpc>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FB1F0BD-641B-4148-BCB3-2704218C80B8}"/>
              </a:ext>
            </a:extLst>
          </p:cNvPr>
          <p:cNvSpPr>
            <a:spLocks noGrp="1"/>
          </p:cNvSpPr>
          <p:nvPr>
            <p:ph idx="1"/>
          </p:nvPr>
        </p:nvSpPr>
        <p:spPr>
          <a:xfrm>
            <a:off x="5330952" y="1517904"/>
            <a:ext cx="5330952" cy="458114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1B28C843-B846-4456-9720-71B7D4FF4062}"/>
              </a:ext>
            </a:extLst>
          </p:cNvPr>
          <p:cNvSpPr>
            <a:spLocks noGrp="1"/>
          </p:cNvSpPr>
          <p:nvPr>
            <p:ph type="body" sz="half" idx="2"/>
          </p:nvPr>
        </p:nvSpPr>
        <p:spPr>
          <a:xfrm>
            <a:off x="1517904" y="3483864"/>
            <a:ext cx="3145536" cy="2615184"/>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3A3A03-31BD-4E7E-879A-A1C71849703C}"/>
              </a:ext>
            </a:extLst>
          </p:cNvPr>
          <p:cNvSpPr>
            <a:spLocks noGrp="1"/>
          </p:cNvSpPr>
          <p:nvPr>
            <p:ph type="dt" sz="half" idx="10"/>
          </p:nvPr>
        </p:nvSpPr>
        <p:spPr/>
        <p:txBody>
          <a:bodyPr/>
          <a:lstStyle/>
          <a:p>
            <a:fld id="{3F9AFA87-1417-4992-ABD9-27C3BC8CC883}" type="datetimeFigureOut">
              <a:rPr lang="en-US" smtClean="0"/>
              <a:t>11/24/2025</a:t>
            </a:fld>
            <a:endParaRPr lang="en-US"/>
          </a:p>
        </p:txBody>
      </p:sp>
      <p:sp>
        <p:nvSpPr>
          <p:cNvPr id="6" name="Footer Placeholder 5">
            <a:extLst>
              <a:ext uri="{FF2B5EF4-FFF2-40B4-BE49-F238E27FC236}">
                <a16:creationId xmlns:a16="http://schemas.microsoft.com/office/drawing/2014/main" id="{4EA39078-7D38-4851-A363-B6BC179A50E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E1FF25E-A25D-47AA-94EB-580A74F01F1F}"/>
              </a:ext>
            </a:extLst>
          </p:cNvPr>
          <p:cNvSpPr>
            <a:spLocks noGrp="1"/>
          </p:cNvSpPr>
          <p:nvPr>
            <p:ph type="sldNum" sz="quarter" idx="12"/>
          </p:nvPr>
        </p:nvSpPr>
        <p:spPr/>
        <p:txBody>
          <a:bodyPr/>
          <a:lstStyle/>
          <a:p>
            <a:fld id="{CB1E4CB7-CB13-4810-BF18-BE31AFC64F93}" type="slidenum">
              <a:rPr lang="en-US" smtClean="0"/>
              <a:t>‹Nº›</a:t>
            </a:fld>
            <a:endParaRPr lang="en-US"/>
          </a:p>
        </p:txBody>
      </p:sp>
    </p:spTree>
    <p:extLst>
      <p:ext uri="{BB962C8B-B14F-4D97-AF65-F5344CB8AC3E}">
        <p14:creationId xmlns:p14="http://schemas.microsoft.com/office/powerpoint/2010/main" val="3279895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EE83B4-9B31-4F73-9767-163636522F3A}"/>
              </a:ext>
            </a:extLst>
          </p:cNvPr>
          <p:cNvSpPr>
            <a:spLocks noGrp="1"/>
          </p:cNvSpPr>
          <p:nvPr>
            <p:ph type="title"/>
          </p:nvPr>
        </p:nvSpPr>
        <p:spPr>
          <a:xfrm>
            <a:off x="1517904" y="1517904"/>
            <a:ext cx="3145536" cy="1792224"/>
          </a:xfrm>
        </p:spPr>
        <p:txBody>
          <a:bodyPr anchor="b">
            <a:normAutofit/>
          </a:bodyPr>
          <a:lstStyle>
            <a:lvl1pPr>
              <a:lnSpc>
                <a:spcPct val="100000"/>
              </a:lnSpc>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BC7CFC30-8163-47A0-A97F-3F2C3A3BE73A}"/>
              </a:ext>
            </a:extLst>
          </p:cNvPr>
          <p:cNvSpPr>
            <a:spLocks noGrp="1"/>
          </p:cNvSpPr>
          <p:nvPr>
            <p:ph type="pic" idx="1"/>
          </p:nvPr>
        </p:nvSpPr>
        <p:spPr>
          <a:xfrm>
            <a:off x="5349240" y="764032"/>
            <a:ext cx="6089904" cy="5330952"/>
          </a:xfrm>
          <a:solidFill>
            <a:schemeClr val="bg1">
              <a:lumMod val="9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0AF1B390-0C23-466E-987C-26420A5F098D}"/>
              </a:ext>
            </a:extLst>
          </p:cNvPr>
          <p:cNvSpPr>
            <a:spLocks noGrp="1"/>
          </p:cNvSpPr>
          <p:nvPr>
            <p:ph type="body" sz="half" idx="2"/>
          </p:nvPr>
        </p:nvSpPr>
        <p:spPr>
          <a:xfrm>
            <a:off x="1517904" y="3483864"/>
            <a:ext cx="3145536" cy="2615184"/>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AC9CA7C-B9D0-4A72-8061-1E02AA15FE86}"/>
              </a:ext>
            </a:extLst>
          </p:cNvPr>
          <p:cNvSpPr>
            <a:spLocks noGrp="1"/>
          </p:cNvSpPr>
          <p:nvPr>
            <p:ph type="dt" sz="half" idx="10"/>
          </p:nvPr>
        </p:nvSpPr>
        <p:spPr/>
        <p:txBody>
          <a:bodyPr/>
          <a:lstStyle/>
          <a:p>
            <a:fld id="{3F9AFA87-1417-4992-ABD9-27C3BC8CC883}" type="datetimeFigureOut">
              <a:rPr lang="en-US" smtClean="0"/>
              <a:t>11/24/2025</a:t>
            </a:fld>
            <a:endParaRPr lang="en-US"/>
          </a:p>
        </p:txBody>
      </p:sp>
      <p:sp>
        <p:nvSpPr>
          <p:cNvPr id="6" name="Footer Placeholder 5">
            <a:extLst>
              <a:ext uri="{FF2B5EF4-FFF2-40B4-BE49-F238E27FC236}">
                <a16:creationId xmlns:a16="http://schemas.microsoft.com/office/drawing/2014/main" id="{C53EFC84-C9FE-4BFA-9B4E-4516A13625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801A469-3EFC-4F94-8482-378582E1C14F}"/>
              </a:ext>
            </a:extLst>
          </p:cNvPr>
          <p:cNvSpPr>
            <a:spLocks noGrp="1"/>
          </p:cNvSpPr>
          <p:nvPr>
            <p:ph type="sldNum" sz="quarter" idx="12"/>
          </p:nvPr>
        </p:nvSpPr>
        <p:spPr/>
        <p:txBody>
          <a:bodyPr/>
          <a:lstStyle/>
          <a:p>
            <a:fld id="{CB1E4CB7-CB13-4810-BF18-BE31AFC64F93}" type="slidenum">
              <a:rPr lang="en-US" smtClean="0"/>
              <a:t>‹Nº›</a:t>
            </a:fld>
            <a:endParaRPr lang="en-US"/>
          </a:p>
        </p:txBody>
      </p:sp>
    </p:spTree>
    <p:extLst>
      <p:ext uri="{BB962C8B-B14F-4D97-AF65-F5344CB8AC3E}">
        <p14:creationId xmlns:p14="http://schemas.microsoft.com/office/powerpoint/2010/main" val="34793243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F9454-6F74-46A8-B299-4AF451BFB928}"/>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66F55CA9-A0BD-4609-9307-BAF987B2626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25E4293-851E-4FA2-BFF2-B646A42369DE}"/>
              </a:ext>
            </a:extLst>
          </p:cNvPr>
          <p:cNvSpPr>
            <a:spLocks noGrp="1"/>
          </p:cNvSpPr>
          <p:nvPr>
            <p:ph type="dt" sz="half" idx="10"/>
          </p:nvPr>
        </p:nvSpPr>
        <p:spPr/>
        <p:txBody>
          <a:bodyPr/>
          <a:lstStyle/>
          <a:p>
            <a:fld id="{3F9AFA87-1417-4992-ABD9-27C3BC8CC883}" type="datetimeFigureOut">
              <a:rPr lang="en-US" smtClean="0"/>
              <a:t>11/24/2025</a:t>
            </a:fld>
            <a:endParaRPr lang="en-US"/>
          </a:p>
        </p:txBody>
      </p:sp>
      <p:sp>
        <p:nvSpPr>
          <p:cNvPr id="5" name="Footer Placeholder 4">
            <a:extLst>
              <a:ext uri="{FF2B5EF4-FFF2-40B4-BE49-F238E27FC236}">
                <a16:creationId xmlns:a16="http://schemas.microsoft.com/office/drawing/2014/main" id="{59A907F5-F26D-4A91-8D70-AB54F8B43D3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8ACBD8-D942-449E-A2B8-358CD1365C0A}"/>
              </a:ext>
            </a:extLst>
          </p:cNvPr>
          <p:cNvSpPr>
            <a:spLocks noGrp="1"/>
          </p:cNvSpPr>
          <p:nvPr>
            <p:ph type="sldNum" sz="quarter" idx="12"/>
          </p:nvPr>
        </p:nvSpPr>
        <p:spPr/>
        <p:txBody>
          <a:bodyPr/>
          <a:lstStyle/>
          <a:p>
            <a:fld id="{CB1E4CB7-CB13-4810-BF18-BE31AFC64F93}" type="slidenum">
              <a:rPr lang="en-US" smtClean="0"/>
              <a:t>‹Nº›</a:t>
            </a:fld>
            <a:endParaRPr lang="en-US"/>
          </a:p>
        </p:txBody>
      </p:sp>
    </p:spTree>
    <p:extLst>
      <p:ext uri="{BB962C8B-B14F-4D97-AF65-F5344CB8AC3E}">
        <p14:creationId xmlns:p14="http://schemas.microsoft.com/office/powerpoint/2010/main" val="18564692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DA50897-0C2E-420B-9A38-A8D5C1D72786}"/>
              </a:ext>
            </a:extLst>
          </p:cNvPr>
          <p:cNvSpPr>
            <a:spLocks noGrp="1"/>
          </p:cNvSpPr>
          <p:nvPr>
            <p:ph type="title" orient="vert"/>
          </p:nvPr>
        </p:nvSpPr>
        <p:spPr>
          <a:xfrm>
            <a:off x="8450317" y="1517904"/>
            <a:ext cx="2220731" cy="454678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6EDB2173-32A5-4677-A08F-DAB8FD430D1A}"/>
              </a:ext>
            </a:extLst>
          </p:cNvPr>
          <p:cNvSpPr>
            <a:spLocks noGrp="1"/>
          </p:cNvSpPr>
          <p:nvPr>
            <p:ph type="body" orient="vert" idx="1"/>
          </p:nvPr>
        </p:nvSpPr>
        <p:spPr>
          <a:xfrm>
            <a:off x="1517904" y="1517904"/>
            <a:ext cx="6562553" cy="454678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3DB124D-B801-4A6A-9DAF-EBC1B98FE4F7}"/>
              </a:ext>
            </a:extLst>
          </p:cNvPr>
          <p:cNvSpPr>
            <a:spLocks noGrp="1"/>
          </p:cNvSpPr>
          <p:nvPr>
            <p:ph type="dt" sz="half" idx="10"/>
          </p:nvPr>
        </p:nvSpPr>
        <p:spPr/>
        <p:txBody>
          <a:bodyPr/>
          <a:lstStyle/>
          <a:p>
            <a:fld id="{3F9AFA87-1417-4992-ABD9-27C3BC8CC883}" type="datetimeFigureOut">
              <a:rPr lang="en-US" smtClean="0"/>
              <a:t>11/24/2025</a:t>
            </a:fld>
            <a:endParaRPr lang="en-US"/>
          </a:p>
        </p:txBody>
      </p:sp>
      <p:sp>
        <p:nvSpPr>
          <p:cNvPr id="5" name="Footer Placeholder 4">
            <a:extLst>
              <a:ext uri="{FF2B5EF4-FFF2-40B4-BE49-F238E27FC236}">
                <a16:creationId xmlns:a16="http://schemas.microsoft.com/office/drawing/2014/main" id="{A8DAF8DF-2544-45A5-B62B-BB7948FCCA4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4AC232D-131E-4BE6-8E2E-BAF5A30846D6}"/>
              </a:ext>
            </a:extLst>
          </p:cNvPr>
          <p:cNvSpPr>
            <a:spLocks noGrp="1"/>
          </p:cNvSpPr>
          <p:nvPr>
            <p:ph type="sldNum" sz="quarter" idx="12"/>
          </p:nvPr>
        </p:nvSpPr>
        <p:spPr/>
        <p:txBody>
          <a:bodyPr/>
          <a:lstStyle/>
          <a:p>
            <a:fld id="{CB1E4CB7-CB13-4810-BF18-BE31AFC64F93}" type="slidenum">
              <a:rPr lang="en-US" smtClean="0"/>
              <a:t>‹Nº›</a:t>
            </a:fld>
            <a:endParaRPr lang="en-US"/>
          </a:p>
        </p:txBody>
      </p:sp>
    </p:spTree>
    <p:extLst>
      <p:ext uri="{BB962C8B-B14F-4D97-AF65-F5344CB8AC3E}">
        <p14:creationId xmlns:p14="http://schemas.microsoft.com/office/powerpoint/2010/main" val="10026542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B1D84C-7934-4E5B-B6E4-A1D6EC299551}"/>
              </a:ext>
            </a:extLst>
          </p:cNvPr>
          <p:cNvSpPr>
            <a:spLocks noGrp="1"/>
          </p:cNvSpPr>
          <p:nvPr>
            <p:ph type="title"/>
          </p:nvPr>
        </p:nvSpPr>
        <p:spPr>
          <a:xfrm>
            <a:off x="1517904" y="1517904"/>
            <a:ext cx="9144000" cy="134416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F6A990F-40AC-447A-964A-840C94A6471A}"/>
              </a:ext>
            </a:extLst>
          </p:cNvPr>
          <p:cNvSpPr>
            <a:spLocks noGrp="1"/>
          </p:cNvSpPr>
          <p:nvPr>
            <p:ph type="body" idx="1"/>
          </p:nvPr>
        </p:nvSpPr>
        <p:spPr>
          <a:xfrm>
            <a:off x="1517904" y="2971800"/>
            <a:ext cx="9144000" cy="312724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7D832A1-FFBA-48B6-B2D0-E5414F12838B}"/>
              </a:ext>
            </a:extLst>
          </p:cNvPr>
          <p:cNvSpPr>
            <a:spLocks noGrp="1"/>
          </p:cNvSpPr>
          <p:nvPr>
            <p:ph type="dt" sz="half" idx="2"/>
          </p:nvPr>
        </p:nvSpPr>
        <p:spPr>
          <a:xfrm>
            <a:off x="8805672" y="6400800"/>
            <a:ext cx="1865376" cy="365125"/>
          </a:xfrm>
          <a:prstGeom prst="rect">
            <a:avLst/>
          </a:prstGeom>
        </p:spPr>
        <p:txBody>
          <a:bodyPr vert="horz" lIns="91440" tIns="45720" rIns="91440" bIns="45720" rtlCol="0" anchor="ctr"/>
          <a:lstStyle>
            <a:lvl1pPr algn="r">
              <a:defRPr sz="1000">
                <a:solidFill>
                  <a:schemeClr val="tx1"/>
                </a:solidFill>
              </a:defRPr>
            </a:lvl1pPr>
          </a:lstStyle>
          <a:p>
            <a:pPr algn="r"/>
            <a:fld id="{3F9AFA87-1417-4992-ABD9-27C3BC8CC883}" type="datetimeFigureOut">
              <a:rPr lang="en-US" smtClean="0"/>
              <a:pPr algn="r"/>
              <a:t>11/24/2025</a:t>
            </a:fld>
            <a:endParaRPr lang="en-US" dirty="0"/>
          </a:p>
        </p:txBody>
      </p:sp>
      <p:sp>
        <p:nvSpPr>
          <p:cNvPr id="5" name="Footer Placeholder 4">
            <a:extLst>
              <a:ext uri="{FF2B5EF4-FFF2-40B4-BE49-F238E27FC236}">
                <a16:creationId xmlns:a16="http://schemas.microsoft.com/office/drawing/2014/main" id="{0F933EC1-4EE2-4453-841C-CFDFE708948E}"/>
              </a:ext>
            </a:extLst>
          </p:cNvPr>
          <p:cNvSpPr>
            <a:spLocks noGrp="1"/>
          </p:cNvSpPr>
          <p:nvPr>
            <p:ph type="ftr" sz="quarter" idx="3"/>
          </p:nvPr>
        </p:nvSpPr>
        <p:spPr>
          <a:xfrm>
            <a:off x="758952" y="6400800"/>
            <a:ext cx="6099048" cy="365125"/>
          </a:xfrm>
          <a:prstGeom prst="rect">
            <a:avLst/>
          </a:prstGeom>
        </p:spPr>
        <p:txBody>
          <a:bodyPr vert="horz" lIns="91440" tIns="45720" rIns="91440" bIns="45720" rtlCol="0" anchor="ctr"/>
          <a:lstStyle>
            <a:lvl1pPr algn="l">
              <a:defRPr sz="1000">
                <a:solidFill>
                  <a:schemeClr val="tx1"/>
                </a:solidFill>
              </a:defRPr>
            </a:lvl1pPr>
          </a:lstStyle>
          <a:p>
            <a:endParaRPr lang="en-US" sz="1000" dirty="0"/>
          </a:p>
        </p:txBody>
      </p:sp>
      <p:sp>
        <p:nvSpPr>
          <p:cNvPr id="6" name="Slide Number Placeholder 5">
            <a:extLst>
              <a:ext uri="{FF2B5EF4-FFF2-40B4-BE49-F238E27FC236}">
                <a16:creationId xmlns:a16="http://schemas.microsoft.com/office/drawing/2014/main" id="{C3CEBA78-E732-44EF-BA0B-FC42F7931311}"/>
              </a:ext>
            </a:extLst>
          </p:cNvPr>
          <p:cNvSpPr>
            <a:spLocks noGrp="1"/>
          </p:cNvSpPr>
          <p:nvPr>
            <p:ph type="sldNum" sz="quarter" idx="4"/>
          </p:nvPr>
        </p:nvSpPr>
        <p:spPr>
          <a:xfrm>
            <a:off x="10899648" y="6400800"/>
            <a:ext cx="530352" cy="365125"/>
          </a:xfrm>
          <a:prstGeom prst="rect">
            <a:avLst/>
          </a:prstGeom>
        </p:spPr>
        <p:txBody>
          <a:bodyPr vert="horz" lIns="91440" tIns="45720" rIns="91440" bIns="45720" rtlCol="0" anchor="ctr"/>
          <a:lstStyle>
            <a:lvl1pPr algn="r">
              <a:defRPr sz="1000" b="1">
                <a:solidFill>
                  <a:schemeClr val="tx1"/>
                </a:solidFill>
              </a:defRPr>
            </a:lvl1pPr>
          </a:lstStyle>
          <a:p>
            <a:fld id="{CB1E4CB7-CB13-4810-BF18-BE31AFC64F93}" type="slidenum">
              <a:rPr lang="en-US" smtClean="0"/>
              <a:pPr/>
              <a:t>‹Nº›</a:t>
            </a:fld>
            <a:endParaRPr lang="en-US" sz="1000" dirty="0"/>
          </a:p>
        </p:txBody>
      </p:sp>
      <p:sp>
        <p:nvSpPr>
          <p:cNvPr id="8" name="Freeform: Shape 7">
            <a:extLst>
              <a:ext uri="{FF2B5EF4-FFF2-40B4-BE49-F238E27FC236}">
                <a16:creationId xmlns:a16="http://schemas.microsoft.com/office/drawing/2014/main" id="{49306479-8C4D-4E4A-A330-DFC80A8A01BE}"/>
              </a:ext>
            </a:extLst>
          </p:cNvPr>
          <p:cNvSpPr/>
          <p:nvPr/>
        </p:nvSpPr>
        <p:spPr>
          <a:xfrm>
            <a:off x="0" y="0"/>
            <a:ext cx="12192000" cy="6105524"/>
          </a:xfrm>
          <a:custGeom>
            <a:avLst/>
            <a:gdLst>
              <a:gd name="connsiteX0" fmla="*/ 0 w 12192000"/>
              <a:gd name="connsiteY0" fmla="*/ 0 h 6105524"/>
              <a:gd name="connsiteX1" fmla="*/ 12192000 w 12192000"/>
              <a:gd name="connsiteY1" fmla="*/ 0 h 6105524"/>
              <a:gd name="connsiteX2" fmla="*/ 12192000 w 12192000"/>
              <a:gd name="connsiteY2" fmla="*/ 6105524 h 6105524"/>
              <a:gd name="connsiteX3" fmla="*/ 11435080 w 12192000"/>
              <a:gd name="connsiteY3" fmla="*/ 6105524 h 6105524"/>
              <a:gd name="connsiteX4" fmla="*/ 11435080 w 12192000"/>
              <a:gd name="connsiteY4" fmla="*/ 771523 h 6105524"/>
              <a:gd name="connsiteX5" fmla="*/ 767080 w 12192000"/>
              <a:gd name="connsiteY5" fmla="*/ 771523 h 6105524"/>
              <a:gd name="connsiteX6" fmla="*/ 767080 w 12192000"/>
              <a:gd name="connsiteY6" fmla="*/ 6105524 h 6105524"/>
              <a:gd name="connsiteX7" fmla="*/ 0 w 12192000"/>
              <a:gd name="connsiteY7" fmla="*/ 6105524 h 610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105524">
                <a:moveTo>
                  <a:pt x="0" y="0"/>
                </a:moveTo>
                <a:lnTo>
                  <a:pt x="12192000" y="0"/>
                </a:lnTo>
                <a:lnTo>
                  <a:pt x="12192000" y="6105524"/>
                </a:lnTo>
                <a:lnTo>
                  <a:pt x="11435080" y="6105524"/>
                </a:lnTo>
                <a:lnTo>
                  <a:pt x="11435080" y="771523"/>
                </a:lnTo>
                <a:lnTo>
                  <a:pt x="767080" y="771523"/>
                </a:lnTo>
                <a:lnTo>
                  <a:pt x="767080" y="6105524"/>
                </a:lnTo>
                <a:lnTo>
                  <a:pt x="0" y="6105524"/>
                </a:lnTo>
                <a:close/>
              </a:path>
            </a:pathLst>
          </a:cu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4071316570"/>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Lst>
  <p:txStyles>
    <p:titleStyle>
      <a:lvl1pPr algn="l" defTabSz="914400" rtl="0" eaLnBrk="1" latinLnBrk="0" hangingPunct="1">
        <a:lnSpc>
          <a:spcPct val="95000"/>
        </a:lnSpc>
        <a:spcBef>
          <a:spcPct val="0"/>
        </a:spcBef>
        <a:buNone/>
        <a:defRPr sz="4200" kern="1200" spc="-50" baseline="0">
          <a:solidFill>
            <a:schemeClr val="tx1"/>
          </a:solidFill>
          <a:latin typeface="+mj-lt"/>
          <a:ea typeface="+mj-ea"/>
          <a:cs typeface="+mj-cs"/>
        </a:defRPr>
      </a:lvl1pPr>
    </p:titleStyle>
    <p:bodyStyle>
      <a:lvl1pPr marL="365760" indent="-365760" algn="l" defTabSz="914400" rtl="0" eaLnBrk="1" latinLnBrk="0" hangingPunct="1">
        <a:lnSpc>
          <a:spcPct val="105000"/>
        </a:lnSpc>
        <a:spcBef>
          <a:spcPts val="900"/>
        </a:spcBef>
        <a:buClr>
          <a:schemeClr val="accent5"/>
        </a:buClr>
        <a:buFont typeface="Avenir Next LT Pro" panose="020B0504020202020204" pitchFamily="34" charset="0"/>
        <a:buChar char="+"/>
        <a:defRPr sz="2600" kern="1200">
          <a:solidFill>
            <a:schemeClr val="tx1"/>
          </a:solidFill>
          <a:latin typeface="+mn-lt"/>
          <a:ea typeface="+mn-ea"/>
          <a:cs typeface="+mn-cs"/>
        </a:defRPr>
      </a:lvl1pPr>
      <a:lvl2pPr marL="365760" indent="0" algn="l" defTabSz="914400" rtl="0" eaLnBrk="1" latinLnBrk="0" hangingPunct="1">
        <a:lnSpc>
          <a:spcPct val="105000"/>
        </a:lnSpc>
        <a:spcBef>
          <a:spcPts val="900"/>
        </a:spcBef>
        <a:buFont typeface="Arial" panose="020B0604020202020204" pitchFamily="34" charset="0"/>
        <a:buNone/>
        <a:defRPr sz="2000" kern="1200">
          <a:solidFill>
            <a:schemeClr val="tx1">
              <a:lumMod val="75000"/>
              <a:lumOff val="25000"/>
            </a:schemeClr>
          </a:solidFill>
          <a:latin typeface="+mn-lt"/>
          <a:ea typeface="+mn-ea"/>
          <a:cs typeface="+mn-cs"/>
        </a:defRPr>
      </a:lvl2pPr>
      <a:lvl3pPr marL="640080" indent="-274320" algn="l" defTabSz="914400" rtl="0" eaLnBrk="1" latinLnBrk="0" hangingPunct="1">
        <a:lnSpc>
          <a:spcPct val="105000"/>
        </a:lnSpc>
        <a:spcBef>
          <a:spcPts val="600"/>
        </a:spcBef>
        <a:buClr>
          <a:schemeClr val="accent5"/>
        </a:buClr>
        <a:buFont typeface="Avenir Next LT Pro" panose="020B0504020202020204" pitchFamily="34" charset="0"/>
        <a:buChar char="+"/>
        <a:defRPr sz="2000" kern="1200">
          <a:solidFill>
            <a:schemeClr val="tx1"/>
          </a:solidFill>
          <a:latin typeface="+mn-lt"/>
          <a:ea typeface="+mn-ea"/>
          <a:cs typeface="+mn-cs"/>
        </a:defRPr>
      </a:lvl3pPr>
      <a:lvl4pPr marL="640080" indent="0" algn="l" defTabSz="914400" rtl="0" eaLnBrk="1" latinLnBrk="0" hangingPunct="1">
        <a:lnSpc>
          <a:spcPct val="105000"/>
        </a:lnSpc>
        <a:spcBef>
          <a:spcPts val="600"/>
        </a:spcBef>
        <a:buFontTx/>
        <a:buNone/>
        <a:defRPr sz="1800" i="1" kern="1200">
          <a:solidFill>
            <a:schemeClr val="tx1">
              <a:lumMod val="75000"/>
              <a:lumOff val="25000"/>
            </a:schemeClr>
          </a:solidFill>
          <a:latin typeface="+mn-lt"/>
          <a:ea typeface="+mn-ea"/>
          <a:cs typeface="+mn-cs"/>
        </a:defRPr>
      </a:lvl4pPr>
      <a:lvl5pPr marL="886968" indent="-274320" algn="l" defTabSz="914400" rtl="0" eaLnBrk="1" latinLnBrk="0" hangingPunct="1">
        <a:lnSpc>
          <a:spcPct val="105000"/>
        </a:lnSpc>
        <a:spcBef>
          <a:spcPts val="600"/>
        </a:spcBef>
        <a:buClr>
          <a:schemeClr val="accent5"/>
        </a:buClr>
        <a:buFont typeface="Avenir Next LT Pro" panose="020B05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hyperlink" Target="https://doi.org/10.1080/10696679.2023.2235883" TargetMode="External"/><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hyperlink" Target="https://doi.org/10.1108/AJIM-11-2022-0495" TargetMode="External"/><Relationship Id="rId5" Type="http://schemas.openxmlformats.org/officeDocument/2006/relationships/hyperlink" Target="https://doi.org/10.3390/info15060359" TargetMode="External"/><Relationship Id="rId4" Type="http://schemas.openxmlformats.org/officeDocument/2006/relationships/hyperlink" Target="https://doi.org/10.1080/1553118X.2019.162023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Una bombilla multicolor con iconos de empresa">
            <a:extLst>
              <a:ext uri="{FF2B5EF4-FFF2-40B4-BE49-F238E27FC236}">
                <a16:creationId xmlns:a16="http://schemas.microsoft.com/office/drawing/2014/main" id="{003178D9-0C26-B8CF-C121-AD1BE6200BA1}"/>
              </a:ext>
            </a:extLst>
          </p:cNvPr>
          <p:cNvPicPr>
            <a:picLocks noChangeAspect="1"/>
          </p:cNvPicPr>
          <p:nvPr/>
        </p:nvPicPr>
        <p:blipFill>
          <a:blip r:embed="rId3"/>
          <a:srcRect l="109" r="30047" b="1"/>
          <a:stretch>
            <a:fillRect/>
          </a:stretch>
        </p:blipFill>
        <p:spPr>
          <a:xfrm>
            <a:off x="5349241" y="10"/>
            <a:ext cx="6842759" cy="6857990"/>
          </a:xfrm>
          <a:prstGeom prst="rect">
            <a:avLst/>
          </a:prstGeom>
        </p:spPr>
      </p:pic>
      <p:sp>
        <p:nvSpPr>
          <p:cNvPr id="2" name="Título 1">
            <a:extLst>
              <a:ext uri="{FF2B5EF4-FFF2-40B4-BE49-F238E27FC236}">
                <a16:creationId xmlns:a16="http://schemas.microsoft.com/office/drawing/2014/main" id="{EAEE2CC3-772E-B5AC-DA24-6B1496C9558D}"/>
              </a:ext>
            </a:extLst>
          </p:cNvPr>
          <p:cNvSpPr>
            <a:spLocks noGrp="1"/>
          </p:cNvSpPr>
          <p:nvPr>
            <p:ph type="ctrTitle"/>
          </p:nvPr>
        </p:nvSpPr>
        <p:spPr>
          <a:xfrm>
            <a:off x="762000" y="743804"/>
            <a:ext cx="4102609" cy="3793482"/>
          </a:xfrm>
        </p:spPr>
        <p:txBody>
          <a:bodyPr anchor="ctr">
            <a:normAutofit fontScale="90000"/>
          </a:bodyPr>
          <a:lstStyle/>
          <a:p>
            <a:pPr algn="l"/>
            <a:r>
              <a:rPr lang="en-GB" dirty="0"/>
              <a:t>The Role of Influencers in Modern Marketing</a:t>
            </a:r>
          </a:p>
        </p:txBody>
      </p:sp>
      <p:sp>
        <p:nvSpPr>
          <p:cNvPr id="3" name="Subtítulo 2">
            <a:extLst>
              <a:ext uri="{FF2B5EF4-FFF2-40B4-BE49-F238E27FC236}">
                <a16:creationId xmlns:a16="http://schemas.microsoft.com/office/drawing/2014/main" id="{E548DB6F-EFA1-2F1B-1928-60A017598C9B}"/>
              </a:ext>
            </a:extLst>
          </p:cNvPr>
          <p:cNvSpPr>
            <a:spLocks noGrp="1"/>
          </p:cNvSpPr>
          <p:nvPr>
            <p:ph type="subTitle" idx="1"/>
          </p:nvPr>
        </p:nvSpPr>
        <p:spPr>
          <a:xfrm>
            <a:off x="7973960" y="6251032"/>
            <a:ext cx="4102609" cy="604336"/>
          </a:xfrm>
        </p:spPr>
        <p:txBody>
          <a:bodyPr>
            <a:normAutofit/>
          </a:bodyPr>
          <a:lstStyle/>
          <a:p>
            <a:pPr algn="r"/>
            <a:r>
              <a:rPr lang="en-GB" dirty="0"/>
              <a:t>Evelyn Ramirez</a:t>
            </a:r>
          </a:p>
        </p:txBody>
      </p:sp>
      <p:sp>
        <p:nvSpPr>
          <p:cNvPr id="5" name="Subtítulo 2">
            <a:extLst>
              <a:ext uri="{FF2B5EF4-FFF2-40B4-BE49-F238E27FC236}">
                <a16:creationId xmlns:a16="http://schemas.microsoft.com/office/drawing/2014/main" id="{D45AB801-2B85-D1DB-3E4D-7BFBBC9BCA9A}"/>
              </a:ext>
            </a:extLst>
          </p:cNvPr>
          <p:cNvSpPr txBox="1">
            <a:spLocks/>
          </p:cNvSpPr>
          <p:nvPr/>
        </p:nvSpPr>
        <p:spPr>
          <a:xfrm>
            <a:off x="1165123" y="4537286"/>
            <a:ext cx="3110730" cy="1563978"/>
          </a:xfrm>
          <a:prstGeom prst="rect">
            <a:avLst/>
          </a:prstGeom>
        </p:spPr>
        <p:txBody>
          <a:bodyPr vert="horz" lIns="91440" tIns="45720" rIns="91440" bIns="45720" rtlCol="0">
            <a:normAutofit fontScale="70000" lnSpcReduction="20000"/>
          </a:bodyPr>
          <a:lstStyle>
            <a:lvl1pPr marL="0" indent="0" algn="ctr" defTabSz="914400" rtl="0" eaLnBrk="1" latinLnBrk="0" hangingPunct="1">
              <a:lnSpc>
                <a:spcPct val="105000"/>
              </a:lnSpc>
              <a:spcBef>
                <a:spcPts val="900"/>
              </a:spcBef>
              <a:buClr>
                <a:schemeClr val="accent5"/>
              </a:buClr>
              <a:buFont typeface="Avenir Next LT Pro" panose="020B05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105000"/>
              </a:lnSpc>
              <a:spcBef>
                <a:spcPts val="900"/>
              </a:spcBef>
              <a:buFont typeface="Arial" panose="020B0604020202020204" pitchFamily="34" charset="0"/>
              <a:buNone/>
              <a:defRPr sz="2000" kern="1200">
                <a:solidFill>
                  <a:schemeClr val="tx1">
                    <a:lumMod val="75000"/>
                    <a:lumOff val="25000"/>
                  </a:schemeClr>
                </a:solidFill>
                <a:latin typeface="+mn-lt"/>
                <a:ea typeface="+mn-ea"/>
                <a:cs typeface="+mn-cs"/>
              </a:defRPr>
            </a:lvl2pPr>
            <a:lvl3pPr marL="914400" indent="0" algn="ctr" defTabSz="914400" rtl="0" eaLnBrk="1" latinLnBrk="0" hangingPunct="1">
              <a:lnSpc>
                <a:spcPct val="105000"/>
              </a:lnSpc>
              <a:spcBef>
                <a:spcPts val="600"/>
              </a:spcBef>
              <a:buClr>
                <a:schemeClr val="accent5"/>
              </a:buClr>
              <a:buFont typeface="Avenir Next LT Pro" panose="020B05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05000"/>
              </a:lnSpc>
              <a:spcBef>
                <a:spcPts val="600"/>
              </a:spcBef>
              <a:buFontTx/>
              <a:buNone/>
              <a:defRPr sz="1600" i="1" kern="1200">
                <a:solidFill>
                  <a:schemeClr val="tx1">
                    <a:lumMod val="75000"/>
                    <a:lumOff val="25000"/>
                  </a:schemeClr>
                </a:solidFill>
                <a:latin typeface="+mn-lt"/>
                <a:ea typeface="+mn-ea"/>
                <a:cs typeface="+mn-cs"/>
              </a:defRPr>
            </a:lvl4pPr>
            <a:lvl5pPr marL="1828800" indent="0" algn="ctr" defTabSz="914400" rtl="0" eaLnBrk="1" latinLnBrk="0" hangingPunct="1">
              <a:lnSpc>
                <a:spcPct val="105000"/>
              </a:lnSpc>
              <a:spcBef>
                <a:spcPts val="600"/>
              </a:spcBef>
              <a:buClr>
                <a:schemeClr val="accent5"/>
              </a:buClr>
              <a:buFont typeface="Avenir Next LT Pro" panose="020B05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b="1" dirty="0">
                <a:latin typeface="Baguet Script" panose="020F0502020204030204" pitchFamily="2" charset="0"/>
              </a:rPr>
              <a:t>Influencer marketing frequently aims for large numbers of followers, but authenticity should be the primary objective. (Ilieva et al., 2024).</a:t>
            </a:r>
          </a:p>
        </p:txBody>
      </p:sp>
    </p:spTree>
    <p:extLst>
      <p:ext uri="{BB962C8B-B14F-4D97-AF65-F5344CB8AC3E}">
        <p14:creationId xmlns:p14="http://schemas.microsoft.com/office/powerpoint/2010/main" val="2227851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 name="Freeform: Shape 31">
            <a:extLst>
              <a:ext uri="{FF2B5EF4-FFF2-40B4-BE49-F238E27FC236}">
                <a16:creationId xmlns:a16="http://schemas.microsoft.com/office/drawing/2014/main" id="{49306479-8C4D-4E4A-A330-DFC80A8A01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105524"/>
          </a:xfrm>
          <a:custGeom>
            <a:avLst/>
            <a:gdLst>
              <a:gd name="connsiteX0" fmla="*/ 0 w 12192000"/>
              <a:gd name="connsiteY0" fmla="*/ 0 h 6105524"/>
              <a:gd name="connsiteX1" fmla="*/ 12192000 w 12192000"/>
              <a:gd name="connsiteY1" fmla="*/ 0 h 6105524"/>
              <a:gd name="connsiteX2" fmla="*/ 12192000 w 12192000"/>
              <a:gd name="connsiteY2" fmla="*/ 6105524 h 6105524"/>
              <a:gd name="connsiteX3" fmla="*/ 11435080 w 12192000"/>
              <a:gd name="connsiteY3" fmla="*/ 6105524 h 6105524"/>
              <a:gd name="connsiteX4" fmla="*/ 11435080 w 12192000"/>
              <a:gd name="connsiteY4" fmla="*/ 771523 h 6105524"/>
              <a:gd name="connsiteX5" fmla="*/ 767080 w 12192000"/>
              <a:gd name="connsiteY5" fmla="*/ 771523 h 6105524"/>
              <a:gd name="connsiteX6" fmla="*/ 767080 w 12192000"/>
              <a:gd name="connsiteY6" fmla="*/ 6105524 h 6105524"/>
              <a:gd name="connsiteX7" fmla="*/ 0 w 12192000"/>
              <a:gd name="connsiteY7" fmla="*/ 6105524 h 610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105524">
                <a:moveTo>
                  <a:pt x="0" y="0"/>
                </a:moveTo>
                <a:lnTo>
                  <a:pt x="12192000" y="0"/>
                </a:lnTo>
                <a:lnTo>
                  <a:pt x="12192000" y="6105524"/>
                </a:lnTo>
                <a:lnTo>
                  <a:pt x="11435080" y="6105524"/>
                </a:lnTo>
                <a:lnTo>
                  <a:pt x="11435080" y="771523"/>
                </a:lnTo>
                <a:lnTo>
                  <a:pt x="767080" y="771523"/>
                </a:lnTo>
                <a:lnTo>
                  <a:pt x="767080" y="6105524"/>
                </a:lnTo>
                <a:lnTo>
                  <a:pt x="0" y="6105524"/>
                </a:lnTo>
                <a:close/>
              </a:path>
            </a:pathLst>
          </a:cu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41" name="Rectangle 33">
            <a:extLst>
              <a:ext uri="{FF2B5EF4-FFF2-40B4-BE49-F238E27FC236}">
                <a16:creationId xmlns:a16="http://schemas.microsoft.com/office/drawing/2014/main" id="{84136905-015B-4510-B514-027CBA846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35">
            <a:extLst>
              <a:ext uri="{FF2B5EF4-FFF2-40B4-BE49-F238E27FC236}">
                <a16:creationId xmlns:a16="http://schemas.microsoft.com/office/drawing/2014/main" id="{36CD0F97-2E5B-4E84-8544-EB24DED104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8001"/>
          </a:xfrm>
          <a:prstGeom prst="rect">
            <a:avLst/>
          </a:pr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43" name="Rectangle 37">
            <a:extLst>
              <a:ext uri="{FF2B5EF4-FFF2-40B4-BE49-F238E27FC236}">
                <a16:creationId xmlns:a16="http://schemas.microsoft.com/office/drawing/2014/main" id="{3B272257-593A-402F-88FA-F1DECD9E3F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00" y="758952"/>
            <a:ext cx="10668000" cy="5340096"/>
          </a:xfrm>
          <a:prstGeom prst="rect">
            <a:avLst/>
          </a:prstGeom>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7D24323A-DC0E-6ED6-CA6F-202D6148B65A}"/>
              </a:ext>
            </a:extLst>
          </p:cNvPr>
          <p:cNvSpPr>
            <a:spLocks noGrp="1"/>
          </p:cNvSpPr>
          <p:nvPr>
            <p:ph type="title"/>
          </p:nvPr>
        </p:nvSpPr>
        <p:spPr>
          <a:xfrm>
            <a:off x="4763729" y="844930"/>
            <a:ext cx="5898175" cy="1638252"/>
          </a:xfrm>
        </p:spPr>
        <p:txBody>
          <a:bodyPr vert="horz" lIns="91440" tIns="45720" rIns="91440" bIns="45720" rtlCol="0" anchor="t">
            <a:normAutofit fontScale="90000"/>
          </a:bodyPr>
          <a:lstStyle/>
          <a:p>
            <a:pPr>
              <a:lnSpc>
                <a:spcPct val="95000"/>
              </a:lnSpc>
            </a:pPr>
            <a:r>
              <a:rPr lang="en-US" sz="4200" kern="1200" spc="-50" baseline="0" dirty="0">
                <a:solidFill>
                  <a:schemeClr val="tx1"/>
                </a:solidFill>
                <a:latin typeface="+mj-lt"/>
                <a:ea typeface="+mj-ea"/>
                <a:cs typeface="+mj-cs"/>
              </a:rPr>
              <a:t>Who are influencers and why does influencer Marketing matters?</a:t>
            </a:r>
          </a:p>
        </p:txBody>
      </p:sp>
      <p:pic>
        <p:nvPicPr>
          <p:cNvPr id="27" name="Marcador de contenido 26" descr="Imagen que contiene Icono&#10;&#10;El contenido generado por IA puede ser incorrecto.">
            <a:extLst>
              <a:ext uri="{FF2B5EF4-FFF2-40B4-BE49-F238E27FC236}">
                <a16:creationId xmlns:a16="http://schemas.microsoft.com/office/drawing/2014/main" id="{F018A288-90FE-0007-4A8B-B96696CE443F}"/>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b="7404"/>
          <a:stretch>
            <a:fillRect/>
          </a:stretch>
        </p:blipFill>
        <p:spPr>
          <a:xfrm>
            <a:off x="1524000" y="1828528"/>
            <a:ext cx="3128922" cy="3200943"/>
          </a:xfrm>
          <a:prstGeom prst="rect">
            <a:avLst/>
          </a:prstGeom>
        </p:spPr>
      </p:pic>
      <p:sp>
        <p:nvSpPr>
          <p:cNvPr id="4" name="Marcador de texto 3">
            <a:extLst>
              <a:ext uri="{FF2B5EF4-FFF2-40B4-BE49-F238E27FC236}">
                <a16:creationId xmlns:a16="http://schemas.microsoft.com/office/drawing/2014/main" id="{52A47E83-859F-0096-8981-2DCBA467FD8E}"/>
              </a:ext>
            </a:extLst>
          </p:cNvPr>
          <p:cNvSpPr>
            <a:spLocks noGrp="1"/>
          </p:cNvSpPr>
          <p:nvPr>
            <p:ph type="body" sz="half" idx="2"/>
          </p:nvPr>
        </p:nvSpPr>
        <p:spPr>
          <a:xfrm>
            <a:off x="4763729" y="2569160"/>
            <a:ext cx="5619136" cy="1325308"/>
          </a:xfrm>
        </p:spPr>
        <p:txBody>
          <a:bodyPr vert="horz" lIns="91440" tIns="45720" rIns="91440" bIns="45720" rtlCol="0">
            <a:normAutofit/>
          </a:bodyPr>
          <a:lstStyle/>
          <a:p>
            <a:r>
              <a:rPr lang="en-GB" dirty="0"/>
              <a:t>Influencers are individuals who can shape followers’ decisions and have built audiences through their content (Enke &amp; Borchers, 2019).</a:t>
            </a:r>
            <a:endParaRPr lang="en-US" dirty="0"/>
          </a:p>
        </p:txBody>
      </p:sp>
      <p:sp>
        <p:nvSpPr>
          <p:cNvPr id="3" name="Marcador de texto 3">
            <a:extLst>
              <a:ext uri="{FF2B5EF4-FFF2-40B4-BE49-F238E27FC236}">
                <a16:creationId xmlns:a16="http://schemas.microsoft.com/office/drawing/2014/main" id="{A722A7C4-655F-AD9D-A2D8-DE55A3B2D0B1}"/>
              </a:ext>
            </a:extLst>
          </p:cNvPr>
          <p:cNvSpPr txBox="1">
            <a:spLocks/>
          </p:cNvSpPr>
          <p:nvPr/>
        </p:nvSpPr>
        <p:spPr>
          <a:xfrm>
            <a:off x="4914065" y="3980446"/>
            <a:ext cx="5250030" cy="1325308"/>
          </a:xfrm>
          <a:prstGeom prst="rect">
            <a:avLst/>
          </a:prstGeom>
        </p:spPr>
        <p:txBody>
          <a:bodyPr vert="horz" lIns="91440" tIns="45720" rIns="91440" bIns="45720" rtlCol="0">
            <a:normAutofit/>
          </a:bodyPr>
          <a:lstStyle>
            <a:lvl1pPr marL="0" indent="0" algn="l" defTabSz="914400" rtl="0" eaLnBrk="1" latinLnBrk="0" hangingPunct="1">
              <a:lnSpc>
                <a:spcPct val="105000"/>
              </a:lnSpc>
              <a:spcBef>
                <a:spcPts val="900"/>
              </a:spcBef>
              <a:buClr>
                <a:schemeClr val="accent5"/>
              </a:buClr>
              <a:buFont typeface="Avenir Next LT Pro" panose="020B0504020202020204" pitchFamily="34" charset="0"/>
              <a:buNone/>
              <a:defRPr sz="2000" kern="1200">
                <a:solidFill>
                  <a:schemeClr val="tx1"/>
                </a:solidFill>
                <a:latin typeface="+mn-lt"/>
                <a:ea typeface="+mn-ea"/>
                <a:cs typeface="+mn-cs"/>
              </a:defRPr>
            </a:lvl1pPr>
            <a:lvl2pPr marL="457200" indent="0" algn="l" defTabSz="914400" rtl="0" eaLnBrk="1" latinLnBrk="0" hangingPunct="1">
              <a:lnSpc>
                <a:spcPct val="105000"/>
              </a:lnSpc>
              <a:spcBef>
                <a:spcPts val="900"/>
              </a:spcBef>
              <a:buFont typeface="Arial" panose="020B0604020202020204" pitchFamily="34" charset="0"/>
              <a:buNone/>
              <a:defRPr sz="1400" kern="1200">
                <a:solidFill>
                  <a:schemeClr val="tx1">
                    <a:lumMod val="75000"/>
                    <a:lumOff val="25000"/>
                  </a:schemeClr>
                </a:solidFill>
                <a:latin typeface="+mn-lt"/>
                <a:ea typeface="+mn-ea"/>
                <a:cs typeface="+mn-cs"/>
              </a:defRPr>
            </a:lvl2pPr>
            <a:lvl3pPr marL="914400" indent="0" algn="l" defTabSz="914400" rtl="0" eaLnBrk="1" latinLnBrk="0" hangingPunct="1">
              <a:lnSpc>
                <a:spcPct val="105000"/>
              </a:lnSpc>
              <a:spcBef>
                <a:spcPts val="600"/>
              </a:spcBef>
              <a:buClr>
                <a:schemeClr val="accent5"/>
              </a:buClr>
              <a:buFont typeface="Avenir Next LT Pro" panose="020B05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105000"/>
              </a:lnSpc>
              <a:spcBef>
                <a:spcPts val="600"/>
              </a:spcBef>
              <a:buFontTx/>
              <a:buNone/>
              <a:defRPr sz="1000" i="1" kern="1200">
                <a:solidFill>
                  <a:schemeClr val="tx1">
                    <a:lumMod val="75000"/>
                    <a:lumOff val="25000"/>
                  </a:schemeClr>
                </a:solidFill>
                <a:latin typeface="+mn-lt"/>
                <a:ea typeface="+mn-ea"/>
                <a:cs typeface="+mn-cs"/>
              </a:defRPr>
            </a:lvl4pPr>
            <a:lvl5pPr marL="1828800" indent="0" algn="l" defTabSz="914400" rtl="0" eaLnBrk="1" latinLnBrk="0" hangingPunct="1">
              <a:lnSpc>
                <a:spcPct val="105000"/>
              </a:lnSpc>
              <a:spcBef>
                <a:spcPts val="600"/>
              </a:spcBef>
              <a:buClr>
                <a:schemeClr val="accent5"/>
              </a:buClr>
              <a:buFont typeface="Avenir Next LT Pro" panose="020B05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marL="342900" indent="-342900">
              <a:buFontTx/>
              <a:buChar char="-"/>
            </a:pPr>
            <a:r>
              <a:rPr lang="en-US" dirty="0"/>
              <a:t>Major business strategy.</a:t>
            </a:r>
          </a:p>
          <a:p>
            <a:pPr marL="342900" indent="-342900">
              <a:buFontTx/>
              <a:buChar char="-"/>
            </a:pPr>
            <a:r>
              <a:rPr lang="en-US" dirty="0"/>
              <a:t>Influencers shape consumer decisions.</a:t>
            </a:r>
          </a:p>
          <a:p>
            <a:pPr marL="342900" indent="-342900">
              <a:buFontTx/>
              <a:buChar char="-"/>
            </a:pPr>
            <a:r>
              <a:rPr lang="en-US" dirty="0"/>
              <a:t>Reach wider audiences.</a:t>
            </a:r>
          </a:p>
        </p:txBody>
      </p:sp>
    </p:spTree>
    <p:extLst>
      <p:ext uri="{BB962C8B-B14F-4D97-AF65-F5344CB8AC3E}">
        <p14:creationId xmlns:p14="http://schemas.microsoft.com/office/powerpoint/2010/main" val="3232786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CCA24B4-9F23-0C4E-1590-80D2B5E83D39}"/>
            </a:ext>
          </a:extLst>
        </p:cNvPr>
        <p:cNvGrpSpPr/>
        <p:nvPr/>
      </p:nvGrpSpPr>
      <p:grpSpPr>
        <a:xfrm>
          <a:off x="0" y="0"/>
          <a:ext cx="0" cy="0"/>
          <a:chOff x="0" y="0"/>
          <a:chExt cx="0" cy="0"/>
        </a:xfrm>
      </p:grpSpPr>
      <p:sp>
        <p:nvSpPr>
          <p:cNvPr id="40" name="Freeform: Shape 31">
            <a:extLst>
              <a:ext uri="{FF2B5EF4-FFF2-40B4-BE49-F238E27FC236}">
                <a16:creationId xmlns:a16="http://schemas.microsoft.com/office/drawing/2014/main" id="{E835583E-D4EC-6A9B-B46F-76875C5CB2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105524"/>
          </a:xfrm>
          <a:custGeom>
            <a:avLst/>
            <a:gdLst>
              <a:gd name="connsiteX0" fmla="*/ 0 w 12192000"/>
              <a:gd name="connsiteY0" fmla="*/ 0 h 6105524"/>
              <a:gd name="connsiteX1" fmla="*/ 12192000 w 12192000"/>
              <a:gd name="connsiteY1" fmla="*/ 0 h 6105524"/>
              <a:gd name="connsiteX2" fmla="*/ 12192000 w 12192000"/>
              <a:gd name="connsiteY2" fmla="*/ 6105524 h 6105524"/>
              <a:gd name="connsiteX3" fmla="*/ 11435080 w 12192000"/>
              <a:gd name="connsiteY3" fmla="*/ 6105524 h 6105524"/>
              <a:gd name="connsiteX4" fmla="*/ 11435080 w 12192000"/>
              <a:gd name="connsiteY4" fmla="*/ 771523 h 6105524"/>
              <a:gd name="connsiteX5" fmla="*/ 767080 w 12192000"/>
              <a:gd name="connsiteY5" fmla="*/ 771523 h 6105524"/>
              <a:gd name="connsiteX6" fmla="*/ 767080 w 12192000"/>
              <a:gd name="connsiteY6" fmla="*/ 6105524 h 6105524"/>
              <a:gd name="connsiteX7" fmla="*/ 0 w 12192000"/>
              <a:gd name="connsiteY7" fmla="*/ 6105524 h 610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105524">
                <a:moveTo>
                  <a:pt x="0" y="0"/>
                </a:moveTo>
                <a:lnTo>
                  <a:pt x="12192000" y="0"/>
                </a:lnTo>
                <a:lnTo>
                  <a:pt x="12192000" y="6105524"/>
                </a:lnTo>
                <a:lnTo>
                  <a:pt x="11435080" y="6105524"/>
                </a:lnTo>
                <a:lnTo>
                  <a:pt x="11435080" y="771523"/>
                </a:lnTo>
                <a:lnTo>
                  <a:pt x="767080" y="771523"/>
                </a:lnTo>
                <a:lnTo>
                  <a:pt x="767080" y="6105524"/>
                </a:lnTo>
                <a:lnTo>
                  <a:pt x="0" y="6105524"/>
                </a:lnTo>
                <a:close/>
              </a:path>
            </a:pathLst>
          </a:cu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41" name="Rectangle 33">
            <a:extLst>
              <a:ext uri="{FF2B5EF4-FFF2-40B4-BE49-F238E27FC236}">
                <a16:creationId xmlns:a16="http://schemas.microsoft.com/office/drawing/2014/main" id="{C91AA167-F730-DF8D-4796-2414F89056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35">
            <a:extLst>
              <a:ext uri="{FF2B5EF4-FFF2-40B4-BE49-F238E27FC236}">
                <a16:creationId xmlns:a16="http://schemas.microsoft.com/office/drawing/2014/main" id="{5A3CC858-BCEB-1854-D191-4673C186B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8001"/>
          </a:xfrm>
          <a:prstGeom prst="rect">
            <a:avLst/>
          </a:pr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43" name="Rectangle 37">
            <a:extLst>
              <a:ext uri="{FF2B5EF4-FFF2-40B4-BE49-F238E27FC236}">
                <a16:creationId xmlns:a16="http://schemas.microsoft.com/office/drawing/2014/main" id="{6D720C6C-A9F8-85E1-8B55-A3D4FCFF81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00" y="758952"/>
            <a:ext cx="10668000" cy="5340096"/>
          </a:xfrm>
          <a:prstGeom prst="rect">
            <a:avLst/>
          </a:prstGeom>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BE4CA7C7-69BA-AA2D-3A7B-58179848174A}"/>
              </a:ext>
            </a:extLst>
          </p:cNvPr>
          <p:cNvSpPr>
            <a:spLocks noGrp="1"/>
          </p:cNvSpPr>
          <p:nvPr>
            <p:ph type="title"/>
          </p:nvPr>
        </p:nvSpPr>
        <p:spPr>
          <a:xfrm>
            <a:off x="1504893" y="1433148"/>
            <a:ext cx="5250030" cy="1345115"/>
          </a:xfrm>
        </p:spPr>
        <p:txBody>
          <a:bodyPr vert="horz" lIns="91440" tIns="45720" rIns="91440" bIns="45720" rtlCol="0" anchor="t">
            <a:normAutofit/>
          </a:bodyPr>
          <a:lstStyle/>
          <a:p>
            <a:pPr>
              <a:lnSpc>
                <a:spcPct val="95000"/>
              </a:lnSpc>
            </a:pPr>
            <a:r>
              <a:rPr lang="en-US" sz="4200" kern="1200" spc="-50" baseline="0" dirty="0">
                <a:solidFill>
                  <a:schemeClr val="tx1"/>
                </a:solidFill>
                <a:latin typeface="+mj-lt"/>
                <a:ea typeface="+mj-ea"/>
                <a:cs typeface="+mj-cs"/>
              </a:rPr>
              <a:t>Key Insights from my research?</a:t>
            </a:r>
          </a:p>
        </p:txBody>
      </p:sp>
      <p:sp>
        <p:nvSpPr>
          <p:cNvPr id="4" name="Marcador de texto 3">
            <a:extLst>
              <a:ext uri="{FF2B5EF4-FFF2-40B4-BE49-F238E27FC236}">
                <a16:creationId xmlns:a16="http://schemas.microsoft.com/office/drawing/2014/main" id="{D3913E06-2E6F-0DAA-EEE7-E18F1FB5B561}"/>
              </a:ext>
            </a:extLst>
          </p:cNvPr>
          <p:cNvSpPr>
            <a:spLocks noGrp="1"/>
          </p:cNvSpPr>
          <p:nvPr>
            <p:ph type="body" sz="half" idx="2"/>
          </p:nvPr>
        </p:nvSpPr>
        <p:spPr>
          <a:xfrm>
            <a:off x="1504893" y="2942389"/>
            <a:ext cx="5250030" cy="2104440"/>
          </a:xfrm>
        </p:spPr>
        <p:txBody>
          <a:bodyPr vert="horz" lIns="91440" tIns="45720" rIns="91440" bIns="45720" rtlCol="0">
            <a:normAutofit lnSpcReduction="10000"/>
          </a:bodyPr>
          <a:lstStyle/>
          <a:p>
            <a:pPr marL="342900" indent="-342900">
              <a:buFontTx/>
              <a:buChar char="-"/>
            </a:pPr>
            <a:r>
              <a:rPr lang="en-US" dirty="0"/>
              <a:t>Parasocial interaction.</a:t>
            </a:r>
          </a:p>
          <a:p>
            <a:pPr marL="342900" indent="-342900">
              <a:buFontTx/>
              <a:buChar char="-"/>
            </a:pPr>
            <a:r>
              <a:rPr lang="en-US" dirty="0"/>
              <a:t>Authenticity.</a:t>
            </a:r>
          </a:p>
          <a:p>
            <a:pPr marL="342900" indent="-342900">
              <a:buFontTx/>
              <a:buChar char="-"/>
            </a:pPr>
            <a:r>
              <a:rPr lang="en-US" dirty="0"/>
              <a:t>Online presence and brand perception.</a:t>
            </a:r>
          </a:p>
          <a:p>
            <a:pPr marL="342900" indent="-342900">
              <a:buFontTx/>
              <a:buChar char="-"/>
            </a:pPr>
            <a:r>
              <a:rPr lang="en-US" dirty="0"/>
              <a:t>Reach versus higher engagement.</a:t>
            </a:r>
          </a:p>
          <a:p>
            <a:pPr marL="342900" indent="-342900">
              <a:buFontTx/>
              <a:buChar char="-"/>
            </a:pPr>
            <a:r>
              <a:rPr lang="en-US" dirty="0"/>
              <a:t>Ethical Concerns.</a:t>
            </a:r>
          </a:p>
        </p:txBody>
      </p:sp>
      <p:pic>
        <p:nvPicPr>
          <p:cNvPr id="11" name="Marcador de contenido 10" descr="Aplicación, Icono&#10;&#10;El contenido generado por IA puede ser incorrecto.">
            <a:extLst>
              <a:ext uri="{FF2B5EF4-FFF2-40B4-BE49-F238E27FC236}">
                <a16:creationId xmlns:a16="http://schemas.microsoft.com/office/drawing/2014/main" id="{9E041018-702C-A2C0-16EF-E5BD80D821E5}"/>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754923" y="1475397"/>
            <a:ext cx="3907202" cy="3907202"/>
          </a:xfrm>
        </p:spPr>
      </p:pic>
    </p:spTree>
    <p:extLst>
      <p:ext uri="{BB962C8B-B14F-4D97-AF65-F5344CB8AC3E}">
        <p14:creationId xmlns:p14="http://schemas.microsoft.com/office/powerpoint/2010/main" val="1759522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428D1CD-6DB0-1E97-E93E-2641319F403C}"/>
            </a:ext>
          </a:extLst>
        </p:cNvPr>
        <p:cNvGrpSpPr/>
        <p:nvPr/>
      </p:nvGrpSpPr>
      <p:grpSpPr>
        <a:xfrm>
          <a:off x="0" y="0"/>
          <a:ext cx="0" cy="0"/>
          <a:chOff x="0" y="0"/>
          <a:chExt cx="0" cy="0"/>
        </a:xfrm>
      </p:grpSpPr>
      <p:sp>
        <p:nvSpPr>
          <p:cNvPr id="40" name="Freeform: Shape 31">
            <a:extLst>
              <a:ext uri="{FF2B5EF4-FFF2-40B4-BE49-F238E27FC236}">
                <a16:creationId xmlns:a16="http://schemas.microsoft.com/office/drawing/2014/main" id="{3B84A2D4-F2B9-AD47-ED07-6136DB3B5C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105524"/>
          </a:xfrm>
          <a:custGeom>
            <a:avLst/>
            <a:gdLst>
              <a:gd name="connsiteX0" fmla="*/ 0 w 12192000"/>
              <a:gd name="connsiteY0" fmla="*/ 0 h 6105524"/>
              <a:gd name="connsiteX1" fmla="*/ 12192000 w 12192000"/>
              <a:gd name="connsiteY1" fmla="*/ 0 h 6105524"/>
              <a:gd name="connsiteX2" fmla="*/ 12192000 w 12192000"/>
              <a:gd name="connsiteY2" fmla="*/ 6105524 h 6105524"/>
              <a:gd name="connsiteX3" fmla="*/ 11435080 w 12192000"/>
              <a:gd name="connsiteY3" fmla="*/ 6105524 h 6105524"/>
              <a:gd name="connsiteX4" fmla="*/ 11435080 w 12192000"/>
              <a:gd name="connsiteY4" fmla="*/ 771523 h 6105524"/>
              <a:gd name="connsiteX5" fmla="*/ 767080 w 12192000"/>
              <a:gd name="connsiteY5" fmla="*/ 771523 h 6105524"/>
              <a:gd name="connsiteX6" fmla="*/ 767080 w 12192000"/>
              <a:gd name="connsiteY6" fmla="*/ 6105524 h 6105524"/>
              <a:gd name="connsiteX7" fmla="*/ 0 w 12192000"/>
              <a:gd name="connsiteY7" fmla="*/ 6105524 h 610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105524">
                <a:moveTo>
                  <a:pt x="0" y="0"/>
                </a:moveTo>
                <a:lnTo>
                  <a:pt x="12192000" y="0"/>
                </a:lnTo>
                <a:lnTo>
                  <a:pt x="12192000" y="6105524"/>
                </a:lnTo>
                <a:lnTo>
                  <a:pt x="11435080" y="6105524"/>
                </a:lnTo>
                <a:lnTo>
                  <a:pt x="11435080" y="771523"/>
                </a:lnTo>
                <a:lnTo>
                  <a:pt x="767080" y="771523"/>
                </a:lnTo>
                <a:lnTo>
                  <a:pt x="767080" y="6105524"/>
                </a:lnTo>
                <a:lnTo>
                  <a:pt x="0" y="6105524"/>
                </a:lnTo>
                <a:close/>
              </a:path>
            </a:pathLst>
          </a:cu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41" name="Rectangle 33">
            <a:extLst>
              <a:ext uri="{FF2B5EF4-FFF2-40B4-BE49-F238E27FC236}">
                <a16:creationId xmlns:a16="http://schemas.microsoft.com/office/drawing/2014/main" id="{21596ABC-0989-07CD-7415-536ED22B42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35">
            <a:extLst>
              <a:ext uri="{FF2B5EF4-FFF2-40B4-BE49-F238E27FC236}">
                <a16:creationId xmlns:a16="http://schemas.microsoft.com/office/drawing/2014/main" id="{2F3E4A92-E0B6-0ADA-AED9-8E26B3FBB0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8001"/>
          </a:xfrm>
          <a:prstGeom prst="rect">
            <a:avLst/>
          </a:pr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43" name="Rectangle 37">
            <a:extLst>
              <a:ext uri="{FF2B5EF4-FFF2-40B4-BE49-F238E27FC236}">
                <a16:creationId xmlns:a16="http://schemas.microsoft.com/office/drawing/2014/main" id="{BFDB2C33-F704-2CAE-D50A-E249D3ECAE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00" y="758952"/>
            <a:ext cx="10668000" cy="5340096"/>
          </a:xfrm>
          <a:prstGeom prst="rect">
            <a:avLst/>
          </a:prstGeom>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ED032EA9-A6EC-C677-FC00-CA1E611B9211}"/>
              </a:ext>
            </a:extLst>
          </p:cNvPr>
          <p:cNvSpPr>
            <a:spLocks noGrp="1"/>
          </p:cNvSpPr>
          <p:nvPr>
            <p:ph type="title"/>
          </p:nvPr>
        </p:nvSpPr>
        <p:spPr>
          <a:xfrm>
            <a:off x="3687102" y="752476"/>
            <a:ext cx="5628347" cy="1345115"/>
          </a:xfrm>
        </p:spPr>
        <p:txBody>
          <a:bodyPr vert="horz" lIns="91440" tIns="45720" rIns="91440" bIns="45720" rtlCol="0" anchor="t">
            <a:normAutofit/>
          </a:bodyPr>
          <a:lstStyle/>
          <a:p>
            <a:pPr>
              <a:lnSpc>
                <a:spcPct val="95000"/>
              </a:lnSpc>
            </a:pPr>
            <a:r>
              <a:rPr lang="en-US" sz="4200" kern="1200" spc="-50" baseline="0" dirty="0">
                <a:solidFill>
                  <a:schemeClr val="tx1"/>
                </a:solidFill>
                <a:latin typeface="+mj-lt"/>
                <a:ea typeface="+mj-ea"/>
                <a:cs typeface="+mj-cs"/>
              </a:rPr>
              <a:t>Real-world Examples</a:t>
            </a:r>
          </a:p>
        </p:txBody>
      </p:sp>
      <p:sp>
        <p:nvSpPr>
          <p:cNvPr id="4" name="Marcador de texto 3">
            <a:extLst>
              <a:ext uri="{FF2B5EF4-FFF2-40B4-BE49-F238E27FC236}">
                <a16:creationId xmlns:a16="http://schemas.microsoft.com/office/drawing/2014/main" id="{5D6599FF-8D7C-E3FD-DC2F-B7731F930C3F}"/>
              </a:ext>
            </a:extLst>
          </p:cNvPr>
          <p:cNvSpPr>
            <a:spLocks noGrp="1"/>
          </p:cNvSpPr>
          <p:nvPr>
            <p:ph type="body" sz="half" idx="2"/>
          </p:nvPr>
        </p:nvSpPr>
        <p:spPr>
          <a:xfrm>
            <a:off x="3413227" y="1714500"/>
            <a:ext cx="2301773" cy="3632514"/>
          </a:xfrm>
        </p:spPr>
        <p:txBody>
          <a:bodyPr vert="horz" lIns="91440" tIns="45720" rIns="91440" bIns="45720" rtlCol="0">
            <a:normAutofit/>
          </a:bodyPr>
          <a:lstStyle/>
          <a:p>
            <a:r>
              <a:rPr lang="en-GB" dirty="0"/>
              <a:t>The influencer 420doggface208 shared a video on TikTok where he was skating while drinking juice and listening to Dreams by Fleetwood Mac (Savage 2020).</a:t>
            </a:r>
          </a:p>
        </p:txBody>
      </p:sp>
      <p:pic>
        <p:nvPicPr>
          <p:cNvPr id="6" name="Download (1)">
            <a:hlinkClick r:id="" action="ppaction://media"/>
            <a:extLst>
              <a:ext uri="{FF2B5EF4-FFF2-40B4-BE49-F238E27FC236}">
                <a16:creationId xmlns:a16="http://schemas.microsoft.com/office/drawing/2014/main" id="{33DC9237-6749-CECA-264C-5A4BB8EC10EB}"/>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1026296" y="1572568"/>
            <a:ext cx="2122635" cy="3774446"/>
          </a:xfrm>
        </p:spPr>
      </p:pic>
      <p:pic>
        <p:nvPicPr>
          <p:cNvPr id="1026" name="Picture 2" descr="🥤 Nitro Pepsi, la primera bebida cola con nitrógeno, suave y cremosa,  presentada por el tiktoker italiano, Khaby Lame. #NitroPepsi @khaby00  #suave #cremosa #pepsi #bebidas #cola #soda #ideas #marketing">
            <a:extLst>
              <a:ext uri="{FF2B5EF4-FFF2-40B4-BE49-F238E27FC236}">
                <a16:creationId xmlns:a16="http://schemas.microsoft.com/office/drawing/2014/main" id="{F923047F-6F3C-3004-4E5D-AF5C8E9BDD6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79296" y="1572568"/>
            <a:ext cx="2660806" cy="3774446"/>
          </a:xfrm>
          <a:prstGeom prst="rect">
            <a:avLst/>
          </a:prstGeom>
          <a:noFill/>
          <a:extLst>
            <a:ext uri="{909E8E84-426E-40DD-AFC4-6F175D3DCCD1}">
              <a14:hiddenFill xmlns:a14="http://schemas.microsoft.com/office/drawing/2010/main">
                <a:solidFill>
                  <a:srgbClr val="FFFFFF"/>
                </a:solidFill>
              </a14:hiddenFill>
            </a:ext>
          </a:extLst>
        </p:spPr>
      </p:pic>
      <p:sp>
        <p:nvSpPr>
          <p:cNvPr id="3" name="Marcador de texto 3">
            <a:extLst>
              <a:ext uri="{FF2B5EF4-FFF2-40B4-BE49-F238E27FC236}">
                <a16:creationId xmlns:a16="http://schemas.microsoft.com/office/drawing/2014/main" id="{31E2B95E-51F1-7BA6-DB71-60C039563B13}"/>
              </a:ext>
            </a:extLst>
          </p:cNvPr>
          <p:cNvSpPr txBox="1">
            <a:spLocks/>
          </p:cNvSpPr>
          <p:nvPr/>
        </p:nvSpPr>
        <p:spPr>
          <a:xfrm>
            <a:off x="8702733" y="1906046"/>
            <a:ext cx="2301773" cy="3632514"/>
          </a:xfrm>
          <a:prstGeom prst="rect">
            <a:avLst/>
          </a:prstGeom>
        </p:spPr>
        <p:txBody>
          <a:bodyPr vert="horz" lIns="91440" tIns="45720" rIns="91440" bIns="45720" rtlCol="0">
            <a:normAutofit/>
          </a:bodyPr>
          <a:lstStyle>
            <a:lvl1pPr marL="0" indent="0" algn="l" defTabSz="914400" rtl="0" eaLnBrk="1" latinLnBrk="0" hangingPunct="1">
              <a:lnSpc>
                <a:spcPct val="105000"/>
              </a:lnSpc>
              <a:spcBef>
                <a:spcPts val="900"/>
              </a:spcBef>
              <a:buClr>
                <a:schemeClr val="accent5"/>
              </a:buClr>
              <a:buFont typeface="Avenir Next LT Pro" panose="020B0504020202020204" pitchFamily="34" charset="0"/>
              <a:buNone/>
              <a:defRPr sz="2000" kern="1200">
                <a:solidFill>
                  <a:schemeClr val="tx1"/>
                </a:solidFill>
                <a:latin typeface="+mn-lt"/>
                <a:ea typeface="+mn-ea"/>
                <a:cs typeface="+mn-cs"/>
              </a:defRPr>
            </a:lvl1pPr>
            <a:lvl2pPr marL="457200" indent="0" algn="l" defTabSz="914400" rtl="0" eaLnBrk="1" latinLnBrk="0" hangingPunct="1">
              <a:lnSpc>
                <a:spcPct val="105000"/>
              </a:lnSpc>
              <a:spcBef>
                <a:spcPts val="900"/>
              </a:spcBef>
              <a:buFont typeface="Arial" panose="020B0604020202020204" pitchFamily="34" charset="0"/>
              <a:buNone/>
              <a:defRPr sz="1400" kern="1200">
                <a:solidFill>
                  <a:schemeClr val="tx1">
                    <a:lumMod val="75000"/>
                    <a:lumOff val="25000"/>
                  </a:schemeClr>
                </a:solidFill>
                <a:latin typeface="+mn-lt"/>
                <a:ea typeface="+mn-ea"/>
                <a:cs typeface="+mn-cs"/>
              </a:defRPr>
            </a:lvl2pPr>
            <a:lvl3pPr marL="914400" indent="0" algn="l" defTabSz="914400" rtl="0" eaLnBrk="1" latinLnBrk="0" hangingPunct="1">
              <a:lnSpc>
                <a:spcPct val="105000"/>
              </a:lnSpc>
              <a:spcBef>
                <a:spcPts val="600"/>
              </a:spcBef>
              <a:buClr>
                <a:schemeClr val="accent5"/>
              </a:buClr>
              <a:buFont typeface="Avenir Next LT Pro" panose="020B05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105000"/>
              </a:lnSpc>
              <a:spcBef>
                <a:spcPts val="600"/>
              </a:spcBef>
              <a:buFontTx/>
              <a:buNone/>
              <a:defRPr sz="1000" i="1" kern="1200">
                <a:solidFill>
                  <a:schemeClr val="tx1">
                    <a:lumMod val="75000"/>
                    <a:lumOff val="25000"/>
                  </a:schemeClr>
                </a:solidFill>
                <a:latin typeface="+mn-lt"/>
                <a:ea typeface="+mn-ea"/>
                <a:cs typeface="+mn-cs"/>
              </a:defRPr>
            </a:lvl4pPr>
            <a:lvl5pPr marL="1828800" indent="0" algn="l" defTabSz="914400" rtl="0" eaLnBrk="1" latinLnBrk="0" hangingPunct="1">
              <a:lnSpc>
                <a:spcPct val="105000"/>
              </a:lnSpc>
              <a:spcBef>
                <a:spcPts val="600"/>
              </a:spcBef>
              <a:buClr>
                <a:schemeClr val="accent5"/>
              </a:buClr>
              <a:buFont typeface="Avenir Next LT Pro" panose="020B05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dirty="0"/>
              <a:t>The famous TikToker </a:t>
            </a:r>
            <a:r>
              <a:rPr lang="en-GB" dirty="0" err="1"/>
              <a:t>Khaby</a:t>
            </a:r>
            <a:r>
              <a:rPr lang="en-GB" dirty="0"/>
              <a:t> Lame, who has over 160 million followers, partnered with Pepsi in 2022 to promote Nitro Pepsi.  </a:t>
            </a:r>
          </a:p>
        </p:txBody>
      </p:sp>
    </p:spTree>
    <p:extLst>
      <p:ext uri="{BB962C8B-B14F-4D97-AF65-F5344CB8AC3E}">
        <p14:creationId xmlns:p14="http://schemas.microsoft.com/office/powerpoint/2010/main" val="1448804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847"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2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video>
              <p:cMediaNode vol="80000">
                <p:cTn id="19" fill="hold" display="0">
                  <p:stCondLst>
                    <p:cond delay="indefinite"/>
                  </p:stCondLst>
                </p:cTn>
                <p:tgtEl>
                  <p:spTgt spid="6"/>
                </p:tgtEl>
              </p:cMediaNode>
            </p:video>
            <p:seq concurrent="1" nextAc="seek">
              <p:cTn id="20" restart="whenNotActive" fill="hold" evtFilter="cancelBubble" nodeType="interactiveSeq">
                <p:stCondLst>
                  <p:cond evt="onClick" delay="0">
                    <p:tgtEl>
                      <p:spTgt spid="6"/>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22847" fill="hold"/>
                                        <p:tgtEl>
                                          <p:spTgt spid="6"/>
                                        </p:tgtEl>
                                      </p:cBhvr>
                                    </p:cmd>
                                  </p:childTnLst>
                                </p:cTn>
                              </p:par>
                            </p:childTnLst>
                          </p:cTn>
                        </p:par>
                      </p:childTnLst>
                    </p:cTn>
                  </p:par>
                </p:childTnLst>
              </p:cTn>
              <p:nextCondLst>
                <p:cond evt="onClick" delay="0">
                  <p:tgtEl>
                    <p:spTgt spid="6"/>
                  </p:tgtEl>
                </p:cond>
              </p:nextCondLst>
            </p:seq>
          </p:childTnLst>
        </p:cTn>
      </p:par>
    </p:tnLst>
    <p:bldLst>
      <p:bldP spid="4" grpId="0" build="p"/>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B461775-7FDB-1EFD-CC7C-AF804DB25EE4}"/>
            </a:ext>
          </a:extLst>
        </p:cNvPr>
        <p:cNvGrpSpPr/>
        <p:nvPr/>
      </p:nvGrpSpPr>
      <p:grpSpPr>
        <a:xfrm>
          <a:off x="0" y="0"/>
          <a:ext cx="0" cy="0"/>
          <a:chOff x="0" y="0"/>
          <a:chExt cx="0" cy="0"/>
        </a:xfrm>
      </p:grpSpPr>
      <p:sp>
        <p:nvSpPr>
          <p:cNvPr id="16" name="Freeform: Shape 15">
            <a:extLst>
              <a:ext uri="{FF2B5EF4-FFF2-40B4-BE49-F238E27FC236}">
                <a16:creationId xmlns:a16="http://schemas.microsoft.com/office/drawing/2014/main" id="{49306479-8C4D-4E4A-A330-DFC80A8A01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105524"/>
          </a:xfrm>
          <a:custGeom>
            <a:avLst/>
            <a:gdLst>
              <a:gd name="connsiteX0" fmla="*/ 0 w 12192000"/>
              <a:gd name="connsiteY0" fmla="*/ 0 h 6105524"/>
              <a:gd name="connsiteX1" fmla="*/ 12192000 w 12192000"/>
              <a:gd name="connsiteY1" fmla="*/ 0 h 6105524"/>
              <a:gd name="connsiteX2" fmla="*/ 12192000 w 12192000"/>
              <a:gd name="connsiteY2" fmla="*/ 6105524 h 6105524"/>
              <a:gd name="connsiteX3" fmla="*/ 11435080 w 12192000"/>
              <a:gd name="connsiteY3" fmla="*/ 6105524 h 6105524"/>
              <a:gd name="connsiteX4" fmla="*/ 11435080 w 12192000"/>
              <a:gd name="connsiteY4" fmla="*/ 771523 h 6105524"/>
              <a:gd name="connsiteX5" fmla="*/ 767080 w 12192000"/>
              <a:gd name="connsiteY5" fmla="*/ 771523 h 6105524"/>
              <a:gd name="connsiteX6" fmla="*/ 767080 w 12192000"/>
              <a:gd name="connsiteY6" fmla="*/ 6105524 h 6105524"/>
              <a:gd name="connsiteX7" fmla="*/ 0 w 12192000"/>
              <a:gd name="connsiteY7" fmla="*/ 6105524 h 610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105524">
                <a:moveTo>
                  <a:pt x="0" y="0"/>
                </a:moveTo>
                <a:lnTo>
                  <a:pt x="12192000" y="0"/>
                </a:lnTo>
                <a:lnTo>
                  <a:pt x="12192000" y="6105524"/>
                </a:lnTo>
                <a:lnTo>
                  <a:pt x="11435080" y="6105524"/>
                </a:lnTo>
                <a:lnTo>
                  <a:pt x="11435080" y="771523"/>
                </a:lnTo>
                <a:lnTo>
                  <a:pt x="767080" y="771523"/>
                </a:lnTo>
                <a:lnTo>
                  <a:pt x="767080" y="6105524"/>
                </a:lnTo>
                <a:lnTo>
                  <a:pt x="0" y="6105524"/>
                </a:lnTo>
                <a:close/>
              </a:path>
            </a:pathLst>
          </a:cu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8" name="Rectangle 17">
            <a:extLst>
              <a:ext uri="{FF2B5EF4-FFF2-40B4-BE49-F238E27FC236}">
                <a16:creationId xmlns:a16="http://schemas.microsoft.com/office/drawing/2014/main" id="{84136905-015B-4510-B514-027CBA846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36CD0F97-2E5B-4E84-8544-EB24DED104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8001"/>
          </a:xfrm>
          <a:prstGeom prst="rect">
            <a:avLst/>
          </a:pr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2" name="Rectangle 21">
            <a:extLst>
              <a:ext uri="{FF2B5EF4-FFF2-40B4-BE49-F238E27FC236}">
                <a16:creationId xmlns:a16="http://schemas.microsoft.com/office/drawing/2014/main" id="{3B272257-593A-402F-88FA-F1DECD9E3F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00" y="758952"/>
            <a:ext cx="10668000" cy="5340096"/>
          </a:xfrm>
          <a:prstGeom prst="rect">
            <a:avLst/>
          </a:prstGeom>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6BBEAC4A-48E8-6334-C28B-70845D737695}"/>
              </a:ext>
            </a:extLst>
          </p:cNvPr>
          <p:cNvSpPr>
            <a:spLocks noGrp="1"/>
          </p:cNvSpPr>
          <p:nvPr>
            <p:ph type="title"/>
          </p:nvPr>
        </p:nvSpPr>
        <p:spPr>
          <a:xfrm>
            <a:off x="1149096" y="1372033"/>
            <a:ext cx="5250030" cy="1345115"/>
          </a:xfrm>
        </p:spPr>
        <p:txBody>
          <a:bodyPr vert="horz" lIns="91440" tIns="45720" rIns="91440" bIns="45720" rtlCol="0" anchor="t">
            <a:normAutofit/>
          </a:bodyPr>
          <a:lstStyle/>
          <a:p>
            <a:pPr>
              <a:lnSpc>
                <a:spcPct val="95000"/>
              </a:lnSpc>
            </a:pPr>
            <a:r>
              <a:rPr lang="en-US" sz="4200" kern="1200" spc="-50" baseline="0" dirty="0">
                <a:solidFill>
                  <a:schemeClr val="tx1"/>
                </a:solidFill>
                <a:latin typeface="+mj-lt"/>
                <a:ea typeface="+mj-ea"/>
                <a:cs typeface="+mj-cs"/>
              </a:rPr>
              <a:t>Effectiveness of this approach</a:t>
            </a:r>
          </a:p>
        </p:txBody>
      </p:sp>
      <p:sp>
        <p:nvSpPr>
          <p:cNvPr id="4" name="Marcador de texto 3">
            <a:extLst>
              <a:ext uri="{FF2B5EF4-FFF2-40B4-BE49-F238E27FC236}">
                <a16:creationId xmlns:a16="http://schemas.microsoft.com/office/drawing/2014/main" id="{BE38EBA1-9A03-66C8-5028-7531C1F66796}"/>
              </a:ext>
            </a:extLst>
          </p:cNvPr>
          <p:cNvSpPr>
            <a:spLocks noGrp="1"/>
          </p:cNvSpPr>
          <p:nvPr>
            <p:ph type="body" sz="half" idx="2"/>
          </p:nvPr>
        </p:nvSpPr>
        <p:spPr>
          <a:xfrm>
            <a:off x="1149096" y="3026872"/>
            <a:ext cx="5250030" cy="2610771"/>
          </a:xfrm>
        </p:spPr>
        <p:txBody>
          <a:bodyPr vert="horz" lIns="91440" tIns="45720" rIns="91440" bIns="45720" rtlCol="0">
            <a:normAutofit lnSpcReduction="10000"/>
          </a:bodyPr>
          <a:lstStyle/>
          <a:p>
            <a:pPr marL="342900" indent="-342900">
              <a:buFontTx/>
              <a:buChar char="-"/>
            </a:pPr>
            <a:r>
              <a:rPr lang="en-US" dirty="0"/>
              <a:t>Authentic content follows the AIDA model: Attention, Interest, Desire, Action.</a:t>
            </a:r>
          </a:p>
          <a:p>
            <a:pPr marL="342900" indent="-342900">
              <a:buFontTx/>
              <a:buChar char="-"/>
            </a:pPr>
            <a:r>
              <a:rPr lang="en-US" dirty="0"/>
              <a:t>Emotional connection.</a:t>
            </a:r>
          </a:p>
          <a:p>
            <a:pPr marL="342900" indent="-342900">
              <a:buFontTx/>
              <a:buChar char="-"/>
            </a:pPr>
            <a:r>
              <a:rPr lang="en-US" dirty="0"/>
              <a:t>Credibility.</a:t>
            </a:r>
          </a:p>
          <a:p>
            <a:pPr marL="342900" indent="-342900">
              <a:buFontTx/>
              <a:buChar char="-"/>
            </a:pPr>
            <a:r>
              <a:rPr lang="en-US" dirty="0"/>
              <a:t>Following the Code of Non-broadcast Advertising (CAP Code)</a:t>
            </a:r>
          </a:p>
        </p:txBody>
      </p:sp>
      <p:pic>
        <p:nvPicPr>
          <p:cNvPr id="14" name="Marcador de contenido 13" descr="Diagrama, Texto&#10;&#10;El contenido generado por IA puede ser incorrecto.">
            <a:extLst>
              <a:ext uri="{FF2B5EF4-FFF2-40B4-BE49-F238E27FC236}">
                <a16:creationId xmlns:a16="http://schemas.microsoft.com/office/drawing/2014/main" id="{F3C98B9D-A8F9-D4E0-0E5F-B0FCE8456624}"/>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181354" y="1681757"/>
            <a:ext cx="4861550" cy="3646162"/>
          </a:xfrm>
        </p:spPr>
      </p:pic>
    </p:spTree>
    <p:extLst>
      <p:ext uri="{BB962C8B-B14F-4D97-AF65-F5344CB8AC3E}">
        <p14:creationId xmlns:p14="http://schemas.microsoft.com/office/powerpoint/2010/main" val="3274718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2E62B28-B930-25A4-CE89-0999821C2015}"/>
            </a:ext>
          </a:extLst>
        </p:cNvPr>
        <p:cNvGrpSpPr/>
        <p:nvPr/>
      </p:nvGrpSpPr>
      <p:grpSpPr>
        <a:xfrm>
          <a:off x="0" y="0"/>
          <a:ext cx="0" cy="0"/>
          <a:chOff x="0" y="0"/>
          <a:chExt cx="0" cy="0"/>
        </a:xfrm>
      </p:grpSpPr>
      <p:sp>
        <p:nvSpPr>
          <p:cNvPr id="43" name="Freeform: Shape 42">
            <a:extLst>
              <a:ext uri="{FF2B5EF4-FFF2-40B4-BE49-F238E27FC236}">
                <a16:creationId xmlns:a16="http://schemas.microsoft.com/office/drawing/2014/main" id="{49306479-8C4D-4E4A-A330-DFC80A8A01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105524"/>
          </a:xfrm>
          <a:custGeom>
            <a:avLst/>
            <a:gdLst>
              <a:gd name="connsiteX0" fmla="*/ 0 w 12192000"/>
              <a:gd name="connsiteY0" fmla="*/ 0 h 6105524"/>
              <a:gd name="connsiteX1" fmla="*/ 12192000 w 12192000"/>
              <a:gd name="connsiteY1" fmla="*/ 0 h 6105524"/>
              <a:gd name="connsiteX2" fmla="*/ 12192000 w 12192000"/>
              <a:gd name="connsiteY2" fmla="*/ 6105524 h 6105524"/>
              <a:gd name="connsiteX3" fmla="*/ 11435080 w 12192000"/>
              <a:gd name="connsiteY3" fmla="*/ 6105524 h 6105524"/>
              <a:gd name="connsiteX4" fmla="*/ 11435080 w 12192000"/>
              <a:gd name="connsiteY4" fmla="*/ 771523 h 6105524"/>
              <a:gd name="connsiteX5" fmla="*/ 767080 w 12192000"/>
              <a:gd name="connsiteY5" fmla="*/ 771523 h 6105524"/>
              <a:gd name="connsiteX6" fmla="*/ 767080 w 12192000"/>
              <a:gd name="connsiteY6" fmla="*/ 6105524 h 6105524"/>
              <a:gd name="connsiteX7" fmla="*/ 0 w 12192000"/>
              <a:gd name="connsiteY7" fmla="*/ 6105524 h 610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105524">
                <a:moveTo>
                  <a:pt x="0" y="0"/>
                </a:moveTo>
                <a:lnTo>
                  <a:pt x="12192000" y="0"/>
                </a:lnTo>
                <a:lnTo>
                  <a:pt x="12192000" y="6105524"/>
                </a:lnTo>
                <a:lnTo>
                  <a:pt x="11435080" y="6105524"/>
                </a:lnTo>
                <a:lnTo>
                  <a:pt x="11435080" y="771523"/>
                </a:lnTo>
                <a:lnTo>
                  <a:pt x="767080" y="771523"/>
                </a:lnTo>
                <a:lnTo>
                  <a:pt x="767080" y="6105524"/>
                </a:lnTo>
                <a:lnTo>
                  <a:pt x="0" y="6105524"/>
                </a:lnTo>
                <a:close/>
              </a:path>
            </a:pathLst>
          </a:cu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45" name="Rectangle 44">
            <a:extLst>
              <a:ext uri="{FF2B5EF4-FFF2-40B4-BE49-F238E27FC236}">
                <a16:creationId xmlns:a16="http://schemas.microsoft.com/office/drawing/2014/main" id="{84136905-015B-4510-B514-027CBA846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DDCFC97B-0787-B168-0788-8457E51E0275}"/>
              </a:ext>
            </a:extLst>
          </p:cNvPr>
          <p:cNvSpPr>
            <a:spLocks noGrp="1"/>
          </p:cNvSpPr>
          <p:nvPr>
            <p:ph type="title"/>
          </p:nvPr>
        </p:nvSpPr>
        <p:spPr>
          <a:xfrm>
            <a:off x="628650" y="1052421"/>
            <a:ext cx="4594426" cy="1695995"/>
          </a:xfrm>
        </p:spPr>
        <p:txBody>
          <a:bodyPr vert="horz" lIns="91440" tIns="45720" rIns="91440" bIns="45720" rtlCol="0" anchor="t">
            <a:normAutofit/>
          </a:bodyPr>
          <a:lstStyle/>
          <a:p>
            <a:pPr>
              <a:lnSpc>
                <a:spcPct val="95000"/>
              </a:lnSpc>
            </a:pPr>
            <a:r>
              <a:rPr lang="en-US" kern="1200" spc="-50" baseline="0" dirty="0">
                <a:solidFill>
                  <a:schemeClr val="tx1"/>
                </a:solidFill>
                <a:latin typeface="+mj-lt"/>
                <a:ea typeface="+mj-ea"/>
                <a:cs typeface="+mj-cs"/>
              </a:rPr>
              <a:t>Evaluation: Benefits and Problems</a:t>
            </a:r>
          </a:p>
        </p:txBody>
      </p:sp>
      <p:pic>
        <p:nvPicPr>
          <p:cNvPr id="11" name="Marcador de contenido 10">
            <a:extLst>
              <a:ext uri="{FF2B5EF4-FFF2-40B4-BE49-F238E27FC236}">
                <a16:creationId xmlns:a16="http://schemas.microsoft.com/office/drawing/2014/main" id="{C7E334D0-9C0B-2899-5C4C-17CB07423E88}"/>
              </a:ext>
            </a:extLst>
          </p:cNvPr>
          <p:cNvPicPr>
            <a:picLocks noGrp="1" noChangeAspect="1"/>
          </p:cNvPicPr>
          <p:nvPr>
            <p:ph idx="1"/>
          </p:nvPr>
        </p:nvPicPr>
        <p:blipFill>
          <a:blip r:embed="rId3"/>
          <a:stretch>
            <a:fillRect/>
          </a:stretch>
        </p:blipFill>
        <p:spPr>
          <a:xfrm>
            <a:off x="628650" y="3325321"/>
            <a:ext cx="10699802" cy="3156441"/>
          </a:xfrm>
          <a:prstGeom prst="rect">
            <a:avLst/>
          </a:prstGeom>
        </p:spPr>
      </p:pic>
      <p:sp>
        <p:nvSpPr>
          <p:cNvPr id="4" name="Marcador de texto 3">
            <a:extLst>
              <a:ext uri="{FF2B5EF4-FFF2-40B4-BE49-F238E27FC236}">
                <a16:creationId xmlns:a16="http://schemas.microsoft.com/office/drawing/2014/main" id="{A6584343-D666-8F1E-7F23-9F876312E7D2}"/>
              </a:ext>
            </a:extLst>
          </p:cNvPr>
          <p:cNvSpPr>
            <a:spLocks noGrp="1"/>
          </p:cNvSpPr>
          <p:nvPr>
            <p:ph type="body" sz="half" idx="2"/>
          </p:nvPr>
        </p:nvSpPr>
        <p:spPr>
          <a:xfrm>
            <a:off x="5540832" y="797451"/>
            <a:ext cx="5330522" cy="1695995"/>
          </a:xfrm>
        </p:spPr>
        <p:txBody>
          <a:bodyPr vert="horz" lIns="91440" tIns="45720" rIns="91440" bIns="45720" rtlCol="0">
            <a:normAutofit fontScale="92500"/>
          </a:bodyPr>
          <a:lstStyle/>
          <a:p>
            <a:pPr marL="342900" indent="-342900">
              <a:lnSpc>
                <a:spcPct val="95000"/>
              </a:lnSpc>
              <a:buFontTx/>
              <a:buChar char="-"/>
            </a:pPr>
            <a:r>
              <a:rPr lang="en-US" dirty="0"/>
              <a:t>Benefits: High Engagement, viral potential, strong trust-building, and effective persuasion of customers.</a:t>
            </a:r>
          </a:p>
          <a:p>
            <a:pPr marL="342900" indent="-342900">
              <a:lnSpc>
                <a:spcPct val="95000"/>
              </a:lnSpc>
              <a:buFontTx/>
              <a:buChar char="-"/>
            </a:pPr>
            <a:r>
              <a:rPr lang="en-US" dirty="0"/>
              <a:t>Problems: Risk of dishonesty, fake followers harm product; misleading content.</a:t>
            </a:r>
          </a:p>
          <a:p>
            <a:pPr marL="342900" indent="-342900">
              <a:lnSpc>
                <a:spcPct val="95000"/>
              </a:lnSpc>
              <a:buFontTx/>
              <a:buChar char="-"/>
            </a:pPr>
            <a:endParaRPr lang="en-US" dirty="0"/>
          </a:p>
        </p:txBody>
      </p:sp>
      <p:sp>
        <p:nvSpPr>
          <p:cNvPr id="3" name="Marcador de texto 3">
            <a:extLst>
              <a:ext uri="{FF2B5EF4-FFF2-40B4-BE49-F238E27FC236}">
                <a16:creationId xmlns:a16="http://schemas.microsoft.com/office/drawing/2014/main" id="{FDD84912-0984-F403-8957-7E26142652E0}"/>
              </a:ext>
            </a:extLst>
          </p:cNvPr>
          <p:cNvSpPr txBox="1">
            <a:spLocks/>
          </p:cNvSpPr>
          <p:nvPr/>
        </p:nvSpPr>
        <p:spPr>
          <a:xfrm>
            <a:off x="628650" y="2882500"/>
            <a:ext cx="2286900" cy="484307"/>
          </a:xfrm>
          <a:prstGeom prst="rect">
            <a:avLst/>
          </a:prstGeom>
        </p:spPr>
        <p:txBody>
          <a:bodyPr vert="horz" lIns="91440" tIns="45720" rIns="91440" bIns="45720" rtlCol="0">
            <a:normAutofit fontScale="92500" lnSpcReduction="20000"/>
          </a:bodyPr>
          <a:lstStyle>
            <a:lvl1pPr marL="0" indent="0" algn="l" defTabSz="914400" rtl="0" eaLnBrk="1" latinLnBrk="0" hangingPunct="1">
              <a:lnSpc>
                <a:spcPct val="105000"/>
              </a:lnSpc>
              <a:spcBef>
                <a:spcPts val="900"/>
              </a:spcBef>
              <a:buClr>
                <a:schemeClr val="accent5"/>
              </a:buClr>
              <a:buFont typeface="Avenir Next LT Pro" panose="020B0504020202020204" pitchFamily="34" charset="0"/>
              <a:buNone/>
              <a:defRPr sz="2000" kern="1200">
                <a:solidFill>
                  <a:schemeClr val="tx1"/>
                </a:solidFill>
                <a:latin typeface="+mn-lt"/>
                <a:ea typeface="+mn-ea"/>
                <a:cs typeface="+mn-cs"/>
              </a:defRPr>
            </a:lvl1pPr>
            <a:lvl2pPr marL="457200" indent="0" algn="l" defTabSz="914400" rtl="0" eaLnBrk="1" latinLnBrk="0" hangingPunct="1">
              <a:lnSpc>
                <a:spcPct val="105000"/>
              </a:lnSpc>
              <a:spcBef>
                <a:spcPts val="900"/>
              </a:spcBef>
              <a:buFont typeface="Arial" panose="020B0604020202020204" pitchFamily="34" charset="0"/>
              <a:buNone/>
              <a:defRPr sz="1400" kern="1200">
                <a:solidFill>
                  <a:schemeClr val="tx1">
                    <a:lumMod val="75000"/>
                    <a:lumOff val="25000"/>
                  </a:schemeClr>
                </a:solidFill>
                <a:latin typeface="+mn-lt"/>
                <a:ea typeface="+mn-ea"/>
                <a:cs typeface="+mn-cs"/>
              </a:defRPr>
            </a:lvl2pPr>
            <a:lvl3pPr marL="914400" indent="0" algn="l" defTabSz="914400" rtl="0" eaLnBrk="1" latinLnBrk="0" hangingPunct="1">
              <a:lnSpc>
                <a:spcPct val="105000"/>
              </a:lnSpc>
              <a:spcBef>
                <a:spcPts val="600"/>
              </a:spcBef>
              <a:buClr>
                <a:schemeClr val="accent5"/>
              </a:buClr>
              <a:buFont typeface="Avenir Next LT Pro" panose="020B05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105000"/>
              </a:lnSpc>
              <a:spcBef>
                <a:spcPts val="600"/>
              </a:spcBef>
              <a:buFontTx/>
              <a:buNone/>
              <a:defRPr sz="1000" i="1" kern="1200">
                <a:solidFill>
                  <a:schemeClr val="tx1">
                    <a:lumMod val="75000"/>
                    <a:lumOff val="25000"/>
                  </a:schemeClr>
                </a:solidFill>
                <a:latin typeface="+mn-lt"/>
                <a:ea typeface="+mn-ea"/>
                <a:cs typeface="+mn-cs"/>
              </a:defRPr>
            </a:lvl4pPr>
            <a:lvl5pPr marL="1828800" indent="0" algn="l" defTabSz="914400" rtl="0" eaLnBrk="1" latinLnBrk="0" hangingPunct="1">
              <a:lnSpc>
                <a:spcPct val="105000"/>
              </a:lnSpc>
              <a:spcBef>
                <a:spcPts val="600"/>
              </a:spcBef>
              <a:buClr>
                <a:schemeClr val="accent5"/>
              </a:buClr>
              <a:buFont typeface="Avenir Next LT Pro" panose="020B05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lnSpc>
                <a:spcPct val="95000"/>
              </a:lnSpc>
            </a:pPr>
            <a:r>
              <a:rPr lang="en-US" sz="3600" spc="-50" dirty="0">
                <a:latin typeface="+mj-lt"/>
                <a:ea typeface="+mj-ea"/>
                <a:cs typeface="+mj-cs"/>
              </a:rPr>
              <a:t>Conclusion</a:t>
            </a:r>
          </a:p>
          <a:p>
            <a:pPr marL="342900" indent="-342900">
              <a:lnSpc>
                <a:spcPct val="95000"/>
              </a:lnSpc>
              <a:buFontTx/>
              <a:buChar char="-"/>
            </a:pPr>
            <a:endParaRPr lang="en-US" dirty="0"/>
          </a:p>
        </p:txBody>
      </p:sp>
    </p:spTree>
    <p:extLst>
      <p:ext uri="{BB962C8B-B14F-4D97-AF65-F5344CB8AC3E}">
        <p14:creationId xmlns:p14="http://schemas.microsoft.com/office/powerpoint/2010/main" val="1053201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CAE7367-A85B-50A1-07A8-A3740EA298C9}"/>
            </a:ext>
          </a:extLst>
        </p:cNvPr>
        <p:cNvGrpSpPr/>
        <p:nvPr/>
      </p:nvGrpSpPr>
      <p:grpSpPr>
        <a:xfrm>
          <a:off x="0" y="0"/>
          <a:ext cx="0" cy="0"/>
          <a:chOff x="0" y="0"/>
          <a:chExt cx="0" cy="0"/>
        </a:xfrm>
      </p:grpSpPr>
      <p:sp>
        <p:nvSpPr>
          <p:cNvPr id="9" name="Freeform: Shape 8">
            <a:extLst>
              <a:ext uri="{FF2B5EF4-FFF2-40B4-BE49-F238E27FC236}">
                <a16:creationId xmlns:a16="http://schemas.microsoft.com/office/drawing/2014/main" id="{49306479-8C4D-4E4A-A330-DFC80A8A01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105524"/>
          </a:xfrm>
          <a:custGeom>
            <a:avLst/>
            <a:gdLst>
              <a:gd name="connsiteX0" fmla="*/ 0 w 12192000"/>
              <a:gd name="connsiteY0" fmla="*/ 0 h 6105524"/>
              <a:gd name="connsiteX1" fmla="*/ 12192000 w 12192000"/>
              <a:gd name="connsiteY1" fmla="*/ 0 h 6105524"/>
              <a:gd name="connsiteX2" fmla="*/ 12192000 w 12192000"/>
              <a:gd name="connsiteY2" fmla="*/ 6105524 h 6105524"/>
              <a:gd name="connsiteX3" fmla="*/ 11435080 w 12192000"/>
              <a:gd name="connsiteY3" fmla="*/ 6105524 h 6105524"/>
              <a:gd name="connsiteX4" fmla="*/ 11435080 w 12192000"/>
              <a:gd name="connsiteY4" fmla="*/ 771523 h 6105524"/>
              <a:gd name="connsiteX5" fmla="*/ 767080 w 12192000"/>
              <a:gd name="connsiteY5" fmla="*/ 771523 h 6105524"/>
              <a:gd name="connsiteX6" fmla="*/ 767080 w 12192000"/>
              <a:gd name="connsiteY6" fmla="*/ 6105524 h 6105524"/>
              <a:gd name="connsiteX7" fmla="*/ 0 w 12192000"/>
              <a:gd name="connsiteY7" fmla="*/ 6105524 h 610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105524">
                <a:moveTo>
                  <a:pt x="0" y="0"/>
                </a:moveTo>
                <a:lnTo>
                  <a:pt x="12192000" y="0"/>
                </a:lnTo>
                <a:lnTo>
                  <a:pt x="12192000" y="6105524"/>
                </a:lnTo>
                <a:lnTo>
                  <a:pt x="11435080" y="6105524"/>
                </a:lnTo>
                <a:lnTo>
                  <a:pt x="11435080" y="771523"/>
                </a:lnTo>
                <a:lnTo>
                  <a:pt x="767080" y="771523"/>
                </a:lnTo>
                <a:lnTo>
                  <a:pt x="767080" y="6105524"/>
                </a:lnTo>
                <a:lnTo>
                  <a:pt x="0" y="6105524"/>
                </a:lnTo>
                <a:close/>
              </a:path>
            </a:pathLst>
          </a:cu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1" name="Rectangle 10">
            <a:extLst>
              <a:ext uri="{FF2B5EF4-FFF2-40B4-BE49-F238E27FC236}">
                <a16:creationId xmlns:a16="http://schemas.microsoft.com/office/drawing/2014/main" id="{84136905-015B-4510-B514-027CBA846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6CD0F97-2E5B-4E84-8544-EB24DED104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8001"/>
          </a:xfrm>
          <a:prstGeom prst="rect">
            <a:avLst/>
          </a:pr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5" name="Rectangle 14">
            <a:extLst>
              <a:ext uri="{FF2B5EF4-FFF2-40B4-BE49-F238E27FC236}">
                <a16:creationId xmlns:a16="http://schemas.microsoft.com/office/drawing/2014/main" id="{3B272257-593A-402F-88FA-F1DECD9E3F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00" y="762000"/>
            <a:ext cx="10668000" cy="5340096"/>
          </a:xfrm>
          <a:prstGeom prst="rect">
            <a:avLst/>
          </a:prstGeom>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C2AB0040-E59D-CCB4-6C84-DD468EFC5D6D}"/>
              </a:ext>
            </a:extLst>
          </p:cNvPr>
          <p:cNvSpPr>
            <a:spLocks noGrp="1"/>
          </p:cNvSpPr>
          <p:nvPr>
            <p:ph type="title"/>
          </p:nvPr>
        </p:nvSpPr>
        <p:spPr>
          <a:xfrm>
            <a:off x="1517904" y="940413"/>
            <a:ext cx="9144000" cy="1344168"/>
          </a:xfrm>
        </p:spPr>
        <p:txBody>
          <a:bodyPr vert="horz" lIns="91440" tIns="45720" rIns="91440" bIns="45720" rtlCol="0" anchor="t">
            <a:normAutofit/>
          </a:bodyPr>
          <a:lstStyle/>
          <a:p>
            <a:pPr>
              <a:lnSpc>
                <a:spcPct val="95000"/>
              </a:lnSpc>
            </a:pPr>
            <a:r>
              <a:rPr lang="en-US" sz="4200" dirty="0"/>
              <a:t>References</a:t>
            </a:r>
            <a:endParaRPr lang="en-US" sz="4200" kern="1200" spc="-50" baseline="0" dirty="0">
              <a:solidFill>
                <a:schemeClr val="tx1"/>
              </a:solidFill>
              <a:latin typeface="+mj-lt"/>
              <a:ea typeface="+mj-ea"/>
              <a:cs typeface="+mj-cs"/>
            </a:endParaRPr>
          </a:p>
        </p:txBody>
      </p:sp>
      <p:sp>
        <p:nvSpPr>
          <p:cNvPr id="4" name="Marcador de texto 3">
            <a:extLst>
              <a:ext uri="{FF2B5EF4-FFF2-40B4-BE49-F238E27FC236}">
                <a16:creationId xmlns:a16="http://schemas.microsoft.com/office/drawing/2014/main" id="{0D752FD3-D65C-249F-FC21-939C16B7CD2C}"/>
              </a:ext>
            </a:extLst>
          </p:cNvPr>
          <p:cNvSpPr>
            <a:spLocks noGrp="1"/>
          </p:cNvSpPr>
          <p:nvPr>
            <p:ph type="body" sz="half" idx="2"/>
          </p:nvPr>
        </p:nvSpPr>
        <p:spPr>
          <a:xfrm>
            <a:off x="1517904" y="1705301"/>
            <a:ext cx="9144000" cy="4390699"/>
          </a:xfrm>
        </p:spPr>
        <p:txBody>
          <a:bodyPr vert="horz" lIns="91440" tIns="45720" rIns="91440" bIns="45720" rtlCol="0">
            <a:normAutofit fontScale="85000" lnSpcReduction="20000"/>
          </a:bodyPr>
          <a:lstStyle/>
          <a:p>
            <a:pPr marL="342900" indent="-342900">
              <a:buFontTx/>
              <a:buChar char="-"/>
            </a:pPr>
            <a:r>
              <a:rPr lang="en-GB" dirty="0"/>
              <a:t>Aw, E.C.-X. and Agnihotri, R. (2024) ‘Influencer marketing research: review and future research agenda’, Journal of marketing theory and practice, 32(4), pp. 435–448. Available at: </a:t>
            </a:r>
            <a:r>
              <a:rPr lang="en-GB" u="sng" dirty="0">
                <a:hlinkClick r:id="rId3"/>
              </a:rPr>
              <a:t>https://doi.org/10.1080/10696679.2023.2235883</a:t>
            </a:r>
            <a:r>
              <a:rPr lang="en-GB" dirty="0"/>
              <a:t>.</a:t>
            </a:r>
          </a:p>
          <a:p>
            <a:pPr marL="342900" indent="-342900">
              <a:buFontTx/>
              <a:buChar char="-"/>
            </a:pPr>
            <a:r>
              <a:rPr lang="en-GB" dirty="0"/>
              <a:t>Enke, N. and Borchers, N.S., 2019. Social media influencers in strategic communication: A conceptual framework for strategic social media influencer communication. International Journal of Strategic Communication, 13(4), pp.261–277. Available at: </a:t>
            </a:r>
            <a:r>
              <a:rPr lang="en-GB" u="sng" dirty="0">
                <a:hlinkClick r:id="rId4"/>
              </a:rPr>
              <a:t>https://doi.org/10.1080/1553118X.2019.1620234</a:t>
            </a:r>
            <a:endParaRPr lang="en-GB" dirty="0"/>
          </a:p>
          <a:p>
            <a:pPr marL="342900" indent="-342900">
              <a:buFontTx/>
              <a:buChar char="-"/>
            </a:pPr>
            <a:r>
              <a:rPr lang="en-GB" dirty="0"/>
              <a:t>Ilieva, G. </a:t>
            </a:r>
            <a:r>
              <a:rPr lang="en-GB" i="1" dirty="0"/>
              <a:t>et al.</a:t>
            </a:r>
            <a:r>
              <a:rPr lang="en-GB" dirty="0"/>
              <a:t> (2024) ‘Social Media Influencers: Customer Attitudes and Impact on Purchase Behaviour’, </a:t>
            </a:r>
            <a:r>
              <a:rPr lang="en-GB" i="1" dirty="0"/>
              <a:t>Information (Basel)</a:t>
            </a:r>
            <a:r>
              <a:rPr lang="en-GB" dirty="0"/>
              <a:t>, 15(6), p. 359. Available at: </a:t>
            </a:r>
            <a:r>
              <a:rPr lang="en-GB" u="sng" dirty="0">
                <a:hlinkClick r:id="rId5"/>
              </a:rPr>
              <a:t>https://doi.org/10.3390/info15060359</a:t>
            </a:r>
            <a:endParaRPr lang="en-GB" u="sng" dirty="0"/>
          </a:p>
          <a:p>
            <a:pPr marL="342900" indent="-342900">
              <a:buFontTx/>
              <a:buChar char="-"/>
            </a:pPr>
            <a:r>
              <a:rPr lang="en-GB" dirty="0"/>
              <a:t>Savage, M. (2020) ‘Fleetwood Mac’s Dreams get streaming boost from viral TikTok video’, BBC News,6 October. Available at: https://www.bbc.co.uk/news/entertainment-arts-54432900 (Accessed: 19 October 2025).</a:t>
            </a:r>
          </a:p>
          <a:p>
            <a:pPr marL="342900" indent="-342900">
              <a:buFontTx/>
              <a:buChar char="-"/>
            </a:pPr>
            <a:r>
              <a:rPr lang="en-GB" dirty="0"/>
              <a:t>Wong, I.H.S. et al. (2024) ‘Social media celebrities’ influence on youths’ diet behaviours: a gender study based on the AIDA marketing communication model’, </a:t>
            </a:r>
            <a:r>
              <a:rPr lang="en-GB" dirty="0" err="1"/>
              <a:t>Aslib</a:t>
            </a:r>
            <a:r>
              <a:rPr lang="en-GB" dirty="0"/>
              <a:t> journal of information management, 76(5), pp. 778–799. Available at: </a:t>
            </a:r>
            <a:r>
              <a:rPr lang="en-GB" u="sng" dirty="0">
                <a:hlinkClick r:id="rId6"/>
              </a:rPr>
              <a:t>https://doi.org/10.1108/AJIM-11-2022-0495</a:t>
            </a:r>
            <a:r>
              <a:rPr lang="en-GB" dirty="0"/>
              <a:t>.</a:t>
            </a:r>
            <a:endParaRPr lang="en-US" dirty="0"/>
          </a:p>
        </p:txBody>
      </p:sp>
    </p:spTree>
    <p:extLst>
      <p:ext uri="{BB962C8B-B14F-4D97-AF65-F5344CB8AC3E}">
        <p14:creationId xmlns:p14="http://schemas.microsoft.com/office/powerpoint/2010/main" val="4133750668"/>
      </p:ext>
    </p:extLst>
  </p:cSld>
  <p:clrMapOvr>
    <a:masterClrMapping/>
  </p:clrMapOvr>
</p:sld>
</file>

<file path=ppt/theme/theme1.xml><?xml version="1.0" encoding="utf-8"?>
<a:theme xmlns:a="http://schemas.openxmlformats.org/drawingml/2006/main" name="PrismaticVTI">
  <a:themeElements>
    <a:clrScheme name="Verde azulado">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Custom 166">
      <a:majorFont>
        <a:latin typeface="Aharoni"/>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ismaticVTI" id="{DA44D624-A564-4DE8-8446-0CD5C485C979}" vid="{8B2B1550-B69C-4156-BAEC-B2E559F94BDB}"/>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2267</TotalTime>
  <Words>1114</Words>
  <Application>Microsoft Office PowerPoint</Application>
  <PresentationFormat>Panorámica</PresentationFormat>
  <Paragraphs>64</Paragraphs>
  <Slides>7</Slides>
  <Notes>7</Notes>
  <HiddenSlides>0</HiddenSlides>
  <MMClips>1</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7</vt:i4>
      </vt:variant>
    </vt:vector>
  </HeadingPairs>
  <TitlesOfParts>
    <vt:vector size="13" baseType="lpstr">
      <vt:lpstr>Aharoni</vt:lpstr>
      <vt:lpstr>Aptos</vt:lpstr>
      <vt:lpstr>Arial</vt:lpstr>
      <vt:lpstr>Avenir Next LT Pro</vt:lpstr>
      <vt:lpstr>Baguet Script</vt:lpstr>
      <vt:lpstr>PrismaticVTI</vt:lpstr>
      <vt:lpstr>The Role of Influencers in Modern Marketing</vt:lpstr>
      <vt:lpstr>Who are influencers and why does influencer Marketing matters?</vt:lpstr>
      <vt:lpstr>Key Insights from my research?</vt:lpstr>
      <vt:lpstr>Real-world Examples</vt:lpstr>
      <vt:lpstr>Effectiveness of this approach</vt:lpstr>
      <vt:lpstr>Evaluation: Benefits and Problems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Evelyn Ramirez De Martinez (2520056)</dc:creator>
  <cp:lastModifiedBy>Evelyn Ramirez De Martinez (2520056)</cp:lastModifiedBy>
  <cp:revision>10</cp:revision>
  <cp:lastPrinted>2025-11-22T11:25:10Z</cp:lastPrinted>
  <dcterms:created xsi:type="dcterms:W3CDTF">2025-11-17T10:25:10Z</dcterms:created>
  <dcterms:modified xsi:type="dcterms:W3CDTF">2025-11-24T08:23:18Z</dcterms:modified>
</cp:coreProperties>
</file>