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0" r:id="rId1"/>
    <p:sldMasterId id="2147484241" r:id="rId2"/>
  </p:sldMasterIdLst>
  <p:notesMasterIdLst>
    <p:notesMasterId r:id="rId19"/>
  </p:notesMasterIdLst>
  <p:handoutMasterIdLst>
    <p:handoutMasterId r:id="rId20"/>
  </p:handoutMasterIdLst>
  <p:sldIdLst>
    <p:sldId id="273" r:id="rId3"/>
    <p:sldId id="256" r:id="rId4"/>
    <p:sldId id="268" r:id="rId5"/>
    <p:sldId id="257" r:id="rId6"/>
    <p:sldId id="258" r:id="rId7"/>
    <p:sldId id="259" r:id="rId8"/>
    <p:sldId id="272" r:id="rId9"/>
    <p:sldId id="260" r:id="rId10"/>
    <p:sldId id="267" r:id="rId11"/>
    <p:sldId id="261" r:id="rId12"/>
    <p:sldId id="270" r:id="rId13"/>
    <p:sldId id="262" r:id="rId14"/>
    <p:sldId id="263" r:id="rId15"/>
    <p:sldId id="274" r:id="rId16"/>
    <p:sldId id="264"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ental health" id="{A1F2695F-81E4-C144-89EB-24E71CBDFBDD}">
          <p14:sldIdLst/>
        </p14:section>
        <p14:section name="Untitled Section" id="{04253456-9546-914B-9DA5-48ABD0C4A477}">
          <p14:sldIdLst>
            <p14:sldId id="273"/>
            <p14:sldId id="256"/>
            <p14:sldId id="268"/>
            <p14:sldId id="257"/>
            <p14:sldId id="258"/>
            <p14:sldId id="259"/>
            <p14:sldId id="272"/>
            <p14:sldId id="260"/>
            <p14:sldId id="267"/>
            <p14:sldId id="261"/>
            <p14:sldId id="270"/>
            <p14:sldId id="262"/>
            <p14:sldId id="263"/>
            <p14:sldId id="274"/>
            <p14:sldId id="264"/>
            <p14:sldId id="265"/>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053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B4D179-C318-8A45-82B7-25C9AD6E1EC5}" v="10" dt="2021-11-17T00:47:57.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777"/>
    <p:restoredTop sz="94709"/>
  </p:normalViewPr>
  <p:slideViewPr>
    <p:cSldViewPr snapToGrid="0" snapToObjects="1">
      <p:cViewPr varScale="1">
        <p:scale>
          <a:sx n="97" d="100"/>
          <a:sy n="97" d="100"/>
        </p:scale>
        <p:origin x="232" y="39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 d="1"/>
        <a:sy n="1" d="1"/>
      </p:scale>
      <p:origin x="0" y="0"/>
    </p:cViewPr>
  </p:sorterViewPr>
  <p:notesViewPr>
    <p:cSldViewPr snapToGrid="0" snapToObjects="1">
      <p:cViewPr varScale="1">
        <p:scale>
          <a:sx n="96" d="100"/>
          <a:sy n="96" d="100"/>
        </p:scale>
        <p:origin x="368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nbimrew@yahoo.co.uk" userId="fab29e4649da3ff2" providerId="LiveId" clId="{88B4D179-C318-8A45-82B7-25C9AD6E1EC5}"/>
    <pc:docChg chg="custSel modSld">
      <pc:chgData name="Lisanbimrew@yahoo.co.uk" userId="fab29e4649da3ff2" providerId="LiveId" clId="{88B4D179-C318-8A45-82B7-25C9AD6E1EC5}" dt="2021-11-17T00:58:07.993" v="847" actId="20577"/>
      <pc:docMkLst>
        <pc:docMk/>
      </pc:docMkLst>
      <pc:sldChg chg="modSp mod">
        <pc:chgData name="Lisanbimrew@yahoo.co.uk" userId="fab29e4649da3ff2" providerId="LiveId" clId="{88B4D179-C318-8A45-82B7-25C9AD6E1EC5}" dt="2021-11-17T00:27:38.051" v="623" actId="20577"/>
        <pc:sldMkLst>
          <pc:docMk/>
          <pc:sldMk cId="3880644007" sldId="257"/>
        </pc:sldMkLst>
        <pc:spChg chg="mod">
          <ac:chgData name="Lisanbimrew@yahoo.co.uk" userId="fab29e4649da3ff2" providerId="LiveId" clId="{88B4D179-C318-8A45-82B7-25C9AD6E1EC5}" dt="2021-11-17T00:27:38.051" v="623" actId="20577"/>
          <ac:spMkLst>
            <pc:docMk/>
            <pc:sldMk cId="3880644007" sldId="257"/>
            <ac:spMk id="3" creationId="{431B8BFD-3972-EA4D-99A4-8044277D89A9}"/>
          </ac:spMkLst>
        </pc:spChg>
      </pc:sldChg>
      <pc:sldChg chg="addSp delSp modSp mod">
        <pc:chgData name="Lisanbimrew@yahoo.co.uk" userId="fab29e4649da3ff2" providerId="LiveId" clId="{88B4D179-C318-8A45-82B7-25C9AD6E1EC5}" dt="2021-11-17T00:27:24.704" v="622" actId="20577"/>
        <pc:sldMkLst>
          <pc:docMk/>
          <pc:sldMk cId="664294409" sldId="258"/>
        </pc:sldMkLst>
        <pc:spChg chg="add mod">
          <ac:chgData name="Lisanbimrew@yahoo.co.uk" userId="fab29e4649da3ff2" providerId="LiveId" clId="{88B4D179-C318-8A45-82B7-25C9AD6E1EC5}" dt="2021-11-17T00:11:49.418" v="46" actId="255"/>
          <ac:spMkLst>
            <pc:docMk/>
            <pc:sldMk cId="664294409" sldId="258"/>
            <ac:spMk id="2" creationId="{71ABC55E-E6B0-7C41-867F-FDD327669175}"/>
          </ac:spMkLst>
        </pc:spChg>
        <pc:spChg chg="add del mod">
          <ac:chgData name="Lisanbimrew@yahoo.co.uk" userId="fab29e4649da3ff2" providerId="LiveId" clId="{88B4D179-C318-8A45-82B7-25C9AD6E1EC5}" dt="2021-11-17T00:12:44.275" v="50"/>
          <ac:spMkLst>
            <pc:docMk/>
            <pc:sldMk cId="664294409" sldId="258"/>
            <ac:spMk id="3" creationId="{A1114B5B-D294-FE45-82C5-01B7CDBF8FA4}"/>
          </ac:spMkLst>
        </pc:spChg>
        <pc:spChg chg="mod">
          <ac:chgData name="Lisanbimrew@yahoo.co.uk" userId="fab29e4649da3ff2" providerId="LiveId" clId="{88B4D179-C318-8A45-82B7-25C9AD6E1EC5}" dt="2021-11-17T00:27:24.704" v="622" actId="20577"/>
          <ac:spMkLst>
            <pc:docMk/>
            <pc:sldMk cId="664294409" sldId="258"/>
            <ac:spMk id="59" creationId="{92D0F769-FD2B-9040-9C43-FB9BD7DF79ED}"/>
          </ac:spMkLst>
        </pc:spChg>
      </pc:sldChg>
      <pc:sldChg chg="modSp mod">
        <pc:chgData name="Lisanbimrew@yahoo.co.uk" userId="fab29e4649da3ff2" providerId="LiveId" clId="{88B4D179-C318-8A45-82B7-25C9AD6E1EC5}" dt="2021-11-17T00:39:04.742" v="774" actId="20577"/>
        <pc:sldMkLst>
          <pc:docMk/>
          <pc:sldMk cId="2609675077" sldId="259"/>
        </pc:sldMkLst>
        <pc:spChg chg="mod">
          <ac:chgData name="Lisanbimrew@yahoo.co.uk" userId="fab29e4649da3ff2" providerId="LiveId" clId="{88B4D179-C318-8A45-82B7-25C9AD6E1EC5}" dt="2021-11-17T00:39:04.742" v="774" actId="20577"/>
          <ac:spMkLst>
            <pc:docMk/>
            <pc:sldMk cId="2609675077" sldId="259"/>
            <ac:spMk id="3" creationId="{C578C785-C123-064A-9564-8872D501AB5E}"/>
          </ac:spMkLst>
        </pc:spChg>
      </pc:sldChg>
      <pc:sldChg chg="modSp mod">
        <pc:chgData name="Lisanbimrew@yahoo.co.uk" userId="fab29e4649da3ff2" providerId="LiveId" clId="{88B4D179-C318-8A45-82B7-25C9AD6E1EC5}" dt="2021-11-17T00:26:49.079" v="620" actId="20577"/>
        <pc:sldMkLst>
          <pc:docMk/>
          <pc:sldMk cId="918723320" sldId="260"/>
        </pc:sldMkLst>
        <pc:spChg chg="mod">
          <ac:chgData name="Lisanbimrew@yahoo.co.uk" userId="fab29e4649da3ff2" providerId="LiveId" clId="{88B4D179-C318-8A45-82B7-25C9AD6E1EC5}" dt="2021-11-17T00:26:49.079" v="620" actId="20577"/>
          <ac:spMkLst>
            <pc:docMk/>
            <pc:sldMk cId="918723320" sldId="260"/>
            <ac:spMk id="3" creationId="{A901C133-18BE-3748-835E-C4B94D61EF56}"/>
          </ac:spMkLst>
        </pc:spChg>
      </pc:sldChg>
      <pc:sldChg chg="modSp mod">
        <pc:chgData name="Lisanbimrew@yahoo.co.uk" userId="fab29e4649da3ff2" providerId="LiveId" clId="{88B4D179-C318-8A45-82B7-25C9AD6E1EC5}" dt="2021-11-17T00:18:37.405" v="429" actId="20577"/>
        <pc:sldMkLst>
          <pc:docMk/>
          <pc:sldMk cId="361580055" sldId="261"/>
        </pc:sldMkLst>
        <pc:spChg chg="mod">
          <ac:chgData name="Lisanbimrew@yahoo.co.uk" userId="fab29e4649da3ff2" providerId="LiveId" clId="{88B4D179-C318-8A45-82B7-25C9AD6E1EC5}" dt="2021-11-17T00:18:37.405" v="429" actId="20577"/>
          <ac:spMkLst>
            <pc:docMk/>
            <pc:sldMk cId="361580055" sldId="261"/>
            <ac:spMk id="3" creationId="{B33C8117-8CB4-844C-8D0D-5B6BA37CB2B9}"/>
          </ac:spMkLst>
        </pc:spChg>
      </pc:sldChg>
      <pc:sldChg chg="modSp mod">
        <pc:chgData name="Lisanbimrew@yahoo.co.uk" userId="fab29e4649da3ff2" providerId="LiveId" clId="{88B4D179-C318-8A45-82B7-25C9AD6E1EC5}" dt="2021-11-17T00:23:18.232" v="569" actId="20577"/>
        <pc:sldMkLst>
          <pc:docMk/>
          <pc:sldMk cId="2687340206" sldId="262"/>
        </pc:sldMkLst>
        <pc:spChg chg="mod">
          <ac:chgData name="Lisanbimrew@yahoo.co.uk" userId="fab29e4649da3ff2" providerId="LiveId" clId="{88B4D179-C318-8A45-82B7-25C9AD6E1EC5}" dt="2021-11-17T00:23:18.232" v="569" actId="20577"/>
          <ac:spMkLst>
            <pc:docMk/>
            <pc:sldMk cId="2687340206" sldId="262"/>
            <ac:spMk id="3" creationId="{9CC556F8-2A11-6D4E-8E3D-40C7C6EBF2B7}"/>
          </ac:spMkLst>
        </pc:spChg>
      </pc:sldChg>
      <pc:sldChg chg="modSp mod">
        <pc:chgData name="Lisanbimrew@yahoo.co.uk" userId="fab29e4649da3ff2" providerId="LiveId" clId="{88B4D179-C318-8A45-82B7-25C9AD6E1EC5}" dt="2021-11-17T00:22:25.162" v="528" actId="20577"/>
        <pc:sldMkLst>
          <pc:docMk/>
          <pc:sldMk cId="1550991324" sldId="263"/>
        </pc:sldMkLst>
        <pc:spChg chg="mod">
          <ac:chgData name="Lisanbimrew@yahoo.co.uk" userId="fab29e4649da3ff2" providerId="LiveId" clId="{88B4D179-C318-8A45-82B7-25C9AD6E1EC5}" dt="2021-11-17T00:22:25.162" v="528" actId="20577"/>
          <ac:spMkLst>
            <pc:docMk/>
            <pc:sldMk cId="1550991324" sldId="263"/>
            <ac:spMk id="3" creationId="{BEA264B9-E386-134A-B463-195CF0307038}"/>
          </ac:spMkLst>
        </pc:spChg>
        <pc:picChg chg="mod">
          <ac:chgData name="Lisanbimrew@yahoo.co.uk" userId="fab29e4649da3ff2" providerId="LiveId" clId="{88B4D179-C318-8A45-82B7-25C9AD6E1EC5}" dt="2021-11-17T00:22:17.416" v="526" actId="14100"/>
          <ac:picMkLst>
            <pc:docMk/>
            <pc:sldMk cId="1550991324" sldId="263"/>
            <ac:picMk id="5" creationId="{575BA732-F410-0549-949A-8227BCD1604D}"/>
          </ac:picMkLst>
        </pc:picChg>
      </pc:sldChg>
      <pc:sldChg chg="modSp mod">
        <pc:chgData name="Lisanbimrew@yahoo.co.uk" userId="fab29e4649da3ff2" providerId="LiveId" clId="{88B4D179-C318-8A45-82B7-25C9AD6E1EC5}" dt="2021-11-17T00:21:14.221" v="515" actId="20577"/>
        <pc:sldMkLst>
          <pc:docMk/>
          <pc:sldMk cId="1346270291" sldId="264"/>
        </pc:sldMkLst>
        <pc:spChg chg="mod">
          <ac:chgData name="Lisanbimrew@yahoo.co.uk" userId="fab29e4649da3ff2" providerId="LiveId" clId="{88B4D179-C318-8A45-82B7-25C9AD6E1EC5}" dt="2021-11-17T00:21:14.221" v="515" actId="20577"/>
          <ac:spMkLst>
            <pc:docMk/>
            <pc:sldMk cId="1346270291" sldId="264"/>
            <ac:spMk id="3" creationId="{030D3A5D-079F-2C4E-BE67-BB046425E414}"/>
          </ac:spMkLst>
        </pc:spChg>
      </pc:sldChg>
      <pc:sldChg chg="modSp mod">
        <pc:chgData name="Lisanbimrew@yahoo.co.uk" userId="fab29e4649da3ff2" providerId="LiveId" clId="{88B4D179-C318-8A45-82B7-25C9AD6E1EC5}" dt="2021-11-17T00:58:07.993" v="847" actId="20577"/>
        <pc:sldMkLst>
          <pc:docMk/>
          <pc:sldMk cId="3724437409" sldId="265"/>
        </pc:sldMkLst>
        <pc:spChg chg="mod">
          <ac:chgData name="Lisanbimrew@yahoo.co.uk" userId="fab29e4649da3ff2" providerId="LiveId" clId="{88B4D179-C318-8A45-82B7-25C9AD6E1EC5}" dt="2021-11-17T00:58:07.993" v="847" actId="20577"/>
          <ac:spMkLst>
            <pc:docMk/>
            <pc:sldMk cId="3724437409" sldId="265"/>
            <ac:spMk id="3" creationId="{2F0A0B64-8510-2F4A-AE6C-B71A544633E6}"/>
          </ac:spMkLst>
        </pc:spChg>
      </pc:sldChg>
      <pc:sldChg chg="modSp mod">
        <pc:chgData name="Lisanbimrew@yahoo.co.uk" userId="fab29e4649da3ff2" providerId="LiveId" clId="{88B4D179-C318-8A45-82B7-25C9AD6E1EC5}" dt="2021-11-17T00:26:24.203" v="618" actId="255"/>
        <pc:sldMkLst>
          <pc:docMk/>
          <pc:sldMk cId="2174788672" sldId="267"/>
        </pc:sldMkLst>
        <pc:spChg chg="mod">
          <ac:chgData name="Lisanbimrew@yahoo.co.uk" userId="fab29e4649da3ff2" providerId="LiveId" clId="{88B4D179-C318-8A45-82B7-25C9AD6E1EC5}" dt="2021-11-17T00:24:30.465" v="584" actId="14100"/>
          <ac:spMkLst>
            <pc:docMk/>
            <pc:sldMk cId="2174788672" sldId="267"/>
            <ac:spMk id="2" creationId="{26B61AE2-378D-E844-A0C8-B64F367159B4}"/>
          </ac:spMkLst>
        </pc:spChg>
        <pc:spChg chg="mod">
          <ac:chgData name="Lisanbimrew@yahoo.co.uk" userId="fab29e4649da3ff2" providerId="LiveId" clId="{88B4D179-C318-8A45-82B7-25C9AD6E1EC5}" dt="2021-11-17T00:26:24.203" v="618" actId="255"/>
          <ac:spMkLst>
            <pc:docMk/>
            <pc:sldMk cId="2174788672" sldId="267"/>
            <ac:spMk id="3" creationId="{BBF29758-FF95-754B-916E-DD55984E969C}"/>
          </ac:spMkLst>
        </pc:spChg>
      </pc:sldChg>
      <pc:sldChg chg="modSp mod">
        <pc:chgData name="Lisanbimrew@yahoo.co.uk" userId="fab29e4649da3ff2" providerId="LiveId" clId="{88B4D179-C318-8A45-82B7-25C9AD6E1EC5}" dt="2021-11-17T00:06:12.082" v="20" actId="20577"/>
        <pc:sldMkLst>
          <pc:docMk/>
          <pc:sldMk cId="2897464677" sldId="268"/>
        </pc:sldMkLst>
        <pc:spChg chg="mod">
          <ac:chgData name="Lisanbimrew@yahoo.co.uk" userId="fab29e4649da3ff2" providerId="LiveId" clId="{88B4D179-C318-8A45-82B7-25C9AD6E1EC5}" dt="2021-11-17T00:06:12.082" v="20" actId="20577"/>
          <ac:spMkLst>
            <pc:docMk/>
            <pc:sldMk cId="2897464677" sldId="268"/>
            <ac:spMk id="2" creationId="{26A3BF50-F2A0-F142-863A-C3DDAE843434}"/>
          </ac:spMkLst>
        </pc:spChg>
      </pc:sldChg>
      <pc:sldChg chg="modSp mod">
        <pc:chgData name="Lisanbimrew@yahoo.co.uk" userId="fab29e4649da3ff2" providerId="LiveId" clId="{88B4D179-C318-8A45-82B7-25C9AD6E1EC5}" dt="2021-11-17T00:29:51.666" v="678" actId="20577"/>
        <pc:sldMkLst>
          <pc:docMk/>
          <pc:sldMk cId="2782923444" sldId="270"/>
        </pc:sldMkLst>
        <pc:spChg chg="mod">
          <ac:chgData name="Lisanbimrew@yahoo.co.uk" userId="fab29e4649da3ff2" providerId="LiveId" clId="{88B4D179-C318-8A45-82B7-25C9AD6E1EC5}" dt="2021-11-17T00:29:51.666" v="678" actId="20577"/>
          <ac:spMkLst>
            <pc:docMk/>
            <pc:sldMk cId="2782923444" sldId="270"/>
            <ac:spMk id="3" creationId="{9448E5C8-0B8B-8F47-8196-318B5EE8BBCD}"/>
          </ac:spMkLst>
        </pc:spChg>
      </pc:sldChg>
      <pc:sldChg chg="modSp mod">
        <pc:chgData name="Lisanbimrew@yahoo.co.uk" userId="fab29e4649da3ff2" providerId="LiveId" clId="{88B4D179-C318-8A45-82B7-25C9AD6E1EC5}" dt="2021-11-17T00:27:06.411" v="621" actId="20577"/>
        <pc:sldMkLst>
          <pc:docMk/>
          <pc:sldMk cId="3485599636" sldId="272"/>
        </pc:sldMkLst>
        <pc:spChg chg="mod">
          <ac:chgData name="Lisanbimrew@yahoo.co.uk" userId="fab29e4649da3ff2" providerId="LiveId" clId="{88B4D179-C318-8A45-82B7-25C9AD6E1EC5}" dt="2021-11-17T00:27:06.411" v="621" actId="20577"/>
          <ac:spMkLst>
            <pc:docMk/>
            <pc:sldMk cId="3485599636" sldId="272"/>
            <ac:spMk id="3" creationId="{24014C11-4C09-C44E-B641-04A9E0B63C3A}"/>
          </ac:spMkLst>
        </pc:spChg>
      </pc:sldChg>
      <pc:sldChg chg="modSp mod">
        <pc:chgData name="Lisanbimrew@yahoo.co.uk" userId="fab29e4649da3ff2" providerId="LiveId" clId="{88B4D179-C318-8A45-82B7-25C9AD6E1EC5}" dt="2021-11-17T00:48:13.537" v="830" actId="5793"/>
        <pc:sldMkLst>
          <pc:docMk/>
          <pc:sldMk cId="3988716895" sldId="274"/>
        </pc:sldMkLst>
        <pc:spChg chg="mod">
          <ac:chgData name="Lisanbimrew@yahoo.co.uk" userId="fab29e4649da3ff2" providerId="LiveId" clId="{88B4D179-C318-8A45-82B7-25C9AD6E1EC5}" dt="2021-11-17T00:48:13.537" v="830" actId="5793"/>
          <ac:spMkLst>
            <pc:docMk/>
            <pc:sldMk cId="3988716895" sldId="274"/>
            <ac:spMk id="3" creationId="{B5722EE7-823C-7445-9103-65E423384A1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3E282-528D-4128-8340-4FD074E2382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32D44A-6677-41EC-8619-3945EFCF1B33}">
      <dgm:prSet/>
      <dgm:spPr/>
      <dgm:t>
        <a:bodyPr/>
        <a:lstStyle/>
        <a:p>
          <a:r>
            <a:rPr lang="en-US"/>
            <a:t>This presentation is talk about</a:t>
          </a:r>
        </a:p>
      </dgm:t>
    </dgm:pt>
    <dgm:pt modelId="{AC053C30-F008-4536-8D38-37BB9FCBE871}" type="parTrans" cxnId="{53197093-DC8A-4830-AB6C-6B56DEEDDCC5}">
      <dgm:prSet/>
      <dgm:spPr/>
      <dgm:t>
        <a:bodyPr/>
        <a:lstStyle/>
        <a:p>
          <a:endParaRPr lang="en-US"/>
        </a:p>
      </dgm:t>
    </dgm:pt>
    <dgm:pt modelId="{C6E09605-BB1A-4F76-8A79-DC56BBB49047}" type="sibTrans" cxnId="{53197093-DC8A-4830-AB6C-6B56DEEDDCC5}">
      <dgm:prSet/>
      <dgm:spPr/>
      <dgm:t>
        <a:bodyPr/>
        <a:lstStyle/>
        <a:p>
          <a:endParaRPr lang="en-US"/>
        </a:p>
      </dgm:t>
    </dgm:pt>
    <dgm:pt modelId="{87C1D1C3-97CD-4CFF-8057-24CC9C30C854}">
      <dgm:prSet/>
      <dgm:spPr/>
      <dgm:t>
        <a:bodyPr/>
        <a:lstStyle/>
        <a:p>
          <a:r>
            <a:rPr lang="en-US"/>
            <a:t>Mental health nurse</a:t>
          </a:r>
        </a:p>
      </dgm:t>
    </dgm:pt>
    <dgm:pt modelId="{E0AE0C7E-89B3-4B2D-8287-3AA17C3B85BF}" type="parTrans" cxnId="{DEEBE44D-3FAE-4E8F-8AC4-0F76A7F7FAD9}">
      <dgm:prSet/>
      <dgm:spPr/>
      <dgm:t>
        <a:bodyPr/>
        <a:lstStyle/>
        <a:p>
          <a:endParaRPr lang="en-US"/>
        </a:p>
      </dgm:t>
    </dgm:pt>
    <dgm:pt modelId="{4C649E0F-1D1F-4B0D-B253-8A3BBCCC7D66}" type="sibTrans" cxnId="{DEEBE44D-3FAE-4E8F-8AC4-0F76A7F7FAD9}">
      <dgm:prSet/>
      <dgm:spPr/>
      <dgm:t>
        <a:bodyPr/>
        <a:lstStyle/>
        <a:p>
          <a:endParaRPr lang="en-US"/>
        </a:p>
      </dgm:t>
    </dgm:pt>
    <dgm:pt modelId="{F072F57C-3579-451B-B527-C67E868BCA3C}">
      <dgm:prSet/>
      <dgm:spPr/>
      <dgm:t>
        <a:bodyPr/>
        <a:lstStyle/>
        <a:p>
          <a:r>
            <a:rPr lang="en-US"/>
            <a:t>Aims</a:t>
          </a:r>
        </a:p>
      </dgm:t>
    </dgm:pt>
    <dgm:pt modelId="{C79AF2CC-4A82-4844-8443-929357B8E54E}" type="parTrans" cxnId="{FD951D2D-C780-4493-8AF2-54F102EF59D4}">
      <dgm:prSet/>
      <dgm:spPr/>
      <dgm:t>
        <a:bodyPr/>
        <a:lstStyle/>
        <a:p>
          <a:endParaRPr lang="en-US"/>
        </a:p>
      </dgm:t>
    </dgm:pt>
    <dgm:pt modelId="{6D0153F1-F35A-4532-873F-C32B9B0A9AAB}" type="sibTrans" cxnId="{FD951D2D-C780-4493-8AF2-54F102EF59D4}">
      <dgm:prSet/>
      <dgm:spPr/>
      <dgm:t>
        <a:bodyPr/>
        <a:lstStyle/>
        <a:p>
          <a:endParaRPr lang="en-US"/>
        </a:p>
      </dgm:t>
    </dgm:pt>
    <dgm:pt modelId="{555F2A2E-1D88-4F9B-B91B-6813E80BA3E5}">
      <dgm:prSet/>
      <dgm:spPr/>
      <dgm:t>
        <a:bodyPr/>
        <a:lstStyle/>
        <a:p>
          <a:r>
            <a:rPr lang="en-US"/>
            <a:t>Qualification</a:t>
          </a:r>
        </a:p>
      </dgm:t>
    </dgm:pt>
    <dgm:pt modelId="{1655CC95-02AB-413B-B5A7-E1413FE552BC}" type="parTrans" cxnId="{79687EE8-5614-4FCB-BCCE-62722B298F30}">
      <dgm:prSet/>
      <dgm:spPr/>
      <dgm:t>
        <a:bodyPr/>
        <a:lstStyle/>
        <a:p>
          <a:endParaRPr lang="en-US"/>
        </a:p>
      </dgm:t>
    </dgm:pt>
    <dgm:pt modelId="{609CB415-9C33-438E-B6C0-1D20A389670F}" type="sibTrans" cxnId="{79687EE8-5614-4FCB-BCCE-62722B298F30}">
      <dgm:prSet/>
      <dgm:spPr/>
      <dgm:t>
        <a:bodyPr/>
        <a:lstStyle/>
        <a:p>
          <a:endParaRPr lang="en-US"/>
        </a:p>
      </dgm:t>
    </dgm:pt>
    <dgm:pt modelId="{0629114A-3A8A-4919-9468-6700C40E3F0B}">
      <dgm:prSet/>
      <dgm:spPr/>
      <dgm:t>
        <a:bodyPr/>
        <a:lstStyle/>
        <a:p>
          <a:r>
            <a:rPr lang="en-US"/>
            <a:t>Roles and Responsibilities </a:t>
          </a:r>
        </a:p>
      </dgm:t>
    </dgm:pt>
    <dgm:pt modelId="{E2C6F13B-9469-41DD-BE2C-2CBD142113EA}" type="parTrans" cxnId="{2D47B893-0814-4C89-8915-C8A41D2A49D5}">
      <dgm:prSet/>
      <dgm:spPr/>
      <dgm:t>
        <a:bodyPr/>
        <a:lstStyle/>
        <a:p>
          <a:endParaRPr lang="en-US"/>
        </a:p>
      </dgm:t>
    </dgm:pt>
    <dgm:pt modelId="{658815B2-2CD8-4791-9044-D035A3AEBC87}" type="sibTrans" cxnId="{2D47B893-0814-4C89-8915-C8A41D2A49D5}">
      <dgm:prSet/>
      <dgm:spPr/>
      <dgm:t>
        <a:bodyPr/>
        <a:lstStyle/>
        <a:p>
          <a:endParaRPr lang="en-US"/>
        </a:p>
      </dgm:t>
    </dgm:pt>
    <dgm:pt modelId="{D4E86AB3-56A3-4985-8D1D-5E4C61A6FA94}">
      <dgm:prSet/>
      <dgm:spPr/>
      <dgm:t>
        <a:bodyPr/>
        <a:lstStyle/>
        <a:p>
          <a:r>
            <a:rPr lang="en-US"/>
            <a:t>Multi and inter disciplinary working</a:t>
          </a:r>
        </a:p>
      </dgm:t>
    </dgm:pt>
    <dgm:pt modelId="{9E39C2E1-B64B-4CC9-AAD9-4C96AFD97306}" type="parTrans" cxnId="{B6396544-1966-403B-B71F-DD6F386231CC}">
      <dgm:prSet/>
      <dgm:spPr/>
      <dgm:t>
        <a:bodyPr/>
        <a:lstStyle/>
        <a:p>
          <a:endParaRPr lang="en-US"/>
        </a:p>
      </dgm:t>
    </dgm:pt>
    <dgm:pt modelId="{D71746A3-0034-4DF6-BECB-ABAF6406C1A3}" type="sibTrans" cxnId="{B6396544-1966-403B-B71F-DD6F386231CC}">
      <dgm:prSet/>
      <dgm:spPr/>
      <dgm:t>
        <a:bodyPr/>
        <a:lstStyle/>
        <a:p>
          <a:endParaRPr lang="en-US"/>
        </a:p>
      </dgm:t>
    </dgm:pt>
    <dgm:pt modelId="{AF581302-C2FC-4AD9-A161-379C5BD4F37D}">
      <dgm:prSet/>
      <dgm:spPr/>
      <dgm:t>
        <a:bodyPr/>
        <a:lstStyle/>
        <a:p>
          <a:r>
            <a:rPr lang="en-US"/>
            <a:t>Communication and </a:t>
          </a:r>
        </a:p>
      </dgm:t>
    </dgm:pt>
    <dgm:pt modelId="{AA44F6CC-C929-444B-907D-7405F03C7C98}" type="parTrans" cxnId="{E1145575-FDF4-4C77-B853-C44617EDEC1E}">
      <dgm:prSet/>
      <dgm:spPr/>
      <dgm:t>
        <a:bodyPr/>
        <a:lstStyle/>
        <a:p>
          <a:endParaRPr lang="en-US"/>
        </a:p>
      </dgm:t>
    </dgm:pt>
    <dgm:pt modelId="{3603F768-2BA2-4C45-89DD-9E06B15D3930}" type="sibTrans" cxnId="{E1145575-FDF4-4C77-B853-C44617EDEC1E}">
      <dgm:prSet/>
      <dgm:spPr/>
      <dgm:t>
        <a:bodyPr/>
        <a:lstStyle/>
        <a:p>
          <a:endParaRPr lang="en-US"/>
        </a:p>
      </dgm:t>
    </dgm:pt>
    <dgm:pt modelId="{C5884FE4-17B2-418D-85A4-F1BBD475CA10}">
      <dgm:prSet/>
      <dgm:spPr/>
      <dgm:t>
        <a:bodyPr/>
        <a:lstStyle/>
        <a:p>
          <a:r>
            <a:rPr lang="en-US"/>
            <a:t>Impact of service delivery  </a:t>
          </a:r>
        </a:p>
      </dgm:t>
    </dgm:pt>
    <dgm:pt modelId="{4BB01CCC-753E-4BBD-8B08-B611A1946A31}" type="parTrans" cxnId="{A3B9F560-36E6-44AC-919E-4BFE7C9B4623}">
      <dgm:prSet/>
      <dgm:spPr/>
      <dgm:t>
        <a:bodyPr/>
        <a:lstStyle/>
        <a:p>
          <a:endParaRPr lang="en-US"/>
        </a:p>
      </dgm:t>
    </dgm:pt>
    <dgm:pt modelId="{56D6A8A3-5CA0-414B-99A2-63C21F6A5101}" type="sibTrans" cxnId="{A3B9F560-36E6-44AC-919E-4BFE7C9B4623}">
      <dgm:prSet/>
      <dgm:spPr/>
      <dgm:t>
        <a:bodyPr/>
        <a:lstStyle/>
        <a:p>
          <a:endParaRPr lang="en-US"/>
        </a:p>
      </dgm:t>
    </dgm:pt>
    <dgm:pt modelId="{93027F9C-C34B-DE45-8AA2-B172240FBB05}" type="pres">
      <dgm:prSet presAssocID="{3FD3E282-528D-4128-8340-4FD074E2382D}" presName="vert0" presStyleCnt="0">
        <dgm:presLayoutVars>
          <dgm:dir/>
          <dgm:animOne val="branch"/>
          <dgm:animLvl val="lvl"/>
        </dgm:presLayoutVars>
      </dgm:prSet>
      <dgm:spPr/>
    </dgm:pt>
    <dgm:pt modelId="{B83193BF-B17A-DC4B-B6C9-FA9D0A78F196}" type="pres">
      <dgm:prSet presAssocID="{DC32D44A-6677-41EC-8619-3945EFCF1B33}" presName="thickLine" presStyleLbl="alignNode1" presStyleIdx="0" presStyleCnt="8"/>
      <dgm:spPr/>
    </dgm:pt>
    <dgm:pt modelId="{6A84C09E-2D1B-3640-948D-EF35A2D5C814}" type="pres">
      <dgm:prSet presAssocID="{DC32D44A-6677-41EC-8619-3945EFCF1B33}" presName="horz1" presStyleCnt="0"/>
      <dgm:spPr/>
    </dgm:pt>
    <dgm:pt modelId="{DD5AC3E5-7A25-4B4F-830C-AF1409D23823}" type="pres">
      <dgm:prSet presAssocID="{DC32D44A-6677-41EC-8619-3945EFCF1B33}" presName="tx1" presStyleLbl="revTx" presStyleIdx="0" presStyleCnt="8"/>
      <dgm:spPr/>
    </dgm:pt>
    <dgm:pt modelId="{E9D319C4-DAC1-074C-AC50-0483A744F26C}" type="pres">
      <dgm:prSet presAssocID="{DC32D44A-6677-41EC-8619-3945EFCF1B33}" presName="vert1" presStyleCnt="0"/>
      <dgm:spPr/>
    </dgm:pt>
    <dgm:pt modelId="{28C7B058-AE4A-D641-A41A-80A3499BB9DF}" type="pres">
      <dgm:prSet presAssocID="{87C1D1C3-97CD-4CFF-8057-24CC9C30C854}" presName="thickLine" presStyleLbl="alignNode1" presStyleIdx="1" presStyleCnt="8"/>
      <dgm:spPr/>
    </dgm:pt>
    <dgm:pt modelId="{8095031A-F6AA-134C-B0F5-99EF3AC12451}" type="pres">
      <dgm:prSet presAssocID="{87C1D1C3-97CD-4CFF-8057-24CC9C30C854}" presName="horz1" presStyleCnt="0"/>
      <dgm:spPr/>
    </dgm:pt>
    <dgm:pt modelId="{666B10F0-948E-B743-8BC4-6B649EB61A58}" type="pres">
      <dgm:prSet presAssocID="{87C1D1C3-97CD-4CFF-8057-24CC9C30C854}" presName="tx1" presStyleLbl="revTx" presStyleIdx="1" presStyleCnt="8"/>
      <dgm:spPr/>
    </dgm:pt>
    <dgm:pt modelId="{5CDCBB2A-5B1D-4342-A83D-64E328A83DD1}" type="pres">
      <dgm:prSet presAssocID="{87C1D1C3-97CD-4CFF-8057-24CC9C30C854}" presName="vert1" presStyleCnt="0"/>
      <dgm:spPr/>
    </dgm:pt>
    <dgm:pt modelId="{A02E4DAB-C832-804A-99A2-6889865D94A9}" type="pres">
      <dgm:prSet presAssocID="{F072F57C-3579-451B-B527-C67E868BCA3C}" presName="thickLine" presStyleLbl="alignNode1" presStyleIdx="2" presStyleCnt="8"/>
      <dgm:spPr/>
    </dgm:pt>
    <dgm:pt modelId="{C2B07F5D-5D18-654C-B125-231678EA999F}" type="pres">
      <dgm:prSet presAssocID="{F072F57C-3579-451B-B527-C67E868BCA3C}" presName="horz1" presStyleCnt="0"/>
      <dgm:spPr/>
    </dgm:pt>
    <dgm:pt modelId="{94A52B51-0737-924E-A78F-DB6DABBE3C35}" type="pres">
      <dgm:prSet presAssocID="{F072F57C-3579-451B-B527-C67E868BCA3C}" presName="tx1" presStyleLbl="revTx" presStyleIdx="2" presStyleCnt="8"/>
      <dgm:spPr/>
    </dgm:pt>
    <dgm:pt modelId="{3008C84F-F451-DE44-80BB-F12624D11F7F}" type="pres">
      <dgm:prSet presAssocID="{F072F57C-3579-451B-B527-C67E868BCA3C}" presName="vert1" presStyleCnt="0"/>
      <dgm:spPr/>
    </dgm:pt>
    <dgm:pt modelId="{C979EE41-F227-2647-B945-4AD09F1110A4}" type="pres">
      <dgm:prSet presAssocID="{555F2A2E-1D88-4F9B-B91B-6813E80BA3E5}" presName="thickLine" presStyleLbl="alignNode1" presStyleIdx="3" presStyleCnt="8"/>
      <dgm:spPr/>
    </dgm:pt>
    <dgm:pt modelId="{0EC218A9-B9F4-394A-AFBE-0FCDFF994FBA}" type="pres">
      <dgm:prSet presAssocID="{555F2A2E-1D88-4F9B-B91B-6813E80BA3E5}" presName="horz1" presStyleCnt="0"/>
      <dgm:spPr/>
    </dgm:pt>
    <dgm:pt modelId="{2B53460C-1FFE-8041-BB9D-7731E7C08211}" type="pres">
      <dgm:prSet presAssocID="{555F2A2E-1D88-4F9B-B91B-6813E80BA3E5}" presName="tx1" presStyleLbl="revTx" presStyleIdx="3" presStyleCnt="8"/>
      <dgm:spPr/>
    </dgm:pt>
    <dgm:pt modelId="{FC00F01A-448D-0845-BBF0-B441BC9F5DA9}" type="pres">
      <dgm:prSet presAssocID="{555F2A2E-1D88-4F9B-B91B-6813E80BA3E5}" presName="vert1" presStyleCnt="0"/>
      <dgm:spPr/>
    </dgm:pt>
    <dgm:pt modelId="{09AF98B0-322D-9A40-8BC4-B82FCD45D655}" type="pres">
      <dgm:prSet presAssocID="{0629114A-3A8A-4919-9468-6700C40E3F0B}" presName="thickLine" presStyleLbl="alignNode1" presStyleIdx="4" presStyleCnt="8"/>
      <dgm:spPr/>
    </dgm:pt>
    <dgm:pt modelId="{1444CCE2-4857-E544-A067-65A3C7A44692}" type="pres">
      <dgm:prSet presAssocID="{0629114A-3A8A-4919-9468-6700C40E3F0B}" presName="horz1" presStyleCnt="0"/>
      <dgm:spPr/>
    </dgm:pt>
    <dgm:pt modelId="{C03D2722-4AF2-F74F-A9EA-16CC93E2FE45}" type="pres">
      <dgm:prSet presAssocID="{0629114A-3A8A-4919-9468-6700C40E3F0B}" presName="tx1" presStyleLbl="revTx" presStyleIdx="4" presStyleCnt="8"/>
      <dgm:spPr/>
    </dgm:pt>
    <dgm:pt modelId="{5298D147-34E6-F048-B2F0-5B0A5611515D}" type="pres">
      <dgm:prSet presAssocID="{0629114A-3A8A-4919-9468-6700C40E3F0B}" presName="vert1" presStyleCnt="0"/>
      <dgm:spPr/>
    </dgm:pt>
    <dgm:pt modelId="{BD3ADC8A-A9F6-164B-A4A3-42B47E370689}" type="pres">
      <dgm:prSet presAssocID="{D4E86AB3-56A3-4985-8D1D-5E4C61A6FA94}" presName="thickLine" presStyleLbl="alignNode1" presStyleIdx="5" presStyleCnt="8"/>
      <dgm:spPr/>
    </dgm:pt>
    <dgm:pt modelId="{4E2FA691-6CFF-8B40-BD6B-4C96BD8B5998}" type="pres">
      <dgm:prSet presAssocID="{D4E86AB3-56A3-4985-8D1D-5E4C61A6FA94}" presName="horz1" presStyleCnt="0"/>
      <dgm:spPr/>
    </dgm:pt>
    <dgm:pt modelId="{13146694-393F-9747-B204-F51322829C2E}" type="pres">
      <dgm:prSet presAssocID="{D4E86AB3-56A3-4985-8D1D-5E4C61A6FA94}" presName="tx1" presStyleLbl="revTx" presStyleIdx="5" presStyleCnt="8"/>
      <dgm:spPr/>
    </dgm:pt>
    <dgm:pt modelId="{A2879C2A-E736-C44A-9DF0-C442B6F3D7F3}" type="pres">
      <dgm:prSet presAssocID="{D4E86AB3-56A3-4985-8D1D-5E4C61A6FA94}" presName="vert1" presStyleCnt="0"/>
      <dgm:spPr/>
    </dgm:pt>
    <dgm:pt modelId="{38B508B7-13BA-CE4D-8877-738B945CCC0A}" type="pres">
      <dgm:prSet presAssocID="{AF581302-C2FC-4AD9-A161-379C5BD4F37D}" presName="thickLine" presStyleLbl="alignNode1" presStyleIdx="6" presStyleCnt="8"/>
      <dgm:spPr/>
    </dgm:pt>
    <dgm:pt modelId="{4EE9E738-8FF6-9F40-9E44-8CCFE600081B}" type="pres">
      <dgm:prSet presAssocID="{AF581302-C2FC-4AD9-A161-379C5BD4F37D}" presName="horz1" presStyleCnt="0"/>
      <dgm:spPr/>
    </dgm:pt>
    <dgm:pt modelId="{6D8AC059-3462-B648-B25E-821ED8484BC7}" type="pres">
      <dgm:prSet presAssocID="{AF581302-C2FC-4AD9-A161-379C5BD4F37D}" presName="tx1" presStyleLbl="revTx" presStyleIdx="6" presStyleCnt="8"/>
      <dgm:spPr/>
    </dgm:pt>
    <dgm:pt modelId="{7613C394-485D-384A-A744-D62C6DE771C2}" type="pres">
      <dgm:prSet presAssocID="{AF581302-C2FC-4AD9-A161-379C5BD4F37D}" presName="vert1" presStyleCnt="0"/>
      <dgm:spPr/>
    </dgm:pt>
    <dgm:pt modelId="{1F6ACDCA-8DC8-404B-90F0-9AED6398768A}" type="pres">
      <dgm:prSet presAssocID="{C5884FE4-17B2-418D-85A4-F1BBD475CA10}" presName="thickLine" presStyleLbl="alignNode1" presStyleIdx="7" presStyleCnt="8"/>
      <dgm:spPr/>
    </dgm:pt>
    <dgm:pt modelId="{EB8730DC-2D54-2F47-A5E1-DE28BA2618A7}" type="pres">
      <dgm:prSet presAssocID="{C5884FE4-17B2-418D-85A4-F1BBD475CA10}" presName="horz1" presStyleCnt="0"/>
      <dgm:spPr/>
    </dgm:pt>
    <dgm:pt modelId="{FC88EF3C-D1BE-7447-9B0F-77F35E10E176}" type="pres">
      <dgm:prSet presAssocID="{C5884FE4-17B2-418D-85A4-F1BBD475CA10}" presName="tx1" presStyleLbl="revTx" presStyleIdx="7" presStyleCnt="8"/>
      <dgm:spPr/>
    </dgm:pt>
    <dgm:pt modelId="{03551EF4-4B03-A844-ADF5-29746D759C45}" type="pres">
      <dgm:prSet presAssocID="{C5884FE4-17B2-418D-85A4-F1BBD475CA10}" presName="vert1" presStyleCnt="0"/>
      <dgm:spPr/>
    </dgm:pt>
  </dgm:ptLst>
  <dgm:cxnLst>
    <dgm:cxn modelId="{D395AD05-1DB8-744F-B7AA-71687A891040}" type="presOf" srcId="{555F2A2E-1D88-4F9B-B91B-6813E80BA3E5}" destId="{2B53460C-1FFE-8041-BB9D-7731E7C08211}" srcOrd="0" destOrd="0" presId="urn:microsoft.com/office/officeart/2008/layout/LinedList"/>
    <dgm:cxn modelId="{FD951D2D-C780-4493-8AF2-54F102EF59D4}" srcId="{3FD3E282-528D-4128-8340-4FD074E2382D}" destId="{F072F57C-3579-451B-B527-C67E868BCA3C}" srcOrd="2" destOrd="0" parTransId="{C79AF2CC-4A82-4844-8443-929357B8E54E}" sibTransId="{6D0153F1-F35A-4532-873F-C32B9B0A9AAB}"/>
    <dgm:cxn modelId="{ABBC1D38-E5E2-5441-93EF-69D39D5BD10F}" type="presOf" srcId="{0629114A-3A8A-4919-9468-6700C40E3F0B}" destId="{C03D2722-4AF2-F74F-A9EA-16CC93E2FE45}" srcOrd="0" destOrd="0" presId="urn:microsoft.com/office/officeart/2008/layout/LinedList"/>
    <dgm:cxn modelId="{38CEDD3E-621A-B843-B7EE-168A8AF96351}" type="presOf" srcId="{F072F57C-3579-451B-B527-C67E868BCA3C}" destId="{94A52B51-0737-924E-A78F-DB6DABBE3C35}" srcOrd="0" destOrd="0" presId="urn:microsoft.com/office/officeart/2008/layout/LinedList"/>
    <dgm:cxn modelId="{B6396544-1966-403B-B71F-DD6F386231CC}" srcId="{3FD3E282-528D-4128-8340-4FD074E2382D}" destId="{D4E86AB3-56A3-4985-8D1D-5E4C61A6FA94}" srcOrd="5" destOrd="0" parTransId="{9E39C2E1-B64B-4CC9-AAD9-4C96AFD97306}" sibTransId="{D71746A3-0034-4DF6-BECB-ABAF6406C1A3}"/>
    <dgm:cxn modelId="{DEEBE44D-3FAE-4E8F-8AC4-0F76A7F7FAD9}" srcId="{3FD3E282-528D-4128-8340-4FD074E2382D}" destId="{87C1D1C3-97CD-4CFF-8057-24CC9C30C854}" srcOrd="1" destOrd="0" parTransId="{E0AE0C7E-89B3-4B2D-8287-3AA17C3B85BF}" sibTransId="{4C649E0F-1D1F-4B0D-B253-8A3BBCCC7D66}"/>
    <dgm:cxn modelId="{A3B9F560-36E6-44AC-919E-4BFE7C9B4623}" srcId="{3FD3E282-528D-4128-8340-4FD074E2382D}" destId="{C5884FE4-17B2-418D-85A4-F1BBD475CA10}" srcOrd="7" destOrd="0" parTransId="{4BB01CCC-753E-4BBD-8B08-B611A1946A31}" sibTransId="{56D6A8A3-5CA0-414B-99A2-63C21F6A5101}"/>
    <dgm:cxn modelId="{E1145575-FDF4-4C77-B853-C44617EDEC1E}" srcId="{3FD3E282-528D-4128-8340-4FD074E2382D}" destId="{AF581302-C2FC-4AD9-A161-379C5BD4F37D}" srcOrd="6" destOrd="0" parTransId="{AA44F6CC-C929-444B-907D-7405F03C7C98}" sibTransId="{3603F768-2BA2-4C45-89DD-9E06B15D3930}"/>
    <dgm:cxn modelId="{F1E91683-DE39-8845-B534-977F04564D7B}" type="presOf" srcId="{3FD3E282-528D-4128-8340-4FD074E2382D}" destId="{93027F9C-C34B-DE45-8AA2-B172240FBB05}" srcOrd="0" destOrd="0" presId="urn:microsoft.com/office/officeart/2008/layout/LinedList"/>
    <dgm:cxn modelId="{53197093-DC8A-4830-AB6C-6B56DEEDDCC5}" srcId="{3FD3E282-528D-4128-8340-4FD074E2382D}" destId="{DC32D44A-6677-41EC-8619-3945EFCF1B33}" srcOrd="0" destOrd="0" parTransId="{AC053C30-F008-4536-8D38-37BB9FCBE871}" sibTransId="{C6E09605-BB1A-4F76-8A79-DC56BBB49047}"/>
    <dgm:cxn modelId="{2D47B893-0814-4C89-8915-C8A41D2A49D5}" srcId="{3FD3E282-528D-4128-8340-4FD074E2382D}" destId="{0629114A-3A8A-4919-9468-6700C40E3F0B}" srcOrd="4" destOrd="0" parTransId="{E2C6F13B-9469-41DD-BE2C-2CBD142113EA}" sibTransId="{658815B2-2CD8-4791-9044-D035A3AEBC87}"/>
    <dgm:cxn modelId="{D6A0AEAC-6A25-0249-9236-DD831E1E6BF6}" type="presOf" srcId="{D4E86AB3-56A3-4985-8D1D-5E4C61A6FA94}" destId="{13146694-393F-9747-B204-F51322829C2E}" srcOrd="0" destOrd="0" presId="urn:microsoft.com/office/officeart/2008/layout/LinedList"/>
    <dgm:cxn modelId="{764269B3-DA5D-6A4C-9A45-4A11490610D2}" type="presOf" srcId="{DC32D44A-6677-41EC-8619-3945EFCF1B33}" destId="{DD5AC3E5-7A25-4B4F-830C-AF1409D23823}" srcOrd="0" destOrd="0" presId="urn:microsoft.com/office/officeart/2008/layout/LinedList"/>
    <dgm:cxn modelId="{616EA8C2-A28B-8448-B6F5-22CC810BEAA9}" type="presOf" srcId="{87C1D1C3-97CD-4CFF-8057-24CC9C30C854}" destId="{666B10F0-948E-B743-8BC4-6B649EB61A58}" srcOrd="0" destOrd="0" presId="urn:microsoft.com/office/officeart/2008/layout/LinedList"/>
    <dgm:cxn modelId="{31BAEACB-17A0-5948-8FAA-4EE47F9E6CB7}" type="presOf" srcId="{AF581302-C2FC-4AD9-A161-379C5BD4F37D}" destId="{6D8AC059-3462-B648-B25E-821ED8484BC7}" srcOrd="0" destOrd="0" presId="urn:microsoft.com/office/officeart/2008/layout/LinedList"/>
    <dgm:cxn modelId="{DB6706CE-C9A4-FA47-AD81-8BB9DCFD57E2}" type="presOf" srcId="{C5884FE4-17B2-418D-85A4-F1BBD475CA10}" destId="{FC88EF3C-D1BE-7447-9B0F-77F35E10E176}" srcOrd="0" destOrd="0" presId="urn:microsoft.com/office/officeart/2008/layout/LinedList"/>
    <dgm:cxn modelId="{79687EE8-5614-4FCB-BCCE-62722B298F30}" srcId="{3FD3E282-528D-4128-8340-4FD074E2382D}" destId="{555F2A2E-1D88-4F9B-B91B-6813E80BA3E5}" srcOrd="3" destOrd="0" parTransId="{1655CC95-02AB-413B-B5A7-E1413FE552BC}" sibTransId="{609CB415-9C33-438E-B6C0-1D20A389670F}"/>
    <dgm:cxn modelId="{71C8E5DB-7DAA-B047-B277-689A29802A8C}" type="presParOf" srcId="{93027F9C-C34B-DE45-8AA2-B172240FBB05}" destId="{B83193BF-B17A-DC4B-B6C9-FA9D0A78F196}" srcOrd="0" destOrd="0" presId="urn:microsoft.com/office/officeart/2008/layout/LinedList"/>
    <dgm:cxn modelId="{98A2AB35-C450-6946-82F3-018EEBE3D32C}" type="presParOf" srcId="{93027F9C-C34B-DE45-8AA2-B172240FBB05}" destId="{6A84C09E-2D1B-3640-948D-EF35A2D5C814}" srcOrd="1" destOrd="0" presId="urn:microsoft.com/office/officeart/2008/layout/LinedList"/>
    <dgm:cxn modelId="{EF3D4C33-D2D4-7840-8507-8FEF6E41E2BB}" type="presParOf" srcId="{6A84C09E-2D1B-3640-948D-EF35A2D5C814}" destId="{DD5AC3E5-7A25-4B4F-830C-AF1409D23823}" srcOrd="0" destOrd="0" presId="urn:microsoft.com/office/officeart/2008/layout/LinedList"/>
    <dgm:cxn modelId="{C9939AF9-435A-1145-A28C-0A8478AA6025}" type="presParOf" srcId="{6A84C09E-2D1B-3640-948D-EF35A2D5C814}" destId="{E9D319C4-DAC1-074C-AC50-0483A744F26C}" srcOrd="1" destOrd="0" presId="urn:microsoft.com/office/officeart/2008/layout/LinedList"/>
    <dgm:cxn modelId="{527D08B0-6CE0-304C-B93D-EAB35E44C4F0}" type="presParOf" srcId="{93027F9C-C34B-DE45-8AA2-B172240FBB05}" destId="{28C7B058-AE4A-D641-A41A-80A3499BB9DF}" srcOrd="2" destOrd="0" presId="urn:microsoft.com/office/officeart/2008/layout/LinedList"/>
    <dgm:cxn modelId="{A499DFD6-5083-1445-902E-0425B0419AE6}" type="presParOf" srcId="{93027F9C-C34B-DE45-8AA2-B172240FBB05}" destId="{8095031A-F6AA-134C-B0F5-99EF3AC12451}" srcOrd="3" destOrd="0" presId="urn:microsoft.com/office/officeart/2008/layout/LinedList"/>
    <dgm:cxn modelId="{C03FE888-9315-8847-B368-5CB640209FB4}" type="presParOf" srcId="{8095031A-F6AA-134C-B0F5-99EF3AC12451}" destId="{666B10F0-948E-B743-8BC4-6B649EB61A58}" srcOrd="0" destOrd="0" presId="urn:microsoft.com/office/officeart/2008/layout/LinedList"/>
    <dgm:cxn modelId="{1CBED30D-76A7-B34C-AE3E-D8D9E4BDF0E8}" type="presParOf" srcId="{8095031A-F6AA-134C-B0F5-99EF3AC12451}" destId="{5CDCBB2A-5B1D-4342-A83D-64E328A83DD1}" srcOrd="1" destOrd="0" presId="urn:microsoft.com/office/officeart/2008/layout/LinedList"/>
    <dgm:cxn modelId="{7CF4A4B6-C0FA-6E4F-AB26-63F7F2806697}" type="presParOf" srcId="{93027F9C-C34B-DE45-8AA2-B172240FBB05}" destId="{A02E4DAB-C832-804A-99A2-6889865D94A9}" srcOrd="4" destOrd="0" presId="urn:microsoft.com/office/officeart/2008/layout/LinedList"/>
    <dgm:cxn modelId="{2539D34C-B260-754E-A75A-DC32A3515BF9}" type="presParOf" srcId="{93027F9C-C34B-DE45-8AA2-B172240FBB05}" destId="{C2B07F5D-5D18-654C-B125-231678EA999F}" srcOrd="5" destOrd="0" presId="urn:microsoft.com/office/officeart/2008/layout/LinedList"/>
    <dgm:cxn modelId="{E17C4B92-DD41-3340-8F81-C6ACD1F02ABE}" type="presParOf" srcId="{C2B07F5D-5D18-654C-B125-231678EA999F}" destId="{94A52B51-0737-924E-A78F-DB6DABBE3C35}" srcOrd="0" destOrd="0" presId="urn:microsoft.com/office/officeart/2008/layout/LinedList"/>
    <dgm:cxn modelId="{F4BA9F81-6DF1-F54F-B611-066C47C404AF}" type="presParOf" srcId="{C2B07F5D-5D18-654C-B125-231678EA999F}" destId="{3008C84F-F451-DE44-80BB-F12624D11F7F}" srcOrd="1" destOrd="0" presId="urn:microsoft.com/office/officeart/2008/layout/LinedList"/>
    <dgm:cxn modelId="{673AE1FA-DEBA-C840-A3DB-5D0E9CD71EC6}" type="presParOf" srcId="{93027F9C-C34B-DE45-8AA2-B172240FBB05}" destId="{C979EE41-F227-2647-B945-4AD09F1110A4}" srcOrd="6" destOrd="0" presId="urn:microsoft.com/office/officeart/2008/layout/LinedList"/>
    <dgm:cxn modelId="{0F1D48CC-020C-464D-A715-AC46D965D501}" type="presParOf" srcId="{93027F9C-C34B-DE45-8AA2-B172240FBB05}" destId="{0EC218A9-B9F4-394A-AFBE-0FCDFF994FBA}" srcOrd="7" destOrd="0" presId="urn:microsoft.com/office/officeart/2008/layout/LinedList"/>
    <dgm:cxn modelId="{91D6CE00-4468-8D44-8209-39FEEF86FB7E}" type="presParOf" srcId="{0EC218A9-B9F4-394A-AFBE-0FCDFF994FBA}" destId="{2B53460C-1FFE-8041-BB9D-7731E7C08211}" srcOrd="0" destOrd="0" presId="urn:microsoft.com/office/officeart/2008/layout/LinedList"/>
    <dgm:cxn modelId="{CF8671AF-88F4-2048-BF9A-A6D859CB9F8D}" type="presParOf" srcId="{0EC218A9-B9F4-394A-AFBE-0FCDFF994FBA}" destId="{FC00F01A-448D-0845-BBF0-B441BC9F5DA9}" srcOrd="1" destOrd="0" presId="urn:microsoft.com/office/officeart/2008/layout/LinedList"/>
    <dgm:cxn modelId="{9AE8ECB9-4E5C-BA4E-9E2C-05BAD36FC1C3}" type="presParOf" srcId="{93027F9C-C34B-DE45-8AA2-B172240FBB05}" destId="{09AF98B0-322D-9A40-8BC4-B82FCD45D655}" srcOrd="8" destOrd="0" presId="urn:microsoft.com/office/officeart/2008/layout/LinedList"/>
    <dgm:cxn modelId="{C21F61F2-B816-4047-AA05-8B32B43168F9}" type="presParOf" srcId="{93027F9C-C34B-DE45-8AA2-B172240FBB05}" destId="{1444CCE2-4857-E544-A067-65A3C7A44692}" srcOrd="9" destOrd="0" presId="urn:microsoft.com/office/officeart/2008/layout/LinedList"/>
    <dgm:cxn modelId="{F0153758-228D-0846-805B-59A1B4A2A1C3}" type="presParOf" srcId="{1444CCE2-4857-E544-A067-65A3C7A44692}" destId="{C03D2722-4AF2-F74F-A9EA-16CC93E2FE45}" srcOrd="0" destOrd="0" presId="urn:microsoft.com/office/officeart/2008/layout/LinedList"/>
    <dgm:cxn modelId="{29F76364-8199-424E-9424-923488EC9860}" type="presParOf" srcId="{1444CCE2-4857-E544-A067-65A3C7A44692}" destId="{5298D147-34E6-F048-B2F0-5B0A5611515D}" srcOrd="1" destOrd="0" presId="urn:microsoft.com/office/officeart/2008/layout/LinedList"/>
    <dgm:cxn modelId="{AEDDAA55-854F-0B4B-A9E6-A834E054EE25}" type="presParOf" srcId="{93027F9C-C34B-DE45-8AA2-B172240FBB05}" destId="{BD3ADC8A-A9F6-164B-A4A3-42B47E370689}" srcOrd="10" destOrd="0" presId="urn:microsoft.com/office/officeart/2008/layout/LinedList"/>
    <dgm:cxn modelId="{1C4B2B71-52AB-7946-BB99-CD895C095F4C}" type="presParOf" srcId="{93027F9C-C34B-DE45-8AA2-B172240FBB05}" destId="{4E2FA691-6CFF-8B40-BD6B-4C96BD8B5998}" srcOrd="11" destOrd="0" presId="urn:microsoft.com/office/officeart/2008/layout/LinedList"/>
    <dgm:cxn modelId="{FE64D800-24C7-3C4E-BF76-694FBE18A089}" type="presParOf" srcId="{4E2FA691-6CFF-8B40-BD6B-4C96BD8B5998}" destId="{13146694-393F-9747-B204-F51322829C2E}" srcOrd="0" destOrd="0" presId="urn:microsoft.com/office/officeart/2008/layout/LinedList"/>
    <dgm:cxn modelId="{34BD5A92-462E-794E-A10F-813AB6BD7E9F}" type="presParOf" srcId="{4E2FA691-6CFF-8B40-BD6B-4C96BD8B5998}" destId="{A2879C2A-E736-C44A-9DF0-C442B6F3D7F3}" srcOrd="1" destOrd="0" presId="urn:microsoft.com/office/officeart/2008/layout/LinedList"/>
    <dgm:cxn modelId="{B4EC8668-AB51-B848-8CDE-0883FC984D6F}" type="presParOf" srcId="{93027F9C-C34B-DE45-8AA2-B172240FBB05}" destId="{38B508B7-13BA-CE4D-8877-738B945CCC0A}" srcOrd="12" destOrd="0" presId="urn:microsoft.com/office/officeart/2008/layout/LinedList"/>
    <dgm:cxn modelId="{4B192A01-9607-DD41-B981-E2F4476C6F93}" type="presParOf" srcId="{93027F9C-C34B-DE45-8AA2-B172240FBB05}" destId="{4EE9E738-8FF6-9F40-9E44-8CCFE600081B}" srcOrd="13" destOrd="0" presId="urn:microsoft.com/office/officeart/2008/layout/LinedList"/>
    <dgm:cxn modelId="{DCF9EC1C-F71B-2D42-8BB8-D7DF52974B66}" type="presParOf" srcId="{4EE9E738-8FF6-9F40-9E44-8CCFE600081B}" destId="{6D8AC059-3462-B648-B25E-821ED8484BC7}" srcOrd="0" destOrd="0" presId="urn:microsoft.com/office/officeart/2008/layout/LinedList"/>
    <dgm:cxn modelId="{82D4E749-5C2A-A849-8E24-42DEB0DCE870}" type="presParOf" srcId="{4EE9E738-8FF6-9F40-9E44-8CCFE600081B}" destId="{7613C394-485D-384A-A744-D62C6DE771C2}" srcOrd="1" destOrd="0" presId="urn:microsoft.com/office/officeart/2008/layout/LinedList"/>
    <dgm:cxn modelId="{41ED5C02-4A30-8249-B7F7-647A14E935FA}" type="presParOf" srcId="{93027F9C-C34B-DE45-8AA2-B172240FBB05}" destId="{1F6ACDCA-8DC8-404B-90F0-9AED6398768A}" srcOrd="14" destOrd="0" presId="urn:microsoft.com/office/officeart/2008/layout/LinedList"/>
    <dgm:cxn modelId="{E7FB5FFF-8BFB-8F42-89FD-576E13786039}" type="presParOf" srcId="{93027F9C-C34B-DE45-8AA2-B172240FBB05}" destId="{EB8730DC-2D54-2F47-A5E1-DE28BA2618A7}" srcOrd="15" destOrd="0" presId="urn:microsoft.com/office/officeart/2008/layout/LinedList"/>
    <dgm:cxn modelId="{06E20CBA-DEB2-6A45-A03D-F50A0C5FEFD1}" type="presParOf" srcId="{EB8730DC-2D54-2F47-A5E1-DE28BA2618A7}" destId="{FC88EF3C-D1BE-7447-9B0F-77F35E10E176}" srcOrd="0" destOrd="0" presId="urn:microsoft.com/office/officeart/2008/layout/LinedList"/>
    <dgm:cxn modelId="{FA81DECA-9286-FA4E-BBE1-A5041B9FF30C}" type="presParOf" srcId="{EB8730DC-2D54-2F47-A5E1-DE28BA2618A7}" destId="{03551EF4-4B03-A844-ADF5-29746D759C4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193BF-B17A-DC4B-B6C9-FA9D0A78F196}">
      <dsp:nvSpPr>
        <dsp:cNvPr id="0" name=""/>
        <dsp:cNvSpPr/>
      </dsp:nvSpPr>
      <dsp:spPr>
        <a:xfrm>
          <a:off x="0" y="0"/>
          <a:ext cx="6487955" cy="0"/>
        </a:xfrm>
        <a:prstGeom prst="line">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2">
              <a:hueOff val="0"/>
              <a:satOff val="0"/>
              <a:lumOff val="0"/>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DD5AC3E5-7A25-4B4F-830C-AF1409D23823}">
      <dsp:nvSpPr>
        <dsp:cNvPr id="0" name=""/>
        <dsp:cNvSpPr/>
      </dsp:nvSpPr>
      <dsp:spPr>
        <a:xfrm>
          <a:off x="0" y="0"/>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This presentation is talk about</a:t>
          </a:r>
        </a:p>
      </dsp:txBody>
      <dsp:txXfrm>
        <a:off x="0" y="0"/>
        <a:ext cx="6487955" cy="485295"/>
      </dsp:txXfrm>
    </dsp:sp>
    <dsp:sp modelId="{28C7B058-AE4A-D641-A41A-80A3499BB9DF}">
      <dsp:nvSpPr>
        <dsp:cNvPr id="0" name=""/>
        <dsp:cNvSpPr/>
      </dsp:nvSpPr>
      <dsp:spPr>
        <a:xfrm>
          <a:off x="0" y="485295"/>
          <a:ext cx="6487955" cy="0"/>
        </a:xfrm>
        <a:prstGeom prst="line">
          <a:avLst/>
        </a:prstGeom>
        <a:gradFill rotWithShape="0">
          <a:gsLst>
            <a:gs pos="0">
              <a:schemeClr val="accent2">
                <a:hueOff val="-189053"/>
                <a:satOff val="213"/>
                <a:lumOff val="504"/>
                <a:alphaOff val="0"/>
                <a:tint val="100000"/>
                <a:shade val="85000"/>
                <a:satMod val="100000"/>
                <a:lumMod val="100000"/>
              </a:schemeClr>
            </a:gs>
            <a:gs pos="100000">
              <a:schemeClr val="accent2">
                <a:hueOff val="-189053"/>
                <a:satOff val="213"/>
                <a:lumOff val="504"/>
                <a:alphaOff val="0"/>
                <a:tint val="90000"/>
                <a:shade val="100000"/>
                <a:satMod val="150000"/>
                <a:lumMod val="100000"/>
              </a:schemeClr>
            </a:gs>
          </a:gsLst>
          <a:path path="circle">
            <a:fillToRect l="100000" t="100000" r="100000" b="100000"/>
          </a:path>
        </a:gradFill>
        <a:ln w="9525" cap="flat" cmpd="sng" algn="ctr">
          <a:solidFill>
            <a:schemeClr val="accent2">
              <a:hueOff val="-189053"/>
              <a:satOff val="213"/>
              <a:lumOff val="504"/>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666B10F0-948E-B743-8BC4-6B649EB61A58}">
      <dsp:nvSpPr>
        <dsp:cNvPr id="0" name=""/>
        <dsp:cNvSpPr/>
      </dsp:nvSpPr>
      <dsp:spPr>
        <a:xfrm>
          <a:off x="0" y="485295"/>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Mental health nurse</a:t>
          </a:r>
        </a:p>
      </dsp:txBody>
      <dsp:txXfrm>
        <a:off x="0" y="485295"/>
        <a:ext cx="6487955" cy="485295"/>
      </dsp:txXfrm>
    </dsp:sp>
    <dsp:sp modelId="{A02E4DAB-C832-804A-99A2-6889865D94A9}">
      <dsp:nvSpPr>
        <dsp:cNvPr id="0" name=""/>
        <dsp:cNvSpPr/>
      </dsp:nvSpPr>
      <dsp:spPr>
        <a:xfrm>
          <a:off x="0" y="970590"/>
          <a:ext cx="6487955" cy="0"/>
        </a:xfrm>
        <a:prstGeom prst="line">
          <a:avLst/>
        </a:prstGeom>
        <a:gradFill rotWithShape="0">
          <a:gsLst>
            <a:gs pos="0">
              <a:schemeClr val="accent2">
                <a:hueOff val="-378107"/>
                <a:satOff val="426"/>
                <a:lumOff val="1009"/>
                <a:alphaOff val="0"/>
                <a:tint val="100000"/>
                <a:shade val="85000"/>
                <a:satMod val="100000"/>
                <a:lumMod val="100000"/>
              </a:schemeClr>
            </a:gs>
            <a:gs pos="100000">
              <a:schemeClr val="accent2">
                <a:hueOff val="-378107"/>
                <a:satOff val="426"/>
                <a:lumOff val="1009"/>
                <a:alphaOff val="0"/>
                <a:tint val="90000"/>
                <a:shade val="100000"/>
                <a:satMod val="150000"/>
                <a:lumMod val="100000"/>
              </a:schemeClr>
            </a:gs>
          </a:gsLst>
          <a:path path="circle">
            <a:fillToRect l="100000" t="100000" r="100000" b="100000"/>
          </a:path>
        </a:gradFill>
        <a:ln w="9525" cap="flat" cmpd="sng" algn="ctr">
          <a:solidFill>
            <a:schemeClr val="accent2">
              <a:hueOff val="-378107"/>
              <a:satOff val="426"/>
              <a:lumOff val="1009"/>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94A52B51-0737-924E-A78F-DB6DABBE3C35}">
      <dsp:nvSpPr>
        <dsp:cNvPr id="0" name=""/>
        <dsp:cNvSpPr/>
      </dsp:nvSpPr>
      <dsp:spPr>
        <a:xfrm>
          <a:off x="0" y="970590"/>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Aims</a:t>
          </a:r>
        </a:p>
      </dsp:txBody>
      <dsp:txXfrm>
        <a:off x="0" y="970590"/>
        <a:ext cx="6487955" cy="485295"/>
      </dsp:txXfrm>
    </dsp:sp>
    <dsp:sp modelId="{C979EE41-F227-2647-B945-4AD09F1110A4}">
      <dsp:nvSpPr>
        <dsp:cNvPr id="0" name=""/>
        <dsp:cNvSpPr/>
      </dsp:nvSpPr>
      <dsp:spPr>
        <a:xfrm>
          <a:off x="0" y="1455885"/>
          <a:ext cx="6487955" cy="0"/>
        </a:xfrm>
        <a:prstGeom prst="line">
          <a:avLst/>
        </a:prstGeom>
        <a:gradFill rotWithShape="0">
          <a:gsLst>
            <a:gs pos="0">
              <a:schemeClr val="accent2">
                <a:hueOff val="-567160"/>
                <a:satOff val="639"/>
                <a:lumOff val="1513"/>
                <a:alphaOff val="0"/>
                <a:tint val="100000"/>
                <a:shade val="85000"/>
                <a:satMod val="100000"/>
                <a:lumMod val="100000"/>
              </a:schemeClr>
            </a:gs>
            <a:gs pos="100000">
              <a:schemeClr val="accent2">
                <a:hueOff val="-567160"/>
                <a:satOff val="639"/>
                <a:lumOff val="1513"/>
                <a:alphaOff val="0"/>
                <a:tint val="90000"/>
                <a:shade val="100000"/>
                <a:satMod val="150000"/>
                <a:lumMod val="100000"/>
              </a:schemeClr>
            </a:gs>
          </a:gsLst>
          <a:path path="circle">
            <a:fillToRect l="100000" t="100000" r="100000" b="100000"/>
          </a:path>
        </a:gradFill>
        <a:ln w="9525" cap="flat" cmpd="sng" algn="ctr">
          <a:solidFill>
            <a:schemeClr val="accent2">
              <a:hueOff val="-567160"/>
              <a:satOff val="639"/>
              <a:lumOff val="1513"/>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2B53460C-1FFE-8041-BB9D-7731E7C08211}">
      <dsp:nvSpPr>
        <dsp:cNvPr id="0" name=""/>
        <dsp:cNvSpPr/>
      </dsp:nvSpPr>
      <dsp:spPr>
        <a:xfrm>
          <a:off x="0" y="1455885"/>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Qualification</a:t>
          </a:r>
        </a:p>
      </dsp:txBody>
      <dsp:txXfrm>
        <a:off x="0" y="1455885"/>
        <a:ext cx="6487955" cy="485295"/>
      </dsp:txXfrm>
    </dsp:sp>
    <dsp:sp modelId="{09AF98B0-322D-9A40-8BC4-B82FCD45D655}">
      <dsp:nvSpPr>
        <dsp:cNvPr id="0" name=""/>
        <dsp:cNvSpPr/>
      </dsp:nvSpPr>
      <dsp:spPr>
        <a:xfrm>
          <a:off x="0" y="1941180"/>
          <a:ext cx="6487955" cy="0"/>
        </a:xfrm>
        <a:prstGeom prst="line">
          <a:avLst/>
        </a:prstGeom>
        <a:gradFill rotWithShape="0">
          <a:gsLst>
            <a:gs pos="0">
              <a:schemeClr val="accent2">
                <a:hueOff val="-756213"/>
                <a:satOff val="853"/>
                <a:lumOff val="2017"/>
                <a:alphaOff val="0"/>
                <a:tint val="100000"/>
                <a:shade val="85000"/>
                <a:satMod val="100000"/>
                <a:lumMod val="100000"/>
              </a:schemeClr>
            </a:gs>
            <a:gs pos="100000">
              <a:schemeClr val="accent2">
                <a:hueOff val="-756213"/>
                <a:satOff val="853"/>
                <a:lumOff val="2017"/>
                <a:alphaOff val="0"/>
                <a:tint val="90000"/>
                <a:shade val="100000"/>
                <a:satMod val="150000"/>
                <a:lumMod val="100000"/>
              </a:schemeClr>
            </a:gs>
          </a:gsLst>
          <a:path path="circle">
            <a:fillToRect l="100000" t="100000" r="100000" b="100000"/>
          </a:path>
        </a:gradFill>
        <a:ln w="9525" cap="flat" cmpd="sng" algn="ctr">
          <a:solidFill>
            <a:schemeClr val="accent2">
              <a:hueOff val="-756213"/>
              <a:satOff val="853"/>
              <a:lumOff val="2017"/>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C03D2722-4AF2-F74F-A9EA-16CC93E2FE45}">
      <dsp:nvSpPr>
        <dsp:cNvPr id="0" name=""/>
        <dsp:cNvSpPr/>
      </dsp:nvSpPr>
      <dsp:spPr>
        <a:xfrm>
          <a:off x="0" y="1941181"/>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Roles and Responsibilities </a:t>
          </a:r>
        </a:p>
      </dsp:txBody>
      <dsp:txXfrm>
        <a:off x="0" y="1941181"/>
        <a:ext cx="6487955" cy="485295"/>
      </dsp:txXfrm>
    </dsp:sp>
    <dsp:sp modelId="{BD3ADC8A-A9F6-164B-A4A3-42B47E370689}">
      <dsp:nvSpPr>
        <dsp:cNvPr id="0" name=""/>
        <dsp:cNvSpPr/>
      </dsp:nvSpPr>
      <dsp:spPr>
        <a:xfrm>
          <a:off x="0" y="2426476"/>
          <a:ext cx="6487955" cy="0"/>
        </a:xfrm>
        <a:prstGeom prst="line">
          <a:avLst/>
        </a:prstGeom>
        <a:gradFill rotWithShape="0">
          <a:gsLst>
            <a:gs pos="0">
              <a:schemeClr val="accent2">
                <a:hueOff val="-945266"/>
                <a:satOff val="1066"/>
                <a:lumOff val="2521"/>
                <a:alphaOff val="0"/>
                <a:tint val="100000"/>
                <a:shade val="85000"/>
                <a:satMod val="100000"/>
                <a:lumMod val="100000"/>
              </a:schemeClr>
            </a:gs>
            <a:gs pos="100000">
              <a:schemeClr val="accent2">
                <a:hueOff val="-945266"/>
                <a:satOff val="1066"/>
                <a:lumOff val="2521"/>
                <a:alphaOff val="0"/>
                <a:tint val="90000"/>
                <a:shade val="100000"/>
                <a:satMod val="150000"/>
                <a:lumMod val="100000"/>
              </a:schemeClr>
            </a:gs>
          </a:gsLst>
          <a:path path="circle">
            <a:fillToRect l="100000" t="100000" r="100000" b="100000"/>
          </a:path>
        </a:gradFill>
        <a:ln w="9525" cap="flat" cmpd="sng" algn="ctr">
          <a:solidFill>
            <a:schemeClr val="accent2">
              <a:hueOff val="-945266"/>
              <a:satOff val="1066"/>
              <a:lumOff val="2521"/>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13146694-393F-9747-B204-F51322829C2E}">
      <dsp:nvSpPr>
        <dsp:cNvPr id="0" name=""/>
        <dsp:cNvSpPr/>
      </dsp:nvSpPr>
      <dsp:spPr>
        <a:xfrm>
          <a:off x="0" y="2426476"/>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Multi and inter disciplinary working</a:t>
          </a:r>
        </a:p>
      </dsp:txBody>
      <dsp:txXfrm>
        <a:off x="0" y="2426476"/>
        <a:ext cx="6487955" cy="485295"/>
      </dsp:txXfrm>
    </dsp:sp>
    <dsp:sp modelId="{38B508B7-13BA-CE4D-8877-738B945CCC0A}">
      <dsp:nvSpPr>
        <dsp:cNvPr id="0" name=""/>
        <dsp:cNvSpPr/>
      </dsp:nvSpPr>
      <dsp:spPr>
        <a:xfrm>
          <a:off x="0" y="2911771"/>
          <a:ext cx="6487955" cy="0"/>
        </a:xfrm>
        <a:prstGeom prst="line">
          <a:avLst/>
        </a:prstGeom>
        <a:gradFill rotWithShape="0">
          <a:gsLst>
            <a:gs pos="0">
              <a:schemeClr val="accent2">
                <a:hueOff val="-1134320"/>
                <a:satOff val="1279"/>
                <a:lumOff val="3026"/>
                <a:alphaOff val="0"/>
                <a:tint val="100000"/>
                <a:shade val="85000"/>
                <a:satMod val="100000"/>
                <a:lumMod val="100000"/>
              </a:schemeClr>
            </a:gs>
            <a:gs pos="100000">
              <a:schemeClr val="accent2">
                <a:hueOff val="-1134320"/>
                <a:satOff val="1279"/>
                <a:lumOff val="3026"/>
                <a:alphaOff val="0"/>
                <a:tint val="90000"/>
                <a:shade val="100000"/>
                <a:satMod val="150000"/>
                <a:lumMod val="100000"/>
              </a:schemeClr>
            </a:gs>
          </a:gsLst>
          <a:path path="circle">
            <a:fillToRect l="100000" t="100000" r="100000" b="100000"/>
          </a:path>
        </a:gradFill>
        <a:ln w="9525" cap="flat" cmpd="sng" algn="ctr">
          <a:solidFill>
            <a:schemeClr val="accent2">
              <a:hueOff val="-1134320"/>
              <a:satOff val="1279"/>
              <a:lumOff val="3026"/>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6D8AC059-3462-B648-B25E-821ED8484BC7}">
      <dsp:nvSpPr>
        <dsp:cNvPr id="0" name=""/>
        <dsp:cNvSpPr/>
      </dsp:nvSpPr>
      <dsp:spPr>
        <a:xfrm>
          <a:off x="0" y="2911771"/>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Communication and </a:t>
          </a:r>
        </a:p>
      </dsp:txBody>
      <dsp:txXfrm>
        <a:off x="0" y="2911771"/>
        <a:ext cx="6487955" cy="485295"/>
      </dsp:txXfrm>
    </dsp:sp>
    <dsp:sp modelId="{1F6ACDCA-8DC8-404B-90F0-9AED6398768A}">
      <dsp:nvSpPr>
        <dsp:cNvPr id="0" name=""/>
        <dsp:cNvSpPr/>
      </dsp:nvSpPr>
      <dsp:spPr>
        <a:xfrm>
          <a:off x="0" y="3397066"/>
          <a:ext cx="6487955" cy="0"/>
        </a:xfrm>
        <a:prstGeom prst="line">
          <a:avLst/>
        </a:prstGeom>
        <a:gradFill rotWithShape="0">
          <a:gsLst>
            <a:gs pos="0">
              <a:schemeClr val="accent2">
                <a:hueOff val="-1323373"/>
                <a:satOff val="1492"/>
                <a:lumOff val="3530"/>
                <a:alphaOff val="0"/>
                <a:tint val="100000"/>
                <a:shade val="85000"/>
                <a:satMod val="100000"/>
                <a:lumMod val="100000"/>
              </a:schemeClr>
            </a:gs>
            <a:gs pos="100000">
              <a:schemeClr val="accent2">
                <a:hueOff val="-1323373"/>
                <a:satOff val="1492"/>
                <a:lumOff val="3530"/>
                <a:alphaOff val="0"/>
                <a:tint val="90000"/>
                <a:shade val="100000"/>
                <a:satMod val="150000"/>
                <a:lumMod val="100000"/>
              </a:schemeClr>
            </a:gs>
          </a:gsLst>
          <a:path path="circle">
            <a:fillToRect l="100000" t="100000" r="100000" b="100000"/>
          </a:path>
        </a:gradFill>
        <a:ln w="9525" cap="flat" cmpd="sng" algn="ctr">
          <a:solidFill>
            <a:schemeClr val="accent2">
              <a:hueOff val="-1323373"/>
              <a:satOff val="1492"/>
              <a:lumOff val="3530"/>
              <a:alphaOff val="0"/>
            </a:schemeClr>
          </a:solidFill>
          <a:prstDash val="solid"/>
        </a:ln>
        <a:effectLst>
          <a:outerShdw blurRad="50800" dist="12700" dir="5400000" algn="ctr" rotWithShape="0">
            <a:srgbClr val="000000">
              <a:alpha val="50000"/>
            </a:srgbClr>
          </a:outerShdw>
        </a:effectLst>
      </dsp:spPr>
      <dsp:style>
        <a:lnRef idx="1">
          <a:scrgbClr r="0" g="0" b="0"/>
        </a:lnRef>
        <a:fillRef idx="3">
          <a:scrgbClr r="0" g="0" b="0"/>
        </a:fillRef>
        <a:effectRef idx="2">
          <a:scrgbClr r="0" g="0" b="0"/>
        </a:effectRef>
        <a:fontRef idx="minor">
          <a:schemeClr val="lt1"/>
        </a:fontRef>
      </dsp:style>
    </dsp:sp>
    <dsp:sp modelId="{FC88EF3C-D1BE-7447-9B0F-77F35E10E176}">
      <dsp:nvSpPr>
        <dsp:cNvPr id="0" name=""/>
        <dsp:cNvSpPr/>
      </dsp:nvSpPr>
      <dsp:spPr>
        <a:xfrm>
          <a:off x="0" y="3397066"/>
          <a:ext cx="6487955" cy="48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Impact of service delivery  </a:t>
          </a:r>
        </a:p>
      </dsp:txBody>
      <dsp:txXfrm>
        <a:off x="0" y="3397066"/>
        <a:ext cx="6487955" cy="48529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DBBCB7B-92C2-D644-9B98-3B52E754175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61578109-0B8B-874B-8AA3-C89C410128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AF07FD5-3BB7-BA4F-ADCE-69AF98B21669}" type="datetimeFigureOut">
              <a:rPr lang="en-US" smtClean="0"/>
              <a:t>11/17/21</a:t>
            </a:fld>
            <a:endParaRPr lang="en-US"/>
          </a:p>
        </p:txBody>
      </p:sp>
      <p:sp>
        <p:nvSpPr>
          <p:cNvPr id="4" name="Footer Placeholder 3">
            <a:extLst>
              <a:ext uri="{FF2B5EF4-FFF2-40B4-BE49-F238E27FC236}">
                <a16:creationId xmlns:a16="http://schemas.microsoft.com/office/drawing/2014/main" id="{E9989A8F-C450-3640-B609-697095958EF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A91A14D-4306-8C40-A4B2-15C7284B61C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A24BE4B-4154-9243-876F-4841EEE95FFE}" type="slidenum">
              <a:rPr lang="en-US" smtClean="0"/>
              <a:t>‹#›</a:t>
            </a:fld>
            <a:endParaRPr lang="en-US"/>
          </a:p>
        </p:txBody>
      </p:sp>
    </p:spTree>
    <p:extLst>
      <p:ext uri="{BB962C8B-B14F-4D97-AF65-F5344CB8AC3E}">
        <p14:creationId xmlns:p14="http://schemas.microsoft.com/office/powerpoint/2010/main" val="21555691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68152C-DC52-D045-A956-C04708DE69B7}" type="datetimeFigureOut">
              <a:rPr lang="en-US" smtClean="0"/>
              <a:t>11/17/21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CD79DC-E64F-864E-87D2-AE0408E64AB3}" type="slidenum">
              <a:rPr lang="en-US" smtClean="0"/>
              <a:t>‹#›</a:t>
            </a:fld>
            <a:endParaRPr lang="en-US"/>
          </a:p>
        </p:txBody>
      </p:sp>
    </p:spTree>
    <p:extLst>
      <p:ext uri="{BB962C8B-B14F-4D97-AF65-F5344CB8AC3E}">
        <p14:creationId xmlns:p14="http://schemas.microsoft.com/office/powerpoint/2010/main" val="3676789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4CD79DC-E64F-864E-87D2-AE0408E64AB3}" type="slidenum">
              <a:rPr lang="en-US" smtClean="0"/>
              <a:t>3</a:t>
            </a:fld>
            <a:endParaRPr lang="en-US"/>
          </a:p>
        </p:txBody>
      </p:sp>
    </p:spTree>
    <p:extLst>
      <p:ext uri="{BB962C8B-B14F-4D97-AF65-F5344CB8AC3E}">
        <p14:creationId xmlns:p14="http://schemas.microsoft.com/office/powerpoint/2010/main" val="4242146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CD79DC-E64F-864E-87D2-AE0408E64AB3}" type="slidenum">
              <a:rPr lang="en-US" smtClean="0"/>
              <a:t>4</a:t>
            </a:fld>
            <a:endParaRPr lang="en-US"/>
          </a:p>
        </p:txBody>
      </p:sp>
    </p:spTree>
    <p:extLst>
      <p:ext uri="{BB962C8B-B14F-4D97-AF65-F5344CB8AC3E}">
        <p14:creationId xmlns:p14="http://schemas.microsoft.com/office/powerpoint/2010/main" val="1074837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CD79DC-E64F-864E-87D2-AE0408E64AB3}" type="slidenum">
              <a:rPr lang="en-US" smtClean="0"/>
              <a:t>9</a:t>
            </a:fld>
            <a:endParaRPr lang="en-US"/>
          </a:p>
        </p:txBody>
      </p:sp>
    </p:spTree>
    <p:extLst>
      <p:ext uri="{BB962C8B-B14F-4D97-AF65-F5344CB8AC3E}">
        <p14:creationId xmlns:p14="http://schemas.microsoft.com/office/powerpoint/2010/main" val="1312028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18C9C0B6-4CDE-9345-8370-E21D7B2AC679}"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578590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8157405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39660306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EE7EC60-D9DD-E448-9E2B-91192B75478F}"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C9C0B6-4CDE-9345-8370-E21D7B2AC679}"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736055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EE7EC60-D9DD-E448-9E2B-91192B75478F}" type="datetimeFigureOut">
              <a:rPr lang="en-US" smtClean="0"/>
              <a:t>11/17/21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27727696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EE7EC60-D9DD-E448-9E2B-91192B75478F}" type="datetimeFigureOut">
              <a:rPr lang="en-US" smtClean="0"/>
              <a:t>11/17/21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C9C0B6-4CDE-9345-8370-E21D7B2AC679}"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36973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EE7EC60-D9DD-E448-9E2B-91192B75478F}" type="datetimeFigureOut">
              <a:rPr lang="en-US" smtClean="0"/>
              <a:t>11/17/21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18253935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E7EC60-D9DD-E448-9E2B-91192B75478F}"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21186277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E7EC60-D9DD-E448-9E2B-91192B75478F}" type="datetimeFigureOut">
              <a:rPr lang="en-US" smtClean="0"/>
              <a:t>11/17/21</a:t>
            </a:fld>
            <a:endParaRPr lang="en-US"/>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41071215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35759113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1133758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948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42744975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36743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EE7EC60-D9DD-E448-9E2B-91192B75478F}"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4956341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EE7EC60-D9DD-E448-9E2B-91192B75478F}" type="datetimeFigureOut">
              <a:rPr lang="en-US" smtClean="0"/>
              <a:t>11/17/21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42729227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EE7EC60-D9DD-E448-9E2B-91192B75478F}" type="datetimeFigureOut">
              <a:rPr lang="en-US" smtClean="0"/>
              <a:t>11/17/21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35703281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E7EC60-D9DD-E448-9E2B-91192B75478F}" type="datetimeFigureOut">
              <a:rPr lang="en-US" smtClean="0"/>
              <a:t>11/17/21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2068036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EE7EC60-D9DD-E448-9E2B-91192B75478F}" type="datetimeFigureOut">
              <a:rPr lang="en-US" smtClean="0"/>
              <a:t>11/17/21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1381655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E7EC60-D9DD-E448-9E2B-91192B75478F}" type="datetimeFigureOut">
              <a:rPr lang="en-US" smtClean="0"/>
              <a:t>11/17/21</a:t>
            </a:fld>
            <a:endParaRPr lang="en-US"/>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18C9C0B6-4CDE-9345-8370-E21D7B2AC67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38196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spTree>
    <p:extLst>
      <p:ext uri="{BB962C8B-B14F-4D97-AF65-F5344CB8AC3E}">
        <p14:creationId xmlns:p14="http://schemas.microsoft.com/office/powerpoint/2010/main" val="1679017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7EC60-D9DD-E448-9E2B-91192B75478F}" type="datetimeFigureOut">
              <a:rPr lang="en-US" smtClean="0"/>
              <a:t>11/17/21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C9C0B6-4CDE-9345-8370-E21D7B2AC679}"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2422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9EE7EC60-D9DD-E448-9E2B-91192B75478F}" type="datetimeFigureOut">
              <a:rPr lang="en-US" smtClean="0"/>
              <a:t>11/17/21</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8C9C0B6-4CDE-9345-8370-E21D7B2AC679}"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60533440"/>
      </p:ext>
    </p:extLst>
  </p:cSld>
  <p:clrMap bg1="dk1" tx1="lt1" bg2="dk2" tx2="lt2" accent1="accent1" accent2="accent2" accent3="accent3" accent4="accent4" accent5="accent5" accent6="accent6" hlink="hlink" folHlink="folHlink"/>
  <p:sldLayoutIdLst>
    <p:sldLayoutId id="2147484081" r:id="rId1"/>
    <p:sldLayoutId id="2147484082" r:id="rId2"/>
    <p:sldLayoutId id="2147484083" r:id="rId3"/>
    <p:sldLayoutId id="2147484084" r:id="rId4"/>
    <p:sldLayoutId id="2147484085" r:id="rId5"/>
    <p:sldLayoutId id="2147484086" r:id="rId6"/>
    <p:sldLayoutId id="2147484087" r:id="rId7"/>
    <p:sldLayoutId id="2147484088" r:id="rId8"/>
    <p:sldLayoutId id="2147484089" r:id="rId9"/>
    <p:sldLayoutId id="2147484090" r:id="rId10"/>
    <p:sldLayoutId id="2147484091" r:id="rId11"/>
  </p:sldLayoutIdLst>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EE7EC60-D9DD-E448-9E2B-91192B75478F}" type="datetimeFigureOut">
              <a:rPr lang="en-US" smtClean="0"/>
              <a:t>11/17/21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8C9C0B6-4CDE-9345-8370-E21D7B2AC679}"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761473"/>
      </p:ext>
    </p:extLst>
  </p:cSld>
  <p:clrMap bg1="lt1" tx1="dk1" bg2="lt2" tx2="dk2" accent1="accent1" accent2="accent2" accent3="accent3" accent4="accent4" accent5="accent5" accent6="accent6" hlink="hlink" folHlink="folHlink"/>
  <p:sldLayoutIdLst>
    <p:sldLayoutId id="2147484242" r:id="rId1"/>
    <p:sldLayoutId id="2147484243" r:id="rId2"/>
    <p:sldLayoutId id="2147484244" r:id="rId3"/>
    <p:sldLayoutId id="2147484245" r:id="rId4"/>
    <p:sldLayoutId id="2147484246" r:id="rId5"/>
    <p:sldLayoutId id="2147484247" r:id="rId6"/>
    <p:sldLayoutId id="2147484248" r:id="rId7"/>
    <p:sldLayoutId id="2147484249" r:id="rId8"/>
    <p:sldLayoutId id="2147484250" r:id="rId9"/>
    <p:sldLayoutId id="2147484251" r:id="rId10"/>
    <p:sldLayoutId id="2147484252" r:id="rId11"/>
  </p:sldLayoutIdLst>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2B3CE-390C-1D45-95F2-302472D663A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586BD52-99D7-EA4B-A36C-FA2CDDAE207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0635900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1" name="Picture 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4" name="Picture 1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7" name="Rectangle 1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4" name="Rectangle 1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8" name="Rectangle 16">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5" name="Rectangle 18">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8" name="TextBox 20">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211" name="Rectangle 2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Rectangle 24">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3" name="Picture 26">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14" name="Freeform: Shape 28">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5" name="Picture 30">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16" name="Rectangle 32">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Freeform: Shape 34">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18" name="Rectangle 36">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9" name="Oval 3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F03B0-4245-914E-8C25-1093B6742AB7}"/>
              </a:ext>
            </a:extLst>
          </p:cNvPr>
          <p:cNvSpPr>
            <a:spLocks noGrp="1"/>
          </p:cNvSpPr>
          <p:nvPr>
            <p:ph type="ctrTitle"/>
          </p:nvPr>
        </p:nvSpPr>
        <p:spPr>
          <a:xfrm>
            <a:off x="1395366" y="825891"/>
            <a:ext cx="9980895" cy="2205176"/>
          </a:xfrm>
        </p:spPr>
        <p:txBody>
          <a:bodyPr vert="horz" lIns="91440" tIns="45720" rIns="91440" bIns="45720" rtlCol="0" anchor="t">
            <a:noAutofit/>
          </a:bodyPr>
          <a:lstStyle/>
          <a:p>
            <a:pPr algn="l"/>
            <a:r>
              <a:rPr lang="en-US" sz="8800" b="1" i="1" dirty="0">
                <a:solidFill>
                  <a:srgbClr val="FFC000"/>
                </a:solidFill>
                <a:latin typeface="APPLE CHANCERY" panose="03020702040506060504" pitchFamily="66" charset="-79"/>
                <a:ea typeface="Menlo" panose="020B0609030804020204" pitchFamily="49" charset="0"/>
                <a:cs typeface="APPLE CHANCERY" panose="03020702040506060504" pitchFamily="66" charset="-79"/>
              </a:rPr>
              <a:t>The Role Of Mental           Health Nurse </a:t>
            </a:r>
          </a:p>
        </p:txBody>
      </p:sp>
      <p:sp>
        <p:nvSpPr>
          <p:cNvPr id="4" name="TextBox 3">
            <a:extLst>
              <a:ext uri="{FF2B5EF4-FFF2-40B4-BE49-F238E27FC236}">
                <a16:creationId xmlns:a16="http://schemas.microsoft.com/office/drawing/2014/main" id="{1639C258-7350-E246-AFDA-F68DFEEE65CB}"/>
              </a:ext>
            </a:extLst>
          </p:cNvPr>
          <p:cNvSpPr txBox="1"/>
          <p:nvPr/>
        </p:nvSpPr>
        <p:spPr>
          <a:xfrm>
            <a:off x="2215475" y="4005568"/>
            <a:ext cx="7373871" cy="1996512"/>
          </a:xfrm>
          <a:prstGeom prst="rect">
            <a:avLst/>
          </a:prstGeom>
        </p:spPr>
        <p:txBody>
          <a:bodyPr vert="horz" lIns="91440" tIns="45720" rIns="91440" bIns="45720" rtlCol="0" anchor="t">
            <a:normAutofit/>
          </a:bodyPr>
          <a:lstStyle/>
          <a:p>
            <a:pPr defTabSz="914400">
              <a:lnSpc>
                <a:spcPct val="120000"/>
              </a:lnSpc>
              <a:spcAft>
                <a:spcPts val="600"/>
              </a:spcAft>
              <a:buClr>
                <a:schemeClr val="accent6"/>
              </a:buClr>
              <a:buSzPct val="90000"/>
            </a:pPr>
            <a:r>
              <a:rPr lang="en-US" sz="4400" i="1" dirty="0">
                <a:solidFill>
                  <a:srgbClr val="9053B6"/>
                </a:solidFill>
                <a:latin typeface="Algerian" pitchFamily="82" charset="77"/>
              </a:rPr>
              <a:t>Lisanework mulualem</a:t>
            </a:r>
          </a:p>
          <a:p>
            <a:pPr defTabSz="914400">
              <a:lnSpc>
                <a:spcPct val="120000"/>
              </a:lnSpc>
              <a:spcAft>
                <a:spcPts val="600"/>
              </a:spcAft>
              <a:buClr>
                <a:schemeClr val="accent6"/>
              </a:buClr>
              <a:buSzPct val="90000"/>
            </a:pPr>
            <a:r>
              <a:rPr lang="en-US" sz="4400" dirty="0">
                <a:solidFill>
                  <a:srgbClr val="9053B6"/>
                </a:solidFill>
                <a:latin typeface="Algerian" pitchFamily="82" charset="77"/>
              </a:rPr>
              <a:t>2117459</a:t>
            </a:r>
          </a:p>
        </p:txBody>
      </p:sp>
    </p:spTree>
    <p:extLst>
      <p:ext uri="{BB962C8B-B14F-4D97-AF65-F5344CB8AC3E}">
        <p14:creationId xmlns:p14="http://schemas.microsoft.com/office/powerpoint/2010/main" val="1199954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250">
        <p15:prstTrans prst="curtains"/>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sign, blue&#10;&#10;Description automatically generated">
            <a:extLst>
              <a:ext uri="{FF2B5EF4-FFF2-40B4-BE49-F238E27FC236}">
                <a16:creationId xmlns:a16="http://schemas.microsoft.com/office/drawing/2014/main" id="{071F7F3F-D369-0B43-8612-5AA1BB077BE0}"/>
              </a:ext>
            </a:extLst>
          </p:cNvPr>
          <p:cNvPicPr>
            <a:picLocks noChangeAspect="1"/>
          </p:cNvPicPr>
          <p:nvPr/>
        </p:nvPicPr>
        <p:blipFill rotWithShape="1">
          <a:blip r:embed="rId3">
            <a:duotone>
              <a:schemeClr val="accent1">
                <a:shade val="45000"/>
                <a:satMod val="135000"/>
              </a:schemeClr>
              <a:prstClr val="white"/>
            </a:duotone>
          </a:blip>
          <a:srcRect l="9091" t="8970" b="9212"/>
          <a:stretch/>
        </p:blipFill>
        <p:spPr>
          <a:xfrm>
            <a:off x="1" y="10"/>
            <a:ext cx="12191999" cy="6857990"/>
          </a:xfrm>
          <a:prstGeom prst="rect">
            <a:avLst/>
          </a:prstGeom>
        </p:spPr>
      </p:pic>
      <p:sp>
        <p:nvSpPr>
          <p:cNvPr id="2" name="Title 1">
            <a:extLst>
              <a:ext uri="{FF2B5EF4-FFF2-40B4-BE49-F238E27FC236}">
                <a16:creationId xmlns:a16="http://schemas.microsoft.com/office/drawing/2014/main" id="{26A3BF50-F2A0-F142-863A-C3DDAE843434}"/>
              </a:ext>
            </a:extLst>
          </p:cNvPr>
          <p:cNvSpPr>
            <a:spLocks noGrp="1"/>
          </p:cNvSpPr>
          <p:nvPr>
            <p:ph type="title"/>
          </p:nvPr>
        </p:nvSpPr>
        <p:spPr>
          <a:xfrm>
            <a:off x="2786047" y="609600"/>
            <a:ext cx="6487955" cy="1320800"/>
          </a:xfrm>
        </p:spPr>
        <p:txBody>
          <a:bodyPr anchor="t">
            <a:normAutofit fontScale="90000"/>
          </a:bodyPr>
          <a:lstStyle/>
          <a:p>
            <a:r>
              <a:rPr lang="en-US" dirty="0"/>
              <a:t>objective</a:t>
            </a:r>
            <a:br>
              <a:rPr lang="en-US" dirty="0"/>
            </a:br>
            <a:endParaRPr lang="en-US" dirty="0"/>
          </a:p>
        </p:txBody>
      </p:sp>
      <p:graphicFrame>
        <p:nvGraphicFramePr>
          <p:cNvPr id="65" name="Content Placeholder 2">
            <a:extLst>
              <a:ext uri="{FF2B5EF4-FFF2-40B4-BE49-F238E27FC236}">
                <a16:creationId xmlns:a16="http://schemas.microsoft.com/office/drawing/2014/main" id="{8C6AE903-83D3-4844-B858-9B371DC8BA93}"/>
              </a:ext>
            </a:extLst>
          </p:cNvPr>
          <p:cNvGraphicFramePr>
            <a:graphicFrameLocks noGrp="1"/>
          </p:cNvGraphicFramePr>
          <p:nvPr>
            <p:ph idx="1"/>
            <p:extLst>
              <p:ext uri="{D42A27DB-BD31-4B8C-83A1-F6EECF244321}">
                <p14:modId xmlns:p14="http://schemas.microsoft.com/office/powerpoint/2010/main" val="2860899994"/>
              </p:ext>
            </p:extLst>
          </p:nvPr>
        </p:nvGraphicFramePr>
        <p:xfrm>
          <a:off x="2786047" y="2159000"/>
          <a:ext cx="6487955" cy="38823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7464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50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15" name="Rectangle 61">
            <a:extLst>
              <a:ext uri="{FF2B5EF4-FFF2-40B4-BE49-F238E27FC236}">
                <a16:creationId xmlns:a16="http://schemas.microsoft.com/office/drawing/2014/main" id="{8CD557CE-2AB8-44E1-AABA-A21D2274F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6" name="Picture 63">
            <a:extLst>
              <a:ext uri="{FF2B5EF4-FFF2-40B4-BE49-F238E27FC236}">
                <a16:creationId xmlns:a16="http://schemas.microsoft.com/office/drawing/2014/main" id="{58DCB6E5-A344-4A17-A353-EC4D71E6C4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7" name="Picture 65">
            <a:extLst>
              <a:ext uri="{FF2B5EF4-FFF2-40B4-BE49-F238E27FC236}">
                <a16:creationId xmlns:a16="http://schemas.microsoft.com/office/drawing/2014/main" id="{4D82F4F2-6117-4CCD-94A7-4AFD603EC3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8" name="Rectangle 67">
            <a:extLst>
              <a:ext uri="{FF2B5EF4-FFF2-40B4-BE49-F238E27FC236}">
                <a16:creationId xmlns:a16="http://schemas.microsoft.com/office/drawing/2014/main" id="{3CCA9FB2-FFC7-4B6D-8E30-9D2CC14E7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69">
            <a:extLst>
              <a:ext uri="{FF2B5EF4-FFF2-40B4-BE49-F238E27FC236}">
                <a16:creationId xmlns:a16="http://schemas.microsoft.com/office/drawing/2014/main" id="{3CF6D6F6-E7F9-4521-BD22-74A61D8ED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71">
            <a:extLst>
              <a:ext uri="{FF2B5EF4-FFF2-40B4-BE49-F238E27FC236}">
                <a16:creationId xmlns:a16="http://schemas.microsoft.com/office/drawing/2014/main" id="{1B566E74-1425-46AC-885D-D2DAEE365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C9534-B81F-7248-8B9F-716C7FE694E6}"/>
              </a:ext>
            </a:extLst>
          </p:cNvPr>
          <p:cNvSpPr>
            <a:spLocks noGrp="1"/>
          </p:cNvSpPr>
          <p:nvPr>
            <p:ph type="title"/>
          </p:nvPr>
        </p:nvSpPr>
        <p:spPr>
          <a:xfrm>
            <a:off x="1969804" y="808056"/>
            <a:ext cx="3317492" cy="1077229"/>
          </a:xfrm>
        </p:spPr>
        <p:txBody>
          <a:bodyPr>
            <a:normAutofit/>
          </a:bodyPr>
          <a:lstStyle/>
          <a:p>
            <a:pPr algn="l"/>
            <a:r>
              <a:rPr lang="en-US"/>
              <a:t>Definition</a:t>
            </a:r>
            <a:br>
              <a:rPr lang="en-US"/>
            </a:br>
            <a:r>
              <a:rPr lang="en-US"/>
              <a:t>  </a:t>
            </a:r>
          </a:p>
        </p:txBody>
      </p:sp>
      <p:sp>
        <p:nvSpPr>
          <p:cNvPr id="3" name="Content Placeholder 2">
            <a:extLst>
              <a:ext uri="{FF2B5EF4-FFF2-40B4-BE49-F238E27FC236}">
                <a16:creationId xmlns:a16="http://schemas.microsoft.com/office/drawing/2014/main" id="{431B8BFD-3972-EA4D-99A4-8044277D89A9}"/>
              </a:ext>
            </a:extLst>
          </p:cNvPr>
          <p:cNvSpPr>
            <a:spLocks noGrp="1"/>
          </p:cNvSpPr>
          <p:nvPr>
            <p:ph idx="1"/>
          </p:nvPr>
        </p:nvSpPr>
        <p:spPr>
          <a:xfrm>
            <a:off x="1051121" y="2052116"/>
            <a:ext cx="4236176" cy="3997828"/>
          </a:xfrm>
        </p:spPr>
        <p:txBody>
          <a:bodyPr>
            <a:normAutofit/>
          </a:bodyPr>
          <a:lstStyle/>
          <a:p>
            <a:pPr marL="0" indent="0">
              <a:buNone/>
            </a:pPr>
            <a:r>
              <a:rPr lang="en-GB" sz="1800" dirty="0"/>
              <a:t>Mental health nurses can be defined as nurses who work to help people recover and have better control over their condition by promoting and supporting their recovery .</a:t>
            </a:r>
          </a:p>
          <a:p>
            <a:pPr marL="0" indent="0">
              <a:buNone/>
            </a:pPr>
            <a:endParaRPr lang="en-GB" sz="1800" dirty="0"/>
          </a:p>
          <a:p>
            <a:pPr marL="0" indent="0">
              <a:buNone/>
            </a:pPr>
            <a:endParaRPr lang="en-GB" sz="1800" dirty="0"/>
          </a:p>
          <a:p>
            <a:pPr marL="0" indent="0">
              <a:buNone/>
            </a:pPr>
            <a:r>
              <a:rPr lang="en-GB" sz="1800" dirty="0"/>
              <a:t>         (National Health Service, 2021)</a:t>
            </a:r>
            <a:endParaRPr lang="en-US" sz="1800" dirty="0"/>
          </a:p>
        </p:txBody>
      </p:sp>
      <p:pic>
        <p:nvPicPr>
          <p:cNvPr id="5" name="Picture 4" descr="A picture containing person, hand&#10;&#10;Description automatically generated">
            <a:extLst>
              <a:ext uri="{FF2B5EF4-FFF2-40B4-BE49-F238E27FC236}">
                <a16:creationId xmlns:a16="http://schemas.microsoft.com/office/drawing/2014/main" id="{4CDCD2ED-85F2-6D44-8D74-64BECECE6D26}"/>
              </a:ext>
            </a:extLst>
          </p:cNvPr>
          <p:cNvPicPr>
            <a:picLocks noChangeAspect="1"/>
          </p:cNvPicPr>
          <p:nvPr/>
        </p:nvPicPr>
        <p:blipFill>
          <a:blip r:embed="rId6"/>
          <a:stretch>
            <a:fillRect/>
          </a:stretch>
        </p:blipFill>
        <p:spPr>
          <a:xfrm>
            <a:off x="5334814" y="1361872"/>
            <a:ext cx="5411572" cy="3625751"/>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21" name="Rectangle 73">
            <a:extLst>
              <a:ext uri="{FF2B5EF4-FFF2-40B4-BE49-F238E27FC236}">
                <a16:creationId xmlns:a16="http://schemas.microsoft.com/office/drawing/2014/main" id="{06858379-D070-40E4-8A3D-F29E90C5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0644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0"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53"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4"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55"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Content Placeholder 2">
            <a:extLst>
              <a:ext uri="{FF2B5EF4-FFF2-40B4-BE49-F238E27FC236}">
                <a16:creationId xmlns:a16="http://schemas.microsoft.com/office/drawing/2014/main" id="{92D0F769-FD2B-9040-9C43-FB9BD7DF79ED}"/>
              </a:ext>
            </a:extLst>
          </p:cNvPr>
          <p:cNvSpPr>
            <a:spLocks noGrp="1"/>
          </p:cNvSpPr>
          <p:nvPr>
            <p:ph idx="1"/>
          </p:nvPr>
        </p:nvSpPr>
        <p:spPr>
          <a:xfrm>
            <a:off x="1547567" y="1696278"/>
            <a:ext cx="7281886" cy="4353666"/>
          </a:xfrm>
        </p:spPr>
        <p:txBody>
          <a:bodyPr anchor="t">
            <a:normAutofit/>
          </a:bodyPr>
          <a:lstStyle/>
          <a:p>
            <a:r>
              <a:rPr lang="en-GB" sz="1800" dirty="0"/>
              <a:t>Mental health nurses work with patients in a variety of settings, the majority is based in the community, like as</a:t>
            </a:r>
          </a:p>
          <a:p>
            <a:r>
              <a:rPr lang="en-GB" sz="1800" dirty="0"/>
              <a:t>GP's surgery, </a:t>
            </a:r>
          </a:p>
          <a:p>
            <a:r>
              <a:rPr lang="en-GB" sz="1800" dirty="0"/>
              <a:t>community health centre or residential centre, </a:t>
            </a:r>
          </a:p>
          <a:p>
            <a:r>
              <a:rPr lang="en-GB" sz="1800" dirty="0"/>
              <a:t>prison,</a:t>
            </a:r>
          </a:p>
          <a:p>
            <a:r>
              <a:rPr lang="en-GB" sz="1800" dirty="0"/>
              <a:t> telephone helpline, as well as in a patient's own home, </a:t>
            </a:r>
          </a:p>
          <a:p>
            <a:pPr marL="0" indent="0">
              <a:buNone/>
            </a:pPr>
            <a:r>
              <a:rPr lang="en-GB" sz="1800" dirty="0"/>
              <a:t>some work is based in mental health and secure hospitals </a:t>
            </a:r>
          </a:p>
          <a:p>
            <a:pPr marL="0" indent="0">
              <a:buNone/>
            </a:pPr>
            <a:r>
              <a:rPr lang="en-GB" dirty="0"/>
              <a:t>                                                                      (Prospects, 2020)</a:t>
            </a:r>
          </a:p>
          <a:p>
            <a:pPr marL="0" indent="0">
              <a:buNone/>
            </a:pPr>
            <a:endParaRPr lang="en-US" sz="1800" dirty="0"/>
          </a:p>
        </p:txBody>
      </p:sp>
      <p:sp>
        <p:nvSpPr>
          <p:cNvPr id="2" name="TextBox 1">
            <a:extLst>
              <a:ext uri="{FF2B5EF4-FFF2-40B4-BE49-F238E27FC236}">
                <a16:creationId xmlns:a16="http://schemas.microsoft.com/office/drawing/2014/main" id="{71ABC55E-E6B0-7C41-867F-FDD327669175}"/>
              </a:ext>
            </a:extLst>
          </p:cNvPr>
          <p:cNvSpPr txBox="1"/>
          <p:nvPr/>
        </p:nvSpPr>
        <p:spPr>
          <a:xfrm>
            <a:off x="3059016" y="1008795"/>
            <a:ext cx="4918793" cy="523220"/>
          </a:xfrm>
          <a:prstGeom prst="rect">
            <a:avLst/>
          </a:prstGeom>
          <a:noFill/>
        </p:spPr>
        <p:txBody>
          <a:bodyPr wrap="square" rtlCol="0">
            <a:spAutoFit/>
          </a:bodyPr>
          <a:lstStyle/>
          <a:p>
            <a:r>
              <a:rPr lang="en-US" sz="2800" dirty="0"/>
              <a:t>work employment </a:t>
            </a:r>
          </a:p>
        </p:txBody>
      </p:sp>
    </p:spTree>
    <p:extLst>
      <p:ext uri="{BB962C8B-B14F-4D97-AF65-F5344CB8AC3E}">
        <p14:creationId xmlns:p14="http://schemas.microsoft.com/office/powerpoint/2010/main" val="6642944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84"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85"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87"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9741B-46F6-1646-B00B-77D678F3263D}"/>
              </a:ext>
            </a:extLst>
          </p:cNvPr>
          <p:cNvSpPr>
            <a:spLocks noGrp="1"/>
          </p:cNvSpPr>
          <p:nvPr>
            <p:ph type="title"/>
          </p:nvPr>
        </p:nvSpPr>
        <p:spPr>
          <a:xfrm>
            <a:off x="2611808" y="808056"/>
            <a:ext cx="7958331" cy="1530542"/>
          </a:xfrm>
        </p:spPr>
        <p:txBody>
          <a:bodyPr>
            <a:normAutofit/>
          </a:bodyPr>
          <a:lstStyle/>
          <a:p>
            <a:pPr algn="l"/>
            <a:r>
              <a:rPr lang="en-US" sz="4800"/>
              <a:t>The aims of mental health nurse </a:t>
            </a:r>
          </a:p>
        </p:txBody>
      </p:sp>
      <p:sp>
        <p:nvSpPr>
          <p:cNvPr id="3" name="Content Placeholder 2">
            <a:extLst>
              <a:ext uri="{FF2B5EF4-FFF2-40B4-BE49-F238E27FC236}">
                <a16:creationId xmlns:a16="http://schemas.microsoft.com/office/drawing/2014/main" id="{C578C785-C123-064A-9564-8872D501AB5E}"/>
              </a:ext>
            </a:extLst>
          </p:cNvPr>
          <p:cNvSpPr>
            <a:spLocks noGrp="1"/>
          </p:cNvSpPr>
          <p:nvPr>
            <p:ph idx="1"/>
          </p:nvPr>
        </p:nvSpPr>
        <p:spPr>
          <a:xfrm>
            <a:off x="2362874" y="2662280"/>
            <a:ext cx="8207265" cy="3387664"/>
          </a:xfrm>
        </p:spPr>
        <p:txBody>
          <a:bodyPr anchor="t">
            <a:normAutofit lnSpcReduction="10000"/>
          </a:bodyPr>
          <a:lstStyle/>
          <a:p>
            <a:r>
              <a:rPr lang="en-GB" dirty="0"/>
              <a:t>The aims of mental health nurse is avoidance and treatment of mental and neurological issues and their related disabilities. </a:t>
            </a:r>
          </a:p>
          <a:p>
            <a:r>
              <a:rPr lang="en-GB" dirty="0"/>
              <a:t>Promote mental health through developing positive interactions with patients, </a:t>
            </a:r>
          </a:p>
          <a:p>
            <a:r>
              <a:rPr lang="en-GB" dirty="0"/>
              <a:t>supporting healthy behaviours</a:t>
            </a:r>
          </a:p>
          <a:p>
            <a:r>
              <a:rPr lang="en-GB" dirty="0"/>
              <a:t> treating symptoms early.</a:t>
            </a:r>
          </a:p>
          <a:p>
            <a:pPr marL="0" indent="0">
              <a:buNone/>
            </a:pPr>
            <a:r>
              <a:rPr lang="en-GB" dirty="0"/>
              <a:t>                                                           (Royal college of nursing, 2021)</a:t>
            </a:r>
            <a:endParaRPr lang="en-US" dirty="0"/>
          </a:p>
        </p:txBody>
      </p:sp>
    </p:spTree>
    <p:extLst>
      <p:ext uri="{BB962C8B-B14F-4D97-AF65-F5344CB8AC3E}">
        <p14:creationId xmlns:p14="http://schemas.microsoft.com/office/powerpoint/2010/main" val="2609675077"/>
      </p:ext>
    </p:extLst>
  </p:cSld>
  <p:clrMapOvr>
    <a:masterClrMapping/>
  </p:clrMapOvr>
  <mc:AlternateContent xmlns:mc="http://schemas.openxmlformats.org/markup-compatibility/2006" xmlns:p14="http://schemas.microsoft.com/office/powerpoint/2010/main">
    <mc:Choice Requires="p14">
      <p:transition spd="slow" p14:dur="4500">
        <p14:honeycomb/>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E123E-C792-FA4D-90D9-15862A72BF9A}"/>
              </a:ext>
            </a:extLst>
          </p:cNvPr>
          <p:cNvSpPr>
            <a:spLocks noGrp="1"/>
          </p:cNvSpPr>
          <p:nvPr>
            <p:ph type="title"/>
          </p:nvPr>
        </p:nvSpPr>
        <p:spPr/>
        <p:txBody>
          <a:bodyPr/>
          <a:lstStyle/>
          <a:p>
            <a:r>
              <a:rPr lang="en-US" dirty="0"/>
              <a:t>service user’s and their different needs </a:t>
            </a:r>
          </a:p>
        </p:txBody>
      </p:sp>
      <p:sp>
        <p:nvSpPr>
          <p:cNvPr id="3" name="Content Placeholder 2">
            <a:extLst>
              <a:ext uri="{FF2B5EF4-FFF2-40B4-BE49-F238E27FC236}">
                <a16:creationId xmlns:a16="http://schemas.microsoft.com/office/drawing/2014/main" id="{24014C11-4C09-C44E-B641-04A9E0B63C3A}"/>
              </a:ext>
            </a:extLst>
          </p:cNvPr>
          <p:cNvSpPr>
            <a:spLocks noGrp="1"/>
          </p:cNvSpPr>
          <p:nvPr>
            <p:ph idx="1"/>
          </p:nvPr>
        </p:nvSpPr>
        <p:spPr/>
        <p:txBody>
          <a:bodyPr>
            <a:normAutofit/>
          </a:bodyPr>
          <a:lstStyle/>
          <a:p>
            <a:r>
              <a:rPr lang="en-US" dirty="0"/>
              <a:t>service user's need to be heard, to get clear explanations from specialists, to have their concerns addressed, to participate in decisions, and to be treated with care and understanding.</a:t>
            </a:r>
          </a:p>
          <a:p>
            <a:endParaRPr lang="en-US" dirty="0"/>
          </a:p>
          <a:p>
            <a:endParaRPr lang="en-US" dirty="0"/>
          </a:p>
          <a:p>
            <a:pPr marL="0" indent="0">
              <a:buNone/>
            </a:pPr>
            <a:r>
              <a:rPr lang="en-GB" dirty="0"/>
              <a:t>                                                            (National voices, 2011)</a:t>
            </a:r>
          </a:p>
          <a:p>
            <a:pPr marL="0" indent="0">
              <a:buNone/>
            </a:pPr>
            <a:r>
              <a:rPr lang="en-GB" dirty="0"/>
              <a:t> </a:t>
            </a:r>
          </a:p>
          <a:p>
            <a:endParaRPr lang="en-US" dirty="0"/>
          </a:p>
        </p:txBody>
      </p:sp>
    </p:spTree>
    <p:extLst>
      <p:ext uri="{BB962C8B-B14F-4D97-AF65-F5344CB8AC3E}">
        <p14:creationId xmlns:p14="http://schemas.microsoft.com/office/powerpoint/2010/main" val="3485599636"/>
      </p:ext>
    </p:extLst>
  </p:cSld>
  <p:clrMapOvr>
    <a:masterClrMapping/>
  </p:clrMapOvr>
  <mc:AlternateContent xmlns:mc="http://schemas.openxmlformats.org/markup-compatibility/2006" xmlns:p14="http://schemas.microsoft.com/office/powerpoint/2010/main">
    <mc:Choice Requires="p14">
      <p:transition spd="slow" p14:dur="2500">
        <p14:glitter pattern="hexago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9"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3"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95E456-87F8-FC42-872A-C0F7FF249000}"/>
              </a:ext>
            </a:extLst>
          </p:cNvPr>
          <p:cNvSpPr>
            <a:spLocks noGrp="1"/>
          </p:cNvSpPr>
          <p:nvPr>
            <p:ph type="title"/>
          </p:nvPr>
        </p:nvSpPr>
        <p:spPr>
          <a:xfrm>
            <a:off x="2188901" y="808056"/>
            <a:ext cx="8381238" cy="1077229"/>
          </a:xfrm>
        </p:spPr>
        <p:txBody>
          <a:bodyPr>
            <a:normAutofit/>
          </a:bodyPr>
          <a:lstStyle/>
          <a:p>
            <a:pPr algn="l"/>
            <a:r>
              <a:rPr lang="en-US" sz="4800" dirty="0"/>
              <a:t>Qualification </a:t>
            </a:r>
          </a:p>
        </p:txBody>
      </p:sp>
      <p:sp>
        <p:nvSpPr>
          <p:cNvPr id="3" name="Content Placeholder 2">
            <a:extLst>
              <a:ext uri="{FF2B5EF4-FFF2-40B4-BE49-F238E27FC236}">
                <a16:creationId xmlns:a16="http://schemas.microsoft.com/office/drawing/2014/main" id="{A901C133-18BE-3748-835E-C4B94D61EF56}"/>
              </a:ext>
            </a:extLst>
          </p:cNvPr>
          <p:cNvSpPr>
            <a:spLocks noGrp="1"/>
          </p:cNvSpPr>
          <p:nvPr>
            <p:ph idx="1"/>
          </p:nvPr>
        </p:nvSpPr>
        <p:spPr>
          <a:xfrm>
            <a:off x="2256639" y="2052116"/>
            <a:ext cx="6572814" cy="3997828"/>
          </a:xfrm>
        </p:spPr>
        <p:txBody>
          <a:bodyPr anchor="t">
            <a:normAutofit/>
          </a:bodyPr>
          <a:lstStyle/>
          <a:p>
            <a:r>
              <a:rPr lang="en-GB" sz="1800" dirty="0"/>
              <a:t>To turn into mental health nurse the fundamental course is through a degree course at university by psychology or health and social care, and afterward apply for a place on a postgraduate training course.</a:t>
            </a:r>
          </a:p>
          <a:p>
            <a:endParaRPr lang="en-GB" sz="1800" dirty="0"/>
          </a:p>
          <a:p>
            <a:endParaRPr lang="en-GB" sz="1800" dirty="0"/>
          </a:p>
          <a:p>
            <a:pPr marL="0" indent="0">
              <a:buNone/>
            </a:pPr>
            <a:r>
              <a:rPr lang="en-GB" sz="1800" dirty="0"/>
              <a:t>                                             (National Careers Service, 2021)</a:t>
            </a:r>
            <a:endParaRPr lang="en-US" sz="1800" dirty="0"/>
          </a:p>
        </p:txBody>
      </p:sp>
    </p:spTree>
    <p:extLst>
      <p:ext uri="{BB962C8B-B14F-4D97-AF65-F5344CB8AC3E}">
        <p14:creationId xmlns:p14="http://schemas.microsoft.com/office/powerpoint/2010/main" val="918723320"/>
      </p:ext>
    </p:extLst>
  </p:cSld>
  <p:clrMapOvr>
    <a:masterClrMapping/>
  </p:clrMapOvr>
  <mc:AlternateContent xmlns:mc="http://schemas.openxmlformats.org/markup-compatibility/2006" xmlns:p14="http://schemas.microsoft.com/office/powerpoint/2010/main">
    <mc:Choice Requires="p14">
      <p:transition spd="slow" p14:dur="2750">
        <p:blinds dir="vert"/>
      </p:transition>
    </mc:Choice>
    <mc:Fallback xmlns="">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1AE2-378D-E844-A0C8-B64F367159B4}"/>
              </a:ext>
            </a:extLst>
          </p:cNvPr>
          <p:cNvSpPr>
            <a:spLocks noGrp="1"/>
          </p:cNvSpPr>
          <p:nvPr>
            <p:ph type="title"/>
          </p:nvPr>
        </p:nvSpPr>
        <p:spPr>
          <a:xfrm>
            <a:off x="2426278" y="119270"/>
            <a:ext cx="1880679" cy="583095"/>
          </a:xfrm>
        </p:spPr>
        <p:txBody>
          <a:bodyPr>
            <a:normAutofit fontScale="90000"/>
          </a:bodyPr>
          <a:lstStyle/>
          <a:p>
            <a:r>
              <a:rPr lang="en-US" sz="4000" dirty="0"/>
              <a:t>Roles</a:t>
            </a:r>
          </a:p>
        </p:txBody>
      </p:sp>
      <p:sp>
        <p:nvSpPr>
          <p:cNvPr id="3" name="Content Placeholder 2">
            <a:extLst>
              <a:ext uri="{FF2B5EF4-FFF2-40B4-BE49-F238E27FC236}">
                <a16:creationId xmlns:a16="http://schemas.microsoft.com/office/drawing/2014/main" id="{BBF29758-FF95-754B-916E-DD55984E969C}"/>
              </a:ext>
            </a:extLst>
          </p:cNvPr>
          <p:cNvSpPr>
            <a:spLocks noGrp="1"/>
          </p:cNvSpPr>
          <p:nvPr>
            <p:ph idx="1"/>
          </p:nvPr>
        </p:nvSpPr>
        <p:spPr>
          <a:xfrm>
            <a:off x="1484243" y="1523999"/>
            <a:ext cx="9085896" cy="4525945"/>
          </a:xfrm>
        </p:spPr>
        <p:txBody>
          <a:bodyPr>
            <a:normAutofit fontScale="25000" lnSpcReduction="20000"/>
          </a:bodyPr>
          <a:lstStyle/>
          <a:p>
            <a:endParaRPr lang="en-US" dirty="0"/>
          </a:p>
          <a:p>
            <a:pPr marL="0" indent="0">
              <a:buNone/>
            </a:pPr>
            <a:endParaRPr lang="en-US" dirty="0"/>
          </a:p>
          <a:p>
            <a:pPr marL="0" indent="0">
              <a:buNone/>
            </a:pPr>
            <a:r>
              <a:rPr lang="en-US" dirty="0"/>
              <a:t>      </a:t>
            </a:r>
          </a:p>
          <a:p>
            <a:r>
              <a:rPr lang="en-US" sz="8000" dirty="0"/>
              <a:t>assessing and planning nursing care requirements</a:t>
            </a:r>
          </a:p>
          <a:p>
            <a:r>
              <a:rPr lang="en-US" sz="8000" dirty="0"/>
              <a:t> organizing workload</a:t>
            </a:r>
          </a:p>
          <a:p>
            <a:r>
              <a:rPr lang="en-US" sz="8000" dirty="0"/>
              <a:t>regulating medicine</a:t>
            </a:r>
          </a:p>
          <a:p>
            <a:r>
              <a:rPr lang="en-US" sz="8000" dirty="0"/>
              <a:t>writing and updating patient records</a:t>
            </a:r>
          </a:p>
          <a:p>
            <a:r>
              <a:rPr lang="en-US" sz="8000" dirty="0"/>
              <a:t>As mental health nurse they have to be multi skills to manage the range of roles, they have to looking after people with mental health problems and working with them as part of family.</a:t>
            </a:r>
          </a:p>
          <a:p>
            <a:endParaRPr lang="en-US" sz="8000" dirty="0"/>
          </a:p>
          <a:p>
            <a:pPr marL="0" indent="0">
              <a:buNone/>
            </a:pPr>
            <a:r>
              <a:rPr lang="en-GB" sz="8000" dirty="0"/>
              <a:t>                                                                  (Prospects, 2020)</a:t>
            </a:r>
            <a:endParaRPr lang="en-US" sz="8000" dirty="0"/>
          </a:p>
          <a:p>
            <a:endParaRPr lang="en-US" sz="8000" dirty="0"/>
          </a:p>
          <a:p>
            <a:endParaRPr lang="en-US" dirty="0"/>
          </a:p>
        </p:txBody>
      </p:sp>
    </p:spTree>
    <p:extLst>
      <p:ext uri="{BB962C8B-B14F-4D97-AF65-F5344CB8AC3E}">
        <p14:creationId xmlns:p14="http://schemas.microsoft.com/office/powerpoint/2010/main" val="2174788672"/>
      </p:ext>
    </p:extLst>
  </p:cSld>
  <p:clrMapOvr>
    <a:masterClrMapping/>
  </p:clrMapOvr>
  <mc:AlternateContent xmlns:mc="http://schemas.openxmlformats.org/markup-compatibility/2006" xmlns:p14="http://schemas.microsoft.com/office/powerpoint/2010/main">
    <mc:Choice Requires="p14">
      <p:transition spd="slow" p14:dur="225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0" name="Rectangle 65">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 name="Picture 67">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2" name="Picture 69">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3" name="Rectangle 71">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73">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75">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8B6FA-0993-7540-8749-31F4E5A27AE9}"/>
              </a:ext>
            </a:extLst>
          </p:cNvPr>
          <p:cNvSpPr>
            <a:spLocks noGrp="1"/>
          </p:cNvSpPr>
          <p:nvPr>
            <p:ph type="title"/>
          </p:nvPr>
        </p:nvSpPr>
        <p:spPr>
          <a:xfrm>
            <a:off x="1969803" y="808056"/>
            <a:ext cx="8608037" cy="1077229"/>
          </a:xfrm>
        </p:spPr>
        <p:txBody>
          <a:bodyPr>
            <a:normAutofit/>
          </a:bodyPr>
          <a:lstStyle/>
          <a:p>
            <a:pPr algn="l"/>
            <a:r>
              <a:rPr lang="en-US"/>
              <a:t>Responsibilities  </a:t>
            </a:r>
          </a:p>
        </p:txBody>
      </p:sp>
      <p:sp>
        <p:nvSpPr>
          <p:cNvPr id="3" name="Content Placeholder 2">
            <a:extLst>
              <a:ext uri="{FF2B5EF4-FFF2-40B4-BE49-F238E27FC236}">
                <a16:creationId xmlns:a16="http://schemas.microsoft.com/office/drawing/2014/main" id="{B33C8117-8CB4-844C-8D0D-5B6BA37CB2B9}"/>
              </a:ext>
            </a:extLst>
          </p:cNvPr>
          <p:cNvSpPr>
            <a:spLocks noGrp="1"/>
          </p:cNvSpPr>
          <p:nvPr>
            <p:ph idx="1"/>
          </p:nvPr>
        </p:nvSpPr>
        <p:spPr>
          <a:xfrm>
            <a:off x="1290858" y="2052116"/>
            <a:ext cx="5131917" cy="3997828"/>
          </a:xfrm>
        </p:spPr>
        <p:txBody>
          <a:bodyPr>
            <a:normAutofit/>
          </a:bodyPr>
          <a:lstStyle/>
          <a:p>
            <a:pPr>
              <a:lnSpc>
                <a:spcPct val="110000"/>
              </a:lnSpc>
            </a:pPr>
            <a:r>
              <a:rPr lang="en-GB" sz="1500" dirty="0"/>
              <a:t>Build relationships with patients to encourage trust, </a:t>
            </a:r>
          </a:p>
          <a:p>
            <a:pPr>
              <a:lnSpc>
                <a:spcPct val="110000"/>
              </a:lnSpc>
            </a:pPr>
            <a:r>
              <a:rPr lang="en-GB" sz="1500" dirty="0"/>
              <a:t>Work with patients' families and carers , </a:t>
            </a:r>
          </a:p>
          <a:p>
            <a:pPr>
              <a:lnSpc>
                <a:spcPct val="110000"/>
              </a:lnSpc>
            </a:pPr>
            <a:r>
              <a:rPr lang="en-GB" sz="1500" dirty="0"/>
              <a:t>Visit patients in their home ,</a:t>
            </a:r>
          </a:p>
          <a:p>
            <a:pPr>
              <a:lnSpc>
                <a:spcPct val="110000"/>
              </a:lnSpc>
            </a:pPr>
            <a:r>
              <a:rPr lang="en-GB" sz="1500" dirty="0"/>
              <a:t>help patients manage their emotions </a:t>
            </a:r>
          </a:p>
          <a:p>
            <a:pPr>
              <a:lnSpc>
                <a:spcPct val="110000"/>
              </a:lnSpc>
            </a:pPr>
            <a:r>
              <a:rPr lang="en-GB" sz="1500" dirty="0"/>
              <a:t>Organise social events aimed help to reduce their feelings of isolation.</a:t>
            </a:r>
          </a:p>
          <a:p>
            <a:pPr marL="0" indent="0">
              <a:lnSpc>
                <a:spcPct val="110000"/>
              </a:lnSpc>
              <a:buNone/>
            </a:pPr>
            <a:endParaRPr lang="en-GB" sz="1500" dirty="0"/>
          </a:p>
          <a:p>
            <a:pPr marL="0" indent="0">
              <a:lnSpc>
                <a:spcPct val="110000"/>
              </a:lnSpc>
              <a:buNone/>
            </a:pPr>
            <a:r>
              <a:rPr lang="en-GB" sz="1500" dirty="0"/>
              <a:t>                                                            (prospects,  2020)</a:t>
            </a:r>
          </a:p>
          <a:p>
            <a:pPr>
              <a:lnSpc>
                <a:spcPct val="110000"/>
              </a:lnSpc>
            </a:pPr>
            <a:endParaRPr lang="en-US" sz="1500" dirty="0"/>
          </a:p>
        </p:txBody>
      </p:sp>
      <p:pic>
        <p:nvPicPr>
          <p:cNvPr id="5" name="Picture 4" descr="Diagram&#10;&#10;Description automatically generated">
            <a:extLst>
              <a:ext uri="{FF2B5EF4-FFF2-40B4-BE49-F238E27FC236}">
                <a16:creationId xmlns:a16="http://schemas.microsoft.com/office/drawing/2014/main" id="{A07960BC-5439-3645-B2A6-53D0360C4AB4}"/>
              </a:ext>
            </a:extLst>
          </p:cNvPr>
          <p:cNvPicPr>
            <a:picLocks noChangeAspect="1"/>
          </p:cNvPicPr>
          <p:nvPr/>
        </p:nvPicPr>
        <p:blipFill rotWithShape="1">
          <a:blip r:embed="rId5"/>
          <a:srcRect l="9918" r="9728" b="-1"/>
          <a:stretch/>
        </p:blipFill>
        <p:spPr>
          <a:xfrm>
            <a:off x="6422775" y="1938371"/>
            <a:ext cx="464883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86" name="Rectangle 77">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580055"/>
      </p:ext>
    </p:extLst>
  </p:cSld>
  <p:clrMapOvr>
    <a:masterClrMapping/>
  </p:clrMapOvr>
  <mc:AlternateContent xmlns:mc="http://schemas.openxmlformats.org/markup-compatibility/2006" xmlns:p14="http://schemas.microsoft.com/office/powerpoint/2010/main">
    <mc:Choice Requires="p14">
      <p:transition spd="slow" p14:dur="3500">
        <p14:shre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69BA-A15F-AA4F-B537-1E2FBBA9F0FB}"/>
              </a:ext>
            </a:extLst>
          </p:cNvPr>
          <p:cNvSpPr>
            <a:spLocks noGrp="1"/>
          </p:cNvSpPr>
          <p:nvPr>
            <p:ph type="title"/>
          </p:nvPr>
        </p:nvSpPr>
        <p:spPr>
          <a:xfrm>
            <a:off x="2611808" y="954157"/>
            <a:ext cx="5087705" cy="931128"/>
          </a:xfrm>
        </p:spPr>
        <p:txBody>
          <a:bodyPr/>
          <a:lstStyle/>
          <a:p>
            <a:r>
              <a:rPr lang="en-US" dirty="0"/>
              <a:t>Health and care values </a:t>
            </a:r>
          </a:p>
        </p:txBody>
      </p:sp>
      <p:sp>
        <p:nvSpPr>
          <p:cNvPr id="3" name="Content Placeholder 2">
            <a:extLst>
              <a:ext uri="{FF2B5EF4-FFF2-40B4-BE49-F238E27FC236}">
                <a16:creationId xmlns:a16="http://schemas.microsoft.com/office/drawing/2014/main" id="{9448E5C8-0B8B-8F47-8196-318B5EE8BBCD}"/>
              </a:ext>
            </a:extLst>
          </p:cNvPr>
          <p:cNvSpPr>
            <a:spLocks noGrp="1"/>
          </p:cNvSpPr>
          <p:nvPr>
            <p:ph idx="1"/>
          </p:nvPr>
        </p:nvSpPr>
        <p:spPr/>
        <p:txBody>
          <a:bodyPr>
            <a:normAutofit/>
          </a:bodyPr>
          <a:lstStyle/>
          <a:p>
            <a:r>
              <a:rPr lang="en-GB" b="1" dirty="0"/>
              <a:t>Care</a:t>
            </a:r>
            <a:endParaRPr lang="en-GB" dirty="0"/>
          </a:p>
          <a:p>
            <a:r>
              <a:rPr lang="en-GB" b="1" dirty="0"/>
              <a:t>Compassion</a:t>
            </a:r>
            <a:endParaRPr lang="en-GB" dirty="0"/>
          </a:p>
          <a:p>
            <a:r>
              <a:rPr lang="en-GB" b="1" dirty="0"/>
              <a:t>Competence</a:t>
            </a:r>
            <a:r>
              <a:rPr lang="en-GB" dirty="0"/>
              <a:t>  </a:t>
            </a:r>
          </a:p>
          <a:p>
            <a:r>
              <a:rPr lang="en-GB" b="1" dirty="0"/>
              <a:t>Communication</a:t>
            </a:r>
            <a:endParaRPr lang="en-GB" dirty="0"/>
          </a:p>
          <a:p>
            <a:r>
              <a:rPr lang="en-GB" b="1" dirty="0"/>
              <a:t>Courage</a:t>
            </a:r>
            <a:r>
              <a:rPr lang="en-GB" dirty="0"/>
              <a:t>  </a:t>
            </a:r>
          </a:p>
          <a:p>
            <a:r>
              <a:rPr lang="en-GB" b="1" dirty="0"/>
              <a:t>Commitment </a:t>
            </a:r>
          </a:p>
          <a:p>
            <a:pPr marL="0" indent="0">
              <a:buNone/>
            </a:pPr>
            <a:r>
              <a:rPr lang="en-GB" dirty="0"/>
              <a:t>                                                 (CPD online college, 2021)</a:t>
            </a:r>
          </a:p>
          <a:p>
            <a:endParaRPr lang="en-US" dirty="0"/>
          </a:p>
        </p:txBody>
      </p:sp>
    </p:spTree>
    <p:extLst>
      <p:ext uri="{BB962C8B-B14F-4D97-AF65-F5344CB8AC3E}">
        <p14:creationId xmlns:p14="http://schemas.microsoft.com/office/powerpoint/2010/main" val="2782923444"/>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9A9-3AE2-0C44-8164-5986365F2B87}"/>
              </a:ext>
            </a:extLst>
          </p:cNvPr>
          <p:cNvSpPr>
            <a:spLocks noGrp="1"/>
          </p:cNvSpPr>
          <p:nvPr>
            <p:ph type="title"/>
          </p:nvPr>
        </p:nvSpPr>
        <p:spPr>
          <a:xfrm>
            <a:off x="2188901" y="808056"/>
            <a:ext cx="8381238" cy="1077229"/>
          </a:xfrm>
        </p:spPr>
        <p:txBody>
          <a:bodyPr>
            <a:normAutofit/>
          </a:bodyPr>
          <a:lstStyle/>
          <a:p>
            <a:pPr algn="l"/>
            <a:r>
              <a:rPr lang="en-US" sz="4100"/>
              <a:t>Multi and inter disciplinary working </a:t>
            </a:r>
          </a:p>
        </p:txBody>
      </p:sp>
      <p:sp>
        <p:nvSpPr>
          <p:cNvPr id="3" name="Content Placeholder 2">
            <a:extLst>
              <a:ext uri="{FF2B5EF4-FFF2-40B4-BE49-F238E27FC236}">
                <a16:creationId xmlns:a16="http://schemas.microsoft.com/office/drawing/2014/main" id="{9CC556F8-2A11-6D4E-8E3D-40C7C6EBF2B7}"/>
              </a:ext>
            </a:extLst>
          </p:cNvPr>
          <p:cNvSpPr>
            <a:spLocks noGrp="1"/>
          </p:cNvSpPr>
          <p:nvPr>
            <p:ph idx="1"/>
          </p:nvPr>
        </p:nvSpPr>
        <p:spPr>
          <a:xfrm>
            <a:off x="2256639" y="2052116"/>
            <a:ext cx="6572814" cy="3997828"/>
          </a:xfrm>
        </p:spPr>
        <p:txBody>
          <a:bodyPr anchor="t">
            <a:normAutofit/>
          </a:bodyPr>
          <a:lstStyle/>
          <a:p>
            <a:r>
              <a:rPr lang="en-GB" sz="1800" dirty="0"/>
              <a:t>Doctors, Social workers, Therapists and Psychiatrists collaborate alongside mental health nurse as part of a professional and medical team. They work in a variety of locations, such as hospitals and private residences. </a:t>
            </a:r>
          </a:p>
          <a:p>
            <a:r>
              <a:rPr lang="en-GB" sz="1800" dirty="0"/>
              <a:t>They support persons who suffering from concerns ranging from anxiety and depression to personality and eating disorders. </a:t>
            </a:r>
          </a:p>
          <a:p>
            <a:endParaRPr lang="en-GB" sz="1800" dirty="0"/>
          </a:p>
          <a:p>
            <a:pPr marL="0" indent="0">
              <a:buNone/>
            </a:pPr>
            <a:r>
              <a:rPr lang="en-GB" sz="1800" dirty="0"/>
              <a:t>                                (Royal college of physicians, 2016)</a:t>
            </a:r>
          </a:p>
          <a:p>
            <a:endParaRPr lang="en-GB" sz="1600" dirty="0"/>
          </a:p>
          <a:p>
            <a:endParaRPr lang="en-US" sz="1800" dirty="0"/>
          </a:p>
        </p:txBody>
      </p:sp>
    </p:spTree>
    <p:extLst>
      <p:ext uri="{BB962C8B-B14F-4D97-AF65-F5344CB8AC3E}">
        <p14:creationId xmlns:p14="http://schemas.microsoft.com/office/powerpoint/2010/main" val="26873402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5" name="Picture 4" descr="A picture containing person, tennis, player&#10;&#10;Description automatically generated">
            <a:extLst>
              <a:ext uri="{FF2B5EF4-FFF2-40B4-BE49-F238E27FC236}">
                <a16:creationId xmlns:a16="http://schemas.microsoft.com/office/drawing/2014/main" id="{575BA732-F410-0549-949A-8227BCD1604D}"/>
              </a:ext>
            </a:extLst>
          </p:cNvPr>
          <p:cNvPicPr>
            <a:picLocks noChangeAspect="1"/>
          </p:cNvPicPr>
          <p:nvPr/>
        </p:nvPicPr>
        <p:blipFill rotWithShape="1">
          <a:blip r:embed="rId3"/>
          <a:srcRect l="10465" r="12488"/>
          <a:stretch/>
        </p:blipFill>
        <p:spPr>
          <a:xfrm>
            <a:off x="1616906" y="1550505"/>
            <a:ext cx="4471483" cy="417770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BEA264B9-E386-134A-B463-195CF0307038}"/>
              </a:ext>
            </a:extLst>
          </p:cNvPr>
          <p:cNvSpPr>
            <a:spLocks noGrp="1"/>
          </p:cNvSpPr>
          <p:nvPr>
            <p:ph idx="1"/>
          </p:nvPr>
        </p:nvSpPr>
        <p:spPr>
          <a:xfrm>
            <a:off x="6215270" y="1550504"/>
            <a:ext cx="4359824" cy="5307496"/>
          </a:xfrm>
        </p:spPr>
        <p:txBody>
          <a:bodyPr>
            <a:normAutofit/>
          </a:bodyPr>
          <a:lstStyle/>
          <a:p>
            <a:r>
              <a:rPr lang="en-GB" sz="1800" dirty="0"/>
              <a:t>Collaboration reduces the amount of medical mistakes, improves patient safety, and improve patient mortality rates,  It also leads to better personnel results, such as less stress and increased job satisfaction.</a:t>
            </a:r>
          </a:p>
          <a:p>
            <a:endParaRPr lang="en-GB" sz="1800" dirty="0"/>
          </a:p>
          <a:p>
            <a:pPr marL="0" indent="0">
              <a:buNone/>
            </a:pPr>
            <a:r>
              <a:rPr lang="en-GB" sz="1800" dirty="0"/>
              <a:t>( Royal college of physicians, 2016)</a:t>
            </a:r>
          </a:p>
          <a:p>
            <a:pPr marL="0" indent="0">
              <a:buNone/>
            </a:pPr>
            <a:endParaRPr lang="en-GB" sz="1800" dirty="0"/>
          </a:p>
          <a:p>
            <a:endParaRPr lang="en-US" sz="1800" dirty="0"/>
          </a:p>
        </p:txBody>
      </p:sp>
    </p:spTree>
    <p:extLst>
      <p:ext uri="{BB962C8B-B14F-4D97-AF65-F5344CB8AC3E}">
        <p14:creationId xmlns:p14="http://schemas.microsoft.com/office/powerpoint/2010/main" val="155099132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0102-5F69-1A48-9F50-8412213CD29B}"/>
              </a:ext>
            </a:extLst>
          </p:cNvPr>
          <p:cNvSpPr>
            <a:spLocks noGrp="1"/>
          </p:cNvSpPr>
          <p:nvPr>
            <p:ph type="title"/>
          </p:nvPr>
        </p:nvSpPr>
        <p:spPr/>
        <p:txBody>
          <a:bodyPr/>
          <a:lstStyle/>
          <a:p>
            <a:r>
              <a:rPr lang="en-US" dirty="0"/>
              <a:t>Impact on service delivered</a:t>
            </a:r>
          </a:p>
        </p:txBody>
      </p:sp>
      <p:sp>
        <p:nvSpPr>
          <p:cNvPr id="3" name="Content Placeholder 2">
            <a:extLst>
              <a:ext uri="{FF2B5EF4-FFF2-40B4-BE49-F238E27FC236}">
                <a16:creationId xmlns:a16="http://schemas.microsoft.com/office/drawing/2014/main" id="{B5722EE7-823C-7445-9103-65E423384A1B}"/>
              </a:ext>
            </a:extLst>
          </p:cNvPr>
          <p:cNvSpPr>
            <a:spLocks noGrp="1"/>
          </p:cNvSpPr>
          <p:nvPr>
            <p:ph idx="1"/>
          </p:nvPr>
        </p:nvSpPr>
        <p:spPr/>
        <p:txBody>
          <a:bodyPr/>
          <a:lstStyle/>
          <a:p>
            <a:r>
              <a:rPr lang="en-GB" dirty="0"/>
              <a:t>finances,  </a:t>
            </a:r>
          </a:p>
          <a:p>
            <a:r>
              <a:rPr lang="en-GB" b="1" dirty="0"/>
              <a:t>lack of appropriate human resources </a:t>
            </a:r>
            <a:endParaRPr lang="en-GB" dirty="0"/>
          </a:p>
          <a:p>
            <a:r>
              <a:rPr lang="en-GB" dirty="0"/>
              <a:t>ability of the doctor and patient to communicate</a:t>
            </a:r>
          </a:p>
          <a:p>
            <a:pPr marL="0" indent="0">
              <a:buNone/>
            </a:pPr>
            <a:endParaRPr lang="en-GB" dirty="0"/>
          </a:p>
          <a:p>
            <a:pPr marL="0" indent="0">
              <a:buNone/>
            </a:pPr>
            <a:r>
              <a:rPr lang="en-GB" dirty="0"/>
              <a:t>                                                 (National Health Service, 2021)</a:t>
            </a:r>
            <a:endParaRPr lang="en-US" dirty="0"/>
          </a:p>
        </p:txBody>
      </p:sp>
    </p:spTree>
    <p:extLst>
      <p:ext uri="{BB962C8B-B14F-4D97-AF65-F5344CB8AC3E}">
        <p14:creationId xmlns:p14="http://schemas.microsoft.com/office/powerpoint/2010/main" val="39887168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98D9-7807-BA49-BDF9-3733E6BD89D6}"/>
              </a:ext>
            </a:extLst>
          </p:cNvPr>
          <p:cNvSpPr>
            <a:spLocks noGrp="1"/>
          </p:cNvSpPr>
          <p:nvPr>
            <p:ph type="title"/>
          </p:nvPr>
        </p:nvSpPr>
        <p:spPr>
          <a:xfrm>
            <a:off x="2188901" y="808056"/>
            <a:ext cx="8381238" cy="1077229"/>
          </a:xfrm>
        </p:spPr>
        <p:txBody>
          <a:bodyPr>
            <a:normAutofit/>
          </a:bodyPr>
          <a:lstStyle/>
          <a:p>
            <a:pPr algn="l"/>
            <a:r>
              <a:rPr lang="en-US" sz="4800"/>
              <a:t>Communication </a:t>
            </a:r>
          </a:p>
        </p:txBody>
      </p:sp>
      <p:sp>
        <p:nvSpPr>
          <p:cNvPr id="3" name="Content Placeholder 2">
            <a:extLst>
              <a:ext uri="{FF2B5EF4-FFF2-40B4-BE49-F238E27FC236}">
                <a16:creationId xmlns:a16="http://schemas.microsoft.com/office/drawing/2014/main" id="{030D3A5D-079F-2C4E-BE67-BB046425E414}"/>
              </a:ext>
            </a:extLst>
          </p:cNvPr>
          <p:cNvSpPr>
            <a:spLocks noGrp="1"/>
          </p:cNvSpPr>
          <p:nvPr>
            <p:ph idx="1"/>
          </p:nvPr>
        </p:nvSpPr>
        <p:spPr>
          <a:xfrm>
            <a:off x="2256639" y="2052116"/>
            <a:ext cx="6572814" cy="3997828"/>
          </a:xfrm>
        </p:spPr>
        <p:txBody>
          <a:bodyPr anchor="t">
            <a:normAutofit/>
          </a:bodyPr>
          <a:lstStyle/>
          <a:p>
            <a:r>
              <a:rPr lang="en-GB" sz="1800" dirty="0"/>
              <a:t>Excellent communication and interpersonal skills are required for mental health nurses. Their interactions must always be secure, effective, caring, and polite. </a:t>
            </a:r>
          </a:p>
          <a:p>
            <a:r>
              <a:rPr lang="en-GB" sz="1800" dirty="0"/>
              <a:t> Listening is the most crucial communication skill that mental health nurses can use  </a:t>
            </a:r>
          </a:p>
          <a:p>
            <a:r>
              <a:rPr lang="en-GB" sz="1800" dirty="0"/>
              <a:t>By speaking less and listening more</a:t>
            </a:r>
          </a:p>
          <a:p>
            <a:r>
              <a:rPr lang="en-GB" sz="1800" dirty="0"/>
              <a:t>Also, they must be able to read their mood and emotions.</a:t>
            </a:r>
          </a:p>
          <a:p>
            <a:pPr marL="0" indent="0">
              <a:buNone/>
            </a:pPr>
            <a:r>
              <a:rPr lang="en-GB" sz="1800" dirty="0"/>
              <a:t>                                                   ( Learn direct, 2021)</a:t>
            </a:r>
          </a:p>
          <a:p>
            <a:endParaRPr lang="en-US" sz="1800" dirty="0"/>
          </a:p>
        </p:txBody>
      </p:sp>
    </p:spTree>
    <p:extLst>
      <p:ext uri="{BB962C8B-B14F-4D97-AF65-F5344CB8AC3E}">
        <p14:creationId xmlns:p14="http://schemas.microsoft.com/office/powerpoint/2010/main" val="13462702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 name="Picture 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 name="Rectangle 1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D5B0B43F-2CE7-4C6C-BABC-EE342B328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7">
            <a:extLst>
              <a:ext uri="{FF2B5EF4-FFF2-40B4-BE49-F238E27FC236}">
                <a16:creationId xmlns:a16="http://schemas.microsoft.com/office/drawing/2014/main" id="{85459F07-63F9-48CF-B725-A873C4BC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extBox 19">
            <a:extLst>
              <a:ext uri="{FF2B5EF4-FFF2-40B4-BE49-F238E27FC236}">
                <a16:creationId xmlns:a16="http://schemas.microsoft.com/office/drawing/2014/main" id="{14B83E1E-DAC1-4851-84FF-D6FE1649DE0B}"/>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useBgFill="1">
        <p:nvSpPr>
          <p:cNvPr id="17" name="Rectangle 21">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3">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5">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3" name="Freeform: Shape 27">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5" name="Picture 29">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7" name="Rectangle 31">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3">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Rectangle 3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7" name="Oval 3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AA3F2-E379-7F4F-B02D-B2FC440425E3}"/>
              </a:ext>
            </a:extLst>
          </p:cNvPr>
          <p:cNvSpPr>
            <a:spLocks noGrp="1"/>
          </p:cNvSpPr>
          <p:nvPr>
            <p:ph type="title" idx="4294967295"/>
          </p:nvPr>
        </p:nvSpPr>
        <p:spPr>
          <a:xfrm>
            <a:off x="2188901" y="145774"/>
            <a:ext cx="8381238" cy="868507"/>
          </a:xfrm>
        </p:spPr>
        <p:txBody>
          <a:bodyPr vert="horz" lIns="91440" tIns="45720" rIns="91440" bIns="45720" rtlCol="0" anchor="t">
            <a:normAutofit/>
          </a:bodyPr>
          <a:lstStyle/>
          <a:p>
            <a:pPr algn="l"/>
            <a:r>
              <a:rPr lang="en-US" sz="4800" dirty="0"/>
              <a:t>Reference</a:t>
            </a:r>
          </a:p>
        </p:txBody>
      </p:sp>
      <p:sp>
        <p:nvSpPr>
          <p:cNvPr id="3" name="Content Placeholder 2">
            <a:extLst>
              <a:ext uri="{FF2B5EF4-FFF2-40B4-BE49-F238E27FC236}">
                <a16:creationId xmlns:a16="http://schemas.microsoft.com/office/drawing/2014/main" id="{2F0A0B64-8510-2F4A-AE6C-B71A544633E6}"/>
              </a:ext>
            </a:extLst>
          </p:cNvPr>
          <p:cNvSpPr>
            <a:spLocks noGrp="1"/>
          </p:cNvSpPr>
          <p:nvPr>
            <p:ph sz="half" idx="4294967295"/>
          </p:nvPr>
        </p:nvSpPr>
        <p:spPr>
          <a:xfrm>
            <a:off x="953542" y="641225"/>
            <a:ext cx="11236325" cy="6638473"/>
          </a:xfrm>
        </p:spPr>
        <p:txBody>
          <a:bodyPr vert="horz" lIns="91440" tIns="45720" rIns="91440" bIns="45720" rtlCol="0" anchor="t">
            <a:normAutofit fontScale="25000" lnSpcReduction="20000"/>
          </a:bodyPr>
          <a:lstStyle/>
          <a:p>
            <a:pPr marL="0" indent="0">
              <a:lnSpc>
                <a:spcPct val="110000"/>
              </a:lnSpc>
              <a:buNone/>
            </a:pPr>
            <a:r>
              <a:rPr lang="en-US" sz="700" dirty="0"/>
              <a:t> </a:t>
            </a:r>
          </a:p>
          <a:p>
            <a:pPr>
              <a:lnSpc>
                <a:spcPct val="110000"/>
              </a:lnSpc>
            </a:pPr>
            <a:r>
              <a:rPr lang="en-GB" sz="6400" dirty="0"/>
              <a:t>CPD online college (2021) </a:t>
            </a:r>
            <a:r>
              <a:rPr lang="en-GB" sz="6400" i="1" dirty="0"/>
              <a:t>What are the 6C’s in care  A</a:t>
            </a:r>
            <a:r>
              <a:rPr lang="en-GB" sz="6400" dirty="0"/>
              <a:t>vailable at:  https://cpdonline.co.uk/knowledge-base/safeguarding/what-are-the-6cs-in-care/  (Accessed 13 November)</a:t>
            </a:r>
          </a:p>
          <a:p>
            <a:r>
              <a:rPr lang="en-GB" sz="6400" dirty="0"/>
              <a:t>Faculty of health (2021) </a:t>
            </a:r>
            <a:r>
              <a:rPr lang="en-GB" sz="6400" i="1" dirty="0"/>
              <a:t>The NMC  competency framework  Mental Health Nurse A</a:t>
            </a:r>
            <a:r>
              <a:rPr lang="en-GB" sz="6400" dirty="0"/>
              <a:t>vailable at https://bcuassets.blob.core.windows.net/docs/Mental%20Health%20bite%20size.pdf (Accessed13 November)</a:t>
            </a:r>
          </a:p>
          <a:p>
            <a:pPr>
              <a:lnSpc>
                <a:spcPct val="110000"/>
              </a:lnSpc>
            </a:pPr>
            <a:r>
              <a:rPr lang="en-US" sz="6400" dirty="0"/>
              <a:t>Learn direct (2021) </a:t>
            </a:r>
            <a:r>
              <a:rPr lang="en-US" sz="6400" i="1" dirty="0"/>
              <a:t>Communication skills for mental health nurse </a:t>
            </a:r>
            <a:r>
              <a:rPr lang="en-US" sz="6400" dirty="0"/>
              <a:t>Available at: https://www.learndirect.com/blog/communication-skills-for-mental-health-nurses ( Accessed 08 November)</a:t>
            </a:r>
          </a:p>
          <a:p>
            <a:pPr>
              <a:lnSpc>
                <a:spcPct val="110000"/>
              </a:lnSpc>
            </a:pPr>
            <a:r>
              <a:rPr lang="en-US" sz="6400" dirty="0"/>
              <a:t> National Careers Service(2021) </a:t>
            </a:r>
            <a:r>
              <a:rPr lang="en-US" sz="6400" i="1" dirty="0"/>
              <a:t>Psychological wellbeing practitioner, </a:t>
            </a:r>
            <a:r>
              <a:rPr lang="en-US" sz="6400" dirty="0"/>
              <a:t> Available at:  https://nationalcareers.service.gov.uk/job-profiles/primary-care-graduate-mental-health-worker, (accessed 05 November)</a:t>
            </a:r>
          </a:p>
          <a:p>
            <a:pPr>
              <a:lnSpc>
                <a:spcPct val="110000"/>
              </a:lnSpc>
            </a:pPr>
            <a:r>
              <a:rPr lang="en-US" sz="6400" dirty="0"/>
              <a:t> National Health Service (2021) </a:t>
            </a:r>
            <a:r>
              <a:rPr lang="en-US" sz="6400" i="1" dirty="0"/>
              <a:t>Mental health nurse</a:t>
            </a:r>
            <a:r>
              <a:rPr lang="en-US" sz="6400" dirty="0"/>
              <a:t>, Available at:  https://www.healthcareers.nhs.uk/explore-roles/nursing/roles-nursing/mental-health-nurse (Accessed 06 November)</a:t>
            </a:r>
          </a:p>
          <a:p>
            <a:r>
              <a:rPr lang="en-GB" sz="6400" dirty="0"/>
              <a:t>National voices (2011) </a:t>
            </a:r>
            <a:r>
              <a:rPr lang="en-GB" sz="6400" i="1" dirty="0"/>
              <a:t>What do patients, service users and carers want? </a:t>
            </a:r>
            <a:r>
              <a:rPr lang="en-GB" sz="6400" dirty="0"/>
              <a:t>Available at: https://www.nationalvoices.org.uk/sites/default/files/public/publications/what_patients_want_from_integration_national_voices_paper.pdf  (Accessed 12 November )</a:t>
            </a:r>
          </a:p>
          <a:p>
            <a:r>
              <a:rPr lang="en-US" sz="6400" dirty="0"/>
              <a:t> PROSPECTS(2021) </a:t>
            </a:r>
            <a:r>
              <a:rPr lang="en-US" sz="6400" i="1" dirty="0"/>
              <a:t>Mental health nurse,</a:t>
            </a:r>
            <a:r>
              <a:rPr lang="en-US" sz="6400" dirty="0"/>
              <a:t>  Available at: https:// www.prospects.ac.uk/job-profiles/mental-health-nurse (accessed 05 November)</a:t>
            </a:r>
          </a:p>
          <a:p>
            <a:pPr>
              <a:lnSpc>
                <a:spcPct val="110000"/>
              </a:lnSpc>
            </a:pPr>
            <a:r>
              <a:rPr lang="en-US" sz="6400" dirty="0"/>
              <a:t> Royal College of Physicians (2016) </a:t>
            </a:r>
            <a:r>
              <a:rPr lang="en-US" sz="6400" i="1" dirty="0"/>
              <a:t>Improving  teams in healthcare</a:t>
            </a:r>
            <a:r>
              <a:rPr lang="en-US" sz="6400" dirty="0"/>
              <a:t> Available at: https://www.google.com/url?sa=t&amp;rct=j&amp;q=&amp;esrc=s&amp;source=web&amp;cd=&amp;ved=2ahUKEwjYkqHX5430AhXj7rsIHRY7DpkQFnoECAQQAw&amp;url=https%3A%2F%2Fwww.rcplondon.ac.uk%2Ffile%2F8202%2Fdownload&amp;usg=AOvVaw3K3yKe2dXwUEbKp3caFyJM  (Accessed  08 November) </a:t>
            </a:r>
          </a:p>
          <a:p>
            <a:pPr marL="0" indent="0">
              <a:lnSpc>
                <a:spcPct val="110000"/>
              </a:lnSpc>
              <a:buNone/>
            </a:pPr>
            <a:r>
              <a:rPr lang="en-US" sz="4000" dirty="0"/>
              <a:t> </a:t>
            </a:r>
          </a:p>
          <a:p>
            <a:pPr>
              <a:lnSpc>
                <a:spcPct val="110000"/>
              </a:lnSpc>
            </a:pPr>
            <a:endParaRPr lang="en-US" sz="700" dirty="0"/>
          </a:p>
        </p:txBody>
      </p:sp>
    </p:spTree>
    <p:extLst>
      <p:ext uri="{BB962C8B-B14F-4D97-AF65-F5344CB8AC3E}">
        <p14:creationId xmlns:p14="http://schemas.microsoft.com/office/powerpoint/2010/main" val="372443740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4.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{877C1BC8-563E-6443-B945-A9841EA07907}tf16401378</Template>
  <TotalTime>1068</TotalTime>
  <Words>965</Words>
  <Application>Microsoft Macintosh PowerPoint</Application>
  <PresentationFormat>Widescreen</PresentationFormat>
  <Paragraphs>105</Paragraphs>
  <Slides>16</Slides>
  <Notes>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16</vt:i4>
      </vt:variant>
    </vt:vector>
  </HeadingPairs>
  <TitlesOfParts>
    <vt:vector size="27" baseType="lpstr">
      <vt:lpstr>Algerian</vt:lpstr>
      <vt:lpstr>APPLE CHANCERY</vt:lpstr>
      <vt:lpstr>Arial</vt:lpstr>
      <vt:lpstr>Calibri</vt:lpstr>
      <vt:lpstr>MS Shell Dlg 2</vt:lpstr>
      <vt:lpstr>Tw Cen MT</vt:lpstr>
      <vt:lpstr>Tw Cen MT Condensed</vt:lpstr>
      <vt:lpstr>Wingdings</vt:lpstr>
      <vt:lpstr>Wingdings 3</vt:lpstr>
      <vt:lpstr>Madison</vt:lpstr>
      <vt:lpstr>Integral</vt:lpstr>
      <vt:lpstr>PowerPoint Presentation</vt:lpstr>
      <vt:lpstr>The Role Of Mental           Health Nurse </vt:lpstr>
      <vt:lpstr>objective </vt:lpstr>
      <vt:lpstr>Definition   </vt:lpstr>
      <vt:lpstr>PowerPoint Presentation</vt:lpstr>
      <vt:lpstr>The aims of mental health nurse </vt:lpstr>
      <vt:lpstr>service user’s and their different needs </vt:lpstr>
      <vt:lpstr>Qualification </vt:lpstr>
      <vt:lpstr>Roles</vt:lpstr>
      <vt:lpstr>Responsibilities  </vt:lpstr>
      <vt:lpstr>Health and care values </vt:lpstr>
      <vt:lpstr>Multi and inter disciplinary working </vt:lpstr>
      <vt:lpstr>PowerPoint Presentation</vt:lpstr>
      <vt:lpstr>Impact on service delivered</vt:lpstr>
      <vt:lpstr>Communication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Mental               Health Nurse </dc:title>
  <dc:creator>Lisanbimrew@yahoo.co.uk</dc:creator>
  <cp:lastModifiedBy>Lisanbimrew@yahoo.co.uk</cp:lastModifiedBy>
  <cp:revision>2</cp:revision>
  <dcterms:created xsi:type="dcterms:W3CDTF">2021-11-11T15:22:14Z</dcterms:created>
  <dcterms:modified xsi:type="dcterms:W3CDTF">2021-11-17T00:58:12Z</dcterms:modified>
</cp:coreProperties>
</file>