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814B66-2E45-49E4-9532-722F59AA349B}" v="106" dt="2021-06-02T11:14:14.2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>
        <p:scale>
          <a:sx n="49" d="100"/>
          <a:sy n="49" d="100"/>
        </p:scale>
        <p:origin x="1144" y="1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 Lauren Evans (1802313)" userId="d51e2ef4-2d8e-41a8-99bb-b0ea4260a489" providerId="ADAL" clId="{E0814B66-2E45-49E4-9532-722F59AA349B}"/>
    <pc:docChg chg="undo redo custSel addSld delSld modSld">
      <pc:chgData name="Jess Lauren Evans (1802313)" userId="d51e2ef4-2d8e-41a8-99bb-b0ea4260a489" providerId="ADAL" clId="{E0814B66-2E45-49E4-9532-722F59AA349B}" dt="2021-06-02T11:14:27.305" v="2196" actId="207"/>
      <pc:docMkLst>
        <pc:docMk/>
      </pc:docMkLst>
      <pc:sldChg chg="addSp delSp modSp mod">
        <pc:chgData name="Jess Lauren Evans (1802313)" userId="d51e2ef4-2d8e-41a8-99bb-b0ea4260a489" providerId="ADAL" clId="{E0814B66-2E45-49E4-9532-722F59AA349B}" dt="2021-05-31T16:34:34.969" v="1254" actId="1076"/>
        <pc:sldMkLst>
          <pc:docMk/>
          <pc:sldMk cId="961620223" sldId="256"/>
        </pc:sldMkLst>
        <pc:spChg chg="mod">
          <ac:chgData name="Jess Lauren Evans (1802313)" userId="d51e2ef4-2d8e-41a8-99bb-b0ea4260a489" providerId="ADAL" clId="{E0814B66-2E45-49E4-9532-722F59AA349B}" dt="2021-05-31T13:23:28.571" v="890" actId="1076"/>
          <ac:spMkLst>
            <pc:docMk/>
            <pc:sldMk cId="961620223" sldId="256"/>
            <ac:spMk id="2" creationId="{476EF871-5274-4CA0-BF66-3FB313CFF256}"/>
          </ac:spMkLst>
        </pc:spChg>
        <pc:spChg chg="del mod">
          <ac:chgData name="Jess Lauren Evans (1802313)" userId="d51e2ef4-2d8e-41a8-99bb-b0ea4260a489" providerId="ADAL" clId="{E0814B66-2E45-49E4-9532-722F59AA349B}" dt="2021-05-31T16:33:24.986" v="1246" actId="478"/>
          <ac:spMkLst>
            <pc:docMk/>
            <pc:sldMk cId="961620223" sldId="256"/>
            <ac:spMk id="3" creationId="{0955828B-EB18-47B9-871F-A118328B5C7F}"/>
          </ac:spMkLst>
        </pc:spChg>
        <pc:spChg chg="add del mod">
          <ac:chgData name="Jess Lauren Evans (1802313)" userId="d51e2ef4-2d8e-41a8-99bb-b0ea4260a489" providerId="ADAL" clId="{E0814B66-2E45-49E4-9532-722F59AA349B}" dt="2021-05-31T13:16:47.779" v="715" actId="33987"/>
          <ac:spMkLst>
            <pc:docMk/>
            <pc:sldMk cId="961620223" sldId="256"/>
            <ac:spMk id="17" creationId="{D7F6B11D-079B-4598-9686-745B6FBF0171}"/>
          </ac:spMkLst>
        </pc:spChg>
        <pc:spChg chg="add del mod">
          <ac:chgData name="Jess Lauren Evans (1802313)" userId="d51e2ef4-2d8e-41a8-99bb-b0ea4260a489" providerId="ADAL" clId="{E0814B66-2E45-49E4-9532-722F59AA349B}" dt="2021-05-31T13:20:45.124" v="860" actId="33987"/>
          <ac:spMkLst>
            <pc:docMk/>
            <pc:sldMk cId="961620223" sldId="256"/>
            <ac:spMk id="20" creationId="{849D469F-FF6F-4414-82C7-7729158697EB}"/>
          </ac:spMkLst>
        </pc:spChg>
        <pc:spChg chg="add del mod">
          <ac:chgData name="Jess Lauren Evans (1802313)" userId="d51e2ef4-2d8e-41a8-99bb-b0ea4260a489" providerId="ADAL" clId="{E0814B66-2E45-49E4-9532-722F59AA349B}" dt="2021-05-31T16:33:29.429" v="1247" actId="478"/>
          <ac:spMkLst>
            <pc:docMk/>
            <pc:sldMk cId="961620223" sldId="256"/>
            <ac:spMk id="27" creationId="{87F3741A-C24D-4B5A-8D92-57DAB6A41578}"/>
          </ac:spMkLst>
        </pc:spChg>
        <pc:spChg chg="add mod">
          <ac:chgData name="Jess Lauren Evans (1802313)" userId="d51e2ef4-2d8e-41a8-99bb-b0ea4260a489" providerId="ADAL" clId="{E0814B66-2E45-49E4-9532-722F59AA349B}" dt="2021-05-31T16:34:34.969" v="1254" actId="1076"/>
          <ac:spMkLst>
            <pc:docMk/>
            <pc:sldMk cId="961620223" sldId="256"/>
            <ac:spMk id="28" creationId="{BBC7508A-F714-47F2-B2C1-9FD629DAB062}"/>
          </ac:spMkLst>
        </pc:spChg>
        <pc:grpChg chg="mod">
          <ac:chgData name="Jess Lauren Evans (1802313)" userId="d51e2ef4-2d8e-41a8-99bb-b0ea4260a489" providerId="ADAL" clId="{E0814B66-2E45-49E4-9532-722F59AA349B}" dt="2021-05-31T10:38:48.864" v="4"/>
          <ac:grpSpMkLst>
            <pc:docMk/>
            <pc:sldMk cId="961620223" sldId="256"/>
            <ac:grpSpMk id="7" creationId="{1723FA2B-C289-46F8-B2E6-A61AB61B206B}"/>
          </ac:grpSpMkLst>
        </pc:grpChg>
        <pc:grpChg chg="mod">
          <ac:chgData name="Jess Lauren Evans (1802313)" userId="d51e2ef4-2d8e-41a8-99bb-b0ea4260a489" providerId="ADAL" clId="{E0814B66-2E45-49E4-9532-722F59AA349B}" dt="2021-05-31T10:38:53.747" v="13"/>
          <ac:grpSpMkLst>
            <pc:docMk/>
            <pc:sldMk cId="961620223" sldId="256"/>
            <ac:grpSpMk id="16" creationId="{1F553381-08B0-42DC-AA49-0AFDA9BA0133}"/>
          </ac:grpSpMkLst>
        </pc:grpChg>
        <pc:picChg chg="add mod">
          <ac:chgData name="Jess Lauren Evans (1802313)" userId="d51e2ef4-2d8e-41a8-99bb-b0ea4260a489" providerId="ADAL" clId="{E0814B66-2E45-49E4-9532-722F59AA349B}" dt="2021-05-31T16:33:19.951" v="1245" actId="167"/>
          <ac:picMkLst>
            <pc:docMk/>
            <pc:sldMk cId="961620223" sldId="256"/>
            <ac:picMk id="5122" creationId="{3188228C-B80B-4240-8414-BF1DEC06F3A3}"/>
          </ac:picMkLst>
        </pc:picChg>
        <pc:picChg chg="add del">
          <ac:chgData name="Jess Lauren Evans (1802313)" userId="d51e2ef4-2d8e-41a8-99bb-b0ea4260a489" providerId="ADAL" clId="{E0814B66-2E45-49E4-9532-722F59AA349B}" dt="2021-05-31T16:33:58.143" v="1250"/>
          <ac:picMkLst>
            <pc:docMk/>
            <pc:sldMk cId="961620223" sldId="256"/>
            <ac:picMk id="5124" creationId="{D0EDE8A7-95FA-4A5C-89FC-58A804E1B18E}"/>
          </ac:picMkLst>
        </pc:picChg>
        <pc:inkChg chg="add">
          <ac:chgData name="Jess Lauren Evans (1802313)" userId="d51e2ef4-2d8e-41a8-99bb-b0ea4260a489" providerId="ADAL" clId="{E0814B66-2E45-49E4-9532-722F59AA349B}" dt="2021-05-31T10:38:45.282" v="1" actId="9405"/>
          <ac:inkMkLst>
            <pc:docMk/>
            <pc:sldMk cId="961620223" sldId="256"/>
            <ac:inkMk id="4" creationId="{6E432F53-4A07-4EA3-BDCA-F0C6F2CC71D3}"/>
          </ac:inkMkLst>
        </pc:inkChg>
        <pc:inkChg chg="add mod">
          <ac:chgData name="Jess Lauren Evans (1802313)" userId="d51e2ef4-2d8e-41a8-99bb-b0ea4260a489" providerId="ADAL" clId="{E0814B66-2E45-49E4-9532-722F59AA349B}" dt="2021-05-31T10:38:48.864" v="4"/>
          <ac:inkMkLst>
            <pc:docMk/>
            <pc:sldMk cId="961620223" sldId="256"/>
            <ac:inkMk id="5" creationId="{47923B89-1986-4BDA-B801-51EA3F5D5D31}"/>
          </ac:inkMkLst>
        </pc:inkChg>
        <pc:inkChg chg="add mod">
          <ac:chgData name="Jess Lauren Evans (1802313)" userId="d51e2ef4-2d8e-41a8-99bb-b0ea4260a489" providerId="ADAL" clId="{E0814B66-2E45-49E4-9532-722F59AA349B}" dt="2021-05-31T10:38:48.864" v="4"/>
          <ac:inkMkLst>
            <pc:docMk/>
            <pc:sldMk cId="961620223" sldId="256"/>
            <ac:inkMk id="6" creationId="{9EF055BC-B1D8-400E-AFFB-F594D946B91F}"/>
          </ac:inkMkLst>
        </pc:inkChg>
        <pc:inkChg chg="add">
          <ac:chgData name="Jess Lauren Evans (1802313)" userId="d51e2ef4-2d8e-41a8-99bb-b0ea4260a489" providerId="ADAL" clId="{E0814B66-2E45-49E4-9532-722F59AA349B}" dt="2021-05-31T10:38:49.625" v="5" actId="9405"/>
          <ac:inkMkLst>
            <pc:docMk/>
            <pc:sldMk cId="961620223" sldId="256"/>
            <ac:inkMk id="8" creationId="{6DFB0562-2CBE-41B9-9E82-54F176337F15}"/>
          </ac:inkMkLst>
        </pc:inkChg>
        <pc:inkChg chg="add">
          <ac:chgData name="Jess Lauren Evans (1802313)" userId="d51e2ef4-2d8e-41a8-99bb-b0ea4260a489" providerId="ADAL" clId="{E0814B66-2E45-49E4-9532-722F59AA349B}" dt="2021-05-31T10:38:49.966" v="6" actId="9405"/>
          <ac:inkMkLst>
            <pc:docMk/>
            <pc:sldMk cId="961620223" sldId="256"/>
            <ac:inkMk id="9" creationId="{81836452-1E28-489C-A359-31236E6CC642}"/>
          </ac:inkMkLst>
        </pc:inkChg>
        <pc:inkChg chg="add mod">
          <ac:chgData name="Jess Lauren Evans (1802313)" userId="d51e2ef4-2d8e-41a8-99bb-b0ea4260a489" providerId="ADAL" clId="{E0814B66-2E45-49E4-9532-722F59AA349B}" dt="2021-05-31T10:38:53.747" v="13"/>
          <ac:inkMkLst>
            <pc:docMk/>
            <pc:sldMk cId="961620223" sldId="256"/>
            <ac:inkMk id="10" creationId="{18502B5B-295A-4ECE-B564-255B85EC7FFA}"/>
          </ac:inkMkLst>
        </pc:inkChg>
        <pc:inkChg chg="add mod">
          <ac:chgData name="Jess Lauren Evans (1802313)" userId="d51e2ef4-2d8e-41a8-99bb-b0ea4260a489" providerId="ADAL" clId="{E0814B66-2E45-49E4-9532-722F59AA349B}" dt="2021-05-31T10:38:53.747" v="13"/>
          <ac:inkMkLst>
            <pc:docMk/>
            <pc:sldMk cId="961620223" sldId="256"/>
            <ac:inkMk id="11" creationId="{6F1972AC-0DD0-4931-85BF-935E9C475518}"/>
          </ac:inkMkLst>
        </pc:inkChg>
        <pc:inkChg chg="add">
          <ac:chgData name="Jess Lauren Evans (1802313)" userId="d51e2ef4-2d8e-41a8-99bb-b0ea4260a489" providerId="ADAL" clId="{E0814B66-2E45-49E4-9532-722F59AA349B}" dt="2021-05-31T10:38:51.222" v="9" actId="9405"/>
          <ac:inkMkLst>
            <pc:docMk/>
            <pc:sldMk cId="961620223" sldId="256"/>
            <ac:inkMk id="12" creationId="{7782E06D-318E-49E4-AAA2-FE83EC998536}"/>
          </ac:inkMkLst>
        </pc:inkChg>
        <pc:inkChg chg="add">
          <ac:chgData name="Jess Lauren Evans (1802313)" userId="d51e2ef4-2d8e-41a8-99bb-b0ea4260a489" providerId="ADAL" clId="{E0814B66-2E45-49E4-9532-722F59AA349B}" dt="2021-05-31T10:38:51.694" v="10" actId="9405"/>
          <ac:inkMkLst>
            <pc:docMk/>
            <pc:sldMk cId="961620223" sldId="256"/>
            <ac:inkMk id="13" creationId="{791A0360-454C-48C9-911A-650D8067BEE3}"/>
          </ac:inkMkLst>
        </pc:inkChg>
        <pc:inkChg chg="add">
          <ac:chgData name="Jess Lauren Evans (1802313)" userId="d51e2ef4-2d8e-41a8-99bb-b0ea4260a489" providerId="ADAL" clId="{E0814B66-2E45-49E4-9532-722F59AA349B}" dt="2021-05-31T10:38:52.238" v="11" actId="9405"/>
          <ac:inkMkLst>
            <pc:docMk/>
            <pc:sldMk cId="961620223" sldId="256"/>
            <ac:inkMk id="14" creationId="{4E063640-B11A-4A1D-955F-7CCEA6973659}"/>
          </ac:inkMkLst>
        </pc:inkChg>
        <pc:inkChg chg="add">
          <ac:chgData name="Jess Lauren Evans (1802313)" userId="d51e2ef4-2d8e-41a8-99bb-b0ea4260a489" providerId="ADAL" clId="{E0814B66-2E45-49E4-9532-722F59AA349B}" dt="2021-05-31T10:38:52.819" v="12" actId="9405"/>
          <ac:inkMkLst>
            <pc:docMk/>
            <pc:sldMk cId="961620223" sldId="256"/>
            <ac:inkMk id="15" creationId="{558D9811-63B9-4400-B1B5-FAE8F1B3F49E}"/>
          </ac:inkMkLst>
        </pc:inkChg>
        <pc:inkChg chg="add">
          <ac:chgData name="Jess Lauren Evans (1802313)" userId="d51e2ef4-2d8e-41a8-99bb-b0ea4260a489" providerId="ADAL" clId="{E0814B66-2E45-49E4-9532-722F59AA349B}" dt="2021-05-31T13:17:14.885" v="716" actId="9405"/>
          <ac:inkMkLst>
            <pc:docMk/>
            <pc:sldMk cId="961620223" sldId="256"/>
            <ac:inkMk id="18" creationId="{D98C24EC-695E-4E6F-A10C-F9451BAFF5ED}"/>
          </ac:inkMkLst>
        </pc:inkChg>
        <pc:inkChg chg="add">
          <ac:chgData name="Jess Lauren Evans (1802313)" userId="d51e2ef4-2d8e-41a8-99bb-b0ea4260a489" providerId="ADAL" clId="{E0814B66-2E45-49E4-9532-722F59AA349B}" dt="2021-05-31T13:17:16.204" v="717" actId="9405"/>
          <ac:inkMkLst>
            <pc:docMk/>
            <pc:sldMk cId="961620223" sldId="256"/>
            <ac:inkMk id="19" creationId="{F5115BA4-4036-4CCF-987E-214D3542A8B6}"/>
          </ac:inkMkLst>
        </pc:inkChg>
        <pc:inkChg chg="add">
          <ac:chgData name="Jess Lauren Evans (1802313)" userId="d51e2ef4-2d8e-41a8-99bb-b0ea4260a489" providerId="ADAL" clId="{E0814B66-2E45-49E4-9532-722F59AA349B}" dt="2021-05-31T13:21:40.304" v="872" actId="9405"/>
          <ac:inkMkLst>
            <pc:docMk/>
            <pc:sldMk cId="961620223" sldId="256"/>
            <ac:inkMk id="21" creationId="{BEE61351-2B1D-40C7-BF59-82660D965D62}"/>
          </ac:inkMkLst>
        </pc:inkChg>
        <pc:inkChg chg="add del">
          <ac:chgData name="Jess Lauren Evans (1802313)" userId="d51e2ef4-2d8e-41a8-99bb-b0ea4260a489" providerId="ADAL" clId="{E0814B66-2E45-49E4-9532-722F59AA349B}" dt="2021-05-31T13:21:47.438" v="876" actId="9405"/>
          <ac:inkMkLst>
            <pc:docMk/>
            <pc:sldMk cId="961620223" sldId="256"/>
            <ac:inkMk id="22" creationId="{BAA4F825-F742-4441-A939-3750392701EE}"/>
          </ac:inkMkLst>
        </pc:inkChg>
        <pc:inkChg chg="add del">
          <ac:chgData name="Jess Lauren Evans (1802313)" userId="d51e2ef4-2d8e-41a8-99bb-b0ea4260a489" providerId="ADAL" clId="{E0814B66-2E45-49E4-9532-722F59AA349B}" dt="2021-05-31T13:21:46.821" v="875" actId="9405"/>
          <ac:inkMkLst>
            <pc:docMk/>
            <pc:sldMk cId="961620223" sldId="256"/>
            <ac:inkMk id="23" creationId="{4E9C99D4-44D7-41A8-A012-0B14C02A7FBA}"/>
          </ac:inkMkLst>
        </pc:inkChg>
        <pc:inkChg chg="add">
          <ac:chgData name="Jess Lauren Evans (1802313)" userId="d51e2ef4-2d8e-41a8-99bb-b0ea4260a489" providerId="ADAL" clId="{E0814B66-2E45-49E4-9532-722F59AA349B}" dt="2021-05-31T16:32:17.008" v="1239" actId="9405"/>
          <ac:inkMkLst>
            <pc:docMk/>
            <pc:sldMk cId="961620223" sldId="256"/>
            <ac:inkMk id="24" creationId="{E4DECDF4-021B-43F5-8D2E-3D04956E64FE}"/>
          </ac:inkMkLst>
        </pc:inkChg>
        <pc:inkChg chg="add del">
          <ac:chgData name="Jess Lauren Evans (1802313)" userId="d51e2ef4-2d8e-41a8-99bb-b0ea4260a489" providerId="ADAL" clId="{E0814B66-2E45-49E4-9532-722F59AA349B}" dt="2021-05-31T16:32:50.133" v="1242" actId="9405"/>
          <ac:inkMkLst>
            <pc:docMk/>
            <pc:sldMk cId="961620223" sldId="256"/>
            <ac:inkMk id="25" creationId="{1F01C28D-E4E3-427F-9111-9EC61724073F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6-02T11:11:14.672" v="2136" actId="20577"/>
        <pc:sldMkLst>
          <pc:docMk/>
          <pc:sldMk cId="2460232545" sldId="257"/>
        </pc:sldMkLst>
        <pc:spChg chg="mod">
          <ac:chgData name="Jess Lauren Evans (1802313)" userId="d51e2ef4-2d8e-41a8-99bb-b0ea4260a489" providerId="ADAL" clId="{E0814B66-2E45-49E4-9532-722F59AA349B}" dt="2021-05-31T13:24:00.169" v="891" actId="207"/>
          <ac:spMkLst>
            <pc:docMk/>
            <pc:sldMk cId="2460232545" sldId="257"/>
            <ac:spMk id="2" creationId="{5DC37445-4E55-454B-9F65-2D034F6BCA1F}"/>
          </ac:spMkLst>
        </pc:spChg>
        <pc:spChg chg="del">
          <ac:chgData name="Jess Lauren Evans (1802313)" userId="d51e2ef4-2d8e-41a8-99bb-b0ea4260a489" providerId="ADAL" clId="{E0814B66-2E45-49E4-9532-722F59AA349B}" dt="2021-05-31T10:47:35.111" v="111"/>
          <ac:spMkLst>
            <pc:docMk/>
            <pc:sldMk cId="2460232545" sldId="257"/>
            <ac:spMk id="3" creationId="{4709A352-8C20-4D5D-8A6F-AC2674BD01FC}"/>
          </ac:spMkLst>
        </pc:spChg>
        <pc:spChg chg="mod ord">
          <ac:chgData name="Jess Lauren Evans (1802313)" userId="d51e2ef4-2d8e-41a8-99bb-b0ea4260a489" providerId="ADAL" clId="{E0814B66-2E45-49E4-9532-722F59AA349B}" dt="2021-06-02T11:11:14.672" v="2136" actId="20577"/>
          <ac:spMkLst>
            <pc:docMk/>
            <pc:sldMk cId="2460232545" sldId="257"/>
            <ac:spMk id="4" creationId="{26300FC2-403A-45FA-926F-4EDA28450F6F}"/>
          </ac:spMkLst>
        </pc:spChg>
        <pc:spChg chg="add mod">
          <ac:chgData name="Jess Lauren Evans (1802313)" userId="d51e2ef4-2d8e-41a8-99bb-b0ea4260a489" providerId="ADAL" clId="{E0814B66-2E45-49E4-9532-722F59AA349B}" dt="2021-05-31T13:06:23.343" v="631" actId="1076"/>
          <ac:spMkLst>
            <pc:docMk/>
            <pc:sldMk cId="2460232545" sldId="257"/>
            <ac:spMk id="7" creationId="{BC88AD20-8E29-4FD9-A398-E09DC4BDC411}"/>
          </ac:spMkLst>
        </pc:spChg>
        <pc:spChg chg="add del">
          <ac:chgData name="Jess Lauren Evans (1802313)" userId="d51e2ef4-2d8e-41a8-99bb-b0ea4260a489" providerId="ADAL" clId="{E0814B66-2E45-49E4-9532-722F59AA349B}" dt="2021-05-31T10:48:16.566" v="113" actId="26606"/>
          <ac:spMkLst>
            <pc:docMk/>
            <pc:sldMk cId="2460232545" sldId="257"/>
            <ac:spMk id="71" creationId="{2C61293E-6EBE-43EF-A52C-9BEBFD7679D4}"/>
          </ac:spMkLst>
        </pc:spChg>
        <pc:spChg chg="add del">
          <ac:chgData name="Jess Lauren Evans (1802313)" userId="d51e2ef4-2d8e-41a8-99bb-b0ea4260a489" providerId="ADAL" clId="{E0814B66-2E45-49E4-9532-722F59AA349B}" dt="2021-05-31T10:48:16.566" v="113" actId="26606"/>
          <ac:spMkLst>
            <pc:docMk/>
            <pc:sldMk cId="2460232545" sldId="257"/>
            <ac:spMk id="73" creationId="{21540236-BFD5-4A9D-8840-4703E7F76825}"/>
          </ac:spMkLst>
        </pc:spChg>
        <pc:spChg chg="add del">
          <ac:chgData name="Jess Lauren Evans (1802313)" userId="d51e2ef4-2d8e-41a8-99bb-b0ea4260a489" providerId="ADAL" clId="{E0814B66-2E45-49E4-9532-722F59AA349B}" dt="2021-05-31T10:48:26.002" v="117" actId="26606"/>
          <ac:spMkLst>
            <pc:docMk/>
            <pc:sldMk cId="2460232545" sldId="257"/>
            <ac:spMk id="77" creationId="{3873B707-463F-40B0-8227-E8CC6C67EB25}"/>
          </ac:spMkLst>
        </pc:spChg>
        <pc:spChg chg="add del">
          <ac:chgData name="Jess Lauren Evans (1802313)" userId="d51e2ef4-2d8e-41a8-99bb-b0ea4260a489" providerId="ADAL" clId="{E0814B66-2E45-49E4-9532-722F59AA349B}" dt="2021-05-31T10:48:26.002" v="117" actId="26606"/>
          <ac:spMkLst>
            <pc:docMk/>
            <pc:sldMk cId="2460232545" sldId="257"/>
            <ac:spMk id="79" creationId="{C13237C8-E62C-4F0D-A318-BD6FB6C2D138}"/>
          </ac:spMkLst>
        </pc:spChg>
        <pc:spChg chg="add del">
          <ac:chgData name="Jess Lauren Evans (1802313)" userId="d51e2ef4-2d8e-41a8-99bb-b0ea4260a489" providerId="ADAL" clId="{E0814B66-2E45-49E4-9532-722F59AA349B}" dt="2021-05-31T10:48:26.002" v="117" actId="26606"/>
          <ac:spMkLst>
            <pc:docMk/>
            <pc:sldMk cId="2460232545" sldId="257"/>
            <ac:spMk id="81" creationId="{19C9EAEA-39D0-4B0E-A0EB-51E7B26740B1}"/>
          </ac:spMkLst>
        </pc:spChg>
        <pc:spChg chg="add del">
          <ac:chgData name="Jess Lauren Evans (1802313)" userId="d51e2ef4-2d8e-41a8-99bb-b0ea4260a489" providerId="ADAL" clId="{E0814B66-2E45-49E4-9532-722F59AA349B}" dt="2021-05-31T10:48:23.866" v="115" actId="26606"/>
          <ac:spMkLst>
            <pc:docMk/>
            <pc:sldMk cId="2460232545" sldId="257"/>
            <ac:spMk id="1028" creationId="{D009D6D5-DAC2-4A8B-A17A-E206B9012D09}"/>
          </ac:spMkLst>
        </pc:spChg>
        <pc:spChg chg="add del">
          <ac:chgData name="Jess Lauren Evans (1802313)" userId="d51e2ef4-2d8e-41a8-99bb-b0ea4260a489" providerId="ADAL" clId="{E0814B66-2E45-49E4-9532-722F59AA349B}" dt="2021-05-31T10:48:26.002" v="117" actId="26606"/>
          <ac:spMkLst>
            <pc:docMk/>
            <pc:sldMk cId="2460232545" sldId="257"/>
            <ac:spMk id="1030" creationId="{201CC55D-ED54-4C5C-95E6-10947BD1103B}"/>
          </ac:spMkLst>
        </pc:spChg>
        <pc:spChg chg="add del">
          <ac:chgData name="Jess Lauren Evans (1802313)" userId="d51e2ef4-2d8e-41a8-99bb-b0ea4260a489" providerId="ADAL" clId="{E0814B66-2E45-49E4-9532-722F59AA349B}" dt="2021-05-31T10:48:28.939" v="119" actId="26606"/>
          <ac:spMkLst>
            <pc:docMk/>
            <pc:sldMk cId="2460232545" sldId="257"/>
            <ac:spMk id="1033" creationId="{04812C46-200A-4DEB-A05E-3ED6C68C2387}"/>
          </ac:spMkLst>
        </pc:spChg>
        <pc:spChg chg="add del">
          <ac:chgData name="Jess Lauren Evans (1802313)" userId="d51e2ef4-2d8e-41a8-99bb-b0ea4260a489" providerId="ADAL" clId="{E0814B66-2E45-49E4-9532-722F59AA349B}" dt="2021-05-31T10:48:28.939" v="119" actId="26606"/>
          <ac:spMkLst>
            <pc:docMk/>
            <pc:sldMk cId="2460232545" sldId="257"/>
            <ac:spMk id="1034" creationId="{D1EA859B-E555-4109-94F3-6700E046E008}"/>
          </ac:spMkLst>
        </pc:spChg>
        <pc:spChg chg="add">
          <ac:chgData name="Jess Lauren Evans (1802313)" userId="d51e2ef4-2d8e-41a8-99bb-b0ea4260a489" providerId="ADAL" clId="{E0814B66-2E45-49E4-9532-722F59AA349B}" dt="2021-05-31T10:48:28.955" v="120" actId="26606"/>
          <ac:spMkLst>
            <pc:docMk/>
            <pc:sldMk cId="2460232545" sldId="257"/>
            <ac:spMk id="1036" creationId="{D009D6D5-DAC2-4A8B-A17A-E206B9012D09}"/>
          </ac:spMkLst>
        </pc:spChg>
        <pc:grpChg chg="add del">
          <ac:chgData name="Jess Lauren Evans (1802313)" userId="d51e2ef4-2d8e-41a8-99bb-b0ea4260a489" providerId="ADAL" clId="{E0814B66-2E45-49E4-9532-722F59AA349B}" dt="2021-05-31T10:48:26.002" v="117" actId="26606"/>
          <ac:grpSpMkLst>
            <pc:docMk/>
            <pc:sldMk cId="2460232545" sldId="257"/>
            <ac:grpSpMk id="1031" creationId="{1DE889C7-FAD6-4397-98E2-05D503484459}"/>
          </ac:grpSpMkLst>
        </pc:grpChg>
        <pc:picChg chg="add del">
          <ac:chgData name="Jess Lauren Evans (1802313)" userId="d51e2ef4-2d8e-41a8-99bb-b0ea4260a489" providerId="ADAL" clId="{E0814B66-2E45-49E4-9532-722F59AA349B}" dt="2021-05-31T10:50:05.405" v="179"/>
          <ac:picMkLst>
            <pc:docMk/>
            <pc:sldMk cId="2460232545" sldId="257"/>
            <ac:picMk id="8" creationId="{12DC740C-C1D4-44C0-AE4D-10F02C693C09}"/>
          </ac:picMkLst>
        </pc:picChg>
        <pc:picChg chg="add mod ord">
          <ac:chgData name="Jess Lauren Evans (1802313)" userId="d51e2ef4-2d8e-41a8-99bb-b0ea4260a489" providerId="ADAL" clId="{E0814B66-2E45-49E4-9532-722F59AA349B}" dt="2021-05-31T10:48:28.955" v="120" actId="26606"/>
          <ac:picMkLst>
            <pc:docMk/>
            <pc:sldMk cId="2460232545" sldId="257"/>
            <ac:picMk id="1026" creationId="{046E20CA-D8E8-475F-887D-B718C308EE45}"/>
          </ac:picMkLst>
        </pc:picChg>
        <pc:inkChg chg="add">
          <ac:chgData name="Jess Lauren Evans (1802313)" userId="d51e2ef4-2d8e-41a8-99bb-b0ea4260a489" providerId="ADAL" clId="{E0814B66-2E45-49E4-9532-722F59AA349B}" dt="2021-05-31T12:47:53.084" v="617" actId="9405"/>
          <ac:inkMkLst>
            <pc:docMk/>
            <pc:sldMk cId="2460232545" sldId="257"/>
            <ac:inkMk id="3" creationId="{CD4168D4-73B3-4555-BAEC-56B1894D0CB4}"/>
          </ac:inkMkLst>
        </pc:inkChg>
        <pc:inkChg chg="add del">
          <ac:chgData name="Jess Lauren Evans (1802313)" userId="d51e2ef4-2d8e-41a8-99bb-b0ea4260a489" providerId="ADAL" clId="{E0814B66-2E45-49E4-9532-722F59AA349B}" dt="2021-05-31T10:49:36.953" v="174" actId="9405"/>
          <ac:inkMkLst>
            <pc:docMk/>
            <pc:sldMk cId="2460232545" sldId="257"/>
            <ac:inkMk id="5" creationId="{CB0496CE-D2C2-405A-A42E-CFBA099A8C9F}"/>
          </ac:inkMkLst>
        </pc:inkChg>
        <pc:inkChg chg="add">
          <ac:chgData name="Jess Lauren Evans (1802313)" userId="d51e2ef4-2d8e-41a8-99bb-b0ea4260a489" providerId="ADAL" clId="{E0814B66-2E45-49E4-9532-722F59AA349B}" dt="2021-05-31T12:47:54.028" v="618" actId="9405"/>
          <ac:inkMkLst>
            <pc:docMk/>
            <pc:sldMk cId="2460232545" sldId="257"/>
            <ac:inkMk id="5" creationId="{F86DE60B-C89F-47A9-B515-1F8591C26B31}"/>
          </ac:inkMkLst>
        </pc:inkChg>
        <pc:inkChg chg="add del">
          <ac:chgData name="Jess Lauren Evans (1802313)" userId="d51e2ef4-2d8e-41a8-99bb-b0ea4260a489" providerId="ADAL" clId="{E0814B66-2E45-49E4-9532-722F59AA349B}" dt="2021-05-31T10:49:51.046" v="176" actId="9405"/>
          <ac:inkMkLst>
            <pc:docMk/>
            <pc:sldMk cId="2460232545" sldId="257"/>
            <ac:inkMk id="6" creationId="{035DA677-A43F-41E9-8B76-1A825D703184}"/>
          </ac:inkMkLst>
        </pc:inkChg>
        <pc:inkChg chg="add del">
          <ac:chgData name="Jess Lauren Evans (1802313)" userId="d51e2ef4-2d8e-41a8-99bb-b0ea4260a489" providerId="ADAL" clId="{E0814B66-2E45-49E4-9532-722F59AA349B}" dt="2021-05-31T12:48:05.746" v="621" actId="9405"/>
          <ac:inkMkLst>
            <pc:docMk/>
            <pc:sldMk cId="2460232545" sldId="257"/>
            <ac:inkMk id="6" creationId="{9F2CDD70-BAB2-4637-A69F-16C38F3C68BD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5-31T15:46:56.335" v="915"/>
        <pc:sldMkLst>
          <pc:docMk/>
          <pc:sldMk cId="1380643541" sldId="258"/>
        </pc:sldMkLst>
        <pc:spChg chg="mod">
          <ac:chgData name="Jess Lauren Evans (1802313)" userId="d51e2ef4-2d8e-41a8-99bb-b0ea4260a489" providerId="ADAL" clId="{E0814B66-2E45-49E4-9532-722F59AA349B}" dt="2021-05-31T13:24:14.014" v="892" actId="207"/>
          <ac:spMkLst>
            <pc:docMk/>
            <pc:sldMk cId="1380643541" sldId="258"/>
            <ac:spMk id="2" creationId="{43D985BC-9672-44D3-80FD-D0744C987F25}"/>
          </ac:spMkLst>
        </pc:spChg>
        <pc:spChg chg="del">
          <ac:chgData name="Jess Lauren Evans (1802313)" userId="d51e2ef4-2d8e-41a8-99bb-b0ea4260a489" providerId="ADAL" clId="{E0814B66-2E45-49E4-9532-722F59AA349B}" dt="2021-05-31T12:38:33.116" v="186"/>
          <ac:spMkLst>
            <pc:docMk/>
            <pc:sldMk cId="1380643541" sldId="258"/>
            <ac:spMk id="3" creationId="{D84D557E-FE1D-4F05-BCC0-3FC068754BB9}"/>
          </ac:spMkLst>
        </pc:spChg>
        <pc:spChg chg="mod ord">
          <ac:chgData name="Jess Lauren Evans (1802313)" userId="d51e2ef4-2d8e-41a8-99bb-b0ea4260a489" providerId="ADAL" clId="{E0814B66-2E45-49E4-9532-722F59AA349B}" dt="2021-05-31T15:46:56.335" v="915"/>
          <ac:spMkLst>
            <pc:docMk/>
            <pc:sldMk cId="1380643541" sldId="258"/>
            <ac:spMk id="4" creationId="{4ABF885E-97F4-4569-9249-3D9F3D800CAB}"/>
          </ac:spMkLst>
        </pc:spChg>
        <pc:spChg chg="add mod">
          <ac:chgData name="Jess Lauren Evans (1802313)" userId="d51e2ef4-2d8e-41a8-99bb-b0ea4260a489" providerId="ADAL" clId="{E0814B66-2E45-49E4-9532-722F59AA349B}" dt="2021-05-31T12:39:54.443" v="204" actId="1076"/>
          <ac:spMkLst>
            <pc:docMk/>
            <pc:sldMk cId="1380643541" sldId="258"/>
            <ac:spMk id="5" creationId="{8EF9A3D1-96C1-43D6-B14C-E1E2E8C01A53}"/>
          </ac:spMkLst>
        </pc:spChg>
        <pc:spChg chg="add del">
          <ac:chgData name="Jess Lauren Evans (1802313)" userId="d51e2ef4-2d8e-41a8-99bb-b0ea4260a489" providerId="ADAL" clId="{E0814B66-2E45-49E4-9532-722F59AA349B}" dt="2021-05-31T12:38:50.952" v="188" actId="26606"/>
          <ac:spMkLst>
            <pc:docMk/>
            <pc:sldMk cId="1380643541" sldId="258"/>
            <ac:spMk id="71" creationId="{9AA72BD9-2C5A-4EDC-931F-5AA08EACA0F3}"/>
          </ac:spMkLst>
        </pc:spChg>
        <pc:spChg chg="add del">
          <ac:chgData name="Jess Lauren Evans (1802313)" userId="d51e2ef4-2d8e-41a8-99bb-b0ea4260a489" providerId="ADAL" clId="{E0814B66-2E45-49E4-9532-722F59AA349B}" dt="2021-05-31T12:38:50.952" v="188" actId="26606"/>
          <ac:spMkLst>
            <pc:docMk/>
            <pc:sldMk cId="1380643541" sldId="258"/>
            <ac:spMk id="73" creationId="{DD3981AC-7B61-4947-BCF3-F7AA7FA385B9}"/>
          </ac:spMkLst>
        </pc:spChg>
        <pc:spChg chg="add del">
          <ac:chgData name="Jess Lauren Evans (1802313)" userId="d51e2ef4-2d8e-41a8-99bb-b0ea4260a489" providerId="ADAL" clId="{E0814B66-2E45-49E4-9532-722F59AA349B}" dt="2021-05-31T12:38:50.952" v="188" actId="26606"/>
          <ac:spMkLst>
            <pc:docMk/>
            <pc:sldMk cId="1380643541" sldId="258"/>
            <ac:spMk id="75" creationId="{55D4142C-5077-457F-A6AD-3FECFDB39685}"/>
          </ac:spMkLst>
        </pc:spChg>
        <pc:spChg chg="add del">
          <ac:chgData name="Jess Lauren Evans (1802313)" userId="d51e2ef4-2d8e-41a8-99bb-b0ea4260a489" providerId="ADAL" clId="{E0814B66-2E45-49E4-9532-722F59AA349B}" dt="2021-05-31T12:38:50.952" v="188" actId="26606"/>
          <ac:spMkLst>
            <pc:docMk/>
            <pc:sldMk cId="1380643541" sldId="258"/>
            <ac:spMk id="77" creationId="{7A5F0580-5EE9-419F-96EE-B6529EF6E7D0}"/>
          </ac:spMkLst>
        </pc:spChg>
        <pc:spChg chg="add">
          <ac:chgData name="Jess Lauren Evans (1802313)" userId="d51e2ef4-2d8e-41a8-99bb-b0ea4260a489" providerId="ADAL" clId="{E0814B66-2E45-49E4-9532-722F59AA349B}" dt="2021-05-31T12:38:50.967" v="189" actId="26606"/>
          <ac:spMkLst>
            <pc:docMk/>
            <pc:sldMk cId="1380643541" sldId="258"/>
            <ac:spMk id="1028" creationId="{79BB35BC-D5C2-4C8B-A22A-A71E6191913B}"/>
          </ac:spMkLst>
        </pc:spChg>
        <pc:grpChg chg="mod">
          <ac:chgData name="Jess Lauren Evans (1802313)" userId="d51e2ef4-2d8e-41a8-99bb-b0ea4260a489" providerId="ADAL" clId="{E0814B66-2E45-49E4-9532-722F59AA349B}" dt="2021-05-31T12:39:31.548" v="198"/>
          <ac:grpSpMkLst>
            <pc:docMk/>
            <pc:sldMk cId="1380643541" sldId="258"/>
            <ac:grpSpMk id="8" creationId="{7C3D2BDE-45EA-44B3-899C-A3EB8DEB1B66}"/>
          </ac:grpSpMkLst>
        </pc:grpChg>
        <pc:picChg chg="add mod ord">
          <ac:chgData name="Jess Lauren Evans (1802313)" userId="d51e2ef4-2d8e-41a8-99bb-b0ea4260a489" providerId="ADAL" clId="{E0814B66-2E45-49E4-9532-722F59AA349B}" dt="2021-05-31T12:39:16.523" v="191" actId="1076"/>
          <ac:picMkLst>
            <pc:docMk/>
            <pc:sldMk cId="1380643541" sldId="258"/>
            <ac:picMk id="1026" creationId="{6164DBE1-70C9-407A-831E-6991D94FC8FF}"/>
          </ac:picMkLst>
        </pc:picChg>
        <pc:inkChg chg="add del mod">
          <ac:chgData name="Jess Lauren Evans (1802313)" userId="d51e2ef4-2d8e-41a8-99bb-b0ea4260a489" providerId="ADAL" clId="{E0814B66-2E45-49E4-9532-722F59AA349B}" dt="2021-05-31T12:39:33.392" v="199" actId="9405"/>
          <ac:inkMkLst>
            <pc:docMk/>
            <pc:sldMk cId="1380643541" sldId="258"/>
            <ac:inkMk id="6" creationId="{3E0396BE-3A04-403D-B69D-5A90078C342A}"/>
          </ac:inkMkLst>
        </pc:inkChg>
        <pc:inkChg chg="add del mod">
          <ac:chgData name="Jess Lauren Evans (1802313)" userId="d51e2ef4-2d8e-41a8-99bb-b0ea4260a489" providerId="ADAL" clId="{E0814B66-2E45-49E4-9532-722F59AA349B}" dt="2021-05-31T12:39:31.548" v="198"/>
          <ac:inkMkLst>
            <pc:docMk/>
            <pc:sldMk cId="1380643541" sldId="258"/>
            <ac:inkMk id="7" creationId="{5544E0E2-89FE-486B-AA5E-D9BF187458CE}"/>
          </ac:inkMkLst>
        </pc:inkChg>
        <pc:inkChg chg="add">
          <ac:chgData name="Jess Lauren Evans (1802313)" userId="d51e2ef4-2d8e-41a8-99bb-b0ea4260a489" providerId="ADAL" clId="{E0814B66-2E45-49E4-9532-722F59AA349B}" dt="2021-05-31T12:39:56.032" v="205" actId="9405"/>
          <ac:inkMkLst>
            <pc:docMk/>
            <pc:sldMk cId="1380643541" sldId="258"/>
            <ac:inkMk id="9" creationId="{D7B705EC-528A-4DAA-9527-6F5F46363E7A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5-31T15:47:06.052" v="917"/>
        <pc:sldMkLst>
          <pc:docMk/>
          <pc:sldMk cId="1224025870" sldId="259"/>
        </pc:sldMkLst>
        <pc:spChg chg="mod">
          <ac:chgData name="Jess Lauren Evans (1802313)" userId="d51e2ef4-2d8e-41a8-99bb-b0ea4260a489" providerId="ADAL" clId="{E0814B66-2E45-49E4-9532-722F59AA349B}" dt="2021-05-31T13:24:26.082" v="893" actId="207"/>
          <ac:spMkLst>
            <pc:docMk/>
            <pc:sldMk cId="1224025870" sldId="259"/>
            <ac:spMk id="2" creationId="{3E888AEF-207F-4E97-9F2F-567645F9B172}"/>
          </ac:spMkLst>
        </pc:spChg>
        <pc:spChg chg="del">
          <ac:chgData name="Jess Lauren Evans (1802313)" userId="d51e2ef4-2d8e-41a8-99bb-b0ea4260a489" providerId="ADAL" clId="{E0814B66-2E45-49E4-9532-722F59AA349B}" dt="2021-05-31T12:43:52.314" v="391"/>
          <ac:spMkLst>
            <pc:docMk/>
            <pc:sldMk cId="1224025870" sldId="259"/>
            <ac:spMk id="3" creationId="{E931C565-0FDC-4D21-A4AB-B2153E16521D}"/>
          </ac:spMkLst>
        </pc:spChg>
        <pc:spChg chg="mod ord">
          <ac:chgData name="Jess Lauren Evans (1802313)" userId="d51e2ef4-2d8e-41a8-99bb-b0ea4260a489" providerId="ADAL" clId="{E0814B66-2E45-49E4-9532-722F59AA349B}" dt="2021-05-31T15:47:06.052" v="917"/>
          <ac:spMkLst>
            <pc:docMk/>
            <pc:sldMk cId="1224025870" sldId="259"/>
            <ac:spMk id="4" creationId="{40313B94-9CA1-4207-9A6C-4480A5E6461C}"/>
          </ac:spMkLst>
        </pc:spChg>
        <pc:spChg chg="add mod">
          <ac:chgData name="Jess Lauren Evans (1802313)" userId="d51e2ef4-2d8e-41a8-99bb-b0ea4260a489" providerId="ADAL" clId="{E0814B66-2E45-49E4-9532-722F59AA349B}" dt="2021-05-31T12:47:46.679" v="615" actId="1076"/>
          <ac:spMkLst>
            <pc:docMk/>
            <pc:sldMk cId="1224025870" sldId="259"/>
            <ac:spMk id="5" creationId="{DCC27122-9BE7-4B2C-81BD-5E6C6B7971CE}"/>
          </ac:spMkLst>
        </pc:spChg>
        <pc:spChg chg="add del">
          <ac:chgData name="Jess Lauren Evans (1802313)" userId="d51e2ef4-2d8e-41a8-99bb-b0ea4260a489" providerId="ADAL" clId="{E0814B66-2E45-49E4-9532-722F59AA349B}" dt="2021-05-31T12:46:39.998" v="606" actId="26606"/>
          <ac:spMkLst>
            <pc:docMk/>
            <pc:sldMk cId="1224025870" sldId="259"/>
            <ac:spMk id="71" creationId="{79BB35BC-D5C2-4C8B-A22A-A71E6191913B}"/>
          </ac:spMkLst>
        </pc:spChg>
        <pc:spChg chg="add del">
          <ac:chgData name="Jess Lauren Evans (1802313)" userId="d51e2ef4-2d8e-41a8-99bb-b0ea4260a489" providerId="ADAL" clId="{E0814B66-2E45-49E4-9532-722F59AA349B}" dt="2021-05-31T12:46:39.998" v="606" actId="26606"/>
          <ac:spMkLst>
            <pc:docMk/>
            <pc:sldMk cId="1224025870" sldId="259"/>
            <ac:spMk id="135" creationId="{85F55C16-BC21-49EF-A4FF-C3155BB93BD3}"/>
          </ac:spMkLst>
        </pc:spChg>
        <pc:spChg chg="add del">
          <ac:chgData name="Jess Lauren Evans (1802313)" userId="d51e2ef4-2d8e-41a8-99bb-b0ea4260a489" providerId="ADAL" clId="{E0814B66-2E45-49E4-9532-722F59AA349B}" dt="2021-05-31T12:46:39.998" v="606" actId="26606"/>
          <ac:spMkLst>
            <pc:docMk/>
            <pc:sldMk cId="1224025870" sldId="259"/>
            <ac:spMk id="137" creationId="{0C5F069E-AFE6-4825-8945-46F2918A5019}"/>
          </ac:spMkLst>
        </pc:spChg>
        <pc:picChg chg="add mod">
          <ac:chgData name="Jess Lauren Evans (1802313)" userId="d51e2ef4-2d8e-41a8-99bb-b0ea4260a489" providerId="ADAL" clId="{E0814B66-2E45-49E4-9532-722F59AA349B}" dt="2021-05-31T12:46:39.998" v="606" actId="26606"/>
          <ac:picMkLst>
            <pc:docMk/>
            <pc:sldMk cId="1224025870" sldId="259"/>
            <ac:picMk id="2050" creationId="{E946B6F7-5A85-43EF-B049-B1835B04E435}"/>
          </ac:picMkLst>
        </pc:picChg>
        <pc:inkChg chg="add">
          <ac:chgData name="Jess Lauren Evans (1802313)" userId="d51e2ef4-2d8e-41a8-99bb-b0ea4260a489" providerId="ADAL" clId="{E0814B66-2E45-49E4-9532-722F59AA349B}" dt="2021-05-31T12:47:29.771" v="610" actId="9405"/>
          <ac:inkMkLst>
            <pc:docMk/>
            <pc:sldMk cId="1224025870" sldId="259"/>
            <ac:inkMk id="6" creationId="{ABEF57CD-916E-40C2-9B82-3F494D5BD8FB}"/>
          </ac:inkMkLst>
        </pc:inkChg>
        <pc:inkChg chg="add">
          <ac:chgData name="Jess Lauren Evans (1802313)" userId="d51e2ef4-2d8e-41a8-99bb-b0ea4260a489" providerId="ADAL" clId="{E0814B66-2E45-49E4-9532-722F59AA349B}" dt="2021-05-31T12:47:30.701" v="611" actId="9405"/>
          <ac:inkMkLst>
            <pc:docMk/>
            <pc:sldMk cId="1224025870" sldId="259"/>
            <ac:inkMk id="7" creationId="{2662A85F-76EF-4993-884B-A100F6D9599D}"/>
          </ac:inkMkLst>
        </pc:inkChg>
        <pc:inkChg chg="add">
          <ac:chgData name="Jess Lauren Evans (1802313)" userId="d51e2ef4-2d8e-41a8-99bb-b0ea4260a489" providerId="ADAL" clId="{E0814B66-2E45-49E4-9532-722F59AA349B}" dt="2021-05-31T12:47:31.734" v="612" actId="9405"/>
          <ac:inkMkLst>
            <pc:docMk/>
            <pc:sldMk cId="1224025870" sldId="259"/>
            <ac:inkMk id="8" creationId="{804346A1-804F-408E-87D8-D2A8EDAD13C8}"/>
          </ac:inkMkLst>
        </pc:inkChg>
        <pc:inkChg chg="add">
          <ac:chgData name="Jess Lauren Evans (1802313)" userId="d51e2ef4-2d8e-41a8-99bb-b0ea4260a489" providerId="ADAL" clId="{E0814B66-2E45-49E4-9532-722F59AA349B}" dt="2021-05-31T12:47:47.854" v="616" actId="9405"/>
          <ac:inkMkLst>
            <pc:docMk/>
            <pc:sldMk cId="1224025870" sldId="259"/>
            <ac:inkMk id="9" creationId="{31DE39D4-628E-415D-BE77-877F33DA7989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5-31T15:52:14.748" v="928" actId="9405"/>
        <pc:sldMkLst>
          <pc:docMk/>
          <pc:sldMk cId="2369953627" sldId="260"/>
        </pc:sldMkLst>
        <pc:spChg chg="mod">
          <ac:chgData name="Jess Lauren Evans (1802313)" userId="d51e2ef4-2d8e-41a8-99bb-b0ea4260a489" providerId="ADAL" clId="{E0814B66-2E45-49E4-9532-722F59AA349B}" dt="2021-05-31T13:24:37.748" v="894" actId="207"/>
          <ac:spMkLst>
            <pc:docMk/>
            <pc:sldMk cId="2369953627" sldId="260"/>
            <ac:spMk id="2" creationId="{57C2C18A-53EB-4F7D-9AA6-3DC90C8F164F}"/>
          </ac:spMkLst>
        </pc:spChg>
        <pc:spChg chg="add del">
          <ac:chgData name="Jess Lauren Evans (1802313)" userId="d51e2ef4-2d8e-41a8-99bb-b0ea4260a489" providerId="ADAL" clId="{E0814B66-2E45-49E4-9532-722F59AA349B}" dt="2021-05-31T13:07:42.847" v="640" actId="931"/>
          <ac:spMkLst>
            <pc:docMk/>
            <pc:sldMk cId="2369953627" sldId="260"/>
            <ac:spMk id="3" creationId="{8A327C2F-EAA2-4E55-B9A5-080774090BCF}"/>
          </ac:spMkLst>
        </pc:spChg>
        <pc:spChg chg="mod">
          <ac:chgData name="Jess Lauren Evans (1802313)" userId="d51e2ef4-2d8e-41a8-99bb-b0ea4260a489" providerId="ADAL" clId="{E0814B66-2E45-49E4-9532-722F59AA349B}" dt="2021-05-31T15:43:50.143" v="903"/>
          <ac:spMkLst>
            <pc:docMk/>
            <pc:sldMk cId="2369953627" sldId="260"/>
            <ac:spMk id="4" creationId="{FE63420D-066D-4363-AFBA-580BF2F7F00F}"/>
          </ac:spMkLst>
        </pc:spChg>
        <pc:spChg chg="add del mod">
          <ac:chgData name="Jess Lauren Evans (1802313)" userId="d51e2ef4-2d8e-41a8-99bb-b0ea4260a489" providerId="ADAL" clId="{E0814B66-2E45-49E4-9532-722F59AA349B}" dt="2021-05-31T13:12:49.607" v="693"/>
          <ac:spMkLst>
            <pc:docMk/>
            <pc:sldMk cId="2369953627" sldId="260"/>
            <ac:spMk id="18" creationId="{A1E0579D-224F-455A-A560-7AB7FFA70458}"/>
          </ac:spMkLst>
        </pc:spChg>
        <pc:spChg chg="add mod">
          <ac:chgData name="Jess Lauren Evans (1802313)" userId="d51e2ef4-2d8e-41a8-99bb-b0ea4260a489" providerId="ADAL" clId="{E0814B66-2E45-49E4-9532-722F59AA349B}" dt="2021-05-31T15:52:13.188" v="927" actId="14100"/>
          <ac:spMkLst>
            <pc:docMk/>
            <pc:sldMk cId="2369953627" sldId="260"/>
            <ac:spMk id="31" creationId="{D723776E-FCB0-42B4-A324-7CEAB772D697}"/>
          </ac:spMkLst>
        </pc:spChg>
        <pc:grpChg chg="del mod">
          <ac:chgData name="Jess Lauren Evans (1802313)" userId="d51e2ef4-2d8e-41a8-99bb-b0ea4260a489" providerId="ADAL" clId="{E0814B66-2E45-49E4-9532-722F59AA349B}" dt="2021-05-31T13:06:50.946" v="639"/>
          <ac:grpSpMkLst>
            <pc:docMk/>
            <pc:sldMk cId="2369953627" sldId="260"/>
            <ac:grpSpMk id="8" creationId="{4A3C3B20-FCA5-4F3A-8D9F-AB8D274582B2}"/>
          </ac:grpSpMkLst>
        </pc:grpChg>
        <pc:grpChg chg="mod">
          <ac:chgData name="Jess Lauren Evans (1802313)" userId="d51e2ef4-2d8e-41a8-99bb-b0ea4260a489" providerId="ADAL" clId="{E0814B66-2E45-49E4-9532-722F59AA349B}" dt="2021-05-31T13:06:50.946" v="639"/>
          <ac:grpSpMkLst>
            <pc:docMk/>
            <pc:sldMk cId="2369953627" sldId="260"/>
            <ac:grpSpMk id="11" creationId="{AFBA4CAF-F20E-4A1C-BB31-D5D73731E502}"/>
          </ac:grpSpMkLst>
        </pc:grpChg>
        <pc:picChg chg="add del mod">
          <ac:chgData name="Jess Lauren Evans (1802313)" userId="d51e2ef4-2d8e-41a8-99bb-b0ea4260a489" providerId="ADAL" clId="{E0814B66-2E45-49E4-9532-722F59AA349B}" dt="2021-05-31T13:09:13.655" v="674" actId="478"/>
          <ac:picMkLst>
            <pc:docMk/>
            <pc:sldMk cId="2369953627" sldId="260"/>
            <ac:picMk id="13" creationId="{558A2735-5EBA-4E8F-8AB4-F04D56479291}"/>
          </ac:picMkLst>
        </pc:picChg>
        <pc:picChg chg="add del mod">
          <ac:chgData name="Jess Lauren Evans (1802313)" userId="d51e2ef4-2d8e-41a8-99bb-b0ea4260a489" providerId="ADAL" clId="{E0814B66-2E45-49E4-9532-722F59AA349B}" dt="2021-05-31T13:06:26.376" v="633"/>
          <ac:picMkLst>
            <pc:docMk/>
            <pc:sldMk cId="2369953627" sldId="260"/>
            <ac:picMk id="3074" creationId="{64E21902-F0E2-481A-9B2B-651F9AA3985E}"/>
          </ac:picMkLst>
        </pc:picChg>
        <pc:picChg chg="add del mod">
          <ac:chgData name="Jess Lauren Evans (1802313)" userId="d51e2ef4-2d8e-41a8-99bb-b0ea4260a489" providerId="ADAL" clId="{E0814B66-2E45-49E4-9532-722F59AA349B}" dt="2021-05-31T13:13:50.723" v="701" actId="167"/>
          <ac:picMkLst>
            <pc:docMk/>
            <pc:sldMk cId="2369953627" sldId="260"/>
            <ac:picMk id="3076" creationId="{806C57D8-3327-474E-A396-8D4C97B668A0}"/>
          </ac:picMkLst>
        </pc:picChg>
        <pc:inkChg chg="add del">
          <ac:chgData name="Jess Lauren Evans (1802313)" userId="d51e2ef4-2d8e-41a8-99bb-b0ea4260a489" providerId="ADAL" clId="{E0814B66-2E45-49E4-9532-722F59AA349B}" dt="2021-05-31T13:06:00.914" v="626" actId="9405"/>
          <ac:inkMkLst>
            <pc:docMk/>
            <pc:sldMk cId="2369953627" sldId="260"/>
            <ac:inkMk id="5" creationId="{FC3CC208-9E04-4273-A89C-D1C6273ACED1}"/>
          </ac:inkMkLst>
        </pc:inkChg>
        <pc:inkChg chg="add mod">
          <ac:chgData name="Jess Lauren Evans (1802313)" userId="d51e2ef4-2d8e-41a8-99bb-b0ea4260a489" providerId="ADAL" clId="{E0814B66-2E45-49E4-9532-722F59AA349B}" dt="2021-05-31T13:06:50.946" v="639"/>
          <ac:inkMkLst>
            <pc:docMk/>
            <pc:sldMk cId="2369953627" sldId="260"/>
            <ac:inkMk id="6" creationId="{94E1109D-185B-4E37-A454-14AF3A3E7A6C}"/>
          </ac:inkMkLst>
        </pc:inkChg>
        <pc:inkChg chg="add mod">
          <ac:chgData name="Jess Lauren Evans (1802313)" userId="d51e2ef4-2d8e-41a8-99bb-b0ea4260a489" providerId="ADAL" clId="{E0814B66-2E45-49E4-9532-722F59AA349B}" dt="2021-05-31T13:06:50.946" v="639"/>
          <ac:inkMkLst>
            <pc:docMk/>
            <pc:sldMk cId="2369953627" sldId="260"/>
            <ac:inkMk id="7" creationId="{76513B7B-2E2A-452B-820A-5B57D7CA3E5B}"/>
          </ac:inkMkLst>
        </pc:inkChg>
        <pc:inkChg chg="add mod">
          <ac:chgData name="Jess Lauren Evans (1802313)" userId="d51e2ef4-2d8e-41a8-99bb-b0ea4260a489" providerId="ADAL" clId="{E0814B66-2E45-49E4-9532-722F59AA349B}" dt="2021-05-31T13:06:50.946" v="639"/>
          <ac:inkMkLst>
            <pc:docMk/>
            <pc:sldMk cId="2369953627" sldId="260"/>
            <ac:inkMk id="9" creationId="{29E6CEC1-EF17-4EA7-A6E0-C30B32009D6B}"/>
          </ac:inkMkLst>
        </pc:inkChg>
        <pc:inkChg chg="add mod">
          <ac:chgData name="Jess Lauren Evans (1802313)" userId="d51e2ef4-2d8e-41a8-99bb-b0ea4260a489" providerId="ADAL" clId="{E0814B66-2E45-49E4-9532-722F59AA349B}" dt="2021-05-31T13:06:50.946" v="639"/>
          <ac:inkMkLst>
            <pc:docMk/>
            <pc:sldMk cId="2369953627" sldId="260"/>
            <ac:inkMk id="10" creationId="{E560C821-D1D4-4A81-80E9-13A4F6F4E866}"/>
          </ac:inkMkLst>
        </pc:inkChg>
        <pc:inkChg chg="add">
          <ac:chgData name="Jess Lauren Evans (1802313)" userId="d51e2ef4-2d8e-41a8-99bb-b0ea4260a489" providerId="ADAL" clId="{E0814B66-2E45-49E4-9532-722F59AA349B}" dt="2021-05-31T13:08:05.075" v="643" actId="9405"/>
          <ac:inkMkLst>
            <pc:docMk/>
            <pc:sldMk cId="2369953627" sldId="260"/>
            <ac:inkMk id="14" creationId="{70DDEEDD-CEE4-48EE-9A75-DE257B0B1B1F}"/>
          </ac:inkMkLst>
        </pc:inkChg>
        <pc:inkChg chg="add">
          <ac:chgData name="Jess Lauren Evans (1802313)" userId="d51e2ef4-2d8e-41a8-99bb-b0ea4260a489" providerId="ADAL" clId="{E0814B66-2E45-49E4-9532-722F59AA349B}" dt="2021-05-31T13:08:40.142" v="670" actId="9405"/>
          <ac:inkMkLst>
            <pc:docMk/>
            <pc:sldMk cId="2369953627" sldId="260"/>
            <ac:inkMk id="15" creationId="{DE0CAE79-3355-4EF8-978B-2A40DFE8FD5F}"/>
          </ac:inkMkLst>
        </pc:inkChg>
        <pc:inkChg chg="add">
          <ac:chgData name="Jess Lauren Evans (1802313)" userId="d51e2ef4-2d8e-41a8-99bb-b0ea4260a489" providerId="ADAL" clId="{E0814B66-2E45-49E4-9532-722F59AA349B}" dt="2021-05-31T13:09:07.968" v="673" actId="9405"/>
          <ac:inkMkLst>
            <pc:docMk/>
            <pc:sldMk cId="2369953627" sldId="260"/>
            <ac:inkMk id="16" creationId="{B952F343-9673-44FB-8D3D-223D00CA16AC}"/>
          </ac:inkMkLst>
        </pc:inkChg>
        <pc:inkChg chg="add del">
          <ac:chgData name="Jess Lauren Evans (1802313)" userId="d51e2ef4-2d8e-41a8-99bb-b0ea4260a489" providerId="ADAL" clId="{E0814B66-2E45-49E4-9532-722F59AA349B}" dt="2021-05-31T13:12:47.382" v="691" actId="9405"/>
          <ac:inkMkLst>
            <pc:docMk/>
            <pc:sldMk cId="2369953627" sldId="260"/>
            <ac:inkMk id="19" creationId="{BD425062-D04C-4D32-BDB2-948346CF6DFC}"/>
          </ac:inkMkLst>
        </pc:inkChg>
        <pc:inkChg chg="add del">
          <ac:chgData name="Jess Lauren Evans (1802313)" userId="d51e2ef4-2d8e-41a8-99bb-b0ea4260a489" providerId="ADAL" clId="{E0814B66-2E45-49E4-9532-722F59AA349B}" dt="2021-05-31T13:12:43.194" v="690" actId="9405"/>
          <ac:inkMkLst>
            <pc:docMk/>
            <pc:sldMk cId="2369953627" sldId="260"/>
            <ac:inkMk id="20" creationId="{70EFA6A4-0928-4535-9896-BA9CA865520D}"/>
          </ac:inkMkLst>
        </pc:inkChg>
        <pc:inkChg chg="add del">
          <ac:chgData name="Jess Lauren Evans (1802313)" userId="d51e2ef4-2d8e-41a8-99bb-b0ea4260a489" providerId="ADAL" clId="{E0814B66-2E45-49E4-9532-722F59AA349B}" dt="2021-05-31T13:12:39.320" v="687" actId="9405"/>
          <ac:inkMkLst>
            <pc:docMk/>
            <pc:sldMk cId="2369953627" sldId="260"/>
            <ac:inkMk id="21" creationId="{7ED18DC3-D5C9-4E21-A75D-A9F0A53675AC}"/>
          </ac:inkMkLst>
        </pc:inkChg>
        <pc:inkChg chg="add del">
          <ac:chgData name="Jess Lauren Evans (1802313)" userId="d51e2ef4-2d8e-41a8-99bb-b0ea4260a489" providerId="ADAL" clId="{E0814B66-2E45-49E4-9532-722F59AA349B}" dt="2021-05-31T13:12:38.291" v="686" actId="9405"/>
          <ac:inkMkLst>
            <pc:docMk/>
            <pc:sldMk cId="2369953627" sldId="260"/>
            <ac:inkMk id="22" creationId="{78040ADF-0FB7-4A8D-ADB5-94B2BE93FFC2}"/>
          </ac:inkMkLst>
        </pc:inkChg>
        <pc:inkChg chg="add del">
          <ac:chgData name="Jess Lauren Evans (1802313)" userId="d51e2ef4-2d8e-41a8-99bb-b0ea4260a489" providerId="ADAL" clId="{E0814B66-2E45-49E4-9532-722F59AA349B}" dt="2021-05-31T13:12:37.657" v="685" actId="9405"/>
          <ac:inkMkLst>
            <pc:docMk/>
            <pc:sldMk cId="2369953627" sldId="260"/>
            <ac:inkMk id="23" creationId="{74F6C9C5-71BE-4A22-A3F3-AA91FE5D6611}"/>
          </ac:inkMkLst>
        </pc:inkChg>
        <pc:inkChg chg="add del">
          <ac:chgData name="Jess Lauren Evans (1802313)" userId="d51e2ef4-2d8e-41a8-99bb-b0ea4260a489" providerId="ADAL" clId="{E0814B66-2E45-49E4-9532-722F59AA349B}" dt="2021-05-31T13:12:35.809" v="683" actId="9405"/>
          <ac:inkMkLst>
            <pc:docMk/>
            <pc:sldMk cId="2369953627" sldId="260"/>
            <ac:inkMk id="24" creationId="{D76B44D4-BDB0-42EF-9D1A-516F2AB386CA}"/>
          </ac:inkMkLst>
        </pc:inkChg>
        <pc:inkChg chg="add del">
          <ac:chgData name="Jess Lauren Evans (1802313)" userId="d51e2ef4-2d8e-41a8-99bb-b0ea4260a489" providerId="ADAL" clId="{E0814B66-2E45-49E4-9532-722F59AA349B}" dt="2021-05-31T13:12:42.433" v="689" actId="9405"/>
          <ac:inkMkLst>
            <pc:docMk/>
            <pc:sldMk cId="2369953627" sldId="260"/>
            <ac:inkMk id="25" creationId="{13FA8999-8E8D-4F01-8FD4-7D6B6119F7FD}"/>
          </ac:inkMkLst>
        </pc:inkChg>
        <pc:inkChg chg="add">
          <ac:chgData name="Jess Lauren Evans (1802313)" userId="d51e2ef4-2d8e-41a8-99bb-b0ea4260a489" providerId="ADAL" clId="{E0814B66-2E45-49E4-9532-722F59AA349B}" dt="2021-05-31T13:13:32.741" v="700" actId="9405"/>
          <ac:inkMkLst>
            <pc:docMk/>
            <pc:sldMk cId="2369953627" sldId="260"/>
            <ac:inkMk id="26" creationId="{CD6A85F8-EB19-4280-B05A-F84CFCC2A244}"/>
          </ac:inkMkLst>
        </pc:inkChg>
        <pc:inkChg chg="add del">
          <ac:chgData name="Jess Lauren Evans (1802313)" userId="d51e2ef4-2d8e-41a8-99bb-b0ea4260a489" providerId="ADAL" clId="{E0814B66-2E45-49E4-9532-722F59AA349B}" dt="2021-05-31T13:13:54.066" v="703" actId="9405"/>
          <ac:inkMkLst>
            <pc:docMk/>
            <pc:sldMk cId="2369953627" sldId="260"/>
            <ac:inkMk id="27" creationId="{19B96B75-C0F6-44C9-B3F2-3230E112CEA5}"/>
          </ac:inkMkLst>
        </pc:inkChg>
        <pc:inkChg chg="add del">
          <ac:chgData name="Jess Lauren Evans (1802313)" userId="d51e2ef4-2d8e-41a8-99bb-b0ea4260a489" providerId="ADAL" clId="{E0814B66-2E45-49E4-9532-722F59AA349B}" dt="2021-05-31T13:13:58.150" v="705" actId="9405"/>
          <ac:inkMkLst>
            <pc:docMk/>
            <pc:sldMk cId="2369953627" sldId="260"/>
            <ac:inkMk id="28" creationId="{AFDE9576-C327-4026-9B4E-272BA1AC4472}"/>
          </ac:inkMkLst>
        </pc:inkChg>
        <pc:inkChg chg="add del">
          <ac:chgData name="Jess Lauren Evans (1802313)" userId="d51e2ef4-2d8e-41a8-99bb-b0ea4260a489" providerId="ADAL" clId="{E0814B66-2E45-49E4-9532-722F59AA349B}" dt="2021-05-31T13:14:02.535" v="707" actId="9405"/>
          <ac:inkMkLst>
            <pc:docMk/>
            <pc:sldMk cId="2369953627" sldId="260"/>
            <ac:inkMk id="29" creationId="{D08CD016-C714-4907-94F5-D96822059D08}"/>
          </ac:inkMkLst>
        </pc:inkChg>
        <pc:inkChg chg="add">
          <ac:chgData name="Jess Lauren Evans (1802313)" userId="d51e2ef4-2d8e-41a8-99bb-b0ea4260a489" providerId="ADAL" clId="{E0814B66-2E45-49E4-9532-722F59AA349B}" dt="2021-05-31T13:15:15.296" v="712" actId="9405"/>
          <ac:inkMkLst>
            <pc:docMk/>
            <pc:sldMk cId="2369953627" sldId="260"/>
            <ac:inkMk id="30" creationId="{7F3BF8A9-D112-4F21-AE17-1DF6DC1B42A9}"/>
          </ac:inkMkLst>
        </pc:inkChg>
        <pc:inkChg chg="add del">
          <ac:chgData name="Jess Lauren Evans (1802313)" userId="d51e2ef4-2d8e-41a8-99bb-b0ea4260a489" providerId="ADAL" clId="{E0814B66-2E45-49E4-9532-722F59AA349B}" dt="2021-05-31T15:51:56.054" v="925" actId="9405"/>
          <ac:inkMkLst>
            <pc:docMk/>
            <pc:sldMk cId="2369953627" sldId="260"/>
            <ac:inkMk id="3072" creationId="{20C8A266-E082-4C68-83A0-6925CEB612E4}"/>
          </ac:inkMkLst>
        </pc:inkChg>
        <pc:inkChg chg="add">
          <ac:chgData name="Jess Lauren Evans (1802313)" userId="d51e2ef4-2d8e-41a8-99bb-b0ea4260a489" providerId="ADAL" clId="{E0814B66-2E45-49E4-9532-722F59AA349B}" dt="2021-05-31T15:52:14.748" v="928" actId="9405"/>
          <ac:inkMkLst>
            <pc:docMk/>
            <pc:sldMk cId="2369953627" sldId="260"/>
            <ac:inkMk id="3073" creationId="{FCCA952B-587F-4C44-8785-B84B7FA484E8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6-01T16:32:16.085" v="1408" actId="207"/>
        <pc:sldMkLst>
          <pc:docMk/>
          <pc:sldMk cId="919896649" sldId="261"/>
        </pc:sldMkLst>
        <pc:spChg chg="mod">
          <ac:chgData name="Jess Lauren Evans (1802313)" userId="d51e2ef4-2d8e-41a8-99bb-b0ea4260a489" providerId="ADAL" clId="{E0814B66-2E45-49E4-9532-722F59AA349B}" dt="2021-06-01T16:32:16.085" v="1408" actId="207"/>
          <ac:spMkLst>
            <pc:docMk/>
            <pc:sldMk cId="919896649" sldId="261"/>
            <ac:spMk id="2" creationId="{0461EFB6-6EC7-4C01-B9AB-BCC5AD2B0C17}"/>
          </ac:spMkLst>
        </pc:spChg>
        <pc:spChg chg="del">
          <ac:chgData name="Jess Lauren Evans (1802313)" userId="d51e2ef4-2d8e-41a8-99bb-b0ea4260a489" providerId="ADAL" clId="{E0814B66-2E45-49E4-9532-722F59AA349B}" dt="2021-05-31T15:53:48.933" v="929"/>
          <ac:spMkLst>
            <pc:docMk/>
            <pc:sldMk cId="919896649" sldId="261"/>
            <ac:spMk id="3" creationId="{B2ADE2E4-A676-4E4D-B080-F537C6D782BF}"/>
          </ac:spMkLst>
        </pc:spChg>
        <pc:spChg chg="mod ord">
          <ac:chgData name="Jess Lauren Evans (1802313)" userId="d51e2ef4-2d8e-41a8-99bb-b0ea4260a489" providerId="ADAL" clId="{E0814B66-2E45-49E4-9532-722F59AA349B}" dt="2021-06-01T16:07:03.389" v="1398" actId="26606"/>
          <ac:spMkLst>
            <pc:docMk/>
            <pc:sldMk cId="919896649" sldId="261"/>
            <ac:spMk id="4" creationId="{7B46196D-7D7F-4C04-95DF-7A617DD3B284}"/>
          </ac:spMkLst>
        </pc:spChg>
        <pc:spChg chg="add mod">
          <ac:chgData name="Jess Lauren Evans (1802313)" userId="d51e2ef4-2d8e-41a8-99bb-b0ea4260a489" providerId="ADAL" clId="{E0814B66-2E45-49E4-9532-722F59AA349B}" dt="2021-06-01T16:07:48.549" v="1400" actId="207"/>
          <ac:spMkLst>
            <pc:docMk/>
            <pc:sldMk cId="919896649" sldId="261"/>
            <ac:spMk id="8" creationId="{8B591D87-52DC-465E-B401-32694B94B93C}"/>
          </ac:spMkLst>
        </pc:spChg>
        <pc:spChg chg="add del">
          <ac:chgData name="Jess Lauren Evans (1802313)" userId="d51e2ef4-2d8e-41a8-99bb-b0ea4260a489" providerId="ADAL" clId="{E0814B66-2E45-49E4-9532-722F59AA349B}" dt="2021-06-01T16:07:03.389" v="1398" actId="26606"/>
          <ac:spMkLst>
            <pc:docMk/>
            <pc:sldMk cId="919896649" sldId="261"/>
            <ac:spMk id="71" creationId="{FF9B822F-893E-44C8-963C-64F50ACECBB2}"/>
          </ac:spMkLst>
        </pc:spChg>
        <pc:spChg chg="add del">
          <ac:chgData name="Jess Lauren Evans (1802313)" userId="d51e2ef4-2d8e-41a8-99bb-b0ea4260a489" providerId="ADAL" clId="{E0814B66-2E45-49E4-9532-722F59AA349B}" dt="2021-06-01T16:07:03.389" v="1398" actId="26606"/>
          <ac:spMkLst>
            <pc:docMk/>
            <pc:sldMk cId="919896649" sldId="261"/>
            <ac:spMk id="73" creationId="{EBF87945-A001-489F-9D9B-7D9435F0B9CA}"/>
          </ac:spMkLst>
        </pc:spChg>
        <pc:spChg chg="add">
          <ac:chgData name="Jess Lauren Evans (1802313)" userId="d51e2ef4-2d8e-41a8-99bb-b0ea4260a489" providerId="ADAL" clId="{E0814B66-2E45-49E4-9532-722F59AA349B}" dt="2021-06-01T16:07:03.389" v="1398" actId="26606"/>
          <ac:spMkLst>
            <pc:docMk/>
            <pc:sldMk cId="919896649" sldId="261"/>
            <ac:spMk id="135" creationId="{F13C74B1-5B17-4795-BED0-7140497B445A}"/>
          </ac:spMkLst>
        </pc:spChg>
        <pc:spChg chg="add">
          <ac:chgData name="Jess Lauren Evans (1802313)" userId="d51e2ef4-2d8e-41a8-99bb-b0ea4260a489" providerId="ADAL" clId="{E0814B66-2E45-49E4-9532-722F59AA349B}" dt="2021-06-01T16:07:03.389" v="1398" actId="26606"/>
          <ac:spMkLst>
            <pc:docMk/>
            <pc:sldMk cId="919896649" sldId="261"/>
            <ac:spMk id="137" creationId="{D4974D33-8DC5-464E-8C6D-BE58F0669C17}"/>
          </ac:spMkLst>
        </pc:spChg>
        <pc:grpChg chg="mod">
          <ac:chgData name="Jess Lauren Evans (1802313)" userId="d51e2ef4-2d8e-41a8-99bb-b0ea4260a489" providerId="ADAL" clId="{E0814B66-2E45-49E4-9532-722F59AA349B}" dt="2021-05-31T15:56:51.256" v="976"/>
          <ac:grpSpMkLst>
            <pc:docMk/>
            <pc:sldMk cId="919896649" sldId="261"/>
            <ac:grpSpMk id="11" creationId="{1AF7E24E-FD8D-40EF-A7A0-45FD708C99EF}"/>
          </ac:grpSpMkLst>
        </pc:grpChg>
        <pc:grpChg chg="mod">
          <ac:chgData name="Jess Lauren Evans (1802313)" userId="d51e2ef4-2d8e-41a8-99bb-b0ea4260a489" providerId="ADAL" clId="{E0814B66-2E45-49E4-9532-722F59AA349B}" dt="2021-05-31T15:56:56.208" v="982"/>
          <ac:grpSpMkLst>
            <pc:docMk/>
            <pc:sldMk cId="919896649" sldId="261"/>
            <ac:grpSpMk id="14" creationId="{FD56AB2F-B2EE-4B53-86EA-A1C6F7351F60}"/>
          </ac:grpSpMkLst>
        </pc:grpChg>
        <pc:picChg chg="add mod ord">
          <ac:chgData name="Jess Lauren Evans (1802313)" userId="d51e2ef4-2d8e-41a8-99bb-b0ea4260a489" providerId="ADAL" clId="{E0814B66-2E45-49E4-9532-722F59AA349B}" dt="2021-06-01T16:07:03.389" v="1398" actId="26606"/>
          <ac:picMkLst>
            <pc:docMk/>
            <pc:sldMk cId="919896649" sldId="261"/>
            <ac:picMk id="4098" creationId="{14246E07-8227-40F7-B9F5-C78213082FB4}"/>
          </ac:picMkLst>
        </pc:picChg>
        <pc:inkChg chg="add del">
          <ac:chgData name="Jess Lauren Evans (1802313)" userId="d51e2ef4-2d8e-41a8-99bb-b0ea4260a489" providerId="ADAL" clId="{E0814B66-2E45-49E4-9532-722F59AA349B}" dt="2021-05-31T15:55:45.304" v="963" actId="9405"/>
          <ac:inkMkLst>
            <pc:docMk/>
            <pc:sldMk cId="919896649" sldId="261"/>
            <ac:inkMk id="5" creationId="{395C8158-153E-4DD9-B48C-377B57BD94ED}"/>
          </ac:inkMkLst>
        </pc:inkChg>
        <pc:inkChg chg="add del">
          <ac:chgData name="Jess Lauren Evans (1802313)" userId="d51e2ef4-2d8e-41a8-99bb-b0ea4260a489" providerId="ADAL" clId="{E0814B66-2E45-49E4-9532-722F59AA349B}" dt="2021-05-31T15:55:44.722" v="962" actId="9405"/>
          <ac:inkMkLst>
            <pc:docMk/>
            <pc:sldMk cId="919896649" sldId="261"/>
            <ac:inkMk id="6" creationId="{795B8028-9185-410F-B313-F4D866FC4B0D}"/>
          </ac:inkMkLst>
        </pc:inkChg>
        <pc:inkChg chg="add del">
          <ac:chgData name="Jess Lauren Evans (1802313)" userId="d51e2ef4-2d8e-41a8-99bb-b0ea4260a489" providerId="ADAL" clId="{E0814B66-2E45-49E4-9532-722F59AA349B}" dt="2021-05-31T15:55:50.123" v="965" actId="9405"/>
          <ac:inkMkLst>
            <pc:docMk/>
            <pc:sldMk cId="919896649" sldId="261"/>
            <ac:inkMk id="7" creationId="{5D681C4F-2822-4C7D-AC53-3F74EC165590}"/>
          </ac:inkMkLst>
        </pc:inkChg>
        <pc:inkChg chg="add del mod">
          <ac:chgData name="Jess Lauren Evans (1802313)" userId="d51e2ef4-2d8e-41a8-99bb-b0ea4260a489" providerId="ADAL" clId="{E0814B66-2E45-49E4-9532-722F59AA349B}" dt="2021-05-31T15:56:51.822" v="977" actId="9405"/>
          <ac:inkMkLst>
            <pc:docMk/>
            <pc:sldMk cId="919896649" sldId="261"/>
            <ac:inkMk id="9" creationId="{D7CD780E-3AD1-4215-81C4-D792CED6C35F}"/>
          </ac:inkMkLst>
        </pc:inkChg>
        <pc:inkChg chg="add del mod">
          <ac:chgData name="Jess Lauren Evans (1802313)" userId="d51e2ef4-2d8e-41a8-99bb-b0ea4260a489" providerId="ADAL" clId="{E0814B66-2E45-49E4-9532-722F59AA349B}" dt="2021-05-31T15:56:51.256" v="976"/>
          <ac:inkMkLst>
            <pc:docMk/>
            <pc:sldMk cId="919896649" sldId="261"/>
            <ac:inkMk id="10" creationId="{32C5EBDC-51FF-461E-83AF-AC4407326C6E}"/>
          </ac:inkMkLst>
        </pc:inkChg>
        <pc:inkChg chg="add del mod">
          <ac:chgData name="Jess Lauren Evans (1802313)" userId="d51e2ef4-2d8e-41a8-99bb-b0ea4260a489" providerId="ADAL" clId="{E0814B66-2E45-49E4-9532-722F59AA349B}" dt="2021-05-31T15:56:57.392" v="983" actId="9405"/>
          <ac:inkMkLst>
            <pc:docMk/>
            <pc:sldMk cId="919896649" sldId="261"/>
            <ac:inkMk id="12" creationId="{C2DBF5F8-0DEA-4D34-95B5-64821909560C}"/>
          </ac:inkMkLst>
        </pc:inkChg>
        <pc:inkChg chg="add del mod">
          <ac:chgData name="Jess Lauren Evans (1802313)" userId="d51e2ef4-2d8e-41a8-99bb-b0ea4260a489" providerId="ADAL" clId="{E0814B66-2E45-49E4-9532-722F59AA349B}" dt="2021-05-31T15:56:56.208" v="982"/>
          <ac:inkMkLst>
            <pc:docMk/>
            <pc:sldMk cId="919896649" sldId="261"/>
            <ac:inkMk id="13" creationId="{60AB6E44-E7F5-423F-9899-D8B8549CC49E}"/>
          </ac:inkMkLst>
        </pc:inkChg>
        <pc:inkChg chg="add mod">
          <ac:chgData name="Jess Lauren Evans (1802313)" userId="d51e2ef4-2d8e-41a8-99bb-b0ea4260a489" providerId="ADAL" clId="{E0814B66-2E45-49E4-9532-722F59AA349B}" dt="2021-06-01T16:07:03.389" v="1398" actId="26606"/>
          <ac:inkMkLst>
            <pc:docMk/>
            <pc:sldMk cId="919896649" sldId="261"/>
            <ac:inkMk id="15" creationId="{66CFDBD2-747B-4C0F-81AC-D3CF58D3D185}"/>
          </ac:inkMkLst>
        </pc:inkChg>
        <pc:inkChg chg="add">
          <ac:chgData name="Jess Lauren Evans (1802313)" userId="d51e2ef4-2d8e-41a8-99bb-b0ea4260a489" providerId="ADAL" clId="{E0814B66-2E45-49E4-9532-722F59AA349B}" dt="2021-06-01T16:07:49.763" v="1401" actId="9405"/>
          <ac:inkMkLst>
            <pc:docMk/>
            <pc:sldMk cId="919896649" sldId="261"/>
            <ac:inkMk id="16" creationId="{C77E5842-DC6A-4D8F-B5CE-A164B57481BB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6-01T18:02:14.605" v="1982" actId="20577"/>
        <pc:sldMkLst>
          <pc:docMk/>
          <pc:sldMk cId="2046132205" sldId="262"/>
        </pc:sldMkLst>
        <pc:spChg chg="mod">
          <ac:chgData name="Jess Lauren Evans (1802313)" userId="d51e2ef4-2d8e-41a8-99bb-b0ea4260a489" providerId="ADAL" clId="{E0814B66-2E45-49E4-9532-722F59AA349B}" dt="2021-06-01T16:32:06.899" v="1407" actId="207"/>
          <ac:spMkLst>
            <pc:docMk/>
            <pc:sldMk cId="2046132205" sldId="262"/>
            <ac:spMk id="2" creationId="{765DEA76-D2EE-445A-BED6-4540FFA3A9F6}"/>
          </ac:spMkLst>
        </pc:spChg>
        <pc:spChg chg="del">
          <ac:chgData name="Jess Lauren Evans (1802313)" userId="d51e2ef4-2d8e-41a8-99bb-b0ea4260a489" providerId="ADAL" clId="{E0814B66-2E45-49E4-9532-722F59AA349B}" dt="2021-06-01T16:05:06.855" v="1392"/>
          <ac:spMkLst>
            <pc:docMk/>
            <pc:sldMk cId="2046132205" sldId="262"/>
            <ac:spMk id="3" creationId="{9EAEC8C7-217A-477B-B57A-C8FA11AB1670}"/>
          </ac:spMkLst>
        </pc:spChg>
        <pc:spChg chg="mod ord">
          <ac:chgData name="Jess Lauren Evans (1802313)" userId="d51e2ef4-2d8e-41a8-99bb-b0ea4260a489" providerId="ADAL" clId="{E0814B66-2E45-49E4-9532-722F59AA349B}" dt="2021-06-01T16:33:28.911" v="1421" actId="1076"/>
          <ac:spMkLst>
            <pc:docMk/>
            <pc:sldMk cId="2046132205" sldId="262"/>
            <ac:spMk id="4" creationId="{815E258D-7B73-4F19-A31D-2BA0C1648C2F}"/>
          </ac:spMkLst>
        </pc:spChg>
        <pc:spChg chg="add del mod">
          <ac:chgData name="Jess Lauren Evans (1802313)" userId="d51e2ef4-2d8e-41a8-99bb-b0ea4260a489" providerId="ADAL" clId="{E0814B66-2E45-49E4-9532-722F59AA349B}" dt="2021-06-01T16:31:55.790" v="1406" actId="26606"/>
          <ac:spMkLst>
            <pc:docMk/>
            <pc:sldMk cId="2046132205" sldId="262"/>
            <ac:spMk id="5" creationId="{8A48CE8D-805B-4389-AB13-6C5E51CC9861}"/>
          </ac:spMkLst>
        </pc:spChg>
        <pc:spChg chg="add mod">
          <ac:chgData name="Jess Lauren Evans (1802313)" userId="d51e2ef4-2d8e-41a8-99bb-b0ea4260a489" providerId="ADAL" clId="{E0814B66-2E45-49E4-9532-722F59AA349B}" dt="2021-06-01T18:02:14.605" v="1982" actId="20577"/>
          <ac:spMkLst>
            <pc:docMk/>
            <pc:sldMk cId="2046132205" sldId="262"/>
            <ac:spMk id="8" creationId="{15C1FC5B-FF71-41E7-8C83-F13537C42D77}"/>
          </ac:spMkLst>
        </pc:spChg>
        <pc:spChg chg="add del">
          <ac:chgData name="Jess Lauren Evans (1802313)" userId="d51e2ef4-2d8e-41a8-99bb-b0ea4260a489" providerId="ADAL" clId="{E0814B66-2E45-49E4-9532-722F59AA349B}" dt="2021-06-01T16:31:54.320" v="1403" actId="26606"/>
          <ac:spMkLst>
            <pc:docMk/>
            <pc:sldMk cId="2046132205" sldId="262"/>
            <ac:spMk id="71" creationId="{201CC55D-ED54-4C5C-95E6-10947BD1103B}"/>
          </ac:spMkLst>
        </pc:spChg>
        <pc:spChg chg="add del">
          <ac:chgData name="Jess Lauren Evans (1802313)" userId="d51e2ef4-2d8e-41a8-99bb-b0ea4260a489" providerId="ADAL" clId="{E0814B66-2E45-49E4-9532-722F59AA349B}" dt="2021-06-01T16:31:54.320" v="1403" actId="26606"/>
          <ac:spMkLst>
            <pc:docMk/>
            <pc:sldMk cId="2046132205" sldId="262"/>
            <ac:spMk id="77" creationId="{3873B707-463F-40B0-8227-E8CC6C67EB25}"/>
          </ac:spMkLst>
        </pc:spChg>
        <pc:spChg chg="add del">
          <ac:chgData name="Jess Lauren Evans (1802313)" userId="d51e2ef4-2d8e-41a8-99bb-b0ea4260a489" providerId="ADAL" clId="{E0814B66-2E45-49E4-9532-722F59AA349B}" dt="2021-06-01T16:31:54.320" v="1403" actId="26606"/>
          <ac:spMkLst>
            <pc:docMk/>
            <pc:sldMk cId="2046132205" sldId="262"/>
            <ac:spMk id="79" creationId="{C13237C8-E62C-4F0D-A318-BD6FB6C2D138}"/>
          </ac:spMkLst>
        </pc:spChg>
        <pc:spChg chg="add del">
          <ac:chgData name="Jess Lauren Evans (1802313)" userId="d51e2ef4-2d8e-41a8-99bb-b0ea4260a489" providerId="ADAL" clId="{E0814B66-2E45-49E4-9532-722F59AA349B}" dt="2021-06-01T16:31:54.320" v="1403" actId="26606"/>
          <ac:spMkLst>
            <pc:docMk/>
            <pc:sldMk cId="2046132205" sldId="262"/>
            <ac:spMk id="81" creationId="{19C9EAEA-39D0-4B0E-A0EB-51E7B26740B1}"/>
          </ac:spMkLst>
        </pc:spChg>
        <pc:spChg chg="add del">
          <ac:chgData name="Jess Lauren Evans (1802313)" userId="d51e2ef4-2d8e-41a8-99bb-b0ea4260a489" providerId="ADAL" clId="{E0814B66-2E45-49E4-9532-722F59AA349B}" dt="2021-06-01T16:31:55.769" v="1405" actId="26606"/>
          <ac:spMkLst>
            <pc:docMk/>
            <pc:sldMk cId="2046132205" sldId="262"/>
            <ac:spMk id="6148" creationId="{73DE2CFE-42F2-48F0-8706-5264E012B10C}"/>
          </ac:spMkLst>
        </pc:spChg>
        <pc:spChg chg="add">
          <ac:chgData name="Jess Lauren Evans (1802313)" userId="d51e2ef4-2d8e-41a8-99bb-b0ea4260a489" providerId="ADAL" clId="{E0814B66-2E45-49E4-9532-722F59AA349B}" dt="2021-06-01T16:31:55.790" v="1406" actId="26606"/>
          <ac:spMkLst>
            <pc:docMk/>
            <pc:sldMk cId="2046132205" sldId="262"/>
            <ac:spMk id="6150" creationId="{7B831B6F-405A-4B47-B9BB-5CA88F285844}"/>
          </ac:spMkLst>
        </pc:spChg>
        <pc:spChg chg="add">
          <ac:chgData name="Jess Lauren Evans (1802313)" userId="d51e2ef4-2d8e-41a8-99bb-b0ea4260a489" providerId="ADAL" clId="{E0814B66-2E45-49E4-9532-722F59AA349B}" dt="2021-06-01T16:31:55.790" v="1406" actId="26606"/>
          <ac:spMkLst>
            <pc:docMk/>
            <pc:sldMk cId="2046132205" sldId="262"/>
            <ac:spMk id="6151" creationId="{953EE71A-6488-4203-A7C4-77102FD0DCCA}"/>
          </ac:spMkLst>
        </pc:spChg>
        <pc:grpChg chg="add del">
          <ac:chgData name="Jess Lauren Evans (1802313)" userId="d51e2ef4-2d8e-41a8-99bb-b0ea4260a489" providerId="ADAL" clId="{E0814B66-2E45-49E4-9532-722F59AA349B}" dt="2021-06-01T16:31:54.320" v="1403" actId="26606"/>
          <ac:grpSpMkLst>
            <pc:docMk/>
            <pc:sldMk cId="2046132205" sldId="262"/>
            <ac:grpSpMk id="73" creationId="{1DE889C7-FAD6-4397-98E2-05D503484459}"/>
          </ac:grpSpMkLst>
        </pc:grpChg>
        <pc:picChg chg="add mod">
          <ac:chgData name="Jess Lauren Evans (1802313)" userId="d51e2ef4-2d8e-41a8-99bb-b0ea4260a489" providerId="ADAL" clId="{E0814B66-2E45-49E4-9532-722F59AA349B}" dt="2021-06-01T16:31:55.790" v="1406" actId="26606"/>
          <ac:picMkLst>
            <pc:docMk/>
            <pc:sldMk cId="2046132205" sldId="262"/>
            <ac:picMk id="6146" creationId="{C98664E6-3548-445A-99AB-D8AB479F8CC5}"/>
          </ac:picMkLst>
        </pc:picChg>
        <pc:inkChg chg="add del">
          <ac:chgData name="Jess Lauren Evans (1802313)" userId="d51e2ef4-2d8e-41a8-99bb-b0ea4260a489" providerId="ADAL" clId="{E0814B66-2E45-49E4-9532-722F59AA349B}" dt="2021-06-01T16:33:14.731" v="1418" actId="9405"/>
          <ac:inkMkLst>
            <pc:docMk/>
            <pc:sldMk cId="2046132205" sldId="262"/>
            <ac:inkMk id="6" creationId="{2DC7F917-A917-4776-832A-C4D8F12C09E8}"/>
          </ac:inkMkLst>
        </pc:inkChg>
        <pc:inkChg chg="add del">
          <ac:chgData name="Jess Lauren Evans (1802313)" userId="d51e2ef4-2d8e-41a8-99bb-b0ea4260a489" providerId="ADAL" clId="{E0814B66-2E45-49E4-9532-722F59AA349B}" dt="2021-06-01T16:33:18.930" v="1420" actId="9405"/>
          <ac:inkMkLst>
            <pc:docMk/>
            <pc:sldMk cId="2046132205" sldId="262"/>
            <ac:inkMk id="7" creationId="{58373AF4-B4EA-4307-9EBB-7B20A8EF17F9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6-02T11:11:54.794" v="2141" actId="207"/>
        <pc:sldMkLst>
          <pc:docMk/>
          <pc:sldMk cId="1937686637" sldId="263"/>
        </pc:sldMkLst>
        <pc:spChg chg="mod">
          <ac:chgData name="Jess Lauren Evans (1802313)" userId="d51e2ef4-2d8e-41a8-99bb-b0ea4260a489" providerId="ADAL" clId="{E0814B66-2E45-49E4-9532-722F59AA349B}" dt="2021-06-02T11:11:54.794" v="2141" actId="207"/>
          <ac:spMkLst>
            <pc:docMk/>
            <pc:sldMk cId="1937686637" sldId="263"/>
            <ac:spMk id="2" creationId="{88D4F250-BB7B-44B9-9D3A-B79855FCFA24}"/>
          </ac:spMkLst>
        </pc:spChg>
        <pc:spChg chg="del">
          <ac:chgData name="Jess Lauren Evans (1802313)" userId="d51e2ef4-2d8e-41a8-99bb-b0ea4260a489" providerId="ADAL" clId="{E0814B66-2E45-49E4-9532-722F59AA349B}" dt="2021-05-31T16:43:14.375" v="1256" actId="22"/>
          <ac:spMkLst>
            <pc:docMk/>
            <pc:sldMk cId="1937686637" sldId="263"/>
            <ac:spMk id="3" creationId="{3DB10C12-C757-4118-AE6D-380F8580C970}"/>
          </ac:spMkLst>
        </pc:spChg>
        <pc:spChg chg="mod">
          <ac:chgData name="Jess Lauren Evans (1802313)" userId="d51e2ef4-2d8e-41a8-99bb-b0ea4260a489" providerId="ADAL" clId="{E0814B66-2E45-49E4-9532-722F59AA349B}" dt="2021-06-02T11:11:47.631" v="2139" actId="26606"/>
          <ac:spMkLst>
            <pc:docMk/>
            <pc:sldMk cId="1937686637" sldId="263"/>
            <ac:spMk id="4" creationId="{7C584EC8-5EB3-4252-9010-CEB93BC646CB}"/>
          </ac:spMkLst>
        </pc:spChg>
        <pc:spChg chg="add mod">
          <ac:chgData name="Jess Lauren Evans (1802313)" userId="d51e2ef4-2d8e-41a8-99bb-b0ea4260a489" providerId="ADAL" clId="{E0814B66-2E45-49E4-9532-722F59AA349B}" dt="2021-06-02T11:11:47.631" v="2139" actId="26606"/>
          <ac:spMkLst>
            <pc:docMk/>
            <pc:sldMk cId="1937686637" sldId="263"/>
            <ac:spMk id="11" creationId="{84B8BD05-4DF8-434D-9432-3A927AA67A55}"/>
          </ac:spMkLst>
        </pc:spChg>
        <pc:spChg chg="add del">
          <ac:chgData name="Jess Lauren Evans (1802313)" userId="d51e2ef4-2d8e-41a8-99bb-b0ea4260a489" providerId="ADAL" clId="{E0814B66-2E45-49E4-9532-722F59AA349B}" dt="2021-06-02T11:11:47.631" v="2139" actId="26606"/>
          <ac:spMkLst>
            <pc:docMk/>
            <pc:sldMk cId="1937686637" sldId="263"/>
            <ac:spMk id="17" creationId="{2B97F24A-32CE-4C1C-A50D-3016B394DCFB}"/>
          </ac:spMkLst>
        </pc:spChg>
        <pc:spChg chg="add del">
          <ac:chgData name="Jess Lauren Evans (1802313)" userId="d51e2ef4-2d8e-41a8-99bb-b0ea4260a489" providerId="ADAL" clId="{E0814B66-2E45-49E4-9532-722F59AA349B}" dt="2021-06-02T11:11:47.631" v="2139" actId="26606"/>
          <ac:spMkLst>
            <pc:docMk/>
            <pc:sldMk cId="1937686637" sldId="263"/>
            <ac:spMk id="19" creationId="{CD8B4F24-440B-49E9-B85D-733523DC064B}"/>
          </ac:spMkLst>
        </pc:spChg>
        <pc:picChg chg="add mod ord modCrop">
          <ac:chgData name="Jess Lauren Evans (1802313)" userId="d51e2ef4-2d8e-41a8-99bb-b0ea4260a489" providerId="ADAL" clId="{E0814B66-2E45-49E4-9532-722F59AA349B}" dt="2021-06-02T11:11:48.516" v="2140" actId="27614"/>
          <ac:picMkLst>
            <pc:docMk/>
            <pc:sldMk cId="1937686637" sldId="263"/>
            <ac:picMk id="6" creationId="{1C16EE46-6FE1-4758-9294-42300304563F}"/>
          </ac:picMkLst>
        </pc:picChg>
        <pc:inkChg chg="add del">
          <ac:chgData name="Jess Lauren Evans (1802313)" userId="d51e2ef4-2d8e-41a8-99bb-b0ea4260a489" providerId="ADAL" clId="{E0814B66-2E45-49E4-9532-722F59AA349B}" dt="2021-05-31T16:45:47.151" v="1298"/>
          <ac:inkMkLst>
            <pc:docMk/>
            <pc:sldMk cId="1937686637" sldId="263"/>
            <ac:inkMk id="7" creationId="{687DB990-95D5-4FE0-9E57-38D0CA4B9976}"/>
          </ac:inkMkLst>
        </pc:inkChg>
        <pc:inkChg chg="add del">
          <ac:chgData name="Jess Lauren Evans (1802313)" userId="d51e2ef4-2d8e-41a8-99bb-b0ea4260a489" providerId="ADAL" clId="{E0814B66-2E45-49E4-9532-722F59AA349B}" dt="2021-05-31T16:44:44.488" v="1263" actId="9405"/>
          <ac:inkMkLst>
            <pc:docMk/>
            <pc:sldMk cId="1937686637" sldId="263"/>
            <ac:inkMk id="8" creationId="{063B181E-CEA8-454A-8BE8-2D8F8A5D3796}"/>
          </ac:inkMkLst>
        </pc:inkChg>
        <pc:inkChg chg="add del">
          <ac:chgData name="Jess Lauren Evans (1802313)" userId="d51e2ef4-2d8e-41a8-99bb-b0ea4260a489" providerId="ADAL" clId="{E0814B66-2E45-49E4-9532-722F59AA349B}" dt="2021-05-31T16:45:20.850" v="1296" actId="9405"/>
          <ac:inkMkLst>
            <pc:docMk/>
            <pc:sldMk cId="1937686637" sldId="263"/>
            <ac:inkMk id="9" creationId="{6E4B9782-58BE-4C63-8279-6110047B4130}"/>
          </ac:inkMkLst>
        </pc:inkChg>
        <pc:inkChg chg="add del">
          <ac:chgData name="Jess Lauren Evans (1802313)" userId="d51e2ef4-2d8e-41a8-99bb-b0ea4260a489" providerId="ADAL" clId="{E0814B66-2E45-49E4-9532-722F59AA349B}" dt="2021-05-31T16:45:19.987" v="1295" actId="9405"/>
          <ac:inkMkLst>
            <pc:docMk/>
            <pc:sldMk cId="1937686637" sldId="263"/>
            <ac:inkMk id="10" creationId="{30069270-4EFF-4C04-A2BE-8AFAE55D1759}"/>
          </ac:inkMkLst>
        </pc:inkChg>
        <pc:inkChg chg="add mod">
          <ac:chgData name="Jess Lauren Evans (1802313)" userId="d51e2ef4-2d8e-41a8-99bb-b0ea4260a489" providerId="ADAL" clId="{E0814B66-2E45-49E4-9532-722F59AA349B}" dt="2021-06-02T11:11:47.631" v="2139" actId="26606"/>
          <ac:inkMkLst>
            <pc:docMk/>
            <pc:sldMk cId="1937686637" sldId="263"/>
            <ac:inkMk id="12" creationId="{6F72B88E-4D81-4443-BA0B-6FE2571FFDB9}"/>
          </ac:inkMkLst>
        </pc:inkChg>
      </pc:sldChg>
      <pc:sldChg chg="addSp delSp modSp new mod setBg">
        <pc:chgData name="Jess Lauren Evans (1802313)" userId="d51e2ef4-2d8e-41a8-99bb-b0ea4260a489" providerId="ADAL" clId="{E0814B66-2E45-49E4-9532-722F59AA349B}" dt="2021-06-02T11:12:49.020" v="2191" actId="207"/>
        <pc:sldMkLst>
          <pc:docMk/>
          <pc:sldMk cId="3615935026" sldId="264"/>
        </pc:sldMkLst>
        <pc:spChg chg="mod">
          <ac:chgData name="Jess Lauren Evans (1802313)" userId="d51e2ef4-2d8e-41a8-99bb-b0ea4260a489" providerId="ADAL" clId="{E0814B66-2E45-49E4-9532-722F59AA349B}" dt="2021-06-02T11:12:49.020" v="2191" actId="207"/>
          <ac:spMkLst>
            <pc:docMk/>
            <pc:sldMk cId="3615935026" sldId="264"/>
            <ac:spMk id="2" creationId="{5E52DDE3-7C5C-431E-8253-300CD56F77A7}"/>
          </ac:spMkLst>
        </pc:spChg>
        <pc:spChg chg="del">
          <ac:chgData name="Jess Lauren Evans (1802313)" userId="d51e2ef4-2d8e-41a8-99bb-b0ea4260a489" providerId="ADAL" clId="{E0814B66-2E45-49E4-9532-722F59AA349B}" dt="2021-06-01T17:01:33.801" v="1617"/>
          <ac:spMkLst>
            <pc:docMk/>
            <pc:sldMk cId="3615935026" sldId="264"/>
            <ac:spMk id="3" creationId="{35E6AD21-C5C1-4B4F-8050-2A8E40F9177F}"/>
          </ac:spMkLst>
        </pc:spChg>
        <pc:spChg chg="mod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4" creationId="{552348D6-8170-4F8A-8DBF-F3D73C8987D8}"/>
          </ac:spMkLst>
        </pc:spChg>
        <pc:spChg chg="add mod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5" creationId="{65F31157-9355-47F1-AFDA-6B4FE897170D}"/>
          </ac:spMkLst>
        </pc:spChg>
        <pc:spChg chg="add del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71" creationId="{2B97F24A-32CE-4C1C-A50D-3016B394DCFB}"/>
          </ac:spMkLst>
        </pc:spChg>
        <pc:spChg chg="add del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73" creationId="{CD8B4F24-440B-49E9-B85D-733523DC064B}"/>
          </ac:spMkLst>
        </pc:spChg>
        <pc:spChg chg="add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74" creationId="{2B97F24A-32CE-4C1C-A50D-3016B394DCFB}"/>
          </ac:spMkLst>
        </pc:spChg>
        <pc:spChg chg="add">
          <ac:chgData name="Jess Lauren Evans (1802313)" userId="d51e2ef4-2d8e-41a8-99bb-b0ea4260a489" providerId="ADAL" clId="{E0814B66-2E45-49E4-9532-722F59AA349B}" dt="2021-06-02T11:12:41.993" v="2190" actId="26606"/>
          <ac:spMkLst>
            <pc:docMk/>
            <pc:sldMk cId="3615935026" sldId="264"/>
            <ac:spMk id="75" creationId="{CD8B4F24-440B-49E9-B85D-733523DC064B}"/>
          </ac:spMkLst>
        </pc:spChg>
        <pc:picChg chg="add mod">
          <ac:chgData name="Jess Lauren Evans (1802313)" userId="d51e2ef4-2d8e-41a8-99bb-b0ea4260a489" providerId="ADAL" clId="{E0814B66-2E45-49E4-9532-722F59AA349B}" dt="2021-06-01T17:02:11.413" v="1618" actId="26606"/>
          <ac:picMkLst>
            <pc:docMk/>
            <pc:sldMk cId="3615935026" sldId="264"/>
            <ac:picMk id="7170" creationId="{BC2F0135-B562-4B18-A6CD-919593CB65AB}"/>
          </ac:picMkLst>
        </pc:picChg>
      </pc:sldChg>
      <pc:sldChg chg="new del">
        <pc:chgData name="Jess Lauren Evans (1802313)" userId="d51e2ef4-2d8e-41a8-99bb-b0ea4260a489" providerId="ADAL" clId="{E0814B66-2E45-49E4-9532-722F59AA349B}" dt="2021-06-01T18:04:32.496" v="2014" actId="680"/>
        <pc:sldMkLst>
          <pc:docMk/>
          <pc:sldMk cId="1075072309" sldId="265"/>
        </pc:sldMkLst>
      </pc:sldChg>
      <pc:sldChg chg="new del">
        <pc:chgData name="Jess Lauren Evans (1802313)" userId="d51e2ef4-2d8e-41a8-99bb-b0ea4260a489" providerId="ADAL" clId="{E0814B66-2E45-49E4-9532-722F59AA349B}" dt="2021-06-01T18:04:11.984" v="2012" actId="680"/>
        <pc:sldMkLst>
          <pc:docMk/>
          <pc:sldMk cId="2121096704" sldId="265"/>
        </pc:sldMkLst>
      </pc:sldChg>
      <pc:sldChg chg="modSp new mod">
        <pc:chgData name="Jess Lauren Evans (1802313)" userId="d51e2ef4-2d8e-41a8-99bb-b0ea4260a489" providerId="ADAL" clId="{E0814B66-2E45-49E4-9532-722F59AA349B}" dt="2021-06-02T11:14:27.305" v="2196" actId="207"/>
        <pc:sldMkLst>
          <pc:docMk/>
          <pc:sldMk cId="3273152850" sldId="265"/>
        </pc:sldMkLst>
        <pc:spChg chg="mod">
          <ac:chgData name="Jess Lauren Evans (1802313)" userId="d51e2ef4-2d8e-41a8-99bb-b0ea4260a489" providerId="ADAL" clId="{E0814B66-2E45-49E4-9532-722F59AA349B}" dt="2021-06-02T11:14:27.305" v="2196" actId="207"/>
          <ac:spMkLst>
            <pc:docMk/>
            <pc:sldMk cId="3273152850" sldId="265"/>
            <ac:spMk id="2" creationId="{634391F8-6759-4C29-B183-09F434F79682}"/>
          </ac:spMkLst>
        </pc:spChg>
        <pc:spChg chg="mod">
          <ac:chgData name="Jess Lauren Evans (1802313)" userId="d51e2ef4-2d8e-41a8-99bb-b0ea4260a489" providerId="ADAL" clId="{E0814B66-2E45-49E4-9532-722F59AA349B}" dt="2021-06-01T18:06:28.431" v="2032"/>
          <ac:spMkLst>
            <pc:docMk/>
            <pc:sldMk cId="3273152850" sldId="265"/>
            <ac:spMk id="3" creationId="{101459E9-DF03-4852-81AB-03FE7DF16B90}"/>
          </ac:spMkLst>
        </pc:spChg>
      </pc:sldChg>
      <pc:sldChg chg="new del">
        <pc:chgData name="Jess Lauren Evans (1802313)" userId="d51e2ef4-2d8e-41a8-99bb-b0ea4260a489" providerId="ADAL" clId="{E0814B66-2E45-49E4-9532-722F59AA349B}" dt="2021-06-01T20:00:42.445" v="2065" actId="680"/>
        <pc:sldMkLst>
          <pc:docMk/>
          <pc:sldMk cId="2229873192" sldId="266"/>
        </pc:sldMkLst>
      </pc:sldChg>
      <pc:sldChg chg="addSp delSp modSp new mod setBg addAnim">
        <pc:chgData name="Jess Lauren Evans (1802313)" userId="d51e2ef4-2d8e-41a8-99bb-b0ea4260a489" providerId="ADAL" clId="{E0814B66-2E45-49E4-9532-722F59AA349B}" dt="2021-06-02T11:14:14.263" v="2195" actId="207"/>
        <pc:sldMkLst>
          <pc:docMk/>
          <pc:sldMk cId="3836444607" sldId="266"/>
        </pc:sldMkLst>
        <pc:spChg chg="mod">
          <ac:chgData name="Jess Lauren Evans (1802313)" userId="d51e2ef4-2d8e-41a8-99bb-b0ea4260a489" providerId="ADAL" clId="{E0814B66-2E45-49E4-9532-722F59AA349B}" dt="2021-06-02T11:14:14.263" v="2195" actId="207"/>
          <ac:spMkLst>
            <pc:docMk/>
            <pc:sldMk cId="3836444607" sldId="266"/>
            <ac:spMk id="2" creationId="{1D91474D-5982-43D3-B9E9-64DAE62883EF}"/>
          </ac:spMkLst>
        </pc:spChg>
        <pc:spChg chg="add">
          <ac:chgData name="Jess Lauren Evans (1802313)" userId="d51e2ef4-2d8e-41a8-99bb-b0ea4260a489" providerId="ADAL" clId="{E0814B66-2E45-49E4-9532-722F59AA349B}" dt="2021-06-01T20:06:47.907" v="2110" actId="26606"/>
          <ac:spMkLst>
            <pc:docMk/>
            <pc:sldMk cId="3836444607" sldId="266"/>
            <ac:spMk id="9" creationId="{026A84AF-6F58-471A-BF1F-10D8C03511C4}"/>
          </ac:spMkLst>
        </pc:spChg>
        <pc:picChg chg="add mod">
          <ac:chgData name="Jess Lauren Evans (1802313)" userId="d51e2ef4-2d8e-41a8-99bb-b0ea4260a489" providerId="ADAL" clId="{E0814B66-2E45-49E4-9532-722F59AA349B}" dt="2021-06-01T20:06:47.907" v="2110" actId="26606"/>
          <ac:picMkLst>
            <pc:docMk/>
            <pc:sldMk cId="3836444607" sldId="266"/>
            <ac:picMk id="4" creationId="{225242DC-09E8-4D88-8EB0-6219D3C0AE6A}"/>
          </ac:picMkLst>
        </pc:picChg>
        <pc:inkChg chg="add del">
          <ac:chgData name="Jess Lauren Evans (1802313)" userId="d51e2ef4-2d8e-41a8-99bb-b0ea4260a489" providerId="ADAL" clId="{E0814B66-2E45-49E4-9532-722F59AA349B}" dt="2021-06-02T11:13:31.055" v="2193" actId="9405"/>
          <ac:inkMkLst>
            <pc:docMk/>
            <pc:sldMk cId="3836444607" sldId="266"/>
            <ac:inkMk id="5" creationId="{79D75C8D-C5D7-44BD-9A24-18F0162020F8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45.2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 7832 0 0,'0'0'49'0'0,"5"0"4"0"0,56 0 357 0 0,-61 0-382 0 0,1 0 1 0 0,0 1 0 0 0,-1-1 0 0 0,1 0-1 0 0,-1 0 1 0 0,1 0 0 0 0,0 0 0 0 0,-1 1-1 0 0,1-1 1 0 0,-1 0 0 0 0,1 0 0 0 0,-1 1-1 0 0,1-1 1 0 0,-1 0 0 0 0,1 1-1 0 0,-1-1 1 0 0,1 1 0 0 0,-1-1 0 0 0,1 1-1 0 0,-1-1 1 0 0,1 1 0 0 0,-1 0 0 0 0,1 0 7 0 0,-1-1 0 0 0,0 1 0 0 0,0-1 1 0 0,1 0-1 0 0,-1 1 0 0 0,0-1 0 0 0,1 0 1 0 0,-1 1-1 0 0,0-1 0 0 0,1 0 0 0 0,-1 1 1 0 0,1-1-1 0 0,-1 0 0 0 0,0 0 0 0 0,1 1 1 0 0,-1-1-1 0 0,1 0 0 0 0,-1 0 0 0 0,1 0 1 0 0,-1 0-1 0 0,1 1 0 0 0,-1-1 0 0 0,1 0 1 0 0,-1 0-1 0 0,1 0 0 0 0,-1 0 0 0 0,1 0 1 0 0,-1 0-1 0 0,1 0 0 0 0,-1 0 0 0 0,1-1 1 0 0,-1 1-1 0 0,1 0 0 0 0,-1 0 0 0 0,0 0 1 0 0,1 0-1 0 0,-1-1 0 0 0,1 1 0 0 0,34-17 296 0 0,-31 17-298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47.7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8640 0 0,'0'0'1984'0'0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48.2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11352 0 0,'0'0'0'0'0,"34"14"0"0"0,-22-8 240 0 0,-10 0 16 0 0,-2 0-8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49.6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6824 0 0,'0'0'1080'0'0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49.9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11048 0 0,'0'0'0'0'0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0.5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14168 0 0,'0'0'2255'0'0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0.8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11256 0 0,'0'0'888'0'0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1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12160 0 0,'0'0'1904'0'0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1.6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12664 0 0,'0'0'153'0'0,"5"2"4"0"0,0 1-117 0 0,-1-1 36 0 0,1 0 0 0 0,-1 0 0 0 0,1 0-1 0 0,0 0 1 0 0,0-1 0 0 0,5 1 2551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2.2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 11352 0 0,'0'0'2320'0'0,"7"-1"-2012"0"0,14-2-171 0 0,1 1 1 0 0,-1 0-1 0 0,1 2 1 0 0,-1 1-1 0 0,1 0 1 0 0,-1 2-1 0 0,27 6 1 0 0,-30-4-24 0 0,0-1 1 0 0,1 0 0 0 0,-1-1-1 0 0,1-1 1 0 0,22 0 0 0 0,-17 0 0 0 0,-20-1-101 0 0,0 0 0 0 0,0-1-1 0 0,0 1 1 0 0,0-1 0 0 0,0 0-1 0 0,0 0 1 0 0,4-1 0 0 0,8-3 33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0:38:52.8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12456 0 0,'0'0'5559'0'0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17:14.8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11048 0 0,'0'0'0'0'0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17:16.2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10040 0 0,'22'12'181'0'0,"-1"1"1"0"0,0 1 0 0 0,26 22-1 0 0,-13-10 269 0 0,8 7-41 0 0,5 8-93 0 0,-32-29 323 0 0,25 25-1 0 0,-11 0 806 0 0,-28-36-1390 0 0,-1 1 0 0 0,0-1 0 0 0,1 0 1 0 0,-1 0-1 0 0,0 0 0 0 0,0 1 0 0 0,0-1 0 0 0,0 0 0 0 0,0 0 0 0 0,0 0 0 0 0,-1 1 0 0 0,1 1 0 0 0,-1-2 22 0 0,1 0-1 0 0,0 0 0 0 0,-1-1 0 0 0,1 1 0 0 0,0 0 0 0 0,0 0 0 0 0,0 0 0 0 0,0 0 1 0 0,0 0-1 0 0,0 0 0 0 0,0 0 0 0 0,1 0 0 0 0,-1 0 0 0 0,0 0 0 0 0,1 1 24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21:40.3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 10656 0 0,'0'0'1076'0'0,"5"0"-935"0"0,9 0-94 0 0,-7-1 117 0 0,1 0-1 0 0,0 1 1 0 0,-1 0 0 0 0,1 1-1 0 0,0 0 1 0 0,-1 0 0 0 0,1 0-1 0 0,13 5 1 0 0,-17-4-84 0 0,0-1 0 0 0,0 0 0 0 0,1 0 0 0 0,-1-1 0 0 0,6 1-1 0 0,-8-1 149 0 0,-7 0 116 0 0,4 0-308 0 0,1 0 36 0 0,-18 0 816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6:32:16.9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12960 0 0,'0'0'3448'0'0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53.0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69 11952 0 0,'0'0'3666'0'0,"-1"-6"-3563"0"0,1 5-101 0 0,-2-6 48 0 0,1 0 1 0 0,-1 0-1 0 0,0 1 0 0 0,0-1 1 0 0,-6-10-1 0 0,6 8 53 0 0,2 8-47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54.0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 8640 0 0,'0'0'4393'0'0,"5"1"-4378"0"0,13 2 1 0 0,0-1 0 0 0,25 0 0 0 0,-43-3-15 0 0,0 1 1 0 0,1-1 0 0 0,-1 1 0 0 0,1-1-1 0 0,-1 1 1 0 0,0-1 0 0 0,1 0 0 0 0,-1 1 0 0 0,0-1-1 0 0,0 1 1 0 0,1-1 0 0 0,-1 0 0 0 0,0 1-1 0 0,0-1 1 0 0,0 0 0 0 0,0 1 0 0 0,0-2 8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6-01T16:03:31.2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5624 0 0,'0'0'328'0'0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39:56.0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9848 0 0,'0'0'5976'0'0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29.7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8240 0 0,'0'0'2296'0'0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30.6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35 9344 0 0,'0'0'176'0'0,"-2"-6"-118"0"0,-8-18-18 0 0,10 22-17 0 0,0 2 1 0 0,0 0-1 0 0,0 0 0 0 0,0 0 0 0 0,0 0 0 0 0,0 0 0 0 0,0 0 0 0 0,0 1 0 0 0,1-1 0 0 0,-1 0 1 0 0,0 0-1 0 0,0 0 0 0 0,0 0 0 0 0,0 0 0 0 0,0 0 0 0 0,0 0 0 0 0,0 0 0 0 0,0 0 0 0 0,0 0 1 0 0,1 0-1 0 0,-1 0 0 0 0,0 0 0 0 0,0 0 0 0 0,0 0 0 0 0,0 0 0 0 0,0 0 0 0 0,0-1 0 0 0,0 1 0 0 0,0 0 1 0 0,0 0-1 0 0,1 0 0 0 0,-1 0 0 0 0,0 0 0 0 0,0 0 0 0 0,0 0 0 0 0,0 0 0 0 0,0 0 0 0 0,0 0 1 0 0,0 0-1 0 0,0 0 0 0 0,0 0 0 0 0,0-1 0 0 0,0 1 0 0 0,0 0 0 0 0,0 0 0 0 0,0 0 0 0 0,0 0 1 0 0,0 0-1 0 0,0 0 0 0 0,0 0 0 0 0,1 0 0 0 0,-1 0 0 0 0,0-1 0 0 0,0 1 0 0 0,0 0 0 0 0,-1 0 1 0 0,1 0-1 0 0,0 0 0 0 0,0 0 0 0 0,0 0 0 0 0,0 0 0 0 0,0 0 0 0 0,0-1 0 0 0,16 2 138 0 0,-15-1-154 0 0,0 0 0 0 0,0 0-1 0 0,0 1 1 0 0,0-1 0 0 0,1 0-1 0 0,-1 0 1 0 0,0 1-1 0 0,0-1 1 0 0,0 1 0 0 0,0-1-1 0 0,0 1 1 0 0,0-1 0 0 0,0 1-1 0 0,0 0 1 0 0,0-1 0 0 0,0 1-1 0 0,0 0 1 0 0,-1 0 0 0 0,1-1-1 0 0,0 1 1 0 0,0 0 0 0 0,-1 0-1 0 0,1 0 1 0 0,-1 0-1 0 0,2 2 1 0 0,8 10 96 0 0,-6-9-69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31.7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50 10248 0 0,'0'0'737'0'0,"1"-5"-569"0"0,0-4-89 0 0,3-17 362 0 0,-3 26-421 0 0,0-1-1 0 0,0 1 1 0 0,0-1 0 0 0,1 1 0 0 0,-1-1-1 0 0,0 1 1 0 0,0 0 0 0 0,0 0 0 0 0,0 0-1 0 0,1 0 1 0 0,-1 0 0 0 0,0 0 0 0 0,0 0-1 0 0,0 0 1 0 0,2 0 0 0 0,10 0 239 0 0,-9-1-222 0 0,0-1 0 0 0,1 1 0 0 0,-1 0 0 0 0,1 1 1 0 0,-1-1-1 0 0,1 1 0 0 0,-1-1 0 0 0,1 2 0 0 0,-1-1 0 0 0,1 0 1 0 0,-1 1-1 0 0,1 0 0 0 0,-1 0 0 0 0,1 0 0 0 0,-1 0 1 0 0,0 1-1 0 0,8 3 0 0 0,-3-3 153 0 0,-16-1 255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2:47:47.8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12864 0 0,'0'0'2904'0'0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6:29.2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44 4720 0 0,'0'0'55'0'0,"4"-5"-39"0"0,12-15-6 0 0,-10 13 90 0 0,-5 6-84 0 0,-1 1-1 0 0,1-1 0 0 0,0 0 1 0 0,-1 0-1 0 0,1 0 0 0 0,0 1 1 0 0,-1-1-1 0 0,1 0 1 0 0,0 1-1 0 0,0-1 0 0 0,0 1 1 0 0,-1-1-1 0 0,1 1 0 0 0,0-1 1 0 0,0 1-1 0 0,0-1 0 0 0,0 1 1 0 0,0 0-1 0 0,0 0 0 0 0,0-1 1 0 0,0 1-1 0 0,0 0 0 0 0,0 0 1 0 0,0 0-1 0 0,0 0 0 0 0,0 0 1 0 0,0 0-1 0 0,0 1 0 0 0,0-1 1 0 0,0 0-1 0 0,0 0 0 0 0,2 2 1 0 0,20 5 135 0 0,-20-6-121 0 0,0 1-1 0 0,1-1 1 0 0,-1 0-1 0 0,0 0 0 0 0,1-1 1 0 0,-1 1-1 0 0,0-1 0 0 0,5 1 1 0 0,-4-1 244 0 0,-11 0-100 0 0,3 0-126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6:30.2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194 270 7024 0 0,'0'0'289'0'0,"-6"-6"-237"0"0,-12-14 67 0 0,1-1-1 0 0,1-1 1 0 0,-17-29 0 0 0,14 14-45 0 0,14 25-30 0 0,0 0 0 0 0,-2 0-1 0 0,1 1 1 0 0,-2 0 0 0 0,1 0-1 0 0,-1 1 1 0 0,-12-12 0 0 0,10 15 74 0 0,1 3-4 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6:49.5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6632 0 0,'11'3'1'0'0,"59"20"31"0"0,-23 1-3 0 0,-28-14 2 0 0,1-1 0 0 0,0 0-1 0 0,38 9 1 0 0,-51-15 0 0 0,0-2-1 0 0,0 1 1 0 0,1-1-1 0 0,-1 1 1 0 0,0-2-1 0 0,1 1 1 0 0,9-2-1 0 0,5-6 214 0 0,2-4 147 0 0,-23 11-379 0 0,0 0 0 0 0,-1 0 0 0 0,1 0 1 0 0,0 0-1 0 0,-1-1 0 0 0,1 1 0 0 0,0 0 0 0 0,-1 0 1 0 0,1-1-1 0 0,0 1 0 0 0,-1-1 0 0 0,1 1 1 0 0,-1 0-1 0 0,1-1 0 0 0,-1 1 0 0 0,1-1 0 0 0,-1 1 1 0 0,1-1-1 0 0,-1 0 0 0 0,1 1 0 0 0,-1-1 0 0 0,0 1 1 0 0,1-1-1 0 0,-1-1 0 0 0,0 2 227 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6:50.3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13 7328 0 0,'0'0'102'0'0,"5"-1"-51"0"0,-1 1-43 0 0,-2 0 5 0 0,0 0-1 0 0,0 0 1 0 0,0 0-1 0 0,0 0 1 0 0,0-1 0 0 0,0 1-1 0 0,0-1 1 0 0,0 1-1 0 0,0-1 1 0 0,-1 0-1 0 0,1 0 1 0 0,0 0 0 0 0,0 0-1 0 0,-1 0 1 0 0,4-2-1 0 0,-5 3 3 0 0,1 0 0 0 0,-1 0 0 0 0,1-1 0 0 0,-1 1-1 0 0,1 0 1 0 0,-1 0 0 0 0,1 0 0 0 0,-1 0 0 0 0,1 0-1 0 0,-1 0 1 0 0,0 0 0 0 0,1 1 0 0 0,-1-1 0 0 0,1 0-1 0 0,-1 0 1 0 0,1 0 0 0 0,-1 0 0 0 0,1 1-1 0 0,-1-1 1 0 0,0 0 0 0 0,1 0 0 0 0,-1 1 0 0 0,1-1-1 0 0,-1 0 1 0 0,0 0 0 0 0,1 1 0 0 0,13 6 311 0 0,-12-8-305 0 0,-1 1-1 0 0,1 0 1 0 0,-1 0 0 0 0,1 0 0 0 0,-1 0 0 0 0,0 0-1 0 0,1 1 1 0 0,-1-1 0 0 0,0 0 0 0 0,1 1 0 0 0,-1-1 0 0 0,0 1-1 0 0,1-1 1 0 0,-1 1 0 0 0,0 0 0 0 0,1-1 0 0 0,-1 1-1 0 0,0 0 1 0 0,0 0 0 0 0,0 0 0 0 0,0 0 0 0 0,0 0-1 0 0,0 0 1 0 0,0 0 0 0 0,0 0 0 0 0,-1 0 0 0 0,2 2 0 0 0,0-1-3 0 0,15 11 349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8:05.0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12456 0 0,'0'0'4159'0'0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8:40.1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9144 0 0,'7'-1'217'0'0,"-2"-1"-153"0"0,-3 1-49 0 0,-1 0 1 0 0,0 1-1 0 0,1-1 0 0 0,-1 1 1 0 0,1-1-1 0 0,-1 1 0 0 0,1 0 1 0 0,-1 0-1 0 0,1-1 0 0 0,0 1 0 0 0,-1 0 1 0 0,1 0-1 0 0,-1 0 0 0 0,1 1 1 0 0,-1-1-1 0 0,1 0 0 0 0,-1 1 1 0 0,1-1-1 0 0,-1 1 0 0 0,1-1 1 0 0,-1 1-1 0 0,1 0 0 0 0,-1-1 0 0 0,2 3 1 0 0,16 6 232 0 0,-17-9-232 0 0,-1 0 0 0 0,1 1 0 0 0,0-1 0 0 0,-1 1 0 0 0,1-1 1 0 0,-1 1-1 0 0,0 0 0 0 0,1 0 0 0 0,-1 0 0 0 0,0-1 0 0 0,1 1 0 0 0,-1 1 0 0 0,0-1 0 0 0,0 0 0 0 0,0 0 0 0 0,0 0 0 0 0,2 2 0 0 0,-1 2-23 0 0,0 2 274 0 0,1 0 0 0 0,-1 0 0 0 0,0 0 0 0 0,0 0 0 0 0,-1 0 1 0 0,1 12-1 0 0,-2 4-55 0 0,1-12-100 0 0,-1 1 1 0 0,0-1-1 0 0,-1 0 1 0 0,0 1 0 0 0,-1-1-1 0 0,-3 11 1 0 0,-8 28 104 0 0,10-38-178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09:07.9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46 298 15776 0 0,'0'0'0'0'0,"-13"-94"0"0"0,0 46 0 0 0,5 10 64 0 0,5 14 8 0 0,-5 8-8 0 0,8-8 8 0 0,0 2-24 0 0,0 12-8 0 0,3 4 8 0 0,5-4-8 0 0,0 4 463 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13:32.7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9848 0 0,'1'5'122'0'0,"-1"-1"-83"0"0,1-2-25 0 0,-1-1-1 0 0,1 1 1 0 0,-1-1-1 0 0,1 1 1 0 0,-1-1-1 0 0,0 1 1 0 0,0-1 0 0 0,0 1-1 0 0,0 0 1 0 0,0-1-1 0 0,-1 1 1 0 0,1-1-1 0 0,0 1 1 0 0,-1-1 0 0 0,1 1-1 0 0,-1 1 1 0 0,2 5 239 0 0,0-5-65 0 0,-10-1 2827 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3:15:15.2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43 110 5520 0 0,'-24'-64'110'0'0,"6"18"-27"0"0,41 91 586 0 0,-4-9-602 0 0,-1 3 28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5:52:14.7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1 7832 0 0,'0'0'237'0'0,"0"0"-261"0"0,-1 0 423 0 0,0 0 371 0 0,-8 0-688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31T15:57:32.8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1 5824 0 0,'-2'5'33'0'0,"-2"5"-6"0"0,0-1 0 0 0,0 0 0 0 0,-1-1 0 0 0,0 1 0 0 0,-1-1 0 0 0,-7 9 0 0 0,12-16-17 0 0,1-1-1 0 0,0 0 0 0 0,-1 1 1 0 0,1-1-1 0 0,0 1 0 0 0,0-1 0 0 0,-1 0 1 0 0,1 1-1 0 0,0-1 0 0 0,0 1 0 0 0,-1-1 1 0 0,1 1-1 0 0,0-1 0 0 0,0 1 1 0 0,0-1-1 0 0,0 1 0 0 0,0-1 0 0 0,0 1 1 0 0,0-1-1 0 0,0 1 0 0 0,0 0 0 0 0,-1 2 142 0 0,-8-1-10 0 0,-17 0 653 0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6-01T16:07:49.7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96 265 6632 0 0,'0'0'2065'0'0,"-1"-6"-2005"0"0,-1-8-25 0 0,-2-1 1 0 0,0 0-1 0 0,-1 1 0 0 0,-8-20 1 0 0,-7-18 30 0 0,14 30-39 0 0,2 7-6 0 0,-1 1 0 0 0,-1-1-1 0 0,-7-15 1 0 0,1 12 13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20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195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23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919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84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694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167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21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51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04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173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49CF-27AF-479C-AEB7-40723BD7359D}" type="datetimeFigureOut">
              <a:rPr lang="en-GB" smtClean="0"/>
              <a:t>31/05/2021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E97D7-F45D-469B-9C74-78F5CB519E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2076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customXml" Target="../ink/ink8.xml"/><Relationship Id="rId18" Type="http://schemas.openxmlformats.org/officeDocument/2006/relationships/customXml" Target="../ink/ink11.xml"/><Relationship Id="rId3" Type="http://schemas.openxmlformats.org/officeDocument/2006/relationships/customXml" Target="../ink/ink1.xml"/><Relationship Id="rId21" Type="http://schemas.openxmlformats.org/officeDocument/2006/relationships/customXml" Target="../ink/ink13.xml"/><Relationship Id="rId7" Type="http://schemas.openxmlformats.org/officeDocument/2006/relationships/customXml" Target="../ink/ink3.xml"/><Relationship Id="rId12" Type="http://schemas.openxmlformats.org/officeDocument/2006/relationships/customXml" Target="../ink/ink7.xml"/><Relationship Id="rId17" Type="http://schemas.openxmlformats.org/officeDocument/2006/relationships/image" Target="../media/image5.png"/><Relationship Id="rId25" Type="http://schemas.openxmlformats.org/officeDocument/2006/relationships/customXml" Target="../ink/ink15.xml"/><Relationship Id="rId2" Type="http://schemas.openxmlformats.org/officeDocument/2006/relationships/image" Target="../media/image1.png"/><Relationship Id="rId16" Type="http://schemas.openxmlformats.org/officeDocument/2006/relationships/customXml" Target="../ink/ink10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customXml" Target="../ink/ink6.xml"/><Relationship Id="rId24" Type="http://schemas.openxmlformats.org/officeDocument/2006/relationships/image" Target="../media/image8.png"/><Relationship Id="rId5" Type="http://schemas.openxmlformats.org/officeDocument/2006/relationships/customXml" Target="../ink/ink2.xml"/><Relationship Id="rId15" Type="http://schemas.openxmlformats.org/officeDocument/2006/relationships/image" Target="../media/image4.png"/><Relationship Id="rId23" Type="http://schemas.openxmlformats.org/officeDocument/2006/relationships/customXml" Target="../ink/ink14.xml"/><Relationship Id="rId10" Type="http://schemas.openxmlformats.org/officeDocument/2006/relationships/customXml" Target="../ink/ink5.xml"/><Relationship Id="rId19" Type="http://schemas.openxmlformats.org/officeDocument/2006/relationships/customXml" Target="../ink/ink12.xml"/><Relationship Id="rId4" Type="http://schemas.openxmlformats.org/officeDocument/2006/relationships/image" Target="../media/image13.png"/><Relationship Id="rId9" Type="http://schemas.openxmlformats.org/officeDocument/2006/relationships/customXml" Target="../ink/ink4.xml"/><Relationship Id="rId14" Type="http://schemas.openxmlformats.org/officeDocument/2006/relationships/customXml" Target="../ink/ink9.xml"/><Relationship Id="rId22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customXml" Target="../ink/ink1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customXml" Target="../ink/ink20.xml"/><Relationship Id="rId7" Type="http://schemas.openxmlformats.org/officeDocument/2006/relationships/customXml" Target="../ink/ink2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customXml" Target="../ink/ink21.xml"/><Relationship Id="rId4" Type="http://schemas.openxmlformats.org/officeDocument/2006/relationships/image" Target="../media/image6.png"/><Relationship Id="rId9" Type="http://schemas.openxmlformats.org/officeDocument/2006/relationships/customXml" Target="../ink/ink2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customXml" Target="../ink/ink29.xml"/><Relationship Id="rId18" Type="http://schemas.openxmlformats.org/officeDocument/2006/relationships/image" Target="../media/image24.png"/><Relationship Id="rId3" Type="http://schemas.openxmlformats.org/officeDocument/2006/relationships/customXml" Target="../ink/ink24.xml"/><Relationship Id="rId21" Type="http://schemas.openxmlformats.org/officeDocument/2006/relationships/customXml" Target="../ink/ink33.xml"/><Relationship Id="rId7" Type="http://schemas.openxmlformats.org/officeDocument/2006/relationships/customXml" Target="../ink/ink26.xml"/><Relationship Id="rId12" Type="http://schemas.openxmlformats.org/officeDocument/2006/relationships/image" Target="../media/image6.png"/><Relationship Id="rId17" Type="http://schemas.openxmlformats.org/officeDocument/2006/relationships/customXml" Target="../ink/ink31.xml"/><Relationship Id="rId2" Type="http://schemas.openxmlformats.org/officeDocument/2006/relationships/image" Target="../media/image17.png"/><Relationship Id="rId16" Type="http://schemas.openxmlformats.org/officeDocument/2006/relationships/image" Target="../media/image23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11" Type="http://schemas.openxmlformats.org/officeDocument/2006/relationships/customXml" Target="../ink/ink28.xml"/><Relationship Id="rId5" Type="http://schemas.openxmlformats.org/officeDocument/2006/relationships/customXml" Target="../ink/ink25.xml"/><Relationship Id="rId15" Type="http://schemas.openxmlformats.org/officeDocument/2006/relationships/customXml" Target="../ink/ink30.xml"/><Relationship Id="rId10" Type="http://schemas.openxmlformats.org/officeDocument/2006/relationships/image" Target="../media/image21.png"/><Relationship Id="rId19" Type="http://schemas.openxmlformats.org/officeDocument/2006/relationships/customXml" Target="../ink/ink32.xml"/><Relationship Id="rId4" Type="http://schemas.openxmlformats.org/officeDocument/2006/relationships/image" Target="../media/image18.png"/><Relationship Id="rId9" Type="http://schemas.openxmlformats.org/officeDocument/2006/relationships/customXml" Target="../ink/ink27.xml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4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5" Type="http://schemas.openxmlformats.org/officeDocument/2006/relationships/customXml" Target="../ink/ink35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uncil of Disney Villains | Villains Wiki | Fandom">
            <a:extLst>
              <a:ext uri="{FF2B5EF4-FFF2-40B4-BE49-F238E27FC236}">
                <a16:creationId xmlns:a16="http://schemas.microsoft.com/office/drawing/2014/main" id="{3188228C-B80B-4240-8414-BF1DEC06F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1656"/>
            <a:ext cx="12192000" cy="484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76EF871-5274-4CA0-BF66-3FB313CFF2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8418" y="-205944"/>
            <a:ext cx="9144000" cy="2387600"/>
          </a:xfrm>
        </p:spPr>
        <p:txBody>
          <a:bodyPr vert="horz">
            <a:normAutofit fontScale="90000"/>
            <a:scene3d>
              <a:camera prst="perspectiveFront"/>
              <a:lightRig rig="chilly" dir="t"/>
            </a:scene3d>
            <a:sp3d prstMaterial="flat"/>
          </a:bodyPr>
          <a:lstStyle/>
          <a:p>
            <a:r>
              <a:rPr lang="en-GB" dirty="0">
                <a:ln w="12700">
                  <a:solidFill>
                    <a:schemeClr val="accent2"/>
                  </a:solidFill>
                </a:ln>
                <a:solidFill>
                  <a:schemeClr val="accent2"/>
                </a:solidFill>
                <a:effectLst/>
              </a:rPr>
              <a:t>Which classic Disney villain best matches your personality?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E432F53-4A07-4EA3-BDCA-F0C6F2CC71D3}"/>
                  </a:ext>
                </a:extLst>
              </p14:cNvPr>
              <p14:cNvContentPartPr/>
              <p14:nvPr/>
            </p14:nvContentPartPr>
            <p14:xfrm>
              <a:off x="4720418" y="2793207"/>
              <a:ext cx="48600" cy="68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E432F53-4A07-4EA3-BDCA-F0C6F2CC71D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11418" y="2784207"/>
                <a:ext cx="66240" cy="24480"/>
              </a:xfrm>
              <a:prstGeom prst="rect">
                <a:avLst/>
              </a:prstGeom>
            </p:spPr>
          </p:pic>
        </mc:Fallback>
      </mc:AlternateContent>
      <p:grpSp>
        <p:nvGrpSpPr>
          <p:cNvPr id="7" name="Group 6">
            <a:extLst>
              <a:ext uri="{FF2B5EF4-FFF2-40B4-BE49-F238E27FC236}">
                <a16:creationId xmlns:a16="http://schemas.microsoft.com/office/drawing/2014/main" id="{1723FA2B-C289-46F8-B2E6-A61AB61B206B}"/>
              </a:ext>
            </a:extLst>
          </p:cNvPr>
          <p:cNvGrpSpPr/>
          <p:nvPr/>
        </p:nvGrpSpPr>
        <p:grpSpPr>
          <a:xfrm>
            <a:off x="5976458" y="3058527"/>
            <a:ext cx="17640" cy="14040"/>
            <a:chOff x="5976458" y="3058527"/>
            <a:chExt cx="17640" cy="14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47923B89-1986-4BDA-B801-51EA3F5D5D31}"/>
                    </a:ext>
                  </a:extLst>
                </p14:cNvPr>
                <p14:cNvContentPartPr/>
                <p14:nvPr/>
              </p14:nvContentPartPr>
              <p14:xfrm>
                <a:off x="5982218" y="3072207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47923B89-1986-4BDA-B801-51EA3F5D5D31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973218" y="306320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9EF055BC-B1D8-400E-AFFB-F594D946B91F}"/>
                    </a:ext>
                  </a:extLst>
                </p14:cNvPr>
                <p14:cNvContentPartPr/>
                <p14:nvPr/>
              </p14:nvContentPartPr>
              <p14:xfrm>
                <a:off x="5976458" y="3058527"/>
                <a:ext cx="17640" cy="1188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9EF055BC-B1D8-400E-AFFB-F594D946B91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967458" y="3049527"/>
                  <a:ext cx="35280" cy="29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6DFB0562-2CBE-41B9-9E82-54F176337F15}"/>
                  </a:ext>
                </a:extLst>
              </p14:cNvPr>
              <p14:cNvContentPartPr/>
              <p14:nvPr/>
            </p14:nvContentPartPr>
            <p14:xfrm>
              <a:off x="6237818" y="3018927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6DFB0562-2CBE-41B9-9E82-54F176337F1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229178" y="300992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1836452-1E28-489C-A359-31236E6CC642}"/>
                  </a:ext>
                </a:extLst>
              </p14:cNvPr>
              <p14:cNvContentPartPr/>
              <p14:nvPr/>
            </p14:nvContentPartPr>
            <p14:xfrm>
              <a:off x="6160418" y="2944047"/>
              <a:ext cx="36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1836452-1E28-489C-A359-31236E6CC64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51418" y="2935407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1F553381-08B0-42DC-AA49-0AFDA9BA0133}"/>
              </a:ext>
            </a:extLst>
          </p:cNvPr>
          <p:cNvGrpSpPr/>
          <p:nvPr/>
        </p:nvGrpSpPr>
        <p:grpSpPr>
          <a:xfrm>
            <a:off x="5593058" y="2494767"/>
            <a:ext cx="1080" cy="16920"/>
            <a:chOff x="5593058" y="2494767"/>
            <a:chExt cx="1080" cy="16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18502B5B-295A-4ECE-B564-255B85EC7FFA}"/>
                    </a:ext>
                  </a:extLst>
                </p14:cNvPr>
                <p14:cNvContentPartPr/>
                <p14:nvPr/>
              </p14:nvContentPartPr>
              <p14:xfrm>
                <a:off x="5593778" y="2511327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18502B5B-295A-4ECE-B564-255B85EC7FF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585138" y="250268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6F1972AC-0DD0-4931-85BF-935E9C475518}"/>
                    </a:ext>
                  </a:extLst>
                </p14:cNvPr>
                <p14:cNvContentPartPr/>
                <p14:nvPr/>
              </p14:nvContentPartPr>
              <p14:xfrm>
                <a:off x="5593058" y="2494767"/>
                <a:ext cx="360" cy="36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6F1972AC-0DD0-4931-85BF-935E9C475518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584418" y="248612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7782E06D-318E-49E4-AAA2-FE83EC998536}"/>
                  </a:ext>
                </a:extLst>
              </p14:cNvPr>
              <p14:cNvContentPartPr/>
              <p14:nvPr/>
            </p14:nvContentPartPr>
            <p14:xfrm>
              <a:off x="5398298" y="2743527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7782E06D-318E-49E4-AAA2-FE83EC99853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89298" y="273488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791A0360-454C-48C9-911A-650D8067BEE3}"/>
                  </a:ext>
                </a:extLst>
              </p14:cNvPr>
              <p14:cNvContentPartPr/>
              <p14:nvPr/>
            </p14:nvContentPartPr>
            <p14:xfrm>
              <a:off x="4955498" y="3033327"/>
              <a:ext cx="17640" cy="68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791A0360-454C-48C9-911A-650D8067BEE3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946498" y="3024327"/>
                <a:ext cx="35280" cy="2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4E063640-B11A-4A1D-955F-7CCEA6973659}"/>
                  </a:ext>
                </a:extLst>
              </p14:cNvPr>
              <p14:cNvContentPartPr/>
              <p14:nvPr/>
            </p14:nvContentPartPr>
            <p14:xfrm>
              <a:off x="3577418" y="2673687"/>
              <a:ext cx="149040" cy="144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4E063640-B11A-4A1D-955F-7CCEA697365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568418" y="2665047"/>
                <a:ext cx="166680" cy="3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58D9811-63B9-4400-B1B5-FAE8F1B3F49E}"/>
                  </a:ext>
                </a:extLst>
              </p14:cNvPr>
              <p14:cNvContentPartPr/>
              <p14:nvPr/>
            </p14:nvContentPartPr>
            <p14:xfrm>
              <a:off x="5789258" y="2226567"/>
              <a:ext cx="360" cy="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58D9811-63B9-4400-B1B5-FAE8F1B3F49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80618" y="221792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D98C24EC-695E-4E6F-A10C-F9451BAFF5ED}"/>
                  </a:ext>
                </a:extLst>
              </p14:cNvPr>
              <p14:cNvContentPartPr/>
              <p14:nvPr/>
            </p14:nvContentPartPr>
            <p14:xfrm>
              <a:off x="2377505" y="2399433"/>
              <a:ext cx="360" cy="3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D98C24EC-695E-4E6F-A10C-F9451BAFF5ED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368505" y="23907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5115BA4-4036-4CCF-987E-214D3542A8B6}"/>
                  </a:ext>
                </a:extLst>
              </p14:cNvPr>
              <p14:cNvContentPartPr/>
              <p14:nvPr/>
            </p14:nvContentPartPr>
            <p14:xfrm>
              <a:off x="3540665" y="1849353"/>
              <a:ext cx="115560" cy="1069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5115BA4-4036-4CCF-987E-214D3542A8B6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532025" y="1840713"/>
                <a:ext cx="133200" cy="12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BEE61351-2B1D-40C7-BF59-82660D965D62}"/>
                  </a:ext>
                </a:extLst>
              </p14:cNvPr>
              <p14:cNvContentPartPr/>
              <p14:nvPr/>
            </p14:nvContentPartPr>
            <p14:xfrm>
              <a:off x="9667244" y="7609353"/>
              <a:ext cx="48600" cy="612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BEE61351-2B1D-40C7-BF59-82660D965D62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9658604" y="7600353"/>
                <a:ext cx="66240" cy="2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E4DECDF4-021B-43F5-8D2E-3D04956E64FE}"/>
                  </a:ext>
                </a:extLst>
              </p14:cNvPr>
              <p14:cNvContentPartPr/>
              <p14:nvPr/>
            </p14:nvContentPartPr>
            <p14:xfrm>
              <a:off x="1442926" y="4696867"/>
              <a:ext cx="360" cy="36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E4DECDF4-021B-43F5-8D2E-3D04956E64F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434286" y="4688227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BC7508A-F714-47F2-B2C1-9FD629DAB062}"/>
              </a:ext>
            </a:extLst>
          </p:cNvPr>
          <p:cNvSpPr txBox="1"/>
          <p:nvPr/>
        </p:nvSpPr>
        <p:spPr>
          <a:xfrm>
            <a:off x="-69355" y="6611779"/>
            <a:ext cx="36100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https://villains.fandom.com/wiki/Council_of_Disney_Villains</a:t>
            </a:r>
          </a:p>
        </p:txBody>
      </p:sp>
    </p:spTree>
    <p:extLst>
      <p:ext uri="{BB962C8B-B14F-4D97-AF65-F5344CB8AC3E}">
        <p14:creationId xmlns:p14="http://schemas.microsoft.com/office/powerpoint/2010/main" val="961620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7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C37445-4E55-454B-9F65-2D034F6BC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chemeClr val="accent4"/>
                </a:solidFill>
              </a:rPr>
              <a:t>Why this test?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00FC2-403A-45FA-926F-4EDA28450F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346360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I love Disney.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Villains are fun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Commonly used/popular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46E20CA-D8E8-475F-887D-B718C308EE4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5" r="-3" b="4560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C88AD20-8E29-4FD9-A398-E09DC4BDC411}"/>
              </a:ext>
            </a:extLst>
          </p:cNvPr>
          <p:cNvSpPr txBox="1"/>
          <p:nvPr/>
        </p:nvSpPr>
        <p:spPr>
          <a:xfrm>
            <a:off x="9767197" y="6611779"/>
            <a:ext cx="2484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https://disney.fandom.com/wiki/Maleficent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D4168D4-73B3-4555-BAEC-56B1894D0CB4}"/>
                  </a:ext>
                </a:extLst>
              </p14:cNvPr>
              <p14:cNvContentPartPr/>
              <p14:nvPr/>
            </p14:nvContentPartPr>
            <p14:xfrm>
              <a:off x="11009258" y="6648447"/>
              <a:ext cx="7560" cy="24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D4168D4-73B3-4555-BAEC-56B1894D0CB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000618" y="6639807"/>
                <a:ext cx="25200" cy="4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F86DE60B-C89F-47A9-B515-1F8591C26B31}"/>
                  </a:ext>
                </a:extLst>
              </p14:cNvPr>
              <p14:cNvContentPartPr/>
              <p14:nvPr/>
            </p14:nvContentPartPr>
            <p14:xfrm>
              <a:off x="10643498" y="6652767"/>
              <a:ext cx="32040" cy="46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F86DE60B-C89F-47A9-B515-1F8591C26B3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34498" y="6644127"/>
                <a:ext cx="49680" cy="22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60232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D4F250-BB7B-44B9-9D3A-B79855FCF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accent3"/>
                </a:solidFill>
                <a:latin typeface="+mj-lt"/>
                <a:ea typeface="+mj-ea"/>
                <a:cs typeface="+mj-cs"/>
              </a:rPr>
              <a:t>The Questions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584EC8-5EB3-4252-9010-CEB93BC64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200"/>
              <a:t>Vague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200"/>
              <a:t>Random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200"/>
              <a:t>No apparent reasoning</a:t>
            </a:r>
          </a:p>
        </p:txBody>
      </p:sp>
      <p:pic>
        <p:nvPicPr>
          <p:cNvPr id="6" name="Content Placeholder 5" descr="Graphical user interface&#10;&#10;Description automatically generated">
            <a:extLst>
              <a:ext uri="{FF2B5EF4-FFF2-40B4-BE49-F238E27FC236}">
                <a16:creationId xmlns:a16="http://schemas.microsoft.com/office/drawing/2014/main" id="{1C16EE46-6FE1-4758-9294-4230030456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311" t="19586" r="43847" b="7426"/>
          <a:stretch/>
        </p:blipFill>
        <p:spPr>
          <a:xfrm>
            <a:off x="5367467" y="640080"/>
            <a:ext cx="5477377" cy="557784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B8BD05-4DF8-434D-9432-3A927AA67A55}"/>
              </a:ext>
            </a:extLst>
          </p:cNvPr>
          <p:cNvSpPr txBox="1"/>
          <p:nvPr/>
        </p:nvSpPr>
        <p:spPr>
          <a:xfrm>
            <a:off x="6337693" y="5745877"/>
            <a:ext cx="53563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https://www.buzzfeed.com/ehisosifo1/the-cast-of-cruella-found-out-which-disney-villain-they-are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F72B88E-4D81-4443-BA0B-6FE2571FFDB9}"/>
                  </a:ext>
                </a:extLst>
              </p14:cNvPr>
              <p14:cNvContentPartPr/>
              <p14:nvPr/>
            </p14:nvContentPartPr>
            <p14:xfrm>
              <a:off x="4258126" y="4683907"/>
              <a:ext cx="360" cy="3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F72B88E-4D81-4443-BA0B-6FE2571FFDB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49126" y="4674907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37686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D985BC-9672-44D3-80FD-D0744C987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chemeClr val="accent6"/>
                </a:solidFill>
              </a:rPr>
              <a:t>My Result</a:t>
            </a:r>
          </a:p>
        </p:txBody>
      </p:sp>
      <p:pic>
        <p:nvPicPr>
          <p:cNvPr id="1026" name="Picture 2" descr="Be Prepared for These Amazing Scar Quotes From The Lion King">
            <a:extLst>
              <a:ext uri="{FF2B5EF4-FFF2-40B4-BE49-F238E27FC236}">
                <a16:creationId xmlns:a16="http://schemas.microsoft.com/office/drawing/2014/main" id="{6164DBE1-70C9-407A-831E-6991D94FC8F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9" r="37743"/>
          <a:stretch/>
        </p:blipFill>
        <p:spPr bwMode="auto"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BF885E-97F4-4569-9249-3D9F3D800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2177" y="2324908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“You’re wickedly savvy, extremely smart, an devilishly charming – which, all together, is a combination that makes people admire you and fear you </a:t>
            </a:r>
            <a:r>
              <a:rPr lang="en-US" sz="2000" dirty="0" err="1"/>
              <a:t>juuuuuust</a:t>
            </a:r>
            <a:r>
              <a:rPr lang="en-US" sz="2000" dirty="0"/>
              <a:t> a little bit.” </a:t>
            </a: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Osifo</a:t>
            </a: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et al., 2021)</a:t>
            </a:r>
          </a:p>
          <a:p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F9A3D1-96C1-43D6-B14C-E1E2E8C01A53}"/>
              </a:ext>
            </a:extLst>
          </p:cNvPr>
          <p:cNvSpPr txBox="1"/>
          <p:nvPr/>
        </p:nvSpPr>
        <p:spPr>
          <a:xfrm>
            <a:off x="-33860" y="6611769"/>
            <a:ext cx="2710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https://news.disney.com/scar-quotes-lion-king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7B705EC-528A-4DAA-9527-6F5F46363E7A}"/>
                  </a:ext>
                </a:extLst>
              </p14:cNvPr>
              <p14:cNvContentPartPr/>
              <p14:nvPr/>
            </p14:nvContentPartPr>
            <p14:xfrm>
              <a:off x="5446629" y="7800703"/>
              <a:ext cx="360" cy="3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7B705EC-528A-4DAA-9527-6F5F46363E7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37989" y="779206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80643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888AEF-207F-4E97-9F2F-567645F9B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>
                <a:solidFill>
                  <a:schemeClr val="accent3"/>
                </a:solidFill>
              </a:rPr>
              <a:t>Opposite Results</a:t>
            </a:r>
            <a:endParaRPr lang="en-US" sz="4400" dirty="0">
              <a:solidFill>
                <a:schemeClr val="accent3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946B6F7-5A85-43EF-B049-B1835B04E4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5" r="8721"/>
          <a:stretch/>
        </p:blipFill>
        <p:spPr bwMode="auto"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13B94-9CA1-4207-9A6C-4480A5E64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“People can say what they want about you, but they can’t deny that you keep your word. If you say you’re going to do something, you 100% follow through, and that’s pretty admirable.” </a:t>
            </a: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Osifo</a:t>
            </a: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et al., 2021)</a:t>
            </a:r>
          </a:p>
          <a:p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C27122-9BE7-4B2C-81BD-5E6C6B7971CE}"/>
              </a:ext>
            </a:extLst>
          </p:cNvPr>
          <p:cNvSpPr txBox="1"/>
          <p:nvPr/>
        </p:nvSpPr>
        <p:spPr>
          <a:xfrm>
            <a:off x="0" y="6611769"/>
            <a:ext cx="23359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https://disney.fandom.com/wiki/Ursula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BEF57CD-916E-40C2-9B82-3F494D5BD8FB}"/>
                  </a:ext>
                </a:extLst>
              </p14:cNvPr>
              <p14:cNvContentPartPr/>
              <p14:nvPr/>
            </p14:nvContentPartPr>
            <p14:xfrm>
              <a:off x="6272378" y="3159687"/>
              <a:ext cx="360" cy="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BEF57CD-916E-40C2-9B82-3F494D5BD8F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263738" y="315104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662A85F-76EF-4993-884B-A100F6D9599D}"/>
                  </a:ext>
                </a:extLst>
              </p14:cNvPr>
              <p14:cNvContentPartPr/>
              <p14:nvPr/>
            </p14:nvContentPartPr>
            <p14:xfrm>
              <a:off x="5763338" y="3077607"/>
              <a:ext cx="21240" cy="129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662A85F-76EF-4993-884B-A100F6D9599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54698" y="3068607"/>
                <a:ext cx="38880" cy="3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04346A1-804F-408E-87D8-D2A8EDAD13C8}"/>
                  </a:ext>
                </a:extLst>
              </p14:cNvPr>
              <p14:cNvContentPartPr/>
              <p14:nvPr/>
            </p14:nvContentPartPr>
            <p14:xfrm>
              <a:off x="5775578" y="2925687"/>
              <a:ext cx="48960" cy="180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04346A1-804F-408E-87D8-D2A8EDAD13C8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766938" y="2916687"/>
                <a:ext cx="66600" cy="3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1DE39D4-628E-415D-BE77-877F33DA7989}"/>
                  </a:ext>
                </a:extLst>
              </p14:cNvPr>
              <p14:cNvContentPartPr/>
              <p14:nvPr/>
            </p14:nvContentPartPr>
            <p14:xfrm>
              <a:off x="4645538" y="7259007"/>
              <a:ext cx="360" cy="3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1DE39D4-628E-415D-BE77-877F33DA798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636898" y="7250007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24025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806C57D8-3327-474E-A396-8D4C97B668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049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C2C18A-53EB-4F7D-9AA6-3DC90C8F1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5652" y="244411"/>
            <a:ext cx="3932237" cy="1600200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Personality – What is it?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63420D-066D-4363-AFBA-580BF2F7F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97788" y="2231967"/>
            <a:ext cx="3932237" cy="3811588"/>
          </a:xfrm>
        </p:spPr>
        <p:txBody>
          <a:bodyPr/>
          <a:lstStyle/>
          <a:p>
            <a:r>
              <a:rPr lang="en-GB" b="1" i="0" dirty="0">
                <a:effectLst/>
                <a:latin typeface="ProximaNova"/>
              </a:rPr>
              <a:t>“Personality</a:t>
            </a:r>
            <a:r>
              <a:rPr lang="en-GB" b="0" i="0" dirty="0">
                <a:effectLst/>
                <a:latin typeface="ProximaNova"/>
              </a:rPr>
              <a:t> refers to individual differences in characteristic patterns of thinking, feeling and behaving. The study of personality focuses on two broad areas: One is understanding individual differences in particular personality characteristics, such as sociability or irritability. The other is understanding how the various parts of a person come together as a whole.” </a:t>
            </a: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(American Psychological Association, 2021)</a:t>
            </a:r>
          </a:p>
          <a:p>
            <a:endParaRPr lang="en-GB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FBA4CAF-F20E-4A1C-BB31-D5D73731E502}"/>
              </a:ext>
            </a:extLst>
          </p:cNvPr>
          <p:cNvGrpSpPr/>
          <p:nvPr/>
        </p:nvGrpSpPr>
        <p:grpSpPr>
          <a:xfrm>
            <a:off x="7907858" y="3616527"/>
            <a:ext cx="215640" cy="150480"/>
            <a:chOff x="7907858" y="3616527"/>
            <a:chExt cx="215640" cy="150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94E1109D-185B-4E37-A454-14AF3A3E7A6C}"/>
                    </a:ext>
                  </a:extLst>
                </p14:cNvPr>
                <p14:cNvContentPartPr/>
                <p14:nvPr/>
              </p14:nvContentPartPr>
              <p14:xfrm>
                <a:off x="7960418" y="3616527"/>
                <a:ext cx="42840" cy="1620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94E1109D-185B-4E37-A454-14AF3A3E7A6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951778" y="3607527"/>
                  <a:ext cx="60480" cy="3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76513B7B-2E2A-452B-820A-5B57D7CA3E5B}"/>
                    </a:ext>
                  </a:extLst>
                </p14:cNvPr>
                <p14:cNvContentPartPr/>
                <p14:nvPr/>
              </p14:nvContentPartPr>
              <p14:xfrm>
                <a:off x="8053298" y="3669447"/>
                <a:ext cx="70200" cy="9756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76513B7B-2E2A-452B-820A-5B57D7CA3E5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044298" y="3660807"/>
                  <a:ext cx="8784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29E6CEC1-EF17-4EA7-A6E0-C30B32009D6B}"/>
                    </a:ext>
                  </a:extLst>
                </p14:cNvPr>
                <p14:cNvContentPartPr/>
                <p14:nvPr/>
              </p14:nvContentPartPr>
              <p14:xfrm>
                <a:off x="7907858" y="3648567"/>
                <a:ext cx="134640" cy="3852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29E6CEC1-EF17-4EA7-A6E0-C30B32009D6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899218" y="3639927"/>
                  <a:ext cx="152280" cy="5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E560C821-D1D4-4A81-80E9-13A4F6F4E866}"/>
                    </a:ext>
                  </a:extLst>
                </p14:cNvPr>
                <p14:cNvContentPartPr/>
                <p14:nvPr/>
              </p14:nvContentPartPr>
              <p14:xfrm>
                <a:off x="8066258" y="3667287"/>
                <a:ext cx="44280" cy="1548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E560C821-D1D4-4A81-80E9-13A4F6F4E866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8057258" y="3658287"/>
                  <a:ext cx="61920" cy="33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0DDEEDD-CEE4-48EE-9A75-DE257B0B1B1F}"/>
                  </a:ext>
                </a:extLst>
              </p14:cNvPr>
              <p14:cNvContentPartPr/>
              <p14:nvPr/>
            </p14:nvContentPartPr>
            <p14:xfrm>
              <a:off x="2660229" y="1269223"/>
              <a:ext cx="360" cy="36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0DDEEDD-CEE4-48EE-9A75-DE257B0B1B1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651229" y="126058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E0CAE79-3355-4EF8-978B-2A40DFE8FD5F}"/>
                  </a:ext>
                </a:extLst>
              </p14:cNvPr>
              <p14:cNvContentPartPr/>
              <p14:nvPr/>
            </p14:nvContentPartPr>
            <p14:xfrm>
              <a:off x="9287737" y="3934993"/>
              <a:ext cx="41400" cy="9864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E0CAE79-3355-4EF8-978B-2A40DFE8FD5F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279097" y="3925993"/>
                <a:ext cx="59040" cy="11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B952F343-9673-44FB-8D3D-223D00CA16AC}"/>
                  </a:ext>
                </a:extLst>
              </p14:cNvPr>
              <p14:cNvContentPartPr/>
              <p14:nvPr/>
            </p14:nvContentPartPr>
            <p14:xfrm>
              <a:off x="8397834" y="3490393"/>
              <a:ext cx="16920" cy="10728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B952F343-9673-44FB-8D3D-223D00CA16A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389194" y="3481393"/>
                <a:ext cx="34560" cy="12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D6A85F8-EB19-4280-B05A-F84CFCC2A244}"/>
                  </a:ext>
                </a:extLst>
              </p14:cNvPr>
              <p14:cNvContentPartPr/>
              <p14:nvPr/>
            </p14:nvContentPartPr>
            <p14:xfrm>
              <a:off x="4337018" y="7378887"/>
              <a:ext cx="3960" cy="1836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D6A85F8-EB19-4280-B05A-F84CFCC2A24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328378" y="7370247"/>
                <a:ext cx="216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7F3BF8A9-D112-4F21-AE17-1DF6DC1B42A9}"/>
                  </a:ext>
                </a:extLst>
              </p14:cNvPr>
              <p14:cNvContentPartPr/>
              <p14:nvPr/>
            </p14:nvContentPartPr>
            <p14:xfrm>
              <a:off x="9004058" y="1318287"/>
              <a:ext cx="21960" cy="43200"/>
            </p14:xfrm>
          </p:contentPart>
        </mc:Choice>
        <mc:Fallback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7F3BF8A9-D112-4F21-AE17-1DF6DC1B42A9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995418" y="1309287"/>
                <a:ext cx="39600" cy="60840"/>
              </a:xfrm>
              <a:prstGeom prst="rect">
                <a:avLst/>
              </a:prstGeom>
            </p:spPr>
          </p:pic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D723776E-FCB0-42B4-A324-7CEAB772D697}"/>
              </a:ext>
            </a:extLst>
          </p:cNvPr>
          <p:cNvSpPr txBox="1"/>
          <p:nvPr/>
        </p:nvSpPr>
        <p:spPr>
          <a:xfrm>
            <a:off x="-69094" y="6518278"/>
            <a:ext cx="4286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https://steemit.com/psychology/@arc.angel/many-minds-many-personalities-in-one-body-inspired-by-the-artist-with-multiple-personality-disorder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3073" name="Ink 3072">
                <a:extLst>
                  <a:ext uri="{FF2B5EF4-FFF2-40B4-BE49-F238E27FC236}">
                    <a16:creationId xmlns:a16="http://schemas.microsoft.com/office/drawing/2014/main" id="{FCCA952B-587F-4C44-8785-B84B7FA484E8}"/>
                  </a:ext>
                </a:extLst>
              </p14:cNvPr>
              <p14:cNvContentPartPr/>
              <p14:nvPr/>
            </p14:nvContentPartPr>
            <p14:xfrm>
              <a:off x="4888486" y="7184467"/>
              <a:ext cx="4320" cy="360"/>
            </p14:xfrm>
          </p:contentPart>
        </mc:Choice>
        <mc:Fallback>
          <p:pic>
            <p:nvPicPr>
              <p:cNvPr id="3073" name="Ink 3072">
                <a:extLst>
                  <a:ext uri="{FF2B5EF4-FFF2-40B4-BE49-F238E27FC236}">
                    <a16:creationId xmlns:a16="http://schemas.microsoft.com/office/drawing/2014/main" id="{FCCA952B-587F-4C44-8785-B84B7FA484E8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879486" y="7175827"/>
                <a:ext cx="2196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69953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61EFB6-6EC7-4C01-B9AB-BCC5AD2B0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>
                <a:solidFill>
                  <a:schemeClr val="accent5"/>
                </a:solidFill>
              </a:rPr>
              <a:t>The Barnum Effect</a:t>
            </a:r>
          </a:p>
        </p:txBody>
      </p:sp>
      <p:sp>
        <p:nvSpPr>
          <p:cNvPr id="13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46196D-7D7F-4C04-95DF-7A617DD3B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Attributed to P.T. Barnum – A sucker born every minute.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Using peoples gullibility to convince them that the response is personal and unique.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Responses are generic, generalized and could quite easily apply to anyone.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Mostly positive phrases.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>
                <a:effectLst/>
              </a:rPr>
              <a:t>(Vohs, 2016)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4098" name="Picture 2" descr="Crystal ball with “You got this” written on it.">
            <a:extLst>
              <a:ext uri="{FF2B5EF4-FFF2-40B4-BE49-F238E27FC236}">
                <a16:creationId xmlns:a16="http://schemas.microsoft.com/office/drawing/2014/main" id="{14246E07-8227-40F7-B9F5-C78213082F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7" r="2438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591D87-52DC-465E-B401-32694B94B93C}"/>
              </a:ext>
            </a:extLst>
          </p:cNvPr>
          <p:cNvSpPr txBox="1"/>
          <p:nvPr/>
        </p:nvSpPr>
        <p:spPr>
          <a:xfrm>
            <a:off x="7311005" y="6611769"/>
            <a:ext cx="49453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https://uxdesign.cc/the-barnum-effect-and-the-sweet-nothings-of-astrology-c363e1f3754d</a:t>
            </a:r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66CFDBD2-747B-4C0F-81AC-D3CF58D3D185}"/>
                  </a:ext>
                </a:extLst>
              </p14:cNvPr>
              <p14:cNvContentPartPr/>
              <p14:nvPr/>
            </p14:nvContentPartPr>
            <p14:xfrm>
              <a:off x="2606086" y="998227"/>
              <a:ext cx="30240" cy="3384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66CFDBD2-747B-4C0F-81AC-D3CF58D3D18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97086" y="989227"/>
                <a:ext cx="47880" cy="5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77E5842-DC6A-4D8F-B5CE-A164B57481BB}"/>
                  </a:ext>
                </a:extLst>
              </p14:cNvPr>
              <p14:cNvContentPartPr/>
              <p14:nvPr/>
            </p14:nvContentPartPr>
            <p14:xfrm>
              <a:off x="3953206" y="7408747"/>
              <a:ext cx="34560" cy="9540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77E5842-DC6A-4D8F-B5CE-A164B57481B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44566" y="7400107"/>
                <a:ext cx="52200" cy="113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19896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0" name="Rectangle 70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5DEA76-D2EE-445A-BED6-4540FFA3A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638089"/>
            <a:ext cx="4818888" cy="1476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The Big 5</a:t>
            </a:r>
          </a:p>
        </p:txBody>
      </p:sp>
      <p:pic>
        <p:nvPicPr>
          <p:cNvPr id="6146" name="Picture 2" descr="Big Five personality traits - Wikipedia">
            <a:extLst>
              <a:ext uri="{FF2B5EF4-FFF2-40B4-BE49-F238E27FC236}">
                <a16:creationId xmlns:a16="http://schemas.microsoft.com/office/drawing/2014/main" id="{C98664E6-3548-445A-99AB-D8AB479F8CC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936" y="771797"/>
            <a:ext cx="5458968" cy="531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sketch line">
            <a:extLst>
              <a:ext uri="{FF2B5EF4-FFF2-40B4-BE49-F238E27FC236}">
                <a16:creationId xmlns:a16="http://schemas.microsoft.com/office/drawing/2014/main" id="{953EE71A-6488-4203-A7C4-77102FD0D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912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5E258D-7B73-4F19-A31D-2BA0C1648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6579858"/>
            <a:ext cx="4544820" cy="27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000" dirty="0"/>
              <a:t>https://en.wikipedia.org/wiki/Big_Five_personality_traits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C1FC5B-FF71-41E7-8C83-F13537C42D77}"/>
              </a:ext>
            </a:extLst>
          </p:cNvPr>
          <p:cNvSpPr txBox="1"/>
          <p:nvPr/>
        </p:nvSpPr>
        <p:spPr>
          <a:xfrm>
            <a:off x="6729229" y="2649134"/>
            <a:ext cx="4601361" cy="2990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Savvy, smart, </a:t>
            </a:r>
            <a:r>
              <a:rPr lang="en-US" b="1" u="sng" dirty="0"/>
              <a:t>admired</a:t>
            </a:r>
            <a:r>
              <a:rPr lang="en-US" dirty="0"/>
              <a:t>, charming, </a:t>
            </a:r>
            <a:r>
              <a:rPr lang="en-US" dirty="0" err="1"/>
              <a:t>honourable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 traits are a spectrum.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4,500 down to 16, down to 5 traits.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Most widely accepted due to broadness.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Stable throughout lifetime.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Nature and nurture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Relationships, health, education, work.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(Lim, 2020)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(Costa &amp; McCrae, 1999)</a:t>
            </a:r>
          </a:p>
        </p:txBody>
      </p:sp>
    </p:spTree>
    <p:extLst>
      <p:ext uri="{BB962C8B-B14F-4D97-AF65-F5344CB8AC3E}">
        <p14:creationId xmlns:p14="http://schemas.microsoft.com/office/powerpoint/2010/main" val="2046132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52DDE3-7C5C-431E-8253-300CD56F7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accent6"/>
                </a:solidFill>
                <a:latin typeface="+mj-lt"/>
                <a:ea typeface="+mj-ea"/>
                <a:cs typeface="+mj-cs"/>
              </a:rPr>
              <a:t>Critiques</a:t>
            </a:r>
          </a:p>
        </p:txBody>
      </p:sp>
      <p:sp>
        <p:nvSpPr>
          <p:cNvPr id="75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348D6-8170-4F8A-8DBF-F3D73C898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Doesn’t account for mood/mental health.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How much is Barnum Effect?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Does it actually do anything?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Cross-cultural validity?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Context?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(Lim, 2020)</a:t>
            </a:r>
          </a:p>
        </p:txBody>
      </p:sp>
      <p:pic>
        <p:nvPicPr>
          <p:cNvPr id="7170" name="Picture 2" descr="20 ways to make your design critiques more effective - UXM">
            <a:extLst>
              <a:ext uri="{FF2B5EF4-FFF2-40B4-BE49-F238E27FC236}">
                <a16:creationId xmlns:a16="http://schemas.microsoft.com/office/drawing/2014/main" id="{BC2F0135-B562-4B18-A6CD-919593CB65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487329"/>
            <a:ext cx="6903720" cy="388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5F31157-9355-47F1-AFDA-6B4FE897170D}"/>
              </a:ext>
            </a:extLst>
          </p:cNvPr>
          <p:cNvSpPr txBox="1"/>
          <p:nvPr/>
        </p:nvSpPr>
        <p:spPr>
          <a:xfrm>
            <a:off x="9320170" y="6610115"/>
            <a:ext cx="38966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http://www.uxforthemasses.com/design-critiques/</a:t>
            </a:r>
            <a:endParaRPr lang="en-US" sz="10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593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91474D-5982-43D3-B9E9-64DAE6288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662"/>
            <a:ext cx="3785513" cy="3728853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dirty="0">
                <a:solidFill>
                  <a:schemeClr val="accent2"/>
                </a:solidFill>
              </a:rPr>
              <a:t>Thank you for listening! </a:t>
            </a:r>
            <a:r>
              <a:rPr lang="en-US" sz="5200" dirty="0">
                <a:solidFill>
                  <a:schemeClr val="accent4"/>
                </a:solidFill>
              </a:rPr>
              <a:t>Any Questions?</a:t>
            </a:r>
          </a:p>
        </p:txBody>
      </p:sp>
      <p:pic>
        <p:nvPicPr>
          <p:cNvPr id="4" name="Picture 3" descr="A picture containing dog, mammal, laying&#10;&#10;Description automatically generated">
            <a:extLst>
              <a:ext uri="{FF2B5EF4-FFF2-40B4-BE49-F238E27FC236}">
                <a16:creationId xmlns:a16="http://schemas.microsoft.com/office/drawing/2014/main" id="{225242DC-09E8-4D88-8EB0-6219D3C0AE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r="26567" b="1"/>
          <a:stretch/>
        </p:blipFill>
        <p:spPr>
          <a:xfrm rot="5400000">
            <a:off x="5171752" y="-162247"/>
            <a:ext cx="6858000" cy="718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44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391F8-6759-4C29-B183-09F434F79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5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459E9-DF03-4852-81AB-03FE7DF16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American Psychological Association, 2021. </a:t>
            </a:r>
            <a:r>
              <a:rPr lang="en-US" sz="1800" i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Personality. </a:t>
            </a: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[Online] 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800" u="sng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https://www.apa.org/topics/personality#:~:text=Personality%20refers%20to%20individual%20differences,such%20as%20sociability%20or%20irritability.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[Accessed 30 May 2021].</a:t>
            </a:r>
            <a:endParaRPr lang="en-GB" sz="180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Costa, P. &amp; McCrae, R. R., 1999. A Five-Factor Theory of Personality. In: L. A. Pervin &amp; O. P. John, eds. </a:t>
            </a:r>
            <a:r>
              <a:rPr lang="en-US" sz="1800" i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Handbook of Personality: Theory and Research. </a:t>
            </a: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New York: Guilford, pp. 139-153.</a:t>
            </a:r>
            <a:endParaRPr lang="en-GB" sz="180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Lim, A., 2020. </a:t>
            </a:r>
            <a:r>
              <a:rPr lang="en-US" sz="1800" i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Big Five Personality Traits. </a:t>
            </a: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[Online] 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800" u="sng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https://www.simplypsychology.org/big-five-personality.html#ev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[Accessed 31 May 2021].</a:t>
            </a:r>
            <a:endParaRPr lang="en-GB" sz="180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Osifo, E., Chen, V., Zamora, C. &amp; Dahle, B., 2021. </a:t>
            </a:r>
            <a:r>
              <a:rPr lang="en-US" sz="1800" i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Which Classic Disney Villain Best Matches Your Personality?. </a:t>
            </a: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[Online] 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800" u="sng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https://www.buzzfeed.com/ehisosifo1/the-cast-of-cruella-found-out-which-disney-villain-they-are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[Accessed 30 May 2021].</a:t>
            </a:r>
            <a:endParaRPr lang="en-GB" sz="180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Vohs, K. D., 2016. </a:t>
            </a:r>
            <a:r>
              <a:rPr lang="en-US" sz="1800" i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Barnum Effect. </a:t>
            </a: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[Online] 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800" u="sng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https://www.britannica.com/science/Barnum-Effect</a:t>
            </a:r>
            <a:b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sz="180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[Accessed 31 May 2021].</a:t>
            </a:r>
            <a:endParaRPr lang="en-GB" sz="180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52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2825</TotalTime>
  <Words>694</Words>
  <Application>Microsoft Office PowerPoint</Application>
  <PresentationFormat>Widescreen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ProximaNova</vt:lpstr>
      <vt:lpstr>Arial</vt:lpstr>
      <vt:lpstr>Calibri</vt:lpstr>
      <vt:lpstr>Calibri Light</vt:lpstr>
      <vt:lpstr>Office Theme</vt:lpstr>
      <vt:lpstr>Which classic Disney villain best matches your personality?</vt:lpstr>
      <vt:lpstr>Why this test?</vt:lpstr>
      <vt:lpstr>The Questions</vt:lpstr>
      <vt:lpstr>My Result</vt:lpstr>
      <vt:lpstr>Opposite Results</vt:lpstr>
      <vt:lpstr>Personality – What is it?</vt:lpstr>
      <vt:lpstr>The Barnum Effect</vt:lpstr>
      <vt:lpstr>The Big 5</vt:lpstr>
      <vt:lpstr>Critiques</vt:lpstr>
      <vt:lpstr>Thank you for listening! Any Questions?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 Lauren Evans (1802313)</dc:creator>
  <cp:lastModifiedBy>Jess Lauren Evans (1802313)</cp:lastModifiedBy>
  <cp:revision>1</cp:revision>
  <dcterms:created xsi:type="dcterms:W3CDTF">2021-05-31T10:21:50Z</dcterms:created>
  <dcterms:modified xsi:type="dcterms:W3CDTF">2021-06-02T11:14:35Z</dcterms:modified>
</cp:coreProperties>
</file>