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4607"/>
  </p:normalViewPr>
  <p:slideViewPr>
    <p:cSldViewPr snapToGrid="0" snapToObjects="1">
      <p:cViewPr varScale="1">
        <p:scale>
          <a:sx n="112" d="100"/>
          <a:sy n="112" d="100"/>
        </p:scale>
        <p:origin x="57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5/30/20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5/30/20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5/30/20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5/30/20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97F22-8273-AC4C-823A-C60459AE0E1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Carwyn Rees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F80B48-6018-5F4E-81DA-757E4DF2F94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8742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4BC2B-CC14-F645-8B92-351FA5EFA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24A95-7880-D248-B261-8E299B7B98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Original submission unable to attach to Turnitin.  Lecturer has copy.</a:t>
            </a:r>
          </a:p>
        </p:txBody>
      </p:sp>
    </p:spTree>
    <p:extLst>
      <p:ext uri="{BB962C8B-B14F-4D97-AF65-F5344CB8AC3E}">
        <p14:creationId xmlns:p14="http://schemas.microsoft.com/office/powerpoint/2010/main" val="63821058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</TotalTime>
  <Words>14</Words>
  <Application>Microsoft Macintosh PowerPoint</Application>
  <PresentationFormat>Widescreen</PresentationFormat>
  <Paragraphs>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Gill Sans MT</vt:lpstr>
      <vt:lpstr>Gallery</vt:lpstr>
      <vt:lpstr>Carwyn Rees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Carwyn Rees</dc:title>
  <dc:creator>Microsoft Office User</dc:creator>
  <cp:lastModifiedBy>Microsoft Office User</cp:lastModifiedBy>
  <cp:revision>2</cp:revision>
  <dcterms:created xsi:type="dcterms:W3CDTF">2020-05-30T07:35:13Z</dcterms:created>
  <dcterms:modified xsi:type="dcterms:W3CDTF">2020-05-30T07:36:16Z</dcterms:modified>
</cp:coreProperties>
</file>