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9" d="100"/>
          <a:sy n="79" d="100"/>
        </p:scale>
        <p:origin x="85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635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388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159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316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90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94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704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14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087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434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845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3682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seasoned tomahawk steaks">
            <a:extLst>
              <a:ext uri="{FF2B5EF4-FFF2-40B4-BE49-F238E27FC236}">
                <a16:creationId xmlns:a16="http://schemas.microsoft.com/office/drawing/2014/main" id="{0AD0F928-CBDE-F07D-A86A-9012F9D853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341" b="10079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24436" y="1066800"/>
            <a:ext cx="4389120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0BF71-478F-1ABC-FBD7-CFCE6A742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0487" y="1562101"/>
            <a:ext cx="3551402" cy="2738530"/>
          </a:xfrm>
        </p:spPr>
        <p:txBody>
          <a:bodyPr anchor="t">
            <a:normAutofit/>
          </a:bodyPr>
          <a:lstStyle/>
          <a:p>
            <a:r>
              <a:rPr lang="en-GB" sz="4800" u="sng" dirty="0"/>
              <a:t>My business plan</a:t>
            </a:r>
            <a:br>
              <a:rPr lang="en-GB" sz="4800" dirty="0"/>
            </a:br>
            <a:r>
              <a:rPr lang="en-GB" sz="4800" dirty="0"/>
              <a:t>Butchers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B4D4A0-96E2-7ACE-6297-BFA12747C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30487" y="4358566"/>
            <a:ext cx="3579790" cy="87582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Abdul Shafiq</a:t>
            </a:r>
          </a:p>
          <a:p>
            <a:r>
              <a:rPr lang="en-GB" dirty="0"/>
              <a:t>2415450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24436" y="5780876"/>
            <a:ext cx="438912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105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39A0A-B23A-1F10-2479-51C63EE4F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6980274" cy="299664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u="sng" dirty="0"/>
              <a:t>Contents: </a:t>
            </a:r>
            <a:br>
              <a:rPr lang="en-GB" sz="2800" u="sng" dirty="0"/>
            </a:br>
            <a:br>
              <a:rPr lang="en-GB" sz="2100" dirty="0"/>
            </a:br>
            <a:r>
              <a:rPr lang="en-GB" sz="2100" dirty="0"/>
              <a:t>. </a:t>
            </a:r>
            <a:r>
              <a:rPr lang="en-GB" sz="2100" b="0" dirty="0"/>
              <a:t>Overview of business idea </a:t>
            </a:r>
            <a:br>
              <a:rPr lang="en-GB" sz="2100" b="0" dirty="0"/>
            </a:br>
            <a:br>
              <a:rPr lang="en-GB" sz="2100" b="0" dirty="0"/>
            </a:br>
            <a:r>
              <a:rPr lang="en-GB" sz="2100" b="0" dirty="0"/>
              <a:t>. Environmental analysis </a:t>
            </a:r>
            <a:br>
              <a:rPr lang="en-GB" sz="2100" b="0" dirty="0"/>
            </a:br>
            <a:br>
              <a:rPr lang="en-GB" sz="2100" b="0" dirty="0"/>
            </a:br>
            <a:r>
              <a:rPr lang="en-GB" sz="2100" b="0" dirty="0"/>
              <a:t>. Marketing strategies </a:t>
            </a:r>
            <a:br>
              <a:rPr lang="en-GB" sz="2100" b="0" dirty="0"/>
            </a:br>
            <a:br>
              <a:rPr lang="en-GB" sz="2100" b="0" dirty="0"/>
            </a:br>
            <a:r>
              <a:rPr lang="en-GB" sz="2100" b="0" dirty="0"/>
              <a:t>. Funding required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AutoShape 2" descr="Generated image">
            <a:extLst>
              <a:ext uri="{FF2B5EF4-FFF2-40B4-BE49-F238E27FC236}">
                <a16:creationId xmlns:a16="http://schemas.microsoft.com/office/drawing/2014/main" id="{BD5E8F0E-47F9-0153-ED18-246F5ED8223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A storefront with a sign and a person standing in front of it&#10;&#10;AI-generated content may be incorrect.">
            <a:extLst>
              <a:ext uri="{FF2B5EF4-FFF2-40B4-BE49-F238E27FC236}">
                <a16:creationId xmlns:a16="http://schemas.microsoft.com/office/drawing/2014/main" id="{7B42BAE7-0DAD-FD2C-8D4D-82228EE432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0067" y="1692027"/>
            <a:ext cx="6138464" cy="442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706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6BF36-7916-0CF2-BF1F-4578BCA8C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6980274" cy="5928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u="sng" dirty="0"/>
              <a:t>Overview of business idea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7839A9-CD89-E1BD-FBE7-6B3530476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160" y="1911298"/>
            <a:ext cx="8226787" cy="19062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800" b="1" cap="all" spc="300" dirty="0"/>
              <a:t>The name of my business – </a:t>
            </a:r>
            <a:r>
              <a:rPr lang="en-US" sz="1800" cap="all" spc="300" dirty="0"/>
              <a:t>“The right way butchers”</a:t>
            </a:r>
          </a:p>
          <a:p>
            <a:pPr>
              <a:lnSpc>
                <a:spcPct val="130000"/>
              </a:lnSpc>
            </a:pPr>
            <a:r>
              <a:rPr lang="en-US" sz="1800" b="1" cap="all" spc="300" dirty="0"/>
              <a:t>Location – </a:t>
            </a:r>
            <a:r>
              <a:rPr lang="en-US" sz="1800" cap="all" spc="300" dirty="0"/>
              <a:t>small town in Birmingham</a:t>
            </a:r>
          </a:p>
          <a:p>
            <a:pPr>
              <a:lnSpc>
                <a:spcPct val="130000"/>
              </a:lnSpc>
            </a:pPr>
            <a:r>
              <a:rPr lang="en-US" sz="1800" b="1" cap="all" spc="300" dirty="0"/>
              <a:t>Owner of the business </a:t>
            </a:r>
            <a:r>
              <a:rPr lang="en-US" sz="1800" cap="all" spc="300" dirty="0"/>
              <a:t>– Abdul Shafiq (myself)</a:t>
            </a:r>
          </a:p>
          <a:p>
            <a:pPr>
              <a:lnSpc>
                <a:spcPct val="130000"/>
              </a:lnSpc>
            </a:pPr>
            <a:r>
              <a:rPr lang="en-US" sz="1800" b="1" cap="all" spc="300" dirty="0"/>
              <a:t>my business type – </a:t>
            </a:r>
            <a:r>
              <a:rPr lang="en-US" sz="1800" cap="all" spc="300" dirty="0"/>
              <a:t>halal food retail</a:t>
            </a:r>
          </a:p>
          <a:p>
            <a:pPr>
              <a:lnSpc>
                <a:spcPct val="130000"/>
              </a:lnSpc>
            </a:pPr>
            <a:endParaRPr lang="en-US" sz="1800" cap="all" spc="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09324DB-AAB7-E7CD-EE34-CEA74741C8A7}"/>
              </a:ext>
            </a:extLst>
          </p:cNvPr>
          <p:cNvSpPr txBox="1"/>
          <p:nvPr/>
        </p:nvSpPr>
        <p:spPr>
          <a:xfrm>
            <a:off x="1927272" y="4189273"/>
            <a:ext cx="59586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business plan is to open a butchers, which will offer halal fresh chicken and meat to the local community and supply to restaurants. I want to build a trusted and reliable butchers, where customers do not need to worry about the freshness and I will cater to their needs by cutting meat in different sizes and shapes as requested.</a:t>
            </a:r>
          </a:p>
        </p:txBody>
      </p:sp>
      <p:pic>
        <p:nvPicPr>
          <p:cNvPr id="2050" name="Picture 2" descr="Butchery - Mulkerns">
            <a:extLst>
              <a:ext uri="{FF2B5EF4-FFF2-40B4-BE49-F238E27FC236}">
                <a16:creationId xmlns:a16="http://schemas.microsoft.com/office/drawing/2014/main" id="{1DD9EACB-B4F7-0855-92D7-DC82FB288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184" y="2177900"/>
            <a:ext cx="3801186" cy="376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823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0D5DD-25B1-08C9-5904-7A8F8FD54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070143" cy="183943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u="sng"/>
              <a:t>Environmental analysis:</a:t>
            </a:r>
            <a:br>
              <a:rPr lang="en-US" sz="4000"/>
            </a:br>
            <a:r>
              <a:rPr lang="en-US" sz="4000"/>
              <a:t>PESTEL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FC6834-30BA-EFCC-02E6-44E6D4359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0259" y="311504"/>
            <a:ext cx="7767376" cy="635054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u="sng" dirty="0"/>
              <a:t>Political</a:t>
            </a:r>
            <a:r>
              <a:rPr lang="en-US" sz="1100" dirty="0"/>
              <a:t>- </a:t>
            </a:r>
            <a:r>
              <a:rPr lang="en-US" sz="1100" b="0" cap="none" dirty="0"/>
              <a:t>The UK law ensures that strict hygiene, standard and safety is followed by businesses. Brexit may have impacts on this due to import and export rules. Ensuring I follow animal welfare regulations. </a:t>
            </a:r>
            <a:endParaRPr lang="en-US" sz="1100" b="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u="sng" dirty="0"/>
              <a:t>Economic</a:t>
            </a:r>
            <a:r>
              <a:rPr lang="en-US" sz="1100" dirty="0"/>
              <a:t>- s</a:t>
            </a:r>
            <a:r>
              <a:rPr lang="en-US" sz="1100" cap="none" dirty="0"/>
              <a:t>ome things that could affect the business economically will be if there is fluctuation in supply, high competition or economic downfall that can affect customers spending.</a:t>
            </a:r>
            <a:endParaRPr lang="en-US" sz="1100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u="sng" dirty="0"/>
              <a:t>Social</a:t>
            </a:r>
            <a:r>
              <a:rPr lang="en-US" sz="1100" dirty="0"/>
              <a:t>-c</a:t>
            </a:r>
            <a:r>
              <a:rPr lang="en-US" sz="1100" cap="none" dirty="0"/>
              <a:t>ustomers preferences may change more customers may be more concerned with animal welfare and refuse meat.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u="sng" dirty="0"/>
              <a:t>Technological</a:t>
            </a:r>
            <a:r>
              <a:rPr lang="en-US" sz="1100" dirty="0"/>
              <a:t>-</a:t>
            </a:r>
            <a:r>
              <a:rPr lang="en-US" sz="1100" cap="none" dirty="0"/>
              <a:t>Adding online ordering and delivery services.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cap="none" dirty="0"/>
              <a:t>Usage of electronic/social platforms for advertisement and client assistance.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cap="none" dirty="0"/>
              <a:t>There's growing potential for automation and smart technology to enhance efficiency in meat processing and handling.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u="sng" dirty="0"/>
              <a:t>Environmental</a:t>
            </a:r>
            <a:r>
              <a:rPr lang="en-US" sz="1100" dirty="0"/>
              <a:t>-  M</a:t>
            </a:r>
            <a:r>
              <a:rPr lang="en-US" sz="1100" cap="none" dirty="0"/>
              <a:t>eat production significantly affects the environment through greenhouse gas emissions and high resource consumption.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cap="none" dirty="0"/>
              <a:t>there is a stronger push toward adopting sustainable and eco-friendly production methods.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cap="none" dirty="0"/>
              <a:t>the industry is also focusing on cutting down waste and encouraging recycling initiatives.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u="sng" dirty="0"/>
              <a:t>Legal</a:t>
            </a:r>
            <a:r>
              <a:rPr lang="en-US" sz="1100" dirty="0"/>
              <a:t>-</a:t>
            </a:r>
            <a:r>
              <a:rPr lang="en-US" sz="1100" cap="none" dirty="0"/>
              <a:t>Businesses must follow strict food safety and hydyne laws to ensure product quality and consumer protection.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cap="none" dirty="0"/>
              <a:t>proper labelling and packaging regulations need to be observed to maintain transparency.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 cap="none" dirty="0"/>
              <a:t>future changes in employment laws or industry regulations could impact how businesses operate</a:t>
            </a:r>
            <a:r>
              <a:rPr lang="en-US" sz="700" cap="none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8596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CCC6E-3923-1A5A-0348-18C5A35D3C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/>
              <a:t>Marketing strategies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C921EB-8B53-9F3A-DCE8-AE6404242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" y="2785056"/>
            <a:ext cx="7029081" cy="2848828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</a:t>
            </a:r>
            <a:r>
              <a:rPr lang="en-GB" cap="none" dirty="0"/>
              <a:t>nsure I have an eye-catching storefront by making it colourful, bright, big logo and discounts e.g. 20% off.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Having promotions on such as family deal or seasonal offers for celebrations.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</a:t>
            </a:r>
            <a:r>
              <a:rPr lang="en-GB" cap="none" dirty="0"/>
              <a:t>ow-cost delivery options for local customers. to further boost sales</a:t>
            </a:r>
            <a:r>
              <a:rPr lang="en-GB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cap="none" dirty="0"/>
              <a:t>Sending out leaflets to local community and homes will also help to boost and increase advertisement of the new business..</a:t>
            </a:r>
          </a:p>
        </p:txBody>
      </p:sp>
      <p:pic>
        <p:nvPicPr>
          <p:cNvPr id="5" name="Picture 4" descr="A poster with a cow and text&#10;&#10;AI-generated content may be incorrect.">
            <a:extLst>
              <a:ext uri="{FF2B5EF4-FFF2-40B4-BE49-F238E27FC236}">
                <a16:creationId xmlns:a16="http://schemas.microsoft.com/office/drawing/2014/main" id="{DEBBFF01-3FD9-D651-D88E-4C033BE51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3690" y="226142"/>
            <a:ext cx="45720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91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73F32B-D534-50DA-0271-DF56AE7BEA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1021842"/>
            <a:ext cx="3156857" cy="2642616"/>
          </a:xfrm>
        </p:spPr>
        <p:txBody>
          <a:bodyPr anchor="b">
            <a:normAutofit/>
          </a:bodyPr>
          <a:lstStyle/>
          <a:p>
            <a:r>
              <a:rPr lang="en-GB" sz="4400"/>
              <a:t>Funding required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0527CE-FCD0-40C8-B37A-39331C2A4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011930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363F924-733D-8195-DE6F-9EDDDDB764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941067"/>
              </p:ext>
            </p:extLst>
          </p:nvPr>
        </p:nvGraphicFramePr>
        <p:xfrm>
          <a:off x="3264310" y="875072"/>
          <a:ext cx="8131277" cy="5515896"/>
        </p:xfrm>
        <a:graphic>
          <a:graphicData uri="http://schemas.openxmlformats.org/drawingml/2006/table">
            <a:tbl>
              <a:tblPr/>
              <a:tblGrid>
                <a:gridCol w="6051513">
                  <a:extLst>
                    <a:ext uri="{9D8B030D-6E8A-4147-A177-3AD203B41FA5}">
                      <a16:colId xmlns:a16="http://schemas.microsoft.com/office/drawing/2014/main" val="1996534416"/>
                    </a:ext>
                  </a:extLst>
                </a:gridCol>
                <a:gridCol w="2079764">
                  <a:extLst>
                    <a:ext uri="{9D8B030D-6E8A-4147-A177-3AD203B41FA5}">
                      <a16:colId xmlns:a16="http://schemas.microsoft.com/office/drawing/2014/main" val="1983063104"/>
                    </a:ext>
                  </a:extLst>
                </a:gridCol>
              </a:tblGrid>
              <a:tr h="28770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CASH FLOW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0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1051481"/>
                  </a:ext>
                </a:extLst>
              </a:tr>
              <a:tr h="1612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7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0817822"/>
                  </a:ext>
                </a:extLst>
              </a:tr>
              <a:tr h="19573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MONTH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8784042"/>
                  </a:ext>
                </a:extLst>
              </a:tr>
              <a:tr h="195734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Cash in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1206143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Loan- start up capital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£95,000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8478928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Sales (total sales of product and/or services)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£45,000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8723490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Other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029448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 cash in-flows (A)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£140,000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280763"/>
                  </a:ext>
                </a:extLst>
              </a:tr>
              <a:tr h="1612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6411088"/>
                  </a:ext>
                </a:extLst>
              </a:tr>
              <a:tr h="1612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4360477"/>
                  </a:ext>
                </a:extLst>
              </a:tr>
              <a:tr h="19573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MONTH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83032"/>
                  </a:ext>
                </a:extLst>
              </a:tr>
              <a:tr h="195734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Cash out-expenses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7458276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Rent or premises costs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9938835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Business rates for your business premises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£1,250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0214200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Utilities (gas, electricity, water)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£430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9331753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Insurance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£65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086324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Telephone and internet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£47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601427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Marketing and advertising expenses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£150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3580815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Vehicle running costs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£265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61422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Equipment purchase or leasing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£35,000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3809894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Postage, printing, stationery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£80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9543198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Transport and delivery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£160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9106480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Professional fees (legal, accounting etc.)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£120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6871183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Cost of sales (Cost of product)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£35,00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4345381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Wages your own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£22,00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127142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Staff wages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£28,00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6221193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staff munch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£120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3108065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card machine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£155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259954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7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 cash out-flows (B)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£37,842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4714451"/>
                  </a:ext>
                </a:extLst>
              </a:tr>
              <a:tr h="17274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1949719"/>
                  </a:ext>
                </a:extLst>
              </a:tr>
              <a:tr h="161243"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US" sz="7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Your net cash flow (A-B)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6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£102,158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61" marR="6161" marT="6161" marB="0" anchor="ctr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5206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875418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4934</TotalTime>
  <Words>586</Words>
  <Application>Microsoft Office PowerPoint</Application>
  <PresentationFormat>Widescreen</PresentationFormat>
  <Paragraphs>91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Bierstadt</vt:lpstr>
      <vt:lpstr>Grandview Display</vt:lpstr>
      <vt:lpstr>DashVTI</vt:lpstr>
      <vt:lpstr>My business plan Butchers </vt:lpstr>
      <vt:lpstr>Contents:   . Overview of business idea   . Environmental analysis   . Marketing strategies   . Funding required </vt:lpstr>
      <vt:lpstr>Overview of business idea</vt:lpstr>
      <vt:lpstr>Environmental analysis: PESTEL</vt:lpstr>
      <vt:lpstr>Marketing strategies </vt:lpstr>
      <vt:lpstr>Funding required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 Shafiq (2415450)</dc:creator>
  <cp:lastModifiedBy>Abdul Shafiq (2415450)</cp:lastModifiedBy>
  <cp:revision>6</cp:revision>
  <dcterms:created xsi:type="dcterms:W3CDTF">2025-10-21T18:47:05Z</dcterms:created>
  <dcterms:modified xsi:type="dcterms:W3CDTF">2025-10-26T22:33:33Z</dcterms:modified>
</cp:coreProperties>
</file>