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63" r:id="rId17"/>
    <p:sldId id="272" r:id="rId18"/>
    <p:sldId id="274" r:id="rId19"/>
    <p:sldId id="275" r:id="rId20"/>
    <p:sldId id="277" r:id="rId21"/>
    <p:sldId id="276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C342CD-CFBF-ACF6-2BB0-D26441C83A79}" v="23" dt="2024-01-16T13:52:13.830"/>
    <p1510:client id="{860361D0-D039-0F1D-FDB8-1E13303D9FF8}" v="12" dt="2024-01-16T15:00:37.318"/>
    <p1510:client id="{CE666AA8-3F59-AE0F-9F18-C4DAD7DA940E}" v="84" dt="2024-01-15T21:04:10.395"/>
    <p1510:client id="{E67A5E20-D7E1-8351-EED3-93B78FC7785C}" v="98" dt="2024-01-16T13:31:32.7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 Tierney (2004667)" userId="S::2004667@student.uwtsd.ac.uk::5df56561-0c9b-4d04-a61b-9f585f24667e" providerId="AD" clId="Web-{CE666AA8-3F59-AE0F-9F18-C4DAD7DA940E}"/>
    <pc:docChg chg="addSld delSld modSld">
      <pc:chgData name="Shaun Tierney (2004667)" userId="S::2004667@student.uwtsd.ac.uk::5df56561-0c9b-4d04-a61b-9f585f24667e" providerId="AD" clId="Web-{CE666AA8-3F59-AE0F-9F18-C4DAD7DA940E}" dt="2024-01-15T21:04:10.395" v="81"/>
      <pc:docMkLst>
        <pc:docMk/>
      </pc:docMkLst>
      <pc:sldChg chg="addSp delSp modSp">
        <pc:chgData name="Shaun Tierney (2004667)" userId="S::2004667@student.uwtsd.ac.uk::5df56561-0c9b-4d04-a61b-9f585f24667e" providerId="AD" clId="Web-{CE666AA8-3F59-AE0F-9F18-C4DAD7DA940E}" dt="2024-01-15T20:59:05.467" v="19" actId="1076"/>
        <pc:sldMkLst>
          <pc:docMk/>
          <pc:sldMk cId="2936569888" sldId="262"/>
        </pc:sldMkLst>
        <pc:spChg chg="mod">
          <ac:chgData name="Shaun Tierney (2004667)" userId="S::2004667@student.uwtsd.ac.uk::5df56561-0c9b-4d04-a61b-9f585f24667e" providerId="AD" clId="Web-{CE666AA8-3F59-AE0F-9F18-C4DAD7DA940E}" dt="2024-01-15T20:56:09.767" v="13" actId="20577"/>
          <ac:spMkLst>
            <pc:docMk/>
            <pc:sldMk cId="2936569888" sldId="262"/>
            <ac:spMk id="3" creationId="{B52951FD-2F89-1CD2-C853-02B5598FAEA1}"/>
          </ac:spMkLst>
        </pc:spChg>
        <pc:picChg chg="del">
          <ac:chgData name="Shaun Tierney (2004667)" userId="S::2004667@student.uwtsd.ac.uk::5df56561-0c9b-4d04-a61b-9f585f24667e" providerId="AD" clId="Web-{CE666AA8-3F59-AE0F-9F18-C4DAD7DA940E}" dt="2024-01-15T20:56:13.314" v="16"/>
          <ac:picMkLst>
            <pc:docMk/>
            <pc:sldMk cId="2936569888" sldId="262"/>
            <ac:picMk id="4" creationId="{21B9E8F1-B774-F28B-A674-44E0675FFEB3}"/>
          </ac:picMkLst>
        </pc:picChg>
        <pc:picChg chg="add mod">
          <ac:chgData name="Shaun Tierney (2004667)" userId="S::2004667@student.uwtsd.ac.uk::5df56561-0c9b-4d04-a61b-9f585f24667e" providerId="AD" clId="Web-{CE666AA8-3F59-AE0F-9F18-C4DAD7DA940E}" dt="2024-01-15T20:59:05.467" v="19" actId="1076"/>
          <ac:picMkLst>
            <pc:docMk/>
            <pc:sldMk cId="2936569888" sldId="262"/>
            <ac:picMk id="5" creationId="{167A2D22-B736-0030-7556-28F057C17B3D}"/>
          </ac:picMkLst>
        </pc:picChg>
        <pc:picChg chg="del">
          <ac:chgData name="Shaun Tierney (2004667)" userId="S::2004667@student.uwtsd.ac.uk::5df56561-0c9b-4d04-a61b-9f585f24667e" providerId="AD" clId="Web-{CE666AA8-3F59-AE0F-9F18-C4DAD7DA940E}" dt="2024-01-15T20:56:11.798" v="14"/>
          <ac:picMkLst>
            <pc:docMk/>
            <pc:sldMk cId="2936569888" sldId="262"/>
            <ac:picMk id="6" creationId="{0360340B-8787-51C4-D027-85F5150CDAC5}"/>
          </ac:picMkLst>
        </pc:picChg>
        <pc:picChg chg="del">
          <ac:chgData name="Shaun Tierney (2004667)" userId="S::2004667@student.uwtsd.ac.uk::5df56561-0c9b-4d04-a61b-9f585f24667e" providerId="AD" clId="Web-{CE666AA8-3F59-AE0F-9F18-C4DAD7DA940E}" dt="2024-01-15T20:56:12.658" v="15"/>
          <ac:picMkLst>
            <pc:docMk/>
            <pc:sldMk cId="2936569888" sldId="262"/>
            <ac:picMk id="7" creationId="{DD512C5E-04AD-27EA-AEB1-6AC9EEF786CC}"/>
          </ac:picMkLst>
        </pc:picChg>
      </pc:sldChg>
      <pc:sldChg chg="modSp">
        <pc:chgData name="Shaun Tierney (2004667)" userId="S::2004667@student.uwtsd.ac.uk::5df56561-0c9b-4d04-a61b-9f585f24667e" providerId="AD" clId="Web-{CE666AA8-3F59-AE0F-9F18-C4DAD7DA940E}" dt="2024-01-15T21:04:06.629" v="80" actId="20577"/>
        <pc:sldMkLst>
          <pc:docMk/>
          <pc:sldMk cId="2998488046" sldId="263"/>
        </pc:sldMkLst>
        <pc:spChg chg="mod">
          <ac:chgData name="Shaun Tierney (2004667)" userId="S::2004667@student.uwtsd.ac.uk::5df56561-0c9b-4d04-a61b-9f585f24667e" providerId="AD" clId="Web-{CE666AA8-3F59-AE0F-9F18-C4DAD7DA940E}" dt="2024-01-15T21:03:39.283" v="70" actId="1076"/>
          <ac:spMkLst>
            <pc:docMk/>
            <pc:sldMk cId="2998488046" sldId="263"/>
            <ac:spMk id="2" creationId="{E3BE56A1-5AF0-5083-E784-6CBA7B4CE0D2}"/>
          </ac:spMkLst>
        </pc:spChg>
        <pc:spChg chg="mod">
          <ac:chgData name="Shaun Tierney (2004667)" userId="S::2004667@student.uwtsd.ac.uk::5df56561-0c9b-4d04-a61b-9f585f24667e" providerId="AD" clId="Web-{CE666AA8-3F59-AE0F-9F18-C4DAD7DA940E}" dt="2024-01-15T21:04:06.629" v="80" actId="20577"/>
          <ac:spMkLst>
            <pc:docMk/>
            <pc:sldMk cId="2998488046" sldId="263"/>
            <ac:spMk id="3" creationId="{0B9C27FB-8DD2-2739-E71D-14068443776F}"/>
          </ac:spMkLst>
        </pc:spChg>
      </pc:sldChg>
      <pc:sldChg chg="addSp modSp">
        <pc:chgData name="Shaun Tierney (2004667)" userId="S::2004667@student.uwtsd.ac.uk::5df56561-0c9b-4d04-a61b-9f585f24667e" providerId="AD" clId="Web-{CE666AA8-3F59-AE0F-9F18-C4DAD7DA940E}" dt="2024-01-15T20:55:34.874" v="7" actId="1076"/>
        <pc:sldMkLst>
          <pc:docMk/>
          <pc:sldMk cId="1904024567" sldId="266"/>
        </pc:sldMkLst>
        <pc:picChg chg="add mod">
          <ac:chgData name="Shaun Tierney (2004667)" userId="S::2004667@student.uwtsd.ac.uk::5df56561-0c9b-4d04-a61b-9f585f24667e" providerId="AD" clId="Web-{CE666AA8-3F59-AE0F-9F18-C4DAD7DA940E}" dt="2024-01-15T20:53:46.038" v="3" actId="1076"/>
          <ac:picMkLst>
            <pc:docMk/>
            <pc:sldMk cId="1904024567" sldId="266"/>
            <ac:picMk id="4" creationId="{926D8BB0-A174-82C0-816E-4984A9A92290}"/>
          </ac:picMkLst>
        </pc:picChg>
        <pc:picChg chg="add mod">
          <ac:chgData name="Shaun Tierney (2004667)" userId="S::2004667@student.uwtsd.ac.uk::5df56561-0c9b-4d04-a61b-9f585f24667e" providerId="AD" clId="Web-{CE666AA8-3F59-AE0F-9F18-C4DAD7DA940E}" dt="2024-01-15T20:54:48.167" v="5" actId="1076"/>
          <ac:picMkLst>
            <pc:docMk/>
            <pc:sldMk cId="1904024567" sldId="266"/>
            <ac:picMk id="5" creationId="{1474929F-4C68-E33A-6EA7-6A295D2E56C0}"/>
          </ac:picMkLst>
        </pc:picChg>
        <pc:picChg chg="add mod">
          <ac:chgData name="Shaun Tierney (2004667)" userId="S::2004667@student.uwtsd.ac.uk::5df56561-0c9b-4d04-a61b-9f585f24667e" providerId="AD" clId="Web-{CE666AA8-3F59-AE0F-9F18-C4DAD7DA940E}" dt="2024-01-15T20:55:34.874" v="7" actId="1076"/>
          <ac:picMkLst>
            <pc:docMk/>
            <pc:sldMk cId="1904024567" sldId="266"/>
            <ac:picMk id="6" creationId="{729CD0F2-8E3B-7381-0285-42E556F971FB}"/>
          </ac:picMkLst>
        </pc:picChg>
      </pc:sldChg>
      <pc:sldChg chg="del">
        <pc:chgData name="Shaun Tierney (2004667)" userId="S::2004667@student.uwtsd.ac.uk::5df56561-0c9b-4d04-a61b-9f585f24667e" providerId="AD" clId="Web-{CE666AA8-3F59-AE0F-9F18-C4DAD7DA940E}" dt="2024-01-15T21:04:10.395" v="81"/>
        <pc:sldMkLst>
          <pc:docMk/>
          <pc:sldMk cId="1176278880" sldId="268"/>
        </pc:sldMkLst>
      </pc:sldChg>
      <pc:sldChg chg="add replId">
        <pc:chgData name="Shaun Tierney (2004667)" userId="S::2004667@student.uwtsd.ac.uk::5df56561-0c9b-4d04-a61b-9f585f24667e" providerId="AD" clId="Web-{CE666AA8-3F59-AE0F-9F18-C4DAD7DA940E}" dt="2024-01-15T20:55:55.922" v="8"/>
        <pc:sldMkLst>
          <pc:docMk/>
          <pc:sldMk cId="901630754" sldId="273"/>
        </pc:sldMkLst>
      </pc:sldChg>
    </pc:docChg>
  </pc:docChgLst>
  <pc:docChgLst>
    <pc:chgData name="Shaun Tierney (2004667)" userId="S::2004667@student.uwtsd.ac.uk::5df56561-0c9b-4d04-a61b-9f585f24667e" providerId="AD" clId="Web-{4DC342CD-CFBF-ACF6-2BB0-D26441C83A79}"/>
    <pc:docChg chg="modSld sldOrd">
      <pc:chgData name="Shaun Tierney (2004667)" userId="S::2004667@student.uwtsd.ac.uk::5df56561-0c9b-4d04-a61b-9f585f24667e" providerId="AD" clId="Web-{4DC342CD-CFBF-ACF6-2BB0-D26441C83A79}" dt="2024-01-16T13:52:10.455" v="20" actId="20577"/>
      <pc:docMkLst>
        <pc:docMk/>
      </pc:docMkLst>
      <pc:sldChg chg="ord">
        <pc:chgData name="Shaun Tierney (2004667)" userId="S::2004667@student.uwtsd.ac.uk::5df56561-0c9b-4d04-a61b-9f585f24667e" providerId="AD" clId="Web-{4DC342CD-CFBF-ACF6-2BB0-D26441C83A79}" dt="2024-01-16T13:42:22.653" v="5"/>
        <pc:sldMkLst>
          <pc:docMk/>
          <pc:sldMk cId="109857222" sldId="256"/>
        </pc:sldMkLst>
      </pc:sldChg>
      <pc:sldChg chg="modSp">
        <pc:chgData name="Shaun Tierney (2004667)" userId="S::2004667@student.uwtsd.ac.uk::5df56561-0c9b-4d04-a61b-9f585f24667e" providerId="AD" clId="Web-{4DC342CD-CFBF-ACF6-2BB0-D26441C83A79}" dt="2024-01-16T13:52:10.455" v="20" actId="20577"/>
        <pc:sldMkLst>
          <pc:docMk/>
          <pc:sldMk cId="843437326" sldId="272"/>
        </pc:sldMkLst>
        <pc:spChg chg="mod">
          <ac:chgData name="Shaun Tierney (2004667)" userId="S::2004667@student.uwtsd.ac.uk::5df56561-0c9b-4d04-a61b-9f585f24667e" providerId="AD" clId="Web-{4DC342CD-CFBF-ACF6-2BB0-D26441C83A79}" dt="2024-01-16T13:52:10.455" v="20" actId="20577"/>
          <ac:spMkLst>
            <pc:docMk/>
            <pc:sldMk cId="843437326" sldId="272"/>
            <ac:spMk id="2" creationId="{FCC69B65-CFB7-F850-A338-403B6E1D8100}"/>
          </ac:spMkLst>
        </pc:spChg>
      </pc:sldChg>
      <pc:sldChg chg="modSp">
        <pc:chgData name="Shaun Tierney (2004667)" userId="S::2004667@student.uwtsd.ac.uk::5df56561-0c9b-4d04-a61b-9f585f24667e" providerId="AD" clId="Web-{4DC342CD-CFBF-ACF6-2BB0-D26441C83A79}" dt="2024-01-16T13:51:17.076" v="13" actId="20577"/>
        <pc:sldMkLst>
          <pc:docMk/>
          <pc:sldMk cId="702698969" sldId="274"/>
        </pc:sldMkLst>
        <pc:spChg chg="mod">
          <ac:chgData name="Shaun Tierney (2004667)" userId="S::2004667@student.uwtsd.ac.uk::5df56561-0c9b-4d04-a61b-9f585f24667e" providerId="AD" clId="Web-{4DC342CD-CFBF-ACF6-2BB0-D26441C83A79}" dt="2024-01-16T13:51:17.076" v="13" actId="20577"/>
          <ac:spMkLst>
            <pc:docMk/>
            <pc:sldMk cId="702698969" sldId="274"/>
            <ac:spMk id="2" creationId="{C3B4FEC2-5962-55E7-C15D-71F66DA166BE}"/>
          </ac:spMkLst>
        </pc:spChg>
      </pc:sldChg>
      <pc:sldChg chg="modSp">
        <pc:chgData name="Shaun Tierney (2004667)" userId="S::2004667@student.uwtsd.ac.uk::5df56561-0c9b-4d04-a61b-9f585f24667e" providerId="AD" clId="Web-{4DC342CD-CFBF-ACF6-2BB0-D26441C83A79}" dt="2024-01-16T13:51:18.905" v="14" actId="20577"/>
        <pc:sldMkLst>
          <pc:docMk/>
          <pc:sldMk cId="374718101" sldId="275"/>
        </pc:sldMkLst>
        <pc:spChg chg="mod">
          <ac:chgData name="Shaun Tierney (2004667)" userId="S::2004667@student.uwtsd.ac.uk::5df56561-0c9b-4d04-a61b-9f585f24667e" providerId="AD" clId="Web-{4DC342CD-CFBF-ACF6-2BB0-D26441C83A79}" dt="2024-01-16T13:51:18.905" v="14" actId="20577"/>
          <ac:spMkLst>
            <pc:docMk/>
            <pc:sldMk cId="374718101" sldId="275"/>
            <ac:spMk id="2" creationId="{A70FCEF6-7510-A282-69B1-E9C4A6FDD4BF}"/>
          </ac:spMkLst>
        </pc:spChg>
      </pc:sldChg>
      <pc:sldChg chg="modSp">
        <pc:chgData name="Shaun Tierney (2004667)" userId="S::2004667@student.uwtsd.ac.uk::5df56561-0c9b-4d04-a61b-9f585f24667e" providerId="AD" clId="Web-{4DC342CD-CFBF-ACF6-2BB0-D26441C83A79}" dt="2024-01-16T13:51:23.546" v="15" actId="20577"/>
        <pc:sldMkLst>
          <pc:docMk/>
          <pc:sldMk cId="79727035" sldId="276"/>
        </pc:sldMkLst>
        <pc:spChg chg="mod">
          <ac:chgData name="Shaun Tierney (2004667)" userId="S::2004667@student.uwtsd.ac.uk::5df56561-0c9b-4d04-a61b-9f585f24667e" providerId="AD" clId="Web-{4DC342CD-CFBF-ACF6-2BB0-D26441C83A79}" dt="2024-01-16T13:51:23.546" v="15" actId="20577"/>
          <ac:spMkLst>
            <pc:docMk/>
            <pc:sldMk cId="79727035" sldId="276"/>
            <ac:spMk id="2" creationId="{816A48E0-5315-8B1D-09A6-1F11EA1E3C91}"/>
          </ac:spMkLst>
        </pc:spChg>
      </pc:sldChg>
      <pc:sldChg chg="addSp delSp modSp">
        <pc:chgData name="Shaun Tierney (2004667)" userId="S::2004667@student.uwtsd.ac.uk::5df56561-0c9b-4d04-a61b-9f585f24667e" providerId="AD" clId="Web-{4DC342CD-CFBF-ACF6-2BB0-D26441C83A79}" dt="2024-01-16T13:40:13.004" v="3"/>
        <pc:sldMkLst>
          <pc:docMk/>
          <pc:sldMk cId="364709656" sldId="277"/>
        </pc:sldMkLst>
        <pc:spChg chg="del">
          <ac:chgData name="Shaun Tierney (2004667)" userId="S::2004667@student.uwtsd.ac.uk::5df56561-0c9b-4d04-a61b-9f585f24667e" providerId="AD" clId="Web-{4DC342CD-CFBF-ACF6-2BB0-D26441C83A79}" dt="2024-01-16T13:40:13.004" v="3"/>
          <ac:spMkLst>
            <pc:docMk/>
            <pc:sldMk cId="364709656" sldId="277"/>
            <ac:spMk id="2" creationId="{7CC3220F-B843-06FA-7E9B-654DBB990434}"/>
          </ac:spMkLst>
        </pc:spChg>
        <pc:spChg chg="del">
          <ac:chgData name="Shaun Tierney (2004667)" userId="S::2004667@student.uwtsd.ac.uk::5df56561-0c9b-4d04-a61b-9f585f24667e" providerId="AD" clId="Web-{4DC342CD-CFBF-ACF6-2BB0-D26441C83A79}" dt="2024-01-16T13:40:05.425" v="0"/>
          <ac:spMkLst>
            <pc:docMk/>
            <pc:sldMk cId="364709656" sldId="277"/>
            <ac:spMk id="3" creationId="{AA3A59CB-6DD7-3E73-B11F-5115DCAC58A5}"/>
          </ac:spMkLst>
        </pc:spChg>
        <pc:picChg chg="add mod ord">
          <ac:chgData name="Shaun Tierney (2004667)" userId="S::2004667@student.uwtsd.ac.uk::5df56561-0c9b-4d04-a61b-9f585f24667e" providerId="AD" clId="Web-{4DC342CD-CFBF-ACF6-2BB0-D26441C83A79}" dt="2024-01-16T13:40:10.019" v="2" actId="1076"/>
          <ac:picMkLst>
            <pc:docMk/>
            <pc:sldMk cId="364709656" sldId="277"/>
            <ac:picMk id="4" creationId="{ACDA424C-F318-3665-3511-4D788C06F2C9}"/>
          </ac:picMkLst>
        </pc:picChg>
      </pc:sldChg>
    </pc:docChg>
  </pc:docChgLst>
  <pc:docChgLst>
    <pc:chgData name="Shaun Tierney (2004667)" userId="S::2004667@student.uwtsd.ac.uk::5df56561-0c9b-4d04-a61b-9f585f24667e" providerId="AD" clId="Web-{860361D0-D039-0F1D-FDB8-1E13303D9FF8}"/>
    <pc:docChg chg="modSld">
      <pc:chgData name="Shaun Tierney (2004667)" userId="S::2004667@student.uwtsd.ac.uk::5df56561-0c9b-4d04-a61b-9f585f24667e" providerId="AD" clId="Web-{860361D0-D039-0F1D-FDB8-1E13303D9FF8}" dt="2024-01-16T15:00:37.318" v="11" actId="1076"/>
      <pc:docMkLst>
        <pc:docMk/>
      </pc:docMkLst>
      <pc:sldChg chg="addSp modSp">
        <pc:chgData name="Shaun Tierney (2004667)" userId="S::2004667@student.uwtsd.ac.uk::5df56561-0c9b-4d04-a61b-9f585f24667e" providerId="AD" clId="Web-{860361D0-D039-0F1D-FDB8-1E13303D9FF8}" dt="2024-01-16T15:00:37.318" v="11" actId="1076"/>
        <pc:sldMkLst>
          <pc:docMk/>
          <pc:sldMk cId="623634148" sldId="258"/>
        </pc:sldMkLst>
        <pc:picChg chg="add mod">
          <ac:chgData name="Shaun Tierney (2004667)" userId="S::2004667@student.uwtsd.ac.uk::5df56561-0c9b-4d04-a61b-9f585f24667e" providerId="AD" clId="Web-{860361D0-D039-0F1D-FDB8-1E13303D9FF8}" dt="2024-01-16T15:00:37.318" v="11" actId="1076"/>
          <ac:picMkLst>
            <pc:docMk/>
            <pc:sldMk cId="623634148" sldId="258"/>
            <ac:picMk id="4" creationId="{A37C78FB-A796-28CC-6B63-1A35F3D165F2}"/>
          </ac:picMkLst>
        </pc:picChg>
        <pc:picChg chg="add mod">
          <ac:chgData name="Shaun Tierney (2004667)" userId="S::2004667@student.uwtsd.ac.uk::5df56561-0c9b-4d04-a61b-9f585f24667e" providerId="AD" clId="Web-{860361D0-D039-0F1D-FDB8-1E13303D9FF8}" dt="2024-01-16T15:00:29.599" v="10" actId="1076"/>
          <ac:picMkLst>
            <pc:docMk/>
            <pc:sldMk cId="623634148" sldId="258"/>
            <ac:picMk id="5" creationId="{56A775E9-E5B5-BEFF-3DA4-0D95D452727F}"/>
          </ac:picMkLst>
        </pc:picChg>
        <pc:picChg chg="add mod">
          <ac:chgData name="Shaun Tierney (2004667)" userId="S::2004667@student.uwtsd.ac.uk::5df56561-0c9b-4d04-a61b-9f585f24667e" providerId="AD" clId="Web-{860361D0-D039-0F1D-FDB8-1E13303D9FF8}" dt="2024-01-16T15:00:24.724" v="8" actId="1076"/>
          <ac:picMkLst>
            <pc:docMk/>
            <pc:sldMk cId="623634148" sldId="258"/>
            <ac:picMk id="6" creationId="{34BE6386-9BF2-0DF4-00A0-72E8D8C777AF}"/>
          </ac:picMkLst>
        </pc:picChg>
        <pc:picChg chg="add mod">
          <ac:chgData name="Shaun Tierney (2004667)" userId="S::2004667@student.uwtsd.ac.uk::5df56561-0c9b-4d04-a61b-9f585f24667e" providerId="AD" clId="Web-{860361D0-D039-0F1D-FDB8-1E13303D9FF8}" dt="2024-01-16T15:00:15.880" v="7" actId="1076"/>
          <ac:picMkLst>
            <pc:docMk/>
            <pc:sldMk cId="623634148" sldId="258"/>
            <ac:picMk id="7" creationId="{734AA29F-8A7A-5A5D-1AD1-710D4667F944}"/>
          </ac:picMkLst>
        </pc:picChg>
      </pc:sldChg>
    </pc:docChg>
  </pc:docChgLst>
  <pc:docChgLst>
    <pc:chgData name="Shaun Tierney (2004667)" userId="S::2004667@student.uwtsd.ac.uk::5df56561-0c9b-4d04-a61b-9f585f24667e" providerId="AD" clId="Web-{6E93AF1F-8A49-4127-846B-29B023CE76B0}"/>
    <pc:docChg chg="addSld delSld modSld addMainMaster delMainMaster">
      <pc:chgData name="Shaun Tierney (2004667)" userId="S::2004667@student.uwtsd.ac.uk::5df56561-0c9b-4d04-a61b-9f585f24667e" providerId="AD" clId="Web-{6E93AF1F-8A49-4127-846B-29B023CE76B0}" dt="2024-01-13T14:09:19.068" v="655" actId="1076"/>
      <pc:docMkLst>
        <pc:docMk/>
      </pc:docMkLst>
      <pc:sldChg chg="addSp modSp mod setBg modClrScheme chgLayout">
        <pc:chgData name="Shaun Tierney (2004667)" userId="S::2004667@student.uwtsd.ac.uk::5df56561-0c9b-4d04-a61b-9f585f24667e" providerId="AD" clId="Web-{6E93AF1F-8A49-4127-846B-29B023CE76B0}" dt="2024-01-13T13:03:45.082" v="19" actId="20577"/>
        <pc:sldMkLst>
          <pc:docMk/>
          <pc:sldMk cId="109857222" sldId="256"/>
        </pc:sldMkLst>
        <pc:spChg chg="mod">
          <ac:chgData name="Shaun Tierney (2004667)" userId="S::2004667@student.uwtsd.ac.uk::5df56561-0c9b-4d04-a61b-9f585f24667e" providerId="AD" clId="Web-{6E93AF1F-8A49-4127-846B-29B023CE76B0}" dt="2024-01-13T13:03:40.175" v="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3:03:45.082" v="1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un Tierney (2004667)" userId="S::2004667@student.uwtsd.ac.uk::5df56561-0c9b-4d04-a61b-9f585f24667e" providerId="AD" clId="Web-{6E93AF1F-8A49-4127-846B-29B023CE76B0}" dt="2024-01-13T13:02:19.905" v="0"/>
          <ac:spMkLst>
            <pc:docMk/>
            <pc:sldMk cId="109857222" sldId="256"/>
            <ac:spMk id="8" creationId="{3560802A-CB0A-468C-B8E5-6F426F84FF5B}"/>
          </ac:spMkLst>
        </pc:spChg>
        <pc:cxnChg chg="add">
          <ac:chgData name="Shaun Tierney (2004667)" userId="S::2004667@student.uwtsd.ac.uk::5df56561-0c9b-4d04-a61b-9f585f24667e" providerId="AD" clId="Web-{6E93AF1F-8A49-4127-846B-29B023CE76B0}" dt="2024-01-13T13:02:19.905" v="0"/>
          <ac:cxnSpMkLst>
            <pc:docMk/>
            <pc:sldMk cId="109857222" sldId="256"/>
            <ac:cxnSpMk id="10" creationId="{F37ABF8F-2936-429C-ACD7-A6BD50E4466C}"/>
          </ac:cxnSpMkLst>
        </pc:cxnChg>
      </pc:sldChg>
      <pc:sldChg chg="modSp new">
        <pc:chgData name="Shaun Tierney (2004667)" userId="S::2004667@student.uwtsd.ac.uk::5df56561-0c9b-4d04-a61b-9f585f24667e" providerId="AD" clId="Web-{6E93AF1F-8A49-4127-846B-29B023CE76B0}" dt="2024-01-13T13:10:13.026" v="72" actId="20577"/>
        <pc:sldMkLst>
          <pc:docMk/>
          <pc:sldMk cId="1353028466" sldId="257"/>
        </pc:sldMkLst>
        <pc:spChg chg="mod">
          <ac:chgData name="Shaun Tierney (2004667)" userId="S::2004667@student.uwtsd.ac.uk::5df56561-0c9b-4d04-a61b-9f585f24667e" providerId="AD" clId="Web-{6E93AF1F-8A49-4127-846B-29B023CE76B0}" dt="2024-01-13T13:07:11.500" v="26" actId="20577"/>
          <ac:spMkLst>
            <pc:docMk/>
            <pc:sldMk cId="1353028466" sldId="257"/>
            <ac:spMk id="2" creationId="{EE7B60E0-6BBD-2776-CE50-FA4024AD0F72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3:10:13.026" v="72" actId="20577"/>
          <ac:spMkLst>
            <pc:docMk/>
            <pc:sldMk cId="1353028466" sldId="257"/>
            <ac:spMk id="3" creationId="{0E98CD8D-EAD9-0666-8083-A81AF78B5827}"/>
          </ac:spMkLst>
        </pc:spChg>
      </pc:sldChg>
      <pc:sldChg chg="modSp new">
        <pc:chgData name="Shaun Tierney (2004667)" userId="S::2004667@student.uwtsd.ac.uk::5df56561-0c9b-4d04-a61b-9f585f24667e" providerId="AD" clId="Web-{6E93AF1F-8A49-4127-846B-29B023CE76B0}" dt="2024-01-13T13:19:05.822" v="148" actId="20577"/>
        <pc:sldMkLst>
          <pc:docMk/>
          <pc:sldMk cId="623634148" sldId="258"/>
        </pc:sldMkLst>
        <pc:spChg chg="mod">
          <ac:chgData name="Shaun Tierney (2004667)" userId="S::2004667@student.uwtsd.ac.uk::5df56561-0c9b-4d04-a61b-9f585f24667e" providerId="AD" clId="Web-{6E93AF1F-8A49-4127-846B-29B023CE76B0}" dt="2024-01-13T13:11:23.639" v="78" actId="20577"/>
          <ac:spMkLst>
            <pc:docMk/>
            <pc:sldMk cId="623634148" sldId="258"/>
            <ac:spMk id="2" creationId="{35F4EA03-B1A7-7BE3-D2FF-D82CA513CE9D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3:19:05.822" v="148" actId="20577"/>
          <ac:spMkLst>
            <pc:docMk/>
            <pc:sldMk cId="623634148" sldId="258"/>
            <ac:spMk id="3" creationId="{DCEE3064-5FFB-C9E6-25AD-2AAF4E26BA70}"/>
          </ac:spMkLst>
        </pc:spChg>
      </pc:sldChg>
      <pc:sldChg chg="modSp add replId">
        <pc:chgData name="Shaun Tierney (2004667)" userId="S::2004667@student.uwtsd.ac.uk::5df56561-0c9b-4d04-a61b-9f585f24667e" providerId="AD" clId="Web-{6E93AF1F-8A49-4127-846B-29B023CE76B0}" dt="2024-01-13T13:23:49.064" v="212" actId="20577"/>
        <pc:sldMkLst>
          <pc:docMk/>
          <pc:sldMk cId="979828276" sldId="259"/>
        </pc:sldMkLst>
        <pc:spChg chg="mod">
          <ac:chgData name="Shaun Tierney (2004667)" userId="S::2004667@student.uwtsd.ac.uk::5df56561-0c9b-4d04-a61b-9f585f24667e" providerId="AD" clId="Web-{6E93AF1F-8A49-4127-846B-29B023CE76B0}" dt="2024-01-13T13:23:49.064" v="212" actId="20577"/>
          <ac:spMkLst>
            <pc:docMk/>
            <pc:sldMk cId="979828276" sldId="259"/>
            <ac:spMk id="3" creationId="{AA2B794E-F344-4865-89A9-FA39210ECD08}"/>
          </ac:spMkLst>
        </pc:spChg>
      </pc:sldChg>
      <pc:sldChg chg="modSp new del">
        <pc:chgData name="Shaun Tierney (2004667)" userId="S::2004667@student.uwtsd.ac.uk::5df56561-0c9b-4d04-a61b-9f585f24667e" providerId="AD" clId="Web-{6E93AF1F-8A49-4127-846B-29B023CE76B0}" dt="2024-01-13T13:18:22.710" v="137"/>
        <pc:sldMkLst>
          <pc:docMk/>
          <pc:sldMk cId="1881483813" sldId="259"/>
        </pc:sldMkLst>
        <pc:spChg chg="mod">
          <ac:chgData name="Shaun Tierney (2004667)" userId="S::2004667@student.uwtsd.ac.uk::5df56561-0c9b-4d04-a61b-9f585f24667e" providerId="AD" clId="Web-{6E93AF1F-8A49-4127-846B-29B023CE76B0}" dt="2024-01-13T13:18:21.038" v="136" actId="20577"/>
          <ac:spMkLst>
            <pc:docMk/>
            <pc:sldMk cId="1881483813" sldId="259"/>
            <ac:spMk id="2" creationId="{3C72ECB0-D0B2-B2E3-BCCE-25757873B057}"/>
          </ac:spMkLst>
        </pc:spChg>
      </pc:sldChg>
      <pc:sldChg chg="modSp new del">
        <pc:chgData name="Shaun Tierney (2004667)" userId="S::2004667@student.uwtsd.ac.uk::5df56561-0c9b-4d04-a61b-9f585f24667e" providerId="AD" clId="Web-{6E93AF1F-8A49-4127-846B-29B023CE76B0}" dt="2024-01-13T13:20:35.458" v="172"/>
        <pc:sldMkLst>
          <pc:docMk/>
          <pc:sldMk cId="2773985293" sldId="260"/>
        </pc:sldMkLst>
        <pc:spChg chg="mod">
          <ac:chgData name="Shaun Tierney (2004667)" userId="S::2004667@student.uwtsd.ac.uk::5df56561-0c9b-4d04-a61b-9f585f24667e" providerId="AD" clId="Web-{6E93AF1F-8A49-4127-846B-29B023CE76B0}" dt="2024-01-13T13:20:33.239" v="171" actId="20577"/>
          <ac:spMkLst>
            <pc:docMk/>
            <pc:sldMk cId="2773985293" sldId="260"/>
            <ac:spMk id="3" creationId="{9077BC91-D2D6-4735-32B6-C77657D590CE}"/>
          </ac:spMkLst>
        </pc:spChg>
      </pc:sldChg>
      <pc:sldChg chg="modSp add del replId">
        <pc:chgData name="Shaun Tierney (2004667)" userId="S::2004667@student.uwtsd.ac.uk::5df56561-0c9b-4d04-a61b-9f585f24667e" providerId="AD" clId="Web-{6E93AF1F-8A49-4127-846B-29B023CE76B0}" dt="2024-01-13T13:31:52.796" v="254" actId="20577"/>
        <pc:sldMkLst>
          <pc:docMk/>
          <pc:sldMk cId="3046829919" sldId="260"/>
        </pc:sldMkLst>
        <pc:spChg chg="mod">
          <ac:chgData name="Shaun Tierney (2004667)" userId="S::2004667@student.uwtsd.ac.uk::5df56561-0c9b-4d04-a61b-9f585f24667e" providerId="AD" clId="Web-{6E93AF1F-8A49-4127-846B-29B023CE76B0}" dt="2024-01-13T13:31:52.796" v="254" actId="20577"/>
          <ac:spMkLst>
            <pc:docMk/>
            <pc:sldMk cId="3046829919" sldId="260"/>
            <ac:spMk id="3" creationId="{D4768B09-1B2A-8E41-B0E4-9FBCCC839644}"/>
          </ac:spMkLst>
        </pc:spChg>
      </pc:sldChg>
      <pc:sldChg chg="modSp add replId">
        <pc:chgData name="Shaun Tierney (2004667)" userId="S::2004667@student.uwtsd.ac.uk::5df56561-0c9b-4d04-a61b-9f585f24667e" providerId="AD" clId="Web-{6E93AF1F-8A49-4127-846B-29B023CE76B0}" dt="2024-01-13T13:57:15.901" v="502" actId="20577"/>
        <pc:sldMkLst>
          <pc:docMk/>
          <pc:sldMk cId="345176402" sldId="261"/>
        </pc:sldMkLst>
        <pc:spChg chg="mod">
          <ac:chgData name="Shaun Tierney (2004667)" userId="S::2004667@student.uwtsd.ac.uk::5df56561-0c9b-4d04-a61b-9f585f24667e" providerId="AD" clId="Web-{6E93AF1F-8A49-4127-846B-29B023CE76B0}" dt="2024-01-13T13:57:15.901" v="502" actId="20577"/>
          <ac:spMkLst>
            <pc:docMk/>
            <pc:sldMk cId="345176402" sldId="261"/>
            <ac:spMk id="3" creationId="{782AACC5-CAB2-65A7-6439-9D00102A5DF6}"/>
          </ac:spMkLst>
        </pc:spChg>
      </pc:sldChg>
      <pc:sldChg chg="modSp new del">
        <pc:chgData name="Shaun Tierney (2004667)" userId="S::2004667@student.uwtsd.ac.uk::5df56561-0c9b-4d04-a61b-9f585f24667e" providerId="AD" clId="Web-{6E93AF1F-8A49-4127-846B-29B023CE76B0}" dt="2024-01-13T13:32:15.298" v="258"/>
        <pc:sldMkLst>
          <pc:docMk/>
          <pc:sldMk cId="1750078665" sldId="261"/>
        </pc:sldMkLst>
        <pc:spChg chg="mod">
          <ac:chgData name="Shaun Tierney (2004667)" userId="S::2004667@student.uwtsd.ac.uk::5df56561-0c9b-4d04-a61b-9f585f24667e" providerId="AD" clId="Web-{6E93AF1F-8A49-4127-846B-29B023CE76B0}" dt="2024-01-13T13:29:23.286" v="218" actId="20577"/>
          <ac:spMkLst>
            <pc:docMk/>
            <pc:sldMk cId="1750078665" sldId="261"/>
            <ac:spMk id="2" creationId="{22B59FE2-70C1-83DC-A0D6-C3045EEEC903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3:32:11.469" v="257" actId="20577"/>
          <ac:spMkLst>
            <pc:docMk/>
            <pc:sldMk cId="1750078665" sldId="261"/>
            <ac:spMk id="3" creationId="{B850E98D-C5E4-F988-2598-21EA721269B0}"/>
          </ac:spMkLst>
        </pc:spChg>
      </pc:sldChg>
      <pc:sldChg chg="add del replId">
        <pc:chgData name="Shaun Tierney (2004667)" userId="S::2004667@student.uwtsd.ac.uk::5df56561-0c9b-4d04-a61b-9f585f24667e" providerId="AD" clId="Web-{6E93AF1F-8A49-4127-846B-29B023CE76B0}" dt="2024-01-13T13:21:17.587" v="193"/>
        <pc:sldMkLst>
          <pc:docMk/>
          <pc:sldMk cId="4131879835" sldId="261"/>
        </pc:sldMkLst>
      </pc:sldChg>
      <pc:sldChg chg="new del">
        <pc:chgData name="Shaun Tierney (2004667)" userId="S::2004667@student.uwtsd.ac.uk::5df56561-0c9b-4d04-a61b-9f585f24667e" providerId="AD" clId="Web-{6E93AF1F-8A49-4127-846B-29B023CE76B0}" dt="2024-01-13T13:33:50.269" v="294"/>
        <pc:sldMkLst>
          <pc:docMk/>
          <pc:sldMk cId="1950011220" sldId="262"/>
        </pc:sldMkLst>
      </pc:sldChg>
      <pc:sldChg chg="addSp delSp modSp add replId">
        <pc:chgData name="Shaun Tierney (2004667)" userId="S::2004667@student.uwtsd.ac.uk::5df56561-0c9b-4d04-a61b-9f585f24667e" providerId="AD" clId="Web-{6E93AF1F-8A49-4127-846B-29B023CE76B0}" dt="2024-01-13T13:43:10.309" v="348" actId="1076"/>
        <pc:sldMkLst>
          <pc:docMk/>
          <pc:sldMk cId="2936569888" sldId="262"/>
        </pc:sldMkLst>
        <pc:spChg chg="mod">
          <ac:chgData name="Shaun Tierney (2004667)" userId="S::2004667@student.uwtsd.ac.uk::5df56561-0c9b-4d04-a61b-9f585f24667e" providerId="AD" clId="Web-{6E93AF1F-8A49-4127-846B-29B023CE76B0}" dt="2024-01-13T13:37:41.852" v="318" actId="20577"/>
          <ac:spMkLst>
            <pc:docMk/>
            <pc:sldMk cId="2936569888" sldId="262"/>
            <ac:spMk id="3" creationId="{B52951FD-2F89-1CD2-C853-02B5598FAEA1}"/>
          </ac:spMkLst>
        </pc:spChg>
        <pc:picChg chg="add mod">
          <ac:chgData name="Shaun Tierney (2004667)" userId="S::2004667@student.uwtsd.ac.uk::5df56561-0c9b-4d04-a61b-9f585f24667e" providerId="AD" clId="Web-{6E93AF1F-8A49-4127-846B-29B023CE76B0}" dt="2024-01-13T13:37:52.853" v="322" actId="1076"/>
          <ac:picMkLst>
            <pc:docMk/>
            <pc:sldMk cId="2936569888" sldId="262"/>
            <ac:picMk id="4" creationId="{21B9E8F1-B774-F28B-A674-44E0675FFEB3}"/>
          </ac:picMkLst>
        </pc:picChg>
        <pc:picChg chg="add del mod">
          <ac:chgData name="Shaun Tierney (2004667)" userId="S::2004667@student.uwtsd.ac.uk::5df56561-0c9b-4d04-a61b-9f585f24667e" providerId="AD" clId="Web-{6E93AF1F-8A49-4127-846B-29B023CE76B0}" dt="2024-01-13T13:37:45.165" v="319"/>
          <ac:picMkLst>
            <pc:docMk/>
            <pc:sldMk cId="2936569888" sldId="262"/>
            <ac:picMk id="5" creationId="{AFCA78F7-98E7-A4DE-A1D5-88351D700F87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3:38:53.138" v="326" actId="1076"/>
          <ac:picMkLst>
            <pc:docMk/>
            <pc:sldMk cId="2936569888" sldId="262"/>
            <ac:picMk id="6" creationId="{0360340B-8787-51C4-D027-85F5150CDAC5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3:43:10.309" v="348" actId="1076"/>
          <ac:picMkLst>
            <pc:docMk/>
            <pc:sldMk cId="2936569888" sldId="262"/>
            <ac:picMk id="7" creationId="{DD512C5E-04AD-27EA-AEB1-6AC9EEF786CC}"/>
          </ac:picMkLst>
        </pc:picChg>
      </pc:sldChg>
      <pc:sldChg chg="modSp new">
        <pc:chgData name="Shaun Tierney (2004667)" userId="S::2004667@student.uwtsd.ac.uk::5df56561-0c9b-4d04-a61b-9f585f24667e" providerId="AD" clId="Web-{6E93AF1F-8A49-4127-846B-29B023CE76B0}" dt="2024-01-13T13:53:03.090" v="481" actId="20577"/>
        <pc:sldMkLst>
          <pc:docMk/>
          <pc:sldMk cId="2998488046" sldId="263"/>
        </pc:sldMkLst>
        <pc:spChg chg="mod">
          <ac:chgData name="Shaun Tierney (2004667)" userId="S::2004667@student.uwtsd.ac.uk::5df56561-0c9b-4d04-a61b-9f585f24667e" providerId="AD" clId="Web-{6E93AF1F-8A49-4127-846B-29B023CE76B0}" dt="2024-01-13T13:53:03.090" v="481" actId="20577"/>
          <ac:spMkLst>
            <pc:docMk/>
            <pc:sldMk cId="2998488046" sldId="263"/>
            <ac:spMk id="2" creationId="{E3BE56A1-5AF0-5083-E784-6CBA7B4CE0D2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3:48:42.772" v="439" actId="20577"/>
          <ac:spMkLst>
            <pc:docMk/>
            <pc:sldMk cId="2998488046" sldId="263"/>
            <ac:spMk id="3" creationId="{0B9C27FB-8DD2-2739-E71D-14068443776F}"/>
          </ac:spMkLst>
        </pc:spChg>
      </pc:sldChg>
      <pc:sldChg chg="addSp delSp modSp add replId">
        <pc:chgData name="Shaun Tierney (2004667)" userId="S::2004667@student.uwtsd.ac.uk::5df56561-0c9b-4d04-a61b-9f585f24667e" providerId="AD" clId="Web-{6E93AF1F-8A49-4127-846B-29B023CE76B0}" dt="2024-01-13T13:50:33.925" v="459" actId="1076"/>
        <pc:sldMkLst>
          <pc:docMk/>
          <pc:sldMk cId="3972927612" sldId="264"/>
        </pc:sldMkLst>
        <pc:picChg chg="del">
          <ac:chgData name="Shaun Tierney (2004667)" userId="S::2004667@student.uwtsd.ac.uk::5df56561-0c9b-4d04-a61b-9f585f24667e" providerId="AD" clId="Web-{6E93AF1F-8A49-4127-846B-29B023CE76B0}" dt="2024-01-13T13:45:12.604" v="382"/>
          <ac:picMkLst>
            <pc:docMk/>
            <pc:sldMk cId="3972927612" sldId="264"/>
            <ac:picMk id="4" creationId="{E1521323-90BA-304E-7E23-532F1C4A3AE9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3:50:16.002" v="453" actId="1076"/>
          <ac:picMkLst>
            <pc:docMk/>
            <pc:sldMk cId="3972927612" sldId="264"/>
            <ac:picMk id="5" creationId="{E48E8E94-DA38-5876-89BB-374214C40899}"/>
          </ac:picMkLst>
        </pc:picChg>
        <pc:picChg chg="del">
          <ac:chgData name="Shaun Tierney (2004667)" userId="S::2004667@student.uwtsd.ac.uk::5df56561-0c9b-4d04-a61b-9f585f24667e" providerId="AD" clId="Web-{6E93AF1F-8A49-4127-846B-29B023CE76B0}" dt="2024-01-13T13:45:13.370" v="384"/>
          <ac:picMkLst>
            <pc:docMk/>
            <pc:sldMk cId="3972927612" sldId="264"/>
            <ac:picMk id="6" creationId="{E23AD252-D0D1-E7A3-8910-DAF0E7C22E0D}"/>
          </ac:picMkLst>
        </pc:picChg>
        <pc:picChg chg="del">
          <ac:chgData name="Shaun Tierney (2004667)" userId="S::2004667@student.uwtsd.ac.uk::5df56561-0c9b-4d04-a61b-9f585f24667e" providerId="AD" clId="Web-{6E93AF1F-8A49-4127-846B-29B023CE76B0}" dt="2024-01-13T13:45:13.057" v="383"/>
          <ac:picMkLst>
            <pc:docMk/>
            <pc:sldMk cId="3972927612" sldId="264"/>
            <ac:picMk id="7" creationId="{70C8FF28-E9A6-50C6-06F0-1F686DCE53F8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3:49:34.119" v="451" actId="1076"/>
          <ac:picMkLst>
            <pc:docMk/>
            <pc:sldMk cId="3972927612" sldId="264"/>
            <ac:picMk id="8" creationId="{999E11CD-4F90-4C3A-1790-F7845501CDDE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3:50:33.925" v="459" actId="1076"/>
          <ac:picMkLst>
            <pc:docMk/>
            <pc:sldMk cId="3972927612" sldId="264"/>
            <ac:picMk id="9" creationId="{87CFD446-146C-56CE-456C-5263928C0A88}"/>
          </ac:picMkLst>
        </pc:picChg>
      </pc:sldChg>
      <pc:sldChg chg="addSp delSp modSp new del">
        <pc:chgData name="Shaun Tierney (2004667)" userId="S::2004667@student.uwtsd.ac.uk::5df56561-0c9b-4d04-a61b-9f585f24667e" providerId="AD" clId="Web-{6E93AF1F-8A49-4127-846B-29B023CE76B0}" dt="2024-01-13T13:51:33.460" v="466"/>
        <pc:sldMkLst>
          <pc:docMk/>
          <pc:sldMk cId="2560633698" sldId="265"/>
        </pc:sldMkLst>
        <pc:spChg chg="del">
          <ac:chgData name="Shaun Tierney (2004667)" userId="S::2004667@student.uwtsd.ac.uk::5df56561-0c9b-4d04-a61b-9f585f24667e" providerId="AD" clId="Web-{6E93AF1F-8A49-4127-846B-29B023CE76B0}" dt="2024-01-13T13:51:12.255" v="461"/>
          <ac:spMkLst>
            <pc:docMk/>
            <pc:sldMk cId="2560633698" sldId="265"/>
            <ac:spMk id="3" creationId="{CC50E249-1D77-C143-46C1-FF1FDC92B333}"/>
          </ac:spMkLst>
        </pc:spChg>
        <pc:spChg chg="add mod">
          <ac:chgData name="Shaun Tierney (2004667)" userId="S::2004667@student.uwtsd.ac.uk::5df56561-0c9b-4d04-a61b-9f585f24667e" providerId="AD" clId="Web-{6E93AF1F-8A49-4127-846B-29B023CE76B0}" dt="2024-01-13T13:51:33.053" v="465"/>
          <ac:spMkLst>
            <pc:docMk/>
            <pc:sldMk cId="2560633698" sldId="265"/>
            <ac:spMk id="6" creationId="{84B027F6-E301-52CA-CA9C-475DC774AA0F}"/>
          </ac:spMkLst>
        </pc:spChg>
        <pc:picChg chg="add del mod ord">
          <ac:chgData name="Shaun Tierney (2004667)" userId="S::2004667@student.uwtsd.ac.uk::5df56561-0c9b-4d04-a61b-9f585f24667e" providerId="AD" clId="Web-{6E93AF1F-8A49-4127-846B-29B023CE76B0}" dt="2024-01-13T13:51:33.053" v="465"/>
          <ac:picMkLst>
            <pc:docMk/>
            <pc:sldMk cId="2560633698" sldId="265"/>
            <ac:picMk id="4" creationId="{5116DB07-736A-D81A-FE45-CD7D8A5EB597}"/>
          </ac:picMkLst>
        </pc:picChg>
      </pc:sldChg>
      <pc:sldChg chg="addSp delSp modSp add replId">
        <pc:chgData name="Shaun Tierney (2004667)" userId="S::2004667@student.uwtsd.ac.uk::5df56561-0c9b-4d04-a61b-9f585f24667e" providerId="AD" clId="Web-{6E93AF1F-8A49-4127-846B-29B023CE76B0}" dt="2024-01-13T13:52:09.227" v="477" actId="1076"/>
        <pc:sldMkLst>
          <pc:docMk/>
          <pc:sldMk cId="4151288352" sldId="265"/>
        </pc:sldMkLst>
        <pc:picChg chg="add mod">
          <ac:chgData name="Shaun Tierney (2004667)" userId="S::2004667@student.uwtsd.ac.uk::5df56561-0c9b-4d04-a61b-9f585f24667e" providerId="AD" clId="Web-{6E93AF1F-8A49-4127-846B-29B023CE76B0}" dt="2024-01-13T13:52:09.227" v="477" actId="1076"/>
          <ac:picMkLst>
            <pc:docMk/>
            <pc:sldMk cId="4151288352" sldId="265"/>
            <ac:picMk id="4" creationId="{B18A2BAD-5F7F-68C0-FBF6-689481615426}"/>
          </ac:picMkLst>
        </pc:picChg>
        <pc:picChg chg="del">
          <ac:chgData name="Shaun Tierney (2004667)" userId="S::2004667@student.uwtsd.ac.uk::5df56561-0c9b-4d04-a61b-9f585f24667e" providerId="AD" clId="Web-{6E93AF1F-8A49-4127-846B-29B023CE76B0}" dt="2024-01-13T13:51:34.288" v="468"/>
          <ac:picMkLst>
            <pc:docMk/>
            <pc:sldMk cId="4151288352" sldId="265"/>
            <ac:picMk id="5" creationId="{C88F9F71-9826-7994-CCC0-23FD2EB4A648}"/>
          </ac:picMkLst>
        </pc:picChg>
        <pc:picChg chg="del">
          <ac:chgData name="Shaun Tierney (2004667)" userId="S::2004667@student.uwtsd.ac.uk::5df56561-0c9b-4d04-a61b-9f585f24667e" providerId="AD" clId="Web-{6E93AF1F-8A49-4127-846B-29B023CE76B0}" dt="2024-01-13T13:51:34.335" v="470"/>
          <ac:picMkLst>
            <pc:docMk/>
            <pc:sldMk cId="4151288352" sldId="265"/>
            <ac:picMk id="8" creationId="{64D820FC-841C-1FE8-128E-EE20D9D4B21D}"/>
          </ac:picMkLst>
        </pc:picChg>
        <pc:picChg chg="del">
          <ac:chgData name="Shaun Tierney (2004667)" userId="S::2004667@student.uwtsd.ac.uk::5df56561-0c9b-4d04-a61b-9f585f24667e" providerId="AD" clId="Web-{6E93AF1F-8A49-4127-846B-29B023CE76B0}" dt="2024-01-13T13:51:34.319" v="469"/>
          <ac:picMkLst>
            <pc:docMk/>
            <pc:sldMk cId="4151288352" sldId="265"/>
            <ac:picMk id="9" creationId="{69C6A4A3-BD19-4A2E-9F8D-393C5AA953F3}"/>
          </ac:picMkLst>
        </pc:picChg>
      </pc:sldChg>
      <pc:sldChg chg="new del">
        <pc:chgData name="Shaun Tierney (2004667)" userId="S::2004667@student.uwtsd.ac.uk::5df56561-0c9b-4d04-a61b-9f585f24667e" providerId="AD" clId="Web-{6E93AF1F-8A49-4127-846B-29B023CE76B0}" dt="2024-01-13T13:53:13.715" v="483"/>
        <pc:sldMkLst>
          <pc:docMk/>
          <pc:sldMk cId="1576982479" sldId="266"/>
        </pc:sldMkLst>
      </pc:sldChg>
      <pc:sldChg chg="delSp modSp add replId">
        <pc:chgData name="Shaun Tierney (2004667)" userId="S::2004667@student.uwtsd.ac.uk::5df56561-0c9b-4d04-a61b-9f585f24667e" providerId="AD" clId="Web-{6E93AF1F-8A49-4127-846B-29B023CE76B0}" dt="2024-01-13T13:57:20.777" v="503"/>
        <pc:sldMkLst>
          <pc:docMk/>
          <pc:sldMk cId="1904024567" sldId="266"/>
        </pc:sldMkLst>
        <pc:spChg chg="mod">
          <ac:chgData name="Shaun Tierney (2004667)" userId="S::2004667@student.uwtsd.ac.uk::5df56561-0c9b-4d04-a61b-9f585f24667e" providerId="AD" clId="Web-{6E93AF1F-8A49-4127-846B-29B023CE76B0}" dt="2024-01-13T13:53:23.435" v="485" actId="20577"/>
          <ac:spMkLst>
            <pc:docMk/>
            <pc:sldMk cId="1904024567" sldId="266"/>
            <ac:spMk id="3" creationId="{A9A1A527-00E6-EE41-0623-8A99AB8C75C7}"/>
          </ac:spMkLst>
        </pc:spChg>
        <pc:picChg chg="del">
          <ac:chgData name="Shaun Tierney (2004667)" userId="S::2004667@student.uwtsd.ac.uk::5df56561-0c9b-4d04-a61b-9f585f24667e" providerId="AD" clId="Web-{6E93AF1F-8A49-4127-846B-29B023CE76B0}" dt="2024-01-13T13:57:20.777" v="503"/>
          <ac:picMkLst>
            <pc:docMk/>
            <pc:sldMk cId="1904024567" sldId="266"/>
            <ac:picMk id="4" creationId="{EF87CF6F-9489-6111-DD9A-ED37DC0F39F6}"/>
          </ac:picMkLst>
        </pc:picChg>
      </pc:sldChg>
      <pc:sldChg chg="addSp delSp modSp new">
        <pc:chgData name="Shaun Tierney (2004667)" userId="S::2004667@student.uwtsd.ac.uk::5df56561-0c9b-4d04-a61b-9f585f24667e" providerId="AD" clId="Web-{6E93AF1F-8A49-4127-846B-29B023CE76B0}" dt="2024-01-13T13:58:29.953" v="516" actId="1076"/>
        <pc:sldMkLst>
          <pc:docMk/>
          <pc:sldMk cId="1239282750" sldId="267"/>
        </pc:sldMkLst>
        <pc:spChg chg="mod">
          <ac:chgData name="Shaun Tierney (2004667)" userId="S::2004667@student.uwtsd.ac.uk::5df56561-0c9b-4d04-a61b-9f585f24667e" providerId="AD" clId="Web-{6E93AF1F-8A49-4127-846B-29B023CE76B0}" dt="2024-01-13T13:57:45.606" v="509" actId="20577"/>
          <ac:spMkLst>
            <pc:docMk/>
            <pc:sldMk cId="1239282750" sldId="267"/>
            <ac:spMk id="2" creationId="{AAB1252A-E46E-AFA3-27F9-4C494911CDC2}"/>
          </ac:spMkLst>
        </pc:spChg>
        <pc:spChg chg="del">
          <ac:chgData name="Shaun Tierney (2004667)" userId="S::2004667@student.uwtsd.ac.uk::5df56561-0c9b-4d04-a61b-9f585f24667e" providerId="AD" clId="Web-{6E93AF1F-8A49-4127-846B-29B023CE76B0}" dt="2024-01-13T13:58:20.874" v="510"/>
          <ac:spMkLst>
            <pc:docMk/>
            <pc:sldMk cId="1239282750" sldId="267"/>
            <ac:spMk id="3" creationId="{76D1B3C1-8C13-2B78-1D0D-3CB91EB2595A}"/>
          </ac:spMkLst>
        </pc:spChg>
        <pc:picChg chg="add mod ord">
          <ac:chgData name="Shaun Tierney (2004667)" userId="S::2004667@student.uwtsd.ac.uk::5df56561-0c9b-4d04-a61b-9f585f24667e" providerId="AD" clId="Web-{6E93AF1F-8A49-4127-846B-29B023CE76B0}" dt="2024-01-13T13:58:29.953" v="516" actId="1076"/>
          <ac:picMkLst>
            <pc:docMk/>
            <pc:sldMk cId="1239282750" sldId="267"/>
            <ac:picMk id="4" creationId="{3B86AD25-FB77-CF89-FD06-B8CAA9CA9278}"/>
          </ac:picMkLst>
        </pc:picChg>
      </pc:sldChg>
      <pc:sldChg chg="modSp new">
        <pc:chgData name="Shaun Tierney (2004667)" userId="S::2004667@student.uwtsd.ac.uk::5df56561-0c9b-4d04-a61b-9f585f24667e" providerId="AD" clId="Web-{6E93AF1F-8A49-4127-846B-29B023CE76B0}" dt="2024-01-13T14:06:25.855" v="626" actId="20577"/>
        <pc:sldMkLst>
          <pc:docMk/>
          <pc:sldMk cId="1176278880" sldId="268"/>
        </pc:sldMkLst>
        <pc:spChg chg="mod">
          <ac:chgData name="Shaun Tierney (2004667)" userId="S::2004667@student.uwtsd.ac.uk::5df56561-0c9b-4d04-a61b-9f585f24667e" providerId="AD" clId="Web-{6E93AF1F-8A49-4127-846B-29B023CE76B0}" dt="2024-01-13T14:06:25.855" v="626" actId="20577"/>
          <ac:spMkLst>
            <pc:docMk/>
            <pc:sldMk cId="1176278880" sldId="268"/>
            <ac:spMk id="3" creationId="{33F81482-47B3-1A1C-1B4C-3E8C53075646}"/>
          </ac:spMkLst>
        </pc:spChg>
      </pc:sldChg>
      <pc:sldChg chg="addSp modSp new">
        <pc:chgData name="Shaun Tierney (2004667)" userId="S::2004667@student.uwtsd.ac.uk::5df56561-0c9b-4d04-a61b-9f585f24667e" providerId="AD" clId="Web-{6E93AF1F-8A49-4127-846B-29B023CE76B0}" dt="2024-01-13T14:03:08.422" v="576" actId="1076"/>
        <pc:sldMkLst>
          <pc:docMk/>
          <pc:sldMk cId="1301808515" sldId="269"/>
        </pc:sldMkLst>
        <pc:spChg chg="mod">
          <ac:chgData name="Shaun Tierney (2004667)" userId="S::2004667@student.uwtsd.ac.uk::5df56561-0c9b-4d04-a61b-9f585f24667e" providerId="AD" clId="Web-{6E93AF1F-8A49-4127-846B-29B023CE76B0}" dt="2024-01-13T14:00:37.772" v="562" actId="20577"/>
          <ac:spMkLst>
            <pc:docMk/>
            <pc:sldMk cId="1301808515" sldId="269"/>
            <ac:spMk id="2" creationId="{2DF013D0-718F-0518-9A22-500EB6F71A91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4:01:48.730" v="567" actId="20577"/>
          <ac:spMkLst>
            <pc:docMk/>
            <pc:sldMk cId="1301808515" sldId="269"/>
            <ac:spMk id="3" creationId="{B0A2ABE4-E63A-4303-60D8-E628E2DD6AB6}"/>
          </ac:spMkLst>
        </pc:spChg>
        <pc:picChg chg="add mod">
          <ac:chgData name="Shaun Tierney (2004667)" userId="S::2004667@student.uwtsd.ac.uk::5df56561-0c9b-4d04-a61b-9f585f24667e" providerId="AD" clId="Web-{6E93AF1F-8A49-4127-846B-29B023CE76B0}" dt="2024-01-13T14:01:57.043" v="572" actId="1076"/>
          <ac:picMkLst>
            <pc:docMk/>
            <pc:sldMk cId="1301808515" sldId="269"/>
            <ac:picMk id="4" creationId="{987439CD-514D-5DA0-01F0-CE3ED7DFF1E4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4:03:08.422" v="576" actId="1076"/>
          <ac:picMkLst>
            <pc:docMk/>
            <pc:sldMk cId="1301808515" sldId="269"/>
            <ac:picMk id="5" creationId="{1001D478-6C88-E5EC-0DBC-39B17D63723E}"/>
          </ac:picMkLst>
        </pc:picChg>
      </pc:sldChg>
      <pc:sldChg chg="addSp modSp new">
        <pc:chgData name="Shaun Tierney (2004667)" userId="S::2004667@student.uwtsd.ac.uk::5df56561-0c9b-4d04-a61b-9f585f24667e" providerId="AD" clId="Web-{6E93AF1F-8A49-4127-846B-29B023CE76B0}" dt="2024-01-13T14:04:04.628" v="593" actId="1076"/>
        <pc:sldMkLst>
          <pc:docMk/>
          <pc:sldMk cId="471081584" sldId="270"/>
        </pc:sldMkLst>
        <pc:spChg chg="mod">
          <ac:chgData name="Shaun Tierney (2004667)" userId="S::2004667@student.uwtsd.ac.uk::5df56561-0c9b-4d04-a61b-9f585f24667e" providerId="AD" clId="Web-{6E93AF1F-8A49-4127-846B-29B023CE76B0}" dt="2024-01-13T14:03:21.110" v="580" actId="20577"/>
          <ac:spMkLst>
            <pc:docMk/>
            <pc:sldMk cId="471081584" sldId="270"/>
            <ac:spMk id="2" creationId="{0EF96128-1FB6-F7C5-6EA1-53B4FBD7D2FF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4:03:58.956" v="590" actId="20577"/>
          <ac:spMkLst>
            <pc:docMk/>
            <pc:sldMk cId="471081584" sldId="270"/>
            <ac:spMk id="3" creationId="{A2C107D8-139D-7185-71F0-B5809F1EF7A2}"/>
          </ac:spMkLst>
        </pc:spChg>
        <pc:picChg chg="add mod">
          <ac:chgData name="Shaun Tierney (2004667)" userId="S::2004667@student.uwtsd.ac.uk::5df56561-0c9b-4d04-a61b-9f585f24667e" providerId="AD" clId="Web-{6E93AF1F-8A49-4127-846B-29B023CE76B0}" dt="2024-01-13T14:04:04.628" v="593" actId="1076"/>
          <ac:picMkLst>
            <pc:docMk/>
            <pc:sldMk cId="471081584" sldId="270"/>
            <ac:picMk id="4" creationId="{EE8B42DD-BA3F-06B7-C5D5-9F4E49900422}"/>
          </ac:picMkLst>
        </pc:picChg>
      </pc:sldChg>
      <pc:sldChg chg="addSp delSp modSp add replId">
        <pc:chgData name="Shaun Tierney (2004667)" userId="S::2004667@student.uwtsd.ac.uk::5df56561-0c9b-4d04-a61b-9f585f24667e" providerId="AD" clId="Web-{6E93AF1F-8A49-4127-846B-29B023CE76B0}" dt="2024-01-13T14:09:19.068" v="655" actId="1076"/>
        <pc:sldMkLst>
          <pc:docMk/>
          <pc:sldMk cId="3453486900" sldId="271"/>
        </pc:sldMkLst>
        <pc:spChg chg="mod">
          <ac:chgData name="Shaun Tierney (2004667)" userId="S::2004667@student.uwtsd.ac.uk::5df56561-0c9b-4d04-a61b-9f585f24667e" providerId="AD" clId="Web-{6E93AF1F-8A49-4127-846B-29B023CE76B0}" dt="2024-01-13T14:08:16.986" v="637" actId="20577"/>
          <ac:spMkLst>
            <pc:docMk/>
            <pc:sldMk cId="3453486900" sldId="271"/>
            <ac:spMk id="2" creationId="{951D63B9-A82B-F8B7-F961-02313D986008}"/>
          </ac:spMkLst>
        </pc:spChg>
        <pc:spChg chg="mod">
          <ac:chgData name="Shaun Tierney (2004667)" userId="S::2004667@student.uwtsd.ac.uk::5df56561-0c9b-4d04-a61b-9f585f24667e" providerId="AD" clId="Web-{6E93AF1F-8A49-4127-846B-29B023CE76B0}" dt="2024-01-13T14:09:02.583" v="650" actId="20577"/>
          <ac:spMkLst>
            <pc:docMk/>
            <pc:sldMk cId="3453486900" sldId="271"/>
            <ac:spMk id="3" creationId="{64D7C827-F1AC-CEC1-6354-C095A1DD7CA6}"/>
          </ac:spMkLst>
        </pc:spChg>
        <pc:picChg chg="del">
          <ac:chgData name="Shaun Tierney (2004667)" userId="S::2004667@student.uwtsd.ac.uk::5df56561-0c9b-4d04-a61b-9f585f24667e" providerId="AD" clId="Web-{6E93AF1F-8A49-4127-846B-29B023CE76B0}" dt="2024-01-13T14:08:19.080" v="638"/>
          <ac:picMkLst>
            <pc:docMk/>
            <pc:sldMk cId="3453486900" sldId="271"/>
            <ac:picMk id="4" creationId="{BA93D4FA-AD65-2200-9A09-CDF5B710FC66}"/>
          </ac:picMkLst>
        </pc:picChg>
        <pc:picChg chg="add mod">
          <ac:chgData name="Shaun Tierney (2004667)" userId="S::2004667@student.uwtsd.ac.uk::5df56561-0c9b-4d04-a61b-9f585f24667e" providerId="AD" clId="Web-{6E93AF1F-8A49-4127-846B-29B023CE76B0}" dt="2024-01-13T14:09:19.068" v="655" actId="1076"/>
          <ac:picMkLst>
            <pc:docMk/>
            <pc:sldMk cId="3453486900" sldId="271"/>
            <ac:picMk id="5" creationId="{6FC6401E-31F0-4168-746A-6D024D3EAE53}"/>
          </ac:picMkLst>
        </pc:picChg>
      </pc:sldChg>
      <pc:sldMasterChg chg="del delSldLayout">
        <pc:chgData name="Shaun Tierney (2004667)" userId="S::2004667@student.uwtsd.ac.uk::5df56561-0c9b-4d04-a61b-9f585f24667e" providerId="AD" clId="Web-{6E93AF1F-8A49-4127-846B-29B023CE76B0}" dt="2024-01-13T13:02:19.905" v="0"/>
        <pc:sldMasterMkLst>
          <pc:docMk/>
          <pc:sldMasterMk cId="2460954070" sldId="2147483660"/>
        </pc:sldMasterMkLst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haun Tierney (2004667)" userId="S::2004667@student.uwtsd.ac.uk::5df56561-0c9b-4d04-a61b-9f585f24667e" providerId="AD" clId="Web-{6E93AF1F-8A49-4127-846B-29B023CE76B0}" dt="2024-01-13T13:02:19.905" v="0"/>
        <pc:sldMasterMkLst>
          <pc:docMk/>
          <pc:sldMasterMk cId="4284061613" sldId="2147483711"/>
        </pc:sldMasterMkLst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1140814847" sldId="2147483700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478287315" sldId="2147483701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1417948809" sldId="2147483702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3269547477" sldId="2147483703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3255060795" sldId="2147483704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3900842298" sldId="2147483705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2895812791" sldId="2147483706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1081674198" sldId="2147483707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2808368784" sldId="2147483708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2657948852" sldId="2147483709"/>
          </pc:sldLayoutMkLst>
        </pc:sldLayoutChg>
        <pc:sldLayoutChg chg="add">
          <pc:chgData name="Shaun Tierney (2004667)" userId="S::2004667@student.uwtsd.ac.uk::5df56561-0c9b-4d04-a61b-9f585f24667e" providerId="AD" clId="Web-{6E93AF1F-8A49-4127-846B-29B023CE76B0}" dt="2024-01-13T13:02:19.905" v="0"/>
          <pc:sldLayoutMkLst>
            <pc:docMk/>
            <pc:sldMasterMk cId="4284061613" sldId="2147483711"/>
            <pc:sldLayoutMk cId="1517908442" sldId="2147483710"/>
          </pc:sldLayoutMkLst>
        </pc:sldLayoutChg>
      </pc:sldMasterChg>
    </pc:docChg>
  </pc:docChgLst>
  <pc:docChgLst>
    <pc:chgData name="Shaun Tierney (2004667)" userId="S::2004667@student.uwtsd.ac.uk::5df56561-0c9b-4d04-a61b-9f585f24667e" providerId="AD" clId="Web-{E67A5E20-D7E1-8351-EED3-93B78FC7785C}"/>
    <pc:docChg chg="addSld modSld sldOrd">
      <pc:chgData name="Shaun Tierney (2004667)" userId="S::2004667@student.uwtsd.ac.uk::5df56561-0c9b-4d04-a61b-9f585f24667e" providerId="AD" clId="Web-{E67A5E20-D7E1-8351-EED3-93B78FC7785C}" dt="2024-01-16T13:31:32.789" v="87" actId="14100"/>
      <pc:docMkLst>
        <pc:docMk/>
      </pc:docMkLst>
      <pc:sldChg chg="addSp delSp modSp new ord">
        <pc:chgData name="Shaun Tierney (2004667)" userId="S::2004667@student.uwtsd.ac.uk::5df56561-0c9b-4d04-a61b-9f585f24667e" providerId="AD" clId="Web-{E67A5E20-D7E1-8351-EED3-93B78FC7785C}" dt="2024-01-16T12:41:37.504" v="33" actId="20577"/>
        <pc:sldMkLst>
          <pc:docMk/>
          <pc:sldMk cId="843437326" sldId="272"/>
        </pc:sldMkLst>
        <pc:spChg chg="mod">
          <ac:chgData name="Shaun Tierney (2004667)" userId="S::2004667@student.uwtsd.ac.uk::5df56561-0c9b-4d04-a61b-9f585f24667e" providerId="AD" clId="Web-{E67A5E20-D7E1-8351-EED3-93B78FC7785C}" dt="2024-01-16T12:41:37.504" v="33" actId="20577"/>
          <ac:spMkLst>
            <pc:docMk/>
            <pc:sldMk cId="843437326" sldId="272"/>
            <ac:spMk id="2" creationId="{FCC69B65-CFB7-F850-A338-403B6E1D8100}"/>
          </ac:spMkLst>
        </pc:spChg>
        <pc:spChg chg="del">
          <ac:chgData name="Shaun Tierney (2004667)" userId="S::2004667@student.uwtsd.ac.uk::5df56561-0c9b-4d04-a61b-9f585f24667e" providerId="AD" clId="Web-{E67A5E20-D7E1-8351-EED3-93B78FC7785C}" dt="2024-01-15T14:10:41.600" v="1"/>
          <ac:spMkLst>
            <pc:docMk/>
            <pc:sldMk cId="843437326" sldId="272"/>
            <ac:spMk id="3" creationId="{678A6724-09C6-0B80-398B-34E1BA383FDE}"/>
          </ac:spMkLst>
        </pc:spChg>
        <pc:picChg chg="add mod ord modCrop">
          <ac:chgData name="Shaun Tierney (2004667)" userId="S::2004667@student.uwtsd.ac.uk::5df56561-0c9b-4d04-a61b-9f585f24667e" providerId="AD" clId="Web-{E67A5E20-D7E1-8351-EED3-93B78FC7785C}" dt="2024-01-15T14:11:14.992" v="7" actId="1076"/>
          <ac:picMkLst>
            <pc:docMk/>
            <pc:sldMk cId="843437326" sldId="272"/>
            <ac:picMk id="4" creationId="{54B649EF-0BFA-F5BD-BD51-CC972AE52A77}"/>
          </ac:picMkLst>
        </pc:picChg>
      </pc:sldChg>
      <pc:sldChg chg="addSp delSp modSp new">
        <pc:chgData name="Shaun Tierney (2004667)" userId="S::2004667@student.uwtsd.ac.uk::5df56561-0c9b-4d04-a61b-9f585f24667e" providerId="AD" clId="Web-{E67A5E20-D7E1-8351-EED3-93B78FC7785C}" dt="2024-01-16T13:16:38.694" v="78" actId="1076"/>
        <pc:sldMkLst>
          <pc:docMk/>
          <pc:sldMk cId="702698969" sldId="274"/>
        </pc:sldMkLst>
        <pc:spChg chg="mod">
          <ac:chgData name="Shaun Tierney (2004667)" userId="S::2004667@student.uwtsd.ac.uk::5df56561-0c9b-4d04-a61b-9f585f24667e" providerId="AD" clId="Web-{E67A5E20-D7E1-8351-EED3-93B78FC7785C}" dt="2024-01-16T12:54:18.950" v="43" actId="20577"/>
          <ac:spMkLst>
            <pc:docMk/>
            <pc:sldMk cId="702698969" sldId="274"/>
            <ac:spMk id="2" creationId="{C3B4FEC2-5962-55E7-C15D-71F66DA166BE}"/>
          </ac:spMkLst>
        </pc:spChg>
        <pc:spChg chg="del">
          <ac:chgData name="Shaun Tierney (2004667)" userId="S::2004667@student.uwtsd.ac.uk::5df56561-0c9b-4d04-a61b-9f585f24667e" providerId="AD" clId="Web-{E67A5E20-D7E1-8351-EED3-93B78FC7785C}" dt="2024-01-16T12:54:03.653" v="35"/>
          <ac:spMkLst>
            <pc:docMk/>
            <pc:sldMk cId="702698969" sldId="274"/>
            <ac:spMk id="3" creationId="{8BBE6415-43EB-51AB-4617-23F576A0F945}"/>
          </ac:spMkLst>
        </pc:spChg>
        <pc:picChg chg="add mod ord">
          <ac:chgData name="Shaun Tierney (2004667)" userId="S::2004667@student.uwtsd.ac.uk::5df56561-0c9b-4d04-a61b-9f585f24667e" providerId="AD" clId="Web-{E67A5E20-D7E1-8351-EED3-93B78FC7785C}" dt="2024-01-16T13:16:38.694" v="78" actId="1076"/>
          <ac:picMkLst>
            <pc:docMk/>
            <pc:sldMk cId="702698969" sldId="274"/>
            <ac:picMk id="4" creationId="{5B74A631-8B06-ED3B-A3EE-2F994BCCA3F7}"/>
          </ac:picMkLst>
        </pc:picChg>
      </pc:sldChg>
      <pc:sldChg chg="addSp delSp modSp new">
        <pc:chgData name="Shaun Tierney (2004667)" userId="S::2004667@student.uwtsd.ac.uk::5df56561-0c9b-4d04-a61b-9f585f24667e" providerId="AD" clId="Web-{E67A5E20-D7E1-8351-EED3-93B78FC7785C}" dt="2024-01-16T12:56:47.642" v="59" actId="1076"/>
        <pc:sldMkLst>
          <pc:docMk/>
          <pc:sldMk cId="374718101" sldId="275"/>
        </pc:sldMkLst>
        <pc:spChg chg="mod">
          <ac:chgData name="Shaun Tierney (2004667)" userId="S::2004667@student.uwtsd.ac.uk::5df56561-0c9b-4d04-a61b-9f585f24667e" providerId="AD" clId="Web-{E67A5E20-D7E1-8351-EED3-93B78FC7785C}" dt="2024-01-16T12:56:03.672" v="54" actId="20577"/>
          <ac:spMkLst>
            <pc:docMk/>
            <pc:sldMk cId="374718101" sldId="275"/>
            <ac:spMk id="2" creationId="{A70FCEF6-7510-A282-69B1-E9C4A6FDD4BF}"/>
          </ac:spMkLst>
        </pc:spChg>
        <pc:spChg chg="del">
          <ac:chgData name="Shaun Tierney (2004667)" userId="S::2004667@student.uwtsd.ac.uk::5df56561-0c9b-4d04-a61b-9f585f24667e" providerId="AD" clId="Web-{E67A5E20-D7E1-8351-EED3-93B78FC7785C}" dt="2024-01-16T12:55:54.312" v="45"/>
          <ac:spMkLst>
            <pc:docMk/>
            <pc:sldMk cId="374718101" sldId="275"/>
            <ac:spMk id="3" creationId="{7D61B147-F670-DA3F-846C-1613B094EE0F}"/>
          </ac:spMkLst>
        </pc:spChg>
        <pc:picChg chg="add mod ord">
          <ac:chgData name="Shaun Tierney (2004667)" userId="S::2004667@student.uwtsd.ac.uk::5df56561-0c9b-4d04-a61b-9f585f24667e" providerId="AD" clId="Web-{E67A5E20-D7E1-8351-EED3-93B78FC7785C}" dt="2024-01-16T12:56:45.376" v="58" actId="1076"/>
          <ac:picMkLst>
            <pc:docMk/>
            <pc:sldMk cId="374718101" sldId="275"/>
            <ac:picMk id="4" creationId="{9245EAB2-73CC-3609-AF0D-57B54CA9CC0B}"/>
          </ac:picMkLst>
        </pc:picChg>
        <pc:picChg chg="add mod">
          <ac:chgData name="Shaun Tierney (2004667)" userId="S::2004667@student.uwtsd.ac.uk::5df56561-0c9b-4d04-a61b-9f585f24667e" providerId="AD" clId="Web-{E67A5E20-D7E1-8351-EED3-93B78FC7785C}" dt="2024-01-16T12:56:47.642" v="59" actId="1076"/>
          <ac:picMkLst>
            <pc:docMk/>
            <pc:sldMk cId="374718101" sldId="275"/>
            <ac:picMk id="5" creationId="{E364271C-BC4B-A10F-BCDB-E04E6E3B6D46}"/>
          </ac:picMkLst>
        </pc:picChg>
      </pc:sldChg>
      <pc:sldChg chg="addSp modSp new">
        <pc:chgData name="Shaun Tierney (2004667)" userId="S::2004667@student.uwtsd.ac.uk::5df56561-0c9b-4d04-a61b-9f585f24667e" providerId="AD" clId="Web-{E67A5E20-D7E1-8351-EED3-93B78FC7785C}" dt="2024-01-16T13:16:14.006" v="74" actId="20577"/>
        <pc:sldMkLst>
          <pc:docMk/>
          <pc:sldMk cId="79727035" sldId="276"/>
        </pc:sldMkLst>
        <pc:spChg chg="mod">
          <ac:chgData name="Shaun Tierney (2004667)" userId="S::2004667@student.uwtsd.ac.uk::5df56561-0c9b-4d04-a61b-9f585f24667e" providerId="AD" clId="Web-{E67A5E20-D7E1-8351-EED3-93B78FC7785C}" dt="2024-01-16T13:16:14.006" v="74" actId="20577"/>
          <ac:spMkLst>
            <pc:docMk/>
            <pc:sldMk cId="79727035" sldId="276"/>
            <ac:spMk id="2" creationId="{816A48E0-5315-8B1D-09A6-1F11EA1E3C91}"/>
          </ac:spMkLst>
        </pc:spChg>
        <pc:spChg chg="mod">
          <ac:chgData name="Shaun Tierney (2004667)" userId="S::2004667@student.uwtsd.ac.uk::5df56561-0c9b-4d04-a61b-9f585f24667e" providerId="AD" clId="Web-{E67A5E20-D7E1-8351-EED3-93B78FC7785C}" dt="2024-01-16T13:16:08.631" v="70" actId="20577"/>
          <ac:spMkLst>
            <pc:docMk/>
            <pc:sldMk cId="79727035" sldId="276"/>
            <ac:spMk id="3" creationId="{EC0F3824-F4A8-AC66-B54F-2503C2C22052}"/>
          </ac:spMkLst>
        </pc:spChg>
        <pc:picChg chg="add mod">
          <ac:chgData name="Shaun Tierney (2004667)" userId="S::2004667@student.uwtsd.ac.uk::5df56561-0c9b-4d04-a61b-9f585f24667e" providerId="AD" clId="Web-{E67A5E20-D7E1-8351-EED3-93B78FC7785C}" dt="2024-01-16T13:15:51.240" v="67" actId="1076"/>
          <ac:picMkLst>
            <pc:docMk/>
            <pc:sldMk cId="79727035" sldId="276"/>
            <ac:picMk id="4" creationId="{16744C68-870E-1011-6038-17061C6E46DF}"/>
          </ac:picMkLst>
        </pc:picChg>
        <pc:picChg chg="add mod">
          <ac:chgData name="Shaun Tierney (2004667)" userId="S::2004667@student.uwtsd.ac.uk::5df56561-0c9b-4d04-a61b-9f585f24667e" providerId="AD" clId="Web-{E67A5E20-D7E1-8351-EED3-93B78FC7785C}" dt="2024-01-16T13:15:47.786" v="66" actId="14100"/>
          <ac:picMkLst>
            <pc:docMk/>
            <pc:sldMk cId="79727035" sldId="276"/>
            <ac:picMk id="5" creationId="{8F9E8946-3AD9-D1DD-5F26-92C2CF118E6D}"/>
          </ac:picMkLst>
        </pc:picChg>
      </pc:sldChg>
      <pc:sldChg chg="new">
        <pc:chgData name="Shaun Tierney (2004667)" userId="S::2004667@student.uwtsd.ac.uk::5df56561-0c9b-4d04-a61b-9f585f24667e" providerId="AD" clId="Web-{E67A5E20-D7E1-8351-EED3-93B78FC7785C}" dt="2024-01-16T13:16:53.961" v="79"/>
        <pc:sldMkLst>
          <pc:docMk/>
          <pc:sldMk cId="364709656" sldId="277"/>
        </pc:sldMkLst>
      </pc:sldChg>
      <pc:sldChg chg="addSp delSp modSp new">
        <pc:chgData name="Shaun Tierney (2004667)" userId="S::2004667@student.uwtsd.ac.uk::5df56561-0c9b-4d04-a61b-9f585f24667e" providerId="AD" clId="Web-{E67A5E20-D7E1-8351-EED3-93B78FC7785C}" dt="2024-01-16T13:31:32.789" v="87" actId="14100"/>
        <pc:sldMkLst>
          <pc:docMk/>
          <pc:sldMk cId="2345056773" sldId="278"/>
        </pc:sldMkLst>
        <pc:spChg chg="del">
          <ac:chgData name="Shaun Tierney (2004667)" userId="S::2004667@student.uwtsd.ac.uk::5df56561-0c9b-4d04-a61b-9f585f24667e" providerId="AD" clId="Web-{E67A5E20-D7E1-8351-EED3-93B78FC7785C}" dt="2024-01-16T13:30:44.881" v="81"/>
          <ac:spMkLst>
            <pc:docMk/>
            <pc:sldMk cId="2345056773" sldId="278"/>
            <ac:spMk id="3" creationId="{C35F75D8-3FEF-D4D6-94F6-E2DF0CF5D851}"/>
          </ac:spMkLst>
        </pc:spChg>
        <pc:picChg chg="add mod ord">
          <ac:chgData name="Shaun Tierney (2004667)" userId="S::2004667@student.uwtsd.ac.uk::5df56561-0c9b-4d04-a61b-9f585f24667e" providerId="AD" clId="Web-{E67A5E20-D7E1-8351-EED3-93B78FC7785C}" dt="2024-01-16T13:31:27.992" v="85" actId="1076"/>
          <ac:picMkLst>
            <pc:docMk/>
            <pc:sldMk cId="2345056773" sldId="278"/>
            <ac:picMk id="4" creationId="{6B90BF1A-4123-F743-C063-F178BB4FD398}"/>
          </ac:picMkLst>
        </pc:picChg>
        <pc:picChg chg="add mod">
          <ac:chgData name="Shaun Tierney (2004667)" userId="S::2004667@student.uwtsd.ac.uk::5df56561-0c9b-4d04-a61b-9f585f24667e" providerId="AD" clId="Web-{E67A5E20-D7E1-8351-EED3-93B78FC7785C}" dt="2024-01-16T13:31:32.789" v="87" actId="14100"/>
          <ac:picMkLst>
            <pc:docMk/>
            <pc:sldMk cId="2345056773" sldId="278"/>
            <ac:picMk id="5" creationId="{3615C044-28DE-20AF-ED0B-4FDF9E09217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12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674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368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948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908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060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14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287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948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547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842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40616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forum.gdevelop.io/t/solved-how-do-i-slice-a-sprite-sheet/37755" TargetMode="External"/><Relationship Id="rId2" Type="http://schemas.openxmlformats.org/officeDocument/2006/relationships/hyperlink" Target="https://twitter.com/kristaferanka/status/1674084683485937666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60802A-CB0A-468C-B8E5-6F426F84F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0302" y="1515089"/>
            <a:ext cx="7391398" cy="1625163"/>
          </a:xfrm>
        </p:spPr>
        <p:txBody>
          <a:bodyPr>
            <a:normAutofit/>
          </a:bodyPr>
          <a:lstStyle/>
          <a:p>
            <a:pPr algn="ctr"/>
            <a:r>
              <a:rPr lang="en-US">
                <a:ea typeface="+mj-lt"/>
                <a:cs typeface="+mj-lt"/>
              </a:rPr>
              <a:t>Individual Project </a:t>
            </a:r>
            <a:br>
              <a:rPr lang="en-US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Interim Viva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24201" y="5159229"/>
            <a:ext cx="5943599" cy="7466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/>
              <a:t>Shaun </a:t>
            </a:r>
            <a:r>
              <a:rPr lang="en-US" err="1"/>
              <a:t>tierney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37ABF8F-2936-429C-ACD7-A6BD50E4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3658" y="3469192"/>
            <a:ext cx="0" cy="131078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B60E0-6BBD-2776-CE50-FA4024AD0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Project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8CD8D-EAD9-0666-8083-A81AF78B5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Designing Characters for a hypothetical fighting game</a:t>
            </a:r>
          </a:p>
          <a:p>
            <a:r>
              <a:rPr lang="en-US"/>
              <a:t>Creating sprite sheets for characters</a:t>
            </a:r>
          </a:p>
          <a:p>
            <a:r>
              <a:rPr lang="en-US">
                <a:ea typeface="+mn-lt"/>
                <a:cs typeface="+mn-lt"/>
              </a:rPr>
              <a:t>Implementing them</a:t>
            </a:r>
            <a:r>
              <a:rPr lang="en-US"/>
              <a:t> into a fighting game (MUGEN)</a:t>
            </a:r>
          </a:p>
        </p:txBody>
      </p:sp>
    </p:spTree>
    <p:extLst>
      <p:ext uri="{BB962C8B-B14F-4D97-AF65-F5344CB8AC3E}">
        <p14:creationId xmlns:p14="http://schemas.microsoft.com/office/powerpoint/2010/main" val="1353028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4EA03-B1A7-7BE3-D2FF-D82CA513C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E3064-5FFB-C9E6-25AD-2AAF4E26B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ea typeface="+mn-lt"/>
                <a:cs typeface="+mn-lt"/>
              </a:rPr>
              <a:t>Fighting Game Archetypes </a:t>
            </a:r>
            <a:endParaRPr lang="en-US"/>
          </a:p>
          <a:p>
            <a:pPr marL="0" indent="0">
              <a:buNone/>
            </a:pPr>
            <a:endParaRPr lang="en-US" sz="360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Tanks/</a:t>
            </a:r>
            <a:r>
              <a:rPr lang="en-US"/>
              <a:t>Heavies</a:t>
            </a:r>
          </a:p>
          <a:p>
            <a:r>
              <a:rPr lang="en-US"/>
              <a:t>Glass Canons/Light-weights</a:t>
            </a:r>
          </a:p>
          <a:p>
            <a:r>
              <a:rPr lang="en-US"/>
              <a:t>Zoners/Rangers</a:t>
            </a:r>
          </a:p>
          <a:p>
            <a:r>
              <a:rPr lang="en-US"/>
              <a:t>Melee Fighters</a:t>
            </a:r>
          </a:p>
        </p:txBody>
      </p:sp>
      <p:pic>
        <p:nvPicPr>
          <p:cNvPr id="4" name="Picture 3" descr="Clone | Street Fighter Wiki | Fandom">
            <a:extLst>
              <a:ext uri="{FF2B5EF4-FFF2-40B4-BE49-F238E27FC236}">
                <a16:creationId xmlns:a16="http://schemas.microsoft.com/office/drawing/2014/main" id="{A37C78FB-A796-28CC-6B63-1A35F3D16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8164" y="4300469"/>
            <a:ext cx="2743199" cy="1345166"/>
          </a:xfrm>
          <a:prstGeom prst="rect">
            <a:avLst/>
          </a:prstGeom>
        </p:spPr>
      </p:pic>
      <p:pic>
        <p:nvPicPr>
          <p:cNvPr id="5" name="Picture 4" descr="Skullgirls/Peacock - Mizuumi Wiki">
            <a:extLst>
              <a:ext uri="{FF2B5EF4-FFF2-40B4-BE49-F238E27FC236}">
                <a16:creationId xmlns:a16="http://schemas.microsoft.com/office/drawing/2014/main" id="{56A775E9-E5B5-BEFF-3DA4-0D95D4527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5953" y="3727062"/>
            <a:ext cx="2743200" cy="2852927"/>
          </a:xfrm>
          <a:prstGeom prst="rect">
            <a:avLst/>
          </a:prstGeom>
        </p:spPr>
      </p:pic>
      <p:pic>
        <p:nvPicPr>
          <p:cNvPr id="6" name="Picture 5" descr="Cammy | Street Fighter Wiki | Fandom">
            <a:extLst>
              <a:ext uri="{FF2B5EF4-FFF2-40B4-BE49-F238E27FC236}">
                <a16:creationId xmlns:a16="http://schemas.microsoft.com/office/drawing/2014/main" id="{34BE6386-9BF2-0DF4-00A0-72E8D8C777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4125" y="283243"/>
            <a:ext cx="2571750" cy="3143250"/>
          </a:xfrm>
          <a:prstGeom prst="rect">
            <a:avLst/>
          </a:prstGeom>
        </p:spPr>
      </p:pic>
      <p:pic>
        <p:nvPicPr>
          <p:cNvPr id="7" name="Picture 6" descr="Ganondorf (SSBU) - SmashWiki, the Super Smash Bros. wiki">
            <a:extLst>
              <a:ext uri="{FF2B5EF4-FFF2-40B4-BE49-F238E27FC236}">
                <a16:creationId xmlns:a16="http://schemas.microsoft.com/office/drawing/2014/main" id="{734AA29F-8A7A-5A5D-1AD1-710D4667F9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5953" y="511372"/>
            <a:ext cx="2743200" cy="276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34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8181F1-9FE1-6315-7E15-0B5033941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0580F-134C-2F2D-AD80-D26459558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B794E-F344-4865-89A9-FA39210EC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Theme for the game</a:t>
            </a:r>
            <a:endParaRPr lang="en-US"/>
          </a:p>
          <a:p>
            <a:endParaRPr lang="en-US"/>
          </a:p>
          <a:p>
            <a:r>
              <a:rPr lang="en-US"/>
              <a:t>Fantasy vs Sci-fi</a:t>
            </a:r>
          </a:p>
          <a:p>
            <a:r>
              <a:rPr lang="en-US"/>
              <a:t>Diverse Cast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828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7D2FE0-9E3F-F50D-439F-00817E4D3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CCE0-12BA-70CB-3DEF-2437238CE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68B09-1B2A-8E41-B0E4-9FBCCC839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Balanced Roster</a:t>
            </a:r>
            <a:endParaRPr lang="en-US"/>
          </a:p>
          <a:p>
            <a:endParaRPr lang="en-US"/>
          </a:p>
          <a:p>
            <a:r>
              <a:rPr lang="en-US"/>
              <a:t>Try to design 1-2 of each 'Archetype</a:t>
            </a:r>
            <a:r>
              <a:rPr lang="en-US">
                <a:ea typeface="+mn-lt"/>
                <a:cs typeface="+mn-lt"/>
              </a:rPr>
              <a:t>' for each side</a:t>
            </a:r>
          </a:p>
          <a:p>
            <a:r>
              <a:rPr lang="en-US"/>
              <a:t>Each Character will need a 'Light' and 'Heavy' version of their basic attacks</a:t>
            </a:r>
          </a:p>
          <a:p>
            <a:r>
              <a:rPr lang="en-US"/>
              <a:t>Each Character will need 1-2 special attacks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829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33B12-8335-0777-92D9-1022BDADF6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65303-2362-17D8-877B-5B9C15A5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AACC5-CAB2-65A7-6439-9D00102A5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Current Designs</a:t>
            </a:r>
          </a:p>
          <a:p>
            <a:endParaRPr lang="en-US"/>
          </a:p>
          <a:p>
            <a:r>
              <a:rPr lang="en-US"/>
              <a:t>Goblin Fighter</a:t>
            </a:r>
          </a:p>
          <a:p>
            <a:r>
              <a:rPr lang="en-US"/>
              <a:t>Mech </a:t>
            </a:r>
          </a:p>
          <a:p>
            <a:r>
              <a:rPr lang="en-US"/>
              <a:t>Rabbit Ranger</a:t>
            </a: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76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33B9C-4BB7-3C89-3E4C-8DAADFA15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76A69-C0E9-AD8C-4089-9D30B38FA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51FD-2F89-1CD2-C853-02B5598FA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Goblin Fighter</a:t>
            </a:r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A red line drawing of a cartoon character holding an axe&#10;&#10;Description automatically generated">
            <a:extLst>
              <a:ext uri="{FF2B5EF4-FFF2-40B4-BE49-F238E27FC236}">
                <a16:creationId xmlns:a16="http://schemas.microsoft.com/office/drawing/2014/main" id="{167A2D22-B736-0030-7556-28F057C17B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6796" y="360947"/>
            <a:ext cx="5422487" cy="560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569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CB9C8-6BAC-8E3F-B9DC-B95C18814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FC81E-E16E-C1CB-A720-9E07EA3F6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F3F64-F591-C329-2DCF-BFF737D815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Design Process</a:t>
            </a:r>
            <a:endParaRPr lang="en-US"/>
          </a:p>
          <a:p>
            <a:pPr marL="0" indent="0">
              <a:buNone/>
            </a:pPr>
            <a:r>
              <a:rPr lang="en-US" sz="3600"/>
              <a:t>Mech 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A sketch of a robot&#10;&#10;Description automatically generated">
            <a:extLst>
              <a:ext uri="{FF2B5EF4-FFF2-40B4-BE49-F238E27FC236}">
                <a16:creationId xmlns:a16="http://schemas.microsoft.com/office/drawing/2014/main" id="{EBD3D84C-E138-C48C-54FE-0CCA8531D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658" y="711868"/>
            <a:ext cx="4912894" cy="4922921"/>
          </a:xfrm>
          <a:prstGeom prst="rect">
            <a:avLst/>
          </a:prstGeom>
        </p:spPr>
      </p:pic>
      <p:pic>
        <p:nvPicPr>
          <p:cNvPr id="6" name="Picture 5" descr="XVX-016 Gundam Aerial | The Gundam Wiki | Fandom">
            <a:extLst>
              <a:ext uri="{FF2B5EF4-FFF2-40B4-BE49-F238E27FC236}">
                <a16:creationId xmlns:a16="http://schemas.microsoft.com/office/drawing/2014/main" id="{99A95A80-A0A1-6A9F-A8FD-FC1B1738B8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6689" y="2930172"/>
            <a:ext cx="2412332" cy="3293682"/>
          </a:xfrm>
          <a:prstGeom prst="rect">
            <a:avLst/>
          </a:prstGeom>
        </p:spPr>
      </p:pic>
      <p:pic>
        <p:nvPicPr>
          <p:cNvPr id="7" name="Picture 6" descr="Evangelion Unit-01 | Evangelion | Fandom">
            <a:extLst>
              <a:ext uri="{FF2B5EF4-FFF2-40B4-BE49-F238E27FC236}">
                <a16:creationId xmlns:a16="http://schemas.microsoft.com/office/drawing/2014/main" id="{A49EE192-FE60-3BA8-F56B-B88DB93EE9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1417" y="2715126"/>
            <a:ext cx="1612825" cy="3593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630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DFACA-1187-837C-A860-FE6CDB6874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25536-7148-3454-E89A-C2821AB56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C8D41-01DE-8DC7-0729-E2D051A40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Design Process</a:t>
            </a:r>
            <a:endParaRPr lang="en-US"/>
          </a:p>
          <a:p>
            <a:pPr marL="0" indent="0">
              <a:buNone/>
            </a:pPr>
            <a:r>
              <a:rPr lang="en-US" sz="3600"/>
              <a:t>Mech 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A sketch of a robot&#10;&#10;Description automatically generated">
            <a:extLst>
              <a:ext uri="{FF2B5EF4-FFF2-40B4-BE49-F238E27FC236}">
                <a16:creationId xmlns:a16="http://schemas.microsoft.com/office/drawing/2014/main" id="{E48E8E94-DA38-5876-89BB-374214C40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2653" y="170447"/>
            <a:ext cx="2374903" cy="3158290"/>
          </a:xfrm>
          <a:prstGeom prst="rect">
            <a:avLst/>
          </a:prstGeom>
        </p:spPr>
      </p:pic>
      <p:pic>
        <p:nvPicPr>
          <p:cNvPr id="8" name="Picture 7" descr="Image">
            <a:extLst>
              <a:ext uri="{FF2B5EF4-FFF2-40B4-BE49-F238E27FC236}">
                <a16:creationId xmlns:a16="http://schemas.microsoft.com/office/drawing/2014/main" id="{999E11CD-4F90-4C3A-1790-F7845501CD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3600" y="3433284"/>
            <a:ext cx="4257173" cy="2758693"/>
          </a:xfrm>
          <a:prstGeom prst="rect">
            <a:avLst/>
          </a:prstGeom>
        </p:spPr>
      </p:pic>
      <p:pic>
        <p:nvPicPr>
          <p:cNvPr id="9" name="Picture 8" descr="A sketch of a person in a garment&#10;&#10;Description automatically generated">
            <a:extLst>
              <a:ext uri="{FF2B5EF4-FFF2-40B4-BE49-F238E27FC236}">
                <a16:creationId xmlns:a16="http://schemas.microsoft.com/office/drawing/2014/main" id="{87CFD446-146C-56CE-456C-5263928C0A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6464" y="1884947"/>
            <a:ext cx="3121915" cy="4271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927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FFA2E-B790-5533-BFBF-66D64C3BB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C2D37-03A2-5DF4-AF07-B82C71F71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349EF-47B6-71E6-0040-04D2E9A4EF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Design Process</a:t>
            </a:r>
            <a:endParaRPr lang="en-US"/>
          </a:p>
          <a:p>
            <a:pPr marL="0" indent="0">
              <a:buNone/>
            </a:pPr>
            <a:r>
              <a:rPr lang="en-US" sz="3600"/>
              <a:t>Mech 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A drawing of a robot&#10;&#10;Description automatically generated">
            <a:extLst>
              <a:ext uri="{FF2B5EF4-FFF2-40B4-BE49-F238E27FC236}">
                <a16:creationId xmlns:a16="http://schemas.microsoft.com/office/drawing/2014/main" id="{B18A2BAD-5F7F-68C0-FBF6-689481615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5921" y="320842"/>
            <a:ext cx="5865396" cy="586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288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87A4A-0808-05E0-FDE1-3F3668DED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909E3-C4C2-9C95-1F7F-624E858BA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Character Designing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1A527-00E6-EE41-0623-8A99AB8C75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Design Process</a:t>
            </a:r>
            <a:endParaRPr lang="en-US"/>
          </a:p>
          <a:p>
            <a:pPr marL="0" indent="0">
              <a:buNone/>
            </a:pPr>
            <a:r>
              <a:rPr lang="en-US" sz="3600"/>
              <a:t>Rabbit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A drawing of a rabbit holding a bow and arrow&#10;&#10;Description automatically generated">
            <a:extLst>
              <a:ext uri="{FF2B5EF4-FFF2-40B4-BE49-F238E27FC236}">
                <a16:creationId xmlns:a16="http://schemas.microsoft.com/office/drawing/2014/main" id="{926D8BB0-A174-82C0-816E-4984A9A92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8322" y="240632"/>
            <a:ext cx="4432829" cy="5915527"/>
          </a:xfrm>
          <a:prstGeom prst="rect">
            <a:avLst/>
          </a:prstGeom>
        </p:spPr>
      </p:pic>
      <p:pic>
        <p:nvPicPr>
          <p:cNvPr id="5" name="Picture 4" descr="Bugs Bunny (Space Jam) | Heroes Wiki | Fandom">
            <a:extLst>
              <a:ext uri="{FF2B5EF4-FFF2-40B4-BE49-F238E27FC236}">
                <a16:creationId xmlns:a16="http://schemas.microsoft.com/office/drawing/2014/main" id="{1474929F-4C68-E33A-6EA7-6A295D2E56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6795" y="2885019"/>
            <a:ext cx="2743200" cy="3193487"/>
          </a:xfrm>
          <a:prstGeom prst="rect">
            <a:avLst/>
          </a:prstGeom>
        </p:spPr>
      </p:pic>
      <p:pic>
        <p:nvPicPr>
          <p:cNvPr id="6" name="Picture 5" descr="Robin Hood (Disney character) - Wikipedia">
            <a:extLst>
              <a:ext uri="{FF2B5EF4-FFF2-40B4-BE49-F238E27FC236}">
                <a16:creationId xmlns:a16="http://schemas.microsoft.com/office/drawing/2014/main" id="{729CD0F2-8E3B-7381-0285-42E556F971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2664" y="4293151"/>
            <a:ext cx="2743198" cy="164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024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1252A-E46E-AFA3-27F9-4C494911C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Sprite Sheets</a:t>
            </a:r>
          </a:p>
        </p:txBody>
      </p:sp>
      <p:pic>
        <p:nvPicPr>
          <p:cNvPr id="4" name="Content Placeholder 3" descr="Solved] How do I slice a sprite sheet - How do I...? - GDevelop Forum">
            <a:extLst>
              <a:ext uri="{FF2B5EF4-FFF2-40B4-BE49-F238E27FC236}">
                <a16:creationId xmlns:a16="http://schemas.microsoft.com/office/drawing/2014/main" id="{3B86AD25-FB77-CF89-FD06-B8CAA9CA92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81239" y="150312"/>
            <a:ext cx="5519538" cy="5838740"/>
          </a:xfrm>
        </p:spPr>
      </p:pic>
    </p:spTree>
    <p:extLst>
      <p:ext uri="{BB962C8B-B14F-4D97-AF65-F5344CB8AC3E}">
        <p14:creationId xmlns:p14="http://schemas.microsoft.com/office/powerpoint/2010/main" val="1239282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13D0-718F-0518-9A22-500EB6F71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Sprite 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2ABE4-E63A-4303-60D8-E628E2DD6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Animation Sprite Sheets</a:t>
            </a:r>
          </a:p>
        </p:txBody>
      </p:sp>
      <p:pic>
        <p:nvPicPr>
          <p:cNvPr id="4" name="Picture 3" descr="A screenshot of a video game&#10;&#10;Description automatically generated">
            <a:extLst>
              <a:ext uri="{FF2B5EF4-FFF2-40B4-BE49-F238E27FC236}">
                <a16:creationId xmlns:a16="http://schemas.microsoft.com/office/drawing/2014/main" id="{987439CD-514D-5DA0-01F0-CE3ED7DFF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9159" y="2018549"/>
            <a:ext cx="4662236" cy="4114298"/>
          </a:xfrm>
          <a:prstGeom prst="rect">
            <a:avLst/>
          </a:prstGeom>
        </p:spPr>
      </p:pic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1001D478-6C88-E5EC-0DBC-39B17D637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1531" y="2861761"/>
            <a:ext cx="3566861" cy="273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808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96128-1FB6-F7C5-6EA1-53B4FBD7D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Sprite 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107D8-139D-7185-71F0-B5809F1EF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Style Moving Forward</a:t>
            </a:r>
          </a:p>
        </p:txBody>
      </p:sp>
      <p:pic>
        <p:nvPicPr>
          <p:cNvPr id="4" name="Picture 3" descr="Rivals of Aether on Steam">
            <a:extLst>
              <a:ext uri="{FF2B5EF4-FFF2-40B4-BE49-F238E27FC236}">
                <a16:creationId xmlns:a16="http://schemas.microsoft.com/office/drawing/2014/main" id="{EE8B42DD-BA3F-06B7-C5D5-9F4E49900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5374" y="2246396"/>
            <a:ext cx="6061910" cy="340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081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E6230-4486-9E48-A73D-C14F11DE91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63B9-A82B-F8B7-F961-02313D986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7C827-F1AC-CEC1-6354-C095A1DD7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Mugen</a:t>
            </a:r>
          </a:p>
          <a:p>
            <a:r>
              <a:rPr lang="en-US"/>
              <a:t>Rivals of Aether</a:t>
            </a:r>
          </a:p>
        </p:txBody>
      </p:sp>
      <p:pic>
        <p:nvPicPr>
          <p:cNvPr id="5" name="Picture 4" descr="mugen vs rivals of aether : r/DeathBattleMatchups">
            <a:extLst>
              <a:ext uri="{FF2B5EF4-FFF2-40B4-BE49-F238E27FC236}">
                <a16:creationId xmlns:a16="http://schemas.microsoft.com/office/drawing/2014/main" id="{6FC6401E-31F0-4168-746A-6D024D3EA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9058" y="3427742"/>
            <a:ext cx="6442910" cy="244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486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E56A1-5AF0-5083-E784-6CBA7B4CE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174460"/>
            <a:ext cx="10427840" cy="1086056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C27FB-8DD2-2739-E71D-140684437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758" y="1263879"/>
            <a:ext cx="10427841" cy="48557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"Mobile Suit Gundam: The Witch from Mercury", Studio Sunrise, July 14, 2022 </a:t>
            </a:r>
          </a:p>
          <a:p>
            <a:r>
              <a:rPr lang="en-US"/>
              <a:t>"</a:t>
            </a:r>
            <a:r>
              <a:rPr lang="en-US">
                <a:ea typeface="+mn-lt"/>
                <a:cs typeface="+mn-lt"/>
              </a:rPr>
              <a:t>Neon Genesis Evangelion", Studio </a:t>
            </a:r>
            <a:r>
              <a:rPr lang="en-US" err="1">
                <a:ea typeface="+mn-lt"/>
                <a:cs typeface="+mn-lt"/>
              </a:rPr>
              <a:t>Gainax</a:t>
            </a:r>
            <a:r>
              <a:rPr lang="en-US">
                <a:ea typeface="+mn-lt"/>
                <a:cs typeface="+mn-lt"/>
              </a:rPr>
              <a:t> &amp; Studio </a:t>
            </a:r>
            <a:r>
              <a:rPr lang="en-US" err="1">
                <a:ea typeface="+mn-lt"/>
                <a:cs typeface="+mn-lt"/>
              </a:rPr>
              <a:t>Tatsunoko</a:t>
            </a:r>
            <a:r>
              <a:rPr lang="en-US">
                <a:ea typeface="+mn-lt"/>
                <a:cs typeface="+mn-lt"/>
              </a:rPr>
              <a:t>, October 4, 1995</a:t>
            </a:r>
          </a:p>
          <a:p>
            <a:r>
              <a:rPr lang="en-US"/>
              <a:t>"Spiderman Across the </a:t>
            </a:r>
            <a:r>
              <a:rPr lang="en-US" err="1"/>
              <a:t>Spiderverse</a:t>
            </a:r>
            <a:r>
              <a:rPr lang="en-US"/>
              <a:t>", Concept art by Kris Anka, June 28, 2023 (Link: </a:t>
            </a:r>
            <a:r>
              <a:rPr lang="en-US">
                <a:ea typeface="+mn-lt"/>
                <a:cs typeface="+mn-lt"/>
                <a:hlinkClick r:id="rId2"/>
              </a:rPr>
              <a:t>https://twitter.com/kristaferanka/status/1674084683485937666</a:t>
            </a:r>
            <a:r>
              <a:rPr lang="en-US">
                <a:ea typeface="+mn-lt"/>
                <a:cs typeface="+mn-lt"/>
              </a:rPr>
              <a:t>) </a:t>
            </a:r>
            <a:endParaRPr lang="en-US"/>
          </a:p>
          <a:p>
            <a:r>
              <a:rPr lang="en-US"/>
              <a:t>"Looney Tunes",</a:t>
            </a:r>
            <a:r>
              <a:rPr lang="en-US">
                <a:ea typeface="+mn-lt"/>
                <a:cs typeface="+mn-lt"/>
              </a:rPr>
              <a:t> Warner Bros, 1930–present</a:t>
            </a:r>
            <a:endParaRPr lang="en-US">
              <a:solidFill>
                <a:srgbClr val="CCC9C2"/>
              </a:solidFill>
              <a:ea typeface="+mn-lt"/>
              <a:cs typeface="+mn-lt"/>
            </a:endParaRPr>
          </a:p>
          <a:p>
            <a:r>
              <a:rPr lang="en-US"/>
              <a:t>"Robin Hood", Disney, </a:t>
            </a:r>
            <a:r>
              <a:rPr lang="en-US">
                <a:ea typeface="+mn-lt"/>
                <a:cs typeface="+mn-lt"/>
              </a:rPr>
              <a:t>November 8, 1973</a:t>
            </a:r>
            <a:endParaRPr lang="en-US"/>
          </a:p>
          <a:p>
            <a:r>
              <a:rPr lang="en-US">
                <a:ea typeface="+mn-lt"/>
                <a:cs typeface="+mn-lt"/>
              </a:rPr>
              <a:t>"Sonic CD" Videogame, SEGA, September 23, 1993 (Sprite Sheet found here: </a:t>
            </a:r>
            <a:r>
              <a:rPr lang="en-US">
                <a:ea typeface="+mn-lt"/>
                <a:cs typeface="+mn-lt"/>
                <a:hlinkClick r:id="rId3"/>
              </a:rPr>
              <a:t>https://forum.gdevelop.io/t/solved-how-do-i-slice-a-sprite-sheet/37755</a:t>
            </a:r>
            <a:r>
              <a:rPr lang="en-US">
                <a:ea typeface="+mn-lt"/>
                <a:cs typeface="+mn-lt"/>
              </a:rPr>
              <a:t> )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"Rivals of Aether", Aether Studios, March 28, 2017. Found online here: (https://store.steampowered.com/app/383980/Rivals_of_Aether/)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4880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69B65-CFB7-F850-A338-403B6E1D8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ea typeface="+mj-lt"/>
                <a:cs typeface="+mj-lt"/>
              </a:rPr>
              <a:t>Dissertation</a:t>
            </a:r>
            <a:br>
              <a:rPr lang="en-US">
                <a:ea typeface="+mj-lt"/>
                <a:cs typeface="+mj-lt"/>
              </a:rPr>
            </a:br>
            <a:r>
              <a:rPr lang="en-US" sz="3200"/>
              <a:t>History of Diversity </a:t>
            </a:r>
            <a:br>
              <a:rPr lang="en-US" sz="3200"/>
            </a:br>
            <a:r>
              <a:rPr lang="en-US" sz="3200"/>
              <a:t>in Fighting Games</a:t>
            </a:r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B649EF-0BFA-F5BD-BD51-CC972AE52A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34770" y="254854"/>
            <a:ext cx="6424947" cy="5802776"/>
          </a:xfrm>
        </p:spPr>
      </p:pic>
    </p:spTree>
    <p:extLst>
      <p:ext uri="{BB962C8B-B14F-4D97-AF65-F5344CB8AC3E}">
        <p14:creationId xmlns:p14="http://schemas.microsoft.com/office/powerpoint/2010/main" val="843437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FEC2-5962-55E7-C15D-71F66DA16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Dissertation</a:t>
            </a:r>
            <a:endParaRPr lang="en-US"/>
          </a:p>
        </p:txBody>
      </p:sp>
      <p:pic>
        <p:nvPicPr>
          <p:cNvPr id="4" name="Content Placeholder 3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5B74A631-8B06-ED3B-A3EE-2F994BCCA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89732" y="2807406"/>
            <a:ext cx="7686675" cy="3105150"/>
          </a:xfrm>
        </p:spPr>
      </p:pic>
    </p:spTree>
    <p:extLst>
      <p:ext uri="{BB962C8B-B14F-4D97-AF65-F5344CB8AC3E}">
        <p14:creationId xmlns:p14="http://schemas.microsoft.com/office/powerpoint/2010/main" val="702698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FCEF6-7510-A282-69B1-E9C4A6FDD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Dissertation</a:t>
            </a:r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45EAB2-73CC-3609-AF0D-57B54CA9CC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3592" y="2089166"/>
            <a:ext cx="7743825" cy="171450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64271C-BC4B-A10F-BCDB-E04E6E3B6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583" y="4037565"/>
            <a:ext cx="7896225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181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text on a page&#10;&#10;Description automatically generated">
            <a:extLst>
              <a:ext uri="{FF2B5EF4-FFF2-40B4-BE49-F238E27FC236}">
                <a16:creationId xmlns:a16="http://schemas.microsoft.com/office/drawing/2014/main" id="{ACDA424C-F318-3665-3511-4D788C06F2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16568" y="1024026"/>
            <a:ext cx="7443536" cy="3951872"/>
          </a:xfrm>
        </p:spPr>
      </p:pic>
    </p:spTree>
    <p:extLst>
      <p:ext uri="{BB962C8B-B14F-4D97-AF65-F5344CB8AC3E}">
        <p14:creationId xmlns:p14="http://schemas.microsoft.com/office/powerpoint/2010/main" val="3647096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A48E0-5315-8B1D-09A6-1F11EA1E3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Dissertation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F3824-F4A8-AC66-B54F-2503C2C22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6744C68-870E-1011-6038-17061C6E4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051" y="191274"/>
            <a:ext cx="5695950" cy="3743325"/>
          </a:xfrm>
          <a:prstGeom prst="rect">
            <a:avLst/>
          </a:prstGeom>
        </p:spPr>
      </p:pic>
      <p:pic>
        <p:nvPicPr>
          <p:cNvPr id="5" name="Picture 4" descr="A screenshot of a computer code&#10;&#10;Description automatically generated">
            <a:extLst>
              <a:ext uri="{FF2B5EF4-FFF2-40B4-BE49-F238E27FC236}">
                <a16:creationId xmlns:a16="http://schemas.microsoft.com/office/drawing/2014/main" id="{8F9E8946-3AD9-D1DD-5F26-92C2CF118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93" y="3823114"/>
            <a:ext cx="7102614" cy="2834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270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3C590-6426-C085-2031-CE4004A6D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6B90BF1A-4123-F743-C063-F178BB4FD3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808" y="155462"/>
            <a:ext cx="5524958" cy="3903298"/>
          </a:xfrm>
        </p:spPr>
      </p:pic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3615C044-28DE-20AF-ED0B-4FDF9E0921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8856" y="2015296"/>
            <a:ext cx="6688897" cy="4528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056773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rchway">
      <a:dk1>
        <a:sysClr val="windowText" lastClr="000000"/>
      </a:dk1>
      <a:lt1>
        <a:sysClr val="window" lastClr="FFFFFF"/>
      </a:lt1>
      <a:dk2>
        <a:srgbClr val="262626"/>
      </a:dk2>
      <a:lt2>
        <a:srgbClr val="CCC9C2"/>
      </a:lt2>
      <a:accent1>
        <a:srgbClr val="A85E3E"/>
      </a:accent1>
      <a:accent2>
        <a:srgbClr val="C3743C"/>
      </a:accent2>
      <a:accent3>
        <a:srgbClr val="CF6749"/>
      </a:accent3>
      <a:accent4>
        <a:srgbClr val="7D8B71"/>
      </a:accent4>
      <a:accent5>
        <a:srgbClr val="A37A59"/>
      </a:accent5>
      <a:accent6>
        <a:srgbClr val="AB8244"/>
      </a:accent6>
      <a:hlink>
        <a:srgbClr val="B94F31"/>
      </a:hlink>
      <a:folHlink>
        <a:srgbClr val="667458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VaultVTI</vt:lpstr>
      <vt:lpstr>Individual Project  Interim Viva</vt:lpstr>
      <vt:lpstr>Project Recap</vt:lpstr>
      <vt:lpstr>Character Designing</vt:lpstr>
      <vt:lpstr>Character Designing</vt:lpstr>
      <vt:lpstr>Character Designing</vt:lpstr>
      <vt:lpstr>Character Designing</vt:lpstr>
      <vt:lpstr>Character Designing</vt:lpstr>
      <vt:lpstr>Character Designing</vt:lpstr>
      <vt:lpstr>Character Designing</vt:lpstr>
      <vt:lpstr>Character Designing</vt:lpstr>
      <vt:lpstr>Character Designing</vt:lpstr>
      <vt:lpstr>Sprite Sheets</vt:lpstr>
      <vt:lpstr>Sprite Sheets</vt:lpstr>
      <vt:lpstr>Sprite Sheets</vt:lpstr>
      <vt:lpstr>Implementation</vt:lpstr>
      <vt:lpstr>References</vt:lpstr>
      <vt:lpstr>Dissertation History of Diversity  in Fighting Games</vt:lpstr>
      <vt:lpstr>Dissertation</vt:lpstr>
      <vt:lpstr>Dissertation</vt:lpstr>
      <vt:lpstr>PowerPoint Presentation</vt:lpstr>
      <vt:lpstr>Dissertation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</cp:revision>
  <dcterms:created xsi:type="dcterms:W3CDTF">2024-01-13T12:58:39Z</dcterms:created>
  <dcterms:modified xsi:type="dcterms:W3CDTF">2024-01-16T15:00:44Z</dcterms:modified>
</cp:coreProperties>
</file>