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9" r:id="rId4"/>
    <p:sldId id="260" r:id="rId5"/>
    <p:sldId id="261" r:id="rId6"/>
    <p:sldId id="266" r:id="rId7"/>
    <p:sldId id="267"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2F863D-DAA8-4330-A943-F6028343221F}" v="16" dt="2019-05-14T22:20:50.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3708" autoAdjust="0"/>
  </p:normalViewPr>
  <p:slideViewPr>
    <p:cSldViewPr snapToGrid="0">
      <p:cViewPr varScale="1">
        <p:scale>
          <a:sx n="88" d="100"/>
          <a:sy n="88" d="100"/>
        </p:scale>
        <p:origin x="14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e Parker" userId="2245f6f708ded55b" providerId="LiveId" clId="{E32F863D-DAA8-4330-A943-F6028343221F}"/>
    <pc:docChg chg="undo custSel mod modSld">
      <pc:chgData name="George Parker" userId="2245f6f708ded55b" providerId="LiveId" clId="{E32F863D-DAA8-4330-A943-F6028343221F}" dt="2019-05-14T22:20:50.895" v="449" actId="207"/>
      <pc:docMkLst>
        <pc:docMk/>
      </pc:docMkLst>
      <pc:sldChg chg="addSp delSp modSp mod setBg">
        <pc:chgData name="George Parker" userId="2245f6f708ded55b" providerId="LiveId" clId="{E32F863D-DAA8-4330-A943-F6028343221F}" dt="2019-05-14T21:56:53.841" v="119" actId="26606"/>
        <pc:sldMkLst>
          <pc:docMk/>
          <pc:sldMk cId="1247448763" sldId="256"/>
        </pc:sldMkLst>
        <pc:spChg chg="mod">
          <ac:chgData name="George Parker" userId="2245f6f708ded55b" providerId="LiveId" clId="{E32F863D-DAA8-4330-A943-F6028343221F}" dt="2019-05-14T21:56:53.830" v="118" actId="26606"/>
          <ac:spMkLst>
            <pc:docMk/>
            <pc:sldMk cId="1247448763" sldId="256"/>
            <ac:spMk id="2" creationId="{369F8097-E902-4DE7-817B-C08679B6C3F7}"/>
          </ac:spMkLst>
        </pc:spChg>
        <pc:spChg chg="add del">
          <ac:chgData name="George Parker" userId="2245f6f708ded55b" providerId="LiveId" clId="{E32F863D-DAA8-4330-A943-F6028343221F}" dt="2019-05-14T21:56:53.841" v="119" actId="26606"/>
          <ac:spMkLst>
            <pc:docMk/>
            <pc:sldMk cId="1247448763" sldId="256"/>
            <ac:spMk id="7" creationId="{4609862E-48F9-45AC-8D44-67A0268A7935}"/>
          </ac:spMkLst>
        </pc:spChg>
        <pc:spChg chg="add del">
          <ac:chgData name="George Parker" userId="2245f6f708ded55b" providerId="LiveId" clId="{E32F863D-DAA8-4330-A943-F6028343221F}" dt="2019-05-14T21:56:51.724" v="116" actId="26606"/>
          <ac:spMkLst>
            <pc:docMk/>
            <pc:sldMk cId="1247448763" sldId="256"/>
            <ac:spMk id="19" creationId="{4609862E-48F9-45AC-8D44-67A0268A7935}"/>
          </ac:spMkLst>
        </pc:spChg>
        <pc:spChg chg="add del">
          <ac:chgData name="George Parker" userId="2245f6f708ded55b" providerId="LiveId" clId="{E32F863D-DAA8-4330-A943-F6028343221F}" dt="2019-05-14T21:56:53.830" v="118" actId="26606"/>
          <ac:spMkLst>
            <pc:docMk/>
            <pc:sldMk cId="1247448763" sldId="256"/>
            <ac:spMk id="28" creationId="{285FDA20-1F2D-4C6B-BEA2-541F2A2DBDA7}"/>
          </ac:spMkLst>
        </pc:spChg>
        <pc:spChg chg="add del">
          <ac:chgData name="George Parker" userId="2245f6f708ded55b" providerId="LiveId" clId="{E32F863D-DAA8-4330-A943-F6028343221F}" dt="2019-05-14T21:56:53.830" v="118" actId="26606"/>
          <ac:spMkLst>
            <pc:docMk/>
            <pc:sldMk cId="1247448763" sldId="256"/>
            <ac:spMk id="29" creationId="{D7A1FF82-7172-4BD7-A331-B18CA494D36F}"/>
          </ac:spMkLst>
        </pc:spChg>
        <pc:spChg chg="add">
          <ac:chgData name="George Parker" userId="2245f6f708ded55b" providerId="LiveId" clId="{E32F863D-DAA8-4330-A943-F6028343221F}" dt="2019-05-14T21:56:53.841" v="119" actId="26606"/>
          <ac:spMkLst>
            <pc:docMk/>
            <pc:sldMk cId="1247448763" sldId="256"/>
            <ac:spMk id="31" creationId="{4609862E-48F9-45AC-8D44-67A0268A7935}"/>
          </ac:spMkLst>
        </pc:spChg>
        <pc:grpChg chg="add del">
          <ac:chgData name="George Parker" userId="2245f6f708ded55b" providerId="LiveId" clId="{E32F863D-DAA8-4330-A943-F6028343221F}" dt="2019-05-14T21:56:53.841" v="119" actId="26606"/>
          <ac:grpSpMkLst>
            <pc:docMk/>
            <pc:sldMk cId="1247448763" sldId="256"/>
            <ac:grpSpMk id="9" creationId="{C97986E7-0E3C-4F64-886E-935DDCB83AA7}"/>
          </ac:grpSpMkLst>
        </pc:grpChg>
        <pc:grpChg chg="add del">
          <ac:chgData name="George Parker" userId="2245f6f708ded55b" providerId="LiveId" clId="{E32F863D-DAA8-4330-A943-F6028343221F}" dt="2019-05-14T21:56:51.724" v="116" actId="26606"/>
          <ac:grpSpMkLst>
            <pc:docMk/>
            <pc:sldMk cId="1247448763" sldId="256"/>
            <ac:grpSpMk id="21" creationId="{C97986E7-0E3C-4F64-886E-935DDCB83AA7}"/>
          </ac:grpSpMkLst>
        </pc:grpChg>
        <pc:grpChg chg="add">
          <ac:chgData name="George Parker" userId="2245f6f708ded55b" providerId="LiveId" clId="{E32F863D-DAA8-4330-A943-F6028343221F}" dt="2019-05-14T21:56:53.841" v="119" actId="26606"/>
          <ac:grpSpMkLst>
            <pc:docMk/>
            <pc:sldMk cId="1247448763" sldId="256"/>
            <ac:grpSpMk id="32" creationId="{C97986E7-0E3C-4F64-886E-935DDCB83AA7}"/>
          </ac:grpSpMkLst>
        </pc:grpChg>
      </pc:sldChg>
      <pc:sldChg chg="addSp delSp modSp mod setBg modNotesTx">
        <pc:chgData name="George Parker" userId="2245f6f708ded55b" providerId="LiveId" clId="{E32F863D-DAA8-4330-A943-F6028343221F}" dt="2019-05-14T22:14:53.742" v="135" actId="27636"/>
        <pc:sldMkLst>
          <pc:docMk/>
          <pc:sldMk cId="1243831818" sldId="257"/>
        </pc:sldMkLst>
        <pc:spChg chg="mod">
          <ac:chgData name="George Parker" userId="2245f6f708ded55b" providerId="LiveId" clId="{E32F863D-DAA8-4330-A943-F6028343221F}" dt="2019-05-14T22:14:53.742" v="135" actId="27636"/>
          <ac:spMkLst>
            <pc:docMk/>
            <pc:sldMk cId="1243831818" sldId="257"/>
            <ac:spMk id="2" creationId="{369F8097-E902-4DE7-817B-C08679B6C3F7}"/>
          </ac:spMkLst>
        </pc:spChg>
        <pc:spChg chg="del">
          <ac:chgData name="George Parker" userId="2245f6f708ded55b" providerId="LiveId" clId="{E32F863D-DAA8-4330-A943-F6028343221F}" dt="2019-05-14T14:05:27.783" v="2" actId="478"/>
          <ac:spMkLst>
            <pc:docMk/>
            <pc:sldMk cId="1243831818" sldId="257"/>
            <ac:spMk id="3" creationId="{53DD697A-57FE-42D6-AA3C-F202EE911886}"/>
          </ac:spMkLst>
        </pc:spChg>
        <pc:spChg chg="add del">
          <ac:chgData name="George Parker" userId="2245f6f708ded55b" providerId="LiveId" clId="{E32F863D-DAA8-4330-A943-F6028343221F}" dt="2019-05-14T21:57:13.245" v="122" actId="26606"/>
          <ac:spMkLst>
            <pc:docMk/>
            <pc:sldMk cId="1243831818" sldId="257"/>
            <ac:spMk id="7" creationId="{285FDA20-1F2D-4C6B-BEA2-541F2A2DBDA7}"/>
          </ac:spMkLst>
        </pc:spChg>
        <pc:spChg chg="add del">
          <ac:chgData name="George Parker" userId="2245f6f708ded55b" providerId="LiveId" clId="{E32F863D-DAA8-4330-A943-F6028343221F}" dt="2019-05-14T21:57:13.245" v="122" actId="26606"/>
          <ac:spMkLst>
            <pc:docMk/>
            <pc:sldMk cId="1243831818" sldId="257"/>
            <ac:spMk id="9" creationId="{D7A1FF82-7172-4BD7-A331-B18CA494D36F}"/>
          </ac:spMkLst>
        </pc:spChg>
        <pc:spChg chg="add">
          <ac:chgData name="George Parker" userId="2245f6f708ded55b" providerId="LiveId" clId="{E32F863D-DAA8-4330-A943-F6028343221F}" dt="2019-05-14T21:57:13.245" v="122" actId="26606"/>
          <ac:spMkLst>
            <pc:docMk/>
            <pc:sldMk cId="1243831818" sldId="257"/>
            <ac:spMk id="14" creationId="{4609862E-48F9-45AC-8D44-67A0268A7935}"/>
          </ac:spMkLst>
        </pc:spChg>
        <pc:grpChg chg="add">
          <ac:chgData name="George Parker" userId="2245f6f708ded55b" providerId="LiveId" clId="{E32F863D-DAA8-4330-A943-F6028343221F}" dt="2019-05-14T21:57:13.245" v="122" actId="26606"/>
          <ac:grpSpMkLst>
            <pc:docMk/>
            <pc:sldMk cId="1243831818" sldId="257"/>
            <ac:grpSpMk id="16" creationId="{C97986E7-0E3C-4F64-886E-935DDCB83AA7}"/>
          </ac:grpSpMkLst>
        </pc:grpChg>
      </pc:sldChg>
      <pc:sldChg chg="addSp delSp modSp mod setBg modNotesTx">
        <pc:chgData name="George Parker" userId="2245f6f708ded55b" providerId="LiveId" clId="{E32F863D-DAA8-4330-A943-F6028343221F}" dt="2019-05-14T22:15:20.451" v="138" actId="1076"/>
        <pc:sldMkLst>
          <pc:docMk/>
          <pc:sldMk cId="3742064299" sldId="259"/>
        </pc:sldMkLst>
        <pc:spChg chg="mod">
          <ac:chgData name="George Parker" userId="2245f6f708ded55b" providerId="LiveId" clId="{E32F863D-DAA8-4330-A943-F6028343221F}" dt="2019-05-14T22:15:20.451" v="138" actId="1076"/>
          <ac:spMkLst>
            <pc:docMk/>
            <pc:sldMk cId="3742064299" sldId="259"/>
            <ac:spMk id="2" creationId="{369F8097-E902-4DE7-817B-C08679B6C3F7}"/>
          </ac:spMkLst>
        </pc:spChg>
        <pc:spChg chg="del mod">
          <ac:chgData name="George Parker" userId="2245f6f708ded55b" providerId="LiveId" clId="{E32F863D-DAA8-4330-A943-F6028343221F}" dt="2019-05-14T22:15:12.553" v="136" actId="478"/>
          <ac:spMkLst>
            <pc:docMk/>
            <pc:sldMk cId="3742064299" sldId="259"/>
            <ac:spMk id="3" creationId="{53DD697A-57FE-42D6-AA3C-F202EE911886}"/>
          </ac:spMkLst>
        </pc:spChg>
        <pc:spChg chg="add">
          <ac:chgData name="George Parker" userId="2245f6f708ded55b" providerId="LiveId" clId="{E32F863D-DAA8-4330-A943-F6028343221F}" dt="2019-05-14T21:57:07.320" v="121" actId="26606"/>
          <ac:spMkLst>
            <pc:docMk/>
            <pc:sldMk cId="3742064299" sldId="259"/>
            <ac:spMk id="8" creationId="{4609862E-48F9-45AC-8D44-67A0268A7935}"/>
          </ac:spMkLst>
        </pc:spChg>
        <pc:grpChg chg="add">
          <ac:chgData name="George Parker" userId="2245f6f708ded55b" providerId="LiveId" clId="{E32F863D-DAA8-4330-A943-F6028343221F}" dt="2019-05-14T21:57:07.320" v="121" actId="26606"/>
          <ac:grpSpMkLst>
            <pc:docMk/>
            <pc:sldMk cId="3742064299" sldId="259"/>
            <ac:grpSpMk id="10" creationId="{C97986E7-0E3C-4F64-886E-935DDCB83AA7}"/>
          </ac:grpSpMkLst>
        </pc:grpChg>
      </pc:sldChg>
      <pc:sldChg chg="addSp delSp modSp mod setBg modNotesTx">
        <pc:chgData name="George Parker" userId="2245f6f708ded55b" providerId="LiveId" clId="{E32F863D-DAA8-4330-A943-F6028343221F}" dt="2019-05-14T22:15:37.252" v="142" actId="1076"/>
        <pc:sldMkLst>
          <pc:docMk/>
          <pc:sldMk cId="2974355406" sldId="260"/>
        </pc:sldMkLst>
        <pc:spChg chg="mod">
          <ac:chgData name="George Parker" userId="2245f6f708ded55b" providerId="LiveId" clId="{E32F863D-DAA8-4330-A943-F6028343221F}" dt="2019-05-14T22:15:37.252" v="142" actId="1076"/>
          <ac:spMkLst>
            <pc:docMk/>
            <pc:sldMk cId="2974355406" sldId="260"/>
            <ac:spMk id="2" creationId="{369F8097-E902-4DE7-817B-C08679B6C3F7}"/>
          </ac:spMkLst>
        </pc:spChg>
        <pc:spChg chg="del mod">
          <ac:chgData name="George Parker" userId="2245f6f708ded55b" providerId="LiveId" clId="{E32F863D-DAA8-4330-A943-F6028343221F}" dt="2019-05-14T22:15:25.569" v="139" actId="478"/>
          <ac:spMkLst>
            <pc:docMk/>
            <pc:sldMk cId="2974355406" sldId="260"/>
            <ac:spMk id="3" creationId="{53DD697A-57FE-42D6-AA3C-F202EE911886}"/>
          </ac:spMkLst>
        </pc:spChg>
        <pc:spChg chg="add">
          <ac:chgData name="George Parker" userId="2245f6f708ded55b" providerId="LiveId" clId="{E32F863D-DAA8-4330-A943-F6028343221F}" dt="2019-05-14T21:57:17.788" v="123" actId="26606"/>
          <ac:spMkLst>
            <pc:docMk/>
            <pc:sldMk cId="2974355406" sldId="260"/>
            <ac:spMk id="8" creationId="{4609862E-48F9-45AC-8D44-67A0268A7935}"/>
          </ac:spMkLst>
        </pc:spChg>
        <pc:grpChg chg="add">
          <ac:chgData name="George Parker" userId="2245f6f708ded55b" providerId="LiveId" clId="{E32F863D-DAA8-4330-A943-F6028343221F}" dt="2019-05-14T21:57:17.788" v="123" actId="26606"/>
          <ac:grpSpMkLst>
            <pc:docMk/>
            <pc:sldMk cId="2974355406" sldId="260"/>
            <ac:grpSpMk id="10" creationId="{C97986E7-0E3C-4F64-886E-935DDCB83AA7}"/>
          </ac:grpSpMkLst>
        </pc:grpChg>
      </pc:sldChg>
      <pc:sldChg chg="addSp modSp mod setBg modNotesTx">
        <pc:chgData name="George Parker" userId="2245f6f708ded55b" providerId="LiveId" clId="{E32F863D-DAA8-4330-A943-F6028343221F}" dt="2019-05-14T22:16:04.419" v="156" actId="20577"/>
        <pc:sldMkLst>
          <pc:docMk/>
          <pc:sldMk cId="3507584846" sldId="261"/>
        </pc:sldMkLst>
        <pc:spChg chg="mod">
          <ac:chgData name="George Parker" userId="2245f6f708ded55b" providerId="LiveId" clId="{E32F863D-DAA8-4330-A943-F6028343221F}" dt="2019-05-14T21:57:23.653" v="124" actId="26606"/>
          <ac:spMkLst>
            <pc:docMk/>
            <pc:sldMk cId="3507584846" sldId="261"/>
            <ac:spMk id="2" creationId="{369F8097-E902-4DE7-817B-C08679B6C3F7}"/>
          </ac:spMkLst>
        </pc:spChg>
        <pc:spChg chg="mod">
          <ac:chgData name="George Parker" userId="2245f6f708ded55b" providerId="LiveId" clId="{E32F863D-DAA8-4330-A943-F6028343221F}" dt="2019-05-14T22:16:04.419" v="156" actId="20577"/>
          <ac:spMkLst>
            <pc:docMk/>
            <pc:sldMk cId="3507584846" sldId="261"/>
            <ac:spMk id="3" creationId="{53DD697A-57FE-42D6-AA3C-F202EE911886}"/>
          </ac:spMkLst>
        </pc:spChg>
        <pc:spChg chg="add">
          <ac:chgData name="George Parker" userId="2245f6f708ded55b" providerId="LiveId" clId="{E32F863D-DAA8-4330-A943-F6028343221F}" dt="2019-05-14T21:57:23.653" v="124" actId="26606"/>
          <ac:spMkLst>
            <pc:docMk/>
            <pc:sldMk cId="3507584846" sldId="261"/>
            <ac:spMk id="8" creationId="{4609862E-48F9-45AC-8D44-67A0268A7935}"/>
          </ac:spMkLst>
        </pc:spChg>
        <pc:grpChg chg="add">
          <ac:chgData name="George Parker" userId="2245f6f708ded55b" providerId="LiveId" clId="{E32F863D-DAA8-4330-A943-F6028343221F}" dt="2019-05-14T21:57:23.653" v="124" actId="26606"/>
          <ac:grpSpMkLst>
            <pc:docMk/>
            <pc:sldMk cId="3507584846" sldId="261"/>
            <ac:grpSpMk id="10" creationId="{C97986E7-0E3C-4F64-886E-935DDCB83AA7}"/>
          </ac:grpSpMkLst>
        </pc:grpChg>
      </pc:sldChg>
      <pc:sldChg chg="addSp modSp mod setBg modNotesTx">
        <pc:chgData name="George Parker" userId="2245f6f708ded55b" providerId="LiveId" clId="{E32F863D-DAA8-4330-A943-F6028343221F}" dt="2019-05-14T22:16:57.450" v="164" actId="20577"/>
        <pc:sldMkLst>
          <pc:docMk/>
          <pc:sldMk cId="2705146147" sldId="263"/>
        </pc:sldMkLst>
        <pc:spChg chg="mod">
          <ac:chgData name="George Parker" userId="2245f6f708ded55b" providerId="LiveId" clId="{E32F863D-DAA8-4330-A943-F6028343221F}" dt="2019-05-14T22:16:48.771" v="159" actId="1076"/>
          <ac:spMkLst>
            <pc:docMk/>
            <pc:sldMk cId="2705146147" sldId="263"/>
            <ac:spMk id="2" creationId="{369F8097-E902-4DE7-817B-C08679B6C3F7}"/>
          </ac:spMkLst>
        </pc:spChg>
        <pc:spChg chg="mod">
          <ac:chgData name="George Parker" userId="2245f6f708ded55b" providerId="LiveId" clId="{E32F863D-DAA8-4330-A943-F6028343221F}" dt="2019-05-14T22:16:57.450" v="164" actId="20577"/>
          <ac:spMkLst>
            <pc:docMk/>
            <pc:sldMk cId="2705146147" sldId="263"/>
            <ac:spMk id="3" creationId="{53DD697A-57FE-42D6-AA3C-F202EE911886}"/>
          </ac:spMkLst>
        </pc:spChg>
        <pc:spChg chg="add">
          <ac:chgData name="George Parker" userId="2245f6f708ded55b" providerId="LiveId" clId="{E32F863D-DAA8-4330-A943-F6028343221F}" dt="2019-05-14T21:57:34.744" v="127" actId="26606"/>
          <ac:spMkLst>
            <pc:docMk/>
            <pc:sldMk cId="2705146147" sldId="263"/>
            <ac:spMk id="8" creationId="{4609862E-48F9-45AC-8D44-67A0268A7935}"/>
          </ac:spMkLst>
        </pc:spChg>
        <pc:grpChg chg="add">
          <ac:chgData name="George Parker" userId="2245f6f708ded55b" providerId="LiveId" clId="{E32F863D-DAA8-4330-A943-F6028343221F}" dt="2019-05-14T21:57:34.744" v="127" actId="26606"/>
          <ac:grpSpMkLst>
            <pc:docMk/>
            <pc:sldMk cId="2705146147" sldId="263"/>
            <ac:grpSpMk id="10" creationId="{C97986E7-0E3C-4F64-886E-935DDCB83AA7}"/>
          </ac:grpSpMkLst>
        </pc:grpChg>
      </pc:sldChg>
      <pc:sldChg chg="addSp delSp modSp mod setBg modNotesTx">
        <pc:chgData name="George Parker" userId="2245f6f708ded55b" providerId="LiveId" clId="{E32F863D-DAA8-4330-A943-F6028343221F}" dt="2019-05-14T22:20:50.895" v="449" actId="207"/>
        <pc:sldMkLst>
          <pc:docMk/>
          <pc:sldMk cId="3929375466" sldId="264"/>
        </pc:sldMkLst>
        <pc:spChg chg="mod">
          <ac:chgData name="George Parker" userId="2245f6f708ded55b" providerId="LiveId" clId="{E32F863D-DAA8-4330-A943-F6028343221F}" dt="2019-05-14T21:57:37.488" v="128" actId="26606"/>
          <ac:spMkLst>
            <pc:docMk/>
            <pc:sldMk cId="3929375466" sldId="264"/>
            <ac:spMk id="2" creationId="{369F8097-E902-4DE7-817B-C08679B6C3F7}"/>
          </ac:spMkLst>
        </pc:spChg>
        <pc:spChg chg="del mod">
          <ac:chgData name="George Parker" userId="2245f6f708ded55b" providerId="LiveId" clId="{E32F863D-DAA8-4330-A943-F6028343221F}" dt="2019-05-14T22:17:39.906" v="165" actId="478"/>
          <ac:spMkLst>
            <pc:docMk/>
            <pc:sldMk cId="3929375466" sldId="264"/>
            <ac:spMk id="3" creationId="{53DD697A-57FE-42D6-AA3C-F202EE911886}"/>
          </ac:spMkLst>
        </pc:spChg>
        <pc:spChg chg="add mod">
          <ac:chgData name="George Parker" userId="2245f6f708ded55b" providerId="LiveId" clId="{E32F863D-DAA8-4330-A943-F6028343221F}" dt="2019-05-14T22:20:50.895" v="449" actId="207"/>
          <ac:spMkLst>
            <pc:docMk/>
            <pc:sldMk cId="3929375466" sldId="264"/>
            <ac:spMk id="4" creationId="{37DD89FC-06D7-40CC-90A9-92EE8544C9B0}"/>
          </ac:spMkLst>
        </pc:spChg>
        <pc:spChg chg="add">
          <ac:chgData name="George Parker" userId="2245f6f708ded55b" providerId="LiveId" clId="{E32F863D-DAA8-4330-A943-F6028343221F}" dt="2019-05-14T21:57:37.488" v="128" actId="26606"/>
          <ac:spMkLst>
            <pc:docMk/>
            <pc:sldMk cId="3929375466" sldId="264"/>
            <ac:spMk id="8" creationId="{4609862E-48F9-45AC-8D44-67A0268A7935}"/>
          </ac:spMkLst>
        </pc:spChg>
        <pc:grpChg chg="add">
          <ac:chgData name="George Parker" userId="2245f6f708ded55b" providerId="LiveId" clId="{E32F863D-DAA8-4330-A943-F6028343221F}" dt="2019-05-14T21:57:37.488" v="128" actId="26606"/>
          <ac:grpSpMkLst>
            <pc:docMk/>
            <pc:sldMk cId="3929375466" sldId="264"/>
            <ac:grpSpMk id="10" creationId="{C97986E7-0E3C-4F64-886E-935DDCB83AA7}"/>
          </ac:grpSpMkLst>
        </pc:grpChg>
      </pc:sldChg>
      <pc:sldChg chg="addSp delSp modSp mod setBg modNotesTx">
        <pc:chgData name="George Parker" userId="2245f6f708ded55b" providerId="LiveId" clId="{E32F863D-DAA8-4330-A943-F6028343221F}" dt="2019-05-14T22:20:01.618" v="400"/>
        <pc:sldMkLst>
          <pc:docMk/>
          <pc:sldMk cId="3218733723" sldId="265"/>
        </pc:sldMkLst>
        <pc:spChg chg="mod">
          <ac:chgData name="George Parker" userId="2245f6f708ded55b" providerId="LiveId" clId="{E32F863D-DAA8-4330-A943-F6028343221F}" dt="2019-05-14T22:17:49.467" v="167" actId="1076"/>
          <ac:spMkLst>
            <pc:docMk/>
            <pc:sldMk cId="3218733723" sldId="265"/>
            <ac:spMk id="2" creationId="{369F8097-E902-4DE7-817B-C08679B6C3F7}"/>
          </ac:spMkLst>
        </pc:spChg>
        <pc:spChg chg="mod">
          <ac:chgData name="George Parker" userId="2245f6f708ded55b" providerId="LiveId" clId="{E32F863D-DAA8-4330-A943-F6028343221F}" dt="2019-05-14T22:17:52.796" v="168" actId="1076"/>
          <ac:spMkLst>
            <pc:docMk/>
            <pc:sldMk cId="3218733723" sldId="265"/>
            <ac:spMk id="3" creationId="{53DD697A-57FE-42D6-AA3C-F202EE911886}"/>
          </ac:spMkLst>
        </pc:spChg>
        <pc:spChg chg="add del mod">
          <ac:chgData name="George Parker" userId="2245f6f708ded55b" providerId="LiveId" clId="{E32F863D-DAA8-4330-A943-F6028343221F}" dt="2019-05-14T22:20:01.618" v="400"/>
          <ac:spMkLst>
            <pc:docMk/>
            <pc:sldMk cId="3218733723" sldId="265"/>
            <ac:spMk id="4" creationId="{2BEA7E4F-7194-479C-9792-CBAA0C010026}"/>
          </ac:spMkLst>
        </pc:spChg>
        <pc:spChg chg="add">
          <ac:chgData name="George Parker" userId="2245f6f708ded55b" providerId="LiveId" clId="{E32F863D-DAA8-4330-A943-F6028343221F}" dt="2019-05-14T21:57:40.084" v="129" actId="26606"/>
          <ac:spMkLst>
            <pc:docMk/>
            <pc:sldMk cId="3218733723" sldId="265"/>
            <ac:spMk id="8" creationId="{285FDA20-1F2D-4C6B-BEA2-541F2A2DBDA7}"/>
          </ac:spMkLst>
        </pc:spChg>
        <pc:spChg chg="add">
          <ac:chgData name="George Parker" userId="2245f6f708ded55b" providerId="LiveId" clId="{E32F863D-DAA8-4330-A943-F6028343221F}" dt="2019-05-14T21:57:40.084" v="129" actId="26606"/>
          <ac:spMkLst>
            <pc:docMk/>
            <pc:sldMk cId="3218733723" sldId="265"/>
            <ac:spMk id="10" creationId="{D7A1FF82-7172-4BD7-A331-B18CA494D36F}"/>
          </ac:spMkLst>
        </pc:spChg>
      </pc:sldChg>
      <pc:sldChg chg="addSp modSp mod setBg modNotesTx">
        <pc:chgData name="George Parker" userId="2245f6f708ded55b" providerId="LiveId" clId="{E32F863D-DAA8-4330-A943-F6028343221F}" dt="2019-05-14T22:16:28.612" v="157" actId="1076"/>
        <pc:sldMkLst>
          <pc:docMk/>
          <pc:sldMk cId="3321040032" sldId="266"/>
        </pc:sldMkLst>
        <pc:spChg chg="mod">
          <ac:chgData name="George Parker" userId="2245f6f708ded55b" providerId="LiveId" clId="{E32F863D-DAA8-4330-A943-F6028343221F}" dt="2019-05-14T22:16:28.612" v="157" actId="1076"/>
          <ac:spMkLst>
            <pc:docMk/>
            <pc:sldMk cId="3321040032" sldId="266"/>
            <ac:spMk id="2" creationId="{369F8097-E902-4DE7-817B-C08679B6C3F7}"/>
          </ac:spMkLst>
        </pc:spChg>
        <pc:spChg chg="mod">
          <ac:chgData name="George Parker" userId="2245f6f708ded55b" providerId="LiveId" clId="{E32F863D-DAA8-4330-A943-F6028343221F}" dt="2019-05-14T21:57:26.536" v="125" actId="26606"/>
          <ac:spMkLst>
            <pc:docMk/>
            <pc:sldMk cId="3321040032" sldId="266"/>
            <ac:spMk id="3" creationId="{53DD697A-57FE-42D6-AA3C-F202EE911886}"/>
          </ac:spMkLst>
        </pc:spChg>
        <pc:spChg chg="add">
          <ac:chgData name="George Parker" userId="2245f6f708ded55b" providerId="LiveId" clId="{E32F863D-DAA8-4330-A943-F6028343221F}" dt="2019-05-14T21:57:26.536" v="125" actId="26606"/>
          <ac:spMkLst>
            <pc:docMk/>
            <pc:sldMk cId="3321040032" sldId="266"/>
            <ac:spMk id="8" creationId="{285FDA20-1F2D-4C6B-BEA2-541F2A2DBDA7}"/>
          </ac:spMkLst>
        </pc:spChg>
        <pc:spChg chg="add">
          <ac:chgData name="George Parker" userId="2245f6f708ded55b" providerId="LiveId" clId="{E32F863D-DAA8-4330-A943-F6028343221F}" dt="2019-05-14T21:57:26.536" v="125" actId="26606"/>
          <ac:spMkLst>
            <pc:docMk/>
            <pc:sldMk cId="3321040032" sldId="266"/>
            <ac:spMk id="10" creationId="{D7A1FF82-7172-4BD7-A331-B18CA494D36F}"/>
          </ac:spMkLst>
        </pc:spChg>
      </pc:sldChg>
      <pc:sldChg chg="addSp modSp mod setBg modNotesTx">
        <pc:chgData name="George Parker" userId="2245f6f708ded55b" providerId="LiveId" clId="{E32F863D-DAA8-4330-A943-F6028343221F}" dt="2019-05-14T21:57:32.347" v="126" actId="26606"/>
        <pc:sldMkLst>
          <pc:docMk/>
          <pc:sldMk cId="2223841864" sldId="267"/>
        </pc:sldMkLst>
        <pc:spChg chg="mod">
          <ac:chgData name="George Parker" userId="2245f6f708ded55b" providerId="LiveId" clId="{E32F863D-DAA8-4330-A943-F6028343221F}" dt="2019-05-14T21:57:32.347" v="126" actId="26606"/>
          <ac:spMkLst>
            <pc:docMk/>
            <pc:sldMk cId="2223841864" sldId="267"/>
            <ac:spMk id="2" creationId="{369F8097-E902-4DE7-817B-C08679B6C3F7}"/>
          </ac:spMkLst>
        </pc:spChg>
        <pc:spChg chg="mod">
          <ac:chgData name="George Parker" userId="2245f6f708ded55b" providerId="LiveId" clId="{E32F863D-DAA8-4330-A943-F6028343221F}" dt="2019-05-14T21:57:32.347" v="126" actId="26606"/>
          <ac:spMkLst>
            <pc:docMk/>
            <pc:sldMk cId="2223841864" sldId="267"/>
            <ac:spMk id="3" creationId="{53DD697A-57FE-42D6-AA3C-F202EE911886}"/>
          </ac:spMkLst>
        </pc:spChg>
        <pc:spChg chg="add">
          <ac:chgData name="George Parker" userId="2245f6f708ded55b" providerId="LiveId" clId="{E32F863D-DAA8-4330-A943-F6028343221F}" dt="2019-05-14T21:57:32.347" v="126" actId="26606"/>
          <ac:spMkLst>
            <pc:docMk/>
            <pc:sldMk cId="2223841864" sldId="267"/>
            <ac:spMk id="8" creationId="{4609862E-48F9-45AC-8D44-67A0268A7935}"/>
          </ac:spMkLst>
        </pc:spChg>
        <pc:grpChg chg="add">
          <ac:chgData name="George Parker" userId="2245f6f708ded55b" providerId="LiveId" clId="{E32F863D-DAA8-4330-A943-F6028343221F}" dt="2019-05-14T21:57:32.347" v="126" actId="26606"/>
          <ac:grpSpMkLst>
            <pc:docMk/>
            <pc:sldMk cId="2223841864" sldId="267"/>
            <ac:grpSpMk id="10" creationId="{C97986E7-0E3C-4F64-886E-935DDCB83AA7}"/>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B79A2E-530E-4A13-AC86-75392E87D507}" type="datetimeFigureOut">
              <a:rPr lang="en-GB" smtClean="0"/>
              <a:t>14/05/2019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F1674A-F1BE-4F8F-A6F0-A47F1019D06A}" type="slidenum">
              <a:rPr lang="en-GB" smtClean="0"/>
              <a:t>‹#›</a:t>
            </a:fld>
            <a:endParaRPr lang="en-GB"/>
          </a:p>
        </p:txBody>
      </p:sp>
    </p:spTree>
    <p:extLst>
      <p:ext uri="{BB962C8B-B14F-4D97-AF65-F5344CB8AC3E}">
        <p14:creationId xmlns:p14="http://schemas.microsoft.com/office/powerpoint/2010/main" val="180725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Producing a Social Marketing Plan for The Royal Commission of the Ancient and Historical Monuments of Wales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Introduction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Hello, my name is George Parker.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Within this presentation I will produce a social marketing plan for the Royal Commission of the Ancient and Historical Monuments of Wales. This presentation will begin by looking at where the Royal Commission has come from and what is the current statue with the Royal Commission, following this I will look at what we did whilst at the Royal Commission and what direction this gave towards creating a social marketing plan.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Then I will present three different options for the Royal Commissions consideration with justification of why I think that each option will have a benefit to the future of the Royal Commission. After this section I will then give my opinion on which option that I feel will be the best option for the Royal Commission and why so, finally to conclude there will be an analysis of the project. </a:t>
            </a:r>
          </a:p>
          <a:p>
            <a:endParaRPr lang="en-GB" dirty="0"/>
          </a:p>
        </p:txBody>
      </p:sp>
      <p:sp>
        <p:nvSpPr>
          <p:cNvPr id="4" name="Slide Number Placeholder 3"/>
          <p:cNvSpPr>
            <a:spLocks noGrp="1"/>
          </p:cNvSpPr>
          <p:nvPr>
            <p:ph type="sldNum" sz="quarter" idx="5"/>
          </p:nvPr>
        </p:nvSpPr>
        <p:spPr/>
        <p:txBody>
          <a:bodyPr/>
          <a:lstStyle/>
          <a:p>
            <a:fld id="{AEF1674A-F1BE-4F8F-A6F0-A47F1019D06A}" type="slidenum">
              <a:rPr lang="en-GB" smtClean="0"/>
              <a:t>2</a:t>
            </a:fld>
            <a:endParaRPr lang="en-GB"/>
          </a:p>
        </p:txBody>
      </p:sp>
    </p:spTree>
    <p:extLst>
      <p:ext uri="{BB962C8B-B14F-4D97-AF65-F5344CB8AC3E}">
        <p14:creationId xmlns:p14="http://schemas.microsoft.com/office/powerpoint/2010/main" val="3940138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3 The Current status of the Royal Commission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Royal Commission was created in 1908 and is the only organization of its kind left in the United Kingdom with both Royal Commissions of England and Scotland merging with other groups over time. The Royal Commission was set up with a royal warrant from the Queen to maintain historical records and documents as well as surveying sites of historical significance, the Commission is made up of around 30 people that aid in the collection and maintenance of historical as well as modern documents and photographs ("RCAHMW | Royal Commission on the Ancient and Historical Monuments of Wales",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Royal Commission is funded by the Welsh government as well as funded from the European Union although this may be subject to change as a result of Britain’s exit from the European Union, additional funding can come from the national lottery’s heritage fund. The Royal Commission also works in partnership with the national library and museums across Wales to promote themselves and give knowledge to the people across Wales.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Royal Commission is an investigative body and archive for the historical environment of Wales, the Royal Commission leads the authoritative recoding of Archaeological, built and maritime records and seeks to promote the understanding of this heritage both nationally and internationally.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Royal Commissions archive contains a vast range of information built from more than a century of surveying, records and collection which collectively make up the face of the Welsh historical landscape. These records include large amounts of material on all aspects of Archaeological, Architectural, Ecclesiastical, Industrial, Defensive and Maritime history.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include– </a:t>
            </a:r>
          </a:p>
          <a:p>
            <a:pPr lvl="0"/>
            <a:r>
              <a:rPr lang="en-GB" sz="1200" kern="1200" dirty="0">
                <a:solidFill>
                  <a:schemeClr val="tx1"/>
                </a:solidFill>
                <a:effectLst/>
                <a:latin typeface="+mn-lt"/>
                <a:ea typeface="+mn-ea"/>
                <a:cs typeface="+mn-cs"/>
              </a:rPr>
              <a:t>Houses </a:t>
            </a:r>
          </a:p>
          <a:p>
            <a:pPr lvl="0"/>
            <a:r>
              <a:rPr lang="en-GB" sz="1200" kern="1200" dirty="0">
                <a:solidFill>
                  <a:schemeClr val="tx1"/>
                </a:solidFill>
                <a:effectLst/>
                <a:latin typeface="+mn-lt"/>
                <a:ea typeface="+mn-ea"/>
                <a:cs typeface="+mn-cs"/>
              </a:rPr>
              <a:t>Farm buildings</a:t>
            </a:r>
          </a:p>
          <a:p>
            <a:pPr lvl="0"/>
            <a:r>
              <a:rPr lang="en-GB" sz="1200" kern="1200" dirty="0">
                <a:solidFill>
                  <a:schemeClr val="tx1"/>
                </a:solidFill>
                <a:effectLst/>
                <a:latin typeface="+mn-lt"/>
                <a:ea typeface="+mn-ea"/>
                <a:cs typeface="+mn-cs"/>
              </a:rPr>
              <a:t>Schools</a:t>
            </a:r>
          </a:p>
          <a:p>
            <a:pPr lvl="0"/>
            <a:r>
              <a:rPr lang="en-GB" sz="1200" kern="1200" dirty="0">
                <a:solidFill>
                  <a:schemeClr val="tx1"/>
                </a:solidFill>
                <a:effectLst/>
                <a:latin typeface="+mn-lt"/>
                <a:ea typeface="+mn-ea"/>
                <a:cs typeface="+mn-cs"/>
              </a:rPr>
              <a:t>Stone circles </a:t>
            </a:r>
          </a:p>
          <a:p>
            <a:pPr lvl="0"/>
            <a:r>
              <a:rPr lang="en-GB" sz="1200" kern="1200" dirty="0">
                <a:solidFill>
                  <a:schemeClr val="tx1"/>
                </a:solidFill>
                <a:effectLst/>
                <a:latin typeface="+mn-lt"/>
                <a:ea typeface="+mn-ea"/>
                <a:cs typeface="+mn-cs"/>
              </a:rPr>
              <a:t>Hillforts </a:t>
            </a:r>
          </a:p>
          <a:p>
            <a:pPr lvl="0"/>
            <a:r>
              <a:rPr lang="en-GB" sz="1200" kern="1200" dirty="0">
                <a:solidFill>
                  <a:schemeClr val="tx1"/>
                </a:solidFill>
                <a:effectLst/>
                <a:latin typeface="+mn-lt"/>
                <a:ea typeface="+mn-ea"/>
                <a:cs typeface="+mn-cs"/>
              </a:rPr>
              <a:t>Roman sites</a:t>
            </a:r>
          </a:p>
          <a:p>
            <a:pPr lvl="0"/>
            <a:r>
              <a:rPr lang="en-GB" sz="1200" kern="1200" dirty="0">
                <a:solidFill>
                  <a:schemeClr val="tx1"/>
                </a:solidFill>
                <a:effectLst/>
                <a:latin typeface="+mn-lt"/>
                <a:ea typeface="+mn-ea"/>
                <a:cs typeface="+mn-cs"/>
              </a:rPr>
              <a:t>Castles </a:t>
            </a:r>
          </a:p>
          <a:p>
            <a:pPr lvl="0"/>
            <a:r>
              <a:rPr lang="en-GB" sz="1200" kern="1200" dirty="0">
                <a:solidFill>
                  <a:schemeClr val="tx1"/>
                </a:solidFill>
                <a:effectLst/>
                <a:latin typeface="+mn-lt"/>
                <a:ea typeface="+mn-ea"/>
                <a:cs typeface="+mn-cs"/>
              </a:rPr>
              <a:t>Mottes </a:t>
            </a:r>
          </a:p>
          <a:p>
            <a:pPr lvl="0"/>
            <a:r>
              <a:rPr lang="en-GB" sz="1200" kern="1200" dirty="0">
                <a:solidFill>
                  <a:schemeClr val="tx1"/>
                </a:solidFill>
                <a:effectLst/>
                <a:latin typeface="+mn-lt"/>
                <a:ea typeface="+mn-ea"/>
                <a:cs typeface="+mn-cs"/>
              </a:rPr>
              <a:t>And many more </a:t>
            </a:r>
          </a:p>
          <a:p>
            <a:pPr lvl="0"/>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also many different types of collections within the Royal Commission such as-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Historical and modern photographs </a:t>
            </a:r>
          </a:p>
          <a:p>
            <a:pPr lvl="0"/>
            <a:r>
              <a:rPr lang="en-GB" sz="1200" kern="1200" dirty="0">
                <a:solidFill>
                  <a:schemeClr val="tx1"/>
                </a:solidFill>
                <a:effectLst/>
                <a:latin typeface="+mn-lt"/>
                <a:ea typeface="+mn-ea"/>
                <a:cs typeface="+mn-cs"/>
              </a:rPr>
              <a:t>Drawings</a:t>
            </a:r>
          </a:p>
          <a:p>
            <a:pPr lvl="0"/>
            <a:r>
              <a:rPr lang="en-GB" sz="1200" kern="1200" dirty="0">
                <a:solidFill>
                  <a:schemeClr val="tx1"/>
                </a:solidFill>
                <a:effectLst/>
                <a:latin typeface="+mn-lt"/>
                <a:ea typeface="+mn-ea"/>
                <a:cs typeface="+mn-cs"/>
              </a:rPr>
              <a:t>Historical maps </a:t>
            </a:r>
          </a:p>
          <a:p>
            <a:pPr lvl="0"/>
            <a:r>
              <a:rPr lang="en-GB" sz="1200" kern="1200" dirty="0">
                <a:solidFill>
                  <a:schemeClr val="tx1"/>
                </a:solidFill>
                <a:effectLst/>
                <a:latin typeface="+mn-lt"/>
                <a:ea typeface="+mn-ea"/>
                <a:cs typeface="+mn-cs"/>
              </a:rPr>
              <a:t>Historical and modern aerial photographs </a:t>
            </a:r>
          </a:p>
          <a:p>
            <a:pPr lvl="0"/>
            <a:r>
              <a:rPr lang="en-GB" sz="1200" kern="1200" dirty="0">
                <a:solidFill>
                  <a:schemeClr val="tx1"/>
                </a:solidFill>
                <a:effectLst/>
                <a:latin typeface="+mn-lt"/>
                <a:ea typeface="+mn-ea"/>
                <a:cs typeface="+mn-cs"/>
              </a:rPr>
              <a:t>Archaeological surveys and excavation archives</a:t>
            </a:r>
          </a:p>
          <a:p>
            <a:pPr lvl="0"/>
            <a:r>
              <a:rPr lang="en-GB" sz="1200" kern="1200" dirty="0">
                <a:solidFill>
                  <a:schemeClr val="tx1"/>
                </a:solidFill>
                <a:effectLst/>
                <a:latin typeface="+mn-lt"/>
                <a:ea typeface="+mn-ea"/>
                <a:cs typeface="+mn-cs"/>
              </a:rPr>
              <a:t>Architectural reports and plans</a:t>
            </a:r>
          </a:p>
          <a:p>
            <a:pPr lvl="0"/>
            <a:r>
              <a:rPr lang="en-GB" sz="1200" kern="1200" dirty="0">
                <a:solidFill>
                  <a:schemeClr val="tx1"/>
                </a:solidFill>
                <a:effectLst/>
                <a:latin typeface="+mn-lt"/>
                <a:ea typeface="+mn-ea"/>
                <a:cs typeface="+mn-cs"/>
              </a:rPr>
              <a:t>Digital surveys </a:t>
            </a:r>
          </a:p>
          <a:p>
            <a:pPr lvl="0"/>
            <a:r>
              <a:rPr lang="en-GB" sz="1200" kern="1200" dirty="0">
                <a:solidFill>
                  <a:schemeClr val="tx1"/>
                </a:solidFill>
                <a:effectLst/>
                <a:latin typeface="+mn-lt"/>
                <a:ea typeface="+mn-ea"/>
                <a:cs typeface="+mn-cs"/>
              </a:rPr>
              <a:t>Reconstructive drawings </a:t>
            </a:r>
          </a:p>
          <a:p>
            <a:pPr lvl="0"/>
            <a:r>
              <a:rPr lang="en-GB" sz="1200" kern="1200" dirty="0">
                <a:solidFill>
                  <a:schemeClr val="tx1"/>
                </a:solidFill>
                <a:effectLst/>
                <a:latin typeface="+mn-lt"/>
                <a:ea typeface="+mn-ea"/>
                <a:cs typeface="+mn-cs"/>
              </a:rPr>
              <a:t>Point cloud data from terrestrial laser scanning </a:t>
            </a:r>
          </a:p>
          <a:p>
            <a:pPr lvl="0"/>
            <a:r>
              <a:rPr lang="en-GB" sz="1200" kern="1200" dirty="0">
                <a:solidFill>
                  <a:schemeClr val="tx1"/>
                </a:solidFill>
                <a:effectLst/>
                <a:latin typeface="+mn-lt"/>
                <a:ea typeface="+mn-ea"/>
                <a:cs typeface="+mn-cs"/>
              </a:rPr>
              <a:t>Geographical information systems- GIS</a:t>
            </a:r>
          </a:p>
          <a:p>
            <a:pPr lvl="0"/>
            <a:r>
              <a:rPr lang="en-GB" sz="1200" kern="1200" dirty="0">
                <a:solidFill>
                  <a:schemeClr val="tx1"/>
                </a:solidFill>
                <a:effectLst/>
                <a:latin typeface="+mn-lt"/>
                <a:ea typeface="+mn-ea"/>
                <a:cs typeface="+mn-cs"/>
              </a:rPr>
              <a:t>Digital reconstructions to create 3D models and animations </a:t>
            </a:r>
          </a:p>
          <a:p>
            <a:pPr lvl="0"/>
            <a:r>
              <a:rPr lang="en-GB" sz="1200" kern="1200" dirty="0">
                <a:solidFill>
                  <a:schemeClr val="tx1"/>
                </a:solidFill>
                <a:effectLst/>
                <a:latin typeface="+mn-lt"/>
                <a:ea typeface="+mn-ea"/>
                <a:cs typeface="+mn-cs"/>
              </a:rPr>
              <a:t>Specialist library </a:t>
            </a:r>
          </a:p>
          <a:p>
            <a:pPr lvl="0"/>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information collected is used in many different ways such as tourism area studies to create a more accurate image of the history of Wales.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Promotion events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Royal Commission is also actively seeking to promote itself by being involved in events such as the National Eisteddfod as well as visiting various groups to teach them about the history of the world around them. Other promotion events include walks across Wales and open-door events to display the information that they hold.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Engagement programs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increase the amount of publicity that the Royal Commission has there are ongoing engagement programs to get people involved with the Commission, these projects include the Cherish project, Ceredigion Off-Limits and the U-boat project </a:t>
            </a:r>
          </a:p>
          <a:p>
            <a:endParaRPr lang="en-GB" dirty="0"/>
          </a:p>
        </p:txBody>
      </p:sp>
      <p:sp>
        <p:nvSpPr>
          <p:cNvPr id="4" name="Slide Number Placeholder 3"/>
          <p:cNvSpPr>
            <a:spLocks noGrp="1"/>
          </p:cNvSpPr>
          <p:nvPr>
            <p:ph type="sldNum" sz="quarter" idx="5"/>
          </p:nvPr>
        </p:nvSpPr>
        <p:spPr/>
        <p:txBody>
          <a:bodyPr/>
          <a:lstStyle/>
          <a:p>
            <a:fld id="{AEF1674A-F1BE-4F8F-A6F0-A47F1019D06A}" type="slidenum">
              <a:rPr lang="en-GB" smtClean="0"/>
              <a:t>3</a:t>
            </a:fld>
            <a:endParaRPr lang="en-GB"/>
          </a:p>
        </p:txBody>
      </p:sp>
    </p:spTree>
    <p:extLst>
      <p:ext uri="{BB962C8B-B14F-4D97-AF65-F5344CB8AC3E}">
        <p14:creationId xmlns:p14="http://schemas.microsoft.com/office/powerpoint/2010/main" val="2843173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4 A SWOT Analysis of the Royal Commission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During our visit we met with members of the Royal Commission where we were given a direction on what the Royal Commission needed to be done and what they felt where their strengths and weaknesses through a SWOT analysis.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SWOT analysis found that the Royal Commissions strengths included- </a:t>
            </a:r>
          </a:p>
          <a:p>
            <a:pPr lvl="0"/>
            <a:r>
              <a:rPr lang="en-GB" sz="1200" kern="1200" dirty="0">
                <a:solidFill>
                  <a:schemeClr val="tx1"/>
                </a:solidFill>
                <a:effectLst/>
                <a:latin typeface="+mn-lt"/>
                <a:ea typeface="+mn-ea"/>
                <a:cs typeface="+mn-cs"/>
              </a:rPr>
              <a:t>The verity of information kept</a:t>
            </a:r>
          </a:p>
          <a:p>
            <a:pPr lvl="0"/>
            <a:r>
              <a:rPr lang="en-GB" sz="1200" kern="1200" dirty="0">
                <a:solidFill>
                  <a:schemeClr val="tx1"/>
                </a:solidFill>
                <a:effectLst/>
                <a:latin typeface="+mn-lt"/>
                <a:ea typeface="+mn-ea"/>
                <a:cs typeface="+mn-cs"/>
              </a:rPr>
              <a:t>The interest in the information kept by the public </a:t>
            </a:r>
          </a:p>
          <a:p>
            <a:pPr lvl="0"/>
            <a:r>
              <a:rPr lang="en-GB" sz="1200" kern="1200" dirty="0">
                <a:solidFill>
                  <a:schemeClr val="tx1"/>
                </a:solidFill>
                <a:effectLst/>
                <a:latin typeface="+mn-lt"/>
                <a:ea typeface="+mn-ea"/>
                <a:cs typeface="+mn-cs"/>
              </a:rPr>
              <a:t>Specialised members of staff</a:t>
            </a:r>
          </a:p>
          <a:p>
            <a:pPr lvl="0"/>
            <a:r>
              <a:rPr lang="en-GB" sz="1200" kern="1200" dirty="0">
                <a:solidFill>
                  <a:schemeClr val="tx1"/>
                </a:solidFill>
                <a:effectLst/>
                <a:latin typeface="+mn-lt"/>
                <a:ea typeface="+mn-ea"/>
                <a:cs typeface="+mn-cs"/>
              </a:rPr>
              <a:t>A non-profit focused business </a:t>
            </a:r>
          </a:p>
          <a:p>
            <a:pPr lvl="0"/>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Royal Commissions weaknesses included – </a:t>
            </a:r>
          </a:p>
          <a:p>
            <a:pPr lvl="0"/>
            <a:r>
              <a:rPr lang="en-GB" sz="1200" kern="1200" dirty="0">
                <a:solidFill>
                  <a:schemeClr val="tx1"/>
                </a:solidFill>
                <a:effectLst/>
                <a:latin typeface="+mn-lt"/>
                <a:ea typeface="+mn-ea"/>
                <a:cs typeface="+mn-cs"/>
              </a:rPr>
              <a:t>The lack of awareness of the role</a:t>
            </a:r>
          </a:p>
          <a:p>
            <a:pPr lvl="0"/>
            <a:r>
              <a:rPr lang="en-GB" sz="1200" kern="1200" dirty="0">
                <a:solidFill>
                  <a:schemeClr val="tx1"/>
                </a:solidFill>
                <a:effectLst/>
                <a:latin typeface="+mn-lt"/>
                <a:ea typeface="+mn-ea"/>
                <a:cs typeface="+mn-cs"/>
              </a:rPr>
              <a:t>The organizations size is small</a:t>
            </a:r>
          </a:p>
          <a:p>
            <a:pPr lvl="0"/>
            <a:r>
              <a:rPr lang="en-GB" sz="1200" kern="1200" dirty="0">
                <a:solidFill>
                  <a:schemeClr val="tx1"/>
                </a:solidFill>
                <a:effectLst/>
                <a:latin typeface="+mn-lt"/>
                <a:ea typeface="+mn-ea"/>
                <a:cs typeface="+mn-cs"/>
              </a:rPr>
              <a:t>Little diversity with the main clientele </a:t>
            </a:r>
          </a:p>
          <a:p>
            <a:pPr lvl="0"/>
            <a:r>
              <a:rPr lang="en-GB" sz="1200" kern="1200" dirty="0">
                <a:solidFill>
                  <a:schemeClr val="tx1"/>
                </a:solidFill>
                <a:effectLst/>
                <a:latin typeface="+mn-lt"/>
                <a:ea typeface="+mn-ea"/>
                <a:cs typeface="+mn-cs"/>
              </a:rPr>
              <a:t>Lack of Welsh speakers </a:t>
            </a:r>
          </a:p>
          <a:p>
            <a:pPr lvl="0"/>
            <a:r>
              <a:rPr lang="en-GB" sz="1200" kern="1200" dirty="0">
                <a:solidFill>
                  <a:schemeClr val="tx1"/>
                </a:solidFill>
                <a:effectLst/>
                <a:latin typeface="+mn-lt"/>
                <a:ea typeface="+mn-ea"/>
                <a:cs typeface="+mn-cs"/>
              </a:rPr>
              <a:t>Too many websites with complex acronyms online </a:t>
            </a:r>
          </a:p>
          <a:p>
            <a:pPr lvl="0"/>
            <a:r>
              <a:rPr lang="en-GB" sz="1200" kern="1200" dirty="0">
                <a:solidFill>
                  <a:schemeClr val="tx1"/>
                </a:solidFill>
                <a:effectLst/>
                <a:latin typeface="+mn-lt"/>
                <a:ea typeface="+mn-ea"/>
                <a:cs typeface="+mn-cs"/>
              </a:rPr>
              <a:t>The location is difficult to reach </a:t>
            </a:r>
          </a:p>
          <a:p>
            <a:pPr lvl="0"/>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opportunities for the Royal Commission include- </a:t>
            </a:r>
          </a:p>
          <a:p>
            <a:pPr lvl="0"/>
            <a:r>
              <a:rPr lang="en-GB" sz="1200" kern="1200" dirty="0">
                <a:solidFill>
                  <a:schemeClr val="tx1"/>
                </a:solidFill>
                <a:effectLst/>
                <a:latin typeface="+mn-lt"/>
                <a:ea typeface="+mn-ea"/>
                <a:cs typeface="+mn-cs"/>
              </a:rPr>
              <a:t>Working with other organisations to increase profits </a:t>
            </a:r>
          </a:p>
          <a:p>
            <a:pPr lvl="0"/>
            <a:r>
              <a:rPr lang="en-GB" sz="1200" kern="1200" dirty="0">
                <a:solidFill>
                  <a:schemeClr val="tx1"/>
                </a:solidFill>
                <a:effectLst/>
                <a:latin typeface="+mn-lt"/>
                <a:ea typeface="+mn-ea"/>
                <a:cs typeface="+mn-cs"/>
              </a:rPr>
              <a:t>Advertisement using the internet </a:t>
            </a:r>
          </a:p>
          <a:p>
            <a:pPr lvl="0"/>
            <a:r>
              <a:rPr lang="en-GB" sz="1200" kern="1200" dirty="0">
                <a:solidFill>
                  <a:schemeClr val="tx1"/>
                </a:solidFill>
                <a:effectLst/>
                <a:latin typeface="+mn-lt"/>
                <a:ea typeface="+mn-ea"/>
                <a:cs typeface="+mn-cs"/>
              </a:rPr>
              <a:t>Journalism </a:t>
            </a:r>
          </a:p>
          <a:p>
            <a:pPr lvl="0"/>
            <a:r>
              <a:rPr lang="en-GB" sz="1200" kern="1200" dirty="0">
                <a:solidFill>
                  <a:schemeClr val="tx1"/>
                </a:solidFill>
                <a:effectLst/>
                <a:latin typeface="+mn-lt"/>
                <a:ea typeface="+mn-ea"/>
                <a:cs typeface="+mn-cs"/>
              </a:rPr>
              <a:t>Geo-tagging </a:t>
            </a:r>
          </a:p>
          <a:p>
            <a:pPr lvl="0"/>
            <a:r>
              <a:rPr lang="en-GB" sz="1200" kern="1200" dirty="0">
                <a:solidFill>
                  <a:schemeClr val="tx1"/>
                </a:solidFill>
                <a:effectLst/>
                <a:latin typeface="+mn-lt"/>
                <a:ea typeface="+mn-ea"/>
                <a:cs typeface="+mn-cs"/>
              </a:rPr>
              <a:t>Using social media trends to influence content creation </a:t>
            </a:r>
          </a:p>
          <a:p>
            <a:pPr lvl="0"/>
            <a:r>
              <a:rPr lang="en-GB" sz="1200" kern="1200" dirty="0">
                <a:solidFill>
                  <a:schemeClr val="tx1"/>
                </a:solidFill>
                <a:effectLst/>
                <a:latin typeface="+mn-lt"/>
                <a:ea typeface="+mn-ea"/>
                <a:cs typeface="+mn-cs"/>
              </a:rPr>
              <a:t>V-Logging </a:t>
            </a:r>
          </a:p>
          <a:p>
            <a:pPr lvl="0"/>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Royal Commission is threatened by- </a:t>
            </a:r>
          </a:p>
          <a:p>
            <a:pPr lvl="0"/>
            <a:r>
              <a:rPr lang="en-GB" sz="1200" kern="1200" dirty="0">
                <a:solidFill>
                  <a:schemeClr val="tx1"/>
                </a:solidFill>
                <a:effectLst/>
                <a:latin typeface="+mn-lt"/>
                <a:ea typeface="+mn-ea"/>
                <a:cs typeface="+mn-cs"/>
              </a:rPr>
              <a:t>Confusion with other organizations such as </a:t>
            </a:r>
            <a:r>
              <a:rPr lang="en-GB" sz="1200" kern="1200" dirty="0" err="1">
                <a:solidFill>
                  <a:schemeClr val="tx1"/>
                </a:solidFill>
                <a:effectLst/>
                <a:latin typeface="+mn-lt"/>
                <a:ea typeface="+mn-ea"/>
                <a:cs typeface="+mn-cs"/>
              </a:rPr>
              <a:t>Cadw</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Lacking a profile so reduced the funding attracted</a:t>
            </a:r>
          </a:p>
          <a:p>
            <a:pPr lvl="0"/>
            <a:r>
              <a:rPr lang="en-GB" sz="1200" kern="1200" dirty="0">
                <a:solidFill>
                  <a:schemeClr val="tx1"/>
                </a:solidFill>
                <a:effectLst/>
                <a:latin typeface="+mn-lt"/>
                <a:ea typeface="+mn-ea"/>
                <a:cs typeface="+mn-cs"/>
              </a:rPr>
              <a:t>Information can appear too complex to access by the public</a:t>
            </a:r>
          </a:p>
          <a:p>
            <a:pPr lvl="0"/>
            <a:r>
              <a:rPr lang="en-GB" sz="1200" kern="1200" dirty="0">
                <a:solidFill>
                  <a:schemeClr val="tx1"/>
                </a:solidFill>
                <a:effectLst/>
                <a:latin typeface="+mn-lt"/>
                <a:ea typeface="+mn-ea"/>
                <a:cs typeface="+mn-cs"/>
              </a:rPr>
              <a:t>Budget cuts </a:t>
            </a:r>
          </a:p>
          <a:p>
            <a:endParaRPr lang="en-GB" dirty="0"/>
          </a:p>
        </p:txBody>
      </p:sp>
      <p:sp>
        <p:nvSpPr>
          <p:cNvPr id="4" name="Slide Number Placeholder 3"/>
          <p:cNvSpPr>
            <a:spLocks noGrp="1"/>
          </p:cNvSpPr>
          <p:nvPr>
            <p:ph type="sldNum" sz="quarter" idx="5"/>
          </p:nvPr>
        </p:nvSpPr>
        <p:spPr/>
        <p:txBody>
          <a:bodyPr/>
          <a:lstStyle/>
          <a:p>
            <a:fld id="{AEF1674A-F1BE-4F8F-A6F0-A47F1019D06A}" type="slidenum">
              <a:rPr lang="en-GB" smtClean="0"/>
              <a:t>4</a:t>
            </a:fld>
            <a:endParaRPr lang="en-GB"/>
          </a:p>
        </p:txBody>
      </p:sp>
    </p:spTree>
    <p:extLst>
      <p:ext uri="{BB962C8B-B14F-4D97-AF65-F5344CB8AC3E}">
        <p14:creationId xmlns:p14="http://schemas.microsoft.com/office/powerpoint/2010/main" val="30648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5 What can be Done Next? Option 1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Increasing the online presence of the Royal Commission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Royal Commission there are many avenues that can be followed for increasing the presence of the Royal Commission and the public awareness, one such way is to highly prioritise the Commissions online presence.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can be done by increasing the amount of online content that the Royal Commission creates through high quality and continues uploads of images from the various collections to social media sites such as Instagram, Facebook and Twitter.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type of content uploaded could be a Photo/Image of the day that is randomly chosen from a collection and then having a full description of the history from behind the Photo/Image. Such as where it was taken and when as well as who took it and any information that relates to the chosen Photo/Image.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social media presence is so important the staffing of the Commission needs to mirror this importance, a low cost way of doing so is to have one or two full time staff members that control content uploads by scheduling when is best to upload images and what images get to be uploaded.  As well as allowing all other workers within the Commission to have access to what information that they find interesting and creating posts using this information to increase the verity of images uploaded as well as quantity of information given to the public.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Also, the pre-existing websites that the Commission has need to be condensed under a mingle website with various directing links to other pages, so that all information and services are all in one place. This single website could also have a sign in feature for staff and friends of the commission that have a wider range of information available to be seen.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Following this streamlining of information there could be another service added that allows people looking at images and wish to purchase a copy to have one and have their chosen image framed for an additional fee. Also having a page of information about the photo being sent with it that has an authentication mark or seal to prove where the image has come from and that the stories behind the image are true.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success of this option can be measured in followers and likes on the various social media accounts overtime to see the increase in people viewing the online content as well as using likes on images to refine the types of images that the public find most enjoyable for future content. </a:t>
            </a:r>
          </a:p>
          <a:p>
            <a:endParaRPr lang="en-GB" dirty="0"/>
          </a:p>
        </p:txBody>
      </p:sp>
      <p:sp>
        <p:nvSpPr>
          <p:cNvPr id="4" name="Slide Number Placeholder 3"/>
          <p:cNvSpPr>
            <a:spLocks noGrp="1"/>
          </p:cNvSpPr>
          <p:nvPr>
            <p:ph type="sldNum" sz="quarter" idx="5"/>
          </p:nvPr>
        </p:nvSpPr>
        <p:spPr/>
        <p:txBody>
          <a:bodyPr/>
          <a:lstStyle/>
          <a:p>
            <a:fld id="{AEF1674A-F1BE-4F8F-A6F0-A47F1019D06A}" type="slidenum">
              <a:rPr lang="en-GB" smtClean="0"/>
              <a:t>5</a:t>
            </a:fld>
            <a:endParaRPr lang="en-GB"/>
          </a:p>
        </p:txBody>
      </p:sp>
    </p:spTree>
    <p:extLst>
      <p:ext uri="{BB962C8B-B14F-4D97-AF65-F5344CB8AC3E}">
        <p14:creationId xmlns:p14="http://schemas.microsoft.com/office/powerpoint/2010/main" val="747405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6 What can be Done Next? Option 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Changing the primary demographic of clients at the Royal Commission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Currently the made demographic of visitors to the Royal Commission are male aged over 50, this may be because they feel closer to a large amount of information that is held by the Commission than the younger generations do.</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 change the primary demographic from this to that of families with young children with the focused being to generate interest with young children so that they keep coming back over time. One way this can be done is by linking with schools across Wales and bringing historical information that is local to them to their schools to show them what was in their local area before their time and how the area has changed.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way of creating interest with the younger generations is to provide subscription services to schools to give students access to the Commissions information so that they can use it in there subject and projects such as Art and History. By doing this the Commissions online services sound become a relied upon tool that Schools continue to use with their projects and inspire filed trips to the commission which can lead to students returning with their families creating a continues stream of revenue and visitors.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young families visit the Commission, it is important that the range of services are highly accommodating and of high quality, one way for this is to add additional facilities such as cafes to the building that is separate from the canteen area. A small soft play area for children that are too young to understand the information within the Commission and for those who are able to understand a guided tour through the Commission can allow individuals to see much more that if they where left to their own devices for a small additional fee.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methods can be measured by recording the number of visitors to the Commission and using quick online questionnaires to get more information about visitors such as gender and age, this could have an incentive such as rewarding with a discounted drink or guided tour through the commission. </a:t>
            </a:r>
          </a:p>
          <a:p>
            <a:endParaRPr lang="en-GB" dirty="0"/>
          </a:p>
        </p:txBody>
      </p:sp>
      <p:sp>
        <p:nvSpPr>
          <p:cNvPr id="4" name="Slide Number Placeholder 3"/>
          <p:cNvSpPr>
            <a:spLocks noGrp="1"/>
          </p:cNvSpPr>
          <p:nvPr>
            <p:ph type="sldNum" sz="quarter" idx="5"/>
          </p:nvPr>
        </p:nvSpPr>
        <p:spPr/>
        <p:txBody>
          <a:bodyPr/>
          <a:lstStyle/>
          <a:p>
            <a:fld id="{AEF1674A-F1BE-4F8F-A6F0-A47F1019D06A}" type="slidenum">
              <a:rPr lang="en-GB" smtClean="0"/>
              <a:t>6</a:t>
            </a:fld>
            <a:endParaRPr lang="en-GB"/>
          </a:p>
        </p:txBody>
      </p:sp>
    </p:spTree>
    <p:extLst>
      <p:ext uri="{BB962C8B-B14F-4D97-AF65-F5344CB8AC3E}">
        <p14:creationId xmlns:p14="http://schemas.microsoft.com/office/powerpoint/2010/main" val="3029809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7 What can be Done Next? Option 3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Changing the location of the Royal Commission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Perhaps the biggest obstacles to increasing the number of visitors to the Royal Commission is the location of the Commission itself, the Royal Commission is located on a steep hill that overlooks the town of Aberystwyth. This town is in a highly secluded location in Wales as there is no motorways or duel-carriageways that connect Aberystwyth with the South of Wales as well as this there are no direct train services that connect the town with the South of Wales which mean that the main method of reaching the Royal Commission is along B-roads which traveling from Carmarthen can easily take an hour and half at the best of times.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distance means that it is highly unlikely that visitors would travel from much further to visit the Commission which severely limits the numbers of visitors the Commission, so a highly radical option would be to move the commission from Aberystwyth to a more populated and accessible area such as Swansea or Cardiff. This would dramatically increase the range of visitors as well as profits that the Royal Commission would see annually as well as greatly increase the numbers of people who are aware of the commission and their purpose and intent.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this would create issues for those who already work at the Royal Commission and have settled within Aberystwyth so another option would be to have a secondary smaller location that focuses of displaying information rather that storing it. This would require additional staffing and funding however I feel that the benefits would far out way they costs over time. </a:t>
            </a:r>
          </a:p>
          <a:p>
            <a:endParaRPr lang="en-GB" dirty="0"/>
          </a:p>
        </p:txBody>
      </p:sp>
      <p:sp>
        <p:nvSpPr>
          <p:cNvPr id="4" name="Slide Number Placeholder 3"/>
          <p:cNvSpPr>
            <a:spLocks noGrp="1"/>
          </p:cNvSpPr>
          <p:nvPr>
            <p:ph type="sldNum" sz="quarter" idx="5"/>
          </p:nvPr>
        </p:nvSpPr>
        <p:spPr/>
        <p:txBody>
          <a:bodyPr/>
          <a:lstStyle/>
          <a:p>
            <a:fld id="{AEF1674A-F1BE-4F8F-A6F0-A47F1019D06A}" type="slidenum">
              <a:rPr lang="en-GB" smtClean="0"/>
              <a:t>7</a:t>
            </a:fld>
            <a:endParaRPr lang="en-GB"/>
          </a:p>
        </p:txBody>
      </p:sp>
    </p:spTree>
    <p:extLst>
      <p:ext uri="{BB962C8B-B14F-4D97-AF65-F5344CB8AC3E}">
        <p14:creationId xmlns:p14="http://schemas.microsoft.com/office/powerpoint/2010/main" val="6050224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8 A Conclusion to the Royal Commission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conclusion there is lots that can be done for the Royal Commission in a low-cost sense by using the internet and in the high cost by addition of facilities for families or creating addition locations across Wales.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the decision was mine to make, I would begin with an online marketing camping and once this became successful and generated high levels of interest, I would move on to visiting schools to create a connection and regularly returning to enforce this. Finally, if the funding was available and the levels of interest high enough, I would add an additional location to the Royal Commission in Cardiff to increase the capacity of visitors across Wales. </a:t>
            </a:r>
          </a:p>
          <a:p>
            <a:endParaRPr lang="en-GB" dirty="0"/>
          </a:p>
        </p:txBody>
      </p:sp>
      <p:sp>
        <p:nvSpPr>
          <p:cNvPr id="4" name="Slide Number Placeholder 3"/>
          <p:cNvSpPr>
            <a:spLocks noGrp="1"/>
          </p:cNvSpPr>
          <p:nvPr>
            <p:ph type="sldNum" sz="quarter" idx="5"/>
          </p:nvPr>
        </p:nvSpPr>
        <p:spPr/>
        <p:txBody>
          <a:bodyPr/>
          <a:lstStyle/>
          <a:p>
            <a:fld id="{AEF1674A-F1BE-4F8F-A6F0-A47F1019D06A}" type="slidenum">
              <a:rPr lang="en-GB" smtClean="0"/>
              <a:t>8</a:t>
            </a:fld>
            <a:endParaRPr lang="en-GB"/>
          </a:p>
        </p:txBody>
      </p:sp>
    </p:spTree>
    <p:extLst>
      <p:ext uri="{BB962C8B-B14F-4D97-AF65-F5344CB8AC3E}">
        <p14:creationId xmlns:p14="http://schemas.microsoft.com/office/powerpoint/2010/main" val="2556279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9 Analysis of the Task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task has been incredibly interesting to do and has shown me an entirely new organization that I was not previously aware of and has allowed me to explore different avenues of ways the Royal Commission to go and what would the positives and negatives of doing so. If I had to do this task again, I would spend more time with the Royal Commission to see in further details what needed to be done and get a better understanding of how to do so.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for listening.</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Any questions?</a:t>
            </a:r>
          </a:p>
          <a:p>
            <a:endParaRPr lang="en-GB" dirty="0"/>
          </a:p>
        </p:txBody>
      </p:sp>
      <p:sp>
        <p:nvSpPr>
          <p:cNvPr id="4" name="Slide Number Placeholder 3"/>
          <p:cNvSpPr>
            <a:spLocks noGrp="1"/>
          </p:cNvSpPr>
          <p:nvPr>
            <p:ph type="sldNum" sz="quarter" idx="5"/>
          </p:nvPr>
        </p:nvSpPr>
        <p:spPr/>
        <p:txBody>
          <a:bodyPr/>
          <a:lstStyle/>
          <a:p>
            <a:fld id="{AEF1674A-F1BE-4F8F-A6F0-A47F1019D06A}" type="slidenum">
              <a:rPr lang="en-GB" smtClean="0"/>
              <a:t>9</a:t>
            </a:fld>
            <a:endParaRPr lang="en-GB"/>
          </a:p>
        </p:txBody>
      </p:sp>
    </p:spTree>
    <p:extLst>
      <p:ext uri="{BB962C8B-B14F-4D97-AF65-F5344CB8AC3E}">
        <p14:creationId xmlns:p14="http://schemas.microsoft.com/office/powerpoint/2010/main" val="3492968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Almost all of the information used was given by the Commission during discussions and tasks as well as from handouts i.e. booklets </a:t>
            </a:r>
            <a:r>
              <a:rPr lang="en-GB"/>
              <a:t>and leaflets </a:t>
            </a:r>
            <a:endParaRPr lang="en-GB" dirty="0"/>
          </a:p>
        </p:txBody>
      </p:sp>
      <p:sp>
        <p:nvSpPr>
          <p:cNvPr id="4" name="Slide Number Placeholder 3"/>
          <p:cNvSpPr>
            <a:spLocks noGrp="1"/>
          </p:cNvSpPr>
          <p:nvPr>
            <p:ph type="sldNum" sz="quarter" idx="5"/>
          </p:nvPr>
        </p:nvSpPr>
        <p:spPr/>
        <p:txBody>
          <a:bodyPr/>
          <a:lstStyle/>
          <a:p>
            <a:fld id="{AEF1674A-F1BE-4F8F-A6F0-A47F1019D06A}" type="slidenum">
              <a:rPr lang="en-GB" smtClean="0"/>
              <a:t>10</a:t>
            </a:fld>
            <a:endParaRPr lang="en-GB"/>
          </a:p>
        </p:txBody>
      </p:sp>
    </p:spTree>
    <p:extLst>
      <p:ext uri="{BB962C8B-B14F-4D97-AF65-F5344CB8AC3E}">
        <p14:creationId xmlns:p14="http://schemas.microsoft.com/office/powerpoint/2010/main" val="3556038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660B1C-6E94-43D9-BA05-EB80DEEF679E}"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2B836-541B-43B1-8575-2C65C6FC01E7}"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5870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660B1C-6E94-43D9-BA05-EB80DEEF679E}"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666894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660B1C-6E94-43D9-BA05-EB80DEEF679E}"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2287152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660B1C-6E94-43D9-BA05-EB80DEEF679E}"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1013379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660B1C-6E94-43D9-BA05-EB80DEEF679E}" type="datetimeFigureOut">
              <a:rPr lang="en-GB" smtClean="0"/>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1713268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660B1C-6E94-43D9-BA05-EB80DEEF679E}"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27808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660B1C-6E94-43D9-BA05-EB80DEEF679E}" type="datetimeFigureOut">
              <a:rPr lang="en-GB" smtClean="0"/>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2926133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660B1C-6E94-43D9-BA05-EB80DEEF679E}"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1596179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660B1C-6E94-43D9-BA05-EB80DEEF679E}"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408463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E660B1C-6E94-43D9-BA05-EB80DEEF679E}"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2833836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660B1C-6E94-43D9-BA05-EB80DEEF679E}"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3238979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660B1C-6E94-43D9-BA05-EB80DEEF679E}"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2B836-541B-43B1-8575-2C65C6FC01E7}"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718341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660B1C-6E94-43D9-BA05-EB80DEEF679E}"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15667142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660B1C-6E94-43D9-BA05-EB80DEEF679E}"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2B836-541B-43B1-8575-2C65C6FC01E7}"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7904831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660B1C-6E94-43D9-BA05-EB80DEEF679E}"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29266351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660B1C-6E94-43D9-BA05-EB80DEEF679E}"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7712458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660B1C-6E94-43D9-BA05-EB80DEEF679E}"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2B836-541B-43B1-8575-2C65C6FC01E7}" type="slidenum">
              <a:rPr lang="en-GB" smtClean="0"/>
              <a:t>‹#›</a:t>
            </a:fld>
            <a:endParaRPr lang="en-GB"/>
          </a:p>
        </p:txBody>
      </p:sp>
    </p:spTree>
    <p:extLst>
      <p:ext uri="{BB962C8B-B14F-4D97-AF65-F5344CB8AC3E}">
        <p14:creationId xmlns:p14="http://schemas.microsoft.com/office/powerpoint/2010/main" val="393210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E660B1C-6E94-43D9-BA05-EB80DEEF679E}" type="datetimeFigureOut">
              <a:rPr lang="en-GB" smtClean="0"/>
              <a:t>13/05/2019</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6B2B836-541B-43B1-8575-2C65C6FC01E7}" type="slidenum">
              <a:rPr lang="en-GB" smtClean="0"/>
              <a:t>‹#›</a:t>
            </a:fld>
            <a:endParaRPr lang="en-GB"/>
          </a:p>
        </p:txBody>
      </p:sp>
    </p:spTree>
    <p:extLst>
      <p:ext uri="{BB962C8B-B14F-4D97-AF65-F5344CB8AC3E}">
        <p14:creationId xmlns:p14="http://schemas.microsoft.com/office/powerpoint/2010/main" val="365024461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rcahmw.gov.uk/"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31" name="Rectangle 18">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20">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22" name="Straight Connector 21">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369F8097-E902-4DE7-817B-C08679B6C3F7}"/>
              </a:ext>
            </a:extLst>
          </p:cNvPr>
          <p:cNvSpPr>
            <a:spLocks noGrp="1"/>
          </p:cNvSpPr>
          <p:nvPr>
            <p:ph type="ctrTitle"/>
          </p:nvPr>
        </p:nvSpPr>
        <p:spPr>
          <a:xfrm>
            <a:off x="684211" y="685799"/>
            <a:ext cx="8420877" cy="2971801"/>
          </a:xfrm>
        </p:spPr>
        <p:txBody>
          <a:bodyPr>
            <a:normAutofit/>
          </a:bodyPr>
          <a:lstStyle/>
          <a:p>
            <a:pPr>
              <a:lnSpc>
                <a:spcPct val="90000"/>
              </a:lnSpc>
            </a:pPr>
            <a:r>
              <a:rPr lang="en-GB"/>
              <a:t>The Royal Commission of the Ancient and Historical Monuments of Wales</a:t>
            </a:r>
          </a:p>
        </p:txBody>
      </p:sp>
    </p:spTree>
    <p:extLst>
      <p:ext uri="{BB962C8B-B14F-4D97-AF65-F5344CB8AC3E}">
        <p14:creationId xmlns:p14="http://schemas.microsoft.com/office/powerpoint/2010/main" val="1247448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17" name="Straight Connector 16">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369F8097-E902-4DE7-817B-C08679B6C3F7}"/>
              </a:ext>
            </a:extLst>
          </p:cNvPr>
          <p:cNvSpPr>
            <a:spLocks noGrp="1"/>
          </p:cNvSpPr>
          <p:nvPr>
            <p:ph type="ctrTitle"/>
          </p:nvPr>
        </p:nvSpPr>
        <p:spPr>
          <a:xfrm>
            <a:off x="262507" y="735091"/>
            <a:ext cx="9337916" cy="2693909"/>
          </a:xfrm>
        </p:spPr>
        <p:txBody>
          <a:bodyPr>
            <a:normAutofit/>
          </a:bodyPr>
          <a:lstStyle/>
          <a:p>
            <a:r>
              <a:rPr lang="en-GB" dirty="0"/>
              <a:t>Producing a Social Marketing Plan for the Royal Commission</a:t>
            </a:r>
          </a:p>
        </p:txBody>
      </p:sp>
    </p:spTree>
    <p:extLst>
      <p:ext uri="{BB962C8B-B14F-4D97-AF65-F5344CB8AC3E}">
        <p14:creationId xmlns:p14="http://schemas.microsoft.com/office/powerpoint/2010/main" val="1243831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11" name="Straight Connector 10">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369F8097-E902-4DE7-817B-C08679B6C3F7}"/>
              </a:ext>
            </a:extLst>
          </p:cNvPr>
          <p:cNvSpPr>
            <a:spLocks noGrp="1"/>
          </p:cNvSpPr>
          <p:nvPr>
            <p:ph type="ctrTitle"/>
          </p:nvPr>
        </p:nvSpPr>
        <p:spPr>
          <a:xfrm>
            <a:off x="495482" y="748391"/>
            <a:ext cx="8420877" cy="1988948"/>
          </a:xfrm>
        </p:spPr>
        <p:txBody>
          <a:bodyPr>
            <a:normAutofit/>
          </a:bodyPr>
          <a:lstStyle/>
          <a:p>
            <a:r>
              <a:rPr lang="en-GB" dirty="0"/>
              <a:t>The current status of the Royal Commission  </a:t>
            </a:r>
          </a:p>
        </p:txBody>
      </p:sp>
    </p:spTree>
    <p:extLst>
      <p:ext uri="{BB962C8B-B14F-4D97-AF65-F5344CB8AC3E}">
        <p14:creationId xmlns:p14="http://schemas.microsoft.com/office/powerpoint/2010/main" val="3742064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11" name="Straight Connector 10">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369F8097-E902-4DE7-817B-C08679B6C3F7}"/>
              </a:ext>
            </a:extLst>
          </p:cNvPr>
          <p:cNvSpPr>
            <a:spLocks noGrp="1"/>
          </p:cNvSpPr>
          <p:nvPr>
            <p:ph type="ctrTitle"/>
          </p:nvPr>
        </p:nvSpPr>
        <p:spPr>
          <a:xfrm>
            <a:off x="1071060" y="2080800"/>
            <a:ext cx="8420877" cy="1760911"/>
          </a:xfrm>
        </p:spPr>
        <p:txBody>
          <a:bodyPr>
            <a:normAutofit/>
          </a:bodyPr>
          <a:lstStyle/>
          <a:p>
            <a:r>
              <a:rPr lang="en-GB" dirty="0"/>
              <a:t>A SWOT Analysis of the Royal Commission </a:t>
            </a:r>
          </a:p>
        </p:txBody>
      </p:sp>
    </p:spTree>
    <p:extLst>
      <p:ext uri="{BB962C8B-B14F-4D97-AF65-F5344CB8AC3E}">
        <p14:creationId xmlns:p14="http://schemas.microsoft.com/office/powerpoint/2010/main" val="2974355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11" name="Straight Connector 10">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369F8097-E902-4DE7-817B-C08679B6C3F7}"/>
              </a:ext>
            </a:extLst>
          </p:cNvPr>
          <p:cNvSpPr>
            <a:spLocks noGrp="1"/>
          </p:cNvSpPr>
          <p:nvPr>
            <p:ph type="ctrTitle"/>
          </p:nvPr>
        </p:nvSpPr>
        <p:spPr>
          <a:xfrm>
            <a:off x="684211" y="685799"/>
            <a:ext cx="8420877" cy="2971801"/>
          </a:xfrm>
        </p:spPr>
        <p:txBody>
          <a:bodyPr>
            <a:normAutofit/>
          </a:bodyPr>
          <a:lstStyle/>
          <a:p>
            <a:r>
              <a:rPr lang="en-GB" dirty="0"/>
              <a:t>What can be Done Next?</a:t>
            </a:r>
          </a:p>
        </p:txBody>
      </p:sp>
      <p:sp>
        <p:nvSpPr>
          <p:cNvPr id="3" name="Subtitle 2">
            <a:extLst>
              <a:ext uri="{FF2B5EF4-FFF2-40B4-BE49-F238E27FC236}">
                <a16:creationId xmlns:a16="http://schemas.microsoft.com/office/drawing/2014/main" id="{53DD697A-57FE-42D6-AA3C-F202EE911886}"/>
              </a:ext>
            </a:extLst>
          </p:cNvPr>
          <p:cNvSpPr>
            <a:spLocks noGrp="1"/>
          </p:cNvSpPr>
          <p:nvPr>
            <p:ph type="subTitle" idx="1"/>
          </p:nvPr>
        </p:nvSpPr>
        <p:spPr>
          <a:xfrm>
            <a:off x="769992" y="4253861"/>
            <a:ext cx="6865450" cy="1711569"/>
          </a:xfrm>
        </p:spPr>
        <p:txBody>
          <a:bodyPr>
            <a:normAutofit/>
          </a:bodyPr>
          <a:lstStyle/>
          <a:p>
            <a:r>
              <a:rPr lang="en-GB" dirty="0">
                <a:solidFill>
                  <a:schemeClr val="tx2">
                    <a:lumMod val="75000"/>
                  </a:schemeClr>
                </a:solidFill>
              </a:rPr>
              <a:t>Option 1</a:t>
            </a:r>
          </a:p>
          <a:p>
            <a:r>
              <a:rPr lang="en-GB" dirty="0">
                <a:solidFill>
                  <a:schemeClr val="tx2">
                    <a:lumMod val="75000"/>
                  </a:schemeClr>
                </a:solidFill>
              </a:rPr>
              <a:t>Online presence </a:t>
            </a:r>
          </a:p>
        </p:txBody>
      </p:sp>
    </p:spTree>
    <p:extLst>
      <p:ext uri="{BB962C8B-B14F-4D97-AF65-F5344CB8AC3E}">
        <p14:creationId xmlns:p14="http://schemas.microsoft.com/office/powerpoint/2010/main" val="3507584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9F8097-E902-4DE7-817B-C08679B6C3F7}"/>
              </a:ext>
            </a:extLst>
          </p:cNvPr>
          <p:cNvSpPr>
            <a:spLocks noGrp="1"/>
          </p:cNvSpPr>
          <p:nvPr>
            <p:ph type="ctrTitle"/>
          </p:nvPr>
        </p:nvSpPr>
        <p:spPr>
          <a:xfrm>
            <a:off x="1004915" y="1365686"/>
            <a:ext cx="8737600" cy="2716107"/>
          </a:xfrm>
        </p:spPr>
        <p:txBody>
          <a:bodyPr anchor="b">
            <a:normAutofit/>
          </a:bodyPr>
          <a:lstStyle/>
          <a:p>
            <a:r>
              <a:rPr lang="en-GB" sz="5400" dirty="0">
                <a:solidFill>
                  <a:schemeClr val="tx2"/>
                </a:solidFill>
              </a:rPr>
              <a:t>What can be Done Next?</a:t>
            </a:r>
          </a:p>
        </p:txBody>
      </p:sp>
      <p:sp>
        <p:nvSpPr>
          <p:cNvPr id="3" name="Subtitle 2">
            <a:extLst>
              <a:ext uri="{FF2B5EF4-FFF2-40B4-BE49-F238E27FC236}">
                <a16:creationId xmlns:a16="http://schemas.microsoft.com/office/drawing/2014/main" id="{53DD697A-57FE-42D6-AA3C-F202EE911886}"/>
              </a:ext>
            </a:extLst>
          </p:cNvPr>
          <p:cNvSpPr>
            <a:spLocks noGrp="1"/>
          </p:cNvSpPr>
          <p:nvPr>
            <p:ph type="subTitle" idx="1"/>
          </p:nvPr>
        </p:nvSpPr>
        <p:spPr>
          <a:xfrm>
            <a:off x="1004915" y="4902409"/>
            <a:ext cx="6673254" cy="914401"/>
          </a:xfrm>
        </p:spPr>
        <p:txBody>
          <a:bodyPr>
            <a:normAutofit/>
          </a:bodyPr>
          <a:lstStyle/>
          <a:p>
            <a:r>
              <a:rPr lang="en-GB" dirty="0">
                <a:solidFill>
                  <a:schemeClr val="tx1"/>
                </a:solidFill>
              </a:rPr>
              <a:t>Option 2</a:t>
            </a:r>
          </a:p>
          <a:p>
            <a:r>
              <a:rPr lang="en-GB" dirty="0">
                <a:solidFill>
                  <a:schemeClr val="tx1"/>
                </a:solidFill>
              </a:rPr>
              <a:t>Changing demographic  </a:t>
            </a:r>
          </a:p>
        </p:txBody>
      </p:sp>
    </p:spTree>
    <p:extLst>
      <p:ext uri="{BB962C8B-B14F-4D97-AF65-F5344CB8AC3E}">
        <p14:creationId xmlns:p14="http://schemas.microsoft.com/office/powerpoint/2010/main" val="3321040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11" name="Straight Connector 10">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369F8097-E902-4DE7-817B-C08679B6C3F7}"/>
              </a:ext>
            </a:extLst>
          </p:cNvPr>
          <p:cNvSpPr>
            <a:spLocks noGrp="1"/>
          </p:cNvSpPr>
          <p:nvPr>
            <p:ph type="ctrTitle"/>
          </p:nvPr>
        </p:nvSpPr>
        <p:spPr>
          <a:xfrm>
            <a:off x="684211" y="685799"/>
            <a:ext cx="8420877" cy="2971801"/>
          </a:xfrm>
        </p:spPr>
        <p:txBody>
          <a:bodyPr>
            <a:normAutofit/>
          </a:bodyPr>
          <a:lstStyle/>
          <a:p>
            <a:r>
              <a:rPr lang="en-GB" dirty="0"/>
              <a:t>What can be Done Next?</a:t>
            </a:r>
          </a:p>
        </p:txBody>
      </p:sp>
      <p:sp>
        <p:nvSpPr>
          <p:cNvPr id="3" name="Subtitle 2">
            <a:extLst>
              <a:ext uri="{FF2B5EF4-FFF2-40B4-BE49-F238E27FC236}">
                <a16:creationId xmlns:a16="http://schemas.microsoft.com/office/drawing/2014/main" id="{53DD697A-57FE-42D6-AA3C-F202EE911886}"/>
              </a:ext>
            </a:extLst>
          </p:cNvPr>
          <p:cNvSpPr>
            <a:spLocks noGrp="1"/>
          </p:cNvSpPr>
          <p:nvPr>
            <p:ph type="subTitle" idx="1"/>
          </p:nvPr>
        </p:nvSpPr>
        <p:spPr>
          <a:xfrm>
            <a:off x="684212" y="3843867"/>
            <a:ext cx="6400800" cy="1947333"/>
          </a:xfrm>
        </p:spPr>
        <p:txBody>
          <a:bodyPr>
            <a:normAutofit/>
          </a:bodyPr>
          <a:lstStyle/>
          <a:p>
            <a:r>
              <a:rPr lang="en-GB">
                <a:solidFill>
                  <a:schemeClr val="tx2">
                    <a:lumMod val="75000"/>
                  </a:schemeClr>
                </a:solidFill>
              </a:rPr>
              <a:t>Option 3 </a:t>
            </a:r>
          </a:p>
          <a:p>
            <a:r>
              <a:rPr lang="en-GB">
                <a:solidFill>
                  <a:schemeClr val="tx2">
                    <a:lumMod val="75000"/>
                  </a:schemeClr>
                </a:solidFill>
              </a:rPr>
              <a:t>Changing location </a:t>
            </a:r>
          </a:p>
        </p:txBody>
      </p:sp>
    </p:spTree>
    <p:extLst>
      <p:ext uri="{BB962C8B-B14F-4D97-AF65-F5344CB8AC3E}">
        <p14:creationId xmlns:p14="http://schemas.microsoft.com/office/powerpoint/2010/main" val="2223841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11" name="Straight Connector 10">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369F8097-E902-4DE7-817B-C08679B6C3F7}"/>
              </a:ext>
            </a:extLst>
          </p:cNvPr>
          <p:cNvSpPr>
            <a:spLocks noGrp="1"/>
          </p:cNvSpPr>
          <p:nvPr>
            <p:ph type="ctrTitle"/>
          </p:nvPr>
        </p:nvSpPr>
        <p:spPr>
          <a:xfrm>
            <a:off x="679134" y="1349456"/>
            <a:ext cx="8420877" cy="1664677"/>
          </a:xfrm>
        </p:spPr>
        <p:txBody>
          <a:bodyPr>
            <a:normAutofit/>
          </a:bodyPr>
          <a:lstStyle/>
          <a:p>
            <a:r>
              <a:rPr lang="en-GB" dirty="0"/>
              <a:t>A Conclusion to the Royal Commission </a:t>
            </a:r>
          </a:p>
        </p:txBody>
      </p:sp>
      <p:sp>
        <p:nvSpPr>
          <p:cNvPr id="3" name="Subtitle 2">
            <a:extLst>
              <a:ext uri="{FF2B5EF4-FFF2-40B4-BE49-F238E27FC236}">
                <a16:creationId xmlns:a16="http://schemas.microsoft.com/office/drawing/2014/main" id="{53DD697A-57FE-42D6-AA3C-F202EE911886}"/>
              </a:ext>
            </a:extLst>
          </p:cNvPr>
          <p:cNvSpPr>
            <a:spLocks noGrp="1"/>
          </p:cNvSpPr>
          <p:nvPr>
            <p:ph type="subTitle" idx="1"/>
          </p:nvPr>
        </p:nvSpPr>
        <p:spPr>
          <a:xfrm>
            <a:off x="684212" y="3843867"/>
            <a:ext cx="6400800" cy="1947333"/>
          </a:xfrm>
        </p:spPr>
        <p:txBody>
          <a:bodyPr>
            <a:normAutofit/>
          </a:bodyPr>
          <a:lstStyle/>
          <a:p>
            <a:r>
              <a:rPr lang="en-GB" dirty="0">
                <a:solidFill>
                  <a:schemeClr val="tx2">
                    <a:lumMod val="75000"/>
                  </a:schemeClr>
                </a:solidFill>
              </a:rPr>
              <a:t>Which option is best?</a:t>
            </a:r>
          </a:p>
        </p:txBody>
      </p:sp>
    </p:spTree>
    <p:extLst>
      <p:ext uri="{BB962C8B-B14F-4D97-AF65-F5344CB8AC3E}">
        <p14:creationId xmlns:p14="http://schemas.microsoft.com/office/powerpoint/2010/main" val="2705146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11" name="Straight Connector 10">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369F8097-E902-4DE7-817B-C08679B6C3F7}"/>
              </a:ext>
            </a:extLst>
          </p:cNvPr>
          <p:cNvSpPr>
            <a:spLocks noGrp="1"/>
          </p:cNvSpPr>
          <p:nvPr>
            <p:ph type="ctrTitle"/>
          </p:nvPr>
        </p:nvSpPr>
        <p:spPr>
          <a:xfrm>
            <a:off x="684211" y="685799"/>
            <a:ext cx="8420877" cy="2971801"/>
          </a:xfrm>
        </p:spPr>
        <p:txBody>
          <a:bodyPr>
            <a:normAutofit/>
          </a:bodyPr>
          <a:lstStyle/>
          <a:p>
            <a:r>
              <a:rPr lang="en-GB" dirty="0"/>
              <a:t>Analysis of the Task </a:t>
            </a:r>
          </a:p>
        </p:txBody>
      </p:sp>
      <p:sp>
        <p:nvSpPr>
          <p:cNvPr id="4" name="TextBox 3">
            <a:extLst>
              <a:ext uri="{FF2B5EF4-FFF2-40B4-BE49-F238E27FC236}">
                <a16:creationId xmlns:a16="http://schemas.microsoft.com/office/drawing/2014/main" id="{37DD89FC-06D7-40CC-90A9-92EE8544C9B0}"/>
              </a:ext>
            </a:extLst>
          </p:cNvPr>
          <p:cNvSpPr txBox="1"/>
          <p:nvPr/>
        </p:nvSpPr>
        <p:spPr>
          <a:xfrm>
            <a:off x="684211" y="4796135"/>
            <a:ext cx="2797628" cy="923330"/>
          </a:xfrm>
          <a:prstGeom prst="rect">
            <a:avLst/>
          </a:prstGeom>
          <a:noFill/>
        </p:spPr>
        <p:txBody>
          <a:bodyPr wrap="square" rtlCol="0">
            <a:spAutoFit/>
          </a:bodyPr>
          <a:lstStyle/>
          <a:p>
            <a:r>
              <a:rPr lang="en-GB" dirty="0">
                <a:solidFill>
                  <a:srgbClr val="00B0F0"/>
                </a:solidFill>
              </a:rPr>
              <a:t>Thank you for listening. </a:t>
            </a:r>
          </a:p>
          <a:p>
            <a:endParaRPr lang="en-GB" dirty="0">
              <a:solidFill>
                <a:srgbClr val="00B0F0"/>
              </a:solidFill>
            </a:endParaRPr>
          </a:p>
          <a:p>
            <a:r>
              <a:rPr lang="en-GB" dirty="0">
                <a:solidFill>
                  <a:srgbClr val="00B0F0"/>
                </a:solidFill>
              </a:rPr>
              <a:t>Any questions? </a:t>
            </a:r>
          </a:p>
        </p:txBody>
      </p:sp>
    </p:spTree>
    <p:extLst>
      <p:ext uri="{BB962C8B-B14F-4D97-AF65-F5344CB8AC3E}">
        <p14:creationId xmlns:p14="http://schemas.microsoft.com/office/powerpoint/2010/main" val="3929375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9F8097-E902-4DE7-817B-C08679B6C3F7}"/>
              </a:ext>
            </a:extLst>
          </p:cNvPr>
          <p:cNvSpPr>
            <a:spLocks noGrp="1"/>
          </p:cNvSpPr>
          <p:nvPr>
            <p:ph type="ctrTitle"/>
          </p:nvPr>
        </p:nvSpPr>
        <p:spPr>
          <a:xfrm>
            <a:off x="1486487" y="1536803"/>
            <a:ext cx="8737600" cy="914401"/>
          </a:xfrm>
        </p:spPr>
        <p:txBody>
          <a:bodyPr anchor="b">
            <a:normAutofit/>
          </a:bodyPr>
          <a:lstStyle/>
          <a:p>
            <a:r>
              <a:rPr lang="en-GB" sz="5400" dirty="0">
                <a:solidFill>
                  <a:schemeClr val="tx2"/>
                </a:solidFill>
              </a:rPr>
              <a:t>References </a:t>
            </a:r>
          </a:p>
        </p:txBody>
      </p:sp>
      <p:sp>
        <p:nvSpPr>
          <p:cNvPr id="3" name="Subtitle 2">
            <a:extLst>
              <a:ext uri="{FF2B5EF4-FFF2-40B4-BE49-F238E27FC236}">
                <a16:creationId xmlns:a16="http://schemas.microsoft.com/office/drawing/2014/main" id="{53DD697A-57FE-42D6-AA3C-F202EE911886}"/>
              </a:ext>
            </a:extLst>
          </p:cNvPr>
          <p:cNvSpPr>
            <a:spLocks noGrp="1"/>
          </p:cNvSpPr>
          <p:nvPr>
            <p:ph type="subTitle" idx="1"/>
          </p:nvPr>
        </p:nvSpPr>
        <p:spPr>
          <a:xfrm>
            <a:off x="1486487" y="2971797"/>
            <a:ext cx="6673254" cy="914401"/>
          </a:xfrm>
        </p:spPr>
        <p:txBody>
          <a:bodyPr>
            <a:normAutofit/>
          </a:bodyPr>
          <a:lstStyle/>
          <a:p>
            <a:pPr>
              <a:lnSpc>
                <a:spcPct val="90000"/>
              </a:lnSpc>
            </a:pPr>
            <a:r>
              <a:rPr lang="en-GB" sz="1500" dirty="0">
                <a:solidFill>
                  <a:schemeClr val="tx1"/>
                </a:solidFill>
              </a:rPr>
              <a:t>RCAHMW | Royal Commission on the Ancient and Historical Monuments of Wales. (2019). Retrieved from </a:t>
            </a:r>
            <a:r>
              <a:rPr lang="en-GB" sz="1500" dirty="0">
                <a:solidFill>
                  <a:schemeClr val="tx1"/>
                </a:solidFill>
                <a:hlinkClick r:id="rId3"/>
              </a:rPr>
              <a:t>https://rcahmw.gov.uk/</a:t>
            </a:r>
            <a:r>
              <a:rPr lang="en-GB" sz="1500" dirty="0">
                <a:solidFill>
                  <a:schemeClr val="tx1"/>
                </a:solidFill>
              </a:rPr>
              <a:t> </a:t>
            </a:r>
          </a:p>
          <a:p>
            <a:pPr>
              <a:lnSpc>
                <a:spcPct val="90000"/>
              </a:lnSpc>
            </a:pPr>
            <a:r>
              <a:rPr lang="en-GB" sz="1500" dirty="0">
                <a:solidFill>
                  <a:schemeClr val="tx1"/>
                </a:solidFill>
              </a:rPr>
              <a:t>Was used for extra information regarding the Commission </a:t>
            </a:r>
          </a:p>
        </p:txBody>
      </p:sp>
    </p:spTree>
    <p:extLst>
      <p:ext uri="{BB962C8B-B14F-4D97-AF65-F5344CB8AC3E}">
        <p14:creationId xmlns:p14="http://schemas.microsoft.com/office/powerpoint/2010/main" val="321873372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2349</Words>
  <Application>Microsoft Office PowerPoint</Application>
  <PresentationFormat>Widescreen</PresentationFormat>
  <Paragraphs>168</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Century Gothic</vt:lpstr>
      <vt:lpstr>Wingdings 3</vt:lpstr>
      <vt:lpstr>Slice</vt:lpstr>
      <vt:lpstr>The Royal Commission of the Ancient and Historical Monuments of Wales</vt:lpstr>
      <vt:lpstr>Producing a Social Marketing Plan for the Royal Commission</vt:lpstr>
      <vt:lpstr>The current status of the Royal Commission  </vt:lpstr>
      <vt:lpstr>A SWOT Analysis of the Royal Commission </vt:lpstr>
      <vt:lpstr>What can be Done Next?</vt:lpstr>
      <vt:lpstr>What can be Done Next?</vt:lpstr>
      <vt:lpstr>What can be Done Next?</vt:lpstr>
      <vt:lpstr>A Conclusion to the Royal Commission </vt:lpstr>
      <vt:lpstr>Analysis of the Task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Royal Commission of the Ancient and Historical Monuments of Wales</dc:title>
  <dc:creator>George Parker</dc:creator>
  <cp:lastModifiedBy>George Parker</cp:lastModifiedBy>
  <cp:revision>1</cp:revision>
  <dcterms:created xsi:type="dcterms:W3CDTF">2019-05-14T21:57:40Z</dcterms:created>
  <dcterms:modified xsi:type="dcterms:W3CDTF">2019-05-14T22:20:56Z</dcterms:modified>
</cp:coreProperties>
</file>