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17"/>
  </p:notesMasterIdLst>
  <p:sldIdLst>
    <p:sldId id="256" r:id="rId2"/>
    <p:sldId id="257" r:id="rId3"/>
    <p:sldId id="263" r:id="rId4"/>
    <p:sldId id="269" r:id="rId5"/>
    <p:sldId id="261" r:id="rId6"/>
    <p:sldId id="264" r:id="rId7"/>
    <p:sldId id="266" r:id="rId8"/>
    <p:sldId id="270" r:id="rId9"/>
    <p:sldId id="271" r:id="rId10"/>
    <p:sldId id="272" r:id="rId11"/>
    <p:sldId id="273" r:id="rId12"/>
    <p:sldId id="274" r:id="rId13"/>
    <p:sldId id="268" r:id="rId14"/>
    <p:sldId id="258" r:id="rId15"/>
    <p:sldId id="267"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AA2B21C-754B-4220-F144-D4F4EDF4AE3B}" v="161" dt="2024-04-28T10:14:04.527"/>
    <p1510:client id="{B8CA2C0D-1869-1171-0F6E-6A17C7AFD199}" v="600" dt="2024-04-27T14:54:44.9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ominika Kula (2104147)" userId="S::2104147@student.uwtsd.ac.uk::d4e5e2e8-9bfc-47ba-a6bc-7fe7718077b0" providerId="AD" clId="Web-{B8CA2C0D-1869-1171-0F6E-6A17C7AFD199}"/>
    <pc:docChg chg="addSld delSld modSld addMainMaster delMainMaster">
      <pc:chgData name="Dominika Kula (2104147)" userId="S::2104147@student.uwtsd.ac.uk::d4e5e2e8-9bfc-47ba-a6bc-7fe7718077b0" providerId="AD" clId="Web-{B8CA2C0D-1869-1171-0F6E-6A17C7AFD199}" dt="2024-04-27T14:58:33.418" v="586"/>
      <pc:docMkLst>
        <pc:docMk/>
      </pc:docMkLst>
      <pc:sldChg chg="modSp mod modClrScheme chgLayout">
        <pc:chgData name="Dominika Kula (2104147)" userId="S::2104147@student.uwtsd.ac.uk::d4e5e2e8-9bfc-47ba-a6bc-7fe7718077b0" providerId="AD" clId="Web-{B8CA2C0D-1869-1171-0F6E-6A17C7AFD199}" dt="2024-04-27T13:48:55.150" v="246"/>
        <pc:sldMkLst>
          <pc:docMk/>
          <pc:sldMk cId="109857222" sldId="256"/>
        </pc:sldMkLst>
        <pc:spChg chg="mod ord">
          <ac:chgData name="Dominika Kula (2104147)" userId="S::2104147@student.uwtsd.ac.uk::d4e5e2e8-9bfc-47ba-a6bc-7fe7718077b0" providerId="AD" clId="Web-{B8CA2C0D-1869-1171-0F6E-6A17C7AFD199}" dt="2024-04-27T13:48:55.150" v="246"/>
          <ac:spMkLst>
            <pc:docMk/>
            <pc:sldMk cId="109857222" sldId="256"/>
            <ac:spMk id="2" creationId="{00000000-0000-0000-0000-000000000000}"/>
          </ac:spMkLst>
        </pc:spChg>
        <pc:spChg chg="mod ord">
          <ac:chgData name="Dominika Kula (2104147)" userId="S::2104147@student.uwtsd.ac.uk::d4e5e2e8-9bfc-47ba-a6bc-7fe7718077b0" providerId="AD" clId="Web-{B8CA2C0D-1869-1171-0F6E-6A17C7AFD199}" dt="2024-04-27T13:48:55.150" v="246"/>
          <ac:spMkLst>
            <pc:docMk/>
            <pc:sldMk cId="109857222" sldId="256"/>
            <ac:spMk id="3" creationId="{00000000-0000-0000-0000-000000000000}"/>
          </ac:spMkLst>
        </pc:spChg>
      </pc:sldChg>
      <pc:sldChg chg="delSp modSp mod modClrScheme delDesignElem chgLayout">
        <pc:chgData name="Dominika Kula (2104147)" userId="S::2104147@student.uwtsd.ac.uk::d4e5e2e8-9bfc-47ba-a6bc-7fe7718077b0" providerId="AD" clId="Web-{B8CA2C0D-1869-1171-0F6E-6A17C7AFD199}" dt="2024-04-27T13:48:55.150" v="246"/>
        <pc:sldMkLst>
          <pc:docMk/>
          <pc:sldMk cId="228019322" sldId="257"/>
        </pc:sldMkLst>
        <pc:spChg chg="mod ord">
          <ac:chgData name="Dominika Kula (2104147)" userId="S::2104147@student.uwtsd.ac.uk::d4e5e2e8-9bfc-47ba-a6bc-7fe7718077b0" providerId="AD" clId="Web-{B8CA2C0D-1869-1171-0F6E-6A17C7AFD199}" dt="2024-04-27T13:48:55.150" v="246"/>
          <ac:spMkLst>
            <pc:docMk/>
            <pc:sldMk cId="228019322" sldId="257"/>
            <ac:spMk id="3" creationId="{3E31257D-CCB0-6235-5DBB-FE3BC89F9712}"/>
          </ac:spMkLst>
        </pc:spChg>
        <pc:spChg chg="del">
          <ac:chgData name="Dominika Kula (2104147)" userId="S::2104147@student.uwtsd.ac.uk::d4e5e2e8-9bfc-47ba-a6bc-7fe7718077b0" providerId="AD" clId="Web-{B8CA2C0D-1869-1171-0F6E-6A17C7AFD199}" dt="2024-04-27T13:48:51.743" v="245"/>
          <ac:spMkLst>
            <pc:docMk/>
            <pc:sldMk cId="228019322" sldId="257"/>
            <ac:spMk id="10" creationId="{CC3320C8-0DF2-47E2-AE32-8C570D54BC4B}"/>
          </ac:spMkLst>
        </pc:spChg>
        <pc:spChg chg="del">
          <ac:chgData name="Dominika Kula (2104147)" userId="S::2104147@student.uwtsd.ac.uk::d4e5e2e8-9bfc-47ba-a6bc-7fe7718077b0" providerId="AD" clId="Web-{B8CA2C0D-1869-1171-0F6E-6A17C7AFD199}" dt="2024-04-27T13:48:51.743" v="245"/>
          <ac:spMkLst>
            <pc:docMk/>
            <pc:sldMk cId="228019322" sldId="257"/>
            <ac:spMk id="16" creationId="{AC084A8C-D0A6-4A75-AED9-C13FD20A6E6A}"/>
          </ac:spMkLst>
        </pc:spChg>
        <pc:spChg chg="del">
          <ac:chgData name="Dominika Kula (2104147)" userId="S::2104147@student.uwtsd.ac.uk::d4e5e2e8-9bfc-47ba-a6bc-7fe7718077b0" providerId="AD" clId="Web-{B8CA2C0D-1869-1171-0F6E-6A17C7AFD199}" dt="2024-04-27T13:48:51.743" v="245"/>
          <ac:spMkLst>
            <pc:docMk/>
            <pc:sldMk cId="228019322" sldId="257"/>
            <ac:spMk id="18" creationId="{6B537086-027A-4360-81BC-8BA916D266B8}"/>
          </ac:spMkLst>
        </pc:spChg>
        <pc:spChg chg="del">
          <ac:chgData name="Dominika Kula (2104147)" userId="S::2104147@student.uwtsd.ac.uk::d4e5e2e8-9bfc-47ba-a6bc-7fe7718077b0" providerId="AD" clId="Web-{B8CA2C0D-1869-1171-0F6E-6A17C7AFD199}" dt="2024-04-27T13:48:51.743" v="245"/>
          <ac:spMkLst>
            <pc:docMk/>
            <pc:sldMk cId="228019322" sldId="257"/>
            <ac:spMk id="20" creationId="{EFAAFA00-A1E1-4789-A035-9CBB7B03082B}"/>
          </ac:spMkLst>
        </pc:spChg>
        <pc:spChg chg="del">
          <ac:chgData name="Dominika Kula (2104147)" userId="S::2104147@student.uwtsd.ac.uk::d4e5e2e8-9bfc-47ba-a6bc-7fe7718077b0" providerId="AD" clId="Web-{B8CA2C0D-1869-1171-0F6E-6A17C7AFD199}" dt="2024-04-27T13:48:51.743" v="245"/>
          <ac:spMkLst>
            <pc:docMk/>
            <pc:sldMk cId="228019322" sldId="257"/>
            <ac:spMk id="22" creationId="{FC0230C3-CF46-441A-85D2-5E6F8B3A1E29}"/>
          </ac:spMkLst>
        </pc:spChg>
        <pc:picChg chg="del">
          <ac:chgData name="Dominika Kula (2104147)" userId="S::2104147@student.uwtsd.ac.uk::d4e5e2e8-9bfc-47ba-a6bc-7fe7718077b0" providerId="AD" clId="Web-{B8CA2C0D-1869-1171-0F6E-6A17C7AFD199}" dt="2024-04-27T13:48:51.743" v="245"/>
          <ac:picMkLst>
            <pc:docMk/>
            <pc:sldMk cId="228019322" sldId="257"/>
            <ac:picMk id="12" creationId="{9937E2AB-626F-4D5D-8344-EE2C08191D97}"/>
          </ac:picMkLst>
        </pc:picChg>
        <pc:picChg chg="del">
          <ac:chgData name="Dominika Kula (2104147)" userId="S::2104147@student.uwtsd.ac.uk::d4e5e2e8-9bfc-47ba-a6bc-7fe7718077b0" providerId="AD" clId="Web-{B8CA2C0D-1869-1171-0F6E-6A17C7AFD199}" dt="2024-04-27T13:48:51.743" v="245"/>
          <ac:picMkLst>
            <pc:docMk/>
            <pc:sldMk cId="228019322" sldId="257"/>
            <ac:picMk id="14" creationId="{31374C91-3FF2-48F7-A02C-36E1E075F552}"/>
          </ac:picMkLst>
        </pc:picChg>
      </pc:sldChg>
      <pc:sldChg chg="addSp delSp modSp mod setBg modClrScheme delDesignElem chgLayout">
        <pc:chgData name="Dominika Kula (2104147)" userId="S::2104147@student.uwtsd.ac.uk::d4e5e2e8-9bfc-47ba-a6bc-7fe7718077b0" providerId="AD" clId="Web-{B8CA2C0D-1869-1171-0F6E-6A17C7AFD199}" dt="2024-04-27T14:19:42.988" v="543" actId="14100"/>
        <pc:sldMkLst>
          <pc:docMk/>
          <pc:sldMk cId="219338486" sldId="258"/>
        </pc:sldMkLst>
        <pc:spChg chg="mod ord">
          <ac:chgData name="Dominika Kula (2104147)" userId="S::2104147@student.uwtsd.ac.uk::d4e5e2e8-9bfc-47ba-a6bc-7fe7718077b0" providerId="AD" clId="Web-{B8CA2C0D-1869-1171-0F6E-6A17C7AFD199}" dt="2024-04-27T14:19:18.253" v="536" actId="1076"/>
          <ac:spMkLst>
            <pc:docMk/>
            <pc:sldMk cId="219338486" sldId="258"/>
            <ac:spMk id="2" creationId="{F72DC035-031F-5549-FD56-2423F138C5AD}"/>
          </ac:spMkLst>
        </pc:spChg>
        <pc:spChg chg="mod ord">
          <ac:chgData name="Dominika Kula (2104147)" userId="S::2104147@student.uwtsd.ac.uk::d4e5e2e8-9bfc-47ba-a6bc-7fe7718077b0" providerId="AD" clId="Web-{B8CA2C0D-1869-1171-0F6E-6A17C7AFD199}" dt="2024-04-27T14:19:42.988" v="543" actId="14100"/>
          <ac:spMkLst>
            <pc:docMk/>
            <pc:sldMk cId="219338486" sldId="258"/>
            <ac:spMk id="3" creationId="{A0DCE719-3582-8185-CE6A-2D897360F461}"/>
          </ac:spMkLst>
        </pc:spChg>
        <pc:spChg chg="add">
          <ac:chgData name="Dominika Kula (2104147)" userId="S::2104147@student.uwtsd.ac.uk::d4e5e2e8-9bfc-47ba-a6bc-7fe7718077b0" providerId="AD" clId="Web-{B8CA2C0D-1869-1171-0F6E-6A17C7AFD199}" dt="2024-04-27T14:19:10.643" v="534"/>
          <ac:spMkLst>
            <pc:docMk/>
            <pc:sldMk cId="219338486" sldId="258"/>
            <ac:spMk id="5" creationId="{8F3CF990-ACB8-443A-BB74-D36EC8A00B02}"/>
          </ac:spMkLst>
        </pc:spChg>
        <pc:spChg chg="add">
          <ac:chgData name="Dominika Kula (2104147)" userId="S::2104147@student.uwtsd.ac.uk::d4e5e2e8-9bfc-47ba-a6bc-7fe7718077b0" providerId="AD" clId="Web-{B8CA2C0D-1869-1171-0F6E-6A17C7AFD199}" dt="2024-04-27T14:19:10.643" v="534"/>
          <ac:spMkLst>
            <pc:docMk/>
            <pc:sldMk cId="219338486" sldId="258"/>
            <ac:spMk id="6" creationId="{2601900C-265D-4146-A578-477541E3DF28}"/>
          </ac:spMkLst>
        </pc:spChg>
        <pc:spChg chg="add del">
          <ac:chgData name="Dominika Kula (2104147)" userId="S::2104147@student.uwtsd.ac.uk::d4e5e2e8-9bfc-47ba-a6bc-7fe7718077b0" providerId="AD" clId="Web-{B8CA2C0D-1869-1171-0F6E-6A17C7AFD199}" dt="2024-04-27T13:48:51.743" v="245"/>
          <ac:spMkLst>
            <pc:docMk/>
            <pc:sldMk cId="219338486" sldId="258"/>
            <ac:spMk id="8" creationId="{8F3CF990-ACB8-443A-BB74-D36EC8A00B02}"/>
          </ac:spMkLst>
        </pc:spChg>
        <pc:spChg chg="add">
          <ac:chgData name="Dominika Kula (2104147)" userId="S::2104147@student.uwtsd.ac.uk::d4e5e2e8-9bfc-47ba-a6bc-7fe7718077b0" providerId="AD" clId="Web-{B8CA2C0D-1869-1171-0F6E-6A17C7AFD199}" dt="2024-04-27T14:19:10.643" v="534"/>
          <ac:spMkLst>
            <pc:docMk/>
            <pc:sldMk cId="219338486" sldId="258"/>
            <ac:spMk id="9" creationId="{65F94F98-3A57-49AA-838E-91AAF600B6EE}"/>
          </ac:spMkLst>
        </pc:spChg>
        <pc:spChg chg="add del">
          <ac:chgData name="Dominika Kula (2104147)" userId="S::2104147@student.uwtsd.ac.uk::d4e5e2e8-9bfc-47ba-a6bc-7fe7718077b0" providerId="AD" clId="Web-{B8CA2C0D-1869-1171-0F6E-6A17C7AFD199}" dt="2024-04-27T13:48:51.743" v="245"/>
          <ac:spMkLst>
            <pc:docMk/>
            <pc:sldMk cId="219338486" sldId="258"/>
            <ac:spMk id="10" creationId="{2601900C-265D-4146-A578-477541E3DF28}"/>
          </ac:spMkLst>
        </pc:spChg>
        <pc:spChg chg="add">
          <ac:chgData name="Dominika Kula (2104147)" userId="S::2104147@student.uwtsd.ac.uk::d4e5e2e8-9bfc-47ba-a6bc-7fe7718077b0" providerId="AD" clId="Web-{B8CA2C0D-1869-1171-0F6E-6A17C7AFD199}" dt="2024-04-27T14:19:10.643" v="534"/>
          <ac:spMkLst>
            <pc:docMk/>
            <pc:sldMk cId="219338486" sldId="258"/>
            <ac:spMk id="13" creationId="{41F8C064-2DC5-4758-B49C-76BFF64052AF}"/>
          </ac:spMkLst>
        </pc:spChg>
        <pc:spChg chg="add del">
          <ac:chgData name="Dominika Kula (2104147)" userId="S::2104147@student.uwtsd.ac.uk::d4e5e2e8-9bfc-47ba-a6bc-7fe7718077b0" providerId="AD" clId="Web-{B8CA2C0D-1869-1171-0F6E-6A17C7AFD199}" dt="2024-04-27T13:48:51.743" v="245"/>
          <ac:spMkLst>
            <pc:docMk/>
            <pc:sldMk cId="219338486" sldId="258"/>
            <ac:spMk id="14" creationId="{65F94F98-3A57-49AA-838E-91AAF600B6EE}"/>
          </ac:spMkLst>
        </pc:spChg>
        <pc:spChg chg="add">
          <ac:chgData name="Dominika Kula (2104147)" userId="S::2104147@student.uwtsd.ac.uk::d4e5e2e8-9bfc-47ba-a6bc-7fe7718077b0" providerId="AD" clId="Web-{B8CA2C0D-1869-1171-0F6E-6A17C7AFD199}" dt="2024-04-27T14:19:10.643" v="534"/>
          <ac:spMkLst>
            <pc:docMk/>
            <pc:sldMk cId="219338486" sldId="258"/>
            <ac:spMk id="15" creationId="{FBD68200-BC03-4015-860B-CD5C30CD76B8}"/>
          </ac:spMkLst>
        </pc:spChg>
        <pc:spChg chg="add">
          <ac:chgData name="Dominika Kula (2104147)" userId="S::2104147@student.uwtsd.ac.uk::d4e5e2e8-9bfc-47ba-a6bc-7fe7718077b0" providerId="AD" clId="Web-{B8CA2C0D-1869-1171-0F6E-6A17C7AFD199}" dt="2024-04-27T14:19:10.643" v="534"/>
          <ac:spMkLst>
            <pc:docMk/>
            <pc:sldMk cId="219338486" sldId="258"/>
            <ac:spMk id="17" creationId="{A0B5529D-5CAA-4BF2-B5C9-34705E7661F9}"/>
          </ac:spMkLst>
        </pc:spChg>
        <pc:spChg chg="add del">
          <ac:chgData name="Dominika Kula (2104147)" userId="S::2104147@student.uwtsd.ac.uk::d4e5e2e8-9bfc-47ba-a6bc-7fe7718077b0" providerId="AD" clId="Web-{B8CA2C0D-1869-1171-0F6E-6A17C7AFD199}" dt="2024-04-27T13:48:51.743" v="245"/>
          <ac:spMkLst>
            <pc:docMk/>
            <pc:sldMk cId="219338486" sldId="258"/>
            <ac:spMk id="18" creationId="{41F8C064-2DC5-4758-B49C-76BFF64052AF}"/>
          </ac:spMkLst>
        </pc:spChg>
        <pc:spChg chg="add">
          <ac:chgData name="Dominika Kula (2104147)" userId="S::2104147@student.uwtsd.ac.uk::d4e5e2e8-9bfc-47ba-a6bc-7fe7718077b0" providerId="AD" clId="Web-{B8CA2C0D-1869-1171-0F6E-6A17C7AFD199}" dt="2024-04-27T14:19:10.643" v="534"/>
          <ac:spMkLst>
            <pc:docMk/>
            <pc:sldMk cId="219338486" sldId="258"/>
            <ac:spMk id="19" creationId="{332A6F87-AC28-4AA8-B8A6-AEBC67BD0D64}"/>
          </ac:spMkLst>
        </pc:spChg>
        <pc:spChg chg="add del">
          <ac:chgData name="Dominika Kula (2104147)" userId="S::2104147@student.uwtsd.ac.uk::d4e5e2e8-9bfc-47ba-a6bc-7fe7718077b0" providerId="AD" clId="Web-{B8CA2C0D-1869-1171-0F6E-6A17C7AFD199}" dt="2024-04-27T13:48:51.743" v="245"/>
          <ac:spMkLst>
            <pc:docMk/>
            <pc:sldMk cId="219338486" sldId="258"/>
            <ac:spMk id="20" creationId="{FBD68200-BC03-4015-860B-CD5C30CD76B8}"/>
          </ac:spMkLst>
        </pc:spChg>
        <pc:spChg chg="add del">
          <ac:chgData name="Dominika Kula (2104147)" userId="S::2104147@student.uwtsd.ac.uk::d4e5e2e8-9bfc-47ba-a6bc-7fe7718077b0" providerId="AD" clId="Web-{B8CA2C0D-1869-1171-0F6E-6A17C7AFD199}" dt="2024-04-27T13:48:51.743" v="245"/>
          <ac:spMkLst>
            <pc:docMk/>
            <pc:sldMk cId="219338486" sldId="258"/>
            <ac:spMk id="22" creationId="{A0B5529D-5CAA-4BF2-B5C9-34705E7661F9}"/>
          </ac:spMkLst>
        </pc:spChg>
        <pc:spChg chg="add del">
          <ac:chgData name="Dominika Kula (2104147)" userId="S::2104147@student.uwtsd.ac.uk::d4e5e2e8-9bfc-47ba-a6bc-7fe7718077b0" providerId="AD" clId="Web-{B8CA2C0D-1869-1171-0F6E-6A17C7AFD199}" dt="2024-04-27T13:48:51.743" v="245"/>
          <ac:spMkLst>
            <pc:docMk/>
            <pc:sldMk cId="219338486" sldId="258"/>
            <ac:spMk id="24" creationId="{332A6F87-AC28-4AA8-B8A6-AEBC67BD0D64}"/>
          </ac:spMkLst>
        </pc:spChg>
        <pc:picChg chg="add">
          <ac:chgData name="Dominika Kula (2104147)" userId="S::2104147@student.uwtsd.ac.uk::d4e5e2e8-9bfc-47ba-a6bc-7fe7718077b0" providerId="AD" clId="Web-{B8CA2C0D-1869-1171-0F6E-6A17C7AFD199}" dt="2024-04-27T14:19:10.643" v="534"/>
          <ac:picMkLst>
            <pc:docMk/>
            <pc:sldMk cId="219338486" sldId="258"/>
            <ac:picMk id="7" creationId="{00B98862-BEE1-44FB-A335-A1B9106B445E}"/>
          </ac:picMkLst>
        </pc:picChg>
        <pc:picChg chg="add">
          <ac:chgData name="Dominika Kula (2104147)" userId="S::2104147@student.uwtsd.ac.uk::d4e5e2e8-9bfc-47ba-a6bc-7fe7718077b0" providerId="AD" clId="Web-{B8CA2C0D-1869-1171-0F6E-6A17C7AFD199}" dt="2024-04-27T14:19:10.643" v="534"/>
          <ac:picMkLst>
            <pc:docMk/>
            <pc:sldMk cId="219338486" sldId="258"/>
            <ac:picMk id="11" creationId="{7185CF21-0594-48C0-9F3E-254D6BCE9D9B}"/>
          </ac:picMkLst>
        </pc:picChg>
        <pc:picChg chg="add del">
          <ac:chgData name="Dominika Kula (2104147)" userId="S::2104147@student.uwtsd.ac.uk::d4e5e2e8-9bfc-47ba-a6bc-7fe7718077b0" providerId="AD" clId="Web-{B8CA2C0D-1869-1171-0F6E-6A17C7AFD199}" dt="2024-04-27T13:48:51.743" v="245"/>
          <ac:picMkLst>
            <pc:docMk/>
            <pc:sldMk cId="219338486" sldId="258"/>
            <ac:picMk id="12" creationId="{00B98862-BEE1-44FB-A335-A1B9106B445E}"/>
          </ac:picMkLst>
        </pc:picChg>
        <pc:picChg chg="add del">
          <ac:chgData name="Dominika Kula (2104147)" userId="S::2104147@student.uwtsd.ac.uk::d4e5e2e8-9bfc-47ba-a6bc-7fe7718077b0" providerId="AD" clId="Web-{B8CA2C0D-1869-1171-0F6E-6A17C7AFD199}" dt="2024-04-27T13:48:51.743" v="245"/>
          <ac:picMkLst>
            <pc:docMk/>
            <pc:sldMk cId="219338486" sldId="258"/>
            <ac:picMk id="16" creationId="{7185CF21-0594-48C0-9F3E-254D6BCE9D9B}"/>
          </ac:picMkLst>
        </pc:picChg>
      </pc:sldChg>
      <pc:sldChg chg="del">
        <pc:chgData name="Dominika Kula (2104147)" userId="S::2104147@student.uwtsd.ac.uk::d4e5e2e8-9bfc-47ba-a6bc-7fe7718077b0" providerId="AD" clId="Web-{B8CA2C0D-1869-1171-0F6E-6A17C7AFD199}" dt="2024-04-27T13:15:41.212" v="1"/>
        <pc:sldMkLst>
          <pc:docMk/>
          <pc:sldMk cId="2882528070" sldId="260"/>
        </pc:sldMkLst>
      </pc:sldChg>
      <pc:sldChg chg="addSp delSp modSp mod modClrScheme chgLayout modNotes">
        <pc:chgData name="Dominika Kula (2104147)" userId="S::2104147@student.uwtsd.ac.uk::d4e5e2e8-9bfc-47ba-a6bc-7fe7718077b0" providerId="AD" clId="Web-{B8CA2C0D-1869-1171-0F6E-6A17C7AFD199}" dt="2024-04-27T13:51:10.092" v="258" actId="1076"/>
        <pc:sldMkLst>
          <pc:docMk/>
          <pc:sldMk cId="3539837222" sldId="261"/>
        </pc:sldMkLst>
        <pc:spChg chg="mod ord">
          <ac:chgData name="Dominika Kula (2104147)" userId="S::2104147@student.uwtsd.ac.uk::d4e5e2e8-9bfc-47ba-a6bc-7fe7718077b0" providerId="AD" clId="Web-{B8CA2C0D-1869-1171-0F6E-6A17C7AFD199}" dt="2024-04-27T13:48:55.150" v="246"/>
          <ac:spMkLst>
            <pc:docMk/>
            <pc:sldMk cId="3539837222" sldId="261"/>
            <ac:spMk id="2" creationId="{52950135-3FC8-842D-9F2A-18753BC608A2}"/>
          </ac:spMkLst>
        </pc:spChg>
        <pc:spChg chg="mod ord">
          <ac:chgData name="Dominika Kula (2104147)" userId="S::2104147@student.uwtsd.ac.uk::d4e5e2e8-9bfc-47ba-a6bc-7fe7718077b0" providerId="AD" clId="Web-{B8CA2C0D-1869-1171-0F6E-6A17C7AFD199}" dt="2024-04-27T13:48:55.150" v="246"/>
          <ac:spMkLst>
            <pc:docMk/>
            <pc:sldMk cId="3539837222" sldId="261"/>
            <ac:spMk id="3" creationId="{DE6F884C-6B80-C65C-3EA2-B8ACBE6F42E8}"/>
          </ac:spMkLst>
        </pc:spChg>
        <pc:spChg chg="add mod">
          <ac:chgData name="Dominika Kula (2104147)" userId="S::2104147@student.uwtsd.ac.uk::d4e5e2e8-9bfc-47ba-a6bc-7fe7718077b0" providerId="AD" clId="Web-{B8CA2C0D-1869-1171-0F6E-6A17C7AFD199}" dt="2024-04-27T13:51:10.092" v="258" actId="1076"/>
          <ac:spMkLst>
            <pc:docMk/>
            <pc:sldMk cId="3539837222" sldId="261"/>
            <ac:spMk id="4" creationId="{263D734C-0E67-440E-809E-61AB2E7A0FF1}"/>
          </ac:spMkLst>
        </pc:spChg>
        <pc:spChg chg="del mod">
          <ac:chgData name="Dominika Kula (2104147)" userId="S::2104147@student.uwtsd.ac.uk::d4e5e2e8-9bfc-47ba-a6bc-7fe7718077b0" providerId="AD" clId="Web-{B8CA2C0D-1869-1171-0F6E-6A17C7AFD199}" dt="2024-04-27T13:30:40.121" v="86"/>
          <ac:spMkLst>
            <pc:docMk/>
            <pc:sldMk cId="3539837222" sldId="261"/>
            <ac:spMk id="6" creationId="{29BE1C8F-C462-B172-85A7-5B2AFFF6AA49}"/>
          </ac:spMkLst>
        </pc:spChg>
      </pc:sldChg>
      <pc:sldChg chg="del">
        <pc:chgData name="Dominika Kula (2104147)" userId="S::2104147@student.uwtsd.ac.uk::d4e5e2e8-9bfc-47ba-a6bc-7fe7718077b0" providerId="AD" clId="Web-{B8CA2C0D-1869-1171-0F6E-6A17C7AFD199}" dt="2024-04-27T13:36:18.290" v="130"/>
        <pc:sldMkLst>
          <pc:docMk/>
          <pc:sldMk cId="3369600476" sldId="262"/>
        </pc:sldMkLst>
      </pc:sldChg>
      <pc:sldChg chg="modSp mod modClrScheme chgLayout">
        <pc:chgData name="Dominika Kula (2104147)" userId="S::2104147@student.uwtsd.ac.uk::d4e5e2e8-9bfc-47ba-a6bc-7fe7718077b0" providerId="AD" clId="Web-{B8CA2C0D-1869-1171-0F6E-6A17C7AFD199}" dt="2024-04-27T13:48:55.150" v="246"/>
        <pc:sldMkLst>
          <pc:docMk/>
          <pc:sldMk cId="1041508752" sldId="263"/>
        </pc:sldMkLst>
        <pc:spChg chg="mod ord">
          <ac:chgData name="Dominika Kula (2104147)" userId="S::2104147@student.uwtsd.ac.uk::d4e5e2e8-9bfc-47ba-a6bc-7fe7718077b0" providerId="AD" clId="Web-{B8CA2C0D-1869-1171-0F6E-6A17C7AFD199}" dt="2024-04-27T13:48:55.150" v="246"/>
          <ac:spMkLst>
            <pc:docMk/>
            <pc:sldMk cId="1041508752" sldId="263"/>
            <ac:spMk id="2" creationId="{209474F0-1012-F59B-DBC6-2B9AE5FF4D8B}"/>
          </ac:spMkLst>
        </pc:spChg>
        <pc:spChg chg="mod ord">
          <ac:chgData name="Dominika Kula (2104147)" userId="S::2104147@student.uwtsd.ac.uk::d4e5e2e8-9bfc-47ba-a6bc-7fe7718077b0" providerId="AD" clId="Web-{B8CA2C0D-1869-1171-0F6E-6A17C7AFD199}" dt="2024-04-27T13:48:55.150" v="246"/>
          <ac:spMkLst>
            <pc:docMk/>
            <pc:sldMk cId="1041508752" sldId="263"/>
            <ac:spMk id="3" creationId="{D41EA379-372B-242E-3D0B-19B6EE641BA8}"/>
          </ac:spMkLst>
        </pc:spChg>
      </pc:sldChg>
      <pc:sldChg chg="addSp delSp modSp mod modClrScheme chgLayout modNotes">
        <pc:chgData name="Dominika Kula (2104147)" userId="S::2104147@student.uwtsd.ac.uk::d4e5e2e8-9bfc-47ba-a6bc-7fe7718077b0" providerId="AD" clId="Web-{B8CA2C0D-1869-1171-0F6E-6A17C7AFD199}" dt="2024-04-27T14:57:59.430" v="580"/>
        <pc:sldMkLst>
          <pc:docMk/>
          <pc:sldMk cId="1399402921" sldId="264"/>
        </pc:sldMkLst>
        <pc:spChg chg="mod ord">
          <ac:chgData name="Dominika Kula (2104147)" userId="S::2104147@student.uwtsd.ac.uk::d4e5e2e8-9bfc-47ba-a6bc-7fe7718077b0" providerId="AD" clId="Web-{B8CA2C0D-1869-1171-0F6E-6A17C7AFD199}" dt="2024-04-27T13:48:55.150" v="246"/>
          <ac:spMkLst>
            <pc:docMk/>
            <pc:sldMk cId="1399402921" sldId="264"/>
            <ac:spMk id="2" creationId="{07718AE8-CCDF-302B-FE4E-665409F2875B}"/>
          </ac:spMkLst>
        </pc:spChg>
        <pc:spChg chg="add del mod">
          <ac:chgData name="Dominika Kula (2104147)" userId="S::2104147@student.uwtsd.ac.uk::d4e5e2e8-9bfc-47ba-a6bc-7fe7718077b0" providerId="AD" clId="Web-{B8CA2C0D-1869-1171-0F6E-6A17C7AFD199}" dt="2024-04-27T13:36:34.165" v="131"/>
          <ac:spMkLst>
            <pc:docMk/>
            <pc:sldMk cId="1399402921" sldId="264"/>
            <ac:spMk id="25" creationId="{56C7B9AC-B001-24B0-44BF-606C8342E450}"/>
          </ac:spMkLst>
        </pc:spChg>
        <pc:spChg chg="mod">
          <ac:chgData name="Dominika Kula (2104147)" userId="S::2104147@student.uwtsd.ac.uk::d4e5e2e8-9bfc-47ba-a6bc-7fe7718077b0" providerId="AD" clId="Web-{B8CA2C0D-1869-1171-0F6E-6A17C7AFD199}" dt="2024-04-27T13:37:47.637" v="139" actId="20577"/>
          <ac:spMkLst>
            <pc:docMk/>
            <pc:sldMk cId="1399402921" sldId="264"/>
            <ac:spMk id="118" creationId="{99D2DE1A-1039-21EF-AA96-4802F4708889}"/>
          </ac:spMkLst>
        </pc:spChg>
        <pc:graphicFrameChg chg="del">
          <ac:chgData name="Dominika Kula (2104147)" userId="S::2104147@student.uwtsd.ac.uk::d4e5e2e8-9bfc-47ba-a6bc-7fe7718077b0" providerId="AD" clId="Web-{B8CA2C0D-1869-1171-0F6E-6A17C7AFD199}" dt="2024-04-27T13:33:16.143" v="103"/>
          <ac:graphicFrameMkLst>
            <pc:docMk/>
            <pc:sldMk cId="1399402921" sldId="264"/>
            <ac:graphicFrameMk id="90" creationId="{B0F6A2AB-9BBD-EA09-A8ED-10E36ACB85B2}"/>
          </ac:graphicFrameMkLst>
        </pc:graphicFrameChg>
        <pc:graphicFrameChg chg="add mod ord">
          <ac:chgData name="Dominika Kula (2104147)" userId="S::2104147@student.uwtsd.ac.uk::d4e5e2e8-9bfc-47ba-a6bc-7fe7718077b0" providerId="AD" clId="Web-{B8CA2C0D-1869-1171-0F6E-6A17C7AFD199}" dt="2024-04-27T13:48:55.150" v="246"/>
          <ac:graphicFrameMkLst>
            <pc:docMk/>
            <pc:sldMk cId="1399402921" sldId="264"/>
            <ac:graphicFrameMk id="120" creationId="{475B313A-F515-F566-E7E6-7A3E1F38DF0A}"/>
          </ac:graphicFrameMkLst>
        </pc:graphicFrameChg>
      </pc:sldChg>
      <pc:sldChg chg="addSp delSp modSp mod setBg modClrScheme chgLayout modNotes">
        <pc:chgData name="Dominika Kula (2104147)" userId="S::2104147@student.uwtsd.ac.uk::d4e5e2e8-9bfc-47ba-a6bc-7fe7718077b0" providerId="AD" clId="Web-{B8CA2C0D-1869-1171-0F6E-6A17C7AFD199}" dt="2024-04-27T14:58:11.587" v="582"/>
        <pc:sldMkLst>
          <pc:docMk/>
          <pc:sldMk cId="3590385913" sldId="265"/>
        </pc:sldMkLst>
        <pc:spChg chg="mod ord">
          <ac:chgData name="Dominika Kula (2104147)" userId="S::2104147@student.uwtsd.ac.uk::d4e5e2e8-9bfc-47ba-a6bc-7fe7718077b0" providerId="AD" clId="Web-{B8CA2C0D-1869-1171-0F6E-6A17C7AFD199}" dt="2024-04-27T13:48:55.150" v="246"/>
          <ac:spMkLst>
            <pc:docMk/>
            <pc:sldMk cId="3590385913" sldId="265"/>
            <ac:spMk id="2" creationId="{B481C06C-2564-840A-1769-8D28E2CB6498}"/>
          </ac:spMkLst>
        </pc:spChg>
        <pc:spChg chg="mod">
          <ac:chgData name="Dominika Kula (2104147)" userId="S::2104147@student.uwtsd.ac.uk::d4e5e2e8-9bfc-47ba-a6bc-7fe7718077b0" providerId="AD" clId="Web-{B8CA2C0D-1869-1171-0F6E-6A17C7AFD199}" dt="2024-04-27T13:51:29.312" v="273" actId="14100"/>
          <ac:spMkLst>
            <pc:docMk/>
            <pc:sldMk cId="3590385913" sldId="265"/>
            <ac:spMk id="4" creationId="{E0DB7CF5-BC4D-4743-4DF2-C4E90FD8AC52}"/>
          </ac:spMkLst>
        </pc:spChg>
        <pc:spChg chg="add mod">
          <ac:chgData name="Dominika Kula (2104147)" userId="S::2104147@student.uwtsd.ac.uk::d4e5e2e8-9bfc-47ba-a6bc-7fe7718077b0" providerId="AD" clId="Web-{B8CA2C0D-1869-1171-0F6E-6A17C7AFD199}" dt="2024-04-27T13:49:41.573" v="256" actId="20577"/>
          <ac:spMkLst>
            <pc:docMk/>
            <pc:sldMk cId="3590385913" sldId="265"/>
            <ac:spMk id="24" creationId="{B458CC02-2F57-2C58-3820-249681DD00D4}"/>
          </ac:spMkLst>
        </pc:spChg>
        <pc:spChg chg="add del mod">
          <ac:chgData name="Dominika Kula (2104147)" userId="S::2104147@student.uwtsd.ac.uk::d4e5e2e8-9bfc-47ba-a6bc-7fe7718077b0" providerId="AD" clId="Web-{B8CA2C0D-1869-1171-0F6E-6A17C7AFD199}" dt="2024-04-27T13:46:19.722" v="225"/>
          <ac:spMkLst>
            <pc:docMk/>
            <pc:sldMk cId="3590385913" sldId="265"/>
            <ac:spMk id="25" creationId="{4DC9955D-D23F-7E7F-D4CD-AAB9376500D0}"/>
          </ac:spMkLst>
        </pc:spChg>
        <pc:graphicFrameChg chg="del">
          <ac:chgData name="Dominika Kula (2104147)" userId="S::2104147@student.uwtsd.ac.uk::d4e5e2e8-9bfc-47ba-a6bc-7fe7718077b0" providerId="AD" clId="Web-{B8CA2C0D-1869-1171-0F6E-6A17C7AFD199}" dt="2024-04-27T13:46:11.565" v="220"/>
          <ac:graphicFrameMkLst>
            <pc:docMk/>
            <pc:sldMk cId="3590385913" sldId="265"/>
            <ac:graphicFrameMk id="6" creationId="{56B5B46D-87EB-3C8C-FAF4-497DAE73A223}"/>
          </ac:graphicFrameMkLst>
        </pc:graphicFrameChg>
      </pc:sldChg>
      <pc:sldChg chg="addSp delSp modSp mod setBg modClrScheme setClrOvrMap delDesignElem chgLayout modNotes">
        <pc:chgData name="Dominika Kula (2104147)" userId="S::2104147@student.uwtsd.ac.uk::d4e5e2e8-9bfc-47ba-a6bc-7fe7718077b0" providerId="AD" clId="Web-{B8CA2C0D-1869-1171-0F6E-6A17C7AFD199}" dt="2024-04-27T14:58:06.868" v="581"/>
        <pc:sldMkLst>
          <pc:docMk/>
          <pc:sldMk cId="795680863" sldId="266"/>
        </pc:sldMkLst>
        <pc:spChg chg="mod ord">
          <ac:chgData name="Dominika Kula (2104147)" userId="S::2104147@student.uwtsd.ac.uk::d4e5e2e8-9bfc-47ba-a6bc-7fe7718077b0" providerId="AD" clId="Web-{B8CA2C0D-1869-1171-0F6E-6A17C7AFD199}" dt="2024-04-27T13:49:52.496" v="257"/>
          <ac:spMkLst>
            <pc:docMk/>
            <pc:sldMk cId="795680863" sldId="266"/>
            <ac:spMk id="2" creationId="{FE9C77F0-B9A8-3152-4632-812AEB6CC4DE}"/>
          </ac:spMkLst>
        </pc:spChg>
        <pc:spChg chg="add del mod">
          <ac:chgData name="Dominika Kula (2104147)" userId="S::2104147@student.uwtsd.ac.uk::d4e5e2e8-9bfc-47ba-a6bc-7fe7718077b0" providerId="AD" clId="Web-{B8CA2C0D-1869-1171-0F6E-6A17C7AFD199}" dt="2024-04-27T13:45:19.391" v="216"/>
          <ac:spMkLst>
            <pc:docMk/>
            <pc:sldMk cId="795680863" sldId="266"/>
            <ac:spMk id="3" creationId="{355195AF-1168-9BC8-51DE-903EA0025FFB}"/>
          </ac:spMkLst>
        </pc:spChg>
        <pc:spChg chg="del mod">
          <ac:chgData name="Dominika Kula (2104147)" userId="S::2104147@student.uwtsd.ac.uk::d4e5e2e8-9bfc-47ba-a6bc-7fe7718077b0" providerId="AD" clId="Web-{B8CA2C0D-1869-1171-0F6E-6A17C7AFD199}" dt="2024-04-27T13:43:25.559" v="171"/>
          <ac:spMkLst>
            <pc:docMk/>
            <pc:sldMk cId="795680863" sldId="266"/>
            <ac:spMk id="5" creationId="{9EA4931F-E6B0-A9B0-586E-55A3EE9E021D}"/>
          </ac:spMkLst>
        </pc:spChg>
        <pc:spChg chg="add">
          <ac:chgData name="Dominika Kula (2104147)" userId="S::2104147@student.uwtsd.ac.uk::d4e5e2e8-9bfc-47ba-a6bc-7fe7718077b0" providerId="AD" clId="Web-{B8CA2C0D-1869-1171-0F6E-6A17C7AFD199}" dt="2024-04-27T13:49:52.496" v="257"/>
          <ac:spMkLst>
            <pc:docMk/>
            <pc:sldMk cId="795680863" sldId="266"/>
            <ac:spMk id="8" creationId="{936FA072-D541-4EE8-9DC6-513AAB2B95D4}"/>
          </ac:spMkLst>
        </pc:spChg>
        <pc:spChg chg="add del">
          <ac:chgData name="Dominika Kula (2104147)" userId="S::2104147@student.uwtsd.ac.uk::d4e5e2e8-9bfc-47ba-a6bc-7fe7718077b0" providerId="AD" clId="Web-{B8CA2C0D-1869-1171-0F6E-6A17C7AFD199}" dt="2024-04-27T13:48:51.743" v="245"/>
          <ac:spMkLst>
            <pc:docMk/>
            <pc:sldMk cId="795680863" sldId="266"/>
            <ac:spMk id="9" creationId="{B5E326A3-EB92-4BDA-9F77-45197E0CBE7E}"/>
          </ac:spMkLst>
        </pc:spChg>
        <pc:spChg chg="add">
          <ac:chgData name="Dominika Kula (2104147)" userId="S::2104147@student.uwtsd.ac.uk::d4e5e2e8-9bfc-47ba-a6bc-7fe7718077b0" providerId="AD" clId="Web-{B8CA2C0D-1869-1171-0F6E-6A17C7AFD199}" dt="2024-04-27T13:49:52.496" v="257"/>
          <ac:spMkLst>
            <pc:docMk/>
            <pc:sldMk cId="795680863" sldId="266"/>
            <ac:spMk id="12" creationId="{27A27B9E-2573-4972-8BC6-6FC372B9F644}"/>
          </ac:spMkLst>
        </pc:spChg>
        <pc:spChg chg="add del">
          <ac:chgData name="Dominika Kula (2104147)" userId="S::2104147@student.uwtsd.ac.uk::d4e5e2e8-9bfc-47ba-a6bc-7fe7718077b0" providerId="AD" clId="Web-{B8CA2C0D-1869-1171-0F6E-6A17C7AFD199}" dt="2024-04-27T13:48:51.743" v="245"/>
          <ac:spMkLst>
            <pc:docMk/>
            <pc:sldMk cId="795680863" sldId="266"/>
            <ac:spMk id="13" creationId="{CAC996C7-7B84-4645-9AA1-6EA85EAB47D6}"/>
          </ac:spMkLst>
        </pc:spChg>
        <pc:spChg chg="add del">
          <ac:chgData name="Dominika Kula (2104147)" userId="S::2104147@student.uwtsd.ac.uk::d4e5e2e8-9bfc-47ba-a6bc-7fe7718077b0" providerId="AD" clId="Web-{B8CA2C0D-1869-1171-0F6E-6A17C7AFD199}" dt="2024-04-27T13:48:51.743" v="245"/>
          <ac:spMkLst>
            <pc:docMk/>
            <pc:sldMk cId="795680863" sldId="266"/>
            <ac:spMk id="15" creationId="{32DC315B-5680-47D9-B827-34D012FB14B2}"/>
          </ac:spMkLst>
        </pc:spChg>
        <pc:spChg chg="add">
          <ac:chgData name="Dominika Kula (2104147)" userId="S::2104147@student.uwtsd.ac.uk::d4e5e2e8-9bfc-47ba-a6bc-7fe7718077b0" providerId="AD" clId="Web-{B8CA2C0D-1869-1171-0F6E-6A17C7AFD199}" dt="2024-04-27T13:49:52.496" v="257"/>
          <ac:spMkLst>
            <pc:docMk/>
            <pc:sldMk cId="795680863" sldId="266"/>
            <ac:spMk id="17" creationId="{A2684A4E-2FEB-456B-BFC9-4FEA3CCD5697}"/>
          </ac:spMkLst>
        </pc:spChg>
        <pc:graphicFrameChg chg="add mod modGraphic">
          <ac:chgData name="Dominika Kula (2104147)" userId="S::2104147@student.uwtsd.ac.uk::d4e5e2e8-9bfc-47ba-a6bc-7fe7718077b0" providerId="AD" clId="Web-{B8CA2C0D-1869-1171-0F6E-6A17C7AFD199}" dt="2024-04-27T13:49:52.496" v="257"/>
          <ac:graphicFrameMkLst>
            <pc:docMk/>
            <pc:sldMk cId="795680863" sldId="266"/>
            <ac:graphicFrameMk id="6" creationId="{064994AF-E708-DEC7-8B11-CAC88E8AE0DD}"/>
          </ac:graphicFrameMkLst>
        </pc:graphicFrameChg>
        <pc:picChg chg="del">
          <ac:chgData name="Dominika Kula (2104147)" userId="S::2104147@student.uwtsd.ac.uk::d4e5e2e8-9bfc-47ba-a6bc-7fe7718077b0" providerId="AD" clId="Web-{B8CA2C0D-1869-1171-0F6E-6A17C7AFD199}" dt="2024-04-27T13:43:07.840" v="168"/>
          <ac:picMkLst>
            <pc:docMk/>
            <pc:sldMk cId="795680863" sldId="266"/>
            <ac:picMk id="4" creationId="{C16C415A-7534-540A-B4E3-4E7A98DD7187}"/>
          </ac:picMkLst>
        </pc:picChg>
        <pc:picChg chg="add">
          <ac:chgData name="Dominika Kula (2104147)" userId="S::2104147@student.uwtsd.ac.uk::d4e5e2e8-9bfc-47ba-a6bc-7fe7718077b0" providerId="AD" clId="Web-{B8CA2C0D-1869-1171-0F6E-6A17C7AFD199}" dt="2024-04-27T13:49:52.496" v="257"/>
          <ac:picMkLst>
            <pc:docMk/>
            <pc:sldMk cId="795680863" sldId="266"/>
            <ac:picMk id="10" creationId="{2BD4AA0B-889E-42F1-8C61-06B590988062}"/>
          </ac:picMkLst>
        </pc:picChg>
        <pc:picChg chg="add del">
          <ac:chgData name="Dominika Kula (2104147)" userId="S::2104147@student.uwtsd.ac.uk::d4e5e2e8-9bfc-47ba-a6bc-7fe7718077b0" providerId="AD" clId="Web-{B8CA2C0D-1869-1171-0F6E-6A17C7AFD199}" dt="2024-04-27T13:48:51.743" v="245"/>
          <ac:picMkLst>
            <pc:docMk/>
            <pc:sldMk cId="795680863" sldId="266"/>
            <ac:picMk id="11" creationId="{B4E7D395-0531-4A17-A276-FDA3EB7792EC}"/>
          </ac:picMkLst>
        </pc:picChg>
      </pc:sldChg>
      <pc:sldChg chg="addSp modSp mod setBg modClrScheme chgLayout">
        <pc:chgData name="Dominika Kula (2104147)" userId="S::2104147@student.uwtsd.ac.uk::d4e5e2e8-9bfc-47ba-a6bc-7fe7718077b0" providerId="AD" clId="Web-{B8CA2C0D-1869-1171-0F6E-6A17C7AFD199}" dt="2024-04-27T14:20:16.911" v="573" actId="20577"/>
        <pc:sldMkLst>
          <pc:docMk/>
          <pc:sldMk cId="2821100364" sldId="267"/>
        </pc:sldMkLst>
        <pc:spChg chg="mod ord">
          <ac:chgData name="Dominika Kula (2104147)" userId="S::2104147@student.uwtsd.ac.uk::d4e5e2e8-9bfc-47ba-a6bc-7fe7718077b0" providerId="AD" clId="Web-{B8CA2C0D-1869-1171-0F6E-6A17C7AFD199}" dt="2024-04-27T14:18:11.219" v="522" actId="1076"/>
          <ac:spMkLst>
            <pc:docMk/>
            <pc:sldMk cId="2821100364" sldId="267"/>
            <ac:spMk id="2" creationId="{5E5F54D8-0555-9A87-769C-A4E87DA8A300}"/>
          </ac:spMkLst>
        </pc:spChg>
        <pc:spChg chg="mod ord">
          <ac:chgData name="Dominika Kula (2104147)" userId="S::2104147@student.uwtsd.ac.uk::d4e5e2e8-9bfc-47ba-a6bc-7fe7718077b0" providerId="AD" clId="Web-{B8CA2C0D-1869-1171-0F6E-6A17C7AFD199}" dt="2024-04-27T14:20:16.911" v="573" actId="20577"/>
          <ac:spMkLst>
            <pc:docMk/>
            <pc:sldMk cId="2821100364" sldId="267"/>
            <ac:spMk id="3" creationId="{21A3D300-B3AC-8F17-FC38-E49ED9AEBE54}"/>
          </ac:spMkLst>
        </pc:spChg>
        <pc:spChg chg="add">
          <ac:chgData name="Dominika Kula (2104147)" userId="S::2104147@student.uwtsd.ac.uk::d4e5e2e8-9bfc-47ba-a6bc-7fe7718077b0" providerId="AD" clId="Web-{B8CA2C0D-1869-1171-0F6E-6A17C7AFD199}" dt="2024-04-27T14:18:02.312" v="520"/>
          <ac:spMkLst>
            <pc:docMk/>
            <pc:sldMk cId="2821100364" sldId="267"/>
            <ac:spMk id="8" creationId="{8F3CF990-ACB8-443A-BB74-D36EC8A00B02}"/>
          </ac:spMkLst>
        </pc:spChg>
        <pc:spChg chg="add">
          <ac:chgData name="Dominika Kula (2104147)" userId="S::2104147@student.uwtsd.ac.uk::d4e5e2e8-9bfc-47ba-a6bc-7fe7718077b0" providerId="AD" clId="Web-{B8CA2C0D-1869-1171-0F6E-6A17C7AFD199}" dt="2024-04-27T14:18:02.312" v="520"/>
          <ac:spMkLst>
            <pc:docMk/>
            <pc:sldMk cId="2821100364" sldId="267"/>
            <ac:spMk id="10" creationId="{2601900C-265D-4146-A578-477541E3DF28}"/>
          </ac:spMkLst>
        </pc:spChg>
        <pc:spChg chg="add">
          <ac:chgData name="Dominika Kula (2104147)" userId="S::2104147@student.uwtsd.ac.uk::d4e5e2e8-9bfc-47ba-a6bc-7fe7718077b0" providerId="AD" clId="Web-{B8CA2C0D-1869-1171-0F6E-6A17C7AFD199}" dt="2024-04-27T14:18:02.312" v="520"/>
          <ac:spMkLst>
            <pc:docMk/>
            <pc:sldMk cId="2821100364" sldId="267"/>
            <ac:spMk id="14" creationId="{65F94F98-3A57-49AA-838E-91AAF600B6EE}"/>
          </ac:spMkLst>
        </pc:spChg>
        <pc:spChg chg="add">
          <ac:chgData name="Dominika Kula (2104147)" userId="S::2104147@student.uwtsd.ac.uk::d4e5e2e8-9bfc-47ba-a6bc-7fe7718077b0" providerId="AD" clId="Web-{B8CA2C0D-1869-1171-0F6E-6A17C7AFD199}" dt="2024-04-27T14:18:02.312" v="520"/>
          <ac:spMkLst>
            <pc:docMk/>
            <pc:sldMk cId="2821100364" sldId="267"/>
            <ac:spMk id="18" creationId="{41F8C064-2DC5-4758-B49C-76BFF64052AF}"/>
          </ac:spMkLst>
        </pc:spChg>
        <pc:spChg chg="add">
          <ac:chgData name="Dominika Kula (2104147)" userId="S::2104147@student.uwtsd.ac.uk::d4e5e2e8-9bfc-47ba-a6bc-7fe7718077b0" providerId="AD" clId="Web-{B8CA2C0D-1869-1171-0F6E-6A17C7AFD199}" dt="2024-04-27T14:18:02.312" v="520"/>
          <ac:spMkLst>
            <pc:docMk/>
            <pc:sldMk cId="2821100364" sldId="267"/>
            <ac:spMk id="20" creationId="{FBD68200-BC03-4015-860B-CD5C30CD76B8}"/>
          </ac:spMkLst>
        </pc:spChg>
        <pc:spChg chg="add">
          <ac:chgData name="Dominika Kula (2104147)" userId="S::2104147@student.uwtsd.ac.uk::d4e5e2e8-9bfc-47ba-a6bc-7fe7718077b0" providerId="AD" clId="Web-{B8CA2C0D-1869-1171-0F6E-6A17C7AFD199}" dt="2024-04-27T14:18:02.312" v="520"/>
          <ac:spMkLst>
            <pc:docMk/>
            <pc:sldMk cId="2821100364" sldId="267"/>
            <ac:spMk id="22" creationId="{A0B5529D-5CAA-4BF2-B5C9-34705E7661F9}"/>
          </ac:spMkLst>
        </pc:spChg>
        <pc:spChg chg="add">
          <ac:chgData name="Dominika Kula (2104147)" userId="S::2104147@student.uwtsd.ac.uk::d4e5e2e8-9bfc-47ba-a6bc-7fe7718077b0" providerId="AD" clId="Web-{B8CA2C0D-1869-1171-0F6E-6A17C7AFD199}" dt="2024-04-27T14:18:02.312" v="520"/>
          <ac:spMkLst>
            <pc:docMk/>
            <pc:sldMk cId="2821100364" sldId="267"/>
            <ac:spMk id="24" creationId="{332A6F87-AC28-4AA8-B8A6-AEBC67BD0D64}"/>
          </ac:spMkLst>
        </pc:spChg>
        <pc:picChg chg="add">
          <ac:chgData name="Dominika Kula (2104147)" userId="S::2104147@student.uwtsd.ac.uk::d4e5e2e8-9bfc-47ba-a6bc-7fe7718077b0" providerId="AD" clId="Web-{B8CA2C0D-1869-1171-0F6E-6A17C7AFD199}" dt="2024-04-27T14:18:02.312" v="520"/>
          <ac:picMkLst>
            <pc:docMk/>
            <pc:sldMk cId="2821100364" sldId="267"/>
            <ac:picMk id="12" creationId="{00B98862-BEE1-44FB-A335-A1B9106B445E}"/>
          </ac:picMkLst>
        </pc:picChg>
        <pc:picChg chg="add">
          <ac:chgData name="Dominika Kula (2104147)" userId="S::2104147@student.uwtsd.ac.uk::d4e5e2e8-9bfc-47ba-a6bc-7fe7718077b0" providerId="AD" clId="Web-{B8CA2C0D-1869-1171-0F6E-6A17C7AFD199}" dt="2024-04-27T14:18:02.312" v="520"/>
          <ac:picMkLst>
            <pc:docMk/>
            <pc:sldMk cId="2821100364" sldId="267"/>
            <ac:picMk id="16" creationId="{7185CF21-0594-48C0-9F3E-254D6BCE9D9B}"/>
          </ac:picMkLst>
        </pc:picChg>
      </pc:sldChg>
      <pc:sldChg chg="delSp modSp mod modClrScheme delDesignElem chgLayout">
        <pc:chgData name="Dominika Kula (2104147)" userId="S::2104147@student.uwtsd.ac.uk::d4e5e2e8-9bfc-47ba-a6bc-7fe7718077b0" providerId="AD" clId="Web-{B8CA2C0D-1869-1171-0F6E-6A17C7AFD199}" dt="2024-04-27T14:28:27.788" v="575" actId="20577"/>
        <pc:sldMkLst>
          <pc:docMk/>
          <pc:sldMk cId="3913611143" sldId="268"/>
        </pc:sldMkLst>
        <pc:spChg chg="mod ord">
          <ac:chgData name="Dominika Kula (2104147)" userId="S::2104147@student.uwtsd.ac.uk::d4e5e2e8-9bfc-47ba-a6bc-7fe7718077b0" providerId="AD" clId="Web-{B8CA2C0D-1869-1171-0F6E-6A17C7AFD199}" dt="2024-04-27T13:48:55.150" v="246"/>
          <ac:spMkLst>
            <pc:docMk/>
            <pc:sldMk cId="3913611143" sldId="268"/>
            <ac:spMk id="2" creationId="{B145D1B5-171F-C950-E218-4E6FA5261373}"/>
          </ac:spMkLst>
        </pc:spChg>
        <pc:spChg chg="mod ord">
          <ac:chgData name="Dominika Kula (2104147)" userId="S::2104147@student.uwtsd.ac.uk::d4e5e2e8-9bfc-47ba-a6bc-7fe7718077b0" providerId="AD" clId="Web-{B8CA2C0D-1869-1171-0F6E-6A17C7AFD199}" dt="2024-04-27T14:28:27.788" v="575" actId="20577"/>
          <ac:spMkLst>
            <pc:docMk/>
            <pc:sldMk cId="3913611143" sldId="268"/>
            <ac:spMk id="3" creationId="{831D6393-43D0-B433-A7AF-35C2D6395156}"/>
          </ac:spMkLst>
        </pc:spChg>
        <pc:spChg chg="del">
          <ac:chgData name="Dominika Kula (2104147)" userId="S::2104147@student.uwtsd.ac.uk::d4e5e2e8-9bfc-47ba-a6bc-7fe7718077b0" providerId="AD" clId="Web-{B8CA2C0D-1869-1171-0F6E-6A17C7AFD199}" dt="2024-04-27T13:48:51.743" v="245"/>
          <ac:spMkLst>
            <pc:docMk/>
            <pc:sldMk cId="3913611143" sldId="268"/>
            <ac:spMk id="33" creationId="{8F3CF990-ACB8-443A-BB74-D36EC8A00B02}"/>
          </ac:spMkLst>
        </pc:spChg>
        <pc:spChg chg="del">
          <ac:chgData name="Dominika Kula (2104147)" userId="S::2104147@student.uwtsd.ac.uk::d4e5e2e8-9bfc-47ba-a6bc-7fe7718077b0" providerId="AD" clId="Web-{B8CA2C0D-1869-1171-0F6E-6A17C7AFD199}" dt="2024-04-27T13:48:51.743" v="245"/>
          <ac:spMkLst>
            <pc:docMk/>
            <pc:sldMk cId="3913611143" sldId="268"/>
            <ac:spMk id="34" creationId="{2601900C-265D-4146-A578-477541E3DF28}"/>
          </ac:spMkLst>
        </pc:spChg>
        <pc:spChg chg="del">
          <ac:chgData name="Dominika Kula (2104147)" userId="S::2104147@student.uwtsd.ac.uk::d4e5e2e8-9bfc-47ba-a6bc-7fe7718077b0" providerId="AD" clId="Web-{B8CA2C0D-1869-1171-0F6E-6A17C7AFD199}" dt="2024-04-27T13:48:51.743" v="245"/>
          <ac:spMkLst>
            <pc:docMk/>
            <pc:sldMk cId="3913611143" sldId="268"/>
            <ac:spMk id="36" creationId="{65F94F98-3A57-49AA-838E-91AAF600B6EE}"/>
          </ac:spMkLst>
        </pc:spChg>
        <pc:spChg chg="del">
          <ac:chgData name="Dominika Kula (2104147)" userId="S::2104147@student.uwtsd.ac.uk::d4e5e2e8-9bfc-47ba-a6bc-7fe7718077b0" providerId="AD" clId="Web-{B8CA2C0D-1869-1171-0F6E-6A17C7AFD199}" dt="2024-04-27T13:48:51.743" v="245"/>
          <ac:spMkLst>
            <pc:docMk/>
            <pc:sldMk cId="3913611143" sldId="268"/>
            <ac:spMk id="38" creationId="{41F8C064-2DC5-4758-B49C-76BFF64052AF}"/>
          </ac:spMkLst>
        </pc:spChg>
        <pc:spChg chg="del">
          <ac:chgData name="Dominika Kula (2104147)" userId="S::2104147@student.uwtsd.ac.uk::d4e5e2e8-9bfc-47ba-a6bc-7fe7718077b0" providerId="AD" clId="Web-{B8CA2C0D-1869-1171-0F6E-6A17C7AFD199}" dt="2024-04-27T13:48:51.743" v="245"/>
          <ac:spMkLst>
            <pc:docMk/>
            <pc:sldMk cId="3913611143" sldId="268"/>
            <ac:spMk id="39" creationId="{FBD68200-BC03-4015-860B-CD5C30CD76B8}"/>
          </ac:spMkLst>
        </pc:spChg>
        <pc:spChg chg="del">
          <ac:chgData name="Dominika Kula (2104147)" userId="S::2104147@student.uwtsd.ac.uk::d4e5e2e8-9bfc-47ba-a6bc-7fe7718077b0" providerId="AD" clId="Web-{B8CA2C0D-1869-1171-0F6E-6A17C7AFD199}" dt="2024-04-27T13:48:51.743" v="245"/>
          <ac:spMkLst>
            <pc:docMk/>
            <pc:sldMk cId="3913611143" sldId="268"/>
            <ac:spMk id="40" creationId="{A0B5529D-5CAA-4BF2-B5C9-34705E7661F9}"/>
          </ac:spMkLst>
        </pc:spChg>
        <pc:spChg chg="del">
          <ac:chgData name="Dominika Kula (2104147)" userId="S::2104147@student.uwtsd.ac.uk::d4e5e2e8-9bfc-47ba-a6bc-7fe7718077b0" providerId="AD" clId="Web-{B8CA2C0D-1869-1171-0F6E-6A17C7AFD199}" dt="2024-04-27T13:48:51.743" v="245"/>
          <ac:spMkLst>
            <pc:docMk/>
            <pc:sldMk cId="3913611143" sldId="268"/>
            <ac:spMk id="41" creationId="{332A6F87-AC28-4AA8-B8A6-AEBC67BD0D64}"/>
          </ac:spMkLst>
        </pc:spChg>
        <pc:picChg chg="del">
          <ac:chgData name="Dominika Kula (2104147)" userId="S::2104147@student.uwtsd.ac.uk::d4e5e2e8-9bfc-47ba-a6bc-7fe7718077b0" providerId="AD" clId="Web-{B8CA2C0D-1869-1171-0F6E-6A17C7AFD199}" dt="2024-04-27T13:48:51.743" v="245"/>
          <ac:picMkLst>
            <pc:docMk/>
            <pc:sldMk cId="3913611143" sldId="268"/>
            <ac:picMk id="35" creationId="{00B98862-BEE1-44FB-A335-A1B9106B445E}"/>
          </ac:picMkLst>
        </pc:picChg>
        <pc:picChg chg="del">
          <ac:chgData name="Dominika Kula (2104147)" userId="S::2104147@student.uwtsd.ac.uk::d4e5e2e8-9bfc-47ba-a6bc-7fe7718077b0" providerId="AD" clId="Web-{B8CA2C0D-1869-1171-0F6E-6A17C7AFD199}" dt="2024-04-27T13:48:51.743" v="245"/>
          <ac:picMkLst>
            <pc:docMk/>
            <pc:sldMk cId="3913611143" sldId="268"/>
            <ac:picMk id="37" creationId="{7185CF21-0594-48C0-9F3E-254D6BCE9D9B}"/>
          </ac:picMkLst>
        </pc:picChg>
      </pc:sldChg>
      <pc:sldChg chg="addSp modSp new mod modClrScheme chgLayout modNotes">
        <pc:chgData name="Dominika Kula (2104147)" userId="S::2104147@student.uwtsd.ac.uk::d4e5e2e8-9bfc-47ba-a6bc-7fe7718077b0" providerId="AD" clId="Web-{B8CA2C0D-1869-1171-0F6E-6A17C7AFD199}" dt="2024-04-27T14:57:53.086" v="579"/>
        <pc:sldMkLst>
          <pc:docMk/>
          <pc:sldMk cId="1062626192" sldId="269"/>
        </pc:sldMkLst>
        <pc:spChg chg="mod ord">
          <ac:chgData name="Dominika Kula (2104147)" userId="S::2104147@student.uwtsd.ac.uk::d4e5e2e8-9bfc-47ba-a6bc-7fe7718077b0" providerId="AD" clId="Web-{B8CA2C0D-1869-1171-0F6E-6A17C7AFD199}" dt="2024-04-27T13:48:55.150" v="246"/>
          <ac:spMkLst>
            <pc:docMk/>
            <pc:sldMk cId="1062626192" sldId="269"/>
            <ac:spMk id="2" creationId="{CEC6E055-9BC7-AC48-635A-A034342FE2F9}"/>
          </ac:spMkLst>
        </pc:spChg>
        <pc:spChg chg="mod ord">
          <ac:chgData name="Dominika Kula (2104147)" userId="S::2104147@student.uwtsd.ac.uk::d4e5e2e8-9bfc-47ba-a6bc-7fe7718077b0" providerId="AD" clId="Web-{B8CA2C0D-1869-1171-0F6E-6A17C7AFD199}" dt="2024-04-27T13:48:55.150" v="246"/>
          <ac:spMkLst>
            <pc:docMk/>
            <pc:sldMk cId="1062626192" sldId="269"/>
            <ac:spMk id="3" creationId="{5B31A6C8-ECDE-EF3D-33B7-540EE8A39A19}"/>
          </ac:spMkLst>
        </pc:spChg>
        <pc:spChg chg="add mod">
          <ac:chgData name="Dominika Kula (2104147)" userId="S::2104147@student.uwtsd.ac.uk::d4e5e2e8-9bfc-47ba-a6bc-7fe7718077b0" providerId="AD" clId="Web-{B8CA2C0D-1869-1171-0F6E-6A17C7AFD199}" dt="2024-04-27T13:25:38.592" v="53" actId="20577"/>
          <ac:spMkLst>
            <pc:docMk/>
            <pc:sldMk cId="1062626192" sldId="269"/>
            <ac:spMk id="4" creationId="{CE5EA141-00A0-66FC-2D6A-460716AE5419}"/>
          </ac:spMkLst>
        </pc:spChg>
      </pc:sldChg>
      <pc:sldChg chg="addSp modSp new">
        <pc:chgData name="Dominika Kula (2104147)" userId="S::2104147@student.uwtsd.ac.uk::d4e5e2e8-9bfc-47ba-a6bc-7fe7718077b0" providerId="AD" clId="Web-{B8CA2C0D-1869-1171-0F6E-6A17C7AFD199}" dt="2024-04-27T13:56:04.152" v="293" actId="14100"/>
        <pc:sldMkLst>
          <pc:docMk/>
          <pc:sldMk cId="2104005423" sldId="270"/>
        </pc:sldMkLst>
        <pc:spChg chg="mod">
          <ac:chgData name="Dominika Kula (2104147)" userId="S::2104147@student.uwtsd.ac.uk::d4e5e2e8-9bfc-47ba-a6bc-7fe7718077b0" providerId="AD" clId="Web-{B8CA2C0D-1869-1171-0F6E-6A17C7AFD199}" dt="2024-04-27T13:54:25.461" v="284" actId="1076"/>
          <ac:spMkLst>
            <pc:docMk/>
            <pc:sldMk cId="2104005423" sldId="270"/>
            <ac:spMk id="2" creationId="{1F9F0D87-387B-33A8-398A-8979E59BAD89}"/>
          </ac:spMkLst>
        </pc:spChg>
        <pc:spChg chg="mod">
          <ac:chgData name="Dominika Kula (2104147)" userId="S::2104147@student.uwtsd.ac.uk::d4e5e2e8-9bfc-47ba-a6bc-7fe7718077b0" providerId="AD" clId="Web-{B8CA2C0D-1869-1171-0F6E-6A17C7AFD199}" dt="2024-04-27T13:54:34.383" v="285" actId="20577"/>
          <ac:spMkLst>
            <pc:docMk/>
            <pc:sldMk cId="2104005423" sldId="270"/>
            <ac:spMk id="3" creationId="{145C0807-91AB-4456-07C5-61BC9F09B45C}"/>
          </ac:spMkLst>
        </pc:spChg>
        <pc:spChg chg="add mod">
          <ac:chgData name="Dominika Kula (2104147)" userId="S::2104147@student.uwtsd.ac.uk::d4e5e2e8-9bfc-47ba-a6bc-7fe7718077b0" providerId="AD" clId="Web-{B8CA2C0D-1869-1171-0F6E-6A17C7AFD199}" dt="2024-04-27T13:56:04.152" v="293" actId="14100"/>
          <ac:spMkLst>
            <pc:docMk/>
            <pc:sldMk cId="2104005423" sldId="270"/>
            <ac:spMk id="4" creationId="{B72FF536-9A1A-CE74-B58D-5B139506A357}"/>
          </ac:spMkLst>
        </pc:spChg>
      </pc:sldChg>
      <pc:sldChg chg="addSp delSp modSp new mod setBg setClrOvrMap modNotes">
        <pc:chgData name="Dominika Kula (2104147)" userId="S::2104147@student.uwtsd.ac.uk::d4e5e2e8-9bfc-47ba-a6bc-7fe7718077b0" providerId="AD" clId="Web-{B8CA2C0D-1869-1171-0F6E-6A17C7AFD199}" dt="2024-04-27T14:58:18.418" v="583"/>
        <pc:sldMkLst>
          <pc:docMk/>
          <pc:sldMk cId="1303478412" sldId="271"/>
        </pc:sldMkLst>
        <pc:spChg chg="mod">
          <ac:chgData name="Dominika Kula (2104147)" userId="S::2104147@student.uwtsd.ac.uk::d4e5e2e8-9bfc-47ba-a6bc-7fe7718077b0" providerId="AD" clId="Web-{B8CA2C0D-1869-1171-0F6E-6A17C7AFD199}" dt="2024-04-27T14:04:17.002" v="387" actId="14100"/>
          <ac:spMkLst>
            <pc:docMk/>
            <pc:sldMk cId="1303478412" sldId="271"/>
            <ac:spMk id="2" creationId="{5132C622-FA30-69CF-AB35-61BDED324F2A}"/>
          </ac:spMkLst>
        </pc:spChg>
        <pc:spChg chg="del mod">
          <ac:chgData name="Dominika Kula (2104147)" userId="S::2104147@student.uwtsd.ac.uk::d4e5e2e8-9bfc-47ba-a6bc-7fe7718077b0" providerId="AD" clId="Web-{B8CA2C0D-1869-1171-0F6E-6A17C7AFD199}" dt="2024-04-27T14:01:38.168" v="354"/>
          <ac:spMkLst>
            <pc:docMk/>
            <pc:sldMk cId="1303478412" sldId="271"/>
            <ac:spMk id="3" creationId="{34EA06EA-7DBA-228A-56E2-731C3B7C5E17}"/>
          </ac:spMkLst>
        </pc:spChg>
        <pc:spChg chg="add del">
          <ac:chgData name="Dominika Kula (2104147)" userId="S::2104147@student.uwtsd.ac.uk::d4e5e2e8-9bfc-47ba-a6bc-7fe7718077b0" providerId="AD" clId="Web-{B8CA2C0D-1869-1171-0F6E-6A17C7AFD199}" dt="2024-04-27T14:01:56.262" v="358"/>
          <ac:spMkLst>
            <pc:docMk/>
            <pc:sldMk cId="1303478412" sldId="271"/>
            <ac:spMk id="9" creationId="{936FA072-D541-4EE8-9DC6-513AAB2B95D4}"/>
          </ac:spMkLst>
        </pc:spChg>
        <pc:spChg chg="add del">
          <ac:chgData name="Dominika Kula (2104147)" userId="S::2104147@student.uwtsd.ac.uk::d4e5e2e8-9bfc-47ba-a6bc-7fe7718077b0" providerId="AD" clId="Web-{B8CA2C0D-1869-1171-0F6E-6A17C7AFD199}" dt="2024-04-27T14:01:56.262" v="358"/>
          <ac:spMkLst>
            <pc:docMk/>
            <pc:sldMk cId="1303478412" sldId="271"/>
            <ac:spMk id="13" creationId="{27A27B9E-2573-4972-8BC6-6FC372B9F644}"/>
          </ac:spMkLst>
        </pc:spChg>
        <pc:spChg chg="add del">
          <ac:chgData name="Dominika Kula (2104147)" userId="S::2104147@student.uwtsd.ac.uk::d4e5e2e8-9bfc-47ba-a6bc-7fe7718077b0" providerId="AD" clId="Web-{B8CA2C0D-1869-1171-0F6E-6A17C7AFD199}" dt="2024-04-27T14:01:56.262" v="358"/>
          <ac:spMkLst>
            <pc:docMk/>
            <pc:sldMk cId="1303478412" sldId="271"/>
            <ac:spMk id="15" creationId="{A2684A4E-2FEB-456B-BFC9-4FEA3CCD5697}"/>
          </ac:spMkLst>
        </pc:spChg>
        <pc:spChg chg="add del">
          <ac:chgData name="Dominika Kula (2104147)" userId="S::2104147@student.uwtsd.ac.uk::d4e5e2e8-9bfc-47ba-a6bc-7fe7718077b0" providerId="AD" clId="Web-{B8CA2C0D-1869-1171-0F6E-6A17C7AFD199}" dt="2024-04-27T14:02:09.107" v="360"/>
          <ac:spMkLst>
            <pc:docMk/>
            <pc:sldMk cId="1303478412" sldId="271"/>
            <ac:spMk id="20" creationId="{B5E326A3-EB92-4BDA-9F77-45197E0CBE7E}"/>
          </ac:spMkLst>
        </pc:spChg>
        <pc:spChg chg="add del">
          <ac:chgData name="Dominika Kula (2104147)" userId="S::2104147@student.uwtsd.ac.uk::d4e5e2e8-9bfc-47ba-a6bc-7fe7718077b0" providerId="AD" clId="Web-{B8CA2C0D-1869-1171-0F6E-6A17C7AFD199}" dt="2024-04-27T14:02:09.107" v="360"/>
          <ac:spMkLst>
            <pc:docMk/>
            <pc:sldMk cId="1303478412" sldId="271"/>
            <ac:spMk id="24" creationId="{CAC996C7-7B84-4645-9AA1-6EA85EAB47D6}"/>
          </ac:spMkLst>
        </pc:spChg>
        <pc:spChg chg="add del">
          <ac:chgData name="Dominika Kula (2104147)" userId="S::2104147@student.uwtsd.ac.uk::d4e5e2e8-9bfc-47ba-a6bc-7fe7718077b0" providerId="AD" clId="Web-{B8CA2C0D-1869-1171-0F6E-6A17C7AFD199}" dt="2024-04-27T14:02:09.107" v="360"/>
          <ac:spMkLst>
            <pc:docMk/>
            <pc:sldMk cId="1303478412" sldId="271"/>
            <ac:spMk id="26" creationId="{32DC315B-5680-47D9-B827-34D012FB14B2}"/>
          </ac:spMkLst>
        </pc:spChg>
        <pc:spChg chg="add">
          <ac:chgData name="Dominika Kula (2104147)" userId="S::2104147@student.uwtsd.ac.uk::d4e5e2e8-9bfc-47ba-a6bc-7fe7718077b0" providerId="AD" clId="Web-{B8CA2C0D-1869-1171-0F6E-6A17C7AFD199}" dt="2024-04-27T14:02:09.107" v="360"/>
          <ac:spMkLst>
            <pc:docMk/>
            <pc:sldMk cId="1303478412" sldId="271"/>
            <ac:spMk id="31" creationId="{EC0294F1-7EE2-4EB9-A41B-908481D40AC9}"/>
          </ac:spMkLst>
        </pc:spChg>
        <pc:spChg chg="add">
          <ac:chgData name="Dominika Kula (2104147)" userId="S::2104147@student.uwtsd.ac.uk::d4e5e2e8-9bfc-47ba-a6bc-7fe7718077b0" providerId="AD" clId="Web-{B8CA2C0D-1869-1171-0F6E-6A17C7AFD199}" dt="2024-04-27T14:02:09.107" v="360"/>
          <ac:spMkLst>
            <pc:docMk/>
            <pc:sldMk cId="1303478412" sldId="271"/>
            <ac:spMk id="33" creationId="{B5E326A3-EB92-4BDA-9F77-45197E0CBE7E}"/>
          </ac:spMkLst>
        </pc:spChg>
        <pc:spChg chg="add">
          <ac:chgData name="Dominika Kula (2104147)" userId="S::2104147@student.uwtsd.ac.uk::d4e5e2e8-9bfc-47ba-a6bc-7fe7718077b0" providerId="AD" clId="Web-{B8CA2C0D-1869-1171-0F6E-6A17C7AFD199}" dt="2024-04-27T14:02:09.107" v="360"/>
          <ac:spMkLst>
            <pc:docMk/>
            <pc:sldMk cId="1303478412" sldId="271"/>
            <ac:spMk id="35" creationId="{CAC996C7-7B84-4645-9AA1-6EA85EAB47D6}"/>
          </ac:spMkLst>
        </pc:spChg>
        <pc:spChg chg="add">
          <ac:chgData name="Dominika Kula (2104147)" userId="S::2104147@student.uwtsd.ac.uk::d4e5e2e8-9bfc-47ba-a6bc-7fe7718077b0" providerId="AD" clId="Web-{B8CA2C0D-1869-1171-0F6E-6A17C7AFD199}" dt="2024-04-27T14:02:09.107" v="360"/>
          <ac:spMkLst>
            <pc:docMk/>
            <pc:sldMk cId="1303478412" sldId="271"/>
            <ac:spMk id="37" creationId="{32DC315B-5680-47D9-B827-34D012FB14B2}"/>
          </ac:spMkLst>
        </pc:spChg>
        <pc:spChg chg="add mod">
          <ac:chgData name="Dominika Kula (2104147)" userId="S::2104147@student.uwtsd.ac.uk::d4e5e2e8-9bfc-47ba-a6bc-7fe7718077b0" providerId="AD" clId="Web-{B8CA2C0D-1869-1171-0F6E-6A17C7AFD199}" dt="2024-04-27T14:05:50.521" v="393" actId="20577"/>
          <ac:spMkLst>
            <pc:docMk/>
            <pc:sldMk cId="1303478412" sldId="271"/>
            <ac:spMk id="42" creationId="{F31340C6-0E9B-F69A-CBC6-F0A4AE3DD2F7}"/>
          </ac:spMkLst>
        </pc:spChg>
        <pc:graphicFrameChg chg="add mod modGraphic">
          <ac:chgData name="Dominika Kula (2104147)" userId="S::2104147@student.uwtsd.ac.uk::d4e5e2e8-9bfc-47ba-a6bc-7fe7718077b0" providerId="AD" clId="Web-{B8CA2C0D-1869-1171-0F6E-6A17C7AFD199}" dt="2024-04-27T14:02:09.107" v="360"/>
          <ac:graphicFrameMkLst>
            <pc:docMk/>
            <pc:sldMk cId="1303478412" sldId="271"/>
            <ac:graphicFrameMk id="5" creationId="{09FE2964-E4E0-BBC5-79D2-6798612B73A9}"/>
          </ac:graphicFrameMkLst>
        </pc:graphicFrameChg>
        <pc:picChg chg="add del">
          <ac:chgData name="Dominika Kula (2104147)" userId="S::2104147@student.uwtsd.ac.uk::d4e5e2e8-9bfc-47ba-a6bc-7fe7718077b0" providerId="AD" clId="Web-{B8CA2C0D-1869-1171-0F6E-6A17C7AFD199}" dt="2024-04-27T14:01:56.262" v="358"/>
          <ac:picMkLst>
            <pc:docMk/>
            <pc:sldMk cId="1303478412" sldId="271"/>
            <ac:picMk id="11" creationId="{2BD4AA0B-889E-42F1-8C61-06B590988062}"/>
          </ac:picMkLst>
        </pc:picChg>
        <pc:picChg chg="add del">
          <ac:chgData name="Dominika Kula (2104147)" userId="S::2104147@student.uwtsd.ac.uk::d4e5e2e8-9bfc-47ba-a6bc-7fe7718077b0" providerId="AD" clId="Web-{B8CA2C0D-1869-1171-0F6E-6A17C7AFD199}" dt="2024-04-27T14:02:09.107" v="360"/>
          <ac:picMkLst>
            <pc:docMk/>
            <pc:sldMk cId="1303478412" sldId="271"/>
            <ac:picMk id="22" creationId="{B4E7D395-0531-4A17-A276-FDA3EB7792EC}"/>
          </ac:picMkLst>
        </pc:picChg>
      </pc:sldChg>
      <pc:sldChg chg="addSp delSp modSp new mod setBg setClrOvrMap modNotes">
        <pc:chgData name="Dominika Kula (2104147)" userId="S::2104147@student.uwtsd.ac.uk::d4e5e2e8-9bfc-47ba-a6bc-7fe7718077b0" providerId="AD" clId="Web-{B8CA2C0D-1869-1171-0F6E-6A17C7AFD199}" dt="2024-04-27T14:58:28.184" v="585"/>
        <pc:sldMkLst>
          <pc:docMk/>
          <pc:sldMk cId="1825026942" sldId="272"/>
        </pc:sldMkLst>
        <pc:spChg chg="mod">
          <ac:chgData name="Dominika Kula (2104147)" userId="S::2104147@student.uwtsd.ac.uk::d4e5e2e8-9bfc-47ba-a6bc-7fe7718077b0" providerId="AD" clId="Web-{B8CA2C0D-1869-1171-0F6E-6A17C7AFD199}" dt="2024-04-27T14:07:05.648" v="425" actId="20577"/>
          <ac:spMkLst>
            <pc:docMk/>
            <pc:sldMk cId="1825026942" sldId="272"/>
            <ac:spMk id="2" creationId="{FA1191DF-042D-F6E4-22E4-104E0F4523FE}"/>
          </ac:spMkLst>
        </pc:spChg>
        <pc:spChg chg="del mod">
          <ac:chgData name="Dominika Kula (2104147)" userId="S::2104147@student.uwtsd.ac.uk::d4e5e2e8-9bfc-47ba-a6bc-7fe7718077b0" providerId="AD" clId="Web-{B8CA2C0D-1869-1171-0F6E-6A17C7AFD199}" dt="2024-04-27T14:04:00.923" v="386"/>
          <ac:spMkLst>
            <pc:docMk/>
            <pc:sldMk cId="1825026942" sldId="272"/>
            <ac:spMk id="3" creationId="{E6C7895B-27C2-CF5A-0210-1CB63A16FEF5}"/>
          </ac:spMkLst>
        </pc:spChg>
        <pc:spChg chg="add">
          <ac:chgData name="Dominika Kula (2104147)" userId="S::2104147@student.uwtsd.ac.uk::d4e5e2e8-9bfc-47ba-a6bc-7fe7718077b0" providerId="AD" clId="Web-{B8CA2C0D-1869-1171-0F6E-6A17C7AFD199}" dt="2024-04-27T14:04:00.923" v="386"/>
          <ac:spMkLst>
            <pc:docMk/>
            <pc:sldMk cId="1825026942" sldId="272"/>
            <ac:spMk id="9" creationId="{B5E326A3-EB92-4BDA-9F77-45197E0CBE7E}"/>
          </ac:spMkLst>
        </pc:spChg>
        <pc:spChg chg="add">
          <ac:chgData name="Dominika Kula (2104147)" userId="S::2104147@student.uwtsd.ac.uk::d4e5e2e8-9bfc-47ba-a6bc-7fe7718077b0" providerId="AD" clId="Web-{B8CA2C0D-1869-1171-0F6E-6A17C7AFD199}" dt="2024-04-27T14:04:00.923" v="386"/>
          <ac:spMkLst>
            <pc:docMk/>
            <pc:sldMk cId="1825026942" sldId="272"/>
            <ac:spMk id="13" creationId="{CAC996C7-7B84-4645-9AA1-6EA85EAB47D6}"/>
          </ac:spMkLst>
        </pc:spChg>
        <pc:spChg chg="add">
          <ac:chgData name="Dominika Kula (2104147)" userId="S::2104147@student.uwtsd.ac.uk::d4e5e2e8-9bfc-47ba-a6bc-7fe7718077b0" providerId="AD" clId="Web-{B8CA2C0D-1869-1171-0F6E-6A17C7AFD199}" dt="2024-04-27T14:04:00.923" v="386"/>
          <ac:spMkLst>
            <pc:docMk/>
            <pc:sldMk cId="1825026942" sldId="272"/>
            <ac:spMk id="15" creationId="{32DC315B-5680-47D9-B827-34D012FB14B2}"/>
          </ac:spMkLst>
        </pc:spChg>
        <pc:spChg chg="add mod">
          <ac:chgData name="Dominika Kula (2104147)" userId="S::2104147@student.uwtsd.ac.uk::d4e5e2e8-9bfc-47ba-a6bc-7fe7718077b0" providerId="AD" clId="Web-{B8CA2C0D-1869-1171-0F6E-6A17C7AFD199}" dt="2024-04-27T14:09:10.278" v="436" actId="14100"/>
          <ac:spMkLst>
            <pc:docMk/>
            <pc:sldMk cId="1825026942" sldId="272"/>
            <ac:spMk id="22" creationId="{3C87B047-E1FC-7174-7CF7-9DC12F44E459}"/>
          </ac:spMkLst>
        </pc:spChg>
        <pc:graphicFrameChg chg="add">
          <ac:chgData name="Dominika Kula (2104147)" userId="S::2104147@student.uwtsd.ac.uk::d4e5e2e8-9bfc-47ba-a6bc-7fe7718077b0" providerId="AD" clId="Web-{B8CA2C0D-1869-1171-0F6E-6A17C7AFD199}" dt="2024-04-27T14:04:00.923" v="386"/>
          <ac:graphicFrameMkLst>
            <pc:docMk/>
            <pc:sldMk cId="1825026942" sldId="272"/>
            <ac:graphicFrameMk id="5" creationId="{AE28710B-57F2-2C2A-047C-DD44C352043A}"/>
          </ac:graphicFrameMkLst>
        </pc:graphicFrameChg>
        <pc:picChg chg="add">
          <ac:chgData name="Dominika Kula (2104147)" userId="S::2104147@student.uwtsd.ac.uk::d4e5e2e8-9bfc-47ba-a6bc-7fe7718077b0" providerId="AD" clId="Web-{B8CA2C0D-1869-1171-0F6E-6A17C7AFD199}" dt="2024-04-27T14:04:00.923" v="386"/>
          <ac:picMkLst>
            <pc:docMk/>
            <pc:sldMk cId="1825026942" sldId="272"/>
            <ac:picMk id="11" creationId="{B4E7D395-0531-4A17-A276-FDA3EB7792EC}"/>
          </ac:picMkLst>
        </pc:picChg>
      </pc:sldChg>
      <pc:sldChg chg="addSp delSp modSp new mod setBg modNotes">
        <pc:chgData name="Dominika Kula (2104147)" userId="S::2104147@student.uwtsd.ac.uk::d4e5e2e8-9bfc-47ba-a6bc-7fe7718077b0" providerId="AD" clId="Web-{B8CA2C0D-1869-1171-0F6E-6A17C7AFD199}" dt="2024-04-27T14:58:33.418" v="586"/>
        <pc:sldMkLst>
          <pc:docMk/>
          <pc:sldMk cId="584141602" sldId="273"/>
        </pc:sldMkLst>
        <pc:spChg chg="mod">
          <ac:chgData name="Dominika Kula (2104147)" userId="S::2104147@student.uwtsd.ac.uk::d4e5e2e8-9bfc-47ba-a6bc-7fe7718077b0" providerId="AD" clId="Web-{B8CA2C0D-1869-1171-0F6E-6A17C7AFD199}" dt="2024-04-27T14:14:24.820" v="473" actId="14100"/>
          <ac:spMkLst>
            <pc:docMk/>
            <pc:sldMk cId="584141602" sldId="273"/>
            <ac:spMk id="2" creationId="{B37BDF06-72D6-A827-244D-C0C32BF2EDFB}"/>
          </ac:spMkLst>
        </pc:spChg>
        <pc:spChg chg="del mod">
          <ac:chgData name="Dominika Kula (2104147)" userId="S::2104147@student.uwtsd.ac.uk::d4e5e2e8-9bfc-47ba-a6bc-7fe7718077b0" providerId="AD" clId="Web-{B8CA2C0D-1869-1171-0F6E-6A17C7AFD199}" dt="2024-04-27T14:14:01.476" v="469"/>
          <ac:spMkLst>
            <pc:docMk/>
            <pc:sldMk cId="584141602" sldId="273"/>
            <ac:spMk id="3" creationId="{EB2955FF-E261-1507-9E0F-350B9F51B217}"/>
          </ac:spMkLst>
        </pc:spChg>
        <pc:spChg chg="add del">
          <ac:chgData name="Dominika Kula (2104147)" userId="S::2104147@student.uwtsd.ac.uk::d4e5e2e8-9bfc-47ba-a6bc-7fe7718077b0" providerId="AD" clId="Web-{B8CA2C0D-1869-1171-0F6E-6A17C7AFD199}" dt="2024-04-27T14:14:19.726" v="472"/>
          <ac:spMkLst>
            <pc:docMk/>
            <pc:sldMk cId="584141602" sldId="273"/>
            <ac:spMk id="9" creationId="{936FA072-D541-4EE8-9DC6-513AAB2B95D4}"/>
          </ac:spMkLst>
        </pc:spChg>
        <pc:spChg chg="add del">
          <ac:chgData name="Dominika Kula (2104147)" userId="S::2104147@student.uwtsd.ac.uk::d4e5e2e8-9bfc-47ba-a6bc-7fe7718077b0" providerId="AD" clId="Web-{B8CA2C0D-1869-1171-0F6E-6A17C7AFD199}" dt="2024-04-27T14:14:19.726" v="472"/>
          <ac:spMkLst>
            <pc:docMk/>
            <pc:sldMk cId="584141602" sldId="273"/>
            <ac:spMk id="13" creationId="{27A27B9E-2573-4972-8BC6-6FC372B9F644}"/>
          </ac:spMkLst>
        </pc:spChg>
        <pc:spChg chg="add del">
          <ac:chgData name="Dominika Kula (2104147)" userId="S::2104147@student.uwtsd.ac.uk::d4e5e2e8-9bfc-47ba-a6bc-7fe7718077b0" providerId="AD" clId="Web-{B8CA2C0D-1869-1171-0F6E-6A17C7AFD199}" dt="2024-04-27T14:14:19.726" v="472"/>
          <ac:spMkLst>
            <pc:docMk/>
            <pc:sldMk cId="584141602" sldId="273"/>
            <ac:spMk id="15" creationId="{A2684A4E-2FEB-456B-BFC9-4FEA3CCD5697}"/>
          </ac:spMkLst>
        </pc:spChg>
        <pc:spChg chg="add">
          <ac:chgData name="Dominika Kula (2104147)" userId="S::2104147@student.uwtsd.ac.uk::d4e5e2e8-9bfc-47ba-a6bc-7fe7718077b0" providerId="AD" clId="Web-{B8CA2C0D-1869-1171-0F6E-6A17C7AFD199}" dt="2024-04-27T14:14:19.726" v="472"/>
          <ac:spMkLst>
            <pc:docMk/>
            <pc:sldMk cId="584141602" sldId="273"/>
            <ac:spMk id="20" creationId="{B59CD79B-13FF-4DE6-AF06-77B560C62859}"/>
          </ac:spMkLst>
        </pc:spChg>
        <pc:spChg chg="add mod">
          <ac:chgData name="Dominika Kula (2104147)" userId="S::2104147@student.uwtsd.ac.uk::d4e5e2e8-9bfc-47ba-a6bc-7fe7718077b0" providerId="AD" clId="Web-{B8CA2C0D-1869-1171-0F6E-6A17C7AFD199}" dt="2024-04-27T14:17:05.857" v="489" actId="20577"/>
          <ac:spMkLst>
            <pc:docMk/>
            <pc:sldMk cId="584141602" sldId="273"/>
            <ac:spMk id="36" creationId="{5024F2C9-97FB-2994-3E92-B0F846980BEE}"/>
          </ac:spMkLst>
        </pc:spChg>
        <pc:graphicFrameChg chg="add mod modGraphic">
          <ac:chgData name="Dominika Kula (2104147)" userId="S::2104147@student.uwtsd.ac.uk::d4e5e2e8-9bfc-47ba-a6bc-7fe7718077b0" providerId="AD" clId="Web-{B8CA2C0D-1869-1171-0F6E-6A17C7AFD199}" dt="2024-04-27T14:14:19.726" v="472"/>
          <ac:graphicFrameMkLst>
            <pc:docMk/>
            <pc:sldMk cId="584141602" sldId="273"/>
            <ac:graphicFrameMk id="5" creationId="{50171F9F-A27E-D282-0333-BCD99960C6F8}"/>
          </ac:graphicFrameMkLst>
        </pc:graphicFrameChg>
        <pc:picChg chg="add del">
          <ac:chgData name="Dominika Kula (2104147)" userId="S::2104147@student.uwtsd.ac.uk::d4e5e2e8-9bfc-47ba-a6bc-7fe7718077b0" providerId="AD" clId="Web-{B8CA2C0D-1869-1171-0F6E-6A17C7AFD199}" dt="2024-04-27T14:14:19.726" v="472"/>
          <ac:picMkLst>
            <pc:docMk/>
            <pc:sldMk cId="584141602" sldId="273"/>
            <ac:picMk id="11" creationId="{2BD4AA0B-889E-42F1-8C61-06B590988062}"/>
          </ac:picMkLst>
        </pc:picChg>
        <pc:picChg chg="add">
          <ac:chgData name="Dominika Kula (2104147)" userId="S::2104147@student.uwtsd.ac.uk::d4e5e2e8-9bfc-47ba-a6bc-7fe7718077b0" providerId="AD" clId="Web-{B8CA2C0D-1869-1171-0F6E-6A17C7AFD199}" dt="2024-04-27T14:14:19.726" v="472"/>
          <ac:picMkLst>
            <pc:docMk/>
            <pc:sldMk cId="584141602" sldId="273"/>
            <ac:picMk id="22" creationId="{402D77BF-B8EB-4AFE-AC21-08C836EF16A7}"/>
          </ac:picMkLst>
        </pc:picChg>
      </pc:sldChg>
      <pc:sldMasterChg chg="del delSldLayout">
        <pc:chgData name="Dominika Kula (2104147)" userId="S::2104147@student.uwtsd.ac.uk::d4e5e2e8-9bfc-47ba-a6bc-7fe7718077b0" providerId="AD" clId="Web-{B8CA2C0D-1869-1171-0F6E-6A17C7AFD199}" dt="2024-04-27T13:48:51.743" v="245"/>
        <pc:sldMasterMkLst>
          <pc:docMk/>
          <pc:sldMasterMk cId="3549270245" sldId="2147483768"/>
        </pc:sldMasterMkLst>
        <pc:sldLayoutChg chg="del">
          <pc:chgData name="Dominika Kula (2104147)" userId="S::2104147@student.uwtsd.ac.uk::d4e5e2e8-9bfc-47ba-a6bc-7fe7718077b0" providerId="AD" clId="Web-{B8CA2C0D-1869-1171-0F6E-6A17C7AFD199}" dt="2024-04-27T13:48:51.743" v="245"/>
          <pc:sldLayoutMkLst>
            <pc:docMk/>
            <pc:sldMasterMk cId="3549270245" sldId="2147483768"/>
            <pc:sldLayoutMk cId="2501793810" sldId="2147483769"/>
          </pc:sldLayoutMkLst>
        </pc:sldLayoutChg>
        <pc:sldLayoutChg chg="del">
          <pc:chgData name="Dominika Kula (2104147)" userId="S::2104147@student.uwtsd.ac.uk::d4e5e2e8-9bfc-47ba-a6bc-7fe7718077b0" providerId="AD" clId="Web-{B8CA2C0D-1869-1171-0F6E-6A17C7AFD199}" dt="2024-04-27T13:48:51.743" v="245"/>
          <pc:sldLayoutMkLst>
            <pc:docMk/>
            <pc:sldMasterMk cId="3549270245" sldId="2147483768"/>
            <pc:sldLayoutMk cId="632084294" sldId="2147483770"/>
          </pc:sldLayoutMkLst>
        </pc:sldLayoutChg>
        <pc:sldLayoutChg chg="del">
          <pc:chgData name="Dominika Kula (2104147)" userId="S::2104147@student.uwtsd.ac.uk::d4e5e2e8-9bfc-47ba-a6bc-7fe7718077b0" providerId="AD" clId="Web-{B8CA2C0D-1869-1171-0F6E-6A17C7AFD199}" dt="2024-04-27T13:48:51.743" v="245"/>
          <pc:sldLayoutMkLst>
            <pc:docMk/>
            <pc:sldMasterMk cId="3549270245" sldId="2147483768"/>
            <pc:sldLayoutMk cId="1111269982" sldId="2147483771"/>
          </pc:sldLayoutMkLst>
        </pc:sldLayoutChg>
        <pc:sldLayoutChg chg="del">
          <pc:chgData name="Dominika Kula (2104147)" userId="S::2104147@student.uwtsd.ac.uk::d4e5e2e8-9bfc-47ba-a6bc-7fe7718077b0" providerId="AD" clId="Web-{B8CA2C0D-1869-1171-0F6E-6A17C7AFD199}" dt="2024-04-27T13:48:51.743" v="245"/>
          <pc:sldLayoutMkLst>
            <pc:docMk/>
            <pc:sldMasterMk cId="3549270245" sldId="2147483768"/>
            <pc:sldLayoutMk cId="165515012" sldId="2147483772"/>
          </pc:sldLayoutMkLst>
        </pc:sldLayoutChg>
        <pc:sldLayoutChg chg="del">
          <pc:chgData name="Dominika Kula (2104147)" userId="S::2104147@student.uwtsd.ac.uk::d4e5e2e8-9bfc-47ba-a6bc-7fe7718077b0" providerId="AD" clId="Web-{B8CA2C0D-1869-1171-0F6E-6A17C7AFD199}" dt="2024-04-27T13:48:51.743" v="245"/>
          <pc:sldLayoutMkLst>
            <pc:docMk/>
            <pc:sldMasterMk cId="3549270245" sldId="2147483768"/>
            <pc:sldLayoutMk cId="4240299547" sldId="2147483773"/>
          </pc:sldLayoutMkLst>
        </pc:sldLayoutChg>
        <pc:sldLayoutChg chg="del">
          <pc:chgData name="Dominika Kula (2104147)" userId="S::2104147@student.uwtsd.ac.uk::d4e5e2e8-9bfc-47ba-a6bc-7fe7718077b0" providerId="AD" clId="Web-{B8CA2C0D-1869-1171-0F6E-6A17C7AFD199}" dt="2024-04-27T13:48:51.743" v="245"/>
          <pc:sldLayoutMkLst>
            <pc:docMk/>
            <pc:sldMasterMk cId="3549270245" sldId="2147483768"/>
            <pc:sldLayoutMk cId="584188030" sldId="2147483774"/>
          </pc:sldLayoutMkLst>
        </pc:sldLayoutChg>
        <pc:sldLayoutChg chg="del">
          <pc:chgData name="Dominika Kula (2104147)" userId="S::2104147@student.uwtsd.ac.uk::d4e5e2e8-9bfc-47ba-a6bc-7fe7718077b0" providerId="AD" clId="Web-{B8CA2C0D-1869-1171-0F6E-6A17C7AFD199}" dt="2024-04-27T13:48:51.743" v="245"/>
          <pc:sldLayoutMkLst>
            <pc:docMk/>
            <pc:sldMasterMk cId="3549270245" sldId="2147483768"/>
            <pc:sldLayoutMk cId="3536685574" sldId="2147483775"/>
          </pc:sldLayoutMkLst>
        </pc:sldLayoutChg>
        <pc:sldLayoutChg chg="del">
          <pc:chgData name="Dominika Kula (2104147)" userId="S::2104147@student.uwtsd.ac.uk::d4e5e2e8-9bfc-47ba-a6bc-7fe7718077b0" providerId="AD" clId="Web-{B8CA2C0D-1869-1171-0F6E-6A17C7AFD199}" dt="2024-04-27T13:48:51.743" v="245"/>
          <pc:sldLayoutMkLst>
            <pc:docMk/>
            <pc:sldMasterMk cId="3549270245" sldId="2147483768"/>
            <pc:sldLayoutMk cId="2479451167" sldId="2147483776"/>
          </pc:sldLayoutMkLst>
        </pc:sldLayoutChg>
        <pc:sldLayoutChg chg="del">
          <pc:chgData name="Dominika Kula (2104147)" userId="S::2104147@student.uwtsd.ac.uk::d4e5e2e8-9bfc-47ba-a6bc-7fe7718077b0" providerId="AD" clId="Web-{B8CA2C0D-1869-1171-0F6E-6A17C7AFD199}" dt="2024-04-27T13:48:51.743" v="245"/>
          <pc:sldLayoutMkLst>
            <pc:docMk/>
            <pc:sldMasterMk cId="3549270245" sldId="2147483768"/>
            <pc:sldLayoutMk cId="1267480715" sldId="2147483777"/>
          </pc:sldLayoutMkLst>
        </pc:sldLayoutChg>
        <pc:sldLayoutChg chg="del">
          <pc:chgData name="Dominika Kula (2104147)" userId="S::2104147@student.uwtsd.ac.uk::d4e5e2e8-9bfc-47ba-a6bc-7fe7718077b0" providerId="AD" clId="Web-{B8CA2C0D-1869-1171-0F6E-6A17C7AFD199}" dt="2024-04-27T13:48:51.743" v="245"/>
          <pc:sldLayoutMkLst>
            <pc:docMk/>
            <pc:sldMasterMk cId="3549270245" sldId="2147483768"/>
            <pc:sldLayoutMk cId="3953013810" sldId="2147483778"/>
          </pc:sldLayoutMkLst>
        </pc:sldLayoutChg>
        <pc:sldLayoutChg chg="del">
          <pc:chgData name="Dominika Kula (2104147)" userId="S::2104147@student.uwtsd.ac.uk::d4e5e2e8-9bfc-47ba-a6bc-7fe7718077b0" providerId="AD" clId="Web-{B8CA2C0D-1869-1171-0F6E-6A17C7AFD199}" dt="2024-04-27T13:48:51.743" v="245"/>
          <pc:sldLayoutMkLst>
            <pc:docMk/>
            <pc:sldMasterMk cId="3549270245" sldId="2147483768"/>
            <pc:sldLayoutMk cId="3584703447" sldId="2147483779"/>
          </pc:sldLayoutMkLst>
        </pc:sldLayoutChg>
      </pc:sldMasterChg>
      <pc:sldMasterChg chg="add del addSldLayout delSldLayout modSldLayout">
        <pc:chgData name="Dominika Kula (2104147)" userId="S::2104147@student.uwtsd.ac.uk::d4e5e2e8-9bfc-47ba-a6bc-7fe7718077b0" providerId="AD" clId="Web-{B8CA2C0D-1869-1171-0F6E-6A17C7AFD199}" dt="2024-04-27T13:48:55.150" v="246"/>
        <pc:sldMasterMkLst>
          <pc:docMk/>
          <pc:sldMasterMk cId="2121813735" sldId="2147483780"/>
        </pc:sldMasterMkLst>
        <pc:sldLayoutChg chg="add del mod replId">
          <pc:chgData name="Dominika Kula (2104147)" userId="S::2104147@student.uwtsd.ac.uk::d4e5e2e8-9bfc-47ba-a6bc-7fe7718077b0" providerId="AD" clId="Web-{B8CA2C0D-1869-1171-0F6E-6A17C7AFD199}" dt="2024-04-27T13:48:55.150" v="246"/>
          <pc:sldLayoutMkLst>
            <pc:docMk/>
            <pc:sldMasterMk cId="2121813735" sldId="2147483780"/>
            <pc:sldLayoutMk cId="352156074" sldId="2147483781"/>
          </pc:sldLayoutMkLst>
        </pc:sldLayoutChg>
        <pc:sldLayoutChg chg="add del mod replId">
          <pc:chgData name="Dominika Kula (2104147)" userId="S::2104147@student.uwtsd.ac.uk::d4e5e2e8-9bfc-47ba-a6bc-7fe7718077b0" providerId="AD" clId="Web-{B8CA2C0D-1869-1171-0F6E-6A17C7AFD199}" dt="2024-04-27T13:48:55.150" v="246"/>
          <pc:sldLayoutMkLst>
            <pc:docMk/>
            <pc:sldMasterMk cId="2121813735" sldId="2147483780"/>
            <pc:sldLayoutMk cId="2219152784" sldId="2147483782"/>
          </pc:sldLayoutMkLst>
        </pc:sldLayoutChg>
        <pc:sldLayoutChg chg="add del mod replId">
          <pc:chgData name="Dominika Kula (2104147)" userId="S::2104147@student.uwtsd.ac.uk::d4e5e2e8-9bfc-47ba-a6bc-7fe7718077b0" providerId="AD" clId="Web-{B8CA2C0D-1869-1171-0F6E-6A17C7AFD199}" dt="2024-04-27T13:48:55.150" v="246"/>
          <pc:sldLayoutMkLst>
            <pc:docMk/>
            <pc:sldMasterMk cId="2121813735" sldId="2147483780"/>
            <pc:sldLayoutMk cId="2703378916" sldId="2147483783"/>
          </pc:sldLayoutMkLst>
        </pc:sldLayoutChg>
        <pc:sldLayoutChg chg="add del mod replId">
          <pc:chgData name="Dominika Kula (2104147)" userId="S::2104147@student.uwtsd.ac.uk::d4e5e2e8-9bfc-47ba-a6bc-7fe7718077b0" providerId="AD" clId="Web-{B8CA2C0D-1869-1171-0F6E-6A17C7AFD199}" dt="2024-04-27T13:48:55.150" v="246"/>
          <pc:sldLayoutMkLst>
            <pc:docMk/>
            <pc:sldMasterMk cId="2121813735" sldId="2147483780"/>
            <pc:sldLayoutMk cId="2928899236" sldId="2147483784"/>
          </pc:sldLayoutMkLst>
        </pc:sldLayoutChg>
        <pc:sldLayoutChg chg="add del mod replId">
          <pc:chgData name="Dominika Kula (2104147)" userId="S::2104147@student.uwtsd.ac.uk::d4e5e2e8-9bfc-47ba-a6bc-7fe7718077b0" providerId="AD" clId="Web-{B8CA2C0D-1869-1171-0F6E-6A17C7AFD199}" dt="2024-04-27T13:48:55.150" v="246"/>
          <pc:sldLayoutMkLst>
            <pc:docMk/>
            <pc:sldMasterMk cId="2121813735" sldId="2147483780"/>
            <pc:sldLayoutMk cId="2571677792" sldId="2147483785"/>
          </pc:sldLayoutMkLst>
        </pc:sldLayoutChg>
        <pc:sldLayoutChg chg="add del mod replId">
          <pc:chgData name="Dominika Kula (2104147)" userId="S::2104147@student.uwtsd.ac.uk::d4e5e2e8-9bfc-47ba-a6bc-7fe7718077b0" providerId="AD" clId="Web-{B8CA2C0D-1869-1171-0F6E-6A17C7AFD199}" dt="2024-04-27T13:48:55.150" v="246"/>
          <pc:sldLayoutMkLst>
            <pc:docMk/>
            <pc:sldMasterMk cId="2121813735" sldId="2147483780"/>
            <pc:sldLayoutMk cId="2515054088" sldId="2147483786"/>
          </pc:sldLayoutMkLst>
        </pc:sldLayoutChg>
        <pc:sldLayoutChg chg="add del mod replId">
          <pc:chgData name="Dominika Kula (2104147)" userId="S::2104147@student.uwtsd.ac.uk::d4e5e2e8-9bfc-47ba-a6bc-7fe7718077b0" providerId="AD" clId="Web-{B8CA2C0D-1869-1171-0F6E-6A17C7AFD199}" dt="2024-04-27T13:48:55.150" v="246"/>
          <pc:sldLayoutMkLst>
            <pc:docMk/>
            <pc:sldMasterMk cId="2121813735" sldId="2147483780"/>
            <pc:sldLayoutMk cId="4259405606" sldId="2147483787"/>
          </pc:sldLayoutMkLst>
        </pc:sldLayoutChg>
        <pc:sldLayoutChg chg="add del mod replId">
          <pc:chgData name="Dominika Kula (2104147)" userId="S::2104147@student.uwtsd.ac.uk::d4e5e2e8-9bfc-47ba-a6bc-7fe7718077b0" providerId="AD" clId="Web-{B8CA2C0D-1869-1171-0F6E-6A17C7AFD199}" dt="2024-04-27T13:48:55.150" v="246"/>
          <pc:sldLayoutMkLst>
            <pc:docMk/>
            <pc:sldMasterMk cId="2121813735" sldId="2147483780"/>
            <pc:sldLayoutMk cId="445650671" sldId="2147483788"/>
          </pc:sldLayoutMkLst>
        </pc:sldLayoutChg>
        <pc:sldLayoutChg chg="add del mod replId">
          <pc:chgData name="Dominika Kula (2104147)" userId="S::2104147@student.uwtsd.ac.uk::d4e5e2e8-9bfc-47ba-a6bc-7fe7718077b0" providerId="AD" clId="Web-{B8CA2C0D-1869-1171-0F6E-6A17C7AFD199}" dt="2024-04-27T13:48:55.150" v="246"/>
          <pc:sldLayoutMkLst>
            <pc:docMk/>
            <pc:sldMasterMk cId="2121813735" sldId="2147483780"/>
            <pc:sldLayoutMk cId="3073935353" sldId="2147483789"/>
          </pc:sldLayoutMkLst>
        </pc:sldLayoutChg>
        <pc:sldLayoutChg chg="add del mod replId">
          <pc:chgData name="Dominika Kula (2104147)" userId="S::2104147@student.uwtsd.ac.uk::d4e5e2e8-9bfc-47ba-a6bc-7fe7718077b0" providerId="AD" clId="Web-{B8CA2C0D-1869-1171-0F6E-6A17C7AFD199}" dt="2024-04-27T13:48:55.150" v="246"/>
          <pc:sldLayoutMkLst>
            <pc:docMk/>
            <pc:sldMasterMk cId="2121813735" sldId="2147483780"/>
            <pc:sldLayoutMk cId="418384496" sldId="2147483790"/>
          </pc:sldLayoutMkLst>
        </pc:sldLayoutChg>
        <pc:sldLayoutChg chg="add del mod replId">
          <pc:chgData name="Dominika Kula (2104147)" userId="S::2104147@student.uwtsd.ac.uk::d4e5e2e8-9bfc-47ba-a6bc-7fe7718077b0" providerId="AD" clId="Web-{B8CA2C0D-1869-1171-0F6E-6A17C7AFD199}" dt="2024-04-27T13:48:55.150" v="246"/>
          <pc:sldLayoutMkLst>
            <pc:docMk/>
            <pc:sldMasterMk cId="2121813735" sldId="2147483780"/>
            <pc:sldLayoutMk cId="3671512646" sldId="2147483791"/>
          </pc:sldLayoutMkLst>
        </pc:sldLayoutChg>
      </pc:sldMasterChg>
      <pc:sldMasterChg chg="add addSldLayout modSldLayout">
        <pc:chgData name="Dominika Kula (2104147)" userId="S::2104147@student.uwtsd.ac.uk::d4e5e2e8-9bfc-47ba-a6bc-7fe7718077b0" providerId="AD" clId="Web-{B8CA2C0D-1869-1171-0F6E-6A17C7AFD199}" dt="2024-04-27T13:48:55.150" v="246"/>
        <pc:sldMasterMkLst>
          <pc:docMk/>
          <pc:sldMasterMk cId="4120269813" sldId="2147483792"/>
        </pc:sldMasterMkLst>
        <pc:sldLayoutChg chg="add mod replId">
          <pc:chgData name="Dominika Kula (2104147)" userId="S::2104147@student.uwtsd.ac.uk::d4e5e2e8-9bfc-47ba-a6bc-7fe7718077b0" providerId="AD" clId="Web-{B8CA2C0D-1869-1171-0F6E-6A17C7AFD199}" dt="2024-04-27T13:48:55.150" v="246"/>
          <pc:sldLayoutMkLst>
            <pc:docMk/>
            <pc:sldMasterMk cId="4120269813" sldId="2147483792"/>
            <pc:sldLayoutMk cId="1774815065" sldId="2147483793"/>
          </pc:sldLayoutMkLst>
        </pc:sldLayoutChg>
        <pc:sldLayoutChg chg="add mod replId">
          <pc:chgData name="Dominika Kula (2104147)" userId="S::2104147@student.uwtsd.ac.uk::d4e5e2e8-9bfc-47ba-a6bc-7fe7718077b0" providerId="AD" clId="Web-{B8CA2C0D-1869-1171-0F6E-6A17C7AFD199}" dt="2024-04-27T13:48:55.150" v="246"/>
          <pc:sldLayoutMkLst>
            <pc:docMk/>
            <pc:sldMasterMk cId="4120269813" sldId="2147483792"/>
            <pc:sldLayoutMk cId="2525902554" sldId="2147483794"/>
          </pc:sldLayoutMkLst>
        </pc:sldLayoutChg>
        <pc:sldLayoutChg chg="add mod replId">
          <pc:chgData name="Dominika Kula (2104147)" userId="S::2104147@student.uwtsd.ac.uk::d4e5e2e8-9bfc-47ba-a6bc-7fe7718077b0" providerId="AD" clId="Web-{B8CA2C0D-1869-1171-0F6E-6A17C7AFD199}" dt="2024-04-27T13:48:55.150" v="246"/>
          <pc:sldLayoutMkLst>
            <pc:docMk/>
            <pc:sldMasterMk cId="4120269813" sldId="2147483792"/>
            <pc:sldLayoutMk cId="2157324736" sldId="2147483795"/>
          </pc:sldLayoutMkLst>
        </pc:sldLayoutChg>
        <pc:sldLayoutChg chg="add mod replId">
          <pc:chgData name="Dominika Kula (2104147)" userId="S::2104147@student.uwtsd.ac.uk::d4e5e2e8-9bfc-47ba-a6bc-7fe7718077b0" providerId="AD" clId="Web-{B8CA2C0D-1869-1171-0F6E-6A17C7AFD199}" dt="2024-04-27T13:48:55.150" v="246"/>
          <pc:sldLayoutMkLst>
            <pc:docMk/>
            <pc:sldMasterMk cId="4120269813" sldId="2147483792"/>
            <pc:sldLayoutMk cId="237998463" sldId="2147483796"/>
          </pc:sldLayoutMkLst>
        </pc:sldLayoutChg>
        <pc:sldLayoutChg chg="add mod replId">
          <pc:chgData name="Dominika Kula (2104147)" userId="S::2104147@student.uwtsd.ac.uk::d4e5e2e8-9bfc-47ba-a6bc-7fe7718077b0" providerId="AD" clId="Web-{B8CA2C0D-1869-1171-0F6E-6A17C7AFD199}" dt="2024-04-27T13:48:55.150" v="246"/>
          <pc:sldLayoutMkLst>
            <pc:docMk/>
            <pc:sldMasterMk cId="4120269813" sldId="2147483792"/>
            <pc:sldLayoutMk cId="310537372" sldId="2147483797"/>
          </pc:sldLayoutMkLst>
        </pc:sldLayoutChg>
        <pc:sldLayoutChg chg="add mod replId">
          <pc:chgData name="Dominika Kula (2104147)" userId="S::2104147@student.uwtsd.ac.uk::d4e5e2e8-9bfc-47ba-a6bc-7fe7718077b0" providerId="AD" clId="Web-{B8CA2C0D-1869-1171-0F6E-6A17C7AFD199}" dt="2024-04-27T13:48:55.150" v="246"/>
          <pc:sldLayoutMkLst>
            <pc:docMk/>
            <pc:sldMasterMk cId="4120269813" sldId="2147483792"/>
            <pc:sldLayoutMk cId="2601397184" sldId="2147483798"/>
          </pc:sldLayoutMkLst>
        </pc:sldLayoutChg>
        <pc:sldLayoutChg chg="add mod replId">
          <pc:chgData name="Dominika Kula (2104147)" userId="S::2104147@student.uwtsd.ac.uk::d4e5e2e8-9bfc-47ba-a6bc-7fe7718077b0" providerId="AD" clId="Web-{B8CA2C0D-1869-1171-0F6E-6A17C7AFD199}" dt="2024-04-27T13:48:55.150" v="246"/>
          <pc:sldLayoutMkLst>
            <pc:docMk/>
            <pc:sldMasterMk cId="4120269813" sldId="2147483792"/>
            <pc:sldLayoutMk cId="3991701620" sldId="2147483799"/>
          </pc:sldLayoutMkLst>
        </pc:sldLayoutChg>
        <pc:sldLayoutChg chg="add mod replId">
          <pc:chgData name="Dominika Kula (2104147)" userId="S::2104147@student.uwtsd.ac.uk::d4e5e2e8-9bfc-47ba-a6bc-7fe7718077b0" providerId="AD" clId="Web-{B8CA2C0D-1869-1171-0F6E-6A17C7AFD199}" dt="2024-04-27T13:48:55.150" v="246"/>
          <pc:sldLayoutMkLst>
            <pc:docMk/>
            <pc:sldMasterMk cId="4120269813" sldId="2147483792"/>
            <pc:sldLayoutMk cId="3624271756" sldId="2147483800"/>
          </pc:sldLayoutMkLst>
        </pc:sldLayoutChg>
        <pc:sldLayoutChg chg="add mod replId">
          <pc:chgData name="Dominika Kula (2104147)" userId="S::2104147@student.uwtsd.ac.uk::d4e5e2e8-9bfc-47ba-a6bc-7fe7718077b0" providerId="AD" clId="Web-{B8CA2C0D-1869-1171-0F6E-6A17C7AFD199}" dt="2024-04-27T13:48:55.150" v="246"/>
          <pc:sldLayoutMkLst>
            <pc:docMk/>
            <pc:sldMasterMk cId="4120269813" sldId="2147483792"/>
            <pc:sldLayoutMk cId="482081246" sldId="2147483801"/>
          </pc:sldLayoutMkLst>
        </pc:sldLayoutChg>
        <pc:sldLayoutChg chg="add mod replId">
          <pc:chgData name="Dominika Kula (2104147)" userId="S::2104147@student.uwtsd.ac.uk::d4e5e2e8-9bfc-47ba-a6bc-7fe7718077b0" providerId="AD" clId="Web-{B8CA2C0D-1869-1171-0F6E-6A17C7AFD199}" dt="2024-04-27T13:48:55.150" v="246"/>
          <pc:sldLayoutMkLst>
            <pc:docMk/>
            <pc:sldMasterMk cId="4120269813" sldId="2147483792"/>
            <pc:sldLayoutMk cId="901269301" sldId="2147483802"/>
          </pc:sldLayoutMkLst>
        </pc:sldLayoutChg>
        <pc:sldLayoutChg chg="add mod replId">
          <pc:chgData name="Dominika Kula (2104147)" userId="S::2104147@student.uwtsd.ac.uk::d4e5e2e8-9bfc-47ba-a6bc-7fe7718077b0" providerId="AD" clId="Web-{B8CA2C0D-1869-1171-0F6E-6A17C7AFD199}" dt="2024-04-27T13:48:55.150" v="246"/>
          <pc:sldLayoutMkLst>
            <pc:docMk/>
            <pc:sldMasterMk cId="4120269813" sldId="2147483792"/>
            <pc:sldLayoutMk cId="4111141297" sldId="2147483803"/>
          </pc:sldLayoutMkLst>
        </pc:sldLayoutChg>
      </pc:sldMasterChg>
    </pc:docChg>
  </pc:docChgLst>
  <pc:docChgLst>
    <pc:chgData name="Dominika Kula (2104147)" userId="S::2104147@student.uwtsd.ac.uk::d4e5e2e8-9bfc-47ba-a6bc-7fe7718077b0" providerId="AD" clId="Web-{47CEA096-DC1F-971D-4D9F-E44117CAE0C7}"/>
    <pc:docChg chg="addSld delSld modSld addMainMaster delMainMaster">
      <pc:chgData name="Dominika Kula (2104147)" userId="S::2104147@student.uwtsd.ac.uk::d4e5e2e8-9bfc-47ba-a6bc-7fe7718077b0" providerId="AD" clId="Web-{47CEA096-DC1F-971D-4D9F-E44117CAE0C7}" dt="2024-04-22T15:30:14.361" v="941"/>
      <pc:docMkLst>
        <pc:docMk/>
      </pc:docMkLst>
      <pc:sldChg chg="modSp mod modClrScheme chgLayout">
        <pc:chgData name="Dominika Kula (2104147)" userId="S::2104147@student.uwtsd.ac.uk::d4e5e2e8-9bfc-47ba-a6bc-7fe7718077b0" providerId="AD" clId="Web-{47CEA096-DC1F-971D-4D9F-E44117CAE0C7}" dt="2024-04-22T15:02:16.629" v="685"/>
        <pc:sldMkLst>
          <pc:docMk/>
          <pc:sldMk cId="109857222" sldId="256"/>
        </pc:sldMkLst>
        <pc:spChg chg="mod ord">
          <ac:chgData name="Dominika Kula (2104147)" userId="S::2104147@student.uwtsd.ac.uk::d4e5e2e8-9bfc-47ba-a6bc-7fe7718077b0" providerId="AD" clId="Web-{47CEA096-DC1F-971D-4D9F-E44117CAE0C7}" dt="2024-04-22T15:02:16.629" v="685"/>
          <ac:spMkLst>
            <pc:docMk/>
            <pc:sldMk cId="109857222" sldId="256"/>
            <ac:spMk id="2" creationId="{00000000-0000-0000-0000-000000000000}"/>
          </ac:spMkLst>
        </pc:spChg>
        <pc:spChg chg="mod ord">
          <ac:chgData name="Dominika Kula (2104147)" userId="S::2104147@student.uwtsd.ac.uk::d4e5e2e8-9bfc-47ba-a6bc-7fe7718077b0" providerId="AD" clId="Web-{47CEA096-DC1F-971D-4D9F-E44117CAE0C7}" dt="2024-04-22T15:02:16.629" v="685"/>
          <ac:spMkLst>
            <pc:docMk/>
            <pc:sldMk cId="109857222" sldId="256"/>
            <ac:spMk id="3" creationId="{00000000-0000-0000-0000-000000000000}"/>
          </ac:spMkLst>
        </pc:spChg>
      </pc:sldChg>
      <pc:sldChg chg="addSp delSp modSp new mod setBg modClrScheme chgLayout">
        <pc:chgData name="Dominika Kula (2104147)" userId="S::2104147@student.uwtsd.ac.uk::d4e5e2e8-9bfc-47ba-a6bc-7fe7718077b0" providerId="AD" clId="Web-{47CEA096-DC1F-971D-4D9F-E44117CAE0C7}" dt="2024-04-22T15:06:54.087" v="717" actId="20577"/>
        <pc:sldMkLst>
          <pc:docMk/>
          <pc:sldMk cId="228019322" sldId="257"/>
        </pc:sldMkLst>
        <pc:spChg chg="del">
          <ac:chgData name="Dominika Kula (2104147)" userId="S::2104147@student.uwtsd.ac.uk::d4e5e2e8-9bfc-47ba-a6bc-7fe7718077b0" providerId="AD" clId="Web-{47CEA096-DC1F-971D-4D9F-E44117CAE0C7}" dt="2024-04-22T13:35:26.286" v="170"/>
          <ac:spMkLst>
            <pc:docMk/>
            <pc:sldMk cId="228019322" sldId="257"/>
            <ac:spMk id="2" creationId="{9CFB1171-CD3E-B7AE-611B-1E54073CD1F7}"/>
          </ac:spMkLst>
        </pc:spChg>
        <pc:spChg chg="mod ord">
          <ac:chgData name="Dominika Kula (2104147)" userId="S::2104147@student.uwtsd.ac.uk::d4e5e2e8-9bfc-47ba-a6bc-7fe7718077b0" providerId="AD" clId="Web-{47CEA096-DC1F-971D-4D9F-E44117CAE0C7}" dt="2024-04-22T15:06:54.087" v="717" actId="20577"/>
          <ac:spMkLst>
            <pc:docMk/>
            <pc:sldMk cId="228019322" sldId="257"/>
            <ac:spMk id="3" creationId="{3E31257D-CCB0-6235-5DBB-FE3BC89F9712}"/>
          </ac:spMkLst>
        </pc:spChg>
        <pc:spChg chg="add">
          <ac:chgData name="Dominika Kula (2104147)" userId="S::2104147@student.uwtsd.ac.uk::d4e5e2e8-9bfc-47ba-a6bc-7fe7718077b0" providerId="AD" clId="Web-{47CEA096-DC1F-971D-4D9F-E44117CAE0C7}" dt="2024-04-22T15:06:36.993" v="713"/>
          <ac:spMkLst>
            <pc:docMk/>
            <pc:sldMk cId="228019322" sldId="257"/>
            <ac:spMk id="10" creationId="{CC3320C8-0DF2-47E2-AE32-8C570D54BC4B}"/>
          </ac:spMkLst>
        </pc:spChg>
        <pc:spChg chg="add">
          <ac:chgData name="Dominika Kula (2104147)" userId="S::2104147@student.uwtsd.ac.uk::d4e5e2e8-9bfc-47ba-a6bc-7fe7718077b0" providerId="AD" clId="Web-{47CEA096-DC1F-971D-4D9F-E44117CAE0C7}" dt="2024-04-22T15:06:36.993" v="713"/>
          <ac:spMkLst>
            <pc:docMk/>
            <pc:sldMk cId="228019322" sldId="257"/>
            <ac:spMk id="16" creationId="{AC084A8C-D0A6-4A75-AED9-C13FD20A6E6A}"/>
          </ac:spMkLst>
        </pc:spChg>
        <pc:spChg chg="add">
          <ac:chgData name="Dominika Kula (2104147)" userId="S::2104147@student.uwtsd.ac.uk::d4e5e2e8-9bfc-47ba-a6bc-7fe7718077b0" providerId="AD" clId="Web-{47CEA096-DC1F-971D-4D9F-E44117CAE0C7}" dt="2024-04-22T15:06:36.993" v="713"/>
          <ac:spMkLst>
            <pc:docMk/>
            <pc:sldMk cId="228019322" sldId="257"/>
            <ac:spMk id="18" creationId="{6B537086-027A-4360-81BC-8BA916D266B8}"/>
          </ac:spMkLst>
        </pc:spChg>
        <pc:spChg chg="add">
          <ac:chgData name="Dominika Kula (2104147)" userId="S::2104147@student.uwtsd.ac.uk::d4e5e2e8-9bfc-47ba-a6bc-7fe7718077b0" providerId="AD" clId="Web-{47CEA096-DC1F-971D-4D9F-E44117CAE0C7}" dt="2024-04-22T15:06:36.993" v="713"/>
          <ac:spMkLst>
            <pc:docMk/>
            <pc:sldMk cId="228019322" sldId="257"/>
            <ac:spMk id="20" creationId="{EFAAFA00-A1E1-4789-A035-9CBB7B03082B}"/>
          </ac:spMkLst>
        </pc:spChg>
        <pc:spChg chg="add">
          <ac:chgData name="Dominika Kula (2104147)" userId="S::2104147@student.uwtsd.ac.uk::d4e5e2e8-9bfc-47ba-a6bc-7fe7718077b0" providerId="AD" clId="Web-{47CEA096-DC1F-971D-4D9F-E44117CAE0C7}" dt="2024-04-22T15:06:36.993" v="713"/>
          <ac:spMkLst>
            <pc:docMk/>
            <pc:sldMk cId="228019322" sldId="257"/>
            <ac:spMk id="22" creationId="{FC0230C3-CF46-441A-85D2-5E6F8B3A1E29}"/>
          </ac:spMkLst>
        </pc:spChg>
        <pc:picChg chg="add">
          <ac:chgData name="Dominika Kula (2104147)" userId="S::2104147@student.uwtsd.ac.uk::d4e5e2e8-9bfc-47ba-a6bc-7fe7718077b0" providerId="AD" clId="Web-{47CEA096-DC1F-971D-4D9F-E44117CAE0C7}" dt="2024-04-22T15:06:36.993" v="713"/>
          <ac:picMkLst>
            <pc:docMk/>
            <pc:sldMk cId="228019322" sldId="257"/>
            <ac:picMk id="7" creationId="{BCCA862C-B820-FD30-A6FC-924F33139172}"/>
          </ac:picMkLst>
        </pc:picChg>
        <pc:picChg chg="add">
          <ac:chgData name="Dominika Kula (2104147)" userId="S::2104147@student.uwtsd.ac.uk::d4e5e2e8-9bfc-47ba-a6bc-7fe7718077b0" providerId="AD" clId="Web-{47CEA096-DC1F-971D-4D9F-E44117CAE0C7}" dt="2024-04-22T15:06:36.993" v="713"/>
          <ac:picMkLst>
            <pc:docMk/>
            <pc:sldMk cId="228019322" sldId="257"/>
            <ac:picMk id="12" creationId="{9937E2AB-626F-4D5D-8344-EE2C08191D97}"/>
          </ac:picMkLst>
        </pc:picChg>
        <pc:picChg chg="add">
          <ac:chgData name="Dominika Kula (2104147)" userId="S::2104147@student.uwtsd.ac.uk::d4e5e2e8-9bfc-47ba-a6bc-7fe7718077b0" providerId="AD" clId="Web-{47CEA096-DC1F-971D-4D9F-E44117CAE0C7}" dt="2024-04-22T15:06:36.993" v="713"/>
          <ac:picMkLst>
            <pc:docMk/>
            <pc:sldMk cId="228019322" sldId="257"/>
            <ac:picMk id="14" creationId="{31374C91-3FF2-48F7-A02C-36E1E075F552}"/>
          </ac:picMkLst>
        </pc:picChg>
      </pc:sldChg>
      <pc:sldChg chg="modSp new mod modClrScheme chgLayout">
        <pc:chgData name="Dominika Kula (2104147)" userId="S::2104147@student.uwtsd.ac.uk::d4e5e2e8-9bfc-47ba-a6bc-7fe7718077b0" providerId="AD" clId="Web-{47CEA096-DC1F-971D-4D9F-E44117CAE0C7}" dt="2024-04-22T15:19:06.771" v="896" actId="1076"/>
        <pc:sldMkLst>
          <pc:docMk/>
          <pc:sldMk cId="219338486" sldId="258"/>
        </pc:sldMkLst>
        <pc:spChg chg="mod ord">
          <ac:chgData name="Dominika Kula (2104147)" userId="S::2104147@student.uwtsd.ac.uk::d4e5e2e8-9bfc-47ba-a6bc-7fe7718077b0" providerId="AD" clId="Web-{47CEA096-DC1F-971D-4D9F-E44117CAE0C7}" dt="2024-04-22T15:18:53.052" v="895" actId="1076"/>
          <ac:spMkLst>
            <pc:docMk/>
            <pc:sldMk cId="219338486" sldId="258"/>
            <ac:spMk id="2" creationId="{F72DC035-031F-5549-FD56-2423F138C5AD}"/>
          </ac:spMkLst>
        </pc:spChg>
        <pc:spChg chg="mod ord">
          <ac:chgData name="Dominika Kula (2104147)" userId="S::2104147@student.uwtsd.ac.uk::d4e5e2e8-9bfc-47ba-a6bc-7fe7718077b0" providerId="AD" clId="Web-{47CEA096-DC1F-971D-4D9F-E44117CAE0C7}" dt="2024-04-22T15:19:06.771" v="896" actId="1076"/>
          <ac:spMkLst>
            <pc:docMk/>
            <pc:sldMk cId="219338486" sldId="258"/>
            <ac:spMk id="3" creationId="{A0DCE719-3582-8185-CE6A-2D897360F461}"/>
          </ac:spMkLst>
        </pc:spChg>
      </pc:sldChg>
      <pc:sldChg chg="modSp new del mod modClrScheme chgLayout">
        <pc:chgData name="Dominika Kula (2104147)" userId="S::2104147@student.uwtsd.ac.uk::d4e5e2e8-9bfc-47ba-a6bc-7fe7718077b0" providerId="AD" clId="Web-{47CEA096-DC1F-971D-4D9F-E44117CAE0C7}" dt="2024-04-22T15:13:33.156" v="810"/>
        <pc:sldMkLst>
          <pc:docMk/>
          <pc:sldMk cId="832679912" sldId="259"/>
        </pc:sldMkLst>
        <pc:spChg chg="mod ord">
          <ac:chgData name="Dominika Kula (2104147)" userId="S::2104147@student.uwtsd.ac.uk::d4e5e2e8-9bfc-47ba-a6bc-7fe7718077b0" providerId="AD" clId="Web-{47CEA096-DC1F-971D-4D9F-E44117CAE0C7}" dt="2024-04-22T15:02:16.629" v="685"/>
          <ac:spMkLst>
            <pc:docMk/>
            <pc:sldMk cId="832679912" sldId="259"/>
            <ac:spMk id="2" creationId="{3FB2E6A3-756D-A18E-44A6-46EF407D8036}"/>
          </ac:spMkLst>
        </pc:spChg>
        <pc:spChg chg="mod ord">
          <ac:chgData name="Dominika Kula (2104147)" userId="S::2104147@student.uwtsd.ac.uk::d4e5e2e8-9bfc-47ba-a6bc-7fe7718077b0" providerId="AD" clId="Web-{47CEA096-DC1F-971D-4D9F-E44117CAE0C7}" dt="2024-04-22T15:02:16.629" v="685"/>
          <ac:spMkLst>
            <pc:docMk/>
            <pc:sldMk cId="832679912" sldId="259"/>
            <ac:spMk id="3" creationId="{FC5679E6-A45F-9978-7E69-1BB68782F1A8}"/>
          </ac:spMkLst>
        </pc:spChg>
      </pc:sldChg>
      <pc:sldChg chg="addSp delSp modSp new mod setBg modClrScheme delDesignElem chgLayout">
        <pc:chgData name="Dominika Kula (2104147)" userId="S::2104147@student.uwtsd.ac.uk::d4e5e2e8-9bfc-47ba-a6bc-7fe7718077b0" providerId="AD" clId="Web-{47CEA096-DC1F-971D-4D9F-E44117CAE0C7}" dt="2024-04-22T15:29:01.766" v="935" actId="14100"/>
        <pc:sldMkLst>
          <pc:docMk/>
          <pc:sldMk cId="2882528070" sldId="260"/>
        </pc:sldMkLst>
        <pc:spChg chg="del">
          <ac:chgData name="Dominika Kula (2104147)" userId="S::2104147@student.uwtsd.ac.uk::d4e5e2e8-9bfc-47ba-a6bc-7fe7718077b0" providerId="AD" clId="Web-{47CEA096-DC1F-971D-4D9F-E44117CAE0C7}" dt="2024-04-22T13:58:47.295" v="261"/>
          <ac:spMkLst>
            <pc:docMk/>
            <pc:sldMk cId="2882528070" sldId="260"/>
            <ac:spMk id="2" creationId="{FB138E88-7A85-521E-570D-7D6CAB2D9F90}"/>
          </ac:spMkLst>
        </pc:spChg>
        <pc:spChg chg="del">
          <ac:chgData name="Dominika Kula (2104147)" userId="S::2104147@student.uwtsd.ac.uk::d4e5e2e8-9bfc-47ba-a6bc-7fe7718077b0" providerId="AD" clId="Web-{47CEA096-DC1F-971D-4D9F-E44117CAE0C7}" dt="2024-04-22T13:58:49.951" v="262"/>
          <ac:spMkLst>
            <pc:docMk/>
            <pc:sldMk cId="2882528070" sldId="260"/>
            <ac:spMk id="3" creationId="{5341D07F-604D-6721-681F-E8274C0551AD}"/>
          </ac:spMkLst>
        </pc:spChg>
        <pc:spChg chg="add del">
          <ac:chgData name="Dominika Kula (2104147)" userId="S::2104147@student.uwtsd.ac.uk::d4e5e2e8-9bfc-47ba-a6bc-7fe7718077b0" providerId="AD" clId="Web-{47CEA096-DC1F-971D-4D9F-E44117CAE0C7}" dt="2024-04-22T14:02:06.080" v="317"/>
          <ac:spMkLst>
            <pc:docMk/>
            <pc:sldMk cId="2882528070" sldId="260"/>
            <ac:spMk id="5" creationId="{BF805F77-86ED-E2CA-3AFD-ABF6D0586C43}"/>
          </ac:spMkLst>
        </pc:spChg>
        <pc:spChg chg="add mod">
          <ac:chgData name="Dominika Kula (2104147)" userId="S::2104147@student.uwtsd.ac.uk::d4e5e2e8-9bfc-47ba-a6bc-7fe7718077b0" providerId="AD" clId="Web-{47CEA096-DC1F-971D-4D9F-E44117CAE0C7}" dt="2024-04-22T14:03:46.925" v="341" actId="1076"/>
          <ac:spMkLst>
            <pc:docMk/>
            <pc:sldMk cId="2882528070" sldId="260"/>
            <ac:spMk id="6" creationId="{D0D4DA7E-98EC-4E94-6FE6-593A9B482078}"/>
          </ac:spMkLst>
        </pc:spChg>
        <pc:spChg chg="add del">
          <ac:chgData name="Dominika Kula (2104147)" userId="S::2104147@student.uwtsd.ac.uk::d4e5e2e8-9bfc-47ba-a6bc-7fe7718077b0" providerId="AD" clId="Web-{47CEA096-DC1F-971D-4D9F-E44117CAE0C7}" dt="2024-04-22T13:59:09.108" v="265"/>
          <ac:spMkLst>
            <pc:docMk/>
            <pc:sldMk cId="2882528070" sldId="260"/>
            <ac:spMk id="13" creationId="{E16B9833-CCDE-4DEF-8D9C-0374880A53C1}"/>
          </ac:spMkLst>
        </pc:spChg>
        <pc:spChg chg="add del">
          <ac:chgData name="Dominika Kula (2104147)" userId="S::2104147@student.uwtsd.ac.uk::d4e5e2e8-9bfc-47ba-a6bc-7fe7718077b0" providerId="AD" clId="Web-{47CEA096-DC1F-971D-4D9F-E44117CAE0C7}" dt="2024-04-22T13:59:09.108" v="265"/>
          <ac:spMkLst>
            <pc:docMk/>
            <pc:sldMk cId="2882528070" sldId="260"/>
            <ac:spMk id="15" creationId="{BC2CC7F6-4DA9-40BE-9788-4ED6B0A85687}"/>
          </ac:spMkLst>
        </pc:spChg>
        <pc:spChg chg="add del">
          <ac:chgData name="Dominika Kula (2104147)" userId="S::2104147@student.uwtsd.ac.uk::d4e5e2e8-9bfc-47ba-a6bc-7fe7718077b0" providerId="AD" clId="Web-{47CEA096-DC1F-971D-4D9F-E44117CAE0C7}" dt="2024-04-22T13:59:09.108" v="265"/>
          <ac:spMkLst>
            <pc:docMk/>
            <pc:sldMk cId="2882528070" sldId="260"/>
            <ac:spMk id="17" creationId="{AD098DBD-F19D-467D-BA4D-814BD652EFE6}"/>
          </ac:spMkLst>
        </pc:spChg>
        <pc:spChg chg="add del">
          <ac:chgData name="Dominika Kula (2104147)" userId="S::2104147@student.uwtsd.ac.uk::d4e5e2e8-9bfc-47ba-a6bc-7fe7718077b0" providerId="AD" clId="Web-{47CEA096-DC1F-971D-4D9F-E44117CAE0C7}" dt="2024-04-22T13:59:09.108" v="265"/>
          <ac:spMkLst>
            <pc:docMk/>
            <pc:sldMk cId="2882528070" sldId="260"/>
            <ac:spMk id="19" creationId="{FEF6C70E-8448-40F4-8AFA-2E982338CE04}"/>
          </ac:spMkLst>
        </pc:spChg>
        <pc:spChg chg="add del">
          <ac:chgData name="Dominika Kula (2104147)" userId="S::2104147@student.uwtsd.ac.uk::d4e5e2e8-9bfc-47ba-a6bc-7fe7718077b0" providerId="AD" clId="Web-{47CEA096-DC1F-971D-4D9F-E44117CAE0C7}" dt="2024-04-22T13:59:15.030" v="267"/>
          <ac:spMkLst>
            <pc:docMk/>
            <pc:sldMk cId="2882528070" sldId="260"/>
            <ac:spMk id="21" creationId="{9A926BDB-98EF-43B0-A66B-1A6EF8FB2835}"/>
          </ac:spMkLst>
        </pc:spChg>
        <pc:spChg chg="add del">
          <ac:chgData name="Dominika Kula (2104147)" userId="S::2104147@student.uwtsd.ac.uk::d4e5e2e8-9bfc-47ba-a6bc-7fe7718077b0" providerId="AD" clId="Web-{47CEA096-DC1F-971D-4D9F-E44117CAE0C7}" dt="2024-04-22T13:59:15.030" v="267"/>
          <ac:spMkLst>
            <pc:docMk/>
            <pc:sldMk cId="2882528070" sldId="260"/>
            <ac:spMk id="25" creationId="{355E0F90-3FFF-4E04-B3C8-3C969A415D9C}"/>
          </ac:spMkLst>
        </pc:spChg>
        <pc:spChg chg="add del">
          <ac:chgData name="Dominika Kula (2104147)" userId="S::2104147@student.uwtsd.ac.uk::d4e5e2e8-9bfc-47ba-a6bc-7fe7718077b0" providerId="AD" clId="Web-{47CEA096-DC1F-971D-4D9F-E44117CAE0C7}" dt="2024-04-22T13:59:15.030" v="267"/>
          <ac:spMkLst>
            <pc:docMk/>
            <pc:sldMk cId="2882528070" sldId="260"/>
            <ac:spMk id="26" creationId="{EC63A4EF-A033-4ED0-9EB6-6E1A8D264FE7}"/>
          </ac:spMkLst>
        </pc:spChg>
        <pc:spChg chg="add del">
          <ac:chgData name="Dominika Kula (2104147)" userId="S::2104147@student.uwtsd.ac.uk::d4e5e2e8-9bfc-47ba-a6bc-7fe7718077b0" providerId="AD" clId="Web-{47CEA096-DC1F-971D-4D9F-E44117CAE0C7}" dt="2024-04-22T13:59:15.030" v="267"/>
          <ac:spMkLst>
            <pc:docMk/>
            <pc:sldMk cId="2882528070" sldId="260"/>
            <ac:spMk id="27" creationId="{964965EE-80F2-417F-9652-5BFF14DA7CDD}"/>
          </ac:spMkLst>
        </pc:spChg>
        <pc:spChg chg="add del">
          <ac:chgData name="Dominika Kula (2104147)" userId="S::2104147@student.uwtsd.ac.uk::d4e5e2e8-9bfc-47ba-a6bc-7fe7718077b0" providerId="AD" clId="Web-{47CEA096-DC1F-971D-4D9F-E44117CAE0C7}" dt="2024-04-22T13:59:15.030" v="267"/>
          <ac:spMkLst>
            <pc:docMk/>
            <pc:sldMk cId="2882528070" sldId="260"/>
            <ac:spMk id="28" creationId="{AA3C9611-CFD7-4C23-A8F2-00E7865A5D02}"/>
          </ac:spMkLst>
        </pc:spChg>
        <pc:spChg chg="add del">
          <ac:chgData name="Dominika Kula (2104147)" userId="S::2104147@student.uwtsd.ac.uk::d4e5e2e8-9bfc-47ba-a6bc-7fe7718077b0" providerId="AD" clId="Web-{47CEA096-DC1F-971D-4D9F-E44117CAE0C7}" dt="2024-04-22T15:02:02.675" v="681"/>
          <ac:spMkLst>
            <pc:docMk/>
            <pc:sldMk cId="2882528070" sldId="260"/>
            <ac:spMk id="32" creationId="{355E0F90-3FFF-4E04-B3C8-3C969A415D9C}"/>
          </ac:spMkLst>
        </pc:spChg>
        <pc:spChg chg="add del">
          <ac:chgData name="Dominika Kula (2104147)" userId="S::2104147@student.uwtsd.ac.uk::d4e5e2e8-9bfc-47ba-a6bc-7fe7718077b0" providerId="AD" clId="Web-{47CEA096-DC1F-971D-4D9F-E44117CAE0C7}" dt="2024-04-22T15:02:02.675" v="681"/>
          <ac:spMkLst>
            <pc:docMk/>
            <pc:sldMk cId="2882528070" sldId="260"/>
            <ac:spMk id="33" creationId="{EC63A4EF-A033-4ED0-9EB6-6E1A8D264FE7}"/>
          </ac:spMkLst>
        </pc:spChg>
        <pc:spChg chg="add del">
          <ac:chgData name="Dominika Kula (2104147)" userId="S::2104147@student.uwtsd.ac.uk::d4e5e2e8-9bfc-47ba-a6bc-7fe7718077b0" providerId="AD" clId="Web-{47CEA096-DC1F-971D-4D9F-E44117CAE0C7}" dt="2024-04-22T15:02:02.675" v="681"/>
          <ac:spMkLst>
            <pc:docMk/>
            <pc:sldMk cId="2882528070" sldId="260"/>
            <ac:spMk id="34" creationId="{964965EE-80F2-417F-9652-5BFF14DA7CDD}"/>
          </ac:spMkLst>
        </pc:spChg>
        <pc:spChg chg="add del">
          <ac:chgData name="Dominika Kula (2104147)" userId="S::2104147@student.uwtsd.ac.uk::d4e5e2e8-9bfc-47ba-a6bc-7fe7718077b0" providerId="AD" clId="Web-{47CEA096-DC1F-971D-4D9F-E44117CAE0C7}" dt="2024-04-22T15:02:02.675" v="681"/>
          <ac:spMkLst>
            <pc:docMk/>
            <pc:sldMk cId="2882528070" sldId="260"/>
            <ac:spMk id="35" creationId="{AA3C9611-CFD7-4C23-A8F2-00E7865A5D02}"/>
          </ac:spMkLst>
        </pc:spChg>
        <pc:spChg chg="add del">
          <ac:chgData name="Dominika Kula (2104147)" userId="S::2104147@student.uwtsd.ac.uk::d4e5e2e8-9bfc-47ba-a6bc-7fe7718077b0" providerId="AD" clId="Web-{47CEA096-DC1F-971D-4D9F-E44117CAE0C7}" dt="2024-04-22T15:02:02.675" v="681"/>
          <ac:spMkLst>
            <pc:docMk/>
            <pc:sldMk cId="2882528070" sldId="260"/>
            <ac:spMk id="36" creationId="{9A926BDB-98EF-43B0-A66B-1A6EF8FB2835}"/>
          </ac:spMkLst>
        </pc:spChg>
        <pc:spChg chg="add del">
          <ac:chgData name="Dominika Kula (2104147)" userId="S::2104147@student.uwtsd.ac.uk::d4e5e2e8-9bfc-47ba-a6bc-7fe7718077b0" providerId="AD" clId="Web-{47CEA096-DC1F-971D-4D9F-E44117CAE0C7}" dt="2024-04-22T15:02:02.675" v="681"/>
          <ac:spMkLst>
            <pc:docMk/>
            <pc:sldMk cId="2882528070" sldId="260"/>
            <ac:spMk id="38" creationId="{90FADDEF-2C10-4B0B-868E-6A655B671DAC}"/>
          </ac:spMkLst>
        </pc:spChg>
        <pc:picChg chg="add mod">
          <ac:chgData name="Dominika Kula (2104147)" userId="S::2104147@student.uwtsd.ac.uk::d4e5e2e8-9bfc-47ba-a6bc-7fe7718077b0" providerId="AD" clId="Web-{47CEA096-DC1F-971D-4D9F-E44117CAE0C7}" dt="2024-04-22T15:29:01.766" v="935" actId="14100"/>
          <ac:picMkLst>
            <pc:docMk/>
            <pc:sldMk cId="2882528070" sldId="260"/>
            <ac:picMk id="4" creationId="{933CDE0A-2A1A-0083-BEE6-D57754C1503E}"/>
          </ac:picMkLst>
        </pc:picChg>
        <pc:picChg chg="add del">
          <ac:chgData name="Dominika Kula (2104147)" userId="S::2104147@student.uwtsd.ac.uk::d4e5e2e8-9bfc-47ba-a6bc-7fe7718077b0" providerId="AD" clId="Web-{47CEA096-DC1F-971D-4D9F-E44117CAE0C7}" dt="2024-04-22T13:59:09.108" v="265"/>
          <ac:picMkLst>
            <pc:docMk/>
            <pc:sldMk cId="2882528070" sldId="260"/>
            <ac:picMk id="9" creationId="{BEB7091A-7E9C-45E8-B4B8-831F07A2524E}"/>
          </ac:picMkLst>
        </pc:picChg>
        <pc:picChg chg="add del">
          <ac:chgData name="Dominika Kula (2104147)" userId="S::2104147@student.uwtsd.ac.uk::d4e5e2e8-9bfc-47ba-a6bc-7fe7718077b0" providerId="AD" clId="Web-{47CEA096-DC1F-971D-4D9F-E44117CAE0C7}" dt="2024-04-22T13:59:09.108" v="265"/>
          <ac:picMkLst>
            <pc:docMk/>
            <pc:sldMk cId="2882528070" sldId="260"/>
            <ac:picMk id="11" creationId="{3A7EE626-B530-46D6-8DFA-F7CCBAB93FE5}"/>
          </ac:picMkLst>
        </pc:picChg>
        <pc:picChg chg="add del">
          <ac:chgData name="Dominika Kula (2104147)" userId="S::2104147@student.uwtsd.ac.uk::d4e5e2e8-9bfc-47ba-a6bc-7fe7718077b0" providerId="AD" clId="Web-{47CEA096-DC1F-971D-4D9F-E44117CAE0C7}" dt="2024-04-22T13:59:15.030" v="267"/>
          <ac:picMkLst>
            <pc:docMk/>
            <pc:sldMk cId="2882528070" sldId="260"/>
            <ac:picMk id="22" creationId="{722F0272-3878-4604-AA91-01CA8F08DEF5}"/>
          </ac:picMkLst>
        </pc:picChg>
        <pc:picChg chg="add del">
          <ac:chgData name="Dominika Kula (2104147)" userId="S::2104147@student.uwtsd.ac.uk::d4e5e2e8-9bfc-47ba-a6bc-7fe7718077b0" providerId="AD" clId="Web-{47CEA096-DC1F-971D-4D9F-E44117CAE0C7}" dt="2024-04-22T13:59:15.030" v="267"/>
          <ac:picMkLst>
            <pc:docMk/>
            <pc:sldMk cId="2882528070" sldId="260"/>
            <ac:picMk id="23" creationId="{A722A754-56A5-43DA-ADE3-C2704FABA2DC}"/>
          </ac:picMkLst>
        </pc:picChg>
        <pc:picChg chg="add del">
          <ac:chgData name="Dominika Kula (2104147)" userId="S::2104147@student.uwtsd.ac.uk::d4e5e2e8-9bfc-47ba-a6bc-7fe7718077b0" providerId="AD" clId="Web-{47CEA096-DC1F-971D-4D9F-E44117CAE0C7}" dt="2024-04-22T13:59:15.030" v="267"/>
          <ac:picMkLst>
            <pc:docMk/>
            <pc:sldMk cId="2882528070" sldId="260"/>
            <ac:picMk id="24" creationId="{1F60EAEC-22E3-4448-8F0A-9ADAA793A95E}"/>
          </ac:picMkLst>
        </pc:picChg>
        <pc:picChg chg="add del">
          <ac:chgData name="Dominika Kula (2104147)" userId="S::2104147@student.uwtsd.ac.uk::d4e5e2e8-9bfc-47ba-a6bc-7fe7718077b0" providerId="AD" clId="Web-{47CEA096-DC1F-971D-4D9F-E44117CAE0C7}" dt="2024-04-22T15:02:02.675" v="681"/>
          <ac:picMkLst>
            <pc:docMk/>
            <pc:sldMk cId="2882528070" sldId="260"/>
            <ac:picMk id="30" creationId="{722F0272-3878-4604-AA91-01CA8F08DEF5}"/>
          </ac:picMkLst>
        </pc:picChg>
        <pc:picChg chg="add del">
          <ac:chgData name="Dominika Kula (2104147)" userId="S::2104147@student.uwtsd.ac.uk::d4e5e2e8-9bfc-47ba-a6bc-7fe7718077b0" providerId="AD" clId="Web-{47CEA096-DC1F-971D-4D9F-E44117CAE0C7}" dt="2024-04-22T15:02:02.675" v="681"/>
          <ac:picMkLst>
            <pc:docMk/>
            <pc:sldMk cId="2882528070" sldId="260"/>
            <ac:picMk id="31" creationId="{1F60EAEC-22E3-4448-8F0A-9ADAA793A95E}"/>
          </ac:picMkLst>
        </pc:picChg>
        <pc:picChg chg="add del">
          <ac:chgData name="Dominika Kula (2104147)" userId="S::2104147@student.uwtsd.ac.uk::d4e5e2e8-9bfc-47ba-a6bc-7fe7718077b0" providerId="AD" clId="Web-{47CEA096-DC1F-971D-4D9F-E44117CAE0C7}" dt="2024-04-22T15:02:02.675" v="681"/>
          <ac:picMkLst>
            <pc:docMk/>
            <pc:sldMk cId="2882528070" sldId="260"/>
            <ac:picMk id="37" creationId="{A722A754-56A5-43DA-ADE3-C2704FABA2DC}"/>
          </ac:picMkLst>
        </pc:picChg>
      </pc:sldChg>
      <pc:sldChg chg="addSp delSp modSp new mod setBg modClrScheme delDesignElem chgLayout modNotes">
        <pc:chgData name="Dominika Kula (2104147)" userId="S::2104147@student.uwtsd.ac.uk::d4e5e2e8-9bfc-47ba-a6bc-7fe7718077b0" providerId="AD" clId="Web-{47CEA096-DC1F-971D-4D9F-E44117CAE0C7}" dt="2024-04-22T15:15:53.580" v="818" actId="20577"/>
        <pc:sldMkLst>
          <pc:docMk/>
          <pc:sldMk cId="3539837222" sldId="261"/>
        </pc:sldMkLst>
        <pc:spChg chg="mod ord">
          <ac:chgData name="Dominika Kula (2104147)" userId="S::2104147@student.uwtsd.ac.uk::d4e5e2e8-9bfc-47ba-a6bc-7fe7718077b0" providerId="AD" clId="Web-{47CEA096-DC1F-971D-4D9F-E44117CAE0C7}" dt="2024-04-22T15:07:10.165" v="718" actId="1076"/>
          <ac:spMkLst>
            <pc:docMk/>
            <pc:sldMk cId="3539837222" sldId="261"/>
            <ac:spMk id="2" creationId="{52950135-3FC8-842D-9F2A-18753BC608A2}"/>
          </ac:spMkLst>
        </pc:spChg>
        <pc:spChg chg="mod ord">
          <ac:chgData name="Dominika Kula (2104147)" userId="S::2104147@student.uwtsd.ac.uk::d4e5e2e8-9bfc-47ba-a6bc-7fe7718077b0" providerId="AD" clId="Web-{47CEA096-DC1F-971D-4D9F-E44117CAE0C7}" dt="2024-04-22T15:15:41.815" v="812" actId="20577"/>
          <ac:spMkLst>
            <pc:docMk/>
            <pc:sldMk cId="3539837222" sldId="261"/>
            <ac:spMk id="3" creationId="{DE6F884C-6B80-C65C-3EA2-B8ACBE6F42E8}"/>
          </ac:spMkLst>
        </pc:spChg>
        <pc:spChg chg="add mod">
          <ac:chgData name="Dominika Kula (2104147)" userId="S::2104147@student.uwtsd.ac.uk::d4e5e2e8-9bfc-47ba-a6bc-7fe7718077b0" providerId="AD" clId="Web-{47CEA096-DC1F-971D-4D9F-E44117CAE0C7}" dt="2024-04-22T15:15:53.580" v="818" actId="20577"/>
          <ac:spMkLst>
            <pc:docMk/>
            <pc:sldMk cId="3539837222" sldId="261"/>
            <ac:spMk id="6" creationId="{29BE1C8F-C462-B172-85A7-5B2AFFF6AA49}"/>
          </ac:spMkLst>
        </pc:spChg>
        <pc:spChg chg="add del">
          <ac:chgData name="Dominika Kula (2104147)" userId="S::2104147@student.uwtsd.ac.uk::d4e5e2e8-9bfc-47ba-a6bc-7fe7718077b0" providerId="AD" clId="Web-{47CEA096-DC1F-971D-4D9F-E44117CAE0C7}" dt="2024-04-22T14:28:20.920" v="478"/>
          <ac:spMkLst>
            <pc:docMk/>
            <pc:sldMk cId="3539837222" sldId="261"/>
            <ac:spMk id="9" creationId="{93D02AEE-30DC-4942-A9CA-7A14F8B8E297}"/>
          </ac:spMkLst>
        </pc:spChg>
        <pc:spChg chg="add del">
          <ac:chgData name="Dominika Kula (2104147)" userId="S::2104147@student.uwtsd.ac.uk::d4e5e2e8-9bfc-47ba-a6bc-7fe7718077b0" providerId="AD" clId="Web-{47CEA096-DC1F-971D-4D9F-E44117CAE0C7}" dt="2024-04-22T14:28:20.920" v="478"/>
          <ac:spMkLst>
            <pc:docMk/>
            <pc:sldMk cId="3539837222" sldId="261"/>
            <ac:spMk id="15" creationId="{F2699857-2714-4E6A-8E11-6BEB9DF7FC5E}"/>
          </ac:spMkLst>
        </pc:spChg>
        <pc:spChg chg="add del">
          <ac:chgData name="Dominika Kula (2104147)" userId="S::2104147@student.uwtsd.ac.uk::d4e5e2e8-9bfc-47ba-a6bc-7fe7718077b0" providerId="AD" clId="Web-{47CEA096-DC1F-971D-4D9F-E44117CAE0C7}" dt="2024-04-22T14:28:20.920" v="478"/>
          <ac:spMkLst>
            <pc:docMk/>
            <pc:sldMk cId="3539837222" sldId="261"/>
            <ac:spMk id="17" creationId="{346078E7-FDC0-448B-97DE-4EDA7702EEE5}"/>
          </ac:spMkLst>
        </pc:spChg>
        <pc:spChg chg="add del">
          <ac:chgData name="Dominika Kula (2104147)" userId="S::2104147@student.uwtsd.ac.uk::d4e5e2e8-9bfc-47ba-a6bc-7fe7718077b0" providerId="AD" clId="Web-{47CEA096-DC1F-971D-4D9F-E44117CAE0C7}" dt="2024-04-22T14:28:20.920" v="478"/>
          <ac:spMkLst>
            <pc:docMk/>
            <pc:sldMk cId="3539837222" sldId="261"/>
            <ac:spMk id="19" creationId="{7266E038-37B1-43CF-AFE0-B21E9F572C51}"/>
          </ac:spMkLst>
        </pc:spChg>
        <pc:spChg chg="add del">
          <ac:chgData name="Dominika Kula (2104147)" userId="S::2104147@student.uwtsd.ac.uk::d4e5e2e8-9bfc-47ba-a6bc-7fe7718077b0" providerId="AD" clId="Web-{47CEA096-DC1F-971D-4D9F-E44117CAE0C7}" dt="2024-04-22T14:28:20.920" v="478"/>
          <ac:spMkLst>
            <pc:docMk/>
            <pc:sldMk cId="3539837222" sldId="261"/>
            <ac:spMk id="21" creationId="{31E37FC9-ED36-42CE-9877-9EAB50FA84BD}"/>
          </ac:spMkLst>
        </pc:spChg>
        <pc:spChg chg="add del">
          <ac:chgData name="Dominika Kula (2104147)" userId="S::2104147@student.uwtsd.ac.uk::d4e5e2e8-9bfc-47ba-a6bc-7fe7718077b0" providerId="AD" clId="Web-{47CEA096-DC1F-971D-4D9F-E44117CAE0C7}" dt="2024-04-22T15:02:02.675" v="681"/>
          <ac:spMkLst>
            <pc:docMk/>
            <pc:sldMk cId="3539837222" sldId="261"/>
            <ac:spMk id="23" creationId="{43BBAF34-367D-4E18-A62E-4602BD90855C}"/>
          </ac:spMkLst>
        </pc:spChg>
        <pc:spChg chg="add del">
          <ac:chgData name="Dominika Kula (2104147)" userId="S::2104147@student.uwtsd.ac.uk::d4e5e2e8-9bfc-47ba-a6bc-7fe7718077b0" providerId="AD" clId="Web-{47CEA096-DC1F-971D-4D9F-E44117CAE0C7}" dt="2024-04-22T15:02:02.675" v="681"/>
          <ac:spMkLst>
            <pc:docMk/>
            <pc:sldMk cId="3539837222" sldId="261"/>
            <ac:spMk id="24" creationId="{99A4CF08-858A-49E4-B707-4E7585D11566}"/>
          </ac:spMkLst>
        </pc:spChg>
        <pc:spChg chg="add del">
          <ac:chgData name="Dominika Kula (2104147)" userId="S::2104147@student.uwtsd.ac.uk::d4e5e2e8-9bfc-47ba-a6bc-7fe7718077b0" providerId="AD" clId="Web-{47CEA096-DC1F-971D-4D9F-E44117CAE0C7}" dt="2024-04-22T15:02:02.675" v="681"/>
          <ac:spMkLst>
            <pc:docMk/>
            <pc:sldMk cId="3539837222" sldId="261"/>
            <ac:spMk id="25" creationId="{56938E62-910D-4D69-AA09-567AAAC3776D}"/>
          </ac:spMkLst>
        </pc:spChg>
        <pc:spChg chg="add del">
          <ac:chgData name="Dominika Kula (2104147)" userId="S::2104147@student.uwtsd.ac.uk::d4e5e2e8-9bfc-47ba-a6bc-7fe7718077b0" providerId="AD" clId="Web-{47CEA096-DC1F-971D-4D9F-E44117CAE0C7}" dt="2024-04-22T15:02:02.675" v="681"/>
          <ac:spMkLst>
            <pc:docMk/>
            <pc:sldMk cId="3539837222" sldId="261"/>
            <ac:spMk id="26" creationId="{A74E54C6-D084-4BC8-B3F9-8B9EC22A6B67}"/>
          </ac:spMkLst>
        </pc:spChg>
        <pc:spChg chg="add del">
          <ac:chgData name="Dominika Kula (2104147)" userId="S::2104147@student.uwtsd.ac.uk::d4e5e2e8-9bfc-47ba-a6bc-7fe7718077b0" providerId="AD" clId="Web-{47CEA096-DC1F-971D-4D9F-E44117CAE0C7}" dt="2024-04-22T15:02:02.675" v="681"/>
          <ac:spMkLst>
            <pc:docMk/>
            <pc:sldMk cId="3539837222" sldId="261"/>
            <ac:spMk id="27" creationId="{777713DB-A0B1-4507-9991-B6DCAE436C74}"/>
          </ac:spMkLst>
        </pc:spChg>
        <pc:picChg chg="add del mod">
          <ac:chgData name="Dominika Kula (2104147)" userId="S::2104147@student.uwtsd.ac.uk::d4e5e2e8-9bfc-47ba-a6bc-7fe7718077b0" providerId="AD" clId="Web-{47CEA096-DC1F-971D-4D9F-E44117CAE0C7}" dt="2024-04-22T14:06:21.788" v="348"/>
          <ac:picMkLst>
            <pc:docMk/>
            <pc:sldMk cId="3539837222" sldId="261"/>
            <ac:picMk id="4" creationId="{BBFBF3FA-55A6-6904-C25B-25E3BB294C04}"/>
          </ac:picMkLst>
        </pc:picChg>
        <pc:picChg chg="add del">
          <ac:chgData name="Dominika Kula (2104147)" userId="S::2104147@student.uwtsd.ac.uk::d4e5e2e8-9bfc-47ba-a6bc-7fe7718077b0" providerId="AD" clId="Web-{47CEA096-DC1F-971D-4D9F-E44117CAE0C7}" dt="2024-04-22T14:28:20.920" v="478"/>
          <ac:picMkLst>
            <pc:docMk/>
            <pc:sldMk cId="3539837222" sldId="261"/>
            <ac:picMk id="5" creationId="{F31DFFC0-9A85-533F-1D92-2EB28837581B}"/>
          </ac:picMkLst>
        </pc:picChg>
        <pc:picChg chg="add del">
          <ac:chgData name="Dominika Kula (2104147)" userId="S::2104147@student.uwtsd.ac.uk::d4e5e2e8-9bfc-47ba-a6bc-7fe7718077b0" providerId="AD" clId="Web-{47CEA096-DC1F-971D-4D9F-E44117CAE0C7}" dt="2024-04-22T14:28:20.920" v="478"/>
          <ac:picMkLst>
            <pc:docMk/>
            <pc:sldMk cId="3539837222" sldId="261"/>
            <ac:picMk id="11" creationId="{FD5823F2-909F-442D-BD72-0681CCC14070}"/>
          </ac:picMkLst>
        </pc:picChg>
        <pc:picChg chg="add del">
          <ac:chgData name="Dominika Kula (2104147)" userId="S::2104147@student.uwtsd.ac.uk::d4e5e2e8-9bfc-47ba-a6bc-7fe7718077b0" providerId="AD" clId="Web-{47CEA096-DC1F-971D-4D9F-E44117CAE0C7}" dt="2024-04-22T14:28:20.920" v="478"/>
          <ac:picMkLst>
            <pc:docMk/>
            <pc:sldMk cId="3539837222" sldId="261"/>
            <ac:picMk id="13" creationId="{4231EAF6-FA22-4615-A4D3-D171F7E17A54}"/>
          </ac:picMkLst>
        </pc:picChg>
        <pc:picChg chg="add">
          <ac:chgData name="Dominika Kula (2104147)" userId="S::2104147@student.uwtsd.ac.uk::d4e5e2e8-9bfc-47ba-a6bc-7fe7718077b0" providerId="AD" clId="Web-{47CEA096-DC1F-971D-4D9F-E44117CAE0C7}" dt="2024-04-22T14:28:20.952" v="479"/>
          <ac:picMkLst>
            <pc:docMk/>
            <pc:sldMk cId="3539837222" sldId="261"/>
            <ac:picMk id="28" creationId="{AA0D7198-C11B-CCF2-25AF-3AA255B447E2}"/>
          </ac:picMkLst>
        </pc:picChg>
        <pc:picChg chg="add del">
          <ac:chgData name="Dominika Kula (2104147)" userId="S::2104147@student.uwtsd.ac.uk::d4e5e2e8-9bfc-47ba-a6bc-7fe7718077b0" providerId="AD" clId="Web-{47CEA096-DC1F-971D-4D9F-E44117CAE0C7}" dt="2024-04-22T15:02:02.675" v="681"/>
          <ac:picMkLst>
            <pc:docMk/>
            <pc:sldMk cId="3539837222" sldId="261"/>
            <ac:picMk id="29" creationId="{A9A96FF2-ACD7-48C4-BCE1-FC7F42108606}"/>
          </ac:picMkLst>
        </pc:picChg>
      </pc:sldChg>
      <pc:sldChg chg="addSp delSp modSp new mod setBg modClrScheme delDesignElem chgLayout">
        <pc:chgData name="Dominika Kula (2104147)" userId="S::2104147@student.uwtsd.ac.uk::d4e5e2e8-9bfc-47ba-a6bc-7fe7718077b0" providerId="AD" clId="Web-{47CEA096-DC1F-971D-4D9F-E44117CAE0C7}" dt="2024-04-22T15:07:28.322" v="720" actId="20577"/>
        <pc:sldMkLst>
          <pc:docMk/>
          <pc:sldMk cId="3369600476" sldId="262"/>
        </pc:sldMkLst>
        <pc:spChg chg="mod ord">
          <ac:chgData name="Dominika Kula (2104147)" userId="S::2104147@student.uwtsd.ac.uk::d4e5e2e8-9bfc-47ba-a6bc-7fe7718077b0" providerId="AD" clId="Web-{47CEA096-DC1F-971D-4D9F-E44117CAE0C7}" dt="2024-04-22T15:02:16.629" v="685"/>
          <ac:spMkLst>
            <pc:docMk/>
            <pc:sldMk cId="3369600476" sldId="262"/>
            <ac:spMk id="2" creationId="{FE030B27-9A55-AADF-37DB-2BB0D2D4B7BF}"/>
          </ac:spMkLst>
        </pc:spChg>
        <pc:spChg chg="mod ord">
          <ac:chgData name="Dominika Kula (2104147)" userId="S::2104147@student.uwtsd.ac.uk::d4e5e2e8-9bfc-47ba-a6bc-7fe7718077b0" providerId="AD" clId="Web-{47CEA096-DC1F-971D-4D9F-E44117CAE0C7}" dt="2024-04-22T15:07:28.322" v="720" actId="20577"/>
          <ac:spMkLst>
            <pc:docMk/>
            <pc:sldMk cId="3369600476" sldId="262"/>
            <ac:spMk id="3" creationId="{77097AED-D7DD-E843-E338-622A58414966}"/>
          </ac:spMkLst>
        </pc:spChg>
        <pc:spChg chg="add del">
          <ac:chgData name="Dominika Kula (2104147)" userId="S::2104147@student.uwtsd.ac.uk::d4e5e2e8-9bfc-47ba-a6bc-7fe7718077b0" providerId="AD" clId="Web-{47CEA096-DC1F-971D-4D9F-E44117CAE0C7}" dt="2024-04-22T15:02:02.675" v="681"/>
          <ac:spMkLst>
            <pc:docMk/>
            <pc:sldMk cId="3369600476" sldId="262"/>
            <ac:spMk id="8" creationId="{8F3CF990-ACB8-443A-BB74-D36EC8A00B02}"/>
          </ac:spMkLst>
        </pc:spChg>
        <pc:spChg chg="add del">
          <ac:chgData name="Dominika Kula (2104147)" userId="S::2104147@student.uwtsd.ac.uk::d4e5e2e8-9bfc-47ba-a6bc-7fe7718077b0" providerId="AD" clId="Web-{47CEA096-DC1F-971D-4D9F-E44117CAE0C7}" dt="2024-04-22T15:02:02.675" v="681"/>
          <ac:spMkLst>
            <pc:docMk/>
            <pc:sldMk cId="3369600476" sldId="262"/>
            <ac:spMk id="10" creationId="{2601900C-265D-4146-A578-477541E3DF28}"/>
          </ac:spMkLst>
        </pc:spChg>
        <pc:spChg chg="add del">
          <ac:chgData name="Dominika Kula (2104147)" userId="S::2104147@student.uwtsd.ac.uk::d4e5e2e8-9bfc-47ba-a6bc-7fe7718077b0" providerId="AD" clId="Web-{47CEA096-DC1F-971D-4D9F-E44117CAE0C7}" dt="2024-04-22T15:02:02.675" v="681"/>
          <ac:spMkLst>
            <pc:docMk/>
            <pc:sldMk cId="3369600476" sldId="262"/>
            <ac:spMk id="14" creationId="{65F94F98-3A57-49AA-838E-91AAF600B6EE}"/>
          </ac:spMkLst>
        </pc:spChg>
        <pc:spChg chg="add del">
          <ac:chgData name="Dominika Kula (2104147)" userId="S::2104147@student.uwtsd.ac.uk::d4e5e2e8-9bfc-47ba-a6bc-7fe7718077b0" providerId="AD" clId="Web-{47CEA096-DC1F-971D-4D9F-E44117CAE0C7}" dt="2024-04-22T15:02:02.675" v="681"/>
          <ac:spMkLst>
            <pc:docMk/>
            <pc:sldMk cId="3369600476" sldId="262"/>
            <ac:spMk id="18" creationId="{41F8C064-2DC5-4758-B49C-76BFF64052AF}"/>
          </ac:spMkLst>
        </pc:spChg>
        <pc:spChg chg="add del">
          <ac:chgData name="Dominika Kula (2104147)" userId="S::2104147@student.uwtsd.ac.uk::d4e5e2e8-9bfc-47ba-a6bc-7fe7718077b0" providerId="AD" clId="Web-{47CEA096-DC1F-971D-4D9F-E44117CAE0C7}" dt="2024-04-22T15:02:02.675" v="681"/>
          <ac:spMkLst>
            <pc:docMk/>
            <pc:sldMk cId="3369600476" sldId="262"/>
            <ac:spMk id="20" creationId="{FBD68200-BC03-4015-860B-CD5C30CD76B8}"/>
          </ac:spMkLst>
        </pc:spChg>
        <pc:spChg chg="add del">
          <ac:chgData name="Dominika Kula (2104147)" userId="S::2104147@student.uwtsd.ac.uk::d4e5e2e8-9bfc-47ba-a6bc-7fe7718077b0" providerId="AD" clId="Web-{47CEA096-DC1F-971D-4D9F-E44117CAE0C7}" dt="2024-04-22T15:02:02.675" v="681"/>
          <ac:spMkLst>
            <pc:docMk/>
            <pc:sldMk cId="3369600476" sldId="262"/>
            <ac:spMk id="22" creationId="{A0B5529D-5CAA-4BF2-B5C9-34705E7661F9}"/>
          </ac:spMkLst>
        </pc:spChg>
        <pc:spChg chg="add del">
          <ac:chgData name="Dominika Kula (2104147)" userId="S::2104147@student.uwtsd.ac.uk::d4e5e2e8-9bfc-47ba-a6bc-7fe7718077b0" providerId="AD" clId="Web-{47CEA096-DC1F-971D-4D9F-E44117CAE0C7}" dt="2024-04-22T15:02:02.675" v="681"/>
          <ac:spMkLst>
            <pc:docMk/>
            <pc:sldMk cId="3369600476" sldId="262"/>
            <ac:spMk id="24" creationId="{332A6F87-AC28-4AA8-B8A6-AEBC67BD0D64}"/>
          </ac:spMkLst>
        </pc:spChg>
        <pc:picChg chg="add del">
          <ac:chgData name="Dominika Kula (2104147)" userId="S::2104147@student.uwtsd.ac.uk::d4e5e2e8-9bfc-47ba-a6bc-7fe7718077b0" providerId="AD" clId="Web-{47CEA096-DC1F-971D-4D9F-E44117CAE0C7}" dt="2024-04-22T15:02:02.675" v="681"/>
          <ac:picMkLst>
            <pc:docMk/>
            <pc:sldMk cId="3369600476" sldId="262"/>
            <ac:picMk id="12" creationId="{00B98862-BEE1-44FB-A335-A1B9106B445E}"/>
          </ac:picMkLst>
        </pc:picChg>
        <pc:picChg chg="add del">
          <ac:chgData name="Dominika Kula (2104147)" userId="S::2104147@student.uwtsd.ac.uk::d4e5e2e8-9bfc-47ba-a6bc-7fe7718077b0" providerId="AD" clId="Web-{47CEA096-DC1F-971D-4D9F-E44117CAE0C7}" dt="2024-04-22T15:02:02.675" v="681"/>
          <ac:picMkLst>
            <pc:docMk/>
            <pc:sldMk cId="3369600476" sldId="262"/>
            <ac:picMk id="16" creationId="{7185CF21-0594-48C0-9F3E-254D6BCE9D9B}"/>
          </ac:picMkLst>
        </pc:picChg>
      </pc:sldChg>
      <pc:sldChg chg="addSp delSp modSp new mod setBg modClrScheme delDesignElem chgLayout">
        <pc:chgData name="Dominika Kula (2104147)" userId="S::2104147@student.uwtsd.ac.uk::d4e5e2e8-9bfc-47ba-a6bc-7fe7718077b0" providerId="AD" clId="Web-{47CEA096-DC1F-971D-4D9F-E44117CAE0C7}" dt="2024-04-22T15:02:16.629" v="685"/>
        <pc:sldMkLst>
          <pc:docMk/>
          <pc:sldMk cId="1041508752" sldId="263"/>
        </pc:sldMkLst>
        <pc:spChg chg="mod ord">
          <ac:chgData name="Dominika Kula (2104147)" userId="S::2104147@student.uwtsd.ac.uk::d4e5e2e8-9bfc-47ba-a6bc-7fe7718077b0" providerId="AD" clId="Web-{47CEA096-DC1F-971D-4D9F-E44117CAE0C7}" dt="2024-04-22T15:02:16.629" v="685"/>
          <ac:spMkLst>
            <pc:docMk/>
            <pc:sldMk cId="1041508752" sldId="263"/>
            <ac:spMk id="2" creationId="{209474F0-1012-F59B-DBC6-2B9AE5FF4D8B}"/>
          </ac:spMkLst>
        </pc:spChg>
        <pc:spChg chg="mod ord">
          <ac:chgData name="Dominika Kula (2104147)" userId="S::2104147@student.uwtsd.ac.uk::d4e5e2e8-9bfc-47ba-a6bc-7fe7718077b0" providerId="AD" clId="Web-{47CEA096-DC1F-971D-4D9F-E44117CAE0C7}" dt="2024-04-22T15:02:16.629" v="685"/>
          <ac:spMkLst>
            <pc:docMk/>
            <pc:sldMk cId="1041508752" sldId="263"/>
            <ac:spMk id="3" creationId="{D41EA379-372B-242E-3D0B-19B6EE641BA8}"/>
          </ac:spMkLst>
        </pc:spChg>
        <pc:spChg chg="add del">
          <ac:chgData name="Dominika Kula (2104147)" userId="S::2104147@student.uwtsd.ac.uk::d4e5e2e8-9bfc-47ba-a6bc-7fe7718077b0" providerId="AD" clId="Web-{47CEA096-DC1F-971D-4D9F-E44117CAE0C7}" dt="2024-04-22T14:24:17.244" v="444"/>
          <ac:spMkLst>
            <pc:docMk/>
            <pc:sldMk cId="1041508752" sldId="263"/>
            <ac:spMk id="9" creationId="{3FAD17B9-9E6C-4DD1-9728-97B5E5FCCAB2}"/>
          </ac:spMkLst>
        </pc:spChg>
        <pc:spChg chg="add del">
          <ac:chgData name="Dominika Kula (2104147)" userId="S::2104147@student.uwtsd.ac.uk::d4e5e2e8-9bfc-47ba-a6bc-7fe7718077b0" providerId="AD" clId="Web-{47CEA096-DC1F-971D-4D9F-E44117CAE0C7}" dt="2024-04-22T14:24:17.244" v="444"/>
          <ac:spMkLst>
            <pc:docMk/>
            <pc:sldMk cId="1041508752" sldId="263"/>
            <ac:spMk id="11" creationId="{D7AC3F90-A588-42FF-B41D-062A8D91B9E5}"/>
          </ac:spMkLst>
        </pc:spChg>
        <pc:spChg chg="add del">
          <ac:chgData name="Dominika Kula (2104147)" userId="S::2104147@student.uwtsd.ac.uk::d4e5e2e8-9bfc-47ba-a6bc-7fe7718077b0" providerId="AD" clId="Web-{47CEA096-DC1F-971D-4D9F-E44117CAE0C7}" dt="2024-04-22T14:24:17.244" v="444"/>
          <ac:spMkLst>
            <pc:docMk/>
            <pc:sldMk cId="1041508752" sldId="263"/>
            <ac:spMk id="15" creationId="{E1AADF25-43E9-4DE0-AD82-4F6052319136}"/>
          </ac:spMkLst>
        </pc:spChg>
        <pc:spChg chg="add del">
          <ac:chgData name="Dominika Kula (2104147)" userId="S::2104147@student.uwtsd.ac.uk::d4e5e2e8-9bfc-47ba-a6bc-7fe7718077b0" providerId="AD" clId="Web-{47CEA096-DC1F-971D-4D9F-E44117CAE0C7}" dt="2024-04-22T14:24:17.244" v="444"/>
          <ac:spMkLst>
            <pc:docMk/>
            <pc:sldMk cId="1041508752" sldId="263"/>
            <ac:spMk id="17" creationId="{CBC2D515-EF3C-4E4E-8BC1-192B21E92713}"/>
          </ac:spMkLst>
        </pc:spChg>
        <pc:spChg chg="add del">
          <ac:chgData name="Dominika Kula (2104147)" userId="S::2104147@student.uwtsd.ac.uk::d4e5e2e8-9bfc-47ba-a6bc-7fe7718077b0" providerId="AD" clId="Web-{47CEA096-DC1F-971D-4D9F-E44117CAE0C7}" dt="2024-04-22T15:02:02.675" v="681"/>
          <ac:spMkLst>
            <pc:docMk/>
            <pc:sldMk cId="1041508752" sldId="263"/>
            <ac:spMk id="19" creationId="{DDB9C59E-E311-421C-83D7-D60C5EBE7932}"/>
          </ac:spMkLst>
        </pc:spChg>
        <pc:spChg chg="add del">
          <ac:chgData name="Dominika Kula (2104147)" userId="S::2104147@student.uwtsd.ac.uk::d4e5e2e8-9bfc-47ba-a6bc-7fe7718077b0" providerId="AD" clId="Web-{47CEA096-DC1F-971D-4D9F-E44117CAE0C7}" dt="2024-04-22T15:02:02.675" v="681"/>
          <ac:spMkLst>
            <pc:docMk/>
            <pc:sldMk cId="1041508752" sldId="263"/>
            <ac:spMk id="20" creationId="{00748FE5-971C-4D3D-9E82-844F9896DE50}"/>
          </ac:spMkLst>
        </pc:spChg>
        <pc:spChg chg="add del">
          <ac:chgData name="Dominika Kula (2104147)" userId="S::2104147@student.uwtsd.ac.uk::d4e5e2e8-9bfc-47ba-a6bc-7fe7718077b0" providerId="AD" clId="Web-{47CEA096-DC1F-971D-4D9F-E44117CAE0C7}" dt="2024-04-22T15:02:02.675" v="681"/>
          <ac:spMkLst>
            <pc:docMk/>
            <pc:sldMk cId="1041508752" sldId="263"/>
            <ac:spMk id="21" creationId="{FF9CCB84-4641-45C1-9C0C-D35DEB9B2ADE}"/>
          </ac:spMkLst>
        </pc:spChg>
        <pc:spChg chg="add del">
          <ac:chgData name="Dominika Kula (2104147)" userId="S::2104147@student.uwtsd.ac.uk::d4e5e2e8-9bfc-47ba-a6bc-7fe7718077b0" providerId="AD" clId="Web-{47CEA096-DC1F-971D-4D9F-E44117CAE0C7}" dt="2024-04-22T15:02:02.675" v="681"/>
          <ac:spMkLst>
            <pc:docMk/>
            <pc:sldMk cId="1041508752" sldId="263"/>
            <ac:spMk id="24" creationId="{357561C8-C082-42A2-8092-4FB6D770AC71}"/>
          </ac:spMkLst>
        </pc:spChg>
        <pc:spChg chg="add del">
          <ac:chgData name="Dominika Kula (2104147)" userId="S::2104147@student.uwtsd.ac.uk::d4e5e2e8-9bfc-47ba-a6bc-7fe7718077b0" providerId="AD" clId="Web-{47CEA096-DC1F-971D-4D9F-E44117CAE0C7}" dt="2024-04-22T15:02:02.675" v="681"/>
          <ac:spMkLst>
            <pc:docMk/>
            <pc:sldMk cId="1041508752" sldId="263"/>
            <ac:spMk id="25" creationId="{7FC43BFC-462D-410C-B3EE-F37EF751CFFB}"/>
          </ac:spMkLst>
        </pc:spChg>
        <pc:picChg chg="add del">
          <ac:chgData name="Dominika Kula (2104147)" userId="S::2104147@student.uwtsd.ac.uk::d4e5e2e8-9bfc-47ba-a6bc-7fe7718077b0" providerId="AD" clId="Web-{47CEA096-DC1F-971D-4D9F-E44117CAE0C7}" dt="2024-04-22T14:24:17.244" v="444"/>
          <ac:picMkLst>
            <pc:docMk/>
            <pc:sldMk cId="1041508752" sldId="263"/>
            <ac:picMk id="5" creationId="{F3FE08C2-A154-FA38-A5C8-FA6CCAA44FEA}"/>
          </ac:picMkLst>
        </pc:picChg>
        <pc:picChg chg="add del">
          <ac:chgData name="Dominika Kula (2104147)" userId="S::2104147@student.uwtsd.ac.uk::d4e5e2e8-9bfc-47ba-a6bc-7fe7718077b0" providerId="AD" clId="Web-{47CEA096-DC1F-971D-4D9F-E44117CAE0C7}" dt="2024-04-22T14:24:17.244" v="444"/>
          <ac:picMkLst>
            <pc:docMk/>
            <pc:sldMk cId="1041508752" sldId="263"/>
            <ac:picMk id="13" creationId="{015AB904-4FB7-4A0D-B43E-03ACF05E1445}"/>
          </ac:picMkLst>
        </pc:picChg>
        <pc:picChg chg="add del">
          <ac:chgData name="Dominika Kula (2104147)" userId="S::2104147@student.uwtsd.ac.uk::d4e5e2e8-9bfc-47ba-a6bc-7fe7718077b0" providerId="AD" clId="Web-{47CEA096-DC1F-971D-4D9F-E44117CAE0C7}" dt="2024-04-22T15:02:02.675" v="681"/>
          <ac:picMkLst>
            <pc:docMk/>
            <pc:sldMk cId="1041508752" sldId="263"/>
            <ac:picMk id="22" creationId="{265180ED-82FA-4DB9-977A-EF01472A5B9A}"/>
          </ac:picMkLst>
        </pc:picChg>
        <pc:picChg chg="add del">
          <ac:chgData name="Dominika Kula (2104147)" userId="S::2104147@student.uwtsd.ac.uk::d4e5e2e8-9bfc-47ba-a6bc-7fe7718077b0" providerId="AD" clId="Web-{47CEA096-DC1F-971D-4D9F-E44117CAE0C7}" dt="2024-04-22T15:02:02.675" v="681"/>
          <ac:picMkLst>
            <pc:docMk/>
            <pc:sldMk cId="1041508752" sldId="263"/>
            <ac:picMk id="23" creationId="{1770DC71-8434-464C-A23E-E7BC9BC893F8}"/>
          </ac:picMkLst>
        </pc:picChg>
        <pc:picChg chg="add">
          <ac:chgData name="Dominika Kula (2104147)" userId="S::2104147@student.uwtsd.ac.uk::d4e5e2e8-9bfc-47ba-a6bc-7fe7718077b0" providerId="AD" clId="Web-{47CEA096-DC1F-971D-4D9F-E44117CAE0C7}" dt="2024-04-22T14:24:17.291" v="445"/>
          <ac:picMkLst>
            <pc:docMk/>
            <pc:sldMk cId="1041508752" sldId="263"/>
            <ac:picMk id="26" creationId="{330991ED-5B19-3A3B-49FB-920CD03B2A3C}"/>
          </ac:picMkLst>
        </pc:picChg>
      </pc:sldChg>
      <pc:sldChg chg="addSp delSp modSp new mod setBg modClrScheme setClrOvrMap chgLayout modNotes">
        <pc:chgData name="Dominika Kula (2104147)" userId="S::2104147@student.uwtsd.ac.uk::d4e5e2e8-9bfc-47ba-a6bc-7fe7718077b0" providerId="AD" clId="Web-{47CEA096-DC1F-971D-4D9F-E44117CAE0C7}" dt="2024-04-22T15:30:14.361" v="941"/>
        <pc:sldMkLst>
          <pc:docMk/>
          <pc:sldMk cId="1399402921" sldId="264"/>
        </pc:sldMkLst>
        <pc:spChg chg="mod ord">
          <ac:chgData name="Dominika Kula (2104147)" userId="S::2104147@student.uwtsd.ac.uk::d4e5e2e8-9bfc-47ba-a6bc-7fe7718077b0" providerId="AD" clId="Web-{47CEA096-DC1F-971D-4D9F-E44117CAE0C7}" dt="2024-04-22T15:02:16.629" v="685"/>
          <ac:spMkLst>
            <pc:docMk/>
            <pc:sldMk cId="1399402921" sldId="264"/>
            <ac:spMk id="2" creationId="{07718AE8-CCDF-302B-FE4E-665409F2875B}"/>
          </ac:spMkLst>
        </pc:spChg>
        <pc:spChg chg="del mod">
          <ac:chgData name="Dominika Kula (2104147)" userId="S::2104147@student.uwtsd.ac.uk::d4e5e2e8-9bfc-47ba-a6bc-7fe7718077b0" providerId="AD" clId="Web-{47CEA096-DC1F-971D-4D9F-E44117CAE0C7}" dt="2024-04-22T14:45:07.657" v="567"/>
          <ac:spMkLst>
            <pc:docMk/>
            <pc:sldMk cId="1399402921" sldId="264"/>
            <ac:spMk id="3" creationId="{09BC6783-5374-69B2-368B-4AC8C1C28233}"/>
          </ac:spMkLst>
        </pc:spChg>
        <pc:spChg chg="add del">
          <ac:chgData name="Dominika Kula (2104147)" userId="S::2104147@student.uwtsd.ac.uk::d4e5e2e8-9bfc-47ba-a6bc-7fe7718077b0" providerId="AD" clId="Web-{47CEA096-DC1F-971D-4D9F-E44117CAE0C7}" dt="2024-04-22T14:47:46.973" v="595"/>
          <ac:spMkLst>
            <pc:docMk/>
            <pc:sldMk cId="1399402921" sldId="264"/>
            <ac:spMk id="9" creationId="{B5E326A3-EB92-4BDA-9F77-45197E0CBE7E}"/>
          </ac:spMkLst>
        </pc:spChg>
        <pc:spChg chg="add del">
          <ac:chgData name="Dominika Kula (2104147)" userId="S::2104147@student.uwtsd.ac.uk::d4e5e2e8-9bfc-47ba-a6bc-7fe7718077b0" providerId="AD" clId="Web-{47CEA096-DC1F-971D-4D9F-E44117CAE0C7}" dt="2024-04-22T14:47:46.973" v="595"/>
          <ac:spMkLst>
            <pc:docMk/>
            <pc:sldMk cId="1399402921" sldId="264"/>
            <ac:spMk id="13" creationId="{CAC996C7-7B84-4645-9AA1-6EA85EAB47D6}"/>
          </ac:spMkLst>
        </pc:spChg>
        <pc:spChg chg="add del">
          <ac:chgData name="Dominika Kula (2104147)" userId="S::2104147@student.uwtsd.ac.uk::d4e5e2e8-9bfc-47ba-a6bc-7fe7718077b0" providerId="AD" clId="Web-{47CEA096-DC1F-971D-4D9F-E44117CAE0C7}" dt="2024-04-22T14:47:46.973" v="595"/>
          <ac:spMkLst>
            <pc:docMk/>
            <pc:sldMk cId="1399402921" sldId="264"/>
            <ac:spMk id="15" creationId="{32DC315B-5680-47D9-B827-34D012FB14B2}"/>
          </ac:spMkLst>
        </pc:spChg>
        <pc:spChg chg="add del mod">
          <ac:chgData name="Dominika Kula (2104147)" userId="S::2104147@student.uwtsd.ac.uk::d4e5e2e8-9bfc-47ba-a6bc-7fe7718077b0" providerId="AD" clId="Web-{47CEA096-DC1F-971D-4D9F-E44117CAE0C7}" dt="2024-04-22T14:47:46.973" v="595"/>
          <ac:spMkLst>
            <pc:docMk/>
            <pc:sldMk cId="1399402921" sldId="264"/>
            <ac:spMk id="88" creationId="{7725A02D-F3B0-5DD1-FABF-E266672CE459}"/>
          </ac:spMkLst>
        </pc:spChg>
        <pc:spChg chg="add mod">
          <ac:chgData name="Dominika Kula (2104147)" userId="S::2104147@student.uwtsd.ac.uk::d4e5e2e8-9bfc-47ba-a6bc-7fe7718077b0" providerId="AD" clId="Web-{47CEA096-DC1F-971D-4D9F-E44117CAE0C7}" dt="2024-04-22T15:08:17.604" v="726" actId="20577"/>
          <ac:spMkLst>
            <pc:docMk/>
            <pc:sldMk cId="1399402921" sldId="264"/>
            <ac:spMk id="118" creationId="{99D2DE1A-1039-21EF-AA96-4802F4708889}"/>
          </ac:spMkLst>
        </pc:spChg>
        <pc:graphicFrameChg chg="add del mod">
          <ac:chgData name="Dominika Kula (2104147)" userId="S::2104147@student.uwtsd.ac.uk::d4e5e2e8-9bfc-47ba-a6bc-7fe7718077b0" providerId="AD" clId="Web-{47CEA096-DC1F-971D-4D9F-E44117CAE0C7}" dt="2024-04-22T14:45:53.939" v="575"/>
          <ac:graphicFrameMkLst>
            <pc:docMk/>
            <pc:sldMk cId="1399402921" sldId="264"/>
            <ac:graphicFrameMk id="5" creationId="{7F3A4189-A061-609A-D696-55B6131C8F99}"/>
          </ac:graphicFrameMkLst>
        </pc:graphicFrameChg>
        <pc:graphicFrameChg chg="add mod ord">
          <ac:chgData name="Dominika Kula (2104147)" userId="S::2104147@student.uwtsd.ac.uk::d4e5e2e8-9bfc-47ba-a6bc-7fe7718077b0" providerId="AD" clId="Web-{47CEA096-DC1F-971D-4D9F-E44117CAE0C7}" dt="2024-04-22T15:02:16.629" v="685"/>
          <ac:graphicFrameMkLst>
            <pc:docMk/>
            <pc:sldMk cId="1399402921" sldId="264"/>
            <ac:graphicFrameMk id="90" creationId="{B0F6A2AB-9BBD-EA09-A8ED-10E36ACB85B2}"/>
          </ac:graphicFrameMkLst>
        </pc:graphicFrameChg>
        <pc:picChg chg="add del">
          <ac:chgData name="Dominika Kula (2104147)" userId="S::2104147@student.uwtsd.ac.uk::d4e5e2e8-9bfc-47ba-a6bc-7fe7718077b0" providerId="AD" clId="Web-{47CEA096-DC1F-971D-4D9F-E44117CAE0C7}" dt="2024-04-22T14:47:46.973" v="595"/>
          <ac:picMkLst>
            <pc:docMk/>
            <pc:sldMk cId="1399402921" sldId="264"/>
            <ac:picMk id="11" creationId="{B4E7D395-0531-4A17-A276-FDA3EB7792EC}"/>
          </ac:picMkLst>
        </pc:picChg>
      </pc:sldChg>
      <pc:sldChg chg="addSp delSp modSp new mod modClrScheme chgLayout modNotes">
        <pc:chgData name="Dominika Kula (2104147)" userId="S::2104147@student.uwtsd.ac.uk::d4e5e2e8-9bfc-47ba-a6bc-7fe7718077b0" providerId="AD" clId="Web-{47CEA096-DC1F-971D-4D9F-E44117CAE0C7}" dt="2024-04-22T15:06:04.008" v="710" actId="20577"/>
        <pc:sldMkLst>
          <pc:docMk/>
          <pc:sldMk cId="3590385913" sldId="265"/>
        </pc:sldMkLst>
        <pc:spChg chg="mod ord">
          <ac:chgData name="Dominika Kula (2104147)" userId="S::2104147@student.uwtsd.ac.uk::d4e5e2e8-9bfc-47ba-a6bc-7fe7718077b0" providerId="AD" clId="Web-{47CEA096-DC1F-971D-4D9F-E44117CAE0C7}" dt="2024-04-22T15:06:04.008" v="710" actId="20577"/>
          <ac:spMkLst>
            <pc:docMk/>
            <pc:sldMk cId="3590385913" sldId="265"/>
            <ac:spMk id="2" creationId="{B481C06C-2564-840A-1769-8D28E2CB6498}"/>
          </ac:spMkLst>
        </pc:spChg>
        <pc:spChg chg="del mod ord">
          <ac:chgData name="Dominika Kula (2104147)" userId="S::2104147@student.uwtsd.ac.uk::d4e5e2e8-9bfc-47ba-a6bc-7fe7718077b0" providerId="AD" clId="Web-{47CEA096-DC1F-971D-4D9F-E44117CAE0C7}" dt="2024-04-22T15:02:41.332" v="686"/>
          <ac:spMkLst>
            <pc:docMk/>
            <pc:sldMk cId="3590385913" sldId="265"/>
            <ac:spMk id="3" creationId="{05023270-EA2F-8440-0E3D-9B22EF4C3B6B}"/>
          </ac:spMkLst>
        </pc:spChg>
        <pc:spChg chg="add mod">
          <ac:chgData name="Dominika Kula (2104147)" userId="S::2104147@student.uwtsd.ac.uk::d4e5e2e8-9bfc-47ba-a6bc-7fe7718077b0" providerId="AD" clId="Web-{47CEA096-DC1F-971D-4D9F-E44117CAE0C7}" dt="2024-04-22T15:05:53.961" v="709" actId="14100"/>
          <ac:spMkLst>
            <pc:docMk/>
            <pc:sldMk cId="3590385913" sldId="265"/>
            <ac:spMk id="4" creationId="{E0DB7CF5-BC4D-4743-4DF2-C4E90FD8AC52}"/>
          </ac:spMkLst>
        </pc:spChg>
        <pc:graphicFrameChg chg="add">
          <ac:chgData name="Dominika Kula (2104147)" userId="S::2104147@student.uwtsd.ac.uk::d4e5e2e8-9bfc-47ba-a6bc-7fe7718077b0" providerId="AD" clId="Web-{47CEA096-DC1F-971D-4D9F-E44117CAE0C7}" dt="2024-04-22T15:02:41.332" v="686"/>
          <ac:graphicFrameMkLst>
            <pc:docMk/>
            <pc:sldMk cId="3590385913" sldId="265"/>
            <ac:graphicFrameMk id="6" creationId="{56B5B46D-87EB-3C8C-FAF4-497DAE73A223}"/>
          </ac:graphicFrameMkLst>
        </pc:graphicFrameChg>
      </pc:sldChg>
      <pc:sldChg chg="addSp delSp modSp new mod modClrScheme chgLayout">
        <pc:chgData name="Dominika Kula (2104147)" userId="S::2104147@student.uwtsd.ac.uk::d4e5e2e8-9bfc-47ba-a6bc-7fe7718077b0" providerId="AD" clId="Web-{47CEA096-DC1F-971D-4D9F-E44117CAE0C7}" dt="2024-04-22T15:02:16.629" v="685"/>
        <pc:sldMkLst>
          <pc:docMk/>
          <pc:sldMk cId="795680863" sldId="266"/>
        </pc:sldMkLst>
        <pc:spChg chg="mod ord">
          <ac:chgData name="Dominika Kula (2104147)" userId="S::2104147@student.uwtsd.ac.uk::d4e5e2e8-9bfc-47ba-a6bc-7fe7718077b0" providerId="AD" clId="Web-{47CEA096-DC1F-971D-4D9F-E44117CAE0C7}" dt="2024-04-22T15:02:16.629" v="685"/>
          <ac:spMkLst>
            <pc:docMk/>
            <pc:sldMk cId="795680863" sldId="266"/>
            <ac:spMk id="2" creationId="{FE9C77F0-B9A8-3152-4632-812AEB6CC4DE}"/>
          </ac:spMkLst>
        </pc:spChg>
        <pc:spChg chg="del">
          <ac:chgData name="Dominika Kula (2104147)" userId="S::2104147@student.uwtsd.ac.uk::d4e5e2e8-9bfc-47ba-a6bc-7fe7718077b0" providerId="AD" clId="Web-{47CEA096-DC1F-971D-4D9F-E44117CAE0C7}" dt="2024-04-22T14:53:49.729" v="604"/>
          <ac:spMkLst>
            <pc:docMk/>
            <pc:sldMk cId="795680863" sldId="266"/>
            <ac:spMk id="3" creationId="{A75D5F8B-1D49-552D-0029-6A6F65EF5862}"/>
          </ac:spMkLst>
        </pc:spChg>
        <pc:spChg chg="add mod">
          <ac:chgData name="Dominika Kula (2104147)" userId="S::2104147@student.uwtsd.ac.uk::d4e5e2e8-9bfc-47ba-a6bc-7fe7718077b0" providerId="AD" clId="Web-{47CEA096-DC1F-971D-4D9F-E44117CAE0C7}" dt="2024-04-22T14:57:38.045" v="643" actId="20577"/>
          <ac:spMkLst>
            <pc:docMk/>
            <pc:sldMk cId="795680863" sldId="266"/>
            <ac:spMk id="5" creationId="{9EA4931F-E6B0-A9B0-586E-55A3EE9E021D}"/>
          </ac:spMkLst>
        </pc:spChg>
        <pc:picChg chg="add mod">
          <ac:chgData name="Dominika Kula (2104147)" userId="S::2104147@student.uwtsd.ac.uk::d4e5e2e8-9bfc-47ba-a6bc-7fe7718077b0" providerId="AD" clId="Web-{47CEA096-DC1F-971D-4D9F-E44117CAE0C7}" dt="2024-04-22T14:56:45.091" v="636" actId="14100"/>
          <ac:picMkLst>
            <pc:docMk/>
            <pc:sldMk cId="795680863" sldId="266"/>
            <ac:picMk id="4" creationId="{C16C415A-7534-540A-B4E3-4E7A98DD7187}"/>
          </ac:picMkLst>
        </pc:picChg>
      </pc:sldChg>
      <pc:sldChg chg="modSp new">
        <pc:chgData name="Dominika Kula (2104147)" userId="S::2104147@student.uwtsd.ac.uk::d4e5e2e8-9bfc-47ba-a6bc-7fe7718077b0" providerId="AD" clId="Web-{47CEA096-DC1F-971D-4D9F-E44117CAE0C7}" dt="2024-04-22T15:19:13.693" v="897" actId="1076"/>
        <pc:sldMkLst>
          <pc:docMk/>
          <pc:sldMk cId="2821100364" sldId="267"/>
        </pc:sldMkLst>
        <pc:spChg chg="mod">
          <ac:chgData name="Dominika Kula (2104147)" userId="S::2104147@student.uwtsd.ac.uk::d4e5e2e8-9bfc-47ba-a6bc-7fe7718077b0" providerId="AD" clId="Web-{47CEA096-DC1F-971D-4D9F-E44117CAE0C7}" dt="2024-04-22T15:17:47.801" v="872" actId="1076"/>
          <ac:spMkLst>
            <pc:docMk/>
            <pc:sldMk cId="2821100364" sldId="267"/>
            <ac:spMk id="2" creationId="{5E5F54D8-0555-9A87-769C-A4E87DA8A300}"/>
          </ac:spMkLst>
        </pc:spChg>
        <pc:spChg chg="mod">
          <ac:chgData name="Dominika Kula (2104147)" userId="S::2104147@student.uwtsd.ac.uk::d4e5e2e8-9bfc-47ba-a6bc-7fe7718077b0" providerId="AD" clId="Web-{47CEA096-DC1F-971D-4D9F-E44117CAE0C7}" dt="2024-04-22T15:19:13.693" v="897" actId="1076"/>
          <ac:spMkLst>
            <pc:docMk/>
            <pc:sldMk cId="2821100364" sldId="267"/>
            <ac:spMk id="3" creationId="{21A3D300-B3AC-8F17-FC38-E49ED9AEBE54}"/>
          </ac:spMkLst>
        </pc:spChg>
      </pc:sldChg>
      <pc:sldChg chg="addSp delSp modSp new mod setBg setClrOvrMap">
        <pc:chgData name="Dominika Kula (2104147)" userId="S::2104147@student.uwtsd.ac.uk::d4e5e2e8-9bfc-47ba-a6bc-7fe7718077b0" providerId="AD" clId="Web-{47CEA096-DC1F-971D-4D9F-E44117CAE0C7}" dt="2024-04-22T15:28:22.984" v="930" actId="20577"/>
        <pc:sldMkLst>
          <pc:docMk/>
          <pc:sldMk cId="3913611143" sldId="268"/>
        </pc:sldMkLst>
        <pc:spChg chg="mod">
          <ac:chgData name="Dominika Kula (2104147)" userId="S::2104147@student.uwtsd.ac.uk::d4e5e2e8-9bfc-47ba-a6bc-7fe7718077b0" providerId="AD" clId="Web-{47CEA096-DC1F-971D-4D9F-E44117CAE0C7}" dt="2024-04-22T15:28:03.374" v="925" actId="1076"/>
          <ac:spMkLst>
            <pc:docMk/>
            <pc:sldMk cId="3913611143" sldId="268"/>
            <ac:spMk id="2" creationId="{B145D1B5-171F-C950-E218-4E6FA5261373}"/>
          </ac:spMkLst>
        </pc:spChg>
        <pc:spChg chg="mod">
          <ac:chgData name="Dominika Kula (2104147)" userId="S::2104147@student.uwtsd.ac.uk::d4e5e2e8-9bfc-47ba-a6bc-7fe7718077b0" providerId="AD" clId="Web-{47CEA096-DC1F-971D-4D9F-E44117CAE0C7}" dt="2024-04-22T15:28:22.984" v="930" actId="20577"/>
          <ac:spMkLst>
            <pc:docMk/>
            <pc:sldMk cId="3913611143" sldId="268"/>
            <ac:spMk id="3" creationId="{831D6393-43D0-B433-A7AF-35C2D6395156}"/>
          </ac:spMkLst>
        </pc:spChg>
        <pc:spChg chg="add del">
          <ac:chgData name="Dominika Kula (2104147)" userId="S::2104147@student.uwtsd.ac.uk::d4e5e2e8-9bfc-47ba-a6bc-7fe7718077b0" providerId="AD" clId="Web-{47CEA096-DC1F-971D-4D9F-E44117CAE0C7}" dt="2024-04-22T15:27:29.843" v="914"/>
          <ac:spMkLst>
            <pc:docMk/>
            <pc:sldMk cId="3913611143" sldId="268"/>
            <ac:spMk id="10" creationId="{92806DFD-E192-42CC-B190-3C4C95B8FF4E}"/>
          </ac:spMkLst>
        </pc:spChg>
        <pc:spChg chg="add del">
          <ac:chgData name="Dominika Kula (2104147)" userId="S::2104147@student.uwtsd.ac.uk::d4e5e2e8-9bfc-47ba-a6bc-7fe7718077b0" providerId="AD" clId="Web-{47CEA096-DC1F-971D-4D9F-E44117CAE0C7}" dt="2024-04-22T15:27:29.843" v="914"/>
          <ac:spMkLst>
            <pc:docMk/>
            <pc:sldMk cId="3913611143" sldId="268"/>
            <ac:spMk id="14" creationId="{BB17FFD2-DBC7-4ABB-B2A0-7E18EC1B8074}"/>
          </ac:spMkLst>
        </pc:spChg>
        <pc:spChg chg="add del">
          <ac:chgData name="Dominika Kula (2104147)" userId="S::2104147@student.uwtsd.ac.uk::d4e5e2e8-9bfc-47ba-a6bc-7fe7718077b0" providerId="AD" clId="Web-{47CEA096-DC1F-971D-4D9F-E44117CAE0C7}" dt="2024-04-22T15:27:29.843" v="914"/>
          <ac:spMkLst>
            <pc:docMk/>
            <pc:sldMk cId="3913611143" sldId="268"/>
            <ac:spMk id="16" creationId="{DF737BB4-6553-47A8-893F-178A10C6B6BF}"/>
          </ac:spMkLst>
        </pc:spChg>
        <pc:spChg chg="add del">
          <ac:chgData name="Dominika Kula (2104147)" userId="S::2104147@student.uwtsd.ac.uk::d4e5e2e8-9bfc-47ba-a6bc-7fe7718077b0" providerId="AD" clId="Web-{47CEA096-DC1F-971D-4D9F-E44117CAE0C7}" dt="2024-04-22T15:27:33.124" v="916"/>
          <ac:spMkLst>
            <pc:docMk/>
            <pc:sldMk cId="3913611143" sldId="268"/>
            <ac:spMk id="18" creationId="{50C32CA1-E929-4EA1-ADB6-072CF1687498}"/>
          </ac:spMkLst>
        </pc:spChg>
        <pc:spChg chg="add del">
          <ac:chgData name="Dominika Kula (2104147)" userId="S::2104147@student.uwtsd.ac.uk::d4e5e2e8-9bfc-47ba-a6bc-7fe7718077b0" providerId="AD" clId="Web-{47CEA096-DC1F-971D-4D9F-E44117CAE0C7}" dt="2024-04-22T15:27:33.124" v="916"/>
          <ac:spMkLst>
            <pc:docMk/>
            <pc:sldMk cId="3913611143" sldId="268"/>
            <ac:spMk id="19" creationId="{0EB1DA57-6DA7-4EE9-892A-593017AFF3EF}"/>
          </ac:spMkLst>
        </pc:spChg>
        <pc:spChg chg="add del">
          <ac:chgData name="Dominika Kula (2104147)" userId="S::2104147@student.uwtsd.ac.uk::d4e5e2e8-9bfc-47ba-a6bc-7fe7718077b0" providerId="AD" clId="Web-{47CEA096-DC1F-971D-4D9F-E44117CAE0C7}" dt="2024-04-22T15:27:33.124" v="916"/>
          <ac:spMkLst>
            <pc:docMk/>
            <pc:sldMk cId="3913611143" sldId="268"/>
            <ac:spMk id="20" creationId="{0860DE19-38FB-45EF-9C4F-458B8687B00B}"/>
          </ac:spMkLst>
        </pc:spChg>
        <pc:spChg chg="add del">
          <ac:chgData name="Dominika Kula (2104147)" userId="S::2104147@student.uwtsd.ac.uk::d4e5e2e8-9bfc-47ba-a6bc-7fe7718077b0" providerId="AD" clId="Web-{47CEA096-DC1F-971D-4D9F-E44117CAE0C7}" dt="2024-04-22T15:27:33.124" v="916"/>
          <ac:spMkLst>
            <pc:docMk/>
            <pc:sldMk cId="3913611143" sldId="268"/>
            <ac:spMk id="22" creationId="{C2CE2F36-9B83-4FF5-9929-494863F0657D}"/>
          </ac:spMkLst>
        </pc:spChg>
        <pc:spChg chg="add del">
          <ac:chgData name="Dominika Kula (2104147)" userId="S::2104147@student.uwtsd.ac.uk::d4e5e2e8-9bfc-47ba-a6bc-7fe7718077b0" providerId="AD" clId="Web-{47CEA096-DC1F-971D-4D9F-E44117CAE0C7}" dt="2024-04-22T15:27:33.124" v="916"/>
          <ac:spMkLst>
            <pc:docMk/>
            <pc:sldMk cId="3913611143" sldId="268"/>
            <ac:spMk id="24" creationId="{EAB418F2-D8E9-4F9C-AE63-3A0825405CD1}"/>
          </ac:spMkLst>
        </pc:spChg>
        <pc:spChg chg="add del">
          <ac:chgData name="Dominika Kula (2104147)" userId="S::2104147@student.uwtsd.ac.uk::d4e5e2e8-9bfc-47ba-a6bc-7fe7718077b0" providerId="AD" clId="Web-{47CEA096-DC1F-971D-4D9F-E44117CAE0C7}" dt="2024-04-22T15:27:33.124" v="916"/>
          <ac:spMkLst>
            <pc:docMk/>
            <pc:sldMk cId="3913611143" sldId="268"/>
            <ac:spMk id="25" creationId="{E07AC6C7-58A1-4878-BE16-FC67C10C19CD}"/>
          </ac:spMkLst>
        </pc:spChg>
        <pc:spChg chg="add del">
          <ac:chgData name="Dominika Kula (2104147)" userId="S::2104147@student.uwtsd.ac.uk::d4e5e2e8-9bfc-47ba-a6bc-7fe7718077b0" providerId="AD" clId="Web-{47CEA096-DC1F-971D-4D9F-E44117CAE0C7}" dt="2024-04-22T15:27:38.546" v="918"/>
          <ac:spMkLst>
            <pc:docMk/>
            <pc:sldMk cId="3913611143" sldId="268"/>
            <ac:spMk id="27" creationId="{92806DFD-E192-42CC-B190-3C4C95B8FF4E}"/>
          </ac:spMkLst>
        </pc:spChg>
        <pc:spChg chg="add del">
          <ac:chgData name="Dominika Kula (2104147)" userId="S::2104147@student.uwtsd.ac.uk::d4e5e2e8-9bfc-47ba-a6bc-7fe7718077b0" providerId="AD" clId="Web-{47CEA096-DC1F-971D-4D9F-E44117CAE0C7}" dt="2024-04-22T15:27:38.546" v="918"/>
          <ac:spMkLst>
            <pc:docMk/>
            <pc:sldMk cId="3913611143" sldId="268"/>
            <ac:spMk id="29" creationId="{BB17FFD2-DBC7-4ABB-B2A0-7E18EC1B8074}"/>
          </ac:spMkLst>
        </pc:spChg>
        <pc:spChg chg="add del">
          <ac:chgData name="Dominika Kula (2104147)" userId="S::2104147@student.uwtsd.ac.uk::d4e5e2e8-9bfc-47ba-a6bc-7fe7718077b0" providerId="AD" clId="Web-{47CEA096-DC1F-971D-4D9F-E44117CAE0C7}" dt="2024-04-22T15:27:38.546" v="918"/>
          <ac:spMkLst>
            <pc:docMk/>
            <pc:sldMk cId="3913611143" sldId="268"/>
            <ac:spMk id="30" creationId="{25DA2D5B-EC4E-4C78-8139-F36D2F2D15A1}"/>
          </ac:spMkLst>
        </pc:spChg>
        <pc:spChg chg="add del">
          <ac:chgData name="Dominika Kula (2104147)" userId="S::2104147@student.uwtsd.ac.uk::d4e5e2e8-9bfc-47ba-a6bc-7fe7718077b0" providerId="AD" clId="Web-{47CEA096-DC1F-971D-4D9F-E44117CAE0C7}" dt="2024-04-22T15:27:38.546" v="918"/>
          <ac:spMkLst>
            <pc:docMk/>
            <pc:sldMk cId="3913611143" sldId="268"/>
            <ac:spMk id="31" creationId="{D4AAACE2-9C9E-468F-8297-EF7B5E55FF37}"/>
          </ac:spMkLst>
        </pc:spChg>
        <pc:spChg chg="add">
          <ac:chgData name="Dominika Kula (2104147)" userId="S::2104147@student.uwtsd.ac.uk::d4e5e2e8-9bfc-47ba-a6bc-7fe7718077b0" providerId="AD" clId="Web-{47CEA096-DC1F-971D-4D9F-E44117CAE0C7}" dt="2024-04-22T15:27:38.593" v="919"/>
          <ac:spMkLst>
            <pc:docMk/>
            <pc:sldMk cId="3913611143" sldId="268"/>
            <ac:spMk id="33" creationId="{8F3CF990-ACB8-443A-BB74-D36EC8A00B02}"/>
          </ac:spMkLst>
        </pc:spChg>
        <pc:spChg chg="add">
          <ac:chgData name="Dominika Kula (2104147)" userId="S::2104147@student.uwtsd.ac.uk::d4e5e2e8-9bfc-47ba-a6bc-7fe7718077b0" providerId="AD" clId="Web-{47CEA096-DC1F-971D-4D9F-E44117CAE0C7}" dt="2024-04-22T15:27:38.593" v="919"/>
          <ac:spMkLst>
            <pc:docMk/>
            <pc:sldMk cId="3913611143" sldId="268"/>
            <ac:spMk id="34" creationId="{2601900C-265D-4146-A578-477541E3DF28}"/>
          </ac:spMkLst>
        </pc:spChg>
        <pc:spChg chg="add">
          <ac:chgData name="Dominika Kula (2104147)" userId="S::2104147@student.uwtsd.ac.uk::d4e5e2e8-9bfc-47ba-a6bc-7fe7718077b0" providerId="AD" clId="Web-{47CEA096-DC1F-971D-4D9F-E44117CAE0C7}" dt="2024-04-22T15:27:38.593" v="919"/>
          <ac:spMkLst>
            <pc:docMk/>
            <pc:sldMk cId="3913611143" sldId="268"/>
            <ac:spMk id="36" creationId="{65F94F98-3A57-49AA-838E-91AAF600B6EE}"/>
          </ac:spMkLst>
        </pc:spChg>
        <pc:spChg chg="add">
          <ac:chgData name="Dominika Kula (2104147)" userId="S::2104147@student.uwtsd.ac.uk::d4e5e2e8-9bfc-47ba-a6bc-7fe7718077b0" providerId="AD" clId="Web-{47CEA096-DC1F-971D-4D9F-E44117CAE0C7}" dt="2024-04-22T15:27:38.593" v="919"/>
          <ac:spMkLst>
            <pc:docMk/>
            <pc:sldMk cId="3913611143" sldId="268"/>
            <ac:spMk id="38" creationId="{41F8C064-2DC5-4758-B49C-76BFF64052AF}"/>
          </ac:spMkLst>
        </pc:spChg>
        <pc:spChg chg="add">
          <ac:chgData name="Dominika Kula (2104147)" userId="S::2104147@student.uwtsd.ac.uk::d4e5e2e8-9bfc-47ba-a6bc-7fe7718077b0" providerId="AD" clId="Web-{47CEA096-DC1F-971D-4D9F-E44117CAE0C7}" dt="2024-04-22T15:27:38.593" v="919"/>
          <ac:spMkLst>
            <pc:docMk/>
            <pc:sldMk cId="3913611143" sldId="268"/>
            <ac:spMk id="39" creationId="{FBD68200-BC03-4015-860B-CD5C30CD76B8}"/>
          </ac:spMkLst>
        </pc:spChg>
        <pc:spChg chg="add">
          <ac:chgData name="Dominika Kula (2104147)" userId="S::2104147@student.uwtsd.ac.uk::d4e5e2e8-9bfc-47ba-a6bc-7fe7718077b0" providerId="AD" clId="Web-{47CEA096-DC1F-971D-4D9F-E44117CAE0C7}" dt="2024-04-22T15:27:38.593" v="919"/>
          <ac:spMkLst>
            <pc:docMk/>
            <pc:sldMk cId="3913611143" sldId="268"/>
            <ac:spMk id="40" creationId="{A0B5529D-5CAA-4BF2-B5C9-34705E7661F9}"/>
          </ac:spMkLst>
        </pc:spChg>
        <pc:spChg chg="add">
          <ac:chgData name="Dominika Kula (2104147)" userId="S::2104147@student.uwtsd.ac.uk::d4e5e2e8-9bfc-47ba-a6bc-7fe7718077b0" providerId="AD" clId="Web-{47CEA096-DC1F-971D-4D9F-E44117CAE0C7}" dt="2024-04-22T15:27:38.593" v="919"/>
          <ac:spMkLst>
            <pc:docMk/>
            <pc:sldMk cId="3913611143" sldId="268"/>
            <ac:spMk id="41" creationId="{332A6F87-AC28-4AA8-B8A6-AEBC67BD0D64}"/>
          </ac:spMkLst>
        </pc:spChg>
        <pc:picChg chg="add del">
          <ac:chgData name="Dominika Kula (2104147)" userId="S::2104147@student.uwtsd.ac.uk::d4e5e2e8-9bfc-47ba-a6bc-7fe7718077b0" providerId="AD" clId="Web-{47CEA096-DC1F-971D-4D9F-E44117CAE0C7}" dt="2024-04-22T15:27:33.124" v="916"/>
          <ac:picMkLst>
            <pc:docMk/>
            <pc:sldMk cId="3913611143" sldId="268"/>
            <ac:picMk id="7" creationId="{CAD34253-7123-4219-9D76-DA6867DEF5CA}"/>
          </ac:picMkLst>
        </pc:picChg>
        <pc:picChg chg="add del">
          <ac:chgData name="Dominika Kula (2104147)" userId="S::2104147@student.uwtsd.ac.uk::d4e5e2e8-9bfc-47ba-a6bc-7fe7718077b0" providerId="AD" clId="Web-{47CEA096-DC1F-971D-4D9F-E44117CAE0C7}" dt="2024-04-22T15:27:29.843" v="914"/>
          <ac:picMkLst>
            <pc:docMk/>
            <pc:sldMk cId="3913611143" sldId="268"/>
            <ac:picMk id="8" creationId="{0214283E-D7B4-49E9-932E-D7F2A2847F1F}"/>
          </ac:picMkLst>
        </pc:picChg>
        <pc:picChg chg="add del">
          <ac:chgData name="Dominika Kula (2104147)" userId="S::2104147@student.uwtsd.ac.uk::d4e5e2e8-9bfc-47ba-a6bc-7fe7718077b0" providerId="AD" clId="Web-{47CEA096-DC1F-971D-4D9F-E44117CAE0C7}" dt="2024-04-22T15:27:29.843" v="914"/>
          <ac:picMkLst>
            <pc:docMk/>
            <pc:sldMk cId="3913611143" sldId="268"/>
            <ac:picMk id="12" creationId="{9FCFF961-4E84-4FD1-859C-B7F410031CBD}"/>
          </ac:picMkLst>
        </pc:picChg>
        <pc:picChg chg="add del">
          <ac:chgData name="Dominika Kula (2104147)" userId="S::2104147@student.uwtsd.ac.uk::d4e5e2e8-9bfc-47ba-a6bc-7fe7718077b0" providerId="AD" clId="Web-{47CEA096-DC1F-971D-4D9F-E44117CAE0C7}" dt="2024-04-22T15:27:33.124" v="916"/>
          <ac:picMkLst>
            <pc:docMk/>
            <pc:sldMk cId="3913611143" sldId="268"/>
            <ac:picMk id="21" creationId="{9C479AD4-D3C9-4161-BE99-FA7232E045EF}"/>
          </ac:picMkLst>
        </pc:picChg>
        <pc:picChg chg="add del">
          <ac:chgData name="Dominika Kula (2104147)" userId="S::2104147@student.uwtsd.ac.uk::d4e5e2e8-9bfc-47ba-a6bc-7fe7718077b0" providerId="AD" clId="Web-{47CEA096-DC1F-971D-4D9F-E44117CAE0C7}" dt="2024-04-22T15:27:33.124" v="916"/>
          <ac:picMkLst>
            <pc:docMk/>
            <pc:sldMk cId="3913611143" sldId="268"/>
            <ac:picMk id="23" creationId="{B43E23FE-8278-4E58-A322-8E2C1B4174BB}"/>
          </ac:picMkLst>
        </pc:picChg>
        <pc:picChg chg="add del">
          <ac:chgData name="Dominika Kula (2104147)" userId="S::2104147@student.uwtsd.ac.uk::d4e5e2e8-9bfc-47ba-a6bc-7fe7718077b0" providerId="AD" clId="Web-{47CEA096-DC1F-971D-4D9F-E44117CAE0C7}" dt="2024-04-22T15:27:38.546" v="918"/>
          <ac:picMkLst>
            <pc:docMk/>
            <pc:sldMk cId="3913611143" sldId="268"/>
            <ac:picMk id="28" creationId="{0214283E-D7B4-49E9-932E-D7F2A2847F1F}"/>
          </ac:picMkLst>
        </pc:picChg>
        <pc:picChg chg="add">
          <ac:chgData name="Dominika Kula (2104147)" userId="S::2104147@student.uwtsd.ac.uk::d4e5e2e8-9bfc-47ba-a6bc-7fe7718077b0" providerId="AD" clId="Web-{47CEA096-DC1F-971D-4D9F-E44117CAE0C7}" dt="2024-04-22T15:27:38.593" v="919"/>
          <ac:picMkLst>
            <pc:docMk/>
            <pc:sldMk cId="3913611143" sldId="268"/>
            <ac:picMk id="35" creationId="{00B98862-BEE1-44FB-A335-A1B9106B445E}"/>
          </ac:picMkLst>
        </pc:picChg>
        <pc:picChg chg="add">
          <ac:chgData name="Dominika Kula (2104147)" userId="S::2104147@student.uwtsd.ac.uk::d4e5e2e8-9bfc-47ba-a6bc-7fe7718077b0" providerId="AD" clId="Web-{47CEA096-DC1F-971D-4D9F-E44117CAE0C7}" dt="2024-04-22T15:27:38.593" v="919"/>
          <ac:picMkLst>
            <pc:docMk/>
            <pc:sldMk cId="3913611143" sldId="268"/>
            <ac:picMk id="37" creationId="{7185CF21-0594-48C0-9F3E-254D6BCE9D9B}"/>
          </ac:picMkLst>
        </pc:picChg>
      </pc:sldChg>
      <pc:sldMasterChg chg="del delSldLayout">
        <pc:chgData name="Dominika Kula (2104147)" userId="S::2104147@student.uwtsd.ac.uk::d4e5e2e8-9bfc-47ba-a6bc-7fe7718077b0" providerId="AD" clId="Web-{47CEA096-DC1F-971D-4D9F-E44117CAE0C7}" dt="2024-04-22T13:19:18.769" v="31"/>
        <pc:sldMasterMkLst>
          <pc:docMk/>
          <pc:sldMasterMk cId="2460954070" sldId="2147483660"/>
        </pc:sldMasterMkLst>
        <pc:sldLayoutChg chg="del">
          <pc:chgData name="Dominika Kula (2104147)" userId="S::2104147@student.uwtsd.ac.uk::d4e5e2e8-9bfc-47ba-a6bc-7fe7718077b0" providerId="AD" clId="Web-{47CEA096-DC1F-971D-4D9F-E44117CAE0C7}" dt="2024-04-22T13:19:18.769" v="31"/>
          <pc:sldLayoutMkLst>
            <pc:docMk/>
            <pc:sldMasterMk cId="2460954070" sldId="2147483660"/>
            <pc:sldLayoutMk cId="2385387890" sldId="2147483661"/>
          </pc:sldLayoutMkLst>
        </pc:sldLayoutChg>
        <pc:sldLayoutChg chg="del">
          <pc:chgData name="Dominika Kula (2104147)" userId="S::2104147@student.uwtsd.ac.uk::d4e5e2e8-9bfc-47ba-a6bc-7fe7718077b0" providerId="AD" clId="Web-{47CEA096-DC1F-971D-4D9F-E44117CAE0C7}" dt="2024-04-22T13:19:18.769" v="31"/>
          <pc:sldLayoutMkLst>
            <pc:docMk/>
            <pc:sldMasterMk cId="2460954070" sldId="2147483660"/>
            <pc:sldLayoutMk cId="949138452" sldId="2147483662"/>
          </pc:sldLayoutMkLst>
        </pc:sldLayoutChg>
        <pc:sldLayoutChg chg="del">
          <pc:chgData name="Dominika Kula (2104147)" userId="S::2104147@student.uwtsd.ac.uk::d4e5e2e8-9bfc-47ba-a6bc-7fe7718077b0" providerId="AD" clId="Web-{47CEA096-DC1F-971D-4D9F-E44117CAE0C7}" dt="2024-04-22T13:19:18.769" v="31"/>
          <pc:sldLayoutMkLst>
            <pc:docMk/>
            <pc:sldMasterMk cId="2460954070" sldId="2147483660"/>
            <pc:sldLayoutMk cId="2591524520" sldId="2147483663"/>
          </pc:sldLayoutMkLst>
        </pc:sldLayoutChg>
        <pc:sldLayoutChg chg="del">
          <pc:chgData name="Dominika Kula (2104147)" userId="S::2104147@student.uwtsd.ac.uk::d4e5e2e8-9bfc-47ba-a6bc-7fe7718077b0" providerId="AD" clId="Web-{47CEA096-DC1F-971D-4D9F-E44117CAE0C7}" dt="2024-04-22T13:19:18.769" v="31"/>
          <pc:sldLayoutMkLst>
            <pc:docMk/>
            <pc:sldMasterMk cId="2460954070" sldId="2147483660"/>
            <pc:sldLayoutMk cId="1203092039" sldId="2147483664"/>
          </pc:sldLayoutMkLst>
        </pc:sldLayoutChg>
        <pc:sldLayoutChg chg="del">
          <pc:chgData name="Dominika Kula (2104147)" userId="S::2104147@student.uwtsd.ac.uk::d4e5e2e8-9bfc-47ba-a6bc-7fe7718077b0" providerId="AD" clId="Web-{47CEA096-DC1F-971D-4D9F-E44117CAE0C7}" dt="2024-04-22T13:19:18.769" v="31"/>
          <pc:sldLayoutMkLst>
            <pc:docMk/>
            <pc:sldMasterMk cId="2460954070" sldId="2147483660"/>
            <pc:sldLayoutMk cId="3733172339" sldId="2147483665"/>
          </pc:sldLayoutMkLst>
        </pc:sldLayoutChg>
        <pc:sldLayoutChg chg="del">
          <pc:chgData name="Dominika Kula (2104147)" userId="S::2104147@student.uwtsd.ac.uk::d4e5e2e8-9bfc-47ba-a6bc-7fe7718077b0" providerId="AD" clId="Web-{47CEA096-DC1F-971D-4D9F-E44117CAE0C7}" dt="2024-04-22T13:19:18.769" v="31"/>
          <pc:sldLayoutMkLst>
            <pc:docMk/>
            <pc:sldMasterMk cId="2460954070" sldId="2147483660"/>
            <pc:sldLayoutMk cId="3210312558" sldId="2147483666"/>
          </pc:sldLayoutMkLst>
        </pc:sldLayoutChg>
        <pc:sldLayoutChg chg="del">
          <pc:chgData name="Dominika Kula (2104147)" userId="S::2104147@student.uwtsd.ac.uk::d4e5e2e8-9bfc-47ba-a6bc-7fe7718077b0" providerId="AD" clId="Web-{47CEA096-DC1F-971D-4D9F-E44117CAE0C7}" dt="2024-04-22T13:19:18.769" v="31"/>
          <pc:sldLayoutMkLst>
            <pc:docMk/>
            <pc:sldMasterMk cId="2460954070" sldId="2147483660"/>
            <pc:sldLayoutMk cId="3146388984" sldId="2147483667"/>
          </pc:sldLayoutMkLst>
        </pc:sldLayoutChg>
        <pc:sldLayoutChg chg="del">
          <pc:chgData name="Dominika Kula (2104147)" userId="S::2104147@student.uwtsd.ac.uk::d4e5e2e8-9bfc-47ba-a6bc-7fe7718077b0" providerId="AD" clId="Web-{47CEA096-DC1F-971D-4D9F-E44117CAE0C7}" dt="2024-04-22T13:19:18.769" v="31"/>
          <pc:sldLayoutMkLst>
            <pc:docMk/>
            <pc:sldMasterMk cId="2460954070" sldId="2147483660"/>
            <pc:sldLayoutMk cId="3171841454" sldId="2147483668"/>
          </pc:sldLayoutMkLst>
        </pc:sldLayoutChg>
        <pc:sldLayoutChg chg="del">
          <pc:chgData name="Dominika Kula (2104147)" userId="S::2104147@student.uwtsd.ac.uk::d4e5e2e8-9bfc-47ba-a6bc-7fe7718077b0" providerId="AD" clId="Web-{47CEA096-DC1F-971D-4D9F-E44117CAE0C7}" dt="2024-04-22T13:19:18.769" v="31"/>
          <pc:sldLayoutMkLst>
            <pc:docMk/>
            <pc:sldMasterMk cId="2460954070" sldId="2147483660"/>
            <pc:sldLayoutMk cId="1718958274" sldId="2147483669"/>
          </pc:sldLayoutMkLst>
        </pc:sldLayoutChg>
        <pc:sldLayoutChg chg="del">
          <pc:chgData name="Dominika Kula (2104147)" userId="S::2104147@student.uwtsd.ac.uk::d4e5e2e8-9bfc-47ba-a6bc-7fe7718077b0" providerId="AD" clId="Web-{47CEA096-DC1F-971D-4D9F-E44117CAE0C7}" dt="2024-04-22T13:19:18.769" v="31"/>
          <pc:sldLayoutMkLst>
            <pc:docMk/>
            <pc:sldMasterMk cId="2460954070" sldId="2147483660"/>
            <pc:sldLayoutMk cId="2202905451" sldId="2147483670"/>
          </pc:sldLayoutMkLst>
        </pc:sldLayoutChg>
        <pc:sldLayoutChg chg="del">
          <pc:chgData name="Dominika Kula (2104147)" userId="S::2104147@student.uwtsd.ac.uk::d4e5e2e8-9bfc-47ba-a6bc-7fe7718077b0" providerId="AD" clId="Web-{47CEA096-DC1F-971D-4D9F-E44117CAE0C7}" dt="2024-04-22T13:19:18.769" v="31"/>
          <pc:sldLayoutMkLst>
            <pc:docMk/>
            <pc:sldMasterMk cId="2460954070" sldId="2147483660"/>
            <pc:sldLayoutMk cId="3479445657" sldId="2147483671"/>
          </pc:sldLayoutMkLst>
        </pc:sldLayoutChg>
      </pc:sldMasterChg>
      <pc:sldMasterChg chg="add del addSldLayout delSldLayout modSldLayout">
        <pc:chgData name="Dominika Kula (2104147)" userId="S::2104147@student.uwtsd.ac.uk::d4e5e2e8-9bfc-47ba-a6bc-7fe7718077b0" providerId="AD" clId="Web-{47CEA096-DC1F-971D-4D9F-E44117CAE0C7}" dt="2024-04-22T13:19:20.972" v="32"/>
        <pc:sldMasterMkLst>
          <pc:docMk/>
          <pc:sldMasterMk cId="1678106504" sldId="2147483672"/>
        </pc:sldMasterMkLst>
        <pc:sldLayoutChg chg="add del mod replId">
          <pc:chgData name="Dominika Kula (2104147)" userId="S::2104147@student.uwtsd.ac.uk::d4e5e2e8-9bfc-47ba-a6bc-7fe7718077b0" providerId="AD" clId="Web-{47CEA096-DC1F-971D-4D9F-E44117CAE0C7}" dt="2024-04-22T13:19:20.972" v="32"/>
          <pc:sldLayoutMkLst>
            <pc:docMk/>
            <pc:sldMasterMk cId="1678106504" sldId="2147483672"/>
            <pc:sldLayoutMk cId="2324529744" sldId="2147483673"/>
          </pc:sldLayoutMkLst>
        </pc:sldLayoutChg>
        <pc:sldLayoutChg chg="add del mod replId">
          <pc:chgData name="Dominika Kula (2104147)" userId="S::2104147@student.uwtsd.ac.uk::d4e5e2e8-9bfc-47ba-a6bc-7fe7718077b0" providerId="AD" clId="Web-{47CEA096-DC1F-971D-4D9F-E44117CAE0C7}" dt="2024-04-22T13:19:20.972" v="32"/>
          <pc:sldLayoutMkLst>
            <pc:docMk/>
            <pc:sldMasterMk cId="1678106504" sldId="2147483672"/>
            <pc:sldLayoutMk cId="1956876437" sldId="2147483674"/>
          </pc:sldLayoutMkLst>
        </pc:sldLayoutChg>
        <pc:sldLayoutChg chg="add del mod replId">
          <pc:chgData name="Dominika Kula (2104147)" userId="S::2104147@student.uwtsd.ac.uk::d4e5e2e8-9bfc-47ba-a6bc-7fe7718077b0" providerId="AD" clId="Web-{47CEA096-DC1F-971D-4D9F-E44117CAE0C7}" dt="2024-04-22T13:19:20.972" v="32"/>
          <pc:sldLayoutMkLst>
            <pc:docMk/>
            <pc:sldMasterMk cId="1678106504" sldId="2147483672"/>
            <pc:sldLayoutMk cId="3028813027" sldId="2147483675"/>
          </pc:sldLayoutMkLst>
        </pc:sldLayoutChg>
        <pc:sldLayoutChg chg="add del mod replId">
          <pc:chgData name="Dominika Kula (2104147)" userId="S::2104147@student.uwtsd.ac.uk::d4e5e2e8-9bfc-47ba-a6bc-7fe7718077b0" providerId="AD" clId="Web-{47CEA096-DC1F-971D-4D9F-E44117CAE0C7}" dt="2024-04-22T13:19:20.972" v="32"/>
          <pc:sldLayoutMkLst>
            <pc:docMk/>
            <pc:sldMasterMk cId="1678106504" sldId="2147483672"/>
            <pc:sldLayoutMk cId="3128812765" sldId="2147483676"/>
          </pc:sldLayoutMkLst>
        </pc:sldLayoutChg>
        <pc:sldLayoutChg chg="add del mod replId">
          <pc:chgData name="Dominika Kula (2104147)" userId="S::2104147@student.uwtsd.ac.uk::d4e5e2e8-9bfc-47ba-a6bc-7fe7718077b0" providerId="AD" clId="Web-{47CEA096-DC1F-971D-4D9F-E44117CAE0C7}" dt="2024-04-22T13:19:20.972" v="32"/>
          <pc:sldLayoutMkLst>
            <pc:docMk/>
            <pc:sldMasterMk cId="1678106504" sldId="2147483672"/>
            <pc:sldLayoutMk cId="221333300" sldId="2147483677"/>
          </pc:sldLayoutMkLst>
        </pc:sldLayoutChg>
        <pc:sldLayoutChg chg="add del mod replId">
          <pc:chgData name="Dominika Kula (2104147)" userId="S::2104147@student.uwtsd.ac.uk::d4e5e2e8-9bfc-47ba-a6bc-7fe7718077b0" providerId="AD" clId="Web-{47CEA096-DC1F-971D-4D9F-E44117CAE0C7}" dt="2024-04-22T13:19:20.972" v="32"/>
          <pc:sldLayoutMkLst>
            <pc:docMk/>
            <pc:sldMasterMk cId="1678106504" sldId="2147483672"/>
            <pc:sldLayoutMk cId="2837081622" sldId="2147483678"/>
          </pc:sldLayoutMkLst>
        </pc:sldLayoutChg>
        <pc:sldLayoutChg chg="add del mod replId">
          <pc:chgData name="Dominika Kula (2104147)" userId="S::2104147@student.uwtsd.ac.uk::d4e5e2e8-9bfc-47ba-a6bc-7fe7718077b0" providerId="AD" clId="Web-{47CEA096-DC1F-971D-4D9F-E44117CAE0C7}" dt="2024-04-22T13:19:20.972" v="32"/>
          <pc:sldLayoutMkLst>
            <pc:docMk/>
            <pc:sldMasterMk cId="1678106504" sldId="2147483672"/>
            <pc:sldLayoutMk cId="1140167479" sldId="2147483679"/>
          </pc:sldLayoutMkLst>
        </pc:sldLayoutChg>
        <pc:sldLayoutChg chg="add del mod replId">
          <pc:chgData name="Dominika Kula (2104147)" userId="S::2104147@student.uwtsd.ac.uk::d4e5e2e8-9bfc-47ba-a6bc-7fe7718077b0" providerId="AD" clId="Web-{47CEA096-DC1F-971D-4D9F-E44117CAE0C7}" dt="2024-04-22T13:19:20.972" v="32"/>
          <pc:sldLayoutMkLst>
            <pc:docMk/>
            <pc:sldMasterMk cId="1678106504" sldId="2147483672"/>
            <pc:sldLayoutMk cId="2432617482" sldId="2147483680"/>
          </pc:sldLayoutMkLst>
        </pc:sldLayoutChg>
        <pc:sldLayoutChg chg="add del mod replId">
          <pc:chgData name="Dominika Kula (2104147)" userId="S::2104147@student.uwtsd.ac.uk::d4e5e2e8-9bfc-47ba-a6bc-7fe7718077b0" providerId="AD" clId="Web-{47CEA096-DC1F-971D-4D9F-E44117CAE0C7}" dt="2024-04-22T13:19:20.972" v="32"/>
          <pc:sldLayoutMkLst>
            <pc:docMk/>
            <pc:sldMasterMk cId="1678106504" sldId="2147483672"/>
            <pc:sldLayoutMk cId="4134939615" sldId="2147483681"/>
          </pc:sldLayoutMkLst>
        </pc:sldLayoutChg>
        <pc:sldLayoutChg chg="add del mod replId">
          <pc:chgData name="Dominika Kula (2104147)" userId="S::2104147@student.uwtsd.ac.uk::d4e5e2e8-9bfc-47ba-a6bc-7fe7718077b0" providerId="AD" clId="Web-{47CEA096-DC1F-971D-4D9F-E44117CAE0C7}" dt="2024-04-22T13:19:20.972" v="32"/>
          <pc:sldLayoutMkLst>
            <pc:docMk/>
            <pc:sldMasterMk cId="1678106504" sldId="2147483672"/>
            <pc:sldLayoutMk cId="2718384352" sldId="2147483682"/>
          </pc:sldLayoutMkLst>
        </pc:sldLayoutChg>
        <pc:sldLayoutChg chg="add del mod replId">
          <pc:chgData name="Dominika Kula (2104147)" userId="S::2104147@student.uwtsd.ac.uk::d4e5e2e8-9bfc-47ba-a6bc-7fe7718077b0" providerId="AD" clId="Web-{47CEA096-DC1F-971D-4D9F-E44117CAE0C7}" dt="2024-04-22T13:19:20.972" v="32"/>
          <pc:sldLayoutMkLst>
            <pc:docMk/>
            <pc:sldMasterMk cId="1678106504" sldId="2147483672"/>
            <pc:sldLayoutMk cId="977905461" sldId="2147483683"/>
          </pc:sldLayoutMkLst>
        </pc:sldLayoutChg>
      </pc:sldMasterChg>
      <pc:sldMasterChg chg="add del addSldLayout delSldLayout modSldLayout">
        <pc:chgData name="Dominika Kula (2104147)" userId="S::2104147@student.uwtsd.ac.uk::d4e5e2e8-9bfc-47ba-a6bc-7fe7718077b0" providerId="AD" clId="Web-{47CEA096-DC1F-971D-4D9F-E44117CAE0C7}" dt="2024-04-22T13:19:23.316" v="33"/>
        <pc:sldMasterMkLst>
          <pc:docMk/>
          <pc:sldMasterMk cId="2433377533" sldId="2147483684"/>
        </pc:sldMasterMkLst>
        <pc:sldLayoutChg chg="add del mod replId">
          <pc:chgData name="Dominika Kula (2104147)" userId="S::2104147@student.uwtsd.ac.uk::d4e5e2e8-9bfc-47ba-a6bc-7fe7718077b0" providerId="AD" clId="Web-{47CEA096-DC1F-971D-4D9F-E44117CAE0C7}" dt="2024-04-22T13:19:23.316" v="33"/>
          <pc:sldLayoutMkLst>
            <pc:docMk/>
            <pc:sldMasterMk cId="2433377533" sldId="2147483684"/>
            <pc:sldLayoutMk cId="1142941755" sldId="2147483685"/>
          </pc:sldLayoutMkLst>
        </pc:sldLayoutChg>
        <pc:sldLayoutChg chg="add del mod replId">
          <pc:chgData name="Dominika Kula (2104147)" userId="S::2104147@student.uwtsd.ac.uk::d4e5e2e8-9bfc-47ba-a6bc-7fe7718077b0" providerId="AD" clId="Web-{47CEA096-DC1F-971D-4D9F-E44117CAE0C7}" dt="2024-04-22T13:19:23.316" v="33"/>
          <pc:sldLayoutMkLst>
            <pc:docMk/>
            <pc:sldMasterMk cId="2433377533" sldId="2147483684"/>
            <pc:sldLayoutMk cId="179813668" sldId="2147483686"/>
          </pc:sldLayoutMkLst>
        </pc:sldLayoutChg>
        <pc:sldLayoutChg chg="add del mod replId">
          <pc:chgData name="Dominika Kula (2104147)" userId="S::2104147@student.uwtsd.ac.uk::d4e5e2e8-9bfc-47ba-a6bc-7fe7718077b0" providerId="AD" clId="Web-{47CEA096-DC1F-971D-4D9F-E44117CAE0C7}" dt="2024-04-22T13:19:23.316" v="33"/>
          <pc:sldLayoutMkLst>
            <pc:docMk/>
            <pc:sldMasterMk cId="2433377533" sldId="2147483684"/>
            <pc:sldLayoutMk cId="2515631106" sldId="2147483687"/>
          </pc:sldLayoutMkLst>
        </pc:sldLayoutChg>
        <pc:sldLayoutChg chg="add del mod replId">
          <pc:chgData name="Dominika Kula (2104147)" userId="S::2104147@student.uwtsd.ac.uk::d4e5e2e8-9bfc-47ba-a6bc-7fe7718077b0" providerId="AD" clId="Web-{47CEA096-DC1F-971D-4D9F-E44117CAE0C7}" dt="2024-04-22T13:19:23.316" v="33"/>
          <pc:sldLayoutMkLst>
            <pc:docMk/>
            <pc:sldMasterMk cId="2433377533" sldId="2147483684"/>
            <pc:sldLayoutMk cId="3557563698" sldId="2147483688"/>
          </pc:sldLayoutMkLst>
        </pc:sldLayoutChg>
        <pc:sldLayoutChg chg="add del mod replId">
          <pc:chgData name="Dominika Kula (2104147)" userId="S::2104147@student.uwtsd.ac.uk::d4e5e2e8-9bfc-47ba-a6bc-7fe7718077b0" providerId="AD" clId="Web-{47CEA096-DC1F-971D-4D9F-E44117CAE0C7}" dt="2024-04-22T13:19:23.316" v="33"/>
          <pc:sldLayoutMkLst>
            <pc:docMk/>
            <pc:sldMasterMk cId="2433377533" sldId="2147483684"/>
            <pc:sldLayoutMk cId="1798848306" sldId="2147483689"/>
          </pc:sldLayoutMkLst>
        </pc:sldLayoutChg>
        <pc:sldLayoutChg chg="add del mod replId">
          <pc:chgData name="Dominika Kula (2104147)" userId="S::2104147@student.uwtsd.ac.uk::d4e5e2e8-9bfc-47ba-a6bc-7fe7718077b0" providerId="AD" clId="Web-{47CEA096-DC1F-971D-4D9F-E44117CAE0C7}" dt="2024-04-22T13:19:23.316" v="33"/>
          <pc:sldLayoutMkLst>
            <pc:docMk/>
            <pc:sldMasterMk cId="2433377533" sldId="2147483684"/>
            <pc:sldLayoutMk cId="3605076254" sldId="2147483690"/>
          </pc:sldLayoutMkLst>
        </pc:sldLayoutChg>
        <pc:sldLayoutChg chg="add del mod replId">
          <pc:chgData name="Dominika Kula (2104147)" userId="S::2104147@student.uwtsd.ac.uk::d4e5e2e8-9bfc-47ba-a6bc-7fe7718077b0" providerId="AD" clId="Web-{47CEA096-DC1F-971D-4D9F-E44117CAE0C7}" dt="2024-04-22T13:19:23.316" v="33"/>
          <pc:sldLayoutMkLst>
            <pc:docMk/>
            <pc:sldMasterMk cId="2433377533" sldId="2147483684"/>
            <pc:sldLayoutMk cId="831781110" sldId="2147483691"/>
          </pc:sldLayoutMkLst>
        </pc:sldLayoutChg>
        <pc:sldLayoutChg chg="add del mod replId">
          <pc:chgData name="Dominika Kula (2104147)" userId="S::2104147@student.uwtsd.ac.uk::d4e5e2e8-9bfc-47ba-a6bc-7fe7718077b0" providerId="AD" clId="Web-{47CEA096-DC1F-971D-4D9F-E44117CAE0C7}" dt="2024-04-22T13:19:23.316" v="33"/>
          <pc:sldLayoutMkLst>
            <pc:docMk/>
            <pc:sldMasterMk cId="2433377533" sldId="2147483684"/>
            <pc:sldLayoutMk cId="940789474" sldId="2147483692"/>
          </pc:sldLayoutMkLst>
        </pc:sldLayoutChg>
        <pc:sldLayoutChg chg="add del mod replId">
          <pc:chgData name="Dominika Kula (2104147)" userId="S::2104147@student.uwtsd.ac.uk::d4e5e2e8-9bfc-47ba-a6bc-7fe7718077b0" providerId="AD" clId="Web-{47CEA096-DC1F-971D-4D9F-E44117CAE0C7}" dt="2024-04-22T13:19:23.316" v="33"/>
          <pc:sldLayoutMkLst>
            <pc:docMk/>
            <pc:sldMasterMk cId="2433377533" sldId="2147483684"/>
            <pc:sldLayoutMk cId="3824420441" sldId="2147483693"/>
          </pc:sldLayoutMkLst>
        </pc:sldLayoutChg>
        <pc:sldLayoutChg chg="add del mod replId">
          <pc:chgData name="Dominika Kula (2104147)" userId="S::2104147@student.uwtsd.ac.uk::d4e5e2e8-9bfc-47ba-a6bc-7fe7718077b0" providerId="AD" clId="Web-{47CEA096-DC1F-971D-4D9F-E44117CAE0C7}" dt="2024-04-22T13:19:23.316" v="33"/>
          <pc:sldLayoutMkLst>
            <pc:docMk/>
            <pc:sldMasterMk cId="2433377533" sldId="2147483684"/>
            <pc:sldLayoutMk cId="1509298772" sldId="2147483694"/>
          </pc:sldLayoutMkLst>
        </pc:sldLayoutChg>
        <pc:sldLayoutChg chg="add del mod replId">
          <pc:chgData name="Dominika Kula (2104147)" userId="S::2104147@student.uwtsd.ac.uk::d4e5e2e8-9bfc-47ba-a6bc-7fe7718077b0" providerId="AD" clId="Web-{47CEA096-DC1F-971D-4D9F-E44117CAE0C7}" dt="2024-04-22T13:19:23.316" v="33"/>
          <pc:sldLayoutMkLst>
            <pc:docMk/>
            <pc:sldMasterMk cId="2433377533" sldId="2147483684"/>
            <pc:sldLayoutMk cId="2781867324" sldId="2147483695"/>
          </pc:sldLayoutMkLst>
        </pc:sldLayoutChg>
      </pc:sldMasterChg>
      <pc:sldMasterChg chg="add del addSldLayout delSldLayout modSldLayout">
        <pc:chgData name="Dominika Kula (2104147)" userId="S::2104147@student.uwtsd.ac.uk::d4e5e2e8-9bfc-47ba-a6bc-7fe7718077b0" providerId="AD" clId="Web-{47CEA096-DC1F-971D-4D9F-E44117CAE0C7}" dt="2024-04-22T13:19:27.160" v="34"/>
        <pc:sldMasterMkLst>
          <pc:docMk/>
          <pc:sldMasterMk cId="4171355472" sldId="2147483696"/>
        </pc:sldMasterMkLst>
        <pc:sldLayoutChg chg="add del mod replId">
          <pc:chgData name="Dominika Kula (2104147)" userId="S::2104147@student.uwtsd.ac.uk::d4e5e2e8-9bfc-47ba-a6bc-7fe7718077b0" providerId="AD" clId="Web-{47CEA096-DC1F-971D-4D9F-E44117CAE0C7}" dt="2024-04-22T13:19:27.160" v="34"/>
          <pc:sldLayoutMkLst>
            <pc:docMk/>
            <pc:sldMasterMk cId="4171355472" sldId="2147483696"/>
            <pc:sldLayoutMk cId="1390762263" sldId="2147483697"/>
          </pc:sldLayoutMkLst>
        </pc:sldLayoutChg>
        <pc:sldLayoutChg chg="add del mod replId">
          <pc:chgData name="Dominika Kula (2104147)" userId="S::2104147@student.uwtsd.ac.uk::d4e5e2e8-9bfc-47ba-a6bc-7fe7718077b0" providerId="AD" clId="Web-{47CEA096-DC1F-971D-4D9F-E44117CAE0C7}" dt="2024-04-22T13:19:27.160" v="34"/>
          <pc:sldLayoutMkLst>
            <pc:docMk/>
            <pc:sldMasterMk cId="4171355472" sldId="2147483696"/>
            <pc:sldLayoutMk cId="511149753" sldId="2147483698"/>
          </pc:sldLayoutMkLst>
        </pc:sldLayoutChg>
        <pc:sldLayoutChg chg="add del mod replId">
          <pc:chgData name="Dominika Kula (2104147)" userId="S::2104147@student.uwtsd.ac.uk::d4e5e2e8-9bfc-47ba-a6bc-7fe7718077b0" providerId="AD" clId="Web-{47CEA096-DC1F-971D-4D9F-E44117CAE0C7}" dt="2024-04-22T13:19:27.160" v="34"/>
          <pc:sldLayoutMkLst>
            <pc:docMk/>
            <pc:sldMasterMk cId="4171355472" sldId="2147483696"/>
            <pc:sldLayoutMk cId="713982352" sldId="2147483699"/>
          </pc:sldLayoutMkLst>
        </pc:sldLayoutChg>
        <pc:sldLayoutChg chg="add del mod replId">
          <pc:chgData name="Dominika Kula (2104147)" userId="S::2104147@student.uwtsd.ac.uk::d4e5e2e8-9bfc-47ba-a6bc-7fe7718077b0" providerId="AD" clId="Web-{47CEA096-DC1F-971D-4D9F-E44117CAE0C7}" dt="2024-04-22T13:19:27.160" v="34"/>
          <pc:sldLayoutMkLst>
            <pc:docMk/>
            <pc:sldMasterMk cId="4171355472" sldId="2147483696"/>
            <pc:sldLayoutMk cId="1933052391" sldId="2147483700"/>
          </pc:sldLayoutMkLst>
        </pc:sldLayoutChg>
        <pc:sldLayoutChg chg="add del mod replId">
          <pc:chgData name="Dominika Kula (2104147)" userId="S::2104147@student.uwtsd.ac.uk::d4e5e2e8-9bfc-47ba-a6bc-7fe7718077b0" providerId="AD" clId="Web-{47CEA096-DC1F-971D-4D9F-E44117CAE0C7}" dt="2024-04-22T13:19:27.160" v="34"/>
          <pc:sldLayoutMkLst>
            <pc:docMk/>
            <pc:sldMasterMk cId="4171355472" sldId="2147483696"/>
            <pc:sldLayoutMk cId="1251426595" sldId="2147483701"/>
          </pc:sldLayoutMkLst>
        </pc:sldLayoutChg>
        <pc:sldLayoutChg chg="add del mod replId">
          <pc:chgData name="Dominika Kula (2104147)" userId="S::2104147@student.uwtsd.ac.uk::d4e5e2e8-9bfc-47ba-a6bc-7fe7718077b0" providerId="AD" clId="Web-{47CEA096-DC1F-971D-4D9F-E44117CAE0C7}" dt="2024-04-22T13:19:27.160" v="34"/>
          <pc:sldLayoutMkLst>
            <pc:docMk/>
            <pc:sldMasterMk cId="4171355472" sldId="2147483696"/>
            <pc:sldLayoutMk cId="3901788489" sldId="2147483702"/>
          </pc:sldLayoutMkLst>
        </pc:sldLayoutChg>
        <pc:sldLayoutChg chg="add del mod replId">
          <pc:chgData name="Dominika Kula (2104147)" userId="S::2104147@student.uwtsd.ac.uk::d4e5e2e8-9bfc-47ba-a6bc-7fe7718077b0" providerId="AD" clId="Web-{47CEA096-DC1F-971D-4D9F-E44117CAE0C7}" dt="2024-04-22T13:19:27.160" v="34"/>
          <pc:sldLayoutMkLst>
            <pc:docMk/>
            <pc:sldMasterMk cId="4171355472" sldId="2147483696"/>
            <pc:sldLayoutMk cId="1120421355" sldId="2147483703"/>
          </pc:sldLayoutMkLst>
        </pc:sldLayoutChg>
        <pc:sldLayoutChg chg="add del mod replId">
          <pc:chgData name="Dominika Kula (2104147)" userId="S::2104147@student.uwtsd.ac.uk::d4e5e2e8-9bfc-47ba-a6bc-7fe7718077b0" providerId="AD" clId="Web-{47CEA096-DC1F-971D-4D9F-E44117CAE0C7}" dt="2024-04-22T13:19:27.160" v="34"/>
          <pc:sldLayoutMkLst>
            <pc:docMk/>
            <pc:sldMasterMk cId="4171355472" sldId="2147483696"/>
            <pc:sldLayoutMk cId="1999832168" sldId="2147483704"/>
          </pc:sldLayoutMkLst>
        </pc:sldLayoutChg>
        <pc:sldLayoutChg chg="add del mod replId">
          <pc:chgData name="Dominika Kula (2104147)" userId="S::2104147@student.uwtsd.ac.uk::d4e5e2e8-9bfc-47ba-a6bc-7fe7718077b0" providerId="AD" clId="Web-{47CEA096-DC1F-971D-4D9F-E44117CAE0C7}" dt="2024-04-22T13:19:27.160" v="34"/>
          <pc:sldLayoutMkLst>
            <pc:docMk/>
            <pc:sldMasterMk cId="4171355472" sldId="2147483696"/>
            <pc:sldLayoutMk cId="1218551361" sldId="2147483705"/>
          </pc:sldLayoutMkLst>
        </pc:sldLayoutChg>
        <pc:sldLayoutChg chg="add del mod replId">
          <pc:chgData name="Dominika Kula (2104147)" userId="S::2104147@student.uwtsd.ac.uk::d4e5e2e8-9bfc-47ba-a6bc-7fe7718077b0" providerId="AD" clId="Web-{47CEA096-DC1F-971D-4D9F-E44117CAE0C7}" dt="2024-04-22T13:19:27.160" v="34"/>
          <pc:sldLayoutMkLst>
            <pc:docMk/>
            <pc:sldMasterMk cId="4171355472" sldId="2147483696"/>
            <pc:sldLayoutMk cId="2454515713" sldId="2147483706"/>
          </pc:sldLayoutMkLst>
        </pc:sldLayoutChg>
        <pc:sldLayoutChg chg="add del mod replId">
          <pc:chgData name="Dominika Kula (2104147)" userId="S::2104147@student.uwtsd.ac.uk::d4e5e2e8-9bfc-47ba-a6bc-7fe7718077b0" providerId="AD" clId="Web-{47CEA096-DC1F-971D-4D9F-E44117CAE0C7}" dt="2024-04-22T13:19:27.160" v="34"/>
          <pc:sldLayoutMkLst>
            <pc:docMk/>
            <pc:sldMasterMk cId="4171355472" sldId="2147483696"/>
            <pc:sldLayoutMk cId="2092274660" sldId="2147483707"/>
          </pc:sldLayoutMkLst>
        </pc:sldLayoutChg>
      </pc:sldMasterChg>
      <pc:sldMasterChg chg="add del addSldLayout delSldLayout modSldLayout">
        <pc:chgData name="Dominika Kula (2104147)" userId="S::2104147@student.uwtsd.ac.uk::d4e5e2e8-9bfc-47ba-a6bc-7fe7718077b0" providerId="AD" clId="Web-{47CEA096-DC1F-971D-4D9F-E44117CAE0C7}" dt="2024-04-22T15:02:02.675" v="681"/>
        <pc:sldMasterMkLst>
          <pc:docMk/>
          <pc:sldMasterMk cId="560401476" sldId="2147483708"/>
        </pc:sldMasterMkLst>
        <pc:sldLayoutChg chg="add del mod replId">
          <pc:chgData name="Dominika Kula (2104147)" userId="S::2104147@student.uwtsd.ac.uk::d4e5e2e8-9bfc-47ba-a6bc-7fe7718077b0" providerId="AD" clId="Web-{47CEA096-DC1F-971D-4D9F-E44117CAE0C7}" dt="2024-04-22T15:02:02.675" v="681"/>
          <pc:sldLayoutMkLst>
            <pc:docMk/>
            <pc:sldMasterMk cId="560401476" sldId="2147483708"/>
            <pc:sldLayoutMk cId="343248788" sldId="2147483709"/>
          </pc:sldLayoutMkLst>
        </pc:sldLayoutChg>
        <pc:sldLayoutChg chg="add del mod replId">
          <pc:chgData name="Dominika Kula (2104147)" userId="S::2104147@student.uwtsd.ac.uk::d4e5e2e8-9bfc-47ba-a6bc-7fe7718077b0" providerId="AD" clId="Web-{47CEA096-DC1F-971D-4D9F-E44117CAE0C7}" dt="2024-04-22T15:02:02.675" v="681"/>
          <pc:sldLayoutMkLst>
            <pc:docMk/>
            <pc:sldMasterMk cId="560401476" sldId="2147483708"/>
            <pc:sldLayoutMk cId="756342988" sldId="2147483710"/>
          </pc:sldLayoutMkLst>
        </pc:sldLayoutChg>
        <pc:sldLayoutChg chg="add del mod replId">
          <pc:chgData name="Dominika Kula (2104147)" userId="S::2104147@student.uwtsd.ac.uk::d4e5e2e8-9bfc-47ba-a6bc-7fe7718077b0" providerId="AD" clId="Web-{47CEA096-DC1F-971D-4D9F-E44117CAE0C7}" dt="2024-04-22T15:02:02.675" v="681"/>
          <pc:sldLayoutMkLst>
            <pc:docMk/>
            <pc:sldMasterMk cId="560401476" sldId="2147483708"/>
            <pc:sldLayoutMk cId="3737369651" sldId="2147483711"/>
          </pc:sldLayoutMkLst>
        </pc:sldLayoutChg>
        <pc:sldLayoutChg chg="add del mod replId">
          <pc:chgData name="Dominika Kula (2104147)" userId="S::2104147@student.uwtsd.ac.uk::d4e5e2e8-9bfc-47ba-a6bc-7fe7718077b0" providerId="AD" clId="Web-{47CEA096-DC1F-971D-4D9F-E44117CAE0C7}" dt="2024-04-22T15:02:02.675" v="681"/>
          <pc:sldLayoutMkLst>
            <pc:docMk/>
            <pc:sldMasterMk cId="560401476" sldId="2147483708"/>
            <pc:sldLayoutMk cId="3419247774" sldId="2147483712"/>
          </pc:sldLayoutMkLst>
        </pc:sldLayoutChg>
        <pc:sldLayoutChg chg="add del mod replId">
          <pc:chgData name="Dominika Kula (2104147)" userId="S::2104147@student.uwtsd.ac.uk::d4e5e2e8-9bfc-47ba-a6bc-7fe7718077b0" providerId="AD" clId="Web-{47CEA096-DC1F-971D-4D9F-E44117CAE0C7}" dt="2024-04-22T15:02:02.675" v="681"/>
          <pc:sldLayoutMkLst>
            <pc:docMk/>
            <pc:sldMasterMk cId="560401476" sldId="2147483708"/>
            <pc:sldLayoutMk cId="1294143496" sldId="2147483713"/>
          </pc:sldLayoutMkLst>
        </pc:sldLayoutChg>
        <pc:sldLayoutChg chg="add del mod replId">
          <pc:chgData name="Dominika Kula (2104147)" userId="S::2104147@student.uwtsd.ac.uk::d4e5e2e8-9bfc-47ba-a6bc-7fe7718077b0" providerId="AD" clId="Web-{47CEA096-DC1F-971D-4D9F-E44117CAE0C7}" dt="2024-04-22T15:02:02.675" v="681"/>
          <pc:sldLayoutMkLst>
            <pc:docMk/>
            <pc:sldMasterMk cId="560401476" sldId="2147483708"/>
            <pc:sldLayoutMk cId="2737672701" sldId="2147483714"/>
          </pc:sldLayoutMkLst>
        </pc:sldLayoutChg>
        <pc:sldLayoutChg chg="add del mod replId">
          <pc:chgData name="Dominika Kula (2104147)" userId="S::2104147@student.uwtsd.ac.uk::d4e5e2e8-9bfc-47ba-a6bc-7fe7718077b0" providerId="AD" clId="Web-{47CEA096-DC1F-971D-4D9F-E44117CAE0C7}" dt="2024-04-22T15:02:02.675" v="681"/>
          <pc:sldLayoutMkLst>
            <pc:docMk/>
            <pc:sldMasterMk cId="560401476" sldId="2147483708"/>
            <pc:sldLayoutMk cId="2923522141" sldId="2147483715"/>
          </pc:sldLayoutMkLst>
        </pc:sldLayoutChg>
        <pc:sldLayoutChg chg="add del mod replId">
          <pc:chgData name="Dominika Kula (2104147)" userId="S::2104147@student.uwtsd.ac.uk::d4e5e2e8-9bfc-47ba-a6bc-7fe7718077b0" providerId="AD" clId="Web-{47CEA096-DC1F-971D-4D9F-E44117CAE0C7}" dt="2024-04-22T15:02:02.675" v="681"/>
          <pc:sldLayoutMkLst>
            <pc:docMk/>
            <pc:sldMasterMk cId="560401476" sldId="2147483708"/>
            <pc:sldLayoutMk cId="811661927" sldId="2147483716"/>
          </pc:sldLayoutMkLst>
        </pc:sldLayoutChg>
        <pc:sldLayoutChg chg="add del mod replId">
          <pc:chgData name="Dominika Kula (2104147)" userId="S::2104147@student.uwtsd.ac.uk::d4e5e2e8-9bfc-47ba-a6bc-7fe7718077b0" providerId="AD" clId="Web-{47CEA096-DC1F-971D-4D9F-E44117CAE0C7}" dt="2024-04-22T15:02:02.675" v="681"/>
          <pc:sldLayoutMkLst>
            <pc:docMk/>
            <pc:sldMasterMk cId="560401476" sldId="2147483708"/>
            <pc:sldLayoutMk cId="2939664856" sldId="2147483717"/>
          </pc:sldLayoutMkLst>
        </pc:sldLayoutChg>
        <pc:sldLayoutChg chg="add del mod replId">
          <pc:chgData name="Dominika Kula (2104147)" userId="S::2104147@student.uwtsd.ac.uk::d4e5e2e8-9bfc-47ba-a6bc-7fe7718077b0" providerId="AD" clId="Web-{47CEA096-DC1F-971D-4D9F-E44117CAE0C7}" dt="2024-04-22T15:02:02.675" v="681"/>
          <pc:sldLayoutMkLst>
            <pc:docMk/>
            <pc:sldMasterMk cId="560401476" sldId="2147483708"/>
            <pc:sldLayoutMk cId="1627856875" sldId="2147483718"/>
          </pc:sldLayoutMkLst>
        </pc:sldLayoutChg>
        <pc:sldLayoutChg chg="add del mod replId">
          <pc:chgData name="Dominika Kula (2104147)" userId="S::2104147@student.uwtsd.ac.uk::d4e5e2e8-9bfc-47ba-a6bc-7fe7718077b0" providerId="AD" clId="Web-{47CEA096-DC1F-971D-4D9F-E44117CAE0C7}" dt="2024-04-22T15:02:02.675" v="681"/>
          <pc:sldLayoutMkLst>
            <pc:docMk/>
            <pc:sldMasterMk cId="560401476" sldId="2147483708"/>
            <pc:sldLayoutMk cId="2561367519" sldId="2147483719"/>
          </pc:sldLayoutMkLst>
        </pc:sldLayoutChg>
      </pc:sldMasterChg>
      <pc:sldMasterChg chg="add del addSldLayout delSldLayout modSldLayout">
        <pc:chgData name="Dominika Kula (2104147)" userId="S::2104147@student.uwtsd.ac.uk::d4e5e2e8-9bfc-47ba-a6bc-7fe7718077b0" providerId="AD" clId="Web-{47CEA096-DC1F-971D-4D9F-E44117CAE0C7}" dt="2024-04-22T15:02:05.503" v="682"/>
        <pc:sldMasterMkLst>
          <pc:docMk/>
          <pc:sldMasterMk cId="1296931933" sldId="2147483720"/>
        </pc:sldMasterMkLst>
        <pc:sldLayoutChg chg="add del mod replId">
          <pc:chgData name="Dominika Kula (2104147)" userId="S::2104147@student.uwtsd.ac.uk::d4e5e2e8-9bfc-47ba-a6bc-7fe7718077b0" providerId="AD" clId="Web-{47CEA096-DC1F-971D-4D9F-E44117CAE0C7}" dt="2024-04-22T15:02:05.503" v="682"/>
          <pc:sldLayoutMkLst>
            <pc:docMk/>
            <pc:sldMasterMk cId="1296931933" sldId="2147483720"/>
            <pc:sldLayoutMk cId="3669534840" sldId="2147483721"/>
          </pc:sldLayoutMkLst>
        </pc:sldLayoutChg>
        <pc:sldLayoutChg chg="add del mod replId">
          <pc:chgData name="Dominika Kula (2104147)" userId="S::2104147@student.uwtsd.ac.uk::d4e5e2e8-9bfc-47ba-a6bc-7fe7718077b0" providerId="AD" clId="Web-{47CEA096-DC1F-971D-4D9F-E44117CAE0C7}" dt="2024-04-22T15:02:05.503" v="682"/>
          <pc:sldLayoutMkLst>
            <pc:docMk/>
            <pc:sldMasterMk cId="1296931933" sldId="2147483720"/>
            <pc:sldLayoutMk cId="4179758615" sldId="2147483722"/>
          </pc:sldLayoutMkLst>
        </pc:sldLayoutChg>
        <pc:sldLayoutChg chg="add del mod replId">
          <pc:chgData name="Dominika Kula (2104147)" userId="S::2104147@student.uwtsd.ac.uk::d4e5e2e8-9bfc-47ba-a6bc-7fe7718077b0" providerId="AD" clId="Web-{47CEA096-DC1F-971D-4D9F-E44117CAE0C7}" dt="2024-04-22T15:02:05.503" v="682"/>
          <pc:sldLayoutMkLst>
            <pc:docMk/>
            <pc:sldMasterMk cId="1296931933" sldId="2147483720"/>
            <pc:sldLayoutMk cId="764574448" sldId="2147483723"/>
          </pc:sldLayoutMkLst>
        </pc:sldLayoutChg>
        <pc:sldLayoutChg chg="add del mod replId">
          <pc:chgData name="Dominika Kula (2104147)" userId="S::2104147@student.uwtsd.ac.uk::d4e5e2e8-9bfc-47ba-a6bc-7fe7718077b0" providerId="AD" clId="Web-{47CEA096-DC1F-971D-4D9F-E44117CAE0C7}" dt="2024-04-22T15:02:05.503" v="682"/>
          <pc:sldLayoutMkLst>
            <pc:docMk/>
            <pc:sldMasterMk cId="1296931933" sldId="2147483720"/>
            <pc:sldLayoutMk cId="2169214446" sldId="2147483724"/>
          </pc:sldLayoutMkLst>
        </pc:sldLayoutChg>
        <pc:sldLayoutChg chg="add del mod replId">
          <pc:chgData name="Dominika Kula (2104147)" userId="S::2104147@student.uwtsd.ac.uk::d4e5e2e8-9bfc-47ba-a6bc-7fe7718077b0" providerId="AD" clId="Web-{47CEA096-DC1F-971D-4D9F-E44117CAE0C7}" dt="2024-04-22T15:02:05.503" v="682"/>
          <pc:sldLayoutMkLst>
            <pc:docMk/>
            <pc:sldMasterMk cId="1296931933" sldId="2147483720"/>
            <pc:sldLayoutMk cId="3760196839" sldId="2147483725"/>
          </pc:sldLayoutMkLst>
        </pc:sldLayoutChg>
        <pc:sldLayoutChg chg="add del mod replId">
          <pc:chgData name="Dominika Kula (2104147)" userId="S::2104147@student.uwtsd.ac.uk::d4e5e2e8-9bfc-47ba-a6bc-7fe7718077b0" providerId="AD" clId="Web-{47CEA096-DC1F-971D-4D9F-E44117CAE0C7}" dt="2024-04-22T15:02:05.503" v="682"/>
          <pc:sldLayoutMkLst>
            <pc:docMk/>
            <pc:sldMasterMk cId="1296931933" sldId="2147483720"/>
            <pc:sldLayoutMk cId="2840816247" sldId="2147483726"/>
          </pc:sldLayoutMkLst>
        </pc:sldLayoutChg>
        <pc:sldLayoutChg chg="add del mod replId">
          <pc:chgData name="Dominika Kula (2104147)" userId="S::2104147@student.uwtsd.ac.uk::d4e5e2e8-9bfc-47ba-a6bc-7fe7718077b0" providerId="AD" clId="Web-{47CEA096-DC1F-971D-4D9F-E44117CAE0C7}" dt="2024-04-22T15:02:05.503" v="682"/>
          <pc:sldLayoutMkLst>
            <pc:docMk/>
            <pc:sldMasterMk cId="1296931933" sldId="2147483720"/>
            <pc:sldLayoutMk cId="794157162" sldId="2147483727"/>
          </pc:sldLayoutMkLst>
        </pc:sldLayoutChg>
        <pc:sldLayoutChg chg="add del mod replId">
          <pc:chgData name="Dominika Kula (2104147)" userId="S::2104147@student.uwtsd.ac.uk::d4e5e2e8-9bfc-47ba-a6bc-7fe7718077b0" providerId="AD" clId="Web-{47CEA096-DC1F-971D-4D9F-E44117CAE0C7}" dt="2024-04-22T15:02:05.503" v="682"/>
          <pc:sldLayoutMkLst>
            <pc:docMk/>
            <pc:sldMasterMk cId="1296931933" sldId="2147483720"/>
            <pc:sldLayoutMk cId="3334972721" sldId="2147483728"/>
          </pc:sldLayoutMkLst>
        </pc:sldLayoutChg>
        <pc:sldLayoutChg chg="add del mod replId">
          <pc:chgData name="Dominika Kula (2104147)" userId="S::2104147@student.uwtsd.ac.uk::d4e5e2e8-9bfc-47ba-a6bc-7fe7718077b0" providerId="AD" clId="Web-{47CEA096-DC1F-971D-4D9F-E44117CAE0C7}" dt="2024-04-22T15:02:05.503" v="682"/>
          <pc:sldLayoutMkLst>
            <pc:docMk/>
            <pc:sldMasterMk cId="1296931933" sldId="2147483720"/>
            <pc:sldLayoutMk cId="1009411813" sldId="2147483729"/>
          </pc:sldLayoutMkLst>
        </pc:sldLayoutChg>
        <pc:sldLayoutChg chg="add del mod replId">
          <pc:chgData name="Dominika Kula (2104147)" userId="S::2104147@student.uwtsd.ac.uk::d4e5e2e8-9bfc-47ba-a6bc-7fe7718077b0" providerId="AD" clId="Web-{47CEA096-DC1F-971D-4D9F-E44117CAE0C7}" dt="2024-04-22T15:02:05.503" v="682"/>
          <pc:sldLayoutMkLst>
            <pc:docMk/>
            <pc:sldMasterMk cId="1296931933" sldId="2147483720"/>
            <pc:sldLayoutMk cId="770250353" sldId="2147483730"/>
          </pc:sldLayoutMkLst>
        </pc:sldLayoutChg>
        <pc:sldLayoutChg chg="add del mod replId">
          <pc:chgData name="Dominika Kula (2104147)" userId="S::2104147@student.uwtsd.ac.uk::d4e5e2e8-9bfc-47ba-a6bc-7fe7718077b0" providerId="AD" clId="Web-{47CEA096-DC1F-971D-4D9F-E44117CAE0C7}" dt="2024-04-22T15:02:05.503" v="682"/>
          <pc:sldLayoutMkLst>
            <pc:docMk/>
            <pc:sldMasterMk cId="1296931933" sldId="2147483720"/>
            <pc:sldLayoutMk cId="3321857456" sldId="2147483731"/>
          </pc:sldLayoutMkLst>
        </pc:sldLayoutChg>
      </pc:sldMasterChg>
      <pc:sldMasterChg chg="add del addSldLayout delSldLayout modSldLayout">
        <pc:chgData name="Dominika Kula (2104147)" userId="S::2104147@student.uwtsd.ac.uk::d4e5e2e8-9bfc-47ba-a6bc-7fe7718077b0" providerId="AD" clId="Web-{47CEA096-DC1F-971D-4D9F-E44117CAE0C7}" dt="2024-04-22T15:02:07.660" v="683"/>
        <pc:sldMasterMkLst>
          <pc:docMk/>
          <pc:sldMasterMk cId="2156284853" sldId="2147483732"/>
        </pc:sldMasterMkLst>
        <pc:sldLayoutChg chg="add del mod replId">
          <pc:chgData name="Dominika Kula (2104147)" userId="S::2104147@student.uwtsd.ac.uk::d4e5e2e8-9bfc-47ba-a6bc-7fe7718077b0" providerId="AD" clId="Web-{47CEA096-DC1F-971D-4D9F-E44117CAE0C7}" dt="2024-04-22T15:02:07.660" v="683"/>
          <pc:sldLayoutMkLst>
            <pc:docMk/>
            <pc:sldMasterMk cId="2156284853" sldId="2147483732"/>
            <pc:sldLayoutMk cId="2725246539" sldId="2147483733"/>
          </pc:sldLayoutMkLst>
        </pc:sldLayoutChg>
        <pc:sldLayoutChg chg="add del mod replId">
          <pc:chgData name="Dominika Kula (2104147)" userId="S::2104147@student.uwtsd.ac.uk::d4e5e2e8-9bfc-47ba-a6bc-7fe7718077b0" providerId="AD" clId="Web-{47CEA096-DC1F-971D-4D9F-E44117CAE0C7}" dt="2024-04-22T15:02:07.660" v="683"/>
          <pc:sldLayoutMkLst>
            <pc:docMk/>
            <pc:sldMasterMk cId="2156284853" sldId="2147483732"/>
            <pc:sldLayoutMk cId="1440354783" sldId="2147483734"/>
          </pc:sldLayoutMkLst>
        </pc:sldLayoutChg>
        <pc:sldLayoutChg chg="add del mod replId">
          <pc:chgData name="Dominika Kula (2104147)" userId="S::2104147@student.uwtsd.ac.uk::d4e5e2e8-9bfc-47ba-a6bc-7fe7718077b0" providerId="AD" clId="Web-{47CEA096-DC1F-971D-4D9F-E44117CAE0C7}" dt="2024-04-22T15:02:07.660" v="683"/>
          <pc:sldLayoutMkLst>
            <pc:docMk/>
            <pc:sldMasterMk cId="2156284853" sldId="2147483732"/>
            <pc:sldLayoutMk cId="3862216183" sldId="2147483735"/>
          </pc:sldLayoutMkLst>
        </pc:sldLayoutChg>
        <pc:sldLayoutChg chg="add del mod replId">
          <pc:chgData name="Dominika Kula (2104147)" userId="S::2104147@student.uwtsd.ac.uk::d4e5e2e8-9bfc-47ba-a6bc-7fe7718077b0" providerId="AD" clId="Web-{47CEA096-DC1F-971D-4D9F-E44117CAE0C7}" dt="2024-04-22T15:02:07.660" v="683"/>
          <pc:sldLayoutMkLst>
            <pc:docMk/>
            <pc:sldMasterMk cId="2156284853" sldId="2147483732"/>
            <pc:sldLayoutMk cId="978453084" sldId="2147483736"/>
          </pc:sldLayoutMkLst>
        </pc:sldLayoutChg>
        <pc:sldLayoutChg chg="add del mod replId">
          <pc:chgData name="Dominika Kula (2104147)" userId="S::2104147@student.uwtsd.ac.uk::d4e5e2e8-9bfc-47ba-a6bc-7fe7718077b0" providerId="AD" clId="Web-{47CEA096-DC1F-971D-4D9F-E44117CAE0C7}" dt="2024-04-22T15:02:07.660" v="683"/>
          <pc:sldLayoutMkLst>
            <pc:docMk/>
            <pc:sldMasterMk cId="2156284853" sldId="2147483732"/>
            <pc:sldLayoutMk cId="986913931" sldId="2147483737"/>
          </pc:sldLayoutMkLst>
        </pc:sldLayoutChg>
        <pc:sldLayoutChg chg="add del mod replId">
          <pc:chgData name="Dominika Kula (2104147)" userId="S::2104147@student.uwtsd.ac.uk::d4e5e2e8-9bfc-47ba-a6bc-7fe7718077b0" providerId="AD" clId="Web-{47CEA096-DC1F-971D-4D9F-E44117CAE0C7}" dt="2024-04-22T15:02:07.660" v="683"/>
          <pc:sldLayoutMkLst>
            <pc:docMk/>
            <pc:sldMasterMk cId="2156284853" sldId="2147483732"/>
            <pc:sldLayoutMk cId="3526338450" sldId="2147483738"/>
          </pc:sldLayoutMkLst>
        </pc:sldLayoutChg>
        <pc:sldLayoutChg chg="add del mod replId">
          <pc:chgData name="Dominika Kula (2104147)" userId="S::2104147@student.uwtsd.ac.uk::d4e5e2e8-9bfc-47ba-a6bc-7fe7718077b0" providerId="AD" clId="Web-{47CEA096-DC1F-971D-4D9F-E44117CAE0C7}" dt="2024-04-22T15:02:07.660" v="683"/>
          <pc:sldLayoutMkLst>
            <pc:docMk/>
            <pc:sldMasterMk cId="2156284853" sldId="2147483732"/>
            <pc:sldLayoutMk cId="3794847328" sldId="2147483739"/>
          </pc:sldLayoutMkLst>
        </pc:sldLayoutChg>
        <pc:sldLayoutChg chg="add del mod replId">
          <pc:chgData name="Dominika Kula (2104147)" userId="S::2104147@student.uwtsd.ac.uk::d4e5e2e8-9bfc-47ba-a6bc-7fe7718077b0" providerId="AD" clId="Web-{47CEA096-DC1F-971D-4D9F-E44117CAE0C7}" dt="2024-04-22T15:02:07.660" v="683"/>
          <pc:sldLayoutMkLst>
            <pc:docMk/>
            <pc:sldMasterMk cId="2156284853" sldId="2147483732"/>
            <pc:sldLayoutMk cId="517164769" sldId="2147483740"/>
          </pc:sldLayoutMkLst>
        </pc:sldLayoutChg>
        <pc:sldLayoutChg chg="add del mod replId">
          <pc:chgData name="Dominika Kula (2104147)" userId="S::2104147@student.uwtsd.ac.uk::d4e5e2e8-9bfc-47ba-a6bc-7fe7718077b0" providerId="AD" clId="Web-{47CEA096-DC1F-971D-4D9F-E44117CAE0C7}" dt="2024-04-22T15:02:07.660" v="683"/>
          <pc:sldLayoutMkLst>
            <pc:docMk/>
            <pc:sldMasterMk cId="2156284853" sldId="2147483732"/>
            <pc:sldLayoutMk cId="2518036016" sldId="2147483741"/>
          </pc:sldLayoutMkLst>
        </pc:sldLayoutChg>
        <pc:sldLayoutChg chg="add del mod replId">
          <pc:chgData name="Dominika Kula (2104147)" userId="S::2104147@student.uwtsd.ac.uk::d4e5e2e8-9bfc-47ba-a6bc-7fe7718077b0" providerId="AD" clId="Web-{47CEA096-DC1F-971D-4D9F-E44117CAE0C7}" dt="2024-04-22T15:02:07.660" v="683"/>
          <pc:sldLayoutMkLst>
            <pc:docMk/>
            <pc:sldMasterMk cId="2156284853" sldId="2147483732"/>
            <pc:sldLayoutMk cId="4149597433" sldId="2147483742"/>
          </pc:sldLayoutMkLst>
        </pc:sldLayoutChg>
        <pc:sldLayoutChg chg="add del mod replId">
          <pc:chgData name="Dominika Kula (2104147)" userId="S::2104147@student.uwtsd.ac.uk::d4e5e2e8-9bfc-47ba-a6bc-7fe7718077b0" providerId="AD" clId="Web-{47CEA096-DC1F-971D-4D9F-E44117CAE0C7}" dt="2024-04-22T15:02:07.660" v="683"/>
          <pc:sldLayoutMkLst>
            <pc:docMk/>
            <pc:sldMasterMk cId="2156284853" sldId="2147483732"/>
            <pc:sldLayoutMk cId="4128375927" sldId="2147483743"/>
          </pc:sldLayoutMkLst>
        </pc:sldLayoutChg>
      </pc:sldMasterChg>
      <pc:sldMasterChg chg="add del addSldLayout delSldLayout modSldLayout">
        <pc:chgData name="Dominika Kula (2104147)" userId="S::2104147@student.uwtsd.ac.uk::d4e5e2e8-9bfc-47ba-a6bc-7fe7718077b0" providerId="AD" clId="Web-{47CEA096-DC1F-971D-4D9F-E44117CAE0C7}" dt="2024-04-22T15:02:14.769" v="684"/>
        <pc:sldMasterMkLst>
          <pc:docMk/>
          <pc:sldMasterMk cId="47407522" sldId="2147483744"/>
        </pc:sldMasterMkLst>
        <pc:sldLayoutChg chg="add del mod replId">
          <pc:chgData name="Dominika Kula (2104147)" userId="S::2104147@student.uwtsd.ac.uk::d4e5e2e8-9bfc-47ba-a6bc-7fe7718077b0" providerId="AD" clId="Web-{47CEA096-DC1F-971D-4D9F-E44117CAE0C7}" dt="2024-04-22T15:02:14.769" v="684"/>
          <pc:sldLayoutMkLst>
            <pc:docMk/>
            <pc:sldMasterMk cId="47407522" sldId="2147483744"/>
            <pc:sldLayoutMk cId="269639578" sldId="2147483745"/>
          </pc:sldLayoutMkLst>
        </pc:sldLayoutChg>
        <pc:sldLayoutChg chg="add del mod replId">
          <pc:chgData name="Dominika Kula (2104147)" userId="S::2104147@student.uwtsd.ac.uk::d4e5e2e8-9bfc-47ba-a6bc-7fe7718077b0" providerId="AD" clId="Web-{47CEA096-DC1F-971D-4D9F-E44117CAE0C7}" dt="2024-04-22T15:02:14.769" v="684"/>
          <pc:sldLayoutMkLst>
            <pc:docMk/>
            <pc:sldMasterMk cId="47407522" sldId="2147483744"/>
            <pc:sldLayoutMk cId="885964491" sldId="2147483746"/>
          </pc:sldLayoutMkLst>
        </pc:sldLayoutChg>
        <pc:sldLayoutChg chg="add del mod replId">
          <pc:chgData name="Dominika Kula (2104147)" userId="S::2104147@student.uwtsd.ac.uk::d4e5e2e8-9bfc-47ba-a6bc-7fe7718077b0" providerId="AD" clId="Web-{47CEA096-DC1F-971D-4D9F-E44117CAE0C7}" dt="2024-04-22T15:02:14.769" v="684"/>
          <pc:sldLayoutMkLst>
            <pc:docMk/>
            <pc:sldMasterMk cId="47407522" sldId="2147483744"/>
            <pc:sldLayoutMk cId="1867813725" sldId="2147483747"/>
          </pc:sldLayoutMkLst>
        </pc:sldLayoutChg>
        <pc:sldLayoutChg chg="add del mod replId">
          <pc:chgData name="Dominika Kula (2104147)" userId="S::2104147@student.uwtsd.ac.uk::d4e5e2e8-9bfc-47ba-a6bc-7fe7718077b0" providerId="AD" clId="Web-{47CEA096-DC1F-971D-4D9F-E44117CAE0C7}" dt="2024-04-22T15:02:14.769" v="684"/>
          <pc:sldLayoutMkLst>
            <pc:docMk/>
            <pc:sldMasterMk cId="47407522" sldId="2147483744"/>
            <pc:sldLayoutMk cId="2202825383" sldId="2147483748"/>
          </pc:sldLayoutMkLst>
        </pc:sldLayoutChg>
        <pc:sldLayoutChg chg="add del mod replId">
          <pc:chgData name="Dominika Kula (2104147)" userId="S::2104147@student.uwtsd.ac.uk::d4e5e2e8-9bfc-47ba-a6bc-7fe7718077b0" providerId="AD" clId="Web-{47CEA096-DC1F-971D-4D9F-E44117CAE0C7}" dt="2024-04-22T15:02:14.769" v="684"/>
          <pc:sldLayoutMkLst>
            <pc:docMk/>
            <pc:sldMasterMk cId="47407522" sldId="2147483744"/>
            <pc:sldLayoutMk cId="695698037" sldId="2147483749"/>
          </pc:sldLayoutMkLst>
        </pc:sldLayoutChg>
        <pc:sldLayoutChg chg="add del mod replId">
          <pc:chgData name="Dominika Kula (2104147)" userId="S::2104147@student.uwtsd.ac.uk::d4e5e2e8-9bfc-47ba-a6bc-7fe7718077b0" providerId="AD" clId="Web-{47CEA096-DC1F-971D-4D9F-E44117CAE0C7}" dt="2024-04-22T15:02:14.769" v="684"/>
          <pc:sldLayoutMkLst>
            <pc:docMk/>
            <pc:sldMasterMk cId="47407522" sldId="2147483744"/>
            <pc:sldLayoutMk cId="3208254293" sldId="2147483750"/>
          </pc:sldLayoutMkLst>
        </pc:sldLayoutChg>
        <pc:sldLayoutChg chg="add del mod replId">
          <pc:chgData name="Dominika Kula (2104147)" userId="S::2104147@student.uwtsd.ac.uk::d4e5e2e8-9bfc-47ba-a6bc-7fe7718077b0" providerId="AD" clId="Web-{47CEA096-DC1F-971D-4D9F-E44117CAE0C7}" dt="2024-04-22T15:02:14.769" v="684"/>
          <pc:sldLayoutMkLst>
            <pc:docMk/>
            <pc:sldMasterMk cId="47407522" sldId="2147483744"/>
            <pc:sldLayoutMk cId="1919608484" sldId="2147483751"/>
          </pc:sldLayoutMkLst>
        </pc:sldLayoutChg>
        <pc:sldLayoutChg chg="add del mod replId">
          <pc:chgData name="Dominika Kula (2104147)" userId="S::2104147@student.uwtsd.ac.uk::d4e5e2e8-9bfc-47ba-a6bc-7fe7718077b0" providerId="AD" clId="Web-{47CEA096-DC1F-971D-4D9F-E44117CAE0C7}" dt="2024-04-22T15:02:14.769" v="684"/>
          <pc:sldLayoutMkLst>
            <pc:docMk/>
            <pc:sldMasterMk cId="47407522" sldId="2147483744"/>
            <pc:sldLayoutMk cId="2903225894" sldId="2147483752"/>
          </pc:sldLayoutMkLst>
        </pc:sldLayoutChg>
        <pc:sldLayoutChg chg="add del mod replId">
          <pc:chgData name="Dominika Kula (2104147)" userId="S::2104147@student.uwtsd.ac.uk::d4e5e2e8-9bfc-47ba-a6bc-7fe7718077b0" providerId="AD" clId="Web-{47CEA096-DC1F-971D-4D9F-E44117CAE0C7}" dt="2024-04-22T15:02:14.769" v="684"/>
          <pc:sldLayoutMkLst>
            <pc:docMk/>
            <pc:sldMasterMk cId="47407522" sldId="2147483744"/>
            <pc:sldLayoutMk cId="1057633150" sldId="2147483753"/>
          </pc:sldLayoutMkLst>
        </pc:sldLayoutChg>
        <pc:sldLayoutChg chg="add del mod replId">
          <pc:chgData name="Dominika Kula (2104147)" userId="S::2104147@student.uwtsd.ac.uk::d4e5e2e8-9bfc-47ba-a6bc-7fe7718077b0" providerId="AD" clId="Web-{47CEA096-DC1F-971D-4D9F-E44117CAE0C7}" dt="2024-04-22T15:02:14.769" v="684"/>
          <pc:sldLayoutMkLst>
            <pc:docMk/>
            <pc:sldMasterMk cId="47407522" sldId="2147483744"/>
            <pc:sldLayoutMk cId="1346538674" sldId="2147483754"/>
          </pc:sldLayoutMkLst>
        </pc:sldLayoutChg>
        <pc:sldLayoutChg chg="add del mod replId">
          <pc:chgData name="Dominika Kula (2104147)" userId="S::2104147@student.uwtsd.ac.uk::d4e5e2e8-9bfc-47ba-a6bc-7fe7718077b0" providerId="AD" clId="Web-{47CEA096-DC1F-971D-4D9F-E44117CAE0C7}" dt="2024-04-22T15:02:14.769" v="684"/>
          <pc:sldLayoutMkLst>
            <pc:docMk/>
            <pc:sldMasterMk cId="47407522" sldId="2147483744"/>
            <pc:sldLayoutMk cId="1545413822" sldId="2147483755"/>
          </pc:sldLayoutMkLst>
        </pc:sldLayoutChg>
      </pc:sldMasterChg>
      <pc:sldMasterChg chg="add del addSldLayout delSldLayout modSldLayout">
        <pc:chgData name="Dominika Kula (2104147)" userId="S::2104147@student.uwtsd.ac.uk::d4e5e2e8-9bfc-47ba-a6bc-7fe7718077b0" providerId="AD" clId="Web-{47CEA096-DC1F-971D-4D9F-E44117CAE0C7}" dt="2024-04-22T15:02:16.629" v="685"/>
        <pc:sldMasterMkLst>
          <pc:docMk/>
          <pc:sldMasterMk cId="3771542015" sldId="2147483756"/>
        </pc:sldMasterMkLst>
        <pc:sldLayoutChg chg="add del mod replId">
          <pc:chgData name="Dominika Kula (2104147)" userId="S::2104147@student.uwtsd.ac.uk::d4e5e2e8-9bfc-47ba-a6bc-7fe7718077b0" providerId="AD" clId="Web-{47CEA096-DC1F-971D-4D9F-E44117CAE0C7}" dt="2024-04-22T15:02:16.629" v="685"/>
          <pc:sldLayoutMkLst>
            <pc:docMk/>
            <pc:sldMasterMk cId="3771542015" sldId="2147483756"/>
            <pc:sldLayoutMk cId="4025110348" sldId="2147483757"/>
          </pc:sldLayoutMkLst>
        </pc:sldLayoutChg>
        <pc:sldLayoutChg chg="add del mod replId">
          <pc:chgData name="Dominika Kula (2104147)" userId="S::2104147@student.uwtsd.ac.uk::d4e5e2e8-9bfc-47ba-a6bc-7fe7718077b0" providerId="AD" clId="Web-{47CEA096-DC1F-971D-4D9F-E44117CAE0C7}" dt="2024-04-22T15:02:16.629" v="685"/>
          <pc:sldLayoutMkLst>
            <pc:docMk/>
            <pc:sldMasterMk cId="3771542015" sldId="2147483756"/>
            <pc:sldLayoutMk cId="646708528" sldId="2147483758"/>
          </pc:sldLayoutMkLst>
        </pc:sldLayoutChg>
        <pc:sldLayoutChg chg="add del mod replId">
          <pc:chgData name="Dominika Kula (2104147)" userId="S::2104147@student.uwtsd.ac.uk::d4e5e2e8-9bfc-47ba-a6bc-7fe7718077b0" providerId="AD" clId="Web-{47CEA096-DC1F-971D-4D9F-E44117CAE0C7}" dt="2024-04-22T15:02:16.629" v="685"/>
          <pc:sldLayoutMkLst>
            <pc:docMk/>
            <pc:sldMasterMk cId="3771542015" sldId="2147483756"/>
            <pc:sldLayoutMk cId="1396115044" sldId="2147483759"/>
          </pc:sldLayoutMkLst>
        </pc:sldLayoutChg>
        <pc:sldLayoutChg chg="add del mod replId">
          <pc:chgData name="Dominika Kula (2104147)" userId="S::2104147@student.uwtsd.ac.uk::d4e5e2e8-9bfc-47ba-a6bc-7fe7718077b0" providerId="AD" clId="Web-{47CEA096-DC1F-971D-4D9F-E44117CAE0C7}" dt="2024-04-22T15:02:16.629" v="685"/>
          <pc:sldLayoutMkLst>
            <pc:docMk/>
            <pc:sldMasterMk cId="3771542015" sldId="2147483756"/>
            <pc:sldLayoutMk cId="2142490511" sldId="2147483760"/>
          </pc:sldLayoutMkLst>
        </pc:sldLayoutChg>
        <pc:sldLayoutChg chg="add del mod replId">
          <pc:chgData name="Dominika Kula (2104147)" userId="S::2104147@student.uwtsd.ac.uk::d4e5e2e8-9bfc-47ba-a6bc-7fe7718077b0" providerId="AD" clId="Web-{47CEA096-DC1F-971D-4D9F-E44117CAE0C7}" dt="2024-04-22T15:02:16.629" v="685"/>
          <pc:sldLayoutMkLst>
            <pc:docMk/>
            <pc:sldMasterMk cId="3771542015" sldId="2147483756"/>
            <pc:sldLayoutMk cId="2776210136" sldId="2147483761"/>
          </pc:sldLayoutMkLst>
        </pc:sldLayoutChg>
        <pc:sldLayoutChg chg="add del mod replId">
          <pc:chgData name="Dominika Kula (2104147)" userId="S::2104147@student.uwtsd.ac.uk::d4e5e2e8-9bfc-47ba-a6bc-7fe7718077b0" providerId="AD" clId="Web-{47CEA096-DC1F-971D-4D9F-E44117CAE0C7}" dt="2024-04-22T15:02:16.629" v="685"/>
          <pc:sldLayoutMkLst>
            <pc:docMk/>
            <pc:sldMasterMk cId="3771542015" sldId="2147483756"/>
            <pc:sldLayoutMk cId="41864085" sldId="2147483762"/>
          </pc:sldLayoutMkLst>
        </pc:sldLayoutChg>
        <pc:sldLayoutChg chg="add del mod replId">
          <pc:chgData name="Dominika Kula (2104147)" userId="S::2104147@student.uwtsd.ac.uk::d4e5e2e8-9bfc-47ba-a6bc-7fe7718077b0" providerId="AD" clId="Web-{47CEA096-DC1F-971D-4D9F-E44117CAE0C7}" dt="2024-04-22T15:02:16.629" v="685"/>
          <pc:sldLayoutMkLst>
            <pc:docMk/>
            <pc:sldMasterMk cId="3771542015" sldId="2147483756"/>
            <pc:sldLayoutMk cId="2202326406" sldId="2147483763"/>
          </pc:sldLayoutMkLst>
        </pc:sldLayoutChg>
        <pc:sldLayoutChg chg="add del mod replId">
          <pc:chgData name="Dominika Kula (2104147)" userId="S::2104147@student.uwtsd.ac.uk::d4e5e2e8-9bfc-47ba-a6bc-7fe7718077b0" providerId="AD" clId="Web-{47CEA096-DC1F-971D-4D9F-E44117CAE0C7}" dt="2024-04-22T15:02:16.629" v="685"/>
          <pc:sldLayoutMkLst>
            <pc:docMk/>
            <pc:sldMasterMk cId="3771542015" sldId="2147483756"/>
            <pc:sldLayoutMk cId="3839098435" sldId="2147483764"/>
          </pc:sldLayoutMkLst>
        </pc:sldLayoutChg>
        <pc:sldLayoutChg chg="add del mod replId">
          <pc:chgData name="Dominika Kula (2104147)" userId="S::2104147@student.uwtsd.ac.uk::d4e5e2e8-9bfc-47ba-a6bc-7fe7718077b0" providerId="AD" clId="Web-{47CEA096-DC1F-971D-4D9F-E44117CAE0C7}" dt="2024-04-22T15:02:16.629" v="685"/>
          <pc:sldLayoutMkLst>
            <pc:docMk/>
            <pc:sldMasterMk cId="3771542015" sldId="2147483756"/>
            <pc:sldLayoutMk cId="3792038812" sldId="2147483765"/>
          </pc:sldLayoutMkLst>
        </pc:sldLayoutChg>
        <pc:sldLayoutChg chg="add del mod replId">
          <pc:chgData name="Dominika Kula (2104147)" userId="S::2104147@student.uwtsd.ac.uk::d4e5e2e8-9bfc-47ba-a6bc-7fe7718077b0" providerId="AD" clId="Web-{47CEA096-DC1F-971D-4D9F-E44117CAE0C7}" dt="2024-04-22T15:02:16.629" v="685"/>
          <pc:sldLayoutMkLst>
            <pc:docMk/>
            <pc:sldMasterMk cId="3771542015" sldId="2147483756"/>
            <pc:sldLayoutMk cId="1334704996" sldId="2147483766"/>
          </pc:sldLayoutMkLst>
        </pc:sldLayoutChg>
        <pc:sldLayoutChg chg="add del mod replId">
          <pc:chgData name="Dominika Kula (2104147)" userId="S::2104147@student.uwtsd.ac.uk::d4e5e2e8-9bfc-47ba-a6bc-7fe7718077b0" providerId="AD" clId="Web-{47CEA096-DC1F-971D-4D9F-E44117CAE0C7}" dt="2024-04-22T15:02:16.629" v="685"/>
          <pc:sldLayoutMkLst>
            <pc:docMk/>
            <pc:sldMasterMk cId="3771542015" sldId="2147483756"/>
            <pc:sldLayoutMk cId="4048085220" sldId="2147483767"/>
          </pc:sldLayoutMkLst>
        </pc:sldLayoutChg>
      </pc:sldMasterChg>
      <pc:sldMasterChg chg="add addSldLayout modSldLayout">
        <pc:chgData name="Dominika Kula (2104147)" userId="S::2104147@student.uwtsd.ac.uk::d4e5e2e8-9bfc-47ba-a6bc-7fe7718077b0" providerId="AD" clId="Web-{47CEA096-DC1F-971D-4D9F-E44117CAE0C7}" dt="2024-04-22T15:02:16.629" v="685"/>
        <pc:sldMasterMkLst>
          <pc:docMk/>
          <pc:sldMasterMk cId="3549270245" sldId="2147483768"/>
        </pc:sldMasterMkLst>
        <pc:sldLayoutChg chg="add mod replId">
          <pc:chgData name="Dominika Kula (2104147)" userId="S::2104147@student.uwtsd.ac.uk::d4e5e2e8-9bfc-47ba-a6bc-7fe7718077b0" providerId="AD" clId="Web-{47CEA096-DC1F-971D-4D9F-E44117CAE0C7}" dt="2024-04-22T15:02:16.629" v="685"/>
          <pc:sldLayoutMkLst>
            <pc:docMk/>
            <pc:sldMasterMk cId="3549270245" sldId="2147483768"/>
            <pc:sldLayoutMk cId="2501793810" sldId="2147483769"/>
          </pc:sldLayoutMkLst>
        </pc:sldLayoutChg>
        <pc:sldLayoutChg chg="add mod replId">
          <pc:chgData name="Dominika Kula (2104147)" userId="S::2104147@student.uwtsd.ac.uk::d4e5e2e8-9bfc-47ba-a6bc-7fe7718077b0" providerId="AD" clId="Web-{47CEA096-DC1F-971D-4D9F-E44117CAE0C7}" dt="2024-04-22T15:02:16.629" v="685"/>
          <pc:sldLayoutMkLst>
            <pc:docMk/>
            <pc:sldMasterMk cId="3549270245" sldId="2147483768"/>
            <pc:sldLayoutMk cId="632084294" sldId="2147483770"/>
          </pc:sldLayoutMkLst>
        </pc:sldLayoutChg>
        <pc:sldLayoutChg chg="add mod replId">
          <pc:chgData name="Dominika Kula (2104147)" userId="S::2104147@student.uwtsd.ac.uk::d4e5e2e8-9bfc-47ba-a6bc-7fe7718077b0" providerId="AD" clId="Web-{47CEA096-DC1F-971D-4D9F-E44117CAE0C7}" dt="2024-04-22T15:02:16.629" v="685"/>
          <pc:sldLayoutMkLst>
            <pc:docMk/>
            <pc:sldMasterMk cId="3549270245" sldId="2147483768"/>
            <pc:sldLayoutMk cId="1111269982" sldId="2147483771"/>
          </pc:sldLayoutMkLst>
        </pc:sldLayoutChg>
        <pc:sldLayoutChg chg="add mod replId">
          <pc:chgData name="Dominika Kula (2104147)" userId="S::2104147@student.uwtsd.ac.uk::d4e5e2e8-9bfc-47ba-a6bc-7fe7718077b0" providerId="AD" clId="Web-{47CEA096-DC1F-971D-4D9F-E44117CAE0C7}" dt="2024-04-22T15:02:16.629" v="685"/>
          <pc:sldLayoutMkLst>
            <pc:docMk/>
            <pc:sldMasterMk cId="3549270245" sldId="2147483768"/>
            <pc:sldLayoutMk cId="165515012" sldId="2147483772"/>
          </pc:sldLayoutMkLst>
        </pc:sldLayoutChg>
        <pc:sldLayoutChg chg="add mod replId">
          <pc:chgData name="Dominika Kula (2104147)" userId="S::2104147@student.uwtsd.ac.uk::d4e5e2e8-9bfc-47ba-a6bc-7fe7718077b0" providerId="AD" clId="Web-{47CEA096-DC1F-971D-4D9F-E44117CAE0C7}" dt="2024-04-22T15:02:16.629" v="685"/>
          <pc:sldLayoutMkLst>
            <pc:docMk/>
            <pc:sldMasterMk cId="3549270245" sldId="2147483768"/>
            <pc:sldLayoutMk cId="4240299547" sldId="2147483773"/>
          </pc:sldLayoutMkLst>
        </pc:sldLayoutChg>
        <pc:sldLayoutChg chg="add mod replId">
          <pc:chgData name="Dominika Kula (2104147)" userId="S::2104147@student.uwtsd.ac.uk::d4e5e2e8-9bfc-47ba-a6bc-7fe7718077b0" providerId="AD" clId="Web-{47CEA096-DC1F-971D-4D9F-E44117CAE0C7}" dt="2024-04-22T15:02:16.629" v="685"/>
          <pc:sldLayoutMkLst>
            <pc:docMk/>
            <pc:sldMasterMk cId="3549270245" sldId="2147483768"/>
            <pc:sldLayoutMk cId="584188030" sldId="2147483774"/>
          </pc:sldLayoutMkLst>
        </pc:sldLayoutChg>
        <pc:sldLayoutChg chg="add mod replId">
          <pc:chgData name="Dominika Kula (2104147)" userId="S::2104147@student.uwtsd.ac.uk::d4e5e2e8-9bfc-47ba-a6bc-7fe7718077b0" providerId="AD" clId="Web-{47CEA096-DC1F-971D-4D9F-E44117CAE0C7}" dt="2024-04-22T15:02:16.629" v="685"/>
          <pc:sldLayoutMkLst>
            <pc:docMk/>
            <pc:sldMasterMk cId="3549270245" sldId="2147483768"/>
            <pc:sldLayoutMk cId="3536685574" sldId="2147483775"/>
          </pc:sldLayoutMkLst>
        </pc:sldLayoutChg>
        <pc:sldLayoutChg chg="add mod replId">
          <pc:chgData name="Dominika Kula (2104147)" userId="S::2104147@student.uwtsd.ac.uk::d4e5e2e8-9bfc-47ba-a6bc-7fe7718077b0" providerId="AD" clId="Web-{47CEA096-DC1F-971D-4D9F-E44117CAE0C7}" dt="2024-04-22T15:02:16.629" v="685"/>
          <pc:sldLayoutMkLst>
            <pc:docMk/>
            <pc:sldMasterMk cId="3549270245" sldId="2147483768"/>
            <pc:sldLayoutMk cId="2479451167" sldId="2147483776"/>
          </pc:sldLayoutMkLst>
        </pc:sldLayoutChg>
        <pc:sldLayoutChg chg="add mod replId">
          <pc:chgData name="Dominika Kula (2104147)" userId="S::2104147@student.uwtsd.ac.uk::d4e5e2e8-9bfc-47ba-a6bc-7fe7718077b0" providerId="AD" clId="Web-{47CEA096-DC1F-971D-4D9F-E44117CAE0C7}" dt="2024-04-22T15:02:16.629" v="685"/>
          <pc:sldLayoutMkLst>
            <pc:docMk/>
            <pc:sldMasterMk cId="3549270245" sldId="2147483768"/>
            <pc:sldLayoutMk cId="1267480715" sldId="2147483777"/>
          </pc:sldLayoutMkLst>
        </pc:sldLayoutChg>
        <pc:sldLayoutChg chg="add mod replId">
          <pc:chgData name="Dominika Kula (2104147)" userId="S::2104147@student.uwtsd.ac.uk::d4e5e2e8-9bfc-47ba-a6bc-7fe7718077b0" providerId="AD" clId="Web-{47CEA096-DC1F-971D-4D9F-E44117CAE0C7}" dt="2024-04-22T15:02:16.629" v="685"/>
          <pc:sldLayoutMkLst>
            <pc:docMk/>
            <pc:sldMasterMk cId="3549270245" sldId="2147483768"/>
            <pc:sldLayoutMk cId="3953013810" sldId="2147483778"/>
          </pc:sldLayoutMkLst>
        </pc:sldLayoutChg>
        <pc:sldLayoutChg chg="add mod replId">
          <pc:chgData name="Dominika Kula (2104147)" userId="S::2104147@student.uwtsd.ac.uk::d4e5e2e8-9bfc-47ba-a6bc-7fe7718077b0" providerId="AD" clId="Web-{47CEA096-DC1F-971D-4D9F-E44117CAE0C7}" dt="2024-04-22T15:02:16.629" v="685"/>
          <pc:sldLayoutMkLst>
            <pc:docMk/>
            <pc:sldMasterMk cId="3549270245" sldId="2147483768"/>
            <pc:sldLayoutMk cId="3584703447" sldId="2147483779"/>
          </pc:sldLayoutMkLst>
        </pc:sldLayoutChg>
      </pc:sldMasterChg>
    </pc:docChg>
  </pc:docChgLst>
  <pc:docChgLst>
    <pc:chgData name="Dominika Kula (2104147)" userId="S::2104147@student.uwtsd.ac.uk::d4e5e2e8-9bfc-47ba-a6bc-7fe7718077b0" providerId="AD" clId="Web-{8AA2B21C-754B-4220-F144-D4F4EDF4AE3B}"/>
    <pc:docChg chg="addSld delSld modSld">
      <pc:chgData name="Dominika Kula (2104147)" userId="S::2104147@student.uwtsd.ac.uk::d4e5e2e8-9bfc-47ba-a6bc-7fe7718077b0" providerId="AD" clId="Web-{8AA2B21C-754B-4220-F144-D4F4EDF4AE3B}" dt="2024-04-28T10:14:55.481" v="149" actId="14100"/>
      <pc:docMkLst>
        <pc:docMk/>
      </pc:docMkLst>
      <pc:sldChg chg="modSp">
        <pc:chgData name="Dominika Kula (2104147)" userId="S::2104147@student.uwtsd.ac.uk::d4e5e2e8-9bfc-47ba-a6bc-7fe7718077b0" providerId="AD" clId="Web-{8AA2B21C-754B-4220-F144-D4F4EDF4AE3B}" dt="2024-04-28T09:33:32.792" v="0" actId="20577"/>
        <pc:sldMkLst>
          <pc:docMk/>
          <pc:sldMk cId="228019322" sldId="257"/>
        </pc:sldMkLst>
        <pc:spChg chg="mod">
          <ac:chgData name="Dominika Kula (2104147)" userId="S::2104147@student.uwtsd.ac.uk::d4e5e2e8-9bfc-47ba-a6bc-7fe7718077b0" providerId="AD" clId="Web-{8AA2B21C-754B-4220-F144-D4F4EDF4AE3B}" dt="2024-04-28T09:33:32.792" v="0" actId="20577"/>
          <ac:spMkLst>
            <pc:docMk/>
            <pc:sldMk cId="228019322" sldId="257"/>
            <ac:spMk id="3" creationId="{3E31257D-CCB0-6235-5DBB-FE3BC89F9712}"/>
          </ac:spMkLst>
        </pc:spChg>
      </pc:sldChg>
      <pc:sldChg chg="modSp">
        <pc:chgData name="Dominika Kula (2104147)" userId="S::2104147@student.uwtsd.ac.uk::d4e5e2e8-9bfc-47ba-a6bc-7fe7718077b0" providerId="AD" clId="Web-{8AA2B21C-754B-4220-F144-D4F4EDF4AE3B}" dt="2024-04-28T09:51:09.091" v="94" actId="20577"/>
        <pc:sldMkLst>
          <pc:docMk/>
          <pc:sldMk cId="219338486" sldId="258"/>
        </pc:sldMkLst>
        <pc:spChg chg="mod">
          <ac:chgData name="Dominika Kula (2104147)" userId="S::2104147@student.uwtsd.ac.uk::d4e5e2e8-9bfc-47ba-a6bc-7fe7718077b0" providerId="AD" clId="Web-{8AA2B21C-754B-4220-F144-D4F4EDF4AE3B}" dt="2024-04-28T09:51:09.091" v="94" actId="20577"/>
          <ac:spMkLst>
            <pc:docMk/>
            <pc:sldMk cId="219338486" sldId="258"/>
            <ac:spMk id="3" creationId="{A0DCE719-3582-8185-CE6A-2D897360F461}"/>
          </ac:spMkLst>
        </pc:spChg>
      </pc:sldChg>
      <pc:sldChg chg="modSp">
        <pc:chgData name="Dominika Kula (2104147)" userId="S::2104147@student.uwtsd.ac.uk::d4e5e2e8-9bfc-47ba-a6bc-7fe7718077b0" providerId="AD" clId="Web-{8AA2B21C-754B-4220-F144-D4F4EDF4AE3B}" dt="2024-04-28T10:01:46.549" v="143" actId="20577"/>
        <pc:sldMkLst>
          <pc:docMk/>
          <pc:sldMk cId="1041508752" sldId="263"/>
        </pc:sldMkLst>
        <pc:spChg chg="mod">
          <ac:chgData name="Dominika Kula (2104147)" userId="S::2104147@student.uwtsd.ac.uk::d4e5e2e8-9bfc-47ba-a6bc-7fe7718077b0" providerId="AD" clId="Web-{8AA2B21C-754B-4220-F144-D4F4EDF4AE3B}" dt="2024-04-28T10:01:46.549" v="143" actId="20577"/>
          <ac:spMkLst>
            <pc:docMk/>
            <pc:sldMk cId="1041508752" sldId="263"/>
            <ac:spMk id="3" creationId="{D41EA379-372B-242E-3D0B-19B6EE641BA8}"/>
          </ac:spMkLst>
        </pc:spChg>
      </pc:sldChg>
      <pc:sldChg chg="modSp">
        <pc:chgData name="Dominika Kula (2104147)" userId="S::2104147@student.uwtsd.ac.uk::d4e5e2e8-9bfc-47ba-a6bc-7fe7718077b0" providerId="AD" clId="Web-{8AA2B21C-754B-4220-F144-D4F4EDF4AE3B}" dt="2024-04-28T10:14:55.481" v="149" actId="14100"/>
        <pc:sldMkLst>
          <pc:docMk/>
          <pc:sldMk cId="1399402921" sldId="264"/>
        </pc:sldMkLst>
        <pc:graphicFrameChg chg="mod">
          <ac:chgData name="Dominika Kula (2104147)" userId="S::2104147@student.uwtsd.ac.uk::d4e5e2e8-9bfc-47ba-a6bc-7fe7718077b0" providerId="AD" clId="Web-{8AA2B21C-754B-4220-F144-D4F4EDF4AE3B}" dt="2024-04-28T10:14:55.481" v="149" actId="14100"/>
          <ac:graphicFrameMkLst>
            <pc:docMk/>
            <pc:sldMk cId="1399402921" sldId="264"/>
            <ac:graphicFrameMk id="120" creationId="{475B313A-F515-F566-E7E6-7A3E1F38DF0A}"/>
          </ac:graphicFrameMkLst>
        </pc:graphicFrameChg>
      </pc:sldChg>
      <pc:sldChg chg="del">
        <pc:chgData name="Dominika Kula (2104147)" userId="S::2104147@student.uwtsd.ac.uk::d4e5e2e8-9bfc-47ba-a6bc-7fe7718077b0" providerId="AD" clId="Web-{8AA2B21C-754B-4220-F144-D4F4EDF4AE3B}" dt="2024-04-28T09:51:35.186" v="95"/>
        <pc:sldMkLst>
          <pc:docMk/>
          <pc:sldMk cId="3590385913" sldId="265"/>
        </pc:sldMkLst>
      </pc:sldChg>
      <pc:sldChg chg="modSp">
        <pc:chgData name="Dominika Kula (2104147)" userId="S::2104147@student.uwtsd.ac.uk::d4e5e2e8-9bfc-47ba-a6bc-7fe7718077b0" providerId="AD" clId="Web-{8AA2B21C-754B-4220-F144-D4F4EDF4AE3B}" dt="2024-04-28T10:00:01.171" v="135" actId="1076"/>
        <pc:sldMkLst>
          <pc:docMk/>
          <pc:sldMk cId="3913611143" sldId="268"/>
        </pc:sldMkLst>
        <pc:spChg chg="mod">
          <ac:chgData name="Dominika Kula (2104147)" userId="S::2104147@student.uwtsd.ac.uk::d4e5e2e8-9bfc-47ba-a6bc-7fe7718077b0" providerId="AD" clId="Web-{8AA2B21C-754B-4220-F144-D4F4EDF4AE3B}" dt="2024-04-28T09:59:53.623" v="133" actId="1076"/>
          <ac:spMkLst>
            <pc:docMk/>
            <pc:sldMk cId="3913611143" sldId="268"/>
            <ac:spMk id="2" creationId="{B145D1B5-171F-C950-E218-4E6FA5261373}"/>
          </ac:spMkLst>
        </pc:spChg>
        <pc:spChg chg="mod">
          <ac:chgData name="Dominika Kula (2104147)" userId="S::2104147@student.uwtsd.ac.uk::d4e5e2e8-9bfc-47ba-a6bc-7fe7718077b0" providerId="AD" clId="Web-{8AA2B21C-754B-4220-F144-D4F4EDF4AE3B}" dt="2024-04-28T10:00:01.171" v="135" actId="1076"/>
          <ac:spMkLst>
            <pc:docMk/>
            <pc:sldMk cId="3913611143" sldId="268"/>
            <ac:spMk id="3" creationId="{831D6393-43D0-B433-A7AF-35C2D6395156}"/>
          </ac:spMkLst>
        </pc:spChg>
      </pc:sldChg>
      <pc:sldChg chg="modSp">
        <pc:chgData name="Dominika Kula (2104147)" userId="S::2104147@student.uwtsd.ac.uk::d4e5e2e8-9bfc-47ba-a6bc-7fe7718077b0" providerId="AD" clId="Web-{8AA2B21C-754B-4220-F144-D4F4EDF4AE3B}" dt="2024-04-28T10:14:04.527" v="147" actId="14100"/>
        <pc:sldMkLst>
          <pc:docMk/>
          <pc:sldMk cId="2104005423" sldId="270"/>
        </pc:sldMkLst>
        <pc:spChg chg="mod">
          <ac:chgData name="Dominika Kula (2104147)" userId="S::2104147@student.uwtsd.ac.uk::d4e5e2e8-9bfc-47ba-a6bc-7fe7718077b0" providerId="AD" clId="Web-{8AA2B21C-754B-4220-F144-D4F4EDF4AE3B}" dt="2024-04-28T10:14:04.527" v="147" actId="14100"/>
          <ac:spMkLst>
            <pc:docMk/>
            <pc:sldMk cId="2104005423" sldId="270"/>
            <ac:spMk id="3" creationId="{145C0807-91AB-4456-07C5-61BC9F09B45C}"/>
          </ac:spMkLst>
        </pc:spChg>
      </pc:sldChg>
      <pc:sldChg chg="addSp delSp modSp">
        <pc:chgData name="Dominika Kula (2104147)" userId="S::2104147@student.uwtsd.ac.uk::d4e5e2e8-9bfc-47ba-a6bc-7fe7718077b0" providerId="AD" clId="Web-{8AA2B21C-754B-4220-F144-D4F4EDF4AE3B}" dt="2024-04-28T09:38:04.035" v="8" actId="20577"/>
        <pc:sldMkLst>
          <pc:docMk/>
          <pc:sldMk cId="1303478412" sldId="271"/>
        </pc:sldMkLst>
        <pc:spChg chg="mod">
          <ac:chgData name="Dominika Kula (2104147)" userId="S::2104147@student.uwtsd.ac.uk::d4e5e2e8-9bfc-47ba-a6bc-7fe7718077b0" providerId="AD" clId="Web-{8AA2B21C-754B-4220-F144-D4F4EDF4AE3B}" dt="2024-04-28T09:38:04.035" v="8" actId="20577"/>
          <ac:spMkLst>
            <pc:docMk/>
            <pc:sldMk cId="1303478412" sldId="271"/>
            <ac:spMk id="2" creationId="{5132C622-FA30-69CF-AB35-61BDED324F2A}"/>
          </ac:spMkLst>
        </pc:spChg>
        <pc:spChg chg="add mod">
          <ac:chgData name="Dominika Kula (2104147)" userId="S::2104147@student.uwtsd.ac.uk::d4e5e2e8-9bfc-47ba-a6bc-7fe7718077b0" providerId="AD" clId="Web-{8AA2B21C-754B-4220-F144-D4F4EDF4AE3B}" dt="2024-04-28T09:37:56.519" v="6" actId="20577"/>
          <ac:spMkLst>
            <pc:docMk/>
            <pc:sldMk cId="1303478412" sldId="271"/>
            <ac:spMk id="21" creationId="{113B96FE-3DBB-C8D1-ECAC-3C54DCAD4766}"/>
          </ac:spMkLst>
        </pc:spChg>
        <pc:graphicFrameChg chg="del">
          <ac:chgData name="Dominika Kula (2104147)" userId="S::2104147@student.uwtsd.ac.uk::d4e5e2e8-9bfc-47ba-a6bc-7fe7718077b0" providerId="AD" clId="Web-{8AA2B21C-754B-4220-F144-D4F4EDF4AE3B}" dt="2024-04-28T09:37:39.846" v="4"/>
          <ac:graphicFrameMkLst>
            <pc:docMk/>
            <pc:sldMk cId="1303478412" sldId="271"/>
            <ac:graphicFrameMk id="5" creationId="{09FE2964-E4E0-BBC5-79D2-6798612B73A9}"/>
          </ac:graphicFrameMkLst>
        </pc:graphicFrameChg>
      </pc:sldChg>
      <pc:sldChg chg="addSp delSp modSp">
        <pc:chgData name="Dominika Kula (2104147)" userId="S::2104147@student.uwtsd.ac.uk::d4e5e2e8-9bfc-47ba-a6bc-7fe7718077b0" providerId="AD" clId="Web-{8AA2B21C-754B-4220-F144-D4F4EDF4AE3B}" dt="2024-04-28T09:43:52.593" v="39" actId="20577"/>
        <pc:sldMkLst>
          <pc:docMk/>
          <pc:sldMk cId="1825026942" sldId="272"/>
        </pc:sldMkLst>
        <pc:spChg chg="mod">
          <ac:chgData name="Dominika Kula (2104147)" userId="S::2104147@student.uwtsd.ac.uk::d4e5e2e8-9bfc-47ba-a6bc-7fe7718077b0" providerId="AD" clId="Web-{8AA2B21C-754B-4220-F144-D4F4EDF4AE3B}" dt="2024-04-28T09:42:32.418" v="31" actId="14100"/>
          <ac:spMkLst>
            <pc:docMk/>
            <pc:sldMk cId="1825026942" sldId="272"/>
            <ac:spMk id="2" creationId="{FA1191DF-042D-F6E4-22E4-104E0F4523FE}"/>
          </ac:spMkLst>
        </pc:spChg>
        <pc:spChg chg="mod">
          <ac:chgData name="Dominika Kula (2104147)" userId="S::2104147@student.uwtsd.ac.uk::d4e5e2e8-9bfc-47ba-a6bc-7fe7718077b0" providerId="AD" clId="Web-{8AA2B21C-754B-4220-F144-D4F4EDF4AE3B}" dt="2024-04-28T09:43:52.593" v="39" actId="20577"/>
          <ac:spMkLst>
            <pc:docMk/>
            <pc:sldMk cId="1825026942" sldId="272"/>
            <ac:spMk id="22" creationId="{3C87B047-E1FC-7174-7CF7-9DC12F44E459}"/>
          </ac:spMkLst>
        </pc:spChg>
        <pc:spChg chg="add del mod">
          <ac:chgData name="Dominika Kula (2104147)" userId="S::2104147@student.uwtsd.ac.uk::d4e5e2e8-9bfc-47ba-a6bc-7fe7718077b0" providerId="AD" clId="Web-{8AA2B21C-754B-4220-F144-D4F4EDF4AE3B}" dt="2024-04-28T09:41:55.651" v="25"/>
          <ac:spMkLst>
            <pc:docMk/>
            <pc:sldMk cId="1825026942" sldId="272"/>
            <ac:spMk id="62" creationId="{C737EA65-50D7-0F08-4EC6-E2ED7E2F4607}"/>
          </ac:spMkLst>
        </pc:spChg>
        <pc:graphicFrameChg chg="del">
          <ac:chgData name="Dominika Kula (2104147)" userId="S::2104147@student.uwtsd.ac.uk::d4e5e2e8-9bfc-47ba-a6bc-7fe7718077b0" providerId="AD" clId="Web-{8AA2B21C-754B-4220-F144-D4F4EDF4AE3B}" dt="2024-04-28T09:38:37.520" v="9"/>
          <ac:graphicFrameMkLst>
            <pc:docMk/>
            <pc:sldMk cId="1825026942" sldId="272"/>
            <ac:graphicFrameMk id="5" creationId="{AE28710B-57F2-2C2A-047C-DD44C352043A}"/>
          </ac:graphicFrameMkLst>
        </pc:graphicFrameChg>
        <pc:graphicFrameChg chg="add mod">
          <ac:chgData name="Dominika Kula (2104147)" userId="S::2104147@student.uwtsd.ac.uk::d4e5e2e8-9bfc-47ba-a6bc-7fe7718077b0" providerId="AD" clId="Web-{8AA2B21C-754B-4220-F144-D4F4EDF4AE3B}" dt="2024-04-28T09:42:27.590" v="30" actId="14100"/>
          <ac:graphicFrameMkLst>
            <pc:docMk/>
            <pc:sldMk cId="1825026942" sldId="272"/>
            <ac:graphicFrameMk id="64" creationId="{AD07780A-D139-4DC3-9BE6-27E76209732A}"/>
          </ac:graphicFrameMkLst>
        </pc:graphicFrameChg>
      </pc:sldChg>
      <pc:sldChg chg="addSp delSp modSp">
        <pc:chgData name="Dominika Kula (2104147)" userId="S::2104147@student.uwtsd.ac.uk::d4e5e2e8-9bfc-47ba-a6bc-7fe7718077b0" providerId="AD" clId="Web-{8AA2B21C-754B-4220-F144-D4F4EDF4AE3B}" dt="2024-04-28T09:49:36.370" v="54" actId="20577"/>
        <pc:sldMkLst>
          <pc:docMk/>
          <pc:sldMk cId="584141602" sldId="273"/>
        </pc:sldMkLst>
        <pc:spChg chg="mod">
          <ac:chgData name="Dominika Kula (2104147)" userId="S::2104147@student.uwtsd.ac.uk::d4e5e2e8-9bfc-47ba-a6bc-7fe7718077b0" providerId="AD" clId="Web-{8AA2B21C-754B-4220-F144-D4F4EDF4AE3B}" dt="2024-04-28T09:48:38.102" v="47" actId="20577"/>
          <ac:spMkLst>
            <pc:docMk/>
            <pc:sldMk cId="584141602" sldId="273"/>
            <ac:spMk id="2" creationId="{B37BDF06-72D6-A827-244D-C0C32BF2EDFB}"/>
          </ac:spMkLst>
        </pc:spChg>
        <pc:spChg chg="mod">
          <ac:chgData name="Dominika Kula (2104147)" userId="S::2104147@student.uwtsd.ac.uk::d4e5e2e8-9bfc-47ba-a6bc-7fe7718077b0" providerId="AD" clId="Web-{8AA2B21C-754B-4220-F144-D4F4EDF4AE3B}" dt="2024-04-28T09:49:36.370" v="54" actId="20577"/>
          <ac:spMkLst>
            <pc:docMk/>
            <pc:sldMk cId="584141602" sldId="273"/>
            <ac:spMk id="36" creationId="{5024F2C9-97FB-2994-3E92-B0F846980BEE}"/>
          </ac:spMkLst>
        </pc:spChg>
        <pc:spChg chg="add mod">
          <ac:chgData name="Dominika Kula (2104147)" userId="S::2104147@student.uwtsd.ac.uk::d4e5e2e8-9bfc-47ba-a6bc-7fe7718077b0" providerId="AD" clId="Web-{8AA2B21C-754B-4220-F144-D4F4EDF4AE3B}" dt="2024-04-28T09:48:16.414" v="42" actId="20577"/>
          <ac:spMkLst>
            <pc:docMk/>
            <pc:sldMk cId="584141602" sldId="273"/>
            <ac:spMk id="73" creationId="{207266DE-9766-2DFD-6D82-66E541FB6205}"/>
          </ac:spMkLst>
        </pc:spChg>
        <pc:graphicFrameChg chg="del">
          <ac:chgData name="Dominika Kula (2104147)" userId="S::2104147@student.uwtsd.ac.uk::d4e5e2e8-9bfc-47ba-a6bc-7fe7718077b0" providerId="AD" clId="Web-{8AA2B21C-754B-4220-F144-D4F4EDF4AE3B}" dt="2024-04-28T09:47:38.272" v="40"/>
          <ac:graphicFrameMkLst>
            <pc:docMk/>
            <pc:sldMk cId="584141602" sldId="273"/>
            <ac:graphicFrameMk id="5" creationId="{50171F9F-A27E-D282-0333-BCD99960C6F8}"/>
          </ac:graphicFrameMkLst>
        </pc:graphicFrameChg>
      </pc:sldChg>
      <pc:sldChg chg="addSp modSp new mod setBg">
        <pc:chgData name="Dominika Kula (2104147)" userId="S::2104147@student.uwtsd.ac.uk::d4e5e2e8-9bfc-47ba-a6bc-7fe7718077b0" providerId="AD" clId="Web-{8AA2B21C-754B-4220-F144-D4F4EDF4AE3B}" dt="2024-04-28T10:00:54.672" v="140" actId="14100"/>
        <pc:sldMkLst>
          <pc:docMk/>
          <pc:sldMk cId="3307865632" sldId="274"/>
        </pc:sldMkLst>
        <pc:spChg chg="mod">
          <ac:chgData name="Dominika Kula (2104147)" userId="S::2104147@student.uwtsd.ac.uk::d4e5e2e8-9bfc-47ba-a6bc-7fe7718077b0" providerId="AD" clId="Web-{8AA2B21C-754B-4220-F144-D4F4EDF4AE3B}" dt="2024-04-28T09:56:05.335" v="125" actId="14100"/>
          <ac:spMkLst>
            <pc:docMk/>
            <pc:sldMk cId="3307865632" sldId="274"/>
            <ac:spMk id="2" creationId="{1D6C63B4-576A-3691-7C10-C2862D6D3D43}"/>
          </ac:spMkLst>
        </pc:spChg>
        <pc:spChg chg="mod">
          <ac:chgData name="Dominika Kula (2104147)" userId="S::2104147@student.uwtsd.ac.uk::d4e5e2e8-9bfc-47ba-a6bc-7fe7718077b0" providerId="AD" clId="Web-{8AA2B21C-754B-4220-F144-D4F4EDF4AE3B}" dt="2024-04-28T09:55:55.413" v="123" actId="20577"/>
          <ac:spMkLst>
            <pc:docMk/>
            <pc:sldMk cId="3307865632" sldId="274"/>
            <ac:spMk id="3" creationId="{5C8F99C8-9AD8-375C-8565-3D97D70255B5}"/>
          </ac:spMkLst>
        </pc:spChg>
        <pc:spChg chg="add mod">
          <ac:chgData name="Dominika Kula (2104147)" userId="S::2104147@student.uwtsd.ac.uk::d4e5e2e8-9bfc-47ba-a6bc-7fe7718077b0" providerId="AD" clId="Web-{8AA2B21C-754B-4220-F144-D4F4EDF4AE3B}" dt="2024-04-28T10:00:54.672" v="140" actId="14100"/>
          <ac:spMkLst>
            <pc:docMk/>
            <pc:sldMk cId="3307865632" sldId="274"/>
            <ac:spMk id="4" creationId="{95AAA014-EC5E-C264-EC8B-9088D428EC82}"/>
          </ac:spMkLst>
        </pc:spChg>
        <pc:spChg chg="add">
          <ac:chgData name="Dominika Kula (2104147)" userId="S::2104147@student.uwtsd.ac.uk::d4e5e2e8-9bfc-47ba-a6bc-7fe7718077b0" providerId="AD" clId="Web-{8AA2B21C-754B-4220-F144-D4F4EDF4AE3B}" dt="2024-04-28T09:55:38.787" v="119"/>
          <ac:spMkLst>
            <pc:docMk/>
            <pc:sldMk cId="3307865632" sldId="274"/>
            <ac:spMk id="9" creationId="{43BBAF34-367D-4E18-A62E-4602BD90855C}"/>
          </ac:spMkLst>
        </pc:spChg>
        <pc:spChg chg="add">
          <ac:chgData name="Dominika Kula (2104147)" userId="S::2104147@student.uwtsd.ac.uk::d4e5e2e8-9bfc-47ba-a6bc-7fe7718077b0" providerId="AD" clId="Web-{8AA2B21C-754B-4220-F144-D4F4EDF4AE3B}" dt="2024-04-28T09:55:38.787" v="119"/>
          <ac:spMkLst>
            <pc:docMk/>
            <pc:sldMk cId="3307865632" sldId="274"/>
            <ac:spMk id="11" creationId="{99A4CF08-858A-49E4-B707-4E7585D11566}"/>
          </ac:spMkLst>
        </pc:spChg>
        <pc:spChg chg="add">
          <ac:chgData name="Dominika Kula (2104147)" userId="S::2104147@student.uwtsd.ac.uk::d4e5e2e8-9bfc-47ba-a6bc-7fe7718077b0" providerId="AD" clId="Web-{8AA2B21C-754B-4220-F144-D4F4EDF4AE3B}" dt="2024-04-28T09:55:38.787" v="119"/>
          <ac:spMkLst>
            <pc:docMk/>
            <pc:sldMk cId="3307865632" sldId="274"/>
            <ac:spMk id="13" creationId="{56938E62-910D-4D69-AA09-567AAAC3776D}"/>
          </ac:spMkLst>
        </pc:spChg>
        <pc:spChg chg="add">
          <ac:chgData name="Dominika Kula (2104147)" userId="S::2104147@student.uwtsd.ac.uk::d4e5e2e8-9bfc-47ba-a6bc-7fe7718077b0" providerId="AD" clId="Web-{8AA2B21C-754B-4220-F144-D4F4EDF4AE3B}" dt="2024-04-28T09:55:38.787" v="119"/>
          <ac:spMkLst>
            <pc:docMk/>
            <pc:sldMk cId="3307865632" sldId="274"/>
            <ac:spMk id="15" creationId="{A74E54C6-D084-4BC8-B3F9-8B9EC22A6B67}"/>
          </ac:spMkLst>
        </pc:spChg>
        <pc:spChg chg="add">
          <ac:chgData name="Dominika Kula (2104147)" userId="S::2104147@student.uwtsd.ac.uk::d4e5e2e8-9bfc-47ba-a6bc-7fe7718077b0" providerId="AD" clId="Web-{8AA2B21C-754B-4220-F144-D4F4EDF4AE3B}" dt="2024-04-28T09:55:38.787" v="119"/>
          <ac:spMkLst>
            <pc:docMk/>
            <pc:sldMk cId="3307865632" sldId="274"/>
            <ac:spMk id="17" creationId="{777713DB-A0B1-4507-9991-B6DCAE436C74}"/>
          </ac:spMkLst>
        </pc:spChg>
        <pc:picChg chg="add">
          <ac:chgData name="Dominika Kula (2104147)" userId="S::2104147@student.uwtsd.ac.uk::d4e5e2e8-9bfc-47ba-a6bc-7fe7718077b0" providerId="AD" clId="Web-{8AA2B21C-754B-4220-F144-D4F4EDF4AE3B}" dt="2024-04-28T09:55:38.787" v="119"/>
          <ac:picMkLst>
            <pc:docMk/>
            <pc:sldMk cId="3307865632" sldId="274"/>
            <ac:picMk id="5" creationId="{4A313D13-637A-7357-9DB7-E38FBB6E8A47}"/>
          </ac:picMkLst>
        </pc:picChg>
        <pc:picChg chg="add">
          <ac:chgData name="Dominika Kula (2104147)" userId="S::2104147@student.uwtsd.ac.uk::d4e5e2e8-9bfc-47ba-a6bc-7fe7718077b0" providerId="AD" clId="Web-{8AA2B21C-754B-4220-F144-D4F4EDF4AE3B}" dt="2024-04-28T09:55:38.787" v="119"/>
          <ac:picMkLst>
            <pc:docMk/>
            <pc:sldMk cId="3307865632" sldId="274"/>
            <ac:picMk id="19" creationId="{A9A96FF2-ACD7-48C4-BCE1-FC7F42108606}"/>
          </ac:picMkLst>
        </pc:pic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A3A6B0-0EF7-4E44-B754-AD4DFA2B8108}"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4C700E3A-C152-4AEB-9F78-8E42EB71C53B}">
      <dgm:prSet/>
      <dgm:spPr/>
      <dgm:t>
        <a:bodyPr/>
        <a:lstStyle/>
        <a:p>
          <a:pPr>
            <a:lnSpc>
              <a:spcPct val="100000"/>
            </a:lnSpc>
          </a:pPr>
          <a:r>
            <a:rPr lang="en-US"/>
            <a:t>Collaborative Governance</a:t>
          </a:r>
        </a:p>
      </dgm:t>
    </dgm:pt>
    <dgm:pt modelId="{E9A15F06-0977-4C16-AAF5-4E5E88B82DBD}" type="parTrans" cxnId="{A8BBA0CC-C72E-4361-888E-87CB0520A5A5}">
      <dgm:prSet/>
      <dgm:spPr/>
      <dgm:t>
        <a:bodyPr/>
        <a:lstStyle/>
        <a:p>
          <a:endParaRPr lang="en-US"/>
        </a:p>
      </dgm:t>
    </dgm:pt>
    <dgm:pt modelId="{A75CB579-52D6-4331-B897-D9EB68DB9278}" type="sibTrans" cxnId="{A8BBA0CC-C72E-4361-888E-87CB0520A5A5}">
      <dgm:prSet/>
      <dgm:spPr/>
      <dgm:t>
        <a:bodyPr/>
        <a:lstStyle/>
        <a:p>
          <a:endParaRPr lang="en-US"/>
        </a:p>
      </dgm:t>
    </dgm:pt>
    <dgm:pt modelId="{400BD043-16A9-4B30-941F-0968CB324571}">
      <dgm:prSet/>
      <dgm:spPr/>
      <dgm:t>
        <a:bodyPr/>
        <a:lstStyle/>
        <a:p>
          <a:pPr>
            <a:lnSpc>
              <a:spcPct val="100000"/>
            </a:lnSpc>
          </a:pPr>
          <a:r>
            <a:rPr lang="en-US"/>
            <a:t>Population Health Management</a:t>
          </a:r>
        </a:p>
      </dgm:t>
    </dgm:pt>
    <dgm:pt modelId="{97B5EFA6-F446-437F-87C5-3DE6A0432BE3}" type="parTrans" cxnId="{D6056C3F-B572-47F8-86CF-1EF9F642486A}">
      <dgm:prSet/>
      <dgm:spPr/>
      <dgm:t>
        <a:bodyPr/>
        <a:lstStyle/>
        <a:p>
          <a:endParaRPr lang="en-US"/>
        </a:p>
      </dgm:t>
    </dgm:pt>
    <dgm:pt modelId="{CA67253F-22D7-42BB-B5A8-EDA6DFA5938D}" type="sibTrans" cxnId="{D6056C3F-B572-47F8-86CF-1EF9F642486A}">
      <dgm:prSet/>
      <dgm:spPr/>
      <dgm:t>
        <a:bodyPr/>
        <a:lstStyle/>
        <a:p>
          <a:endParaRPr lang="en-US"/>
        </a:p>
      </dgm:t>
    </dgm:pt>
    <dgm:pt modelId="{63EE20D9-5BFD-4380-A4A2-18E5FCB1C8EE}">
      <dgm:prSet/>
      <dgm:spPr/>
      <dgm:t>
        <a:bodyPr/>
        <a:lstStyle/>
        <a:p>
          <a:pPr>
            <a:lnSpc>
              <a:spcPct val="100000"/>
            </a:lnSpc>
          </a:pPr>
          <a:r>
            <a:rPr lang="en-US"/>
            <a:t>Integrated Care Pathways</a:t>
          </a:r>
        </a:p>
      </dgm:t>
    </dgm:pt>
    <dgm:pt modelId="{09F9DAF1-91BA-4400-BE24-128FA8782262}" type="parTrans" cxnId="{EF2CD7D9-058F-45D7-9BC4-EFE11B50756C}">
      <dgm:prSet/>
      <dgm:spPr/>
      <dgm:t>
        <a:bodyPr/>
        <a:lstStyle/>
        <a:p>
          <a:endParaRPr lang="en-US"/>
        </a:p>
      </dgm:t>
    </dgm:pt>
    <dgm:pt modelId="{1D201F44-29D0-4DEE-BC17-348209E66259}" type="sibTrans" cxnId="{EF2CD7D9-058F-45D7-9BC4-EFE11B50756C}">
      <dgm:prSet/>
      <dgm:spPr/>
      <dgm:t>
        <a:bodyPr/>
        <a:lstStyle/>
        <a:p>
          <a:endParaRPr lang="en-US"/>
        </a:p>
      </dgm:t>
    </dgm:pt>
    <dgm:pt modelId="{32D7C413-DEC1-4723-A3A8-AE9CBFB394D4}">
      <dgm:prSet/>
      <dgm:spPr/>
      <dgm:t>
        <a:bodyPr/>
        <a:lstStyle/>
        <a:p>
          <a:pPr>
            <a:lnSpc>
              <a:spcPct val="100000"/>
            </a:lnSpc>
          </a:pPr>
          <a:r>
            <a:rPr lang="en-US"/>
            <a:t>Digital Transformation</a:t>
          </a:r>
        </a:p>
      </dgm:t>
    </dgm:pt>
    <dgm:pt modelId="{13D7A136-72E7-490B-82CC-43045E100734}" type="parTrans" cxnId="{22B46505-B135-4161-8CD6-2DEBEDD46FA9}">
      <dgm:prSet/>
      <dgm:spPr/>
      <dgm:t>
        <a:bodyPr/>
        <a:lstStyle/>
        <a:p>
          <a:endParaRPr lang="en-US"/>
        </a:p>
      </dgm:t>
    </dgm:pt>
    <dgm:pt modelId="{9AD3E0A4-6C79-4FEC-957B-31C13D71182A}" type="sibTrans" cxnId="{22B46505-B135-4161-8CD6-2DEBEDD46FA9}">
      <dgm:prSet/>
      <dgm:spPr/>
      <dgm:t>
        <a:bodyPr/>
        <a:lstStyle/>
        <a:p>
          <a:endParaRPr lang="en-US"/>
        </a:p>
      </dgm:t>
    </dgm:pt>
    <dgm:pt modelId="{3C348A4E-2004-451B-A7DE-9797673A4C05}" type="pres">
      <dgm:prSet presAssocID="{30A3A6B0-0EF7-4E44-B754-AD4DFA2B8108}" presName="root" presStyleCnt="0">
        <dgm:presLayoutVars>
          <dgm:dir/>
          <dgm:resizeHandles val="exact"/>
        </dgm:presLayoutVars>
      </dgm:prSet>
      <dgm:spPr/>
    </dgm:pt>
    <dgm:pt modelId="{E980B684-355E-46BC-B4C3-9643D34721F1}" type="pres">
      <dgm:prSet presAssocID="{4C700E3A-C152-4AEB-9F78-8E42EB71C53B}" presName="compNode" presStyleCnt="0"/>
      <dgm:spPr/>
    </dgm:pt>
    <dgm:pt modelId="{CD8DB864-42CF-4135-80DB-DBC02B266124}" type="pres">
      <dgm:prSet presAssocID="{4C700E3A-C152-4AEB-9F78-8E42EB71C53B}"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eeting"/>
        </a:ext>
      </dgm:extLst>
    </dgm:pt>
    <dgm:pt modelId="{EB9C08EC-3247-4083-8E5D-659C6F6D1A3D}" type="pres">
      <dgm:prSet presAssocID="{4C700E3A-C152-4AEB-9F78-8E42EB71C53B}" presName="spaceRect" presStyleCnt="0"/>
      <dgm:spPr/>
    </dgm:pt>
    <dgm:pt modelId="{A536F318-9EEF-49C3-960F-4497FBEEF7CB}" type="pres">
      <dgm:prSet presAssocID="{4C700E3A-C152-4AEB-9F78-8E42EB71C53B}" presName="textRect" presStyleLbl="revTx" presStyleIdx="0" presStyleCnt="4">
        <dgm:presLayoutVars>
          <dgm:chMax val="1"/>
          <dgm:chPref val="1"/>
        </dgm:presLayoutVars>
      </dgm:prSet>
      <dgm:spPr/>
    </dgm:pt>
    <dgm:pt modelId="{66687BE8-BDC6-47C2-8FCE-A7584C122A31}" type="pres">
      <dgm:prSet presAssocID="{A75CB579-52D6-4331-B897-D9EB68DB9278}" presName="sibTrans" presStyleCnt="0"/>
      <dgm:spPr/>
    </dgm:pt>
    <dgm:pt modelId="{7DFA185C-5470-4E47-8D44-8A4D675156A7}" type="pres">
      <dgm:prSet presAssocID="{400BD043-16A9-4B30-941F-0968CB324571}" presName="compNode" presStyleCnt="0"/>
      <dgm:spPr/>
    </dgm:pt>
    <dgm:pt modelId="{6CF66DCE-455E-4164-8FA2-3A567F841C6B}" type="pres">
      <dgm:prSet presAssocID="{400BD043-16A9-4B30-941F-0968CB324571}"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Medical"/>
        </a:ext>
      </dgm:extLst>
    </dgm:pt>
    <dgm:pt modelId="{CE2BA1F9-5E81-4DEA-9223-3F10EFE99015}" type="pres">
      <dgm:prSet presAssocID="{400BD043-16A9-4B30-941F-0968CB324571}" presName="spaceRect" presStyleCnt="0"/>
      <dgm:spPr/>
    </dgm:pt>
    <dgm:pt modelId="{CB0FDF41-A74D-44F6-8721-0BA0ACFBD85D}" type="pres">
      <dgm:prSet presAssocID="{400BD043-16A9-4B30-941F-0968CB324571}" presName="textRect" presStyleLbl="revTx" presStyleIdx="1" presStyleCnt="4">
        <dgm:presLayoutVars>
          <dgm:chMax val="1"/>
          <dgm:chPref val="1"/>
        </dgm:presLayoutVars>
      </dgm:prSet>
      <dgm:spPr/>
    </dgm:pt>
    <dgm:pt modelId="{C5056E75-043C-4875-AF9A-00A55BA94EC2}" type="pres">
      <dgm:prSet presAssocID="{CA67253F-22D7-42BB-B5A8-EDA6DFA5938D}" presName="sibTrans" presStyleCnt="0"/>
      <dgm:spPr/>
    </dgm:pt>
    <dgm:pt modelId="{4D08B589-10A1-4163-B66D-19011DDC5815}" type="pres">
      <dgm:prSet presAssocID="{63EE20D9-5BFD-4380-A4A2-18E5FCB1C8EE}" presName="compNode" presStyleCnt="0"/>
      <dgm:spPr/>
    </dgm:pt>
    <dgm:pt modelId="{7AB002C2-9D9A-45F5-8175-4B9B0C7EDECF}" type="pres">
      <dgm:prSet presAssocID="{63EE20D9-5BFD-4380-A4A2-18E5FCB1C8EE}"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tethoscope"/>
        </a:ext>
      </dgm:extLst>
    </dgm:pt>
    <dgm:pt modelId="{B0C181F2-ECFF-4A5C-A174-6CE35844F69B}" type="pres">
      <dgm:prSet presAssocID="{63EE20D9-5BFD-4380-A4A2-18E5FCB1C8EE}" presName="spaceRect" presStyleCnt="0"/>
      <dgm:spPr/>
    </dgm:pt>
    <dgm:pt modelId="{B6983051-8ADB-4FAA-BABE-374165137157}" type="pres">
      <dgm:prSet presAssocID="{63EE20D9-5BFD-4380-A4A2-18E5FCB1C8EE}" presName="textRect" presStyleLbl="revTx" presStyleIdx="2" presStyleCnt="4">
        <dgm:presLayoutVars>
          <dgm:chMax val="1"/>
          <dgm:chPref val="1"/>
        </dgm:presLayoutVars>
      </dgm:prSet>
      <dgm:spPr/>
    </dgm:pt>
    <dgm:pt modelId="{5B326A10-DB9D-4AD9-8F3D-4B47C603AE27}" type="pres">
      <dgm:prSet presAssocID="{1D201F44-29D0-4DEE-BC17-348209E66259}" presName="sibTrans" presStyleCnt="0"/>
      <dgm:spPr/>
    </dgm:pt>
    <dgm:pt modelId="{C78F227F-4452-4E9A-8264-2791ADDA969C}" type="pres">
      <dgm:prSet presAssocID="{32D7C413-DEC1-4723-A3A8-AE9CBFB394D4}" presName="compNode" presStyleCnt="0"/>
      <dgm:spPr/>
    </dgm:pt>
    <dgm:pt modelId="{81C29BB9-8A87-4E22-BF8F-D758C3147AEC}" type="pres">
      <dgm:prSet presAssocID="{32D7C413-DEC1-4723-A3A8-AE9CBFB394D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Gears"/>
        </a:ext>
      </dgm:extLst>
    </dgm:pt>
    <dgm:pt modelId="{2C92D372-884E-44F1-935A-1644E0F30978}" type="pres">
      <dgm:prSet presAssocID="{32D7C413-DEC1-4723-A3A8-AE9CBFB394D4}" presName="spaceRect" presStyleCnt="0"/>
      <dgm:spPr/>
    </dgm:pt>
    <dgm:pt modelId="{EE950299-5932-486F-A133-2E1AD173F936}" type="pres">
      <dgm:prSet presAssocID="{32D7C413-DEC1-4723-A3A8-AE9CBFB394D4}" presName="textRect" presStyleLbl="revTx" presStyleIdx="3" presStyleCnt="4">
        <dgm:presLayoutVars>
          <dgm:chMax val="1"/>
          <dgm:chPref val="1"/>
        </dgm:presLayoutVars>
      </dgm:prSet>
      <dgm:spPr/>
    </dgm:pt>
  </dgm:ptLst>
  <dgm:cxnLst>
    <dgm:cxn modelId="{22B46505-B135-4161-8CD6-2DEBEDD46FA9}" srcId="{30A3A6B0-0EF7-4E44-B754-AD4DFA2B8108}" destId="{32D7C413-DEC1-4723-A3A8-AE9CBFB394D4}" srcOrd="3" destOrd="0" parTransId="{13D7A136-72E7-490B-82CC-43045E100734}" sibTransId="{9AD3E0A4-6C79-4FEC-957B-31C13D71182A}"/>
    <dgm:cxn modelId="{D6056C3F-B572-47F8-86CF-1EF9F642486A}" srcId="{30A3A6B0-0EF7-4E44-B754-AD4DFA2B8108}" destId="{400BD043-16A9-4B30-941F-0968CB324571}" srcOrd="1" destOrd="0" parTransId="{97B5EFA6-F446-437F-87C5-3DE6A0432BE3}" sibTransId="{CA67253F-22D7-42BB-B5A8-EDA6DFA5938D}"/>
    <dgm:cxn modelId="{E2A0E842-E0A5-49EB-AFD7-85F544A6ED38}" type="presOf" srcId="{30A3A6B0-0EF7-4E44-B754-AD4DFA2B8108}" destId="{3C348A4E-2004-451B-A7DE-9797673A4C05}" srcOrd="0" destOrd="0" presId="urn:microsoft.com/office/officeart/2018/2/layout/IconLabelList"/>
    <dgm:cxn modelId="{C40AF656-3BB2-4400-B1FE-03B1EAC072F2}" type="presOf" srcId="{400BD043-16A9-4B30-941F-0968CB324571}" destId="{CB0FDF41-A74D-44F6-8721-0BA0ACFBD85D}" srcOrd="0" destOrd="0" presId="urn:microsoft.com/office/officeart/2018/2/layout/IconLabelList"/>
    <dgm:cxn modelId="{1FE53C7D-DA93-4A45-A47D-C25D614224C9}" type="presOf" srcId="{32D7C413-DEC1-4723-A3A8-AE9CBFB394D4}" destId="{EE950299-5932-486F-A133-2E1AD173F936}" srcOrd="0" destOrd="0" presId="urn:microsoft.com/office/officeart/2018/2/layout/IconLabelList"/>
    <dgm:cxn modelId="{28ABF1A4-A2A2-4CC7-B8BD-85478CA6ED91}" type="presOf" srcId="{4C700E3A-C152-4AEB-9F78-8E42EB71C53B}" destId="{A536F318-9EEF-49C3-960F-4497FBEEF7CB}" srcOrd="0" destOrd="0" presId="urn:microsoft.com/office/officeart/2018/2/layout/IconLabelList"/>
    <dgm:cxn modelId="{A8BBA0CC-C72E-4361-888E-87CB0520A5A5}" srcId="{30A3A6B0-0EF7-4E44-B754-AD4DFA2B8108}" destId="{4C700E3A-C152-4AEB-9F78-8E42EB71C53B}" srcOrd="0" destOrd="0" parTransId="{E9A15F06-0977-4C16-AAF5-4E5E88B82DBD}" sibTransId="{A75CB579-52D6-4331-B897-D9EB68DB9278}"/>
    <dgm:cxn modelId="{EF2CD7D9-058F-45D7-9BC4-EFE11B50756C}" srcId="{30A3A6B0-0EF7-4E44-B754-AD4DFA2B8108}" destId="{63EE20D9-5BFD-4380-A4A2-18E5FCB1C8EE}" srcOrd="2" destOrd="0" parTransId="{09F9DAF1-91BA-4400-BE24-128FA8782262}" sibTransId="{1D201F44-29D0-4DEE-BC17-348209E66259}"/>
    <dgm:cxn modelId="{044FD0DC-57F9-417C-A391-27B593DA4E13}" type="presOf" srcId="{63EE20D9-5BFD-4380-A4A2-18E5FCB1C8EE}" destId="{B6983051-8ADB-4FAA-BABE-374165137157}" srcOrd="0" destOrd="0" presId="urn:microsoft.com/office/officeart/2018/2/layout/IconLabelList"/>
    <dgm:cxn modelId="{C253BF6D-0B1F-442E-9259-7E8BF6026048}" type="presParOf" srcId="{3C348A4E-2004-451B-A7DE-9797673A4C05}" destId="{E980B684-355E-46BC-B4C3-9643D34721F1}" srcOrd="0" destOrd="0" presId="urn:microsoft.com/office/officeart/2018/2/layout/IconLabelList"/>
    <dgm:cxn modelId="{96B8A63F-AC41-4A77-ADFD-436E20C5483D}" type="presParOf" srcId="{E980B684-355E-46BC-B4C3-9643D34721F1}" destId="{CD8DB864-42CF-4135-80DB-DBC02B266124}" srcOrd="0" destOrd="0" presId="urn:microsoft.com/office/officeart/2018/2/layout/IconLabelList"/>
    <dgm:cxn modelId="{E5B58B58-CC80-45A1-B304-B1E6635D1082}" type="presParOf" srcId="{E980B684-355E-46BC-B4C3-9643D34721F1}" destId="{EB9C08EC-3247-4083-8E5D-659C6F6D1A3D}" srcOrd="1" destOrd="0" presId="urn:microsoft.com/office/officeart/2018/2/layout/IconLabelList"/>
    <dgm:cxn modelId="{1AD4946B-AADC-45AF-B4E9-5459D28AFA5E}" type="presParOf" srcId="{E980B684-355E-46BC-B4C3-9643D34721F1}" destId="{A536F318-9EEF-49C3-960F-4497FBEEF7CB}" srcOrd="2" destOrd="0" presId="urn:microsoft.com/office/officeart/2018/2/layout/IconLabelList"/>
    <dgm:cxn modelId="{B985DCD8-C0B3-4D3D-827E-E51FD483B2C0}" type="presParOf" srcId="{3C348A4E-2004-451B-A7DE-9797673A4C05}" destId="{66687BE8-BDC6-47C2-8FCE-A7584C122A31}" srcOrd="1" destOrd="0" presId="urn:microsoft.com/office/officeart/2018/2/layout/IconLabelList"/>
    <dgm:cxn modelId="{25F436B9-EC87-445D-B5B7-A26E7D3B2868}" type="presParOf" srcId="{3C348A4E-2004-451B-A7DE-9797673A4C05}" destId="{7DFA185C-5470-4E47-8D44-8A4D675156A7}" srcOrd="2" destOrd="0" presId="urn:microsoft.com/office/officeart/2018/2/layout/IconLabelList"/>
    <dgm:cxn modelId="{56EE702D-AAC3-45A0-9661-ACB1EFC3156E}" type="presParOf" srcId="{7DFA185C-5470-4E47-8D44-8A4D675156A7}" destId="{6CF66DCE-455E-4164-8FA2-3A567F841C6B}" srcOrd="0" destOrd="0" presId="urn:microsoft.com/office/officeart/2018/2/layout/IconLabelList"/>
    <dgm:cxn modelId="{642683C8-2DE1-4E52-8586-71383955330B}" type="presParOf" srcId="{7DFA185C-5470-4E47-8D44-8A4D675156A7}" destId="{CE2BA1F9-5E81-4DEA-9223-3F10EFE99015}" srcOrd="1" destOrd="0" presId="urn:microsoft.com/office/officeart/2018/2/layout/IconLabelList"/>
    <dgm:cxn modelId="{6C541A3B-40ED-4CF3-89D1-04DB6FF135ED}" type="presParOf" srcId="{7DFA185C-5470-4E47-8D44-8A4D675156A7}" destId="{CB0FDF41-A74D-44F6-8721-0BA0ACFBD85D}" srcOrd="2" destOrd="0" presId="urn:microsoft.com/office/officeart/2018/2/layout/IconLabelList"/>
    <dgm:cxn modelId="{4AFAB2CD-D9E8-45F2-B13F-694921C5B1E0}" type="presParOf" srcId="{3C348A4E-2004-451B-A7DE-9797673A4C05}" destId="{C5056E75-043C-4875-AF9A-00A55BA94EC2}" srcOrd="3" destOrd="0" presId="urn:microsoft.com/office/officeart/2018/2/layout/IconLabelList"/>
    <dgm:cxn modelId="{CE4AA09D-C6DB-4841-AF7F-A49B52229931}" type="presParOf" srcId="{3C348A4E-2004-451B-A7DE-9797673A4C05}" destId="{4D08B589-10A1-4163-B66D-19011DDC5815}" srcOrd="4" destOrd="0" presId="urn:microsoft.com/office/officeart/2018/2/layout/IconLabelList"/>
    <dgm:cxn modelId="{BE1E7987-E323-4427-B969-1319878D566F}" type="presParOf" srcId="{4D08B589-10A1-4163-B66D-19011DDC5815}" destId="{7AB002C2-9D9A-45F5-8175-4B9B0C7EDECF}" srcOrd="0" destOrd="0" presId="urn:microsoft.com/office/officeart/2018/2/layout/IconLabelList"/>
    <dgm:cxn modelId="{2E064476-A368-4ED5-9949-544A316458F7}" type="presParOf" srcId="{4D08B589-10A1-4163-B66D-19011DDC5815}" destId="{B0C181F2-ECFF-4A5C-A174-6CE35844F69B}" srcOrd="1" destOrd="0" presId="urn:microsoft.com/office/officeart/2018/2/layout/IconLabelList"/>
    <dgm:cxn modelId="{9B7E7116-2F78-4440-AD34-332D1473E0E2}" type="presParOf" srcId="{4D08B589-10A1-4163-B66D-19011DDC5815}" destId="{B6983051-8ADB-4FAA-BABE-374165137157}" srcOrd="2" destOrd="0" presId="urn:microsoft.com/office/officeart/2018/2/layout/IconLabelList"/>
    <dgm:cxn modelId="{BD7E77D0-1FA5-4B13-91E1-C921F1B67B9B}" type="presParOf" srcId="{3C348A4E-2004-451B-A7DE-9797673A4C05}" destId="{5B326A10-DB9D-4AD9-8F3D-4B47C603AE27}" srcOrd="5" destOrd="0" presId="urn:microsoft.com/office/officeart/2018/2/layout/IconLabelList"/>
    <dgm:cxn modelId="{5C156C6F-DCD6-418A-9977-9A76D5A2B1CB}" type="presParOf" srcId="{3C348A4E-2004-451B-A7DE-9797673A4C05}" destId="{C78F227F-4452-4E9A-8264-2791ADDA969C}" srcOrd="6" destOrd="0" presId="urn:microsoft.com/office/officeart/2018/2/layout/IconLabelList"/>
    <dgm:cxn modelId="{6AA4E945-0017-4339-9F55-192FC1A1D69D}" type="presParOf" srcId="{C78F227F-4452-4E9A-8264-2791ADDA969C}" destId="{81C29BB9-8A87-4E22-BF8F-D758C3147AEC}" srcOrd="0" destOrd="0" presId="urn:microsoft.com/office/officeart/2018/2/layout/IconLabelList"/>
    <dgm:cxn modelId="{AE9238A9-04F1-4AF8-8526-F9916AC21C7C}" type="presParOf" srcId="{C78F227F-4452-4E9A-8264-2791ADDA969C}" destId="{2C92D372-884E-44F1-935A-1644E0F30978}" srcOrd="1" destOrd="0" presId="urn:microsoft.com/office/officeart/2018/2/layout/IconLabelList"/>
    <dgm:cxn modelId="{D73170E8-A0C3-43C6-A1DD-DAA18EDB19A1}" type="presParOf" srcId="{C78F227F-4452-4E9A-8264-2791ADDA969C}" destId="{EE950299-5932-486F-A133-2E1AD173F936}" srcOrd="2" destOrd="0" presId="urn:microsoft.com/office/officeart/2018/2/layout/Icon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8AE3227-BDDE-4A99-9464-957E4B71BB55}"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13CA8778-3510-4BC1-A34B-35163E0AB15C}">
      <dgm:prSet/>
      <dgm:spPr/>
      <dgm:t>
        <a:bodyPr/>
        <a:lstStyle/>
        <a:p>
          <a:r>
            <a:rPr lang="en-US" b="1"/>
            <a:t>Improved Patient Outcomes</a:t>
          </a:r>
          <a:endParaRPr lang="en-US"/>
        </a:p>
      </dgm:t>
    </dgm:pt>
    <dgm:pt modelId="{E417376F-AE9A-4D81-9FA5-5726C8F45592}" type="parTrans" cxnId="{CDB440A3-06AF-4B0E-80E0-B315C76AD155}">
      <dgm:prSet/>
      <dgm:spPr/>
      <dgm:t>
        <a:bodyPr/>
        <a:lstStyle/>
        <a:p>
          <a:endParaRPr lang="en-US"/>
        </a:p>
      </dgm:t>
    </dgm:pt>
    <dgm:pt modelId="{6E0FB785-E788-4A70-B9CE-728AB5083AEB}" type="sibTrans" cxnId="{CDB440A3-06AF-4B0E-80E0-B315C76AD155}">
      <dgm:prSet/>
      <dgm:spPr/>
      <dgm:t>
        <a:bodyPr/>
        <a:lstStyle/>
        <a:p>
          <a:endParaRPr lang="en-US"/>
        </a:p>
      </dgm:t>
    </dgm:pt>
    <dgm:pt modelId="{DF13B6A4-CF1D-4147-9506-BCD32D369B08}">
      <dgm:prSet/>
      <dgm:spPr/>
      <dgm:t>
        <a:bodyPr/>
        <a:lstStyle/>
        <a:p>
          <a:r>
            <a:rPr lang="en-US" b="1"/>
            <a:t>Efficiency and Cost Savings</a:t>
          </a:r>
          <a:endParaRPr lang="en-US"/>
        </a:p>
      </dgm:t>
    </dgm:pt>
    <dgm:pt modelId="{F0C78A13-D15F-4C5E-8895-F193ABC31665}" type="parTrans" cxnId="{87CBB93B-1DA0-464D-8D46-0775F1FDFBDA}">
      <dgm:prSet/>
      <dgm:spPr/>
      <dgm:t>
        <a:bodyPr/>
        <a:lstStyle/>
        <a:p>
          <a:endParaRPr lang="en-US"/>
        </a:p>
      </dgm:t>
    </dgm:pt>
    <dgm:pt modelId="{F33829FD-1528-4F2D-B2F4-5828D55C3B5E}" type="sibTrans" cxnId="{87CBB93B-1DA0-464D-8D46-0775F1FDFBDA}">
      <dgm:prSet/>
      <dgm:spPr/>
      <dgm:t>
        <a:bodyPr/>
        <a:lstStyle/>
        <a:p>
          <a:endParaRPr lang="en-US"/>
        </a:p>
      </dgm:t>
    </dgm:pt>
    <dgm:pt modelId="{F6A35F51-376E-460B-BD8A-9FA1ADD76ADD}">
      <dgm:prSet/>
      <dgm:spPr/>
      <dgm:t>
        <a:bodyPr/>
        <a:lstStyle/>
        <a:p>
          <a:r>
            <a:rPr lang="en-US" b="1"/>
            <a:t>Enhanced Patient Experience</a:t>
          </a:r>
          <a:endParaRPr lang="en-US"/>
        </a:p>
      </dgm:t>
    </dgm:pt>
    <dgm:pt modelId="{9FCBD685-EF5D-4738-9FAD-EBBCAD9E3EAD}" type="parTrans" cxnId="{A3498C5B-D79D-4631-9BB7-FCE1E6EF7965}">
      <dgm:prSet/>
      <dgm:spPr/>
      <dgm:t>
        <a:bodyPr/>
        <a:lstStyle/>
        <a:p>
          <a:endParaRPr lang="en-US"/>
        </a:p>
      </dgm:t>
    </dgm:pt>
    <dgm:pt modelId="{18A65FBE-0730-47B9-9837-B801D5DA7566}" type="sibTrans" cxnId="{A3498C5B-D79D-4631-9BB7-FCE1E6EF7965}">
      <dgm:prSet/>
      <dgm:spPr/>
      <dgm:t>
        <a:bodyPr/>
        <a:lstStyle/>
        <a:p>
          <a:endParaRPr lang="en-US"/>
        </a:p>
      </dgm:t>
    </dgm:pt>
    <dgm:pt modelId="{25F93E4A-0280-4639-A5DE-A68A9FAAF614}">
      <dgm:prSet/>
      <dgm:spPr/>
      <dgm:t>
        <a:bodyPr/>
        <a:lstStyle/>
        <a:p>
          <a:r>
            <a:rPr lang="en-US" b="1"/>
            <a:t>Improved Population Health</a:t>
          </a:r>
          <a:endParaRPr lang="en-US"/>
        </a:p>
      </dgm:t>
    </dgm:pt>
    <dgm:pt modelId="{7FB780CD-BEEB-46D3-A166-C2636109282E}" type="parTrans" cxnId="{5832B877-EE99-44E8-B583-F818A7D595D5}">
      <dgm:prSet/>
      <dgm:spPr/>
      <dgm:t>
        <a:bodyPr/>
        <a:lstStyle/>
        <a:p>
          <a:endParaRPr lang="en-US"/>
        </a:p>
      </dgm:t>
    </dgm:pt>
    <dgm:pt modelId="{80AA2954-20B9-412B-942A-DE848210DD56}" type="sibTrans" cxnId="{5832B877-EE99-44E8-B583-F818A7D595D5}">
      <dgm:prSet/>
      <dgm:spPr/>
      <dgm:t>
        <a:bodyPr/>
        <a:lstStyle/>
        <a:p>
          <a:endParaRPr lang="en-US"/>
        </a:p>
      </dgm:t>
    </dgm:pt>
    <dgm:pt modelId="{6583C15E-8A41-466C-9259-49E6D41FC003}" type="pres">
      <dgm:prSet presAssocID="{D8AE3227-BDDE-4A99-9464-957E4B71BB55}" presName="linear" presStyleCnt="0">
        <dgm:presLayoutVars>
          <dgm:animLvl val="lvl"/>
          <dgm:resizeHandles val="exact"/>
        </dgm:presLayoutVars>
      </dgm:prSet>
      <dgm:spPr/>
    </dgm:pt>
    <dgm:pt modelId="{D3C35080-70A4-4815-BD13-E98E560D4339}" type="pres">
      <dgm:prSet presAssocID="{13CA8778-3510-4BC1-A34B-35163E0AB15C}" presName="parentText" presStyleLbl="node1" presStyleIdx="0" presStyleCnt="4">
        <dgm:presLayoutVars>
          <dgm:chMax val="0"/>
          <dgm:bulletEnabled val="1"/>
        </dgm:presLayoutVars>
      </dgm:prSet>
      <dgm:spPr/>
    </dgm:pt>
    <dgm:pt modelId="{CC833BEB-0E66-4347-81A9-7A185CB0A418}" type="pres">
      <dgm:prSet presAssocID="{6E0FB785-E788-4A70-B9CE-728AB5083AEB}" presName="spacer" presStyleCnt="0"/>
      <dgm:spPr/>
    </dgm:pt>
    <dgm:pt modelId="{34A3EA11-59EE-4782-BC6A-3C724DC1FB5A}" type="pres">
      <dgm:prSet presAssocID="{DF13B6A4-CF1D-4147-9506-BCD32D369B08}" presName="parentText" presStyleLbl="node1" presStyleIdx="1" presStyleCnt="4">
        <dgm:presLayoutVars>
          <dgm:chMax val="0"/>
          <dgm:bulletEnabled val="1"/>
        </dgm:presLayoutVars>
      </dgm:prSet>
      <dgm:spPr/>
    </dgm:pt>
    <dgm:pt modelId="{9144DA1F-C879-453B-994D-34650D032A55}" type="pres">
      <dgm:prSet presAssocID="{F33829FD-1528-4F2D-B2F4-5828D55C3B5E}" presName="spacer" presStyleCnt="0"/>
      <dgm:spPr/>
    </dgm:pt>
    <dgm:pt modelId="{44960AFB-E446-43B9-99A3-45AE91004AFF}" type="pres">
      <dgm:prSet presAssocID="{F6A35F51-376E-460B-BD8A-9FA1ADD76ADD}" presName="parentText" presStyleLbl="node1" presStyleIdx="2" presStyleCnt="4">
        <dgm:presLayoutVars>
          <dgm:chMax val="0"/>
          <dgm:bulletEnabled val="1"/>
        </dgm:presLayoutVars>
      </dgm:prSet>
      <dgm:spPr/>
    </dgm:pt>
    <dgm:pt modelId="{730B857D-BCBE-44AA-A93C-FCDF330B1B95}" type="pres">
      <dgm:prSet presAssocID="{18A65FBE-0730-47B9-9837-B801D5DA7566}" presName="spacer" presStyleCnt="0"/>
      <dgm:spPr/>
    </dgm:pt>
    <dgm:pt modelId="{B5D42F6F-DC8A-42F2-83F2-98AE18B6ED5A}" type="pres">
      <dgm:prSet presAssocID="{25F93E4A-0280-4639-A5DE-A68A9FAAF614}" presName="parentText" presStyleLbl="node1" presStyleIdx="3" presStyleCnt="4">
        <dgm:presLayoutVars>
          <dgm:chMax val="0"/>
          <dgm:bulletEnabled val="1"/>
        </dgm:presLayoutVars>
      </dgm:prSet>
      <dgm:spPr/>
    </dgm:pt>
  </dgm:ptLst>
  <dgm:cxnLst>
    <dgm:cxn modelId="{9B346F11-3B38-45DE-868B-946D9CCDA54D}" type="presOf" srcId="{13CA8778-3510-4BC1-A34B-35163E0AB15C}" destId="{D3C35080-70A4-4815-BD13-E98E560D4339}" srcOrd="0" destOrd="0" presId="urn:microsoft.com/office/officeart/2005/8/layout/vList2"/>
    <dgm:cxn modelId="{87CBB93B-1DA0-464D-8D46-0775F1FDFBDA}" srcId="{D8AE3227-BDDE-4A99-9464-957E4B71BB55}" destId="{DF13B6A4-CF1D-4147-9506-BCD32D369B08}" srcOrd="1" destOrd="0" parTransId="{F0C78A13-D15F-4C5E-8895-F193ABC31665}" sibTransId="{F33829FD-1528-4F2D-B2F4-5828D55C3B5E}"/>
    <dgm:cxn modelId="{A3498C5B-D79D-4631-9BB7-FCE1E6EF7965}" srcId="{D8AE3227-BDDE-4A99-9464-957E4B71BB55}" destId="{F6A35F51-376E-460B-BD8A-9FA1ADD76ADD}" srcOrd="2" destOrd="0" parTransId="{9FCBD685-EF5D-4738-9FAD-EBBCAD9E3EAD}" sibTransId="{18A65FBE-0730-47B9-9837-B801D5DA7566}"/>
    <dgm:cxn modelId="{A2C13E60-DBB3-45C4-88CF-C2862A741886}" type="presOf" srcId="{D8AE3227-BDDE-4A99-9464-957E4B71BB55}" destId="{6583C15E-8A41-466C-9259-49E6D41FC003}" srcOrd="0" destOrd="0" presId="urn:microsoft.com/office/officeart/2005/8/layout/vList2"/>
    <dgm:cxn modelId="{5832B877-EE99-44E8-B583-F818A7D595D5}" srcId="{D8AE3227-BDDE-4A99-9464-957E4B71BB55}" destId="{25F93E4A-0280-4639-A5DE-A68A9FAAF614}" srcOrd="3" destOrd="0" parTransId="{7FB780CD-BEEB-46D3-A166-C2636109282E}" sibTransId="{80AA2954-20B9-412B-942A-DE848210DD56}"/>
    <dgm:cxn modelId="{56388A92-FCEB-434C-A157-70D595D25AF4}" type="presOf" srcId="{DF13B6A4-CF1D-4147-9506-BCD32D369B08}" destId="{34A3EA11-59EE-4782-BC6A-3C724DC1FB5A}" srcOrd="0" destOrd="0" presId="urn:microsoft.com/office/officeart/2005/8/layout/vList2"/>
    <dgm:cxn modelId="{7F2D279C-B7C4-476E-AF36-13341B47AF68}" type="presOf" srcId="{F6A35F51-376E-460B-BD8A-9FA1ADD76ADD}" destId="{44960AFB-E446-43B9-99A3-45AE91004AFF}" srcOrd="0" destOrd="0" presId="urn:microsoft.com/office/officeart/2005/8/layout/vList2"/>
    <dgm:cxn modelId="{CDB440A3-06AF-4B0E-80E0-B315C76AD155}" srcId="{D8AE3227-BDDE-4A99-9464-957E4B71BB55}" destId="{13CA8778-3510-4BC1-A34B-35163E0AB15C}" srcOrd="0" destOrd="0" parTransId="{E417376F-AE9A-4D81-9FA5-5726C8F45592}" sibTransId="{6E0FB785-E788-4A70-B9CE-728AB5083AEB}"/>
    <dgm:cxn modelId="{87A07AAB-8B7B-4E1A-AB03-C6D55996694C}" type="presOf" srcId="{25F93E4A-0280-4639-A5DE-A68A9FAAF614}" destId="{B5D42F6F-DC8A-42F2-83F2-98AE18B6ED5A}" srcOrd="0" destOrd="0" presId="urn:microsoft.com/office/officeart/2005/8/layout/vList2"/>
    <dgm:cxn modelId="{CA8D1CDD-5A5E-42D1-B667-3C14385C065D}" type="presParOf" srcId="{6583C15E-8A41-466C-9259-49E6D41FC003}" destId="{D3C35080-70A4-4815-BD13-E98E560D4339}" srcOrd="0" destOrd="0" presId="urn:microsoft.com/office/officeart/2005/8/layout/vList2"/>
    <dgm:cxn modelId="{BF652705-65A7-4504-BE38-193715166A48}" type="presParOf" srcId="{6583C15E-8A41-466C-9259-49E6D41FC003}" destId="{CC833BEB-0E66-4347-81A9-7A185CB0A418}" srcOrd="1" destOrd="0" presId="urn:microsoft.com/office/officeart/2005/8/layout/vList2"/>
    <dgm:cxn modelId="{7A393FA6-FD84-4267-894F-7BC5264BCAAB}" type="presParOf" srcId="{6583C15E-8A41-466C-9259-49E6D41FC003}" destId="{34A3EA11-59EE-4782-BC6A-3C724DC1FB5A}" srcOrd="2" destOrd="0" presId="urn:microsoft.com/office/officeart/2005/8/layout/vList2"/>
    <dgm:cxn modelId="{569200B8-96C0-42DA-9219-5E4A38D27119}" type="presParOf" srcId="{6583C15E-8A41-466C-9259-49E6D41FC003}" destId="{9144DA1F-C879-453B-994D-34650D032A55}" srcOrd="3" destOrd="0" presId="urn:microsoft.com/office/officeart/2005/8/layout/vList2"/>
    <dgm:cxn modelId="{75175109-8452-4723-AC35-14EC012C5923}" type="presParOf" srcId="{6583C15E-8A41-466C-9259-49E6D41FC003}" destId="{44960AFB-E446-43B9-99A3-45AE91004AFF}" srcOrd="4" destOrd="0" presId="urn:microsoft.com/office/officeart/2005/8/layout/vList2"/>
    <dgm:cxn modelId="{12404736-32BC-4940-906C-B6BF763D4A5D}" type="presParOf" srcId="{6583C15E-8A41-466C-9259-49E6D41FC003}" destId="{730B857D-BCBE-44AA-A93C-FCDF330B1B95}" srcOrd="5" destOrd="0" presId="urn:microsoft.com/office/officeart/2005/8/layout/vList2"/>
    <dgm:cxn modelId="{F956E12B-2CB4-40CE-95DE-A9774AEDF44E}" type="presParOf" srcId="{6583C15E-8A41-466C-9259-49E6D41FC003}" destId="{B5D42F6F-DC8A-42F2-83F2-98AE18B6ED5A}" srcOrd="6"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B950154-2F03-4EEE-BA4E-7B379931E5F1}"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24A3E8C9-EA84-4CEB-B99A-DD8FC931DA83}">
      <dgm:prSet/>
      <dgm:spPr/>
      <dgm:t>
        <a:bodyPr/>
        <a:lstStyle/>
        <a:p>
          <a:r>
            <a:rPr lang="en-US"/>
            <a:t>Prevention</a:t>
          </a:r>
        </a:p>
      </dgm:t>
    </dgm:pt>
    <dgm:pt modelId="{6E147482-D737-4669-89DA-7745A87CE7E0}" type="parTrans" cxnId="{26D6D8C1-167D-4FDA-9AFD-B3FEBA70781F}">
      <dgm:prSet/>
      <dgm:spPr/>
      <dgm:t>
        <a:bodyPr/>
        <a:lstStyle/>
        <a:p>
          <a:endParaRPr lang="en-US"/>
        </a:p>
      </dgm:t>
    </dgm:pt>
    <dgm:pt modelId="{C061B21C-BE0B-460D-B753-ADA8D1186CE1}" type="sibTrans" cxnId="{26D6D8C1-167D-4FDA-9AFD-B3FEBA70781F}">
      <dgm:prSet/>
      <dgm:spPr/>
      <dgm:t>
        <a:bodyPr/>
        <a:lstStyle/>
        <a:p>
          <a:endParaRPr lang="en-US"/>
        </a:p>
      </dgm:t>
    </dgm:pt>
    <dgm:pt modelId="{9AB1309C-4B8F-4C94-92D8-2D980B4874F1}">
      <dgm:prSet/>
      <dgm:spPr/>
      <dgm:t>
        <a:bodyPr/>
        <a:lstStyle/>
        <a:p>
          <a:r>
            <a:rPr lang="en-US"/>
            <a:t>Integrated care</a:t>
          </a:r>
        </a:p>
      </dgm:t>
    </dgm:pt>
    <dgm:pt modelId="{7A250914-7868-48B5-ADFE-8D5EE7F2178A}" type="parTrans" cxnId="{C720FF95-D1B5-4392-B8F8-A67F8E7F953D}">
      <dgm:prSet/>
      <dgm:spPr/>
      <dgm:t>
        <a:bodyPr/>
        <a:lstStyle/>
        <a:p>
          <a:endParaRPr lang="en-US"/>
        </a:p>
      </dgm:t>
    </dgm:pt>
    <dgm:pt modelId="{EDCAFDE2-1795-426A-9ED8-508457B68604}" type="sibTrans" cxnId="{C720FF95-D1B5-4392-B8F8-A67F8E7F953D}">
      <dgm:prSet/>
      <dgm:spPr/>
      <dgm:t>
        <a:bodyPr/>
        <a:lstStyle/>
        <a:p>
          <a:endParaRPr lang="en-US"/>
        </a:p>
      </dgm:t>
    </dgm:pt>
    <dgm:pt modelId="{B63B0853-C003-44EB-9C1E-33307E904F4A}">
      <dgm:prSet/>
      <dgm:spPr/>
      <dgm:t>
        <a:bodyPr/>
        <a:lstStyle/>
        <a:p>
          <a:r>
            <a:rPr lang="en-US"/>
            <a:t>Mental health</a:t>
          </a:r>
        </a:p>
      </dgm:t>
    </dgm:pt>
    <dgm:pt modelId="{2585BC6B-9081-42B5-93AE-79D96BD52826}" type="parTrans" cxnId="{0CA3688E-5B53-4D80-A07D-0647DE078A24}">
      <dgm:prSet/>
      <dgm:spPr/>
      <dgm:t>
        <a:bodyPr/>
        <a:lstStyle/>
        <a:p>
          <a:endParaRPr lang="en-US"/>
        </a:p>
      </dgm:t>
    </dgm:pt>
    <dgm:pt modelId="{9C3405B8-9C40-4E5C-8FDF-495EB35DC451}" type="sibTrans" cxnId="{0CA3688E-5B53-4D80-A07D-0647DE078A24}">
      <dgm:prSet/>
      <dgm:spPr/>
      <dgm:t>
        <a:bodyPr/>
        <a:lstStyle/>
        <a:p>
          <a:endParaRPr lang="en-US"/>
        </a:p>
      </dgm:t>
    </dgm:pt>
    <dgm:pt modelId="{D3535F2A-2CB2-4446-B84B-CF4921F8CF1D}">
      <dgm:prSet/>
      <dgm:spPr/>
      <dgm:t>
        <a:bodyPr/>
        <a:lstStyle/>
        <a:p>
          <a:r>
            <a:rPr lang="en-US"/>
            <a:t>Technology and innovation </a:t>
          </a:r>
        </a:p>
      </dgm:t>
    </dgm:pt>
    <dgm:pt modelId="{9B4E1487-13D7-418C-882C-EE4AE763CD9E}" type="parTrans" cxnId="{A7ED2765-CDE3-4965-A1CC-465D9663C968}">
      <dgm:prSet/>
      <dgm:spPr/>
      <dgm:t>
        <a:bodyPr/>
        <a:lstStyle/>
        <a:p>
          <a:endParaRPr lang="en-US"/>
        </a:p>
      </dgm:t>
    </dgm:pt>
    <dgm:pt modelId="{D033B81A-86C9-4120-BFEF-83E3836E57E8}" type="sibTrans" cxnId="{A7ED2765-CDE3-4965-A1CC-465D9663C968}">
      <dgm:prSet/>
      <dgm:spPr/>
      <dgm:t>
        <a:bodyPr/>
        <a:lstStyle/>
        <a:p>
          <a:endParaRPr lang="en-US"/>
        </a:p>
      </dgm:t>
    </dgm:pt>
    <dgm:pt modelId="{3EDE2DAB-D103-48CF-BAA2-03D9495EB9F8}">
      <dgm:prSet/>
      <dgm:spPr/>
      <dgm:t>
        <a:bodyPr/>
        <a:lstStyle/>
        <a:p>
          <a:r>
            <a:rPr lang="en-US"/>
            <a:t>Workforce</a:t>
          </a:r>
        </a:p>
      </dgm:t>
    </dgm:pt>
    <dgm:pt modelId="{F7F63F1A-958D-44A6-B0A3-E46F41DD923E}" type="parTrans" cxnId="{84C7D9D2-581E-46FF-A4C6-A17805D1D581}">
      <dgm:prSet/>
      <dgm:spPr/>
      <dgm:t>
        <a:bodyPr/>
        <a:lstStyle/>
        <a:p>
          <a:endParaRPr lang="en-US"/>
        </a:p>
      </dgm:t>
    </dgm:pt>
    <dgm:pt modelId="{E705154D-2BD3-42FB-97DC-2D1B466C8E51}" type="sibTrans" cxnId="{84C7D9D2-581E-46FF-A4C6-A17805D1D581}">
      <dgm:prSet/>
      <dgm:spPr/>
      <dgm:t>
        <a:bodyPr/>
        <a:lstStyle/>
        <a:p>
          <a:endParaRPr lang="en-US"/>
        </a:p>
      </dgm:t>
    </dgm:pt>
    <dgm:pt modelId="{FFB6A93B-A672-4D99-9402-BF15A5BAA7B9}">
      <dgm:prSet/>
      <dgm:spPr/>
      <dgm:t>
        <a:bodyPr/>
        <a:lstStyle/>
        <a:p>
          <a:r>
            <a:rPr lang="en-US"/>
            <a:t>Community services</a:t>
          </a:r>
        </a:p>
      </dgm:t>
    </dgm:pt>
    <dgm:pt modelId="{5DB94855-EE12-475D-A422-CAEA2ED4BE06}" type="parTrans" cxnId="{A13493BD-FFDE-4419-AFEA-9CC590ADDCBF}">
      <dgm:prSet/>
      <dgm:spPr/>
      <dgm:t>
        <a:bodyPr/>
        <a:lstStyle/>
        <a:p>
          <a:endParaRPr lang="en-US"/>
        </a:p>
      </dgm:t>
    </dgm:pt>
    <dgm:pt modelId="{33DDDE2E-98A5-4BEA-9FF5-B9085405FC0A}" type="sibTrans" cxnId="{A13493BD-FFDE-4419-AFEA-9CC590ADDCBF}">
      <dgm:prSet/>
      <dgm:spPr/>
      <dgm:t>
        <a:bodyPr/>
        <a:lstStyle/>
        <a:p>
          <a:endParaRPr lang="en-US"/>
        </a:p>
      </dgm:t>
    </dgm:pt>
    <dgm:pt modelId="{A8E70D11-ECDA-4649-8BB4-3E1025D461E8}" type="pres">
      <dgm:prSet presAssocID="{AB950154-2F03-4EEE-BA4E-7B379931E5F1}" presName="diagram" presStyleCnt="0">
        <dgm:presLayoutVars>
          <dgm:dir/>
          <dgm:resizeHandles val="exact"/>
        </dgm:presLayoutVars>
      </dgm:prSet>
      <dgm:spPr/>
    </dgm:pt>
    <dgm:pt modelId="{5ABC751F-AFAD-4B67-8ABF-2FF11D4A9CF6}" type="pres">
      <dgm:prSet presAssocID="{24A3E8C9-EA84-4CEB-B99A-DD8FC931DA83}" presName="node" presStyleLbl="node1" presStyleIdx="0" presStyleCnt="6">
        <dgm:presLayoutVars>
          <dgm:bulletEnabled val="1"/>
        </dgm:presLayoutVars>
      </dgm:prSet>
      <dgm:spPr/>
    </dgm:pt>
    <dgm:pt modelId="{6E2BD5B3-ED16-40FD-AE62-440AE5324196}" type="pres">
      <dgm:prSet presAssocID="{C061B21C-BE0B-460D-B753-ADA8D1186CE1}" presName="sibTrans" presStyleCnt="0"/>
      <dgm:spPr/>
    </dgm:pt>
    <dgm:pt modelId="{99BB30E2-A5EB-4E4F-BD7C-969F79B41FDB}" type="pres">
      <dgm:prSet presAssocID="{9AB1309C-4B8F-4C94-92D8-2D980B4874F1}" presName="node" presStyleLbl="node1" presStyleIdx="1" presStyleCnt="6">
        <dgm:presLayoutVars>
          <dgm:bulletEnabled val="1"/>
        </dgm:presLayoutVars>
      </dgm:prSet>
      <dgm:spPr/>
    </dgm:pt>
    <dgm:pt modelId="{42C0AE52-15DF-4D37-A09A-023407E72766}" type="pres">
      <dgm:prSet presAssocID="{EDCAFDE2-1795-426A-9ED8-508457B68604}" presName="sibTrans" presStyleCnt="0"/>
      <dgm:spPr/>
    </dgm:pt>
    <dgm:pt modelId="{D92F8EC1-13A5-4C3E-8518-D44B56F46D69}" type="pres">
      <dgm:prSet presAssocID="{B63B0853-C003-44EB-9C1E-33307E904F4A}" presName="node" presStyleLbl="node1" presStyleIdx="2" presStyleCnt="6">
        <dgm:presLayoutVars>
          <dgm:bulletEnabled val="1"/>
        </dgm:presLayoutVars>
      </dgm:prSet>
      <dgm:spPr/>
    </dgm:pt>
    <dgm:pt modelId="{DFE06CE9-9127-4ADD-86C9-00DC675447CD}" type="pres">
      <dgm:prSet presAssocID="{9C3405B8-9C40-4E5C-8FDF-495EB35DC451}" presName="sibTrans" presStyleCnt="0"/>
      <dgm:spPr/>
    </dgm:pt>
    <dgm:pt modelId="{6AE0D7E1-5CBE-4587-B2EE-A0806CE3DC59}" type="pres">
      <dgm:prSet presAssocID="{D3535F2A-2CB2-4446-B84B-CF4921F8CF1D}" presName="node" presStyleLbl="node1" presStyleIdx="3" presStyleCnt="6">
        <dgm:presLayoutVars>
          <dgm:bulletEnabled val="1"/>
        </dgm:presLayoutVars>
      </dgm:prSet>
      <dgm:spPr/>
    </dgm:pt>
    <dgm:pt modelId="{E448FE9A-D5F4-4704-AC75-C42AC6FD2584}" type="pres">
      <dgm:prSet presAssocID="{D033B81A-86C9-4120-BFEF-83E3836E57E8}" presName="sibTrans" presStyleCnt="0"/>
      <dgm:spPr/>
    </dgm:pt>
    <dgm:pt modelId="{5AF47B9D-6426-4770-B64D-EF15F4A1F24B}" type="pres">
      <dgm:prSet presAssocID="{3EDE2DAB-D103-48CF-BAA2-03D9495EB9F8}" presName="node" presStyleLbl="node1" presStyleIdx="4" presStyleCnt="6">
        <dgm:presLayoutVars>
          <dgm:bulletEnabled val="1"/>
        </dgm:presLayoutVars>
      </dgm:prSet>
      <dgm:spPr/>
    </dgm:pt>
    <dgm:pt modelId="{129B00F2-130A-4C06-9DC5-E5BED3035FA2}" type="pres">
      <dgm:prSet presAssocID="{E705154D-2BD3-42FB-97DC-2D1B466C8E51}" presName="sibTrans" presStyleCnt="0"/>
      <dgm:spPr/>
    </dgm:pt>
    <dgm:pt modelId="{6137B3E7-9E1F-4913-BD4A-1A7A1B10622D}" type="pres">
      <dgm:prSet presAssocID="{FFB6A93B-A672-4D99-9402-BF15A5BAA7B9}" presName="node" presStyleLbl="node1" presStyleIdx="5" presStyleCnt="6">
        <dgm:presLayoutVars>
          <dgm:bulletEnabled val="1"/>
        </dgm:presLayoutVars>
      </dgm:prSet>
      <dgm:spPr/>
    </dgm:pt>
  </dgm:ptLst>
  <dgm:cxnLst>
    <dgm:cxn modelId="{820E532B-E306-47A1-A47F-3C61D36B7F0F}" type="presOf" srcId="{3EDE2DAB-D103-48CF-BAA2-03D9495EB9F8}" destId="{5AF47B9D-6426-4770-B64D-EF15F4A1F24B}" srcOrd="0" destOrd="0" presId="urn:microsoft.com/office/officeart/2005/8/layout/default"/>
    <dgm:cxn modelId="{A7ED2765-CDE3-4965-A1CC-465D9663C968}" srcId="{AB950154-2F03-4EEE-BA4E-7B379931E5F1}" destId="{D3535F2A-2CB2-4446-B84B-CF4921F8CF1D}" srcOrd="3" destOrd="0" parTransId="{9B4E1487-13D7-418C-882C-EE4AE763CD9E}" sibTransId="{D033B81A-86C9-4120-BFEF-83E3836E57E8}"/>
    <dgm:cxn modelId="{7E62D470-FA05-4533-93F6-0577083DC6F3}" type="presOf" srcId="{FFB6A93B-A672-4D99-9402-BF15A5BAA7B9}" destId="{6137B3E7-9E1F-4913-BD4A-1A7A1B10622D}" srcOrd="0" destOrd="0" presId="urn:microsoft.com/office/officeart/2005/8/layout/default"/>
    <dgm:cxn modelId="{0CA3688E-5B53-4D80-A07D-0647DE078A24}" srcId="{AB950154-2F03-4EEE-BA4E-7B379931E5F1}" destId="{B63B0853-C003-44EB-9C1E-33307E904F4A}" srcOrd="2" destOrd="0" parTransId="{2585BC6B-9081-42B5-93AE-79D96BD52826}" sibTransId="{9C3405B8-9C40-4E5C-8FDF-495EB35DC451}"/>
    <dgm:cxn modelId="{0C6BEB92-E79A-4FA8-A7E2-6D8F762BA67C}" type="presOf" srcId="{B63B0853-C003-44EB-9C1E-33307E904F4A}" destId="{D92F8EC1-13A5-4C3E-8518-D44B56F46D69}" srcOrd="0" destOrd="0" presId="urn:microsoft.com/office/officeart/2005/8/layout/default"/>
    <dgm:cxn modelId="{C720FF95-D1B5-4392-B8F8-A67F8E7F953D}" srcId="{AB950154-2F03-4EEE-BA4E-7B379931E5F1}" destId="{9AB1309C-4B8F-4C94-92D8-2D980B4874F1}" srcOrd="1" destOrd="0" parTransId="{7A250914-7868-48B5-ADFE-8D5EE7F2178A}" sibTransId="{EDCAFDE2-1795-426A-9ED8-508457B68604}"/>
    <dgm:cxn modelId="{F4DBF796-C317-42E0-9972-7B23FF432903}" type="presOf" srcId="{24A3E8C9-EA84-4CEB-B99A-DD8FC931DA83}" destId="{5ABC751F-AFAD-4B67-8ABF-2FF11D4A9CF6}" srcOrd="0" destOrd="0" presId="urn:microsoft.com/office/officeart/2005/8/layout/default"/>
    <dgm:cxn modelId="{F75822B9-525F-4987-9468-7070DEBEA266}" type="presOf" srcId="{D3535F2A-2CB2-4446-B84B-CF4921F8CF1D}" destId="{6AE0D7E1-5CBE-4587-B2EE-A0806CE3DC59}" srcOrd="0" destOrd="0" presId="urn:microsoft.com/office/officeart/2005/8/layout/default"/>
    <dgm:cxn modelId="{A13493BD-FFDE-4419-AFEA-9CC590ADDCBF}" srcId="{AB950154-2F03-4EEE-BA4E-7B379931E5F1}" destId="{FFB6A93B-A672-4D99-9402-BF15A5BAA7B9}" srcOrd="5" destOrd="0" parTransId="{5DB94855-EE12-475D-A422-CAEA2ED4BE06}" sibTransId="{33DDDE2E-98A5-4BEA-9FF5-B9085405FC0A}"/>
    <dgm:cxn modelId="{26D6D8C1-167D-4FDA-9AFD-B3FEBA70781F}" srcId="{AB950154-2F03-4EEE-BA4E-7B379931E5F1}" destId="{24A3E8C9-EA84-4CEB-B99A-DD8FC931DA83}" srcOrd="0" destOrd="0" parTransId="{6E147482-D737-4669-89DA-7745A87CE7E0}" sibTransId="{C061B21C-BE0B-460D-B753-ADA8D1186CE1}"/>
    <dgm:cxn modelId="{84C7D9D2-581E-46FF-A4C6-A17805D1D581}" srcId="{AB950154-2F03-4EEE-BA4E-7B379931E5F1}" destId="{3EDE2DAB-D103-48CF-BAA2-03D9495EB9F8}" srcOrd="4" destOrd="0" parTransId="{F7F63F1A-958D-44A6-B0A3-E46F41DD923E}" sibTransId="{E705154D-2BD3-42FB-97DC-2D1B466C8E51}"/>
    <dgm:cxn modelId="{507981F0-4248-478F-AB77-29D9190F0892}" type="presOf" srcId="{9AB1309C-4B8F-4C94-92D8-2D980B4874F1}" destId="{99BB30E2-A5EB-4E4F-BD7C-969F79B41FDB}" srcOrd="0" destOrd="0" presId="urn:microsoft.com/office/officeart/2005/8/layout/default"/>
    <dgm:cxn modelId="{A21143F3-2D30-4CE7-81D6-E448D866941C}" type="presOf" srcId="{AB950154-2F03-4EEE-BA4E-7B379931E5F1}" destId="{A8E70D11-ECDA-4649-8BB4-3E1025D461E8}" srcOrd="0" destOrd="0" presId="urn:microsoft.com/office/officeart/2005/8/layout/default"/>
    <dgm:cxn modelId="{4CFAE9FB-4DD0-40AD-9C6B-3CD205B990A7}" type="presParOf" srcId="{A8E70D11-ECDA-4649-8BB4-3E1025D461E8}" destId="{5ABC751F-AFAD-4B67-8ABF-2FF11D4A9CF6}" srcOrd="0" destOrd="0" presId="urn:microsoft.com/office/officeart/2005/8/layout/default"/>
    <dgm:cxn modelId="{7498E159-503D-4A04-9405-BEC1003B8F9A}" type="presParOf" srcId="{A8E70D11-ECDA-4649-8BB4-3E1025D461E8}" destId="{6E2BD5B3-ED16-40FD-AE62-440AE5324196}" srcOrd="1" destOrd="0" presId="urn:microsoft.com/office/officeart/2005/8/layout/default"/>
    <dgm:cxn modelId="{AC31ADF4-DABD-4A46-A4AD-6557DCA417F5}" type="presParOf" srcId="{A8E70D11-ECDA-4649-8BB4-3E1025D461E8}" destId="{99BB30E2-A5EB-4E4F-BD7C-969F79B41FDB}" srcOrd="2" destOrd="0" presId="urn:microsoft.com/office/officeart/2005/8/layout/default"/>
    <dgm:cxn modelId="{CE97D67F-89EB-4424-9793-C4767CA41492}" type="presParOf" srcId="{A8E70D11-ECDA-4649-8BB4-3E1025D461E8}" destId="{42C0AE52-15DF-4D37-A09A-023407E72766}" srcOrd="3" destOrd="0" presId="urn:microsoft.com/office/officeart/2005/8/layout/default"/>
    <dgm:cxn modelId="{E8A7805F-F665-4847-BCDA-FF93FC003F30}" type="presParOf" srcId="{A8E70D11-ECDA-4649-8BB4-3E1025D461E8}" destId="{D92F8EC1-13A5-4C3E-8518-D44B56F46D69}" srcOrd="4" destOrd="0" presId="urn:microsoft.com/office/officeart/2005/8/layout/default"/>
    <dgm:cxn modelId="{8D36EBF5-92D5-41AF-BC3A-AF6B618CC2CC}" type="presParOf" srcId="{A8E70D11-ECDA-4649-8BB4-3E1025D461E8}" destId="{DFE06CE9-9127-4ADD-86C9-00DC675447CD}" srcOrd="5" destOrd="0" presId="urn:microsoft.com/office/officeart/2005/8/layout/default"/>
    <dgm:cxn modelId="{2D6BBFAA-8BDE-40FB-B17C-69F6C2DB05B3}" type="presParOf" srcId="{A8E70D11-ECDA-4649-8BB4-3E1025D461E8}" destId="{6AE0D7E1-5CBE-4587-B2EE-A0806CE3DC59}" srcOrd="6" destOrd="0" presId="urn:microsoft.com/office/officeart/2005/8/layout/default"/>
    <dgm:cxn modelId="{024C8597-6B27-4875-9951-13E8ED718CCE}" type="presParOf" srcId="{A8E70D11-ECDA-4649-8BB4-3E1025D461E8}" destId="{E448FE9A-D5F4-4704-AC75-C42AC6FD2584}" srcOrd="7" destOrd="0" presId="urn:microsoft.com/office/officeart/2005/8/layout/default"/>
    <dgm:cxn modelId="{B882A97C-7791-4202-80C3-3DEC8AA4D0A6}" type="presParOf" srcId="{A8E70D11-ECDA-4649-8BB4-3E1025D461E8}" destId="{5AF47B9D-6426-4770-B64D-EF15F4A1F24B}" srcOrd="8" destOrd="0" presId="urn:microsoft.com/office/officeart/2005/8/layout/default"/>
    <dgm:cxn modelId="{02938F8A-5EC7-4AFA-A9BA-D08DBA95D479}" type="presParOf" srcId="{A8E70D11-ECDA-4649-8BB4-3E1025D461E8}" destId="{129B00F2-130A-4C06-9DC5-E5BED3035FA2}" srcOrd="9" destOrd="0" presId="urn:microsoft.com/office/officeart/2005/8/layout/default"/>
    <dgm:cxn modelId="{83286627-75DD-4ACD-8698-8A537F99669B}" type="presParOf" srcId="{A8E70D11-ECDA-4649-8BB4-3E1025D461E8}" destId="{6137B3E7-9E1F-4913-BD4A-1A7A1B10622D}" srcOrd="1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8DB864-42CF-4135-80DB-DBC02B266124}">
      <dsp:nvSpPr>
        <dsp:cNvPr id="0" name=""/>
        <dsp:cNvSpPr/>
      </dsp:nvSpPr>
      <dsp:spPr>
        <a:xfrm>
          <a:off x="881322" y="1363764"/>
          <a:ext cx="810000" cy="81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536F318-9EEF-49C3-960F-4497FBEEF7CB}">
      <dsp:nvSpPr>
        <dsp:cNvPr id="0" name=""/>
        <dsp:cNvSpPr/>
      </dsp:nvSpPr>
      <dsp:spPr>
        <a:xfrm>
          <a:off x="386322" y="2445522"/>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pPr>
          <a:r>
            <a:rPr lang="en-US" sz="1700" kern="1200"/>
            <a:t>Collaborative Governance</a:t>
          </a:r>
        </a:p>
      </dsp:txBody>
      <dsp:txXfrm>
        <a:off x="386322" y="2445522"/>
        <a:ext cx="1800000" cy="720000"/>
      </dsp:txXfrm>
    </dsp:sp>
    <dsp:sp modelId="{6CF66DCE-455E-4164-8FA2-3A567F841C6B}">
      <dsp:nvSpPr>
        <dsp:cNvPr id="0" name=""/>
        <dsp:cNvSpPr/>
      </dsp:nvSpPr>
      <dsp:spPr>
        <a:xfrm>
          <a:off x="2996322" y="1363764"/>
          <a:ext cx="810000" cy="81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B0FDF41-A74D-44F6-8721-0BA0ACFBD85D}">
      <dsp:nvSpPr>
        <dsp:cNvPr id="0" name=""/>
        <dsp:cNvSpPr/>
      </dsp:nvSpPr>
      <dsp:spPr>
        <a:xfrm>
          <a:off x="2501322" y="2445522"/>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pPr>
          <a:r>
            <a:rPr lang="en-US" sz="1700" kern="1200"/>
            <a:t>Population Health Management</a:t>
          </a:r>
        </a:p>
      </dsp:txBody>
      <dsp:txXfrm>
        <a:off x="2501322" y="2445522"/>
        <a:ext cx="1800000" cy="720000"/>
      </dsp:txXfrm>
    </dsp:sp>
    <dsp:sp modelId="{7AB002C2-9D9A-45F5-8175-4B9B0C7EDECF}">
      <dsp:nvSpPr>
        <dsp:cNvPr id="0" name=""/>
        <dsp:cNvSpPr/>
      </dsp:nvSpPr>
      <dsp:spPr>
        <a:xfrm>
          <a:off x="5111322" y="1363764"/>
          <a:ext cx="810000" cy="81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6983051-8ADB-4FAA-BABE-374165137157}">
      <dsp:nvSpPr>
        <dsp:cNvPr id="0" name=""/>
        <dsp:cNvSpPr/>
      </dsp:nvSpPr>
      <dsp:spPr>
        <a:xfrm>
          <a:off x="4616322" y="2445522"/>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pPr>
          <a:r>
            <a:rPr lang="en-US" sz="1700" kern="1200"/>
            <a:t>Integrated Care Pathways</a:t>
          </a:r>
        </a:p>
      </dsp:txBody>
      <dsp:txXfrm>
        <a:off x="4616322" y="2445522"/>
        <a:ext cx="1800000" cy="720000"/>
      </dsp:txXfrm>
    </dsp:sp>
    <dsp:sp modelId="{81C29BB9-8A87-4E22-BF8F-D758C3147AEC}">
      <dsp:nvSpPr>
        <dsp:cNvPr id="0" name=""/>
        <dsp:cNvSpPr/>
      </dsp:nvSpPr>
      <dsp:spPr>
        <a:xfrm>
          <a:off x="7226322" y="1363764"/>
          <a:ext cx="810000" cy="81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E950299-5932-486F-A133-2E1AD173F936}">
      <dsp:nvSpPr>
        <dsp:cNvPr id="0" name=""/>
        <dsp:cNvSpPr/>
      </dsp:nvSpPr>
      <dsp:spPr>
        <a:xfrm>
          <a:off x="6731322" y="2445522"/>
          <a:ext cx="18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100000"/>
            </a:lnSpc>
            <a:spcBef>
              <a:spcPct val="0"/>
            </a:spcBef>
            <a:spcAft>
              <a:spcPct val="35000"/>
            </a:spcAft>
            <a:buNone/>
          </a:pPr>
          <a:r>
            <a:rPr lang="en-US" sz="1700" kern="1200"/>
            <a:t>Digital Transformation</a:t>
          </a:r>
        </a:p>
      </dsp:txBody>
      <dsp:txXfrm>
        <a:off x="6731322" y="2445522"/>
        <a:ext cx="18000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C35080-70A4-4815-BD13-E98E560D4339}">
      <dsp:nvSpPr>
        <dsp:cNvPr id="0" name=""/>
        <dsp:cNvSpPr/>
      </dsp:nvSpPr>
      <dsp:spPr>
        <a:xfrm>
          <a:off x="0" y="9884"/>
          <a:ext cx="5295778" cy="1351349"/>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b="1" kern="1200"/>
            <a:t>Improved Patient Outcomes</a:t>
          </a:r>
          <a:endParaRPr lang="en-US" sz="3500" kern="1200"/>
        </a:p>
      </dsp:txBody>
      <dsp:txXfrm>
        <a:off x="65967" y="75851"/>
        <a:ext cx="5163844" cy="1219415"/>
      </dsp:txXfrm>
    </dsp:sp>
    <dsp:sp modelId="{34A3EA11-59EE-4782-BC6A-3C724DC1FB5A}">
      <dsp:nvSpPr>
        <dsp:cNvPr id="0" name=""/>
        <dsp:cNvSpPr/>
      </dsp:nvSpPr>
      <dsp:spPr>
        <a:xfrm>
          <a:off x="0" y="1462034"/>
          <a:ext cx="5295778" cy="1351349"/>
        </a:xfrm>
        <a:prstGeom prst="roundRect">
          <a:avLst/>
        </a:prstGeom>
        <a:solidFill>
          <a:schemeClr val="accent2">
            <a:hueOff val="885262"/>
            <a:satOff val="3045"/>
            <a:lumOff val="-58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b="1" kern="1200"/>
            <a:t>Efficiency and Cost Savings</a:t>
          </a:r>
          <a:endParaRPr lang="en-US" sz="3500" kern="1200"/>
        </a:p>
      </dsp:txBody>
      <dsp:txXfrm>
        <a:off x="65967" y="1528001"/>
        <a:ext cx="5163844" cy="1219415"/>
      </dsp:txXfrm>
    </dsp:sp>
    <dsp:sp modelId="{44960AFB-E446-43B9-99A3-45AE91004AFF}">
      <dsp:nvSpPr>
        <dsp:cNvPr id="0" name=""/>
        <dsp:cNvSpPr/>
      </dsp:nvSpPr>
      <dsp:spPr>
        <a:xfrm>
          <a:off x="0" y="2914184"/>
          <a:ext cx="5295778" cy="1351349"/>
        </a:xfrm>
        <a:prstGeom prst="roundRect">
          <a:avLst/>
        </a:prstGeom>
        <a:solidFill>
          <a:schemeClr val="accent2">
            <a:hueOff val="1770523"/>
            <a:satOff val="6090"/>
            <a:lumOff val="-117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b="1" kern="1200"/>
            <a:t>Enhanced Patient Experience</a:t>
          </a:r>
          <a:endParaRPr lang="en-US" sz="3500" kern="1200"/>
        </a:p>
      </dsp:txBody>
      <dsp:txXfrm>
        <a:off x="65967" y="2980151"/>
        <a:ext cx="5163844" cy="1219415"/>
      </dsp:txXfrm>
    </dsp:sp>
    <dsp:sp modelId="{B5D42F6F-DC8A-42F2-83F2-98AE18B6ED5A}">
      <dsp:nvSpPr>
        <dsp:cNvPr id="0" name=""/>
        <dsp:cNvSpPr/>
      </dsp:nvSpPr>
      <dsp:spPr>
        <a:xfrm>
          <a:off x="0" y="4366334"/>
          <a:ext cx="5295778" cy="1351349"/>
        </a:xfrm>
        <a:prstGeom prst="roundRect">
          <a:avLst/>
        </a:prstGeom>
        <a:solidFill>
          <a:schemeClr val="accent2">
            <a:hueOff val="2655785"/>
            <a:satOff val="9135"/>
            <a:lumOff val="-176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b="1" kern="1200"/>
            <a:t>Improved Population Health</a:t>
          </a:r>
          <a:endParaRPr lang="en-US" sz="3500" kern="1200"/>
        </a:p>
      </dsp:txBody>
      <dsp:txXfrm>
        <a:off x="65967" y="4432301"/>
        <a:ext cx="5163844" cy="121941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BC751F-AFAD-4B67-8ABF-2FF11D4A9CF6}">
      <dsp:nvSpPr>
        <dsp:cNvPr id="0" name=""/>
        <dsp:cNvSpPr/>
      </dsp:nvSpPr>
      <dsp:spPr>
        <a:xfrm>
          <a:off x="0" y="492632"/>
          <a:ext cx="2317356" cy="139041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a:t>Prevention</a:t>
          </a:r>
        </a:p>
      </dsp:txBody>
      <dsp:txXfrm>
        <a:off x="0" y="492632"/>
        <a:ext cx="2317356" cy="1390413"/>
      </dsp:txXfrm>
    </dsp:sp>
    <dsp:sp modelId="{99BB30E2-A5EB-4E4F-BD7C-969F79B41FDB}">
      <dsp:nvSpPr>
        <dsp:cNvPr id="0" name=""/>
        <dsp:cNvSpPr/>
      </dsp:nvSpPr>
      <dsp:spPr>
        <a:xfrm>
          <a:off x="2549091" y="492632"/>
          <a:ext cx="2317356" cy="139041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a:t>Integrated care</a:t>
          </a:r>
        </a:p>
      </dsp:txBody>
      <dsp:txXfrm>
        <a:off x="2549091" y="492632"/>
        <a:ext cx="2317356" cy="1390413"/>
      </dsp:txXfrm>
    </dsp:sp>
    <dsp:sp modelId="{D92F8EC1-13A5-4C3E-8518-D44B56F46D69}">
      <dsp:nvSpPr>
        <dsp:cNvPr id="0" name=""/>
        <dsp:cNvSpPr/>
      </dsp:nvSpPr>
      <dsp:spPr>
        <a:xfrm>
          <a:off x="5098183" y="492632"/>
          <a:ext cx="2317356" cy="139041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a:t>Mental health</a:t>
          </a:r>
        </a:p>
      </dsp:txBody>
      <dsp:txXfrm>
        <a:off x="5098183" y="492632"/>
        <a:ext cx="2317356" cy="1390413"/>
      </dsp:txXfrm>
    </dsp:sp>
    <dsp:sp modelId="{6AE0D7E1-5CBE-4587-B2EE-A0806CE3DC59}">
      <dsp:nvSpPr>
        <dsp:cNvPr id="0" name=""/>
        <dsp:cNvSpPr/>
      </dsp:nvSpPr>
      <dsp:spPr>
        <a:xfrm>
          <a:off x="0" y="2114781"/>
          <a:ext cx="2317356" cy="139041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a:t>Technology and innovation </a:t>
          </a:r>
        </a:p>
      </dsp:txBody>
      <dsp:txXfrm>
        <a:off x="0" y="2114781"/>
        <a:ext cx="2317356" cy="1390413"/>
      </dsp:txXfrm>
    </dsp:sp>
    <dsp:sp modelId="{5AF47B9D-6426-4770-B64D-EF15F4A1F24B}">
      <dsp:nvSpPr>
        <dsp:cNvPr id="0" name=""/>
        <dsp:cNvSpPr/>
      </dsp:nvSpPr>
      <dsp:spPr>
        <a:xfrm>
          <a:off x="2549091" y="2114781"/>
          <a:ext cx="2317356" cy="139041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a:t>Workforce</a:t>
          </a:r>
        </a:p>
      </dsp:txBody>
      <dsp:txXfrm>
        <a:off x="2549091" y="2114781"/>
        <a:ext cx="2317356" cy="1390413"/>
      </dsp:txXfrm>
    </dsp:sp>
    <dsp:sp modelId="{6137B3E7-9E1F-4913-BD4A-1A7A1B10622D}">
      <dsp:nvSpPr>
        <dsp:cNvPr id="0" name=""/>
        <dsp:cNvSpPr/>
      </dsp:nvSpPr>
      <dsp:spPr>
        <a:xfrm>
          <a:off x="5098183" y="2114781"/>
          <a:ext cx="2317356" cy="139041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a:t>Community services</a:t>
          </a:r>
        </a:p>
      </dsp:txBody>
      <dsp:txXfrm>
        <a:off x="5098183" y="2114781"/>
        <a:ext cx="2317356" cy="1390413"/>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49FDF0-E9CE-4945-A4B7-17DD53942414}" type="datetimeFigureOut">
              <a:t>4/28/2024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65843B-8A97-48E8-88CB-9B28739C552E}" type="slidenum">
              <a:t>‹#›</a:t>
            </a:fld>
            <a:endParaRPr lang="en-US"/>
          </a:p>
        </p:txBody>
      </p:sp>
    </p:spTree>
    <p:extLst>
      <p:ext uri="{BB962C8B-B14F-4D97-AF65-F5344CB8AC3E}">
        <p14:creationId xmlns:p14="http://schemas.microsoft.com/office/powerpoint/2010/main" val="32113348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265843B-8A97-48E8-88CB-9B28739C552E}" type="slidenum">
              <a:rPr lang="en-US"/>
              <a:t>1</a:t>
            </a:fld>
            <a:endParaRPr lang="en-US"/>
          </a:p>
        </p:txBody>
      </p:sp>
    </p:spTree>
    <p:extLst>
      <p:ext uri="{BB962C8B-B14F-4D97-AF65-F5344CB8AC3E}">
        <p14:creationId xmlns:p14="http://schemas.microsoft.com/office/powerpoint/2010/main" val="36393043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265843B-8A97-48E8-88CB-9B28739C552E}" type="slidenum">
              <a:rPr lang="en-US"/>
              <a:t>2</a:t>
            </a:fld>
            <a:endParaRPr lang="en-US"/>
          </a:p>
        </p:txBody>
      </p:sp>
    </p:spTree>
    <p:extLst>
      <p:ext uri="{BB962C8B-B14F-4D97-AF65-F5344CB8AC3E}">
        <p14:creationId xmlns:p14="http://schemas.microsoft.com/office/powerpoint/2010/main" val="30217900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265843B-8A97-48E8-88CB-9B28739C552E}" type="slidenum">
              <a:rPr lang="en-US"/>
              <a:t>3</a:t>
            </a:fld>
            <a:endParaRPr lang="en-US"/>
          </a:p>
        </p:txBody>
      </p:sp>
    </p:spTree>
    <p:extLst>
      <p:ext uri="{BB962C8B-B14F-4D97-AF65-F5344CB8AC3E}">
        <p14:creationId xmlns:p14="http://schemas.microsoft.com/office/powerpoint/2010/main" val="4022189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US" dirty="0">
              <a:cs typeface="Calibri"/>
            </a:endParaRPr>
          </a:p>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8265843B-8A97-48E8-88CB-9B28739C552E}" type="slidenum">
              <a:rPr lang="en-US"/>
              <a:t>4</a:t>
            </a:fld>
            <a:endParaRPr lang="en-US"/>
          </a:p>
        </p:txBody>
      </p:sp>
    </p:spTree>
    <p:extLst>
      <p:ext uri="{BB962C8B-B14F-4D97-AF65-F5344CB8AC3E}">
        <p14:creationId xmlns:p14="http://schemas.microsoft.com/office/powerpoint/2010/main" val="20912168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panose="020F0502020204030204"/>
            </a:endParaRPr>
          </a:p>
        </p:txBody>
      </p:sp>
      <p:sp>
        <p:nvSpPr>
          <p:cNvPr id="4" name="Slide Number Placeholder 3"/>
          <p:cNvSpPr>
            <a:spLocks noGrp="1"/>
          </p:cNvSpPr>
          <p:nvPr>
            <p:ph type="sldNum" sz="quarter" idx="5"/>
          </p:nvPr>
        </p:nvSpPr>
        <p:spPr/>
        <p:txBody>
          <a:bodyPr/>
          <a:lstStyle/>
          <a:p>
            <a:fld id="{8265843B-8A97-48E8-88CB-9B28739C552E}" type="slidenum">
              <a:t>5</a:t>
            </a:fld>
            <a:endParaRPr lang="en-US"/>
          </a:p>
        </p:txBody>
      </p:sp>
    </p:spTree>
    <p:extLst>
      <p:ext uri="{BB962C8B-B14F-4D97-AF65-F5344CB8AC3E}">
        <p14:creationId xmlns:p14="http://schemas.microsoft.com/office/powerpoint/2010/main" val="652012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265843B-8A97-48E8-88CB-9B28739C552E}" type="slidenum">
              <a:t>6</a:t>
            </a:fld>
            <a:endParaRPr lang="en-US"/>
          </a:p>
        </p:txBody>
      </p:sp>
    </p:spTree>
    <p:extLst>
      <p:ext uri="{BB962C8B-B14F-4D97-AF65-F5344CB8AC3E}">
        <p14:creationId xmlns:p14="http://schemas.microsoft.com/office/powerpoint/2010/main" val="9575653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8265843B-8A97-48E8-88CB-9B28739C552E}" type="slidenum">
              <a:rPr lang="en-US"/>
              <a:t>7</a:t>
            </a:fld>
            <a:endParaRPr lang="en-US"/>
          </a:p>
        </p:txBody>
      </p:sp>
    </p:spTree>
    <p:extLst>
      <p:ext uri="{BB962C8B-B14F-4D97-AF65-F5344CB8AC3E}">
        <p14:creationId xmlns:p14="http://schemas.microsoft.com/office/powerpoint/2010/main" val="36050619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265843B-8A97-48E8-88CB-9B28739C552E}" type="slidenum">
              <a:rPr lang="en-US"/>
              <a:t>9</a:t>
            </a:fld>
            <a:endParaRPr lang="en-US"/>
          </a:p>
        </p:txBody>
      </p:sp>
    </p:spTree>
    <p:extLst>
      <p:ext uri="{BB962C8B-B14F-4D97-AF65-F5344CB8AC3E}">
        <p14:creationId xmlns:p14="http://schemas.microsoft.com/office/powerpoint/2010/main" val="2260909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4170" indent="-344170">
              <a:lnSpc>
                <a:spcPct val="120000"/>
              </a:lnSpc>
              <a:spcBef>
                <a:spcPts val="1000"/>
              </a:spcBef>
              <a:spcAft>
                <a:spcPts val="600"/>
              </a:spcAft>
              <a:buFont typeface="Arial"/>
              <a:buChar char="•"/>
            </a:pPr>
            <a:endParaRPr lang="en-US" dirty="0">
              <a:cs typeface="Calibri"/>
            </a:endParaRPr>
          </a:p>
        </p:txBody>
      </p:sp>
      <p:sp>
        <p:nvSpPr>
          <p:cNvPr id="4" name="Slide Number Placeholder 3"/>
          <p:cNvSpPr>
            <a:spLocks noGrp="1"/>
          </p:cNvSpPr>
          <p:nvPr>
            <p:ph type="sldNum" sz="quarter" idx="5"/>
          </p:nvPr>
        </p:nvSpPr>
        <p:spPr/>
        <p:txBody>
          <a:bodyPr/>
          <a:lstStyle/>
          <a:p>
            <a:fld id="{8265843B-8A97-48E8-88CB-9B28739C552E}" type="slidenum">
              <a:rPr lang="en-US"/>
              <a:t>10</a:t>
            </a:fld>
            <a:endParaRPr lang="en-US"/>
          </a:p>
        </p:txBody>
      </p:sp>
    </p:spTree>
    <p:extLst>
      <p:ext uri="{BB962C8B-B14F-4D97-AF65-F5344CB8AC3E}">
        <p14:creationId xmlns:p14="http://schemas.microsoft.com/office/powerpoint/2010/main" val="10474197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4170" indent="-344170">
              <a:lnSpc>
                <a:spcPct val="120000"/>
              </a:lnSpc>
              <a:spcBef>
                <a:spcPts val="1000"/>
              </a:spcBef>
              <a:spcAft>
                <a:spcPts val="600"/>
              </a:spcAft>
              <a:buFont typeface="Arial"/>
              <a:buChar char="•"/>
            </a:pPr>
            <a:endParaRPr lang="en-US" dirty="0"/>
          </a:p>
          <a:p>
            <a:pPr marL="344170" indent="-344170">
              <a:lnSpc>
                <a:spcPct val="120000"/>
              </a:lnSpc>
              <a:spcBef>
                <a:spcPts val="1000"/>
              </a:spcBef>
              <a:spcAft>
                <a:spcPts val="600"/>
              </a:spcAft>
              <a:buFont typeface="Arial"/>
              <a:buChar char="•"/>
            </a:pPr>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8265843B-8A97-48E8-88CB-9B28739C552E}" type="slidenum">
              <a:rPr lang="en-US"/>
              <a:t>11</a:t>
            </a:fld>
            <a:endParaRPr lang="en-US"/>
          </a:p>
        </p:txBody>
      </p:sp>
    </p:spTree>
    <p:extLst>
      <p:ext uri="{BB962C8B-B14F-4D97-AF65-F5344CB8AC3E}">
        <p14:creationId xmlns:p14="http://schemas.microsoft.com/office/powerpoint/2010/main" val="6905263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8265843B-8A97-48E8-88CB-9B28739C552E}" type="slidenum">
              <a:rPr lang="en-US"/>
              <a:t>12</a:t>
            </a:fld>
            <a:endParaRPr lang="en-US"/>
          </a:p>
        </p:txBody>
      </p:sp>
    </p:spTree>
    <p:extLst>
      <p:ext uri="{BB962C8B-B14F-4D97-AF65-F5344CB8AC3E}">
        <p14:creationId xmlns:p14="http://schemas.microsoft.com/office/powerpoint/2010/main" val="31266070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265843B-8A97-48E8-88CB-9B28739C552E}" type="slidenum">
              <a:rPr lang="en-US"/>
              <a:t>13</a:t>
            </a:fld>
            <a:endParaRPr lang="en-US"/>
          </a:p>
        </p:txBody>
      </p:sp>
    </p:spTree>
    <p:extLst>
      <p:ext uri="{BB962C8B-B14F-4D97-AF65-F5344CB8AC3E}">
        <p14:creationId xmlns:p14="http://schemas.microsoft.com/office/powerpoint/2010/main" val="32360084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265843B-8A97-48E8-88CB-9B28739C552E}" type="slidenum">
              <a:rPr lang="en-US"/>
              <a:t>14</a:t>
            </a:fld>
            <a:endParaRPr lang="en-US"/>
          </a:p>
        </p:txBody>
      </p:sp>
    </p:spTree>
    <p:extLst>
      <p:ext uri="{BB962C8B-B14F-4D97-AF65-F5344CB8AC3E}">
        <p14:creationId xmlns:p14="http://schemas.microsoft.com/office/powerpoint/2010/main" val="28105618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8265843B-8A97-48E8-88CB-9B28739C552E}" type="slidenum">
              <a:rPr lang="en-US"/>
              <a:t>15</a:t>
            </a:fld>
            <a:endParaRPr lang="en-US"/>
          </a:p>
        </p:txBody>
      </p:sp>
    </p:spTree>
    <p:extLst>
      <p:ext uri="{BB962C8B-B14F-4D97-AF65-F5344CB8AC3E}">
        <p14:creationId xmlns:p14="http://schemas.microsoft.com/office/powerpoint/2010/main" val="9289817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dirty="0"/>
              <a:t>Click to edit Master title style</a:t>
            </a:r>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9AB3A824-1A51-4B26-AD58-A6D8E14F6C04}" type="datetimeFigureOut">
              <a:rPr lang="en-US" dirty="0"/>
              <a:t>4/28/2024</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rIns="45720"/>
          <a:lstStyle/>
          <a:p>
            <a:fld id="{6D22F896-40B5-4ADD-8801-0D06FADFA095}" type="slidenum">
              <a:rPr lang="en-US" dirty="0"/>
              <a:t>‹#›</a:t>
            </a:fld>
            <a:endParaRPr lang="en-US" dirty="0"/>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1774815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nchor="ct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7D162C4-EDD9-4389-A98B-B87ECEA2A816}" type="datetimeFigureOut">
              <a:rPr lang="en-US" dirty="0"/>
              <a:t>4/28/2024</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525902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dirty="0"/>
              <a:t>Click to edit Master title style</a:t>
            </a:r>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4" name="Date Placeholder 3"/>
          <p:cNvSpPr>
            <a:spLocks noGrp="1"/>
          </p:cNvSpPr>
          <p:nvPr>
            <p:ph type="dt" sz="half" idx="10"/>
          </p:nvPr>
        </p:nvSpPr>
        <p:spPr/>
        <p:txBody>
          <a:bodyPr/>
          <a:lstStyle/>
          <a:p>
            <a:fld id="{3E5059C3-6A89-4494-99FF-5A4D6FFD50EB}" type="datetimeFigureOut">
              <a:rPr lang="en-US" dirty="0"/>
              <a:t>4/28/2024</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1573247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US" dirty="0"/>
              <a:t>Click to edit Master title style</a:t>
            </a:r>
          </a:p>
        </p:txBody>
      </p:sp>
      <p:sp>
        <p:nvSpPr>
          <p:cNvPr id="3" name="Content Placeholder 2"/>
          <p:cNvSpPr>
            <a:spLocks noGrp="1"/>
          </p:cNvSpPr>
          <p:nvPr>
            <p:ph sz="half" idx="1"/>
          </p:nvPr>
        </p:nvSpPr>
        <p:spPr>
          <a:xfrm>
            <a:off x="2605374" y="2052116"/>
            <a:ext cx="3891960" cy="3997828"/>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666636" y="2052114"/>
            <a:ext cx="3894222" cy="3997829"/>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A954B2F-12DE-47F5-8894-472B206D2E1E}" type="datetimeFigureOut">
              <a:rPr lang="en-US" dirty="0"/>
              <a:t>4/28/2024</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379984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dirty="0"/>
              <a:t>Click to edit Master title style</a:t>
            </a:r>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3F30E46F-7819-4ACF-B48B-48222C2ACC88}" type="datetimeFigureOut">
              <a:rPr lang="en-US" dirty="0"/>
              <a:t>4/28/2024</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10537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1FAF3416-4057-4DAA-829D-4CA07428D088}" type="datetimeFigureOut">
              <a:rPr lang="en-US" dirty="0"/>
              <a:t>4/28/2024</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601397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921D9284-D300-4297-87F7-E791DCC15DB1}" type="datetimeFigureOut">
              <a:rPr lang="en-US" dirty="0"/>
              <a:t>4/28/2024</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9917016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dirty="0"/>
              <a:t>Click to edit Master title style</a:t>
            </a:r>
          </a:p>
        </p:txBody>
      </p:sp>
      <p:sp>
        <p:nvSpPr>
          <p:cNvPr id="3" name="Content Placeholder 2"/>
          <p:cNvSpPr>
            <a:spLocks noGrp="1"/>
          </p:cNvSpPr>
          <p:nvPr>
            <p:ph idx="1"/>
          </p:nvPr>
        </p:nvSpPr>
        <p:spPr>
          <a:xfrm>
            <a:off x="5120154" y="805818"/>
            <a:ext cx="5446278" cy="5244126"/>
          </a:xfrm>
        </p:spPr>
        <p:txBody>
          <a:bodyPr anchor="ct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Date Placeholder 4"/>
          <p:cNvSpPr>
            <a:spLocks noGrp="1"/>
          </p:cNvSpPr>
          <p:nvPr>
            <p:ph type="dt" sz="half" idx="10"/>
          </p:nvPr>
        </p:nvSpPr>
        <p:spPr/>
        <p:txBody>
          <a:bodyPr/>
          <a:lstStyle/>
          <a:p>
            <a:fld id="{37D525BB-DA17-4BA0-B3C8-3AC3ABC827E6}" type="datetimeFigureOut">
              <a:rPr lang="en-US" dirty="0"/>
              <a:t>4/28/2024</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6242717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dirty="0"/>
              <a:t>Click to edit Master title style</a:t>
            </a:r>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Date Placeholder 4"/>
          <p:cNvSpPr>
            <a:spLocks noGrp="1"/>
          </p:cNvSpPr>
          <p:nvPr>
            <p:ph type="dt" sz="half" idx="10"/>
          </p:nvPr>
        </p:nvSpPr>
        <p:spPr/>
        <p:txBody>
          <a:bodyPr/>
          <a:lstStyle/>
          <a:p>
            <a:fld id="{B16C4C9A-3960-41CF-A4E9-2A8FB932454B}" type="datetimeFigureOut">
              <a:rPr lang="en-US" dirty="0"/>
              <a:t>4/28/2024</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4820812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D857E33E-8B18-4087-B112-809917729534}" type="datetimeFigureOut">
              <a:rPr lang="en-US" dirty="0"/>
              <a:t>4/28/2024</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9012693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dirty="0"/>
              <a:t>Click to edit Master title style</a:t>
            </a:r>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D3FFE419-2371-464F-8239-3959401C3561}" type="datetimeFigureOut">
              <a:rPr lang="en-US" dirty="0"/>
              <a:t>4/28/2024</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41111412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Eigth level</a:t>
            </a:r>
          </a:p>
          <a:p>
            <a:pPr lvl="8"/>
            <a:r>
              <a:rPr lang="en-US" dirty="0"/>
              <a:t>Ninth level</a:t>
            </a:r>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3CBC1C18-307B-4F68-A007-B5B542270E8D}" type="datetimeFigureOut">
              <a:rPr lang="en-US" dirty="0"/>
              <a:t>4/28/2024</a:t>
            </a:fld>
            <a:endParaRPr lang="en-US" dirty="0"/>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r>
              <a:rPr lang="en-US" dirty="0"/>
              <a:t>
              </a:t>
            </a:r>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6D22F896-40B5-4ADD-8801-0D06FADFA095}" type="slidenum">
              <a:rPr lang="en-US" dirty="0"/>
              <a:pPr/>
              <a:t>‹#›</a:t>
            </a:fld>
            <a:endParaRPr lang="en-US" dirty="0"/>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120269813"/>
      </p:ext>
    </p:extLst>
  </p:cSld>
  <p:clrMap bg1="dk1" tx1="lt1" bg2="dk2" tx2="lt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hf sldNum="0" hdr="0" ftr="0" dt="0"/>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sv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jpeg"/><Relationship Id="rId7" Type="http://schemas.openxmlformats.org/officeDocument/2006/relationships/diagramColors" Target="../diagrams/colors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1.jpeg"/><Relationship Id="rId7" Type="http://schemas.openxmlformats.org/officeDocument/2006/relationships/diagramQuickStyle" Target="../diagrams/quickStyle2.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3.png"/><Relationship Id="rId9" Type="http://schemas.microsoft.com/office/2007/relationships/diagramDrawing" Target="../diagrams/drawing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3.png"/><Relationship Id="rId7" Type="http://schemas.openxmlformats.org/officeDocument/2006/relationships/diagramColors" Target="../diagrams/colors3.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hyperlink" Target="https://researchbriefings.files.parliament.uk/documents/SN00724/SN00724.pdf" TargetMode="External"/><Relationship Id="rId3" Type="http://schemas.openxmlformats.org/officeDocument/2006/relationships/image" Target="../media/image1.jpeg"/><Relationship Id="rId7" Type="http://schemas.openxmlformats.org/officeDocument/2006/relationships/hyperlink" Target="https://www.gov.uk/government/publications/putting-data-digital-and-tech-at-the-heart-of-transforming-the-nhs/putting-data-digital-and-tech-at-the-heart-of-transforming-the-nhs" TargetMode="External"/><Relationship Id="rId12" Type="http://schemas.openxmlformats.org/officeDocument/2006/relationships/hyperlink" Target="https://www.england.nhs.uk/digitaltechnology/"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hyperlink" Target="https://www.id-medical.com/digital-transformation-of-the-nhs/" TargetMode="External"/><Relationship Id="rId11" Type="http://schemas.openxmlformats.org/officeDocument/2006/relationships/hyperlink" Target="https://transform.england.nhs.uk/key-tools-and-info/digital-productivity/#:~:text=Digital%20productivity%20technology%20enables%20our%20health%20and%20care" TargetMode="External"/><Relationship Id="rId5" Type="http://schemas.openxmlformats.org/officeDocument/2006/relationships/image" Target="../media/image3.png"/><Relationship Id="rId10" Type="http://schemas.openxmlformats.org/officeDocument/2006/relationships/hyperlink" Target="https://www.england.nhs.uk/mat-transformation/matrons-handbook/workforce-planning-and-resource-management/" TargetMode="External"/><Relationship Id="rId4" Type="http://schemas.openxmlformats.org/officeDocument/2006/relationships/image" Target="../media/image2.png"/><Relationship Id="rId9" Type="http://schemas.openxmlformats.org/officeDocument/2006/relationships/hyperlink" Target="https://www.longtermplan.nhs.uk/"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s://news.sky.com/story/the-nhs-is-in-trouble-how-do-we-fix-it-13042560" TargetMode="External"/><Relationship Id="rId3" Type="http://schemas.openxmlformats.org/officeDocument/2006/relationships/image" Target="../media/image1.jpeg"/><Relationship Id="rId7" Type="http://schemas.openxmlformats.org/officeDocument/2006/relationships/hyperlink" Target="http://www.publications.parliament.uk/pa/cm201011/"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hyperlink" Target="https://medicalschoolexpert.co.uk/how-is-the-nhs-funded/" TargetMode="External"/><Relationship Id="rId5" Type="http://schemas.openxmlformats.org/officeDocument/2006/relationships/image" Target="../media/image3.png"/><Relationship Id="rId10" Type="http://schemas.openxmlformats.org/officeDocument/2006/relationships/hyperlink" Target="https://www.bbc.co.uk/news/health-50290033" TargetMode="External"/><Relationship Id="rId4" Type="http://schemas.openxmlformats.org/officeDocument/2006/relationships/image" Target="../media/image2.png"/><Relationship Id="rId9" Type="http://schemas.openxmlformats.org/officeDocument/2006/relationships/hyperlink" Target="https://www.themedicportal.com/application-guide/the-nhs/challenges-facing-the-nh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65206" y="159080"/>
            <a:ext cx="6531063" cy="1549773"/>
          </a:xfrm>
        </p:spPr>
        <p:txBody>
          <a:bodyPr>
            <a:normAutofit fontScale="90000"/>
          </a:bodyPr>
          <a:lstStyle/>
          <a:p>
            <a:r>
              <a:rPr lang="en-US" dirty="0"/>
              <a:t>Change in NHS between 2000-2020</a:t>
            </a:r>
          </a:p>
        </p:txBody>
      </p:sp>
      <p:sp>
        <p:nvSpPr>
          <p:cNvPr id="3" name="Subtitle 2"/>
          <p:cNvSpPr>
            <a:spLocks noGrp="1"/>
          </p:cNvSpPr>
          <p:nvPr>
            <p:ph type="subTitle" idx="1"/>
          </p:nvPr>
        </p:nvSpPr>
        <p:spPr>
          <a:xfrm>
            <a:off x="9014604" y="2897549"/>
            <a:ext cx="3177396" cy="3970514"/>
          </a:xfrm>
        </p:spPr>
        <p:txBody>
          <a:bodyPr vert="horz" lIns="91440" tIns="45720" rIns="91440" bIns="45720" rtlCol="0" anchor="t">
            <a:normAutofit/>
          </a:bodyPr>
          <a:lstStyle/>
          <a:p>
            <a:r>
              <a:rPr lang="en-US" sz="2400" dirty="0">
                <a:solidFill>
                  <a:schemeClr val="bg2"/>
                </a:solidFill>
              </a:rPr>
              <a:t>Dominika Kula</a:t>
            </a:r>
            <a:endParaRPr lang="en-US" sz="2400">
              <a:solidFill>
                <a:schemeClr val="bg2"/>
              </a:solidFill>
              <a:cs typeface="Arial"/>
            </a:endParaRPr>
          </a:p>
          <a:p>
            <a:r>
              <a:rPr lang="en-US" sz="2400" dirty="0">
                <a:solidFill>
                  <a:schemeClr val="bg2"/>
                </a:solidFill>
              </a:rPr>
              <a:t>Student Number 2104147</a:t>
            </a:r>
            <a:endParaRPr lang="en-US" sz="2400" dirty="0">
              <a:solidFill>
                <a:schemeClr val="bg2"/>
              </a:solidFill>
              <a:cs typeface="Arial"/>
            </a:endParaRPr>
          </a:p>
          <a:p>
            <a:r>
              <a:rPr lang="en-US" sz="2400" dirty="0">
                <a:solidFill>
                  <a:schemeClr val="bg2"/>
                </a:solidFill>
              </a:rPr>
              <a:t> Facilitating Change and Managing Quality (BMHP6013)</a:t>
            </a:r>
            <a:endParaRPr lang="en-US" sz="2400" dirty="0">
              <a:solidFill>
                <a:schemeClr val="bg2"/>
              </a:solidFill>
              <a:cs typeface="Arial"/>
            </a:endParaRPr>
          </a:p>
          <a:p>
            <a:pPr algn="l"/>
            <a:r>
              <a:rPr lang="en-US" sz="2400" dirty="0">
                <a:solidFill>
                  <a:schemeClr val="bg2"/>
                </a:solidFill>
                <a:ea typeface="+mn-lt"/>
                <a:cs typeface="+mn-lt"/>
              </a:rPr>
              <a:t> Jan Howells-Johnson</a:t>
            </a:r>
            <a:endParaRPr lang="en-US" sz="2400" dirty="0">
              <a:solidFill>
                <a:schemeClr val="bg2"/>
              </a:solidFill>
            </a:endParaRPr>
          </a:p>
          <a:p>
            <a:pPr algn="l"/>
            <a:endParaRPr lang="en-US" b="1" dirty="0">
              <a:solidFill>
                <a:srgbClr val="1D2125"/>
              </a:solidFill>
              <a:cs typeface="Arial" panose="020B0604020202020204"/>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E31257D-CCB0-6235-5DBB-FE3BC89F9712}"/>
              </a:ext>
            </a:extLst>
          </p:cNvPr>
          <p:cNvSpPr>
            <a:spLocks noGrp="1"/>
          </p:cNvSpPr>
          <p:nvPr>
            <p:ph idx="1"/>
          </p:nvPr>
        </p:nvSpPr>
        <p:spPr>
          <a:xfrm>
            <a:off x="971351" y="-2974"/>
            <a:ext cx="7056415" cy="6664827"/>
          </a:xfrm>
        </p:spPr>
        <p:txBody>
          <a:bodyPr>
            <a:normAutofit/>
          </a:bodyPr>
          <a:lstStyle/>
          <a:p>
            <a:pPr marL="344170" indent="-344170">
              <a:lnSpc>
                <a:spcPct val="110000"/>
              </a:lnSpc>
            </a:pPr>
            <a:endParaRPr lang="en-US" sz="2400" dirty="0">
              <a:cs typeface="Arial" panose="020B0604020202020204"/>
            </a:endParaRPr>
          </a:p>
          <a:p>
            <a:pPr marL="344170" indent="-344170">
              <a:lnSpc>
                <a:spcPct val="110000"/>
              </a:lnSpc>
            </a:pPr>
            <a:r>
              <a:rPr lang="en-US" sz="2400" dirty="0">
                <a:ea typeface="+mn-lt"/>
                <a:cs typeface="+mn-lt"/>
              </a:rPr>
              <a:t>According to </a:t>
            </a:r>
            <a:r>
              <a:rPr lang="en-US" sz="2400" dirty="0" err="1">
                <a:ea typeface="+mn-lt"/>
                <a:cs typeface="+mn-lt"/>
              </a:rPr>
              <a:t>Thorlby</a:t>
            </a:r>
            <a:r>
              <a:rPr lang="en-US" sz="2400" dirty="0">
                <a:ea typeface="+mn-lt"/>
                <a:cs typeface="+mn-lt"/>
              </a:rPr>
              <a:t> and </a:t>
            </a:r>
            <a:r>
              <a:rPr lang="en-US" sz="2400" dirty="0" err="1">
                <a:ea typeface="+mn-lt"/>
                <a:cs typeface="+mn-lt"/>
              </a:rPr>
              <a:t>Maybi</a:t>
            </a:r>
            <a:r>
              <a:rPr lang="en-US" sz="2400" dirty="0">
                <a:ea typeface="+mn-lt"/>
                <a:cs typeface="+mn-lt"/>
              </a:rPr>
              <a:t> (2010, p 5) the NHS made significant progress towards being a high-performing health system by the end of the 2000s. Public satisfaction also reached a record high in 2010 (Wellings et al 2022). </a:t>
            </a:r>
            <a:endParaRPr lang="en-US" sz="2400" dirty="0">
              <a:cs typeface="Arial"/>
            </a:endParaRPr>
          </a:p>
          <a:p>
            <a:pPr marL="344170" indent="-344170">
              <a:lnSpc>
                <a:spcPct val="110000"/>
              </a:lnSpc>
            </a:pPr>
            <a:endParaRPr lang="en-US" sz="1600">
              <a:cs typeface="Arial"/>
            </a:endParaRPr>
          </a:p>
        </p:txBody>
      </p:sp>
      <p:pic>
        <p:nvPicPr>
          <p:cNvPr id="7" name="Graphic 6" descr="Laptop Secure">
            <a:extLst>
              <a:ext uri="{FF2B5EF4-FFF2-40B4-BE49-F238E27FC236}">
                <a16:creationId xmlns:a16="http://schemas.microsoft.com/office/drawing/2014/main" id="{BCCA862C-B820-FD30-A6FC-924F3313917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029123" y="2924092"/>
            <a:ext cx="2222842" cy="2222842"/>
          </a:xfrm>
          <a:prstGeom prst="rect">
            <a:avLst/>
          </a:prstGeo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spTree>
    <p:extLst>
      <p:ext uri="{BB962C8B-B14F-4D97-AF65-F5344CB8AC3E}">
        <p14:creationId xmlns:p14="http://schemas.microsoft.com/office/powerpoint/2010/main" val="2280193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9474F0-1012-F59B-DBC6-2B9AE5FF4D8B}"/>
              </a:ext>
            </a:extLst>
          </p:cNvPr>
          <p:cNvSpPr>
            <a:spLocks noGrp="1"/>
          </p:cNvSpPr>
          <p:nvPr>
            <p:ph type="title"/>
          </p:nvPr>
        </p:nvSpPr>
        <p:spPr>
          <a:xfrm>
            <a:off x="5170616" y="-126"/>
            <a:ext cx="5338372" cy="1077229"/>
          </a:xfrm>
        </p:spPr>
        <p:txBody>
          <a:bodyPr>
            <a:normAutofit/>
          </a:bodyPr>
          <a:lstStyle/>
          <a:p>
            <a:pPr algn="l"/>
            <a:r>
              <a:rPr lang="en-US"/>
              <a:t>Nicholson challenge</a:t>
            </a:r>
          </a:p>
        </p:txBody>
      </p:sp>
      <p:sp>
        <p:nvSpPr>
          <p:cNvPr id="3" name="Content Placeholder 2">
            <a:extLst>
              <a:ext uri="{FF2B5EF4-FFF2-40B4-BE49-F238E27FC236}">
                <a16:creationId xmlns:a16="http://schemas.microsoft.com/office/drawing/2014/main" id="{D41EA379-372B-242E-3D0B-19B6EE641BA8}"/>
              </a:ext>
            </a:extLst>
          </p:cNvPr>
          <p:cNvSpPr>
            <a:spLocks noGrp="1"/>
          </p:cNvSpPr>
          <p:nvPr>
            <p:ph idx="1"/>
          </p:nvPr>
        </p:nvSpPr>
        <p:spPr>
          <a:xfrm>
            <a:off x="5269071" y="1070753"/>
            <a:ext cx="5955734" cy="5787372"/>
          </a:xfrm>
        </p:spPr>
        <p:txBody>
          <a:bodyPr>
            <a:normAutofit/>
          </a:bodyPr>
          <a:lstStyle/>
          <a:p>
            <a:pPr marL="344170" indent="-344170">
              <a:lnSpc>
                <a:spcPct val="110000"/>
              </a:lnSpc>
            </a:pPr>
            <a:endParaRPr lang="en-US" sz="1800" dirty="0">
              <a:ea typeface="+mn-lt"/>
              <a:cs typeface="+mn-lt"/>
            </a:endParaRPr>
          </a:p>
          <a:p>
            <a:pPr marL="344170" indent="-344170">
              <a:lnSpc>
                <a:spcPct val="110000"/>
              </a:lnSpc>
            </a:pPr>
            <a:r>
              <a:rPr lang="en-US" sz="1800" dirty="0">
                <a:ea typeface="+mn-lt"/>
                <a:cs typeface="+mn-lt"/>
              </a:rPr>
              <a:t>Nicholson wanted efficiency savings, not service decrease. Nicholson told the Public Accounts Committee (2011) that decreasing hospital pay for their position would save 40%. Government pay freeze, management cost constraints, and central budget cuts would add 40%. </a:t>
            </a:r>
            <a:endParaRPr lang="en-US" sz="1800" dirty="0">
              <a:cs typeface="Arial"/>
            </a:endParaRPr>
          </a:p>
          <a:p>
            <a:pPr marL="344170" indent="-344170">
              <a:lnSpc>
                <a:spcPct val="110000"/>
              </a:lnSpc>
            </a:pPr>
            <a:r>
              <a:rPr lang="en-US" sz="1800" dirty="0">
                <a:ea typeface="+mn-lt"/>
                <a:cs typeface="+mn-lt"/>
              </a:rPr>
              <a:t>QIPP saved £5.8 billion in 2011/12, £5 billion in 2012/13, and £4.3 billion in 2013/14 (Lafond 2015). The biggest adjustments were provider pricing cuts and staff pay freezes. NHS trusts most affected by price cuts had deficits in 2013/14.</a:t>
            </a:r>
            <a:endParaRPr lang="en-US" sz="1800" dirty="0">
              <a:cs typeface="Arial"/>
            </a:endParaRPr>
          </a:p>
          <a:p>
            <a:pPr marL="344170" indent="-344170">
              <a:lnSpc>
                <a:spcPct val="110000"/>
              </a:lnSpc>
            </a:pPr>
            <a:endParaRPr lang="en-US" sz="1400">
              <a:cs typeface="Arial" panose="020B0604020202020204"/>
            </a:endParaRPr>
          </a:p>
          <a:p>
            <a:pPr marL="344170" indent="-344170">
              <a:lnSpc>
                <a:spcPct val="110000"/>
              </a:lnSpc>
            </a:pPr>
            <a:endParaRPr lang="en-US" sz="1400"/>
          </a:p>
          <a:p>
            <a:pPr marL="344170" indent="-344170">
              <a:lnSpc>
                <a:spcPct val="110000"/>
              </a:lnSpc>
            </a:pPr>
            <a:endParaRPr lang="en-US" sz="1400"/>
          </a:p>
        </p:txBody>
      </p:sp>
      <p:pic>
        <p:nvPicPr>
          <p:cNvPr id="26" name="Picture 25" descr="Graph on document with pen">
            <a:extLst>
              <a:ext uri="{FF2B5EF4-FFF2-40B4-BE49-F238E27FC236}">
                <a16:creationId xmlns:a16="http://schemas.microsoft.com/office/drawing/2014/main" id="{330991ED-5B19-3A3B-49FB-920CD03B2A3C}"/>
              </a:ext>
            </a:extLst>
          </p:cNvPr>
          <p:cNvPicPr>
            <a:picLocks noChangeAspect="1"/>
          </p:cNvPicPr>
          <p:nvPr/>
        </p:nvPicPr>
        <p:blipFill rotWithShape="1">
          <a:blip r:embed="rId4"/>
          <a:srcRect l="42197" r="28145" b="-3"/>
          <a:stretch/>
        </p:blipFill>
        <p:spPr>
          <a:xfrm>
            <a:off x="1011880" y="227"/>
            <a:ext cx="3051461" cy="6858000"/>
          </a:xfrm>
          <a:prstGeom prst="rect">
            <a:avLst/>
          </a:prstGeom>
          <a:ln w="12700">
            <a:solidFill>
              <a:schemeClr val="tx1"/>
            </a:solidFill>
          </a:ln>
        </p:spPr>
      </p:pic>
    </p:spTree>
    <p:extLst>
      <p:ext uri="{BB962C8B-B14F-4D97-AF65-F5344CB8AC3E}">
        <p14:creationId xmlns:p14="http://schemas.microsoft.com/office/powerpoint/2010/main" val="10415087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6E055-9BC7-AC48-635A-A034342FE2F9}"/>
              </a:ext>
            </a:extLst>
          </p:cNvPr>
          <p:cNvSpPr>
            <a:spLocks noGrp="1"/>
          </p:cNvSpPr>
          <p:nvPr>
            <p:ph type="title"/>
          </p:nvPr>
        </p:nvSpPr>
        <p:spPr>
          <a:xfrm>
            <a:off x="2156725" y="638723"/>
            <a:ext cx="3037081" cy="537479"/>
          </a:xfrm>
        </p:spPr>
        <p:txBody>
          <a:bodyPr>
            <a:normAutofit fontScale="90000"/>
          </a:bodyPr>
          <a:lstStyle/>
          <a:p>
            <a:r>
              <a:rPr lang="en-US" sz="3600" dirty="0">
                <a:cs typeface="Arial"/>
              </a:rPr>
              <a:t>NHS </a:t>
            </a:r>
            <a:r>
              <a:rPr lang="en-US" sz="3600" b="1" dirty="0">
                <a:cs typeface="Arial"/>
              </a:rPr>
              <a:t>Funding</a:t>
            </a:r>
            <a:endParaRPr lang="en-US" sz="3600">
              <a:cs typeface="Arial"/>
            </a:endParaRPr>
          </a:p>
        </p:txBody>
      </p:sp>
      <p:sp>
        <p:nvSpPr>
          <p:cNvPr id="3" name="Content Placeholder 2">
            <a:extLst>
              <a:ext uri="{FF2B5EF4-FFF2-40B4-BE49-F238E27FC236}">
                <a16:creationId xmlns:a16="http://schemas.microsoft.com/office/drawing/2014/main" id="{5B31A6C8-ECDE-EF3D-33B7-540EE8A39A19}"/>
              </a:ext>
            </a:extLst>
          </p:cNvPr>
          <p:cNvSpPr>
            <a:spLocks noGrp="1"/>
          </p:cNvSpPr>
          <p:nvPr>
            <p:ph idx="1"/>
          </p:nvPr>
        </p:nvSpPr>
        <p:spPr>
          <a:xfrm>
            <a:off x="1186099" y="1173700"/>
            <a:ext cx="9384040" cy="4876244"/>
          </a:xfrm>
        </p:spPr>
        <p:txBody>
          <a:bodyPr/>
          <a:lstStyle/>
          <a:p>
            <a:pPr marL="344170" indent="-344170"/>
            <a:r>
              <a:rPr lang="en-US" dirty="0">
                <a:ea typeface="+mn-lt"/>
                <a:cs typeface="+mn-lt"/>
              </a:rPr>
              <a:t>Publicly Funded:</a:t>
            </a:r>
          </a:p>
          <a:p>
            <a:pPr marL="344170" indent="-344170"/>
            <a:r>
              <a:rPr lang="en-US" dirty="0">
                <a:ea typeface="+mn-lt"/>
                <a:cs typeface="+mn-lt"/>
              </a:rPr>
              <a:t>Additional Funding:</a:t>
            </a:r>
          </a:p>
          <a:p>
            <a:pPr marL="344170" indent="-344170"/>
            <a:r>
              <a:rPr lang="en-US" dirty="0">
                <a:ea typeface="+mn-lt"/>
                <a:cs typeface="+mn-lt"/>
              </a:rPr>
              <a:t>Budget Allocation: </a:t>
            </a:r>
          </a:p>
          <a:p>
            <a:pPr marL="344170" indent="-344170"/>
            <a:r>
              <a:rPr lang="en-US" dirty="0">
                <a:ea typeface="+mn-lt"/>
                <a:cs typeface="+mn-lt"/>
              </a:rPr>
              <a:t>Budgetary Pressures: </a:t>
            </a:r>
          </a:p>
          <a:p>
            <a:pPr marL="344170" indent="-344170"/>
            <a:r>
              <a:rPr lang="en-US" dirty="0">
                <a:ea typeface="+mn-lt"/>
                <a:cs typeface="+mn-lt"/>
              </a:rPr>
              <a:t>Efficiency Measures: </a:t>
            </a:r>
          </a:p>
          <a:p>
            <a:pPr marL="344170" indent="-344170"/>
            <a:endParaRPr lang="en-US" dirty="0">
              <a:ea typeface="+mn-lt"/>
              <a:cs typeface="+mn-lt"/>
            </a:endParaRPr>
          </a:p>
          <a:p>
            <a:pPr marL="344170" indent="-344170"/>
            <a:endParaRPr lang="en-US" dirty="0">
              <a:cs typeface="Arial" panose="020B0604020202020204"/>
            </a:endParaRPr>
          </a:p>
        </p:txBody>
      </p:sp>
      <p:sp>
        <p:nvSpPr>
          <p:cNvPr id="4" name="TextBox 3">
            <a:extLst>
              <a:ext uri="{FF2B5EF4-FFF2-40B4-BE49-F238E27FC236}">
                <a16:creationId xmlns:a16="http://schemas.microsoft.com/office/drawing/2014/main" id="{CE5EA141-00A0-66FC-2D6A-460716AE5419}"/>
              </a:ext>
            </a:extLst>
          </p:cNvPr>
          <p:cNvSpPr txBox="1"/>
          <p:nvPr/>
        </p:nvSpPr>
        <p:spPr>
          <a:xfrm>
            <a:off x="2251364" y="6188364"/>
            <a:ext cx="294409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400" dirty="0"/>
              <a:t>(Ollie, 2023)</a:t>
            </a:r>
          </a:p>
        </p:txBody>
      </p:sp>
    </p:spTree>
    <p:extLst>
      <p:ext uri="{BB962C8B-B14F-4D97-AF65-F5344CB8AC3E}">
        <p14:creationId xmlns:p14="http://schemas.microsoft.com/office/powerpoint/2010/main" val="10626261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3"/>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50135-3FC8-842D-9F2A-18753BC608A2}"/>
              </a:ext>
            </a:extLst>
          </p:cNvPr>
          <p:cNvSpPr>
            <a:spLocks noGrp="1"/>
          </p:cNvSpPr>
          <p:nvPr>
            <p:ph type="title"/>
          </p:nvPr>
        </p:nvSpPr>
        <p:spPr>
          <a:xfrm>
            <a:off x="2390374" y="773420"/>
            <a:ext cx="4986954" cy="1077229"/>
          </a:xfrm>
        </p:spPr>
        <p:txBody>
          <a:bodyPr>
            <a:normAutofit/>
          </a:bodyPr>
          <a:lstStyle/>
          <a:p>
            <a:pPr algn="l"/>
            <a:r>
              <a:rPr lang="en-US" sz="2800" b="1" dirty="0">
                <a:cs typeface="Arial"/>
              </a:rPr>
              <a:t>Integrated Care System</a:t>
            </a:r>
            <a:endParaRPr lang="en-US" sz="2800" dirty="0">
              <a:cs typeface="Arial"/>
            </a:endParaRPr>
          </a:p>
        </p:txBody>
      </p:sp>
      <p:sp>
        <p:nvSpPr>
          <p:cNvPr id="3" name="Content Placeholder 2">
            <a:extLst>
              <a:ext uri="{FF2B5EF4-FFF2-40B4-BE49-F238E27FC236}">
                <a16:creationId xmlns:a16="http://schemas.microsoft.com/office/drawing/2014/main" id="{DE6F884C-6B80-C65C-3EA2-B8ACBE6F42E8}"/>
              </a:ext>
            </a:extLst>
          </p:cNvPr>
          <p:cNvSpPr>
            <a:spLocks noGrp="1"/>
          </p:cNvSpPr>
          <p:nvPr>
            <p:ph idx="1"/>
          </p:nvPr>
        </p:nvSpPr>
        <p:spPr>
          <a:xfrm>
            <a:off x="970285" y="2052116"/>
            <a:ext cx="5906002" cy="4032464"/>
          </a:xfrm>
        </p:spPr>
        <p:txBody>
          <a:bodyPr>
            <a:noAutofit/>
          </a:bodyPr>
          <a:lstStyle/>
          <a:p>
            <a:pPr marL="0" indent="0">
              <a:buNone/>
            </a:pPr>
            <a:r>
              <a:rPr lang="en-US" dirty="0">
                <a:ea typeface="+mn-lt"/>
                <a:cs typeface="+mn-lt"/>
              </a:rPr>
              <a:t>An Integrated Care System (ICS) brings together various organizations within the healthcare system, including NHS providers, local authorities, community services, and voluntary sector organizations, to work collaboratively in planning and delivering healthcare services for their local populations. The aim is to provide more joined-up, coordinated care that focuses on improving outcomes and experiences for patients while making the best use of resources.</a:t>
            </a:r>
            <a:endParaRPr lang="en-US" dirty="0"/>
          </a:p>
        </p:txBody>
      </p:sp>
      <p:pic>
        <p:nvPicPr>
          <p:cNvPr id="28" name="Picture 27" descr="Digital graphs and numbers in 3D">
            <a:extLst>
              <a:ext uri="{FF2B5EF4-FFF2-40B4-BE49-F238E27FC236}">
                <a16:creationId xmlns:a16="http://schemas.microsoft.com/office/drawing/2014/main" id="{AA0D7198-C11B-CCF2-25AF-3AA255B447E2}"/>
              </a:ext>
            </a:extLst>
          </p:cNvPr>
          <p:cNvPicPr>
            <a:picLocks noChangeAspect="1"/>
          </p:cNvPicPr>
          <p:nvPr/>
        </p:nvPicPr>
        <p:blipFill rotWithShape="1">
          <a:blip r:embed="rId4"/>
          <a:srcRect l="32196" r="22506" b="-10"/>
          <a:stretch/>
        </p:blipFill>
        <p:spPr>
          <a:xfrm>
            <a:off x="7534656" y="227"/>
            <a:ext cx="4657039" cy="6858000"/>
          </a:xfrm>
          <a:prstGeom prst="rect">
            <a:avLst/>
          </a:prstGeom>
        </p:spPr>
      </p:pic>
      <p:sp>
        <p:nvSpPr>
          <p:cNvPr id="4" name="TextBox 3">
            <a:extLst>
              <a:ext uri="{FF2B5EF4-FFF2-40B4-BE49-F238E27FC236}">
                <a16:creationId xmlns:a16="http://schemas.microsoft.com/office/drawing/2014/main" id="{263D734C-0E67-440E-809E-61AB2E7A0FF1}"/>
              </a:ext>
            </a:extLst>
          </p:cNvPr>
          <p:cNvSpPr txBox="1"/>
          <p:nvPr/>
        </p:nvSpPr>
        <p:spPr>
          <a:xfrm>
            <a:off x="2020455" y="6003636"/>
            <a:ext cx="205509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cs typeface="Arial"/>
              </a:rPr>
              <a:t>(Charles, 2022).</a:t>
            </a:r>
            <a:endParaRPr lang="en-US" dirty="0"/>
          </a:p>
        </p:txBody>
      </p:sp>
    </p:spTree>
    <p:extLst>
      <p:ext uri="{BB962C8B-B14F-4D97-AF65-F5344CB8AC3E}">
        <p14:creationId xmlns:p14="http://schemas.microsoft.com/office/powerpoint/2010/main" val="3539837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3"/>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718AE8-CCDF-302B-FE4E-665409F2875B}"/>
              </a:ext>
            </a:extLst>
          </p:cNvPr>
          <p:cNvSpPr>
            <a:spLocks noGrp="1"/>
          </p:cNvSpPr>
          <p:nvPr>
            <p:ph type="title"/>
          </p:nvPr>
        </p:nvSpPr>
        <p:spPr/>
        <p:txBody>
          <a:bodyPr>
            <a:normAutofit/>
          </a:bodyPr>
          <a:lstStyle/>
          <a:p>
            <a:pPr algn="l"/>
            <a:r>
              <a:rPr lang="en-US" sz="2800" b="1" dirty="0">
                <a:ea typeface="+mj-lt"/>
                <a:cs typeface="+mj-lt"/>
              </a:rPr>
              <a:t>Key Features</a:t>
            </a:r>
            <a:r>
              <a:rPr lang="en-US" sz="2800" dirty="0">
                <a:ea typeface="+mj-lt"/>
                <a:cs typeface="+mj-lt"/>
              </a:rPr>
              <a:t>: </a:t>
            </a:r>
            <a:r>
              <a:rPr lang="en-US" sz="2800" b="1" dirty="0">
                <a:ea typeface="+mj-lt"/>
                <a:cs typeface="+mj-lt"/>
              </a:rPr>
              <a:t>Integrated Care System</a:t>
            </a:r>
            <a:endParaRPr lang="en-US" dirty="0"/>
          </a:p>
        </p:txBody>
      </p:sp>
      <p:graphicFrame>
        <p:nvGraphicFramePr>
          <p:cNvPr id="120" name="Content Placeholder 24">
            <a:extLst>
              <a:ext uri="{FF2B5EF4-FFF2-40B4-BE49-F238E27FC236}">
                <a16:creationId xmlns:a16="http://schemas.microsoft.com/office/drawing/2014/main" id="{475B313A-F515-F566-E7E6-7A3E1F38DF0A}"/>
              </a:ext>
            </a:extLst>
          </p:cNvPr>
          <p:cNvGraphicFramePr>
            <a:graphicFrameLocks noGrp="1"/>
          </p:cNvGraphicFramePr>
          <p:nvPr>
            <p:ph idx="1"/>
            <p:extLst>
              <p:ext uri="{D42A27DB-BD31-4B8C-83A1-F6EECF244321}">
                <p14:modId xmlns:p14="http://schemas.microsoft.com/office/powerpoint/2010/main" val="905312546"/>
              </p:ext>
            </p:extLst>
          </p:nvPr>
        </p:nvGraphicFramePr>
        <p:xfrm>
          <a:off x="1651930" y="1606940"/>
          <a:ext cx="8917645" cy="452928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18" name="TextBox 117">
            <a:extLst>
              <a:ext uri="{FF2B5EF4-FFF2-40B4-BE49-F238E27FC236}">
                <a16:creationId xmlns:a16="http://schemas.microsoft.com/office/drawing/2014/main" id="{99D2DE1A-1039-21EF-AA96-4802F4708889}"/>
              </a:ext>
            </a:extLst>
          </p:cNvPr>
          <p:cNvSpPr txBox="1"/>
          <p:nvPr/>
        </p:nvSpPr>
        <p:spPr>
          <a:xfrm>
            <a:off x="4121727" y="6130636"/>
            <a:ext cx="1731818"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latin typeface="Arial"/>
                <a:cs typeface="Arial"/>
              </a:rPr>
              <a:t>(NHS, 2021)</a:t>
            </a:r>
            <a:endParaRPr lang="en-US" sz="2000">
              <a:cs typeface="Arial"/>
            </a:endParaRPr>
          </a:p>
        </p:txBody>
      </p:sp>
    </p:spTree>
    <p:extLst>
      <p:ext uri="{BB962C8B-B14F-4D97-AF65-F5344CB8AC3E}">
        <p14:creationId xmlns:p14="http://schemas.microsoft.com/office/powerpoint/2010/main" val="13994029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3"/>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36FA072-D541-4EE8-9DC6-513AAB2B9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1"/>
            <a:ext cx="11184467"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2BD4AA0B-889E-42F1-8C61-06B59098806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2" name="Rectangle 11">
            <a:extLst>
              <a:ext uri="{FF2B5EF4-FFF2-40B4-BE49-F238E27FC236}">
                <a16:creationId xmlns:a16="http://schemas.microsoft.com/office/drawing/2014/main" id="{27A27B9E-2573-4972-8BC6-6FC372B9F6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2684A4E-2FEB-456B-BFC9-4FEA3CCD56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E9C77F0-B9A8-3152-4632-812AEB6CC4DE}"/>
              </a:ext>
            </a:extLst>
          </p:cNvPr>
          <p:cNvSpPr>
            <a:spLocks noGrp="1"/>
          </p:cNvSpPr>
          <p:nvPr>
            <p:ph type="title"/>
          </p:nvPr>
        </p:nvSpPr>
        <p:spPr>
          <a:xfrm>
            <a:off x="1808936" y="2811270"/>
            <a:ext cx="3473753" cy="1770045"/>
          </a:xfrm>
        </p:spPr>
        <p:txBody>
          <a:bodyPr vert="horz" lIns="91440" tIns="45720" rIns="91440" bIns="45720" rtlCol="0">
            <a:normAutofit/>
          </a:bodyPr>
          <a:lstStyle/>
          <a:p>
            <a:pPr algn="l"/>
            <a:r>
              <a:rPr lang="en-US" sz="2600"/>
              <a:t>Benefits:  Integrated Care System</a:t>
            </a:r>
          </a:p>
          <a:p>
            <a:pPr algn="l"/>
            <a:endParaRPr lang="en-US" sz="2600"/>
          </a:p>
        </p:txBody>
      </p:sp>
      <p:graphicFrame>
        <p:nvGraphicFramePr>
          <p:cNvPr id="6" name="TextBox 2">
            <a:extLst>
              <a:ext uri="{FF2B5EF4-FFF2-40B4-BE49-F238E27FC236}">
                <a16:creationId xmlns:a16="http://schemas.microsoft.com/office/drawing/2014/main" id="{064994AF-E708-DEC7-8B11-CAC88E8AE0DD}"/>
              </a:ext>
            </a:extLst>
          </p:cNvPr>
          <p:cNvGraphicFramePr/>
          <p:nvPr>
            <p:extLst>
              <p:ext uri="{D42A27DB-BD31-4B8C-83A1-F6EECF244321}">
                <p14:modId xmlns:p14="http://schemas.microsoft.com/office/powerpoint/2010/main" val="3476293496"/>
              </p:ext>
            </p:extLst>
          </p:nvPr>
        </p:nvGraphicFramePr>
        <p:xfrm>
          <a:off x="6280264" y="550974"/>
          <a:ext cx="5295778" cy="572756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7956808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F0D87-387B-33A8-398A-8979E59BAD89}"/>
              </a:ext>
            </a:extLst>
          </p:cNvPr>
          <p:cNvSpPr>
            <a:spLocks noGrp="1"/>
          </p:cNvSpPr>
          <p:nvPr>
            <p:ph type="title"/>
          </p:nvPr>
        </p:nvSpPr>
        <p:spPr>
          <a:xfrm>
            <a:off x="1030081" y="646420"/>
            <a:ext cx="5857058" cy="1077229"/>
          </a:xfrm>
        </p:spPr>
        <p:txBody>
          <a:bodyPr>
            <a:noAutofit/>
          </a:bodyPr>
          <a:lstStyle/>
          <a:p>
            <a:r>
              <a:rPr lang="en-US" sz="2800" dirty="0">
                <a:ea typeface="+mj-lt"/>
                <a:cs typeface="+mj-lt"/>
              </a:rPr>
              <a:t>Digital Transformation NHS</a:t>
            </a:r>
            <a:endParaRPr lang="en-US" sz="2800" dirty="0"/>
          </a:p>
        </p:txBody>
      </p:sp>
      <p:sp>
        <p:nvSpPr>
          <p:cNvPr id="3" name="Content Placeholder 2">
            <a:extLst>
              <a:ext uri="{FF2B5EF4-FFF2-40B4-BE49-F238E27FC236}">
                <a16:creationId xmlns:a16="http://schemas.microsoft.com/office/drawing/2014/main" id="{145C0807-91AB-4456-07C5-61BC9F09B45C}"/>
              </a:ext>
            </a:extLst>
          </p:cNvPr>
          <p:cNvSpPr>
            <a:spLocks noGrp="1"/>
          </p:cNvSpPr>
          <p:nvPr>
            <p:ph idx="1"/>
          </p:nvPr>
        </p:nvSpPr>
        <p:spPr>
          <a:xfrm>
            <a:off x="2032766" y="1395950"/>
            <a:ext cx="8537373" cy="4653994"/>
          </a:xfrm>
        </p:spPr>
        <p:txBody>
          <a:bodyPr>
            <a:normAutofit/>
          </a:bodyPr>
          <a:lstStyle/>
          <a:p>
            <a:pPr marL="344170" indent="-344170"/>
            <a:r>
              <a:rPr lang="en-US" sz="2800" dirty="0">
                <a:ea typeface="+mn-lt"/>
                <a:cs typeface="+mn-lt"/>
              </a:rPr>
              <a:t>NHS digital transformation improves healthcare delivery, patient care, and system efficiency by integrating and using digital technology. </a:t>
            </a:r>
            <a:endParaRPr lang="en-US" sz="2800" dirty="0">
              <a:cs typeface="Arial" panose="020B0604020202020204"/>
            </a:endParaRPr>
          </a:p>
        </p:txBody>
      </p:sp>
      <p:sp>
        <p:nvSpPr>
          <p:cNvPr id="4" name="TextBox 3">
            <a:extLst>
              <a:ext uri="{FF2B5EF4-FFF2-40B4-BE49-F238E27FC236}">
                <a16:creationId xmlns:a16="http://schemas.microsoft.com/office/drawing/2014/main" id="{B72FF536-9A1A-CE74-B58D-5B139506A357}"/>
              </a:ext>
            </a:extLst>
          </p:cNvPr>
          <p:cNvSpPr txBox="1"/>
          <p:nvPr/>
        </p:nvSpPr>
        <p:spPr>
          <a:xfrm>
            <a:off x="4144817" y="5911272"/>
            <a:ext cx="352829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Arial"/>
                <a:cs typeface="Times New Roman"/>
              </a:rPr>
              <a:t>(NHS England, 2023)</a:t>
            </a:r>
            <a:endParaRPr lang="en-US" sz="2400" dirty="0">
              <a:latin typeface="Arial"/>
            </a:endParaRPr>
          </a:p>
        </p:txBody>
      </p:sp>
    </p:spTree>
    <p:extLst>
      <p:ext uri="{BB962C8B-B14F-4D97-AF65-F5344CB8AC3E}">
        <p14:creationId xmlns:p14="http://schemas.microsoft.com/office/powerpoint/2010/main" val="21040054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EC0294F1-7EE2-4EB9-A41B-908481D40A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32"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useBgFill="1">
        <p:nvSpPr>
          <p:cNvPr id="33" name="Rectangle 32">
            <a:extLst>
              <a:ext uri="{FF2B5EF4-FFF2-40B4-BE49-F238E27FC236}">
                <a16:creationId xmlns:a16="http://schemas.microsoft.com/office/drawing/2014/main" id="{B5E326A3-EB92-4BDA-9F77-45197E0CBE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39686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CAC996C7-7B84-4645-9AA1-6EA85EAB47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7" name="Rectangle 36">
            <a:extLst>
              <a:ext uri="{FF2B5EF4-FFF2-40B4-BE49-F238E27FC236}">
                <a16:creationId xmlns:a16="http://schemas.microsoft.com/office/drawing/2014/main" id="{32DC315B-5680-47D9-B827-34D012FB14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5132C622-FA30-69CF-AB35-61BDED324F2A}"/>
              </a:ext>
            </a:extLst>
          </p:cNvPr>
          <p:cNvSpPr>
            <a:spLocks noGrp="1"/>
          </p:cNvSpPr>
          <p:nvPr>
            <p:ph type="title"/>
          </p:nvPr>
        </p:nvSpPr>
        <p:spPr>
          <a:xfrm>
            <a:off x="2034536" y="808056"/>
            <a:ext cx="8535603" cy="1077229"/>
          </a:xfrm>
        </p:spPr>
        <p:txBody>
          <a:bodyPr>
            <a:normAutofit/>
          </a:bodyPr>
          <a:lstStyle/>
          <a:p>
            <a:pPr algn="l"/>
            <a:br>
              <a:rPr lang="en-US" dirty="0"/>
            </a:br>
            <a:r>
              <a:rPr lang="en-US" sz="3200" dirty="0">
                <a:solidFill>
                  <a:srgbClr val="0D0D0D"/>
                </a:solidFill>
                <a:ea typeface="+mj-lt"/>
                <a:cs typeface="+mj-lt"/>
              </a:rPr>
              <a:t>The NHS Long Term Plan </a:t>
            </a:r>
            <a:endParaRPr lang="en-US"/>
          </a:p>
        </p:txBody>
      </p:sp>
      <p:sp>
        <p:nvSpPr>
          <p:cNvPr id="42" name="TextBox 41">
            <a:extLst>
              <a:ext uri="{FF2B5EF4-FFF2-40B4-BE49-F238E27FC236}">
                <a16:creationId xmlns:a16="http://schemas.microsoft.com/office/drawing/2014/main" id="{F31340C6-0E9B-F69A-CBC6-F0A4AE3DD2F7}"/>
              </a:ext>
            </a:extLst>
          </p:cNvPr>
          <p:cNvSpPr txBox="1"/>
          <p:nvPr/>
        </p:nvSpPr>
        <p:spPr>
          <a:xfrm>
            <a:off x="3659909" y="6326909"/>
            <a:ext cx="21590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Arial"/>
                <a:cs typeface="Times New Roman"/>
              </a:rPr>
              <a:t>(GOV.UK, 2021)</a:t>
            </a:r>
            <a:endParaRPr lang="en-US" dirty="0">
              <a:latin typeface="Arial"/>
            </a:endParaRPr>
          </a:p>
        </p:txBody>
      </p:sp>
      <p:sp>
        <p:nvSpPr>
          <p:cNvPr id="21" name="Content Placeholder 20">
            <a:extLst>
              <a:ext uri="{FF2B5EF4-FFF2-40B4-BE49-F238E27FC236}">
                <a16:creationId xmlns:a16="http://schemas.microsoft.com/office/drawing/2014/main" id="{113B96FE-3DBB-C8D1-ECAC-3C54DCAD4766}"/>
              </a:ext>
            </a:extLst>
          </p:cNvPr>
          <p:cNvSpPr>
            <a:spLocks noGrp="1"/>
          </p:cNvSpPr>
          <p:nvPr>
            <p:ph idx="1"/>
          </p:nvPr>
        </p:nvSpPr>
        <p:spPr/>
        <p:txBody>
          <a:bodyPr/>
          <a:lstStyle/>
          <a:p>
            <a:pPr marL="344170" indent="-344170"/>
            <a:r>
              <a:rPr lang="en-US" dirty="0">
                <a:ea typeface="+mn-lt"/>
                <a:cs typeface="+mn-lt"/>
              </a:rPr>
              <a:t>The NHS Long Term Plan outlines England's NHS direction for the next decade. In January 2019, it focused on enhancing healthcare services, resolving long-standing issues, and adjusting to population requirements.</a:t>
            </a:r>
            <a:endParaRPr lang="en-US" dirty="0">
              <a:cs typeface="Arial" panose="020B0604020202020204"/>
            </a:endParaRPr>
          </a:p>
        </p:txBody>
      </p:sp>
    </p:spTree>
    <p:extLst>
      <p:ext uri="{BB962C8B-B14F-4D97-AF65-F5344CB8AC3E}">
        <p14:creationId xmlns:p14="http://schemas.microsoft.com/office/powerpoint/2010/main" val="1303478412"/>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5E326A3-EB92-4BDA-9F77-45197E0CBE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B4E7D395-0531-4A17-A276-FDA3EB7792E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3" name="Rectangle 12">
            <a:extLst>
              <a:ext uri="{FF2B5EF4-FFF2-40B4-BE49-F238E27FC236}">
                <a16:creationId xmlns:a16="http://schemas.microsoft.com/office/drawing/2014/main" id="{CAC996C7-7B84-4645-9AA1-6EA85EAB47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22901"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FA1191DF-042D-F6E4-22E4-104E0F4523FE}"/>
              </a:ext>
            </a:extLst>
          </p:cNvPr>
          <p:cNvSpPr>
            <a:spLocks noGrp="1"/>
          </p:cNvSpPr>
          <p:nvPr>
            <p:ph type="title"/>
          </p:nvPr>
        </p:nvSpPr>
        <p:spPr>
          <a:xfrm>
            <a:off x="3691" y="388629"/>
            <a:ext cx="4655748" cy="3313671"/>
          </a:xfrm>
        </p:spPr>
        <p:txBody>
          <a:bodyPr>
            <a:normAutofit/>
          </a:bodyPr>
          <a:lstStyle/>
          <a:p>
            <a:pPr algn="l"/>
            <a:r>
              <a:rPr lang="en-US" sz="2800" dirty="0">
                <a:solidFill>
                  <a:schemeClr val="bg1"/>
                </a:solidFill>
                <a:cs typeface="Arial"/>
              </a:rPr>
              <a:t>The NHS Long Term Plan </a:t>
            </a:r>
            <a:r>
              <a:rPr lang="en-US" sz="2800" dirty="0">
                <a:solidFill>
                  <a:schemeClr val="bg1"/>
                </a:solidFill>
                <a:ea typeface="+mj-lt"/>
                <a:cs typeface="+mj-lt"/>
              </a:rPr>
              <a:t>key aspects of the plan include</a:t>
            </a:r>
            <a:endParaRPr lang="en-US" sz="2800" dirty="0">
              <a:solidFill>
                <a:schemeClr val="bg1"/>
              </a:solidFill>
            </a:endParaRPr>
          </a:p>
        </p:txBody>
      </p:sp>
      <p:sp>
        <p:nvSpPr>
          <p:cNvPr id="15" name="Rectangle 14">
            <a:extLst>
              <a:ext uri="{FF2B5EF4-FFF2-40B4-BE49-F238E27FC236}">
                <a16:creationId xmlns:a16="http://schemas.microsoft.com/office/drawing/2014/main" id="{32DC315B-5680-47D9-B827-34D012FB14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0769"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2" name="TextBox 21">
            <a:extLst>
              <a:ext uri="{FF2B5EF4-FFF2-40B4-BE49-F238E27FC236}">
                <a16:creationId xmlns:a16="http://schemas.microsoft.com/office/drawing/2014/main" id="{3C87B047-E1FC-7174-7CF7-9DC12F44E459}"/>
              </a:ext>
            </a:extLst>
          </p:cNvPr>
          <p:cNvSpPr txBox="1"/>
          <p:nvPr/>
        </p:nvSpPr>
        <p:spPr>
          <a:xfrm>
            <a:off x="5276272" y="6384636"/>
            <a:ext cx="2378362"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latin typeface="Arial"/>
                <a:cs typeface="Times New Roman"/>
              </a:rPr>
              <a:t>(NHS, 2019)</a:t>
            </a:r>
            <a:endParaRPr lang="en-US" sz="2000" dirty="0">
              <a:latin typeface="Arial"/>
            </a:endParaRPr>
          </a:p>
        </p:txBody>
      </p:sp>
      <p:graphicFrame>
        <p:nvGraphicFramePr>
          <p:cNvPr id="64" name="Content Placeholder 61">
            <a:extLst>
              <a:ext uri="{FF2B5EF4-FFF2-40B4-BE49-F238E27FC236}">
                <a16:creationId xmlns:a16="http://schemas.microsoft.com/office/drawing/2014/main" id="{AD07780A-D139-4DC3-9BE6-27E76209732A}"/>
              </a:ext>
            </a:extLst>
          </p:cNvPr>
          <p:cNvGraphicFramePr>
            <a:graphicFrameLocks noGrp="1"/>
          </p:cNvGraphicFramePr>
          <p:nvPr>
            <p:ph idx="1"/>
            <p:extLst>
              <p:ext uri="{D42A27DB-BD31-4B8C-83A1-F6EECF244321}">
                <p14:modId xmlns:p14="http://schemas.microsoft.com/office/powerpoint/2010/main" val="4013083479"/>
              </p:ext>
            </p:extLst>
          </p:nvPr>
        </p:nvGraphicFramePr>
        <p:xfrm>
          <a:off x="4773849" y="1956866"/>
          <a:ext cx="7415540" cy="399782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25026942"/>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3"/>
          <a:stretch/>
        </a:blip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B59CD79B-13FF-4DE6-AF06-77B560C628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1"/>
            <a:ext cx="11184467"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402D77BF-B8EB-4AFE-AC21-08C836EF16A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2" name="Title 1">
            <a:extLst>
              <a:ext uri="{FF2B5EF4-FFF2-40B4-BE49-F238E27FC236}">
                <a16:creationId xmlns:a16="http://schemas.microsoft.com/office/drawing/2014/main" id="{B37BDF06-72D6-A827-244D-C0C32BF2EDFB}"/>
              </a:ext>
            </a:extLst>
          </p:cNvPr>
          <p:cNvSpPr>
            <a:spLocks noGrp="1"/>
          </p:cNvSpPr>
          <p:nvPr>
            <p:ph type="title"/>
          </p:nvPr>
        </p:nvSpPr>
        <p:spPr>
          <a:xfrm>
            <a:off x="2611808" y="808056"/>
            <a:ext cx="8778058" cy="1077229"/>
          </a:xfrm>
        </p:spPr>
        <p:txBody>
          <a:bodyPr>
            <a:normAutofit/>
          </a:bodyPr>
          <a:lstStyle/>
          <a:p>
            <a:pPr algn="l"/>
            <a:r>
              <a:rPr lang="en-US" sz="3200" dirty="0">
                <a:ea typeface="+mj-lt"/>
                <a:cs typeface="+mj-lt"/>
              </a:rPr>
              <a:t>Workforce Planning NHS</a:t>
            </a:r>
            <a:endParaRPr lang="en-US" sz="3200">
              <a:cs typeface="Arial"/>
            </a:endParaRPr>
          </a:p>
          <a:p>
            <a:pPr algn="l"/>
            <a:endParaRPr lang="en-US">
              <a:cs typeface="Arial"/>
            </a:endParaRPr>
          </a:p>
        </p:txBody>
      </p:sp>
      <p:sp>
        <p:nvSpPr>
          <p:cNvPr id="36" name="TextBox 35">
            <a:extLst>
              <a:ext uri="{FF2B5EF4-FFF2-40B4-BE49-F238E27FC236}">
                <a16:creationId xmlns:a16="http://schemas.microsoft.com/office/drawing/2014/main" id="{5024F2C9-97FB-2994-3E92-B0F846980BEE}"/>
              </a:ext>
            </a:extLst>
          </p:cNvPr>
          <p:cNvSpPr txBox="1"/>
          <p:nvPr/>
        </p:nvSpPr>
        <p:spPr>
          <a:xfrm>
            <a:off x="2609273" y="6280726"/>
            <a:ext cx="3047998"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latin typeface="Arial"/>
                <a:cs typeface="Times New Roman"/>
              </a:rPr>
              <a:t>(NHS, 2022)</a:t>
            </a:r>
            <a:endParaRPr lang="en-US" sz="1600" dirty="0">
              <a:latin typeface="Arial"/>
            </a:endParaRPr>
          </a:p>
        </p:txBody>
      </p:sp>
      <p:sp>
        <p:nvSpPr>
          <p:cNvPr id="73" name="Content Placeholder 72">
            <a:extLst>
              <a:ext uri="{FF2B5EF4-FFF2-40B4-BE49-F238E27FC236}">
                <a16:creationId xmlns:a16="http://schemas.microsoft.com/office/drawing/2014/main" id="{207266DE-9766-2DFD-6D82-66E541FB6205}"/>
              </a:ext>
            </a:extLst>
          </p:cNvPr>
          <p:cNvSpPr>
            <a:spLocks noGrp="1"/>
          </p:cNvSpPr>
          <p:nvPr>
            <p:ph idx="1"/>
          </p:nvPr>
        </p:nvSpPr>
        <p:spPr/>
        <p:txBody>
          <a:bodyPr/>
          <a:lstStyle/>
          <a:p>
            <a:pPr marL="344170" indent="-344170"/>
            <a:r>
              <a:rPr lang="en-US" dirty="0">
                <a:ea typeface="+mn-lt"/>
                <a:cs typeface="+mn-lt"/>
              </a:rPr>
              <a:t>The NHS requires workforce planning to ensure it has enough workers with the correct skills and competence to satisfy patient requirements. </a:t>
            </a:r>
            <a:endParaRPr lang="en-US">
              <a:cs typeface="Arial" panose="020B0604020202020204"/>
            </a:endParaRPr>
          </a:p>
        </p:txBody>
      </p:sp>
    </p:spTree>
    <p:extLst>
      <p:ext uri="{BB962C8B-B14F-4D97-AF65-F5344CB8AC3E}">
        <p14:creationId xmlns:p14="http://schemas.microsoft.com/office/powerpoint/2010/main" val="5841416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3BBAF34-367D-4E18-A62E-4602BD908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432" y="-2718"/>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9A4CF08-858A-49E4-B707-4E7585D115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6938E62-910D-4D69-AA09-567AAAC37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74E54C6-D084-4BC8-B3F9-8B9EC22A6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5" y="0"/>
            <a:ext cx="65268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6C63B4-576A-3691-7C10-C2862D6D3D43}"/>
              </a:ext>
            </a:extLst>
          </p:cNvPr>
          <p:cNvSpPr>
            <a:spLocks noGrp="1"/>
          </p:cNvSpPr>
          <p:nvPr>
            <p:ph type="title"/>
          </p:nvPr>
        </p:nvSpPr>
        <p:spPr>
          <a:xfrm>
            <a:off x="1011655" y="808056"/>
            <a:ext cx="6532120" cy="1077229"/>
          </a:xfrm>
        </p:spPr>
        <p:txBody>
          <a:bodyPr>
            <a:normAutofit/>
          </a:bodyPr>
          <a:lstStyle/>
          <a:p>
            <a:pPr algn="l"/>
            <a:r>
              <a:rPr lang="en-US">
                <a:ea typeface="+mj-lt"/>
                <a:cs typeface="+mj-lt"/>
              </a:rPr>
              <a:t>Workforce Planning NHS Key Points</a:t>
            </a:r>
            <a:endParaRPr lang="en-US">
              <a:cs typeface="Arial"/>
            </a:endParaRPr>
          </a:p>
        </p:txBody>
      </p:sp>
      <p:sp>
        <p:nvSpPr>
          <p:cNvPr id="3" name="Content Placeholder 2">
            <a:extLst>
              <a:ext uri="{FF2B5EF4-FFF2-40B4-BE49-F238E27FC236}">
                <a16:creationId xmlns:a16="http://schemas.microsoft.com/office/drawing/2014/main" id="{5C8F99C8-9AD8-375C-8565-3D97D70255B5}"/>
              </a:ext>
            </a:extLst>
          </p:cNvPr>
          <p:cNvSpPr>
            <a:spLocks noGrp="1"/>
          </p:cNvSpPr>
          <p:nvPr>
            <p:ph idx="1"/>
          </p:nvPr>
        </p:nvSpPr>
        <p:spPr>
          <a:xfrm>
            <a:off x="1140853" y="2124002"/>
            <a:ext cx="6353660" cy="4400394"/>
          </a:xfrm>
        </p:spPr>
        <p:txBody>
          <a:bodyPr>
            <a:normAutofit/>
          </a:bodyPr>
          <a:lstStyle/>
          <a:p>
            <a:pPr marL="344170" indent="-344170"/>
            <a:r>
              <a:rPr lang="en-US" dirty="0">
                <a:ea typeface="+mn-lt"/>
                <a:cs typeface="+mn-lt"/>
              </a:rPr>
              <a:t>Assessment of Current and Future Needs</a:t>
            </a:r>
          </a:p>
          <a:p>
            <a:pPr marL="344170" indent="-344170"/>
            <a:r>
              <a:rPr lang="en-US" dirty="0">
                <a:ea typeface="+mn-lt"/>
                <a:cs typeface="+mn-lt"/>
              </a:rPr>
              <a:t>Skill Mix and Roles</a:t>
            </a:r>
          </a:p>
          <a:p>
            <a:pPr marL="344170" indent="-344170"/>
            <a:r>
              <a:rPr lang="en-US" dirty="0">
                <a:ea typeface="+mn-lt"/>
                <a:cs typeface="+mn-lt"/>
              </a:rPr>
              <a:t>Recruitment and Training</a:t>
            </a:r>
          </a:p>
          <a:p>
            <a:pPr marL="344170" indent="-344170"/>
            <a:r>
              <a:rPr lang="en-US" dirty="0">
                <a:ea typeface="+mn-lt"/>
                <a:cs typeface="+mn-lt"/>
              </a:rPr>
              <a:t>Retention and Staff Wellbeing</a:t>
            </a:r>
          </a:p>
          <a:p>
            <a:pPr marL="344170" indent="-344170"/>
            <a:r>
              <a:rPr lang="en-US" dirty="0">
                <a:ea typeface="+mn-lt"/>
                <a:cs typeface="+mn-lt"/>
              </a:rPr>
              <a:t>Flexible Working Arrangements</a:t>
            </a:r>
          </a:p>
          <a:p>
            <a:pPr marL="344170" indent="-344170"/>
            <a:r>
              <a:rPr lang="en-US" dirty="0">
                <a:ea typeface="+mn-lt"/>
                <a:cs typeface="+mn-lt"/>
              </a:rPr>
              <a:t>Diversity and Inclusion</a:t>
            </a:r>
          </a:p>
        </p:txBody>
      </p:sp>
      <p:sp>
        <p:nvSpPr>
          <p:cNvPr id="17" name="Rectangle 16">
            <a:extLst>
              <a:ext uri="{FF2B5EF4-FFF2-40B4-BE49-F238E27FC236}">
                <a16:creationId xmlns:a16="http://schemas.microsoft.com/office/drawing/2014/main" id="{777713DB-A0B1-4507-9991-B6DCAE436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93970"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hite bulbs with a yellow one standing out">
            <a:extLst>
              <a:ext uri="{FF2B5EF4-FFF2-40B4-BE49-F238E27FC236}">
                <a16:creationId xmlns:a16="http://schemas.microsoft.com/office/drawing/2014/main" id="{4A313D13-637A-7357-9DB7-E38FBB6E8A47}"/>
              </a:ext>
            </a:extLst>
          </p:cNvPr>
          <p:cNvPicPr>
            <a:picLocks noChangeAspect="1"/>
          </p:cNvPicPr>
          <p:nvPr/>
        </p:nvPicPr>
        <p:blipFill rotWithShape="1">
          <a:blip r:embed="rId3"/>
          <a:srcRect l="37325" r="17414" b="-3"/>
          <a:stretch/>
        </p:blipFill>
        <p:spPr>
          <a:xfrm>
            <a:off x="7534656" y="227"/>
            <a:ext cx="4657039" cy="6858000"/>
          </a:xfrm>
          <a:prstGeom prst="rect">
            <a:avLst/>
          </a:prstGeom>
        </p:spPr>
      </p:pic>
      <p:pic>
        <p:nvPicPr>
          <p:cNvPr id="19" name="Picture 18">
            <a:extLst>
              <a:ext uri="{FF2B5EF4-FFF2-40B4-BE49-F238E27FC236}">
                <a16:creationId xmlns:a16="http://schemas.microsoft.com/office/drawing/2014/main" id="{A9A96FF2-ACD7-48C4-BCE1-FC7F42108606}"/>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7542372" y="0"/>
            <a:ext cx="4649628" cy="6858000"/>
          </a:xfrm>
          <a:prstGeom prst="rect">
            <a:avLst/>
          </a:prstGeom>
        </p:spPr>
      </p:pic>
      <p:sp>
        <p:nvSpPr>
          <p:cNvPr id="4" name="TextBox 3">
            <a:extLst>
              <a:ext uri="{FF2B5EF4-FFF2-40B4-BE49-F238E27FC236}">
                <a16:creationId xmlns:a16="http://schemas.microsoft.com/office/drawing/2014/main" id="{95AAA014-EC5E-C264-EC8B-9088D428EC82}"/>
              </a:ext>
            </a:extLst>
          </p:cNvPr>
          <p:cNvSpPr txBox="1"/>
          <p:nvPr/>
        </p:nvSpPr>
        <p:spPr>
          <a:xfrm>
            <a:off x="2719917" y="6233583"/>
            <a:ext cx="1598082"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cs typeface="Arial"/>
              </a:rPr>
              <a:t>(NHS, 2022)</a:t>
            </a:r>
            <a:endParaRPr lang="en-US" dirty="0"/>
          </a:p>
        </p:txBody>
      </p:sp>
    </p:spTree>
    <p:extLst>
      <p:ext uri="{BB962C8B-B14F-4D97-AF65-F5344CB8AC3E}">
        <p14:creationId xmlns:p14="http://schemas.microsoft.com/office/powerpoint/2010/main" val="33078656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3"/>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45D1B5-171F-C950-E218-4E6FA5261373}"/>
              </a:ext>
            </a:extLst>
          </p:cNvPr>
          <p:cNvSpPr>
            <a:spLocks noGrp="1"/>
          </p:cNvSpPr>
          <p:nvPr>
            <p:ph type="title"/>
          </p:nvPr>
        </p:nvSpPr>
        <p:spPr>
          <a:xfrm>
            <a:off x="2474651" y="432829"/>
            <a:ext cx="8381238" cy="1077229"/>
          </a:xfrm>
        </p:spPr>
        <p:txBody>
          <a:bodyPr>
            <a:normAutofit/>
          </a:bodyPr>
          <a:lstStyle/>
          <a:p>
            <a:pPr algn="l"/>
            <a:r>
              <a:rPr lang="en-US" sz="4800">
                <a:cs typeface="Arial"/>
              </a:rPr>
              <a:t>Conclusion</a:t>
            </a:r>
          </a:p>
        </p:txBody>
      </p:sp>
      <p:sp>
        <p:nvSpPr>
          <p:cNvPr id="3" name="Content Placeholder 2">
            <a:extLst>
              <a:ext uri="{FF2B5EF4-FFF2-40B4-BE49-F238E27FC236}">
                <a16:creationId xmlns:a16="http://schemas.microsoft.com/office/drawing/2014/main" id="{831D6393-43D0-B433-A7AF-35C2D6395156}"/>
              </a:ext>
            </a:extLst>
          </p:cNvPr>
          <p:cNvSpPr>
            <a:spLocks noGrp="1"/>
          </p:cNvSpPr>
          <p:nvPr>
            <p:ph idx="1"/>
          </p:nvPr>
        </p:nvSpPr>
        <p:spPr>
          <a:xfrm>
            <a:off x="1137693" y="1890479"/>
            <a:ext cx="9705480" cy="4327835"/>
          </a:xfrm>
        </p:spPr>
        <p:txBody>
          <a:bodyPr vert="horz" lIns="91440" tIns="45720" rIns="91440" bIns="45720" rtlCol="0" anchor="t">
            <a:noAutofit/>
          </a:bodyPr>
          <a:lstStyle/>
          <a:p>
            <a:pPr marL="344170" indent="-344170"/>
            <a:r>
              <a:rPr lang="en-US" sz="2400" dirty="0">
                <a:ea typeface="+mn-lt"/>
                <a:cs typeface="+mn-lt"/>
              </a:rPr>
              <a:t>From 2000 to 2020, the National Health Service (NHS) in the United Kingdom has seen substantial transformations due to reasons like breakthroughs in medical technology, demographic changes, adjustments in healthcare policy, and growing patient requirements.  Although the NHS has seen some accomplishments and achievements over this time, it still faces persistent difficulties such as limited financing, shortages in the workforce, and health inequities. These challenges persist as the NHS strives to adjust and address the changing healthcare environment.</a:t>
            </a:r>
            <a:endParaRPr lang="en-US">
              <a:cs typeface="Arial" panose="020B0604020202020204"/>
            </a:endParaRPr>
          </a:p>
          <a:p>
            <a:pPr marL="344170" indent="-344170">
              <a:lnSpc>
                <a:spcPct val="110000"/>
              </a:lnSpc>
            </a:pPr>
            <a:endParaRPr lang="en-US"/>
          </a:p>
        </p:txBody>
      </p:sp>
    </p:spTree>
    <p:extLst>
      <p:ext uri="{BB962C8B-B14F-4D97-AF65-F5344CB8AC3E}">
        <p14:creationId xmlns:p14="http://schemas.microsoft.com/office/powerpoint/2010/main" val="39136111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3"/>
          <a:stretch/>
        </a:blip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8F3CF990-ACB8-443A-BB74-D36EC8A00B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2601900C-265D-4146-A578-477541E3DF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lumMod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00B98862-BEE1-44FB-A335-A1B9106B445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a:noFill/>
        </p:spPr>
      </p:pic>
      <p:sp>
        <p:nvSpPr>
          <p:cNvPr id="9" name="Freeform: Shape 8">
            <a:extLst>
              <a:ext uri="{FF2B5EF4-FFF2-40B4-BE49-F238E27FC236}">
                <a16:creationId xmlns:a16="http://schemas.microsoft.com/office/drawing/2014/main" id="{65F94F98-3A57-49AA-838E-91AAF600B6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678519" y="-1660968"/>
            <a:ext cx="5838229" cy="11188733"/>
          </a:xfrm>
          <a:custGeom>
            <a:avLst/>
            <a:gdLst>
              <a:gd name="connsiteX0" fmla="*/ 0 w 7821919"/>
              <a:gd name="connsiteY0" fmla="*/ 0 h 6858000"/>
              <a:gd name="connsiteX1" fmla="*/ 6983367 w 7821919"/>
              <a:gd name="connsiteY1" fmla="*/ 0 h 6858000"/>
              <a:gd name="connsiteX2" fmla="*/ 6982269 w 7821919"/>
              <a:gd name="connsiteY2" fmla="*/ 1331 h 6858000"/>
              <a:gd name="connsiteX3" fmla="*/ 6833782 w 7821919"/>
              <a:gd name="connsiteY3" fmla="*/ 487443 h 6858000"/>
              <a:gd name="connsiteX4" fmla="*/ 6851446 w 7821919"/>
              <a:gd name="connsiteY4" fmla="*/ 662666 h 6858000"/>
              <a:gd name="connsiteX5" fmla="*/ 6857532 w 7821919"/>
              <a:gd name="connsiteY5" fmla="*/ 686333 h 6858000"/>
              <a:gd name="connsiteX6" fmla="*/ 6806927 w 7821919"/>
              <a:gd name="connsiteY6" fmla="*/ 699345 h 6858000"/>
              <a:gd name="connsiteX7" fmla="*/ 5555365 w 7821919"/>
              <a:gd name="connsiteY7" fmla="*/ 2400515 h 6858000"/>
              <a:gd name="connsiteX8" fmla="*/ 7336617 w 7821919"/>
              <a:gd name="connsiteY8" fmla="*/ 4181767 h 6858000"/>
              <a:gd name="connsiteX9" fmla="*/ 7452815 w 7821919"/>
              <a:gd name="connsiteY9" fmla="*/ 4175900 h 6858000"/>
              <a:gd name="connsiteX10" fmla="*/ 7437456 w 7821919"/>
              <a:gd name="connsiteY10" fmla="*/ 4225378 h 6858000"/>
              <a:gd name="connsiteX11" fmla="*/ 7428275 w 7821919"/>
              <a:gd name="connsiteY11" fmla="*/ 4316448 h 6858000"/>
              <a:gd name="connsiteX12" fmla="*/ 7789089 w 7821919"/>
              <a:gd name="connsiteY12" fmla="*/ 4759152 h 6858000"/>
              <a:gd name="connsiteX13" fmla="*/ 7821919 w 7821919"/>
              <a:gd name="connsiteY13" fmla="*/ 4762461 h 6858000"/>
              <a:gd name="connsiteX14" fmla="*/ 7809638 w 7821919"/>
              <a:gd name="connsiteY14" fmla="*/ 4785088 h 6858000"/>
              <a:gd name="connsiteX15" fmla="*/ 7794661 w 7821919"/>
              <a:gd name="connsiteY15" fmla="*/ 4833335 h 6858000"/>
              <a:gd name="connsiteX16" fmla="*/ 7524776 w 7821919"/>
              <a:gd name="connsiteY16" fmla="*/ 4917113 h 6858000"/>
              <a:gd name="connsiteX17" fmla="*/ 6642110 w 7821919"/>
              <a:gd name="connsiteY17" fmla="*/ 6248746 h 6858000"/>
              <a:gd name="connsiteX18" fmla="*/ 6755682 w 7821919"/>
              <a:gd name="connsiteY18" fmla="*/ 6811285 h 6858000"/>
              <a:gd name="connsiteX19" fmla="*/ 6778185 w 7821919"/>
              <a:gd name="connsiteY19" fmla="*/ 6858000 h 6858000"/>
              <a:gd name="connsiteX20" fmla="*/ 0 w 7821919"/>
              <a:gd name="connsiteY2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7821919" h="6858000">
                <a:moveTo>
                  <a:pt x="0" y="0"/>
                </a:moveTo>
                <a:lnTo>
                  <a:pt x="6983367" y="0"/>
                </a:lnTo>
                <a:lnTo>
                  <a:pt x="6982269" y="1331"/>
                </a:lnTo>
                <a:cubicBezTo>
                  <a:pt x="6888522" y="140095"/>
                  <a:pt x="6833782" y="307376"/>
                  <a:pt x="6833782" y="487443"/>
                </a:cubicBezTo>
                <a:cubicBezTo>
                  <a:pt x="6833782" y="547466"/>
                  <a:pt x="6839864" y="606067"/>
                  <a:pt x="6851446" y="662666"/>
                </a:cubicBezTo>
                <a:lnTo>
                  <a:pt x="6857532" y="686333"/>
                </a:lnTo>
                <a:lnTo>
                  <a:pt x="6806927" y="699345"/>
                </a:lnTo>
                <a:cubicBezTo>
                  <a:pt x="6081835" y="924872"/>
                  <a:pt x="5555365" y="1601212"/>
                  <a:pt x="5555365" y="2400515"/>
                </a:cubicBezTo>
                <a:cubicBezTo>
                  <a:pt x="5555365" y="3384273"/>
                  <a:pt x="6352859" y="4181767"/>
                  <a:pt x="7336617" y="4181767"/>
                </a:cubicBezTo>
                <a:lnTo>
                  <a:pt x="7452815" y="4175900"/>
                </a:lnTo>
                <a:lnTo>
                  <a:pt x="7437456" y="4225378"/>
                </a:lnTo>
                <a:cubicBezTo>
                  <a:pt x="7431436" y="4254794"/>
                  <a:pt x="7428275" y="4285252"/>
                  <a:pt x="7428275" y="4316448"/>
                </a:cubicBezTo>
                <a:cubicBezTo>
                  <a:pt x="7428275" y="4534821"/>
                  <a:pt x="7583172" y="4717015"/>
                  <a:pt x="7789089" y="4759152"/>
                </a:cubicBezTo>
                <a:lnTo>
                  <a:pt x="7821919" y="4762461"/>
                </a:lnTo>
                <a:lnTo>
                  <a:pt x="7809638" y="4785088"/>
                </a:lnTo>
                <a:lnTo>
                  <a:pt x="7794661" y="4833335"/>
                </a:lnTo>
                <a:lnTo>
                  <a:pt x="7524776" y="4917113"/>
                </a:lnTo>
                <a:cubicBezTo>
                  <a:pt x="7006070" y="5136507"/>
                  <a:pt x="6642110" y="5650122"/>
                  <a:pt x="6642110" y="6248746"/>
                </a:cubicBezTo>
                <a:cubicBezTo>
                  <a:pt x="6642110" y="6448287"/>
                  <a:pt x="6682550" y="6638383"/>
                  <a:pt x="6755682" y="6811285"/>
                </a:cubicBezTo>
                <a:lnTo>
                  <a:pt x="6778185" y="6858000"/>
                </a:lnTo>
                <a:lnTo>
                  <a:pt x="0" y="6858000"/>
                </a:lnTo>
                <a:close/>
              </a:path>
            </a:pathLst>
          </a:custGeom>
          <a:gradFill>
            <a:gsLst>
              <a:gs pos="25000">
                <a:schemeClr val="accent1">
                  <a:alpha val="0"/>
                </a:schemeClr>
              </a:gs>
              <a:gs pos="100000">
                <a:schemeClr val="accent1">
                  <a:alpha val="75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1" name="Picture 10">
            <a:extLst>
              <a:ext uri="{FF2B5EF4-FFF2-40B4-BE49-F238E27FC236}">
                <a16:creationId xmlns:a16="http://schemas.microsoft.com/office/drawing/2014/main" id="{7185CF21-0594-48C0-9F3E-254D6BCE9D9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1067" y="0"/>
            <a:ext cx="12189867" cy="6858000"/>
          </a:xfrm>
          <a:prstGeom prst="rect">
            <a:avLst/>
          </a:prstGeom>
        </p:spPr>
      </p:pic>
      <p:sp>
        <p:nvSpPr>
          <p:cNvPr id="13" name="Rectangle 12">
            <a:extLst>
              <a:ext uri="{FF2B5EF4-FFF2-40B4-BE49-F238E27FC236}">
                <a16:creationId xmlns:a16="http://schemas.microsoft.com/office/drawing/2014/main" id="{41F8C064-2DC5-4758-B49C-76BFF64052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solidFill>
            <a:schemeClr val="tx2">
              <a:lumMod val="1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FBD68200-BC03-4015-860B-CD5C30CD7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3542" y="0"/>
            <a:ext cx="7875912" cy="6858000"/>
          </a:xfrm>
          <a:custGeom>
            <a:avLst/>
            <a:gdLst>
              <a:gd name="connsiteX0" fmla="*/ 0 w 7821919"/>
              <a:gd name="connsiteY0" fmla="*/ 0 h 6858000"/>
              <a:gd name="connsiteX1" fmla="*/ 6983367 w 7821919"/>
              <a:gd name="connsiteY1" fmla="*/ 0 h 6858000"/>
              <a:gd name="connsiteX2" fmla="*/ 6982269 w 7821919"/>
              <a:gd name="connsiteY2" fmla="*/ 1331 h 6858000"/>
              <a:gd name="connsiteX3" fmla="*/ 6833782 w 7821919"/>
              <a:gd name="connsiteY3" fmla="*/ 487443 h 6858000"/>
              <a:gd name="connsiteX4" fmla="*/ 6851446 w 7821919"/>
              <a:gd name="connsiteY4" fmla="*/ 662666 h 6858000"/>
              <a:gd name="connsiteX5" fmla="*/ 6857532 w 7821919"/>
              <a:gd name="connsiteY5" fmla="*/ 686333 h 6858000"/>
              <a:gd name="connsiteX6" fmla="*/ 6806927 w 7821919"/>
              <a:gd name="connsiteY6" fmla="*/ 699345 h 6858000"/>
              <a:gd name="connsiteX7" fmla="*/ 5555365 w 7821919"/>
              <a:gd name="connsiteY7" fmla="*/ 2400515 h 6858000"/>
              <a:gd name="connsiteX8" fmla="*/ 7336617 w 7821919"/>
              <a:gd name="connsiteY8" fmla="*/ 4181767 h 6858000"/>
              <a:gd name="connsiteX9" fmla="*/ 7452815 w 7821919"/>
              <a:gd name="connsiteY9" fmla="*/ 4175900 h 6858000"/>
              <a:gd name="connsiteX10" fmla="*/ 7437456 w 7821919"/>
              <a:gd name="connsiteY10" fmla="*/ 4225378 h 6858000"/>
              <a:gd name="connsiteX11" fmla="*/ 7428275 w 7821919"/>
              <a:gd name="connsiteY11" fmla="*/ 4316448 h 6858000"/>
              <a:gd name="connsiteX12" fmla="*/ 7789089 w 7821919"/>
              <a:gd name="connsiteY12" fmla="*/ 4759152 h 6858000"/>
              <a:gd name="connsiteX13" fmla="*/ 7821919 w 7821919"/>
              <a:gd name="connsiteY13" fmla="*/ 4762461 h 6858000"/>
              <a:gd name="connsiteX14" fmla="*/ 7809638 w 7821919"/>
              <a:gd name="connsiteY14" fmla="*/ 4785088 h 6858000"/>
              <a:gd name="connsiteX15" fmla="*/ 7794661 w 7821919"/>
              <a:gd name="connsiteY15" fmla="*/ 4833335 h 6858000"/>
              <a:gd name="connsiteX16" fmla="*/ 7524776 w 7821919"/>
              <a:gd name="connsiteY16" fmla="*/ 4917113 h 6858000"/>
              <a:gd name="connsiteX17" fmla="*/ 6642110 w 7821919"/>
              <a:gd name="connsiteY17" fmla="*/ 6248746 h 6858000"/>
              <a:gd name="connsiteX18" fmla="*/ 6755682 w 7821919"/>
              <a:gd name="connsiteY18" fmla="*/ 6811285 h 6858000"/>
              <a:gd name="connsiteX19" fmla="*/ 6778185 w 7821919"/>
              <a:gd name="connsiteY19" fmla="*/ 6858000 h 6858000"/>
              <a:gd name="connsiteX20" fmla="*/ 0 w 7821919"/>
              <a:gd name="connsiteY2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7821919" h="6858000">
                <a:moveTo>
                  <a:pt x="0" y="0"/>
                </a:moveTo>
                <a:lnTo>
                  <a:pt x="6983367" y="0"/>
                </a:lnTo>
                <a:lnTo>
                  <a:pt x="6982269" y="1331"/>
                </a:lnTo>
                <a:cubicBezTo>
                  <a:pt x="6888522" y="140095"/>
                  <a:pt x="6833782" y="307376"/>
                  <a:pt x="6833782" y="487443"/>
                </a:cubicBezTo>
                <a:cubicBezTo>
                  <a:pt x="6833782" y="547466"/>
                  <a:pt x="6839864" y="606067"/>
                  <a:pt x="6851446" y="662666"/>
                </a:cubicBezTo>
                <a:lnTo>
                  <a:pt x="6857532" y="686333"/>
                </a:lnTo>
                <a:lnTo>
                  <a:pt x="6806927" y="699345"/>
                </a:lnTo>
                <a:cubicBezTo>
                  <a:pt x="6081835" y="924872"/>
                  <a:pt x="5555365" y="1601212"/>
                  <a:pt x="5555365" y="2400515"/>
                </a:cubicBezTo>
                <a:cubicBezTo>
                  <a:pt x="5555365" y="3384273"/>
                  <a:pt x="6352859" y="4181767"/>
                  <a:pt x="7336617" y="4181767"/>
                </a:cubicBezTo>
                <a:lnTo>
                  <a:pt x="7452815" y="4175900"/>
                </a:lnTo>
                <a:lnTo>
                  <a:pt x="7437456" y="4225378"/>
                </a:lnTo>
                <a:cubicBezTo>
                  <a:pt x="7431436" y="4254794"/>
                  <a:pt x="7428275" y="4285252"/>
                  <a:pt x="7428275" y="4316448"/>
                </a:cubicBezTo>
                <a:cubicBezTo>
                  <a:pt x="7428275" y="4534821"/>
                  <a:pt x="7583172" y="4717015"/>
                  <a:pt x="7789089" y="4759152"/>
                </a:cubicBezTo>
                <a:lnTo>
                  <a:pt x="7821919" y="4762461"/>
                </a:lnTo>
                <a:lnTo>
                  <a:pt x="7809638" y="4785088"/>
                </a:lnTo>
                <a:lnTo>
                  <a:pt x="7794661" y="4833335"/>
                </a:lnTo>
                <a:lnTo>
                  <a:pt x="7524776" y="4917113"/>
                </a:lnTo>
                <a:cubicBezTo>
                  <a:pt x="7006070" y="5136507"/>
                  <a:pt x="6642110" y="5650122"/>
                  <a:pt x="6642110" y="6248746"/>
                </a:cubicBezTo>
                <a:cubicBezTo>
                  <a:pt x="6642110" y="6448287"/>
                  <a:pt x="6682550" y="6638383"/>
                  <a:pt x="6755682" y="6811285"/>
                </a:cubicBezTo>
                <a:lnTo>
                  <a:pt x="6778185" y="6858000"/>
                </a:lnTo>
                <a:lnTo>
                  <a:pt x="0" y="6858000"/>
                </a:lnTo>
                <a:close/>
              </a:path>
            </a:pathLst>
          </a:custGeom>
          <a:gradFill>
            <a:gsLst>
              <a:gs pos="15000">
                <a:schemeClr val="bg2">
                  <a:alpha val="0"/>
                </a:schemeClr>
              </a:gs>
              <a:gs pos="100000">
                <a:schemeClr val="bg2"/>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a:extLst>
              <a:ext uri="{FF2B5EF4-FFF2-40B4-BE49-F238E27FC236}">
                <a16:creationId xmlns:a16="http://schemas.microsoft.com/office/drawing/2014/main" id="{A0B5529D-5CAA-4BF2-B5C9-34705E7661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59909" cy="6858000"/>
          </a:xfrm>
          <a:prstGeom prst="rect">
            <a:avLst/>
          </a:prstGeom>
          <a:solidFill>
            <a:schemeClr val="bg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 name="Oval 18">
            <a:extLst>
              <a:ext uri="{FF2B5EF4-FFF2-40B4-BE49-F238E27FC236}">
                <a16:creationId xmlns:a16="http://schemas.microsoft.com/office/drawing/2014/main" id="{332A6F87-AC28-4AA8-B8A6-AEBC67BD0D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47567" y="421698"/>
            <a:ext cx="967148" cy="967148"/>
          </a:xfrm>
          <a:prstGeom prst="ellipse">
            <a:avLst/>
          </a:prstGeom>
          <a:gradFill>
            <a:gsLst>
              <a:gs pos="0">
                <a:schemeClr val="bg2">
                  <a:alpha val="0"/>
                </a:schemeClr>
              </a:gs>
              <a:gs pos="100000">
                <a:schemeClr val="accent1">
                  <a:alpha val="21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2DC035-031F-5549-FD56-2423F138C5AD}"/>
              </a:ext>
            </a:extLst>
          </p:cNvPr>
          <p:cNvSpPr>
            <a:spLocks noGrp="1"/>
          </p:cNvSpPr>
          <p:nvPr>
            <p:ph type="title"/>
          </p:nvPr>
        </p:nvSpPr>
        <p:spPr>
          <a:xfrm>
            <a:off x="999718" y="-126"/>
            <a:ext cx="3405148" cy="1077229"/>
          </a:xfrm>
        </p:spPr>
        <p:txBody>
          <a:bodyPr>
            <a:normAutofit/>
          </a:bodyPr>
          <a:lstStyle/>
          <a:p>
            <a:pPr algn="l"/>
            <a:r>
              <a:rPr lang="en-US" sz="4800">
                <a:cs typeface="Arial"/>
              </a:rPr>
              <a:t>References</a:t>
            </a:r>
            <a:endParaRPr lang="en-US" sz="4800"/>
          </a:p>
        </p:txBody>
      </p:sp>
      <p:sp>
        <p:nvSpPr>
          <p:cNvPr id="3" name="Content Placeholder 2">
            <a:extLst>
              <a:ext uri="{FF2B5EF4-FFF2-40B4-BE49-F238E27FC236}">
                <a16:creationId xmlns:a16="http://schemas.microsoft.com/office/drawing/2014/main" id="{A0DCE719-3582-8185-CE6A-2D897360F461}"/>
              </a:ext>
            </a:extLst>
          </p:cNvPr>
          <p:cNvSpPr>
            <a:spLocks noGrp="1"/>
          </p:cNvSpPr>
          <p:nvPr>
            <p:ph idx="1"/>
          </p:nvPr>
        </p:nvSpPr>
        <p:spPr>
          <a:xfrm>
            <a:off x="1113639" y="216389"/>
            <a:ext cx="10948541" cy="6410827"/>
          </a:xfrm>
        </p:spPr>
        <p:txBody>
          <a:bodyPr vert="horz" lIns="91440" tIns="45720" rIns="91440" bIns="45720" rtlCol="0" anchor="t">
            <a:noAutofit/>
          </a:bodyPr>
          <a:lstStyle/>
          <a:p>
            <a:pPr marL="0" indent="0">
              <a:lnSpc>
                <a:spcPct val="110000"/>
              </a:lnSpc>
              <a:buNone/>
            </a:pPr>
            <a:endParaRPr lang="en-US" sz="1400" dirty="0">
              <a:latin typeface="Arial"/>
              <a:ea typeface="+mn-lt"/>
              <a:cs typeface="Times New Roman"/>
            </a:endParaRPr>
          </a:p>
          <a:p>
            <a:pPr marL="344170" indent="-344170">
              <a:lnSpc>
                <a:spcPct val="110000"/>
              </a:lnSpc>
            </a:pPr>
            <a:r>
              <a:rPr lang="en-GB" sz="1400" dirty="0">
                <a:latin typeface="Arial"/>
                <a:ea typeface="+mn-lt"/>
                <a:cs typeface="Times New Roman"/>
              </a:rPr>
              <a:t>Cygnus (2020). </a:t>
            </a:r>
            <a:r>
              <a:rPr lang="en-GB" sz="1400" i="1" dirty="0">
                <a:latin typeface="Arial"/>
                <a:ea typeface="+mn-lt"/>
                <a:cs typeface="Times New Roman"/>
              </a:rPr>
              <a:t>6 Key issues holding back the digital transformation of the NHS</a:t>
            </a:r>
            <a:r>
              <a:rPr lang="en-GB" sz="1400" dirty="0">
                <a:latin typeface="Arial"/>
                <a:ea typeface="+mn-lt"/>
                <a:cs typeface="Times New Roman"/>
              </a:rPr>
              <a:t>. ID Medical. Available at: </a:t>
            </a:r>
            <a:r>
              <a:rPr lang="en-GB" sz="1400" dirty="0">
                <a:latin typeface="Arial"/>
                <a:ea typeface="+mn-lt"/>
                <a:cs typeface="Times New Roman"/>
                <a:hlinkClick r:id="rId6"/>
              </a:rPr>
              <a:t>https://www.id-medical.com/digital-transformation-of-the-nhs/</a:t>
            </a:r>
            <a:r>
              <a:rPr lang="en-GB" sz="1400" dirty="0">
                <a:latin typeface="Arial"/>
                <a:ea typeface="+mn-lt"/>
                <a:cs typeface="Times New Roman"/>
              </a:rPr>
              <a:t>. (Accessed: 25 April. 2024).</a:t>
            </a:r>
            <a:endParaRPr lang="en-GB" sz="1400">
              <a:latin typeface="Arial"/>
              <a:ea typeface="+mn-lt"/>
              <a:cs typeface="Arial"/>
            </a:endParaRPr>
          </a:p>
          <a:p>
            <a:pPr marL="344170" indent="-344170">
              <a:lnSpc>
                <a:spcPct val="110000"/>
              </a:lnSpc>
            </a:pPr>
            <a:r>
              <a:rPr lang="en-GB" sz="1400" dirty="0">
                <a:latin typeface="Arial"/>
                <a:ea typeface="+mn-lt"/>
                <a:cs typeface="Times New Roman"/>
              </a:rPr>
              <a:t>GOV.UK (2021). </a:t>
            </a:r>
            <a:r>
              <a:rPr lang="en-GB" sz="1400" i="1" dirty="0">
                <a:latin typeface="Arial"/>
                <a:ea typeface="+mn-lt"/>
                <a:cs typeface="Times New Roman"/>
              </a:rPr>
              <a:t>Putting data, Digital and Tech at the Heart of Transforming the NHS. </a:t>
            </a:r>
            <a:r>
              <a:rPr lang="en-GB" sz="1400" dirty="0">
                <a:latin typeface="Arial"/>
                <a:ea typeface="+mn-lt"/>
                <a:cs typeface="Times New Roman"/>
              </a:rPr>
              <a:t>GOV.UK. Available at: </a:t>
            </a:r>
            <a:r>
              <a:rPr lang="en-GB" sz="1400" dirty="0">
                <a:latin typeface="Arial"/>
                <a:ea typeface="+mn-lt"/>
                <a:cs typeface="Times New Roman"/>
                <a:hlinkClick r:id="rId7"/>
              </a:rPr>
              <a:t>https://www.gov.uk/government/publications/putting-data-digital-and-tech-at-the-heart-of-transforming-the-nhs/putting-data-digital-and-tech-at-the-heart-of-transforming-the-nhs</a:t>
            </a:r>
            <a:r>
              <a:rPr lang="en-GB" sz="1400" dirty="0">
                <a:latin typeface="Arial"/>
                <a:ea typeface="+mn-lt"/>
                <a:cs typeface="Times New Roman"/>
              </a:rPr>
              <a:t>. (Accessed: 25 April. 204).</a:t>
            </a:r>
            <a:endParaRPr lang="en-GB" sz="1400">
              <a:latin typeface="Arial"/>
              <a:ea typeface="+mn-lt"/>
              <a:cs typeface="+mn-lt"/>
            </a:endParaRPr>
          </a:p>
          <a:p>
            <a:pPr marL="344170" indent="-344170">
              <a:lnSpc>
                <a:spcPct val="110000"/>
              </a:lnSpc>
            </a:pPr>
            <a:r>
              <a:rPr lang="en-US" sz="1400" dirty="0">
                <a:ea typeface="+mn-lt"/>
                <a:cs typeface="+mn-lt"/>
              </a:rPr>
              <a:t>Harker R. (2019). NHS Funding and Expenditure. Briefing Paper CBP0724. Available at:  </a:t>
            </a:r>
            <a:r>
              <a:rPr lang="en-US" sz="1400" dirty="0">
                <a:ea typeface="+mn-lt"/>
                <a:cs typeface="+mn-lt"/>
                <a:hlinkClick r:id="rId8">
                  <a:extLst>
                    <a:ext uri="{A12FA001-AC4F-418D-AE19-62706E023703}">
                      <ahyp:hlinkClr xmlns:ahyp="http://schemas.microsoft.com/office/drawing/2018/hyperlinkcolor" val="tx"/>
                    </a:ext>
                  </a:extLst>
                </a:hlinkClick>
              </a:rPr>
              <a:t>https://researchbriefings.files.parliament.uk/documents/SN00724/SN00724.pdf</a:t>
            </a:r>
            <a:r>
              <a:rPr lang="en-US" sz="1400" dirty="0">
                <a:ea typeface="+mn-lt"/>
                <a:cs typeface="+mn-lt"/>
              </a:rPr>
              <a:t>. (Accessed: 20 April. 2024).</a:t>
            </a:r>
            <a:endParaRPr lang="en-US" sz="1400">
              <a:cs typeface="Arial"/>
            </a:endParaRPr>
          </a:p>
          <a:p>
            <a:pPr marL="344170" indent="-344170">
              <a:lnSpc>
                <a:spcPct val="110000"/>
              </a:lnSpc>
            </a:pPr>
            <a:r>
              <a:rPr lang="en-US" sz="1400" dirty="0">
                <a:ea typeface="+mn-lt"/>
                <a:cs typeface="+mn-lt"/>
              </a:rPr>
              <a:t>Lafond S (2015). Current NHS spending in England. London: The Health Foundation. Available at: www.health.org.uk/sites/default/files/FundingOverview_CurrentNHSSpendingInEngland.pdf (Accessed on 20 April. 2024).</a:t>
            </a:r>
            <a:endParaRPr lang="en-US" sz="1400">
              <a:ea typeface="+mn-lt"/>
              <a:cs typeface="+mn-lt"/>
            </a:endParaRPr>
          </a:p>
          <a:p>
            <a:pPr marL="344170" indent="-344170"/>
            <a:r>
              <a:rPr lang="en-GB" sz="1400" dirty="0">
                <a:latin typeface="Arial"/>
                <a:ea typeface="+mn-lt"/>
                <a:cs typeface="Times New Roman"/>
              </a:rPr>
              <a:t>NHS (2019). </a:t>
            </a:r>
            <a:r>
              <a:rPr lang="en-GB" sz="1400" i="1" dirty="0">
                <a:latin typeface="Arial"/>
                <a:ea typeface="+mn-lt"/>
                <a:cs typeface="Times New Roman"/>
              </a:rPr>
              <a:t>NHS Long Term Plan</a:t>
            </a:r>
            <a:r>
              <a:rPr lang="en-GB" sz="1400" dirty="0">
                <a:latin typeface="Arial"/>
                <a:ea typeface="+mn-lt"/>
                <a:cs typeface="Times New Roman"/>
              </a:rPr>
              <a:t>. NHS. Available at: </a:t>
            </a:r>
            <a:r>
              <a:rPr lang="en-GB" sz="1400" dirty="0">
                <a:latin typeface="Arial"/>
                <a:ea typeface="+mn-lt"/>
                <a:cs typeface="Times New Roman"/>
                <a:hlinkClick r:id="rId9"/>
              </a:rPr>
              <a:t>https://www.longtermplan.nhs.uk/</a:t>
            </a:r>
            <a:r>
              <a:rPr lang="en-GB" sz="1400" dirty="0">
                <a:latin typeface="Arial"/>
                <a:ea typeface="+mn-lt"/>
                <a:cs typeface="Times New Roman"/>
              </a:rPr>
              <a:t>. (Accessed: 21 April. 2024).</a:t>
            </a:r>
            <a:endParaRPr lang="en-GB" sz="1400" dirty="0">
              <a:latin typeface="Arial"/>
              <a:ea typeface="+mn-lt"/>
              <a:cs typeface="Arial"/>
            </a:endParaRPr>
          </a:p>
          <a:p>
            <a:pPr marL="344170" indent="-344170"/>
            <a:r>
              <a:rPr lang="en-GB" sz="1400" dirty="0">
                <a:latin typeface="Arial"/>
                <a:ea typeface="+mn-lt"/>
                <a:cs typeface="Times New Roman"/>
              </a:rPr>
              <a:t>NHS (2022). </a:t>
            </a:r>
            <a:r>
              <a:rPr lang="en-GB" sz="1400" i="1" dirty="0">
                <a:latin typeface="Arial"/>
                <a:ea typeface="+mn-lt"/>
                <a:cs typeface="Times New Roman"/>
              </a:rPr>
              <a:t>NHS England» Workforce planning and resource management</a:t>
            </a:r>
            <a:r>
              <a:rPr lang="en-GB" sz="1400" dirty="0">
                <a:latin typeface="Arial"/>
                <a:ea typeface="+mn-lt"/>
                <a:cs typeface="Times New Roman"/>
              </a:rPr>
              <a:t>. Available at: </a:t>
            </a:r>
            <a:r>
              <a:rPr lang="en-GB" sz="1400" dirty="0">
                <a:latin typeface="Arial"/>
                <a:ea typeface="+mn-lt"/>
                <a:cs typeface="Times New Roman"/>
                <a:hlinkClick r:id="rId10"/>
              </a:rPr>
              <a:t>https://www.england.nhs.uk/mat-transformation/matrons-handbook/workforce-planning-and-resource-management/</a:t>
            </a:r>
            <a:r>
              <a:rPr lang="en-GB" sz="1400" dirty="0">
                <a:latin typeface="Arial"/>
                <a:ea typeface="+mn-lt"/>
                <a:cs typeface="Times New Roman"/>
              </a:rPr>
              <a:t>. (Accessed: 21 April. 2024).</a:t>
            </a:r>
            <a:endParaRPr lang="en-GB" sz="1400">
              <a:latin typeface="Arial"/>
              <a:cs typeface="Arial"/>
            </a:endParaRPr>
          </a:p>
          <a:p>
            <a:pPr marL="344170" indent="-344170">
              <a:lnSpc>
                <a:spcPct val="110000"/>
              </a:lnSpc>
            </a:pPr>
            <a:r>
              <a:rPr lang="en-GB" sz="1400" dirty="0">
                <a:latin typeface="Arial"/>
                <a:ea typeface="+mn-lt"/>
                <a:cs typeface="Times New Roman"/>
              </a:rPr>
              <a:t>NHS England (2022). </a:t>
            </a:r>
            <a:r>
              <a:rPr lang="en-GB" sz="1400" i="1" dirty="0">
                <a:latin typeface="Arial"/>
                <a:ea typeface="+mn-lt"/>
                <a:cs typeface="Times New Roman"/>
              </a:rPr>
              <a:t>Digital productivity</a:t>
            </a:r>
            <a:r>
              <a:rPr lang="en-GB" sz="1400" dirty="0">
                <a:latin typeface="Arial"/>
                <a:ea typeface="+mn-lt"/>
                <a:cs typeface="Times New Roman"/>
              </a:rPr>
              <a:t>. [online] NHS Transformation Directorate. Available at: </a:t>
            </a:r>
            <a:r>
              <a:rPr lang="en-GB" sz="1400" dirty="0">
                <a:latin typeface="Arial"/>
                <a:ea typeface="+mn-lt"/>
                <a:cs typeface="Times New Roman"/>
                <a:hlinkClick r:id="rId11"/>
              </a:rPr>
              <a:t>https://transform.england.nhs.uk/key-tools-and-info/digital-productivity/#:~:text=Digital%20productivity%20technology%20enables%20our%20health%20and%20care</a:t>
            </a:r>
            <a:r>
              <a:rPr lang="en-GB" sz="1400" dirty="0">
                <a:latin typeface="Arial"/>
                <a:ea typeface="+mn-lt"/>
                <a:cs typeface="Times New Roman"/>
              </a:rPr>
              <a:t> [Accessed 27 Apr. 2024].</a:t>
            </a:r>
            <a:endParaRPr lang="en-GB" sz="1400">
              <a:latin typeface="Arial"/>
              <a:ea typeface="+mn-lt"/>
              <a:cs typeface="Arial"/>
            </a:endParaRPr>
          </a:p>
          <a:p>
            <a:pPr marL="344170" indent="-344170">
              <a:lnSpc>
                <a:spcPct val="110000"/>
              </a:lnSpc>
            </a:pPr>
            <a:r>
              <a:rPr lang="en-GB" sz="1400" dirty="0">
                <a:latin typeface="Arial"/>
                <a:ea typeface="+mn-lt"/>
                <a:cs typeface="Times New Roman"/>
              </a:rPr>
              <a:t>NHS England (2023). </a:t>
            </a:r>
            <a:r>
              <a:rPr lang="en-GB" sz="1400" i="1" dirty="0">
                <a:latin typeface="Arial"/>
                <a:ea typeface="+mn-lt"/>
                <a:cs typeface="Times New Roman"/>
              </a:rPr>
              <a:t>Digital transformation</a:t>
            </a:r>
            <a:r>
              <a:rPr lang="en-GB" sz="1400" dirty="0">
                <a:latin typeface="Arial"/>
                <a:ea typeface="+mn-lt"/>
                <a:cs typeface="Times New Roman"/>
              </a:rPr>
              <a:t>. England.nhs.uk. Available at: </a:t>
            </a:r>
            <a:r>
              <a:rPr lang="en-GB" sz="1400" dirty="0">
                <a:latin typeface="Arial"/>
                <a:ea typeface="+mn-lt"/>
                <a:cs typeface="Times New Roman"/>
                <a:hlinkClick r:id="rId12"/>
              </a:rPr>
              <a:t>https://www.england.nhs.uk/digitaltechnology/</a:t>
            </a:r>
            <a:r>
              <a:rPr lang="en-GB" sz="1400" dirty="0">
                <a:latin typeface="Arial"/>
                <a:ea typeface="+mn-lt"/>
                <a:cs typeface="Times New Roman"/>
              </a:rPr>
              <a:t>. (Accessed: 25 April. 2024).</a:t>
            </a:r>
            <a:endParaRPr lang="en-GB" sz="1400" dirty="0">
              <a:latin typeface="Arial"/>
              <a:ea typeface="+mn-lt"/>
              <a:cs typeface="Arial"/>
            </a:endParaRPr>
          </a:p>
        </p:txBody>
      </p:sp>
    </p:spTree>
    <p:extLst>
      <p:ext uri="{BB962C8B-B14F-4D97-AF65-F5344CB8AC3E}">
        <p14:creationId xmlns:p14="http://schemas.microsoft.com/office/powerpoint/2010/main" val="2193384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3"/>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F3CF990-ACB8-443A-BB74-D36EC8A00B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2601900C-265D-4146-A578-477541E3DF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lumMod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00B98862-BEE1-44FB-A335-A1B9106B445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a:noFill/>
        </p:spPr>
      </p:pic>
      <p:sp>
        <p:nvSpPr>
          <p:cNvPr id="14" name="Freeform: Shape 13">
            <a:extLst>
              <a:ext uri="{FF2B5EF4-FFF2-40B4-BE49-F238E27FC236}">
                <a16:creationId xmlns:a16="http://schemas.microsoft.com/office/drawing/2014/main" id="{65F94F98-3A57-49AA-838E-91AAF600B6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678519" y="-1660968"/>
            <a:ext cx="5838229" cy="11188733"/>
          </a:xfrm>
          <a:custGeom>
            <a:avLst/>
            <a:gdLst>
              <a:gd name="connsiteX0" fmla="*/ 0 w 7821919"/>
              <a:gd name="connsiteY0" fmla="*/ 0 h 6858000"/>
              <a:gd name="connsiteX1" fmla="*/ 6983367 w 7821919"/>
              <a:gd name="connsiteY1" fmla="*/ 0 h 6858000"/>
              <a:gd name="connsiteX2" fmla="*/ 6982269 w 7821919"/>
              <a:gd name="connsiteY2" fmla="*/ 1331 h 6858000"/>
              <a:gd name="connsiteX3" fmla="*/ 6833782 w 7821919"/>
              <a:gd name="connsiteY3" fmla="*/ 487443 h 6858000"/>
              <a:gd name="connsiteX4" fmla="*/ 6851446 w 7821919"/>
              <a:gd name="connsiteY4" fmla="*/ 662666 h 6858000"/>
              <a:gd name="connsiteX5" fmla="*/ 6857532 w 7821919"/>
              <a:gd name="connsiteY5" fmla="*/ 686333 h 6858000"/>
              <a:gd name="connsiteX6" fmla="*/ 6806927 w 7821919"/>
              <a:gd name="connsiteY6" fmla="*/ 699345 h 6858000"/>
              <a:gd name="connsiteX7" fmla="*/ 5555365 w 7821919"/>
              <a:gd name="connsiteY7" fmla="*/ 2400515 h 6858000"/>
              <a:gd name="connsiteX8" fmla="*/ 7336617 w 7821919"/>
              <a:gd name="connsiteY8" fmla="*/ 4181767 h 6858000"/>
              <a:gd name="connsiteX9" fmla="*/ 7452815 w 7821919"/>
              <a:gd name="connsiteY9" fmla="*/ 4175900 h 6858000"/>
              <a:gd name="connsiteX10" fmla="*/ 7437456 w 7821919"/>
              <a:gd name="connsiteY10" fmla="*/ 4225378 h 6858000"/>
              <a:gd name="connsiteX11" fmla="*/ 7428275 w 7821919"/>
              <a:gd name="connsiteY11" fmla="*/ 4316448 h 6858000"/>
              <a:gd name="connsiteX12" fmla="*/ 7789089 w 7821919"/>
              <a:gd name="connsiteY12" fmla="*/ 4759152 h 6858000"/>
              <a:gd name="connsiteX13" fmla="*/ 7821919 w 7821919"/>
              <a:gd name="connsiteY13" fmla="*/ 4762461 h 6858000"/>
              <a:gd name="connsiteX14" fmla="*/ 7809638 w 7821919"/>
              <a:gd name="connsiteY14" fmla="*/ 4785088 h 6858000"/>
              <a:gd name="connsiteX15" fmla="*/ 7794661 w 7821919"/>
              <a:gd name="connsiteY15" fmla="*/ 4833335 h 6858000"/>
              <a:gd name="connsiteX16" fmla="*/ 7524776 w 7821919"/>
              <a:gd name="connsiteY16" fmla="*/ 4917113 h 6858000"/>
              <a:gd name="connsiteX17" fmla="*/ 6642110 w 7821919"/>
              <a:gd name="connsiteY17" fmla="*/ 6248746 h 6858000"/>
              <a:gd name="connsiteX18" fmla="*/ 6755682 w 7821919"/>
              <a:gd name="connsiteY18" fmla="*/ 6811285 h 6858000"/>
              <a:gd name="connsiteX19" fmla="*/ 6778185 w 7821919"/>
              <a:gd name="connsiteY19" fmla="*/ 6858000 h 6858000"/>
              <a:gd name="connsiteX20" fmla="*/ 0 w 7821919"/>
              <a:gd name="connsiteY2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7821919" h="6858000">
                <a:moveTo>
                  <a:pt x="0" y="0"/>
                </a:moveTo>
                <a:lnTo>
                  <a:pt x="6983367" y="0"/>
                </a:lnTo>
                <a:lnTo>
                  <a:pt x="6982269" y="1331"/>
                </a:lnTo>
                <a:cubicBezTo>
                  <a:pt x="6888522" y="140095"/>
                  <a:pt x="6833782" y="307376"/>
                  <a:pt x="6833782" y="487443"/>
                </a:cubicBezTo>
                <a:cubicBezTo>
                  <a:pt x="6833782" y="547466"/>
                  <a:pt x="6839864" y="606067"/>
                  <a:pt x="6851446" y="662666"/>
                </a:cubicBezTo>
                <a:lnTo>
                  <a:pt x="6857532" y="686333"/>
                </a:lnTo>
                <a:lnTo>
                  <a:pt x="6806927" y="699345"/>
                </a:lnTo>
                <a:cubicBezTo>
                  <a:pt x="6081835" y="924872"/>
                  <a:pt x="5555365" y="1601212"/>
                  <a:pt x="5555365" y="2400515"/>
                </a:cubicBezTo>
                <a:cubicBezTo>
                  <a:pt x="5555365" y="3384273"/>
                  <a:pt x="6352859" y="4181767"/>
                  <a:pt x="7336617" y="4181767"/>
                </a:cubicBezTo>
                <a:lnTo>
                  <a:pt x="7452815" y="4175900"/>
                </a:lnTo>
                <a:lnTo>
                  <a:pt x="7437456" y="4225378"/>
                </a:lnTo>
                <a:cubicBezTo>
                  <a:pt x="7431436" y="4254794"/>
                  <a:pt x="7428275" y="4285252"/>
                  <a:pt x="7428275" y="4316448"/>
                </a:cubicBezTo>
                <a:cubicBezTo>
                  <a:pt x="7428275" y="4534821"/>
                  <a:pt x="7583172" y="4717015"/>
                  <a:pt x="7789089" y="4759152"/>
                </a:cubicBezTo>
                <a:lnTo>
                  <a:pt x="7821919" y="4762461"/>
                </a:lnTo>
                <a:lnTo>
                  <a:pt x="7809638" y="4785088"/>
                </a:lnTo>
                <a:lnTo>
                  <a:pt x="7794661" y="4833335"/>
                </a:lnTo>
                <a:lnTo>
                  <a:pt x="7524776" y="4917113"/>
                </a:lnTo>
                <a:cubicBezTo>
                  <a:pt x="7006070" y="5136507"/>
                  <a:pt x="6642110" y="5650122"/>
                  <a:pt x="6642110" y="6248746"/>
                </a:cubicBezTo>
                <a:cubicBezTo>
                  <a:pt x="6642110" y="6448287"/>
                  <a:pt x="6682550" y="6638383"/>
                  <a:pt x="6755682" y="6811285"/>
                </a:cubicBezTo>
                <a:lnTo>
                  <a:pt x="6778185" y="6858000"/>
                </a:lnTo>
                <a:lnTo>
                  <a:pt x="0" y="6858000"/>
                </a:lnTo>
                <a:close/>
              </a:path>
            </a:pathLst>
          </a:custGeom>
          <a:gradFill>
            <a:gsLst>
              <a:gs pos="25000">
                <a:schemeClr val="accent1">
                  <a:alpha val="0"/>
                </a:schemeClr>
              </a:gs>
              <a:gs pos="100000">
                <a:schemeClr val="accent1">
                  <a:alpha val="75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6" name="Picture 15">
            <a:extLst>
              <a:ext uri="{FF2B5EF4-FFF2-40B4-BE49-F238E27FC236}">
                <a16:creationId xmlns:a16="http://schemas.microsoft.com/office/drawing/2014/main" id="{7185CF21-0594-48C0-9F3E-254D6BCE9D9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1067" y="0"/>
            <a:ext cx="12189867" cy="6858000"/>
          </a:xfrm>
          <a:prstGeom prst="rect">
            <a:avLst/>
          </a:prstGeom>
        </p:spPr>
      </p:pic>
      <p:sp>
        <p:nvSpPr>
          <p:cNvPr id="18" name="Rectangle 17">
            <a:extLst>
              <a:ext uri="{FF2B5EF4-FFF2-40B4-BE49-F238E27FC236}">
                <a16:creationId xmlns:a16="http://schemas.microsoft.com/office/drawing/2014/main" id="{41F8C064-2DC5-4758-B49C-76BFF64052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solidFill>
            <a:schemeClr val="tx2">
              <a:lumMod val="1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FBD68200-BC03-4015-860B-CD5C30CD7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3542" y="0"/>
            <a:ext cx="7875912" cy="6858000"/>
          </a:xfrm>
          <a:custGeom>
            <a:avLst/>
            <a:gdLst>
              <a:gd name="connsiteX0" fmla="*/ 0 w 7821919"/>
              <a:gd name="connsiteY0" fmla="*/ 0 h 6858000"/>
              <a:gd name="connsiteX1" fmla="*/ 6983367 w 7821919"/>
              <a:gd name="connsiteY1" fmla="*/ 0 h 6858000"/>
              <a:gd name="connsiteX2" fmla="*/ 6982269 w 7821919"/>
              <a:gd name="connsiteY2" fmla="*/ 1331 h 6858000"/>
              <a:gd name="connsiteX3" fmla="*/ 6833782 w 7821919"/>
              <a:gd name="connsiteY3" fmla="*/ 487443 h 6858000"/>
              <a:gd name="connsiteX4" fmla="*/ 6851446 w 7821919"/>
              <a:gd name="connsiteY4" fmla="*/ 662666 h 6858000"/>
              <a:gd name="connsiteX5" fmla="*/ 6857532 w 7821919"/>
              <a:gd name="connsiteY5" fmla="*/ 686333 h 6858000"/>
              <a:gd name="connsiteX6" fmla="*/ 6806927 w 7821919"/>
              <a:gd name="connsiteY6" fmla="*/ 699345 h 6858000"/>
              <a:gd name="connsiteX7" fmla="*/ 5555365 w 7821919"/>
              <a:gd name="connsiteY7" fmla="*/ 2400515 h 6858000"/>
              <a:gd name="connsiteX8" fmla="*/ 7336617 w 7821919"/>
              <a:gd name="connsiteY8" fmla="*/ 4181767 h 6858000"/>
              <a:gd name="connsiteX9" fmla="*/ 7452815 w 7821919"/>
              <a:gd name="connsiteY9" fmla="*/ 4175900 h 6858000"/>
              <a:gd name="connsiteX10" fmla="*/ 7437456 w 7821919"/>
              <a:gd name="connsiteY10" fmla="*/ 4225378 h 6858000"/>
              <a:gd name="connsiteX11" fmla="*/ 7428275 w 7821919"/>
              <a:gd name="connsiteY11" fmla="*/ 4316448 h 6858000"/>
              <a:gd name="connsiteX12" fmla="*/ 7789089 w 7821919"/>
              <a:gd name="connsiteY12" fmla="*/ 4759152 h 6858000"/>
              <a:gd name="connsiteX13" fmla="*/ 7821919 w 7821919"/>
              <a:gd name="connsiteY13" fmla="*/ 4762461 h 6858000"/>
              <a:gd name="connsiteX14" fmla="*/ 7809638 w 7821919"/>
              <a:gd name="connsiteY14" fmla="*/ 4785088 h 6858000"/>
              <a:gd name="connsiteX15" fmla="*/ 7794661 w 7821919"/>
              <a:gd name="connsiteY15" fmla="*/ 4833335 h 6858000"/>
              <a:gd name="connsiteX16" fmla="*/ 7524776 w 7821919"/>
              <a:gd name="connsiteY16" fmla="*/ 4917113 h 6858000"/>
              <a:gd name="connsiteX17" fmla="*/ 6642110 w 7821919"/>
              <a:gd name="connsiteY17" fmla="*/ 6248746 h 6858000"/>
              <a:gd name="connsiteX18" fmla="*/ 6755682 w 7821919"/>
              <a:gd name="connsiteY18" fmla="*/ 6811285 h 6858000"/>
              <a:gd name="connsiteX19" fmla="*/ 6778185 w 7821919"/>
              <a:gd name="connsiteY19" fmla="*/ 6858000 h 6858000"/>
              <a:gd name="connsiteX20" fmla="*/ 0 w 7821919"/>
              <a:gd name="connsiteY2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7821919" h="6858000">
                <a:moveTo>
                  <a:pt x="0" y="0"/>
                </a:moveTo>
                <a:lnTo>
                  <a:pt x="6983367" y="0"/>
                </a:lnTo>
                <a:lnTo>
                  <a:pt x="6982269" y="1331"/>
                </a:lnTo>
                <a:cubicBezTo>
                  <a:pt x="6888522" y="140095"/>
                  <a:pt x="6833782" y="307376"/>
                  <a:pt x="6833782" y="487443"/>
                </a:cubicBezTo>
                <a:cubicBezTo>
                  <a:pt x="6833782" y="547466"/>
                  <a:pt x="6839864" y="606067"/>
                  <a:pt x="6851446" y="662666"/>
                </a:cubicBezTo>
                <a:lnTo>
                  <a:pt x="6857532" y="686333"/>
                </a:lnTo>
                <a:lnTo>
                  <a:pt x="6806927" y="699345"/>
                </a:lnTo>
                <a:cubicBezTo>
                  <a:pt x="6081835" y="924872"/>
                  <a:pt x="5555365" y="1601212"/>
                  <a:pt x="5555365" y="2400515"/>
                </a:cubicBezTo>
                <a:cubicBezTo>
                  <a:pt x="5555365" y="3384273"/>
                  <a:pt x="6352859" y="4181767"/>
                  <a:pt x="7336617" y="4181767"/>
                </a:cubicBezTo>
                <a:lnTo>
                  <a:pt x="7452815" y="4175900"/>
                </a:lnTo>
                <a:lnTo>
                  <a:pt x="7437456" y="4225378"/>
                </a:lnTo>
                <a:cubicBezTo>
                  <a:pt x="7431436" y="4254794"/>
                  <a:pt x="7428275" y="4285252"/>
                  <a:pt x="7428275" y="4316448"/>
                </a:cubicBezTo>
                <a:cubicBezTo>
                  <a:pt x="7428275" y="4534821"/>
                  <a:pt x="7583172" y="4717015"/>
                  <a:pt x="7789089" y="4759152"/>
                </a:cubicBezTo>
                <a:lnTo>
                  <a:pt x="7821919" y="4762461"/>
                </a:lnTo>
                <a:lnTo>
                  <a:pt x="7809638" y="4785088"/>
                </a:lnTo>
                <a:lnTo>
                  <a:pt x="7794661" y="4833335"/>
                </a:lnTo>
                <a:lnTo>
                  <a:pt x="7524776" y="4917113"/>
                </a:lnTo>
                <a:cubicBezTo>
                  <a:pt x="7006070" y="5136507"/>
                  <a:pt x="6642110" y="5650122"/>
                  <a:pt x="6642110" y="6248746"/>
                </a:cubicBezTo>
                <a:cubicBezTo>
                  <a:pt x="6642110" y="6448287"/>
                  <a:pt x="6682550" y="6638383"/>
                  <a:pt x="6755682" y="6811285"/>
                </a:cubicBezTo>
                <a:lnTo>
                  <a:pt x="6778185" y="6858000"/>
                </a:lnTo>
                <a:lnTo>
                  <a:pt x="0" y="6858000"/>
                </a:lnTo>
                <a:close/>
              </a:path>
            </a:pathLst>
          </a:custGeom>
          <a:gradFill>
            <a:gsLst>
              <a:gs pos="15000">
                <a:schemeClr val="bg2">
                  <a:alpha val="0"/>
                </a:schemeClr>
              </a:gs>
              <a:gs pos="100000">
                <a:schemeClr val="bg2"/>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sp>
      <p:sp>
        <p:nvSpPr>
          <p:cNvPr id="22" name="Rectangle 21">
            <a:extLst>
              <a:ext uri="{FF2B5EF4-FFF2-40B4-BE49-F238E27FC236}">
                <a16:creationId xmlns:a16="http://schemas.microsoft.com/office/drawing/2014/main" id="{A0B5529D-5CAA-4BF2-B5C9-34705E7661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59909" cy="6858000"/>
          </a:xfrm>
          <a:prstGeom prst="rect">
            <a:avLst/>
          </a:prstGeom>
          <a:solidFill>
            <a:schemeClr val="bg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Oval 23">
            <a:extLst>
              <a:ext uri="{FF2B5EF4-FFF2-40B4-BE49-F238E27FC236}">
                <a16:creationId xmlns:a16="http://schemas.microsoft.com/office/drawing/2014/main" id="{332A6F87-AC28-4AA8-B8A6-AEBC67BD0D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47567" y="421698"/>
            <a:ext cx="967148" cy="967148"/>
          </a:xfrm>
          <a:prstGeom prst="ellipse">
            <a:avLst/>
          </a:prstGeom>
          <a:gradFill>
            <a:gsLst>
              <a:gs pos="0">
                <a:schemeClr val="bg2">
                  <a:alpha val="0"/>
                </a:schemeClr>
              </a:gs>
              <a:gs pos="100000">
                <a:schemeClr val="accent1">
                  <a:alpha val="21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5F54D8-0555-9A87-769C-A4E87DA8A300}"/>
              </a:ext>
            </a:extLst>
          </p:cNvPr>
          <p:cNvSpPr>
            <a:spLocks noGrp="1"/>
          </p:cNvSpPr>
          <p:nvPr>
            <p:ph type="title"/>
          </p:nvPr>
        </p:nvSpPr>
        <p:spPr>
          <a:xfrm>
            <a:off x="999718" y="-126"/>
            <a:ext cx="3428239" cy="1077229"/>
          </a:xfrm>
        </p:spPr>
        <p:txBody>
          <a:bodyPr>
            <a:normAutofit/>
          </a:bodyPr>
          <a:lstStyle/>
          <a:p>
            <a:pPr algn="l"/>
            <a:r>
              <a:rPr lang="en-US" sz="4800">
                <a:cs typeface="Arial"/>
              </a:rPr>
              <a:t>References</a:t>
            </a:r>
            <a:endParaRPr lang="en-US" sz="4800"/>
          </a:p>
        </p:txBody>
      </p:sp>
      <p:sp>
        <p:nvSpPr>
          <p:cNvPr id="3" name="Content Placeholder 2">
            <a:extLst>
              <a:ext uri="{FF2B5EF4-FFF2-40B4-BE49-F238E27FC236}">
                <a16:creationId xmlns:a16="http://schemas.microsoft.com/office/drawing/2014/main" id="{21A3D300-B3AC-8F17-FC38-E49ED9AEBE54}"/>
              </a:ext>
            </a:extLst>
          </p:cNvPr>
          <p:cNvSpPr>
            <a:spLocks noGrp="1"/>
          </p:cNvSpPr>
          <p:nvPr>
            <p:ph idx="1"/>
          </p:nvPr>
        </p:nvSpPr>
        <p:spPr>
          <a:xfrm>
            <a:off x="1182912" y="632026"/>
            <a:ext cx="10890814" cy="6122190"/>
          </a:xfrm>
        </p:spPr>
        <p:txBody>
          <a:bodyPr vert="horz" lIns="91440" tIns="45720" rIns="91440" bIns="45720" rtlCol="0" anchor="t">
            <a:normAutofit/>
          </a:bodyPr>
          <a:lstStyle/>
          <a:p>
            <a:pPr marL="344170" indent="-344170">
              <a:lnSpc>
                <a:spcPct val="110000"/>
              </a:lnSpc>
              <a:buFont typeface="Wingdings"/>
              <a:buChar char="§"/>
            </a:pPr>
            <a:r>
              <a:rPr lang="en-US" sz="1400" dirty="0">
                <a:latin typeface="Arial"/>
                <a:ea typeface="Arial"/>
                <a:cs typeface="Arial"/>
              </a:rPr>
              <a:t>Ollie, D. (2023). </a:t>
            </a:r>
            <a:r>
              <a:rPr lang="en-US" sz="1400" i="1" dirty="0">
                <a:latin typeface="Arial"/>
                <a:ea typeface="Arial"/>
                <a:cs typeface="Arial"/>
              </a:rPr>
              <a:t>How Is The NHS Funded? (A Concise Overview)</a:t>
            </a:r>
            <a:r>
              <a:rPr lang="en-US" sz="1400" dirty="0">
                <a:latin typeface="Arial"/>
                <a:ea typeface="Arial"/>
                <a:cs typeface="Arial"/>
              </a:rPr>
              <a:t>. Medical School Expert. Available at: </a:t>
            </a:r>
            <a:r>
              <a:rPr lang="en-US" sz="1400" dirty="0">
                <a:latin typeface="Arial"/>
                <a:ea typeface="Arial"/>
                <a:cs typeface="Arial"/>
                <a:hlinkClick r:id="rId6"/>
              </a:rPr>
              <a:t>https://medicalschoolexpert.co.uk/how-is-the-nhs-funded/</a:t>
            </a:r>
            <a:r>
              <a:rPr lang="en-US" sz="1400" dirty="0">
                <a:latin typeface="Arial"/>
                <a:ea typeface="Arial"/>
                <a:cs typeface="Arial"/>
              </a:rPr>
              <a:t>. (Accessed: 21 April. 2024).</a:t>
            </a:r>
            <a:endParaRPr lang="en-US" dirty="0"/>
          </a:p>
          <a:p>
            <a:pPr marL="344170" indent="-344170">
              <a:lnSpc>
                <a:spcPct val="110000"/>
              </a:lnSpc>
              <a:buFont typeface="Wingdings"/>
              <a:buChar char="§"/>
            </a:pPr>
            <a:r>
              <a:rPr lang="en-US" sz="1400" dirty="0">
                <a:latin typeface="Arial"/>
                <a:ea typeface="Arial"/>
                <a:cs typeface="Arial"/>
              </a:rPr>
              <a:t>Public Accounts Committee (2011). Health landscape review [online]. Oral evidence taken before the Public Accounts Committee, Tuesday 25 January 2011, Una O’Brien and Sir David Nicholson. Parliament UK website. Available at: </a:t>
            </a:r>
            <a:r>
              <a:rPr lang="en-US" sz="1400" dirty="0">
                <a:latin typeface="Arial"/>
                <a:ea typeface="Arial"/>
                <a:cs typeface="Arial"/>
                <a:hlinkClick r:id="rId7"/>
              </a:rPr>
              <a:t>www.publications.parliament.uk/pa/cm201011/</a:t>
            </a:r>
            <a:r>
              <a:rPr lang="en-US" sz="1400" dirty="0">
                <a:latin typeface="Arial"/>
                <a:ea typeface="Arial"/>
                <a:cs typeface="Arial"/>
              </a:rPr>
              <a:t> </a:t>
            </a:r>
            <a:r>
              <a:rPr lang="en-US" sz="1400" err="1">
                <a:latin typeface="Arial"/>
                <a:ea typeface="Arial"/>
                <a:cs typeface="Arial"/>
              </a:rPr>
              <a:t>cmselect</a:t>
            </a:r>
            <a:r>
              <a:rPr lang="en-US" sz="1400" dirty="0">
                <a:latin typeface="Arial"/>
                <a:ea typeface="Arial"/>
                <a:cs typeface="Arial"/>
              </a:rPr>
              <a:t>/</a:t>
            </a:r>
            <a:r>
              <a:rPr lang="en-US" sz="1400" err="1">
                <a:latin typeface="Arial"/>
                <a:ea typeface="Arial"/>
                <a:cs typeface="Arial"/>
              </a:rPr>
              <a:t>cmpubacc</a:t>
            </a:r>
            <a:r>
              <a:rPr lang="en-US" sz="1400" dirty="0">
                <a:latin typeface="Arial"/>
                <a:ea typeface="Arial"/>
                <a:cs typeface="Arial"/>
              </a:rPr>
              <a:t>/c764-i/c76401.htm (accessed: 20 April. 2024).</a:t>
            </a:r>
            <a:endParaRPr lang="en-US" sz="1400">
              <a:cs typeface="Arial"/>
            </a:endParaRPr>
          </a:p>
          <a:p>
            <a:pPr marL="344170" lvl="0" indent="-344170">
              <a:lnSpc>
                <a:spcPct val="110000"/>
              </a:lnSpc>
              <a:buFont typeface=""/>
              <a:buChar char="•"/>
            </a:pPr>
            <a:r>
              <a:rPr lang="en-US" sz="1400" baseline="0" dirty="0">
                <a:latin typeface="Arial"/>
                <a:ea typeface="Arial"/>
                <a:cs typeface="Arial"/>
              </a:rPr>
              <a:t>Sky News (2024). </a:t>
            </a:r>
            <a:r>
              <a:rPr lang="en-US" sz="1400" i="1" baseline="0" dirty="0">
                <a:latin typeface="Arial"/>
                <a:ea typeface="Arial"/>
                <a:cs typeface="Arial"/>
              </a:rPr>
              <a:t>The NHS is in trouble - how do we fix it? </a:t>
            </a:r>
            <a:r>
              <a:rPr lang="en-US" sz="1400" baseline="0" dirty="0">
                <a:latin typeface="Arial"/>
                <a:ea typeface="Arial"/>
                <a:cs typeface="Arial"/>
              </a:rPr>
              <a:t>Sky News. Available at: </a:t>
            </a:r>
            <a:r>
              <a:rPr lang="en-US" sz="1400" u="sng" strike="noStrike" baseline="0" dirty="0">
                <a:latin typeface="Arial"/>
                <a:ea typeface="Arial"/>
                <a:cs typeface="Arial"/>
                <a:hlinkClick r:id="rId8">
                  <a:extLst>
                    <a:ext uri="{A12FA001-AC4F-418D-AE19-62706E023703}">
                      <ahyp:hlinkClr xmlns:ahyp="http://schemas.microsoft.com/office/drawing/2018/hyperlinkcolor" val="tx"/>
                    </a:ext>
                  </a:extLst>
                </a:hlinkClick>
              </a:rPr>
              <a:t>https://news.sky.com/story/the-nhs-is-in-trouble-how-do-we-fix-it-13042560</a:t>
            </a:r>
            <a:r>
              <a:rPr lang="en-US" sz="1400" baseline="0" dirty="0">
                <a:latin typeface="Arial"/>
                <a:ea typeface="Arial"/>
                <a:cs typeface="Arial"/>
              </a:rPr>
              <a:t> (Accessed: 22 April. 2024).</a:t>
            </a:r>
            <a:r>
              <a:rPr lang="en-US" sz="1400" dirty="0">
                <a:latin typeface="Arial"/>
                <a:ea typeface="Arial"/>
                <a:cs typeface="Arial"/>
              </a:rPr>
              <a:t>​</a:t>
            </a:r>
            <a:endParaRPr lang="en-US" sz="1400">
              <a:cs typeface="Arial"/>
            </a:endParaRPr>
          </a:p>
          <a:p>
            <a:pPr marL="344170" lvl="0" indent="-344170" rtl="0">
              <a:lnSpc>
                <a:spcPct val="110000"/>
              </a:lnSpc>
              <a:buFont typeface=""/>
              <a:buChar char="•"/>
            </a:pPr>
            <a:r>
              <a:rPr lang="en-US" sz="1400" baseline="0" dirty="0">
                <a:latin typeface="Arial"/>
                <a:ea typeface="Arial"/>
                <a:cs typeface="Arial"/>
              </a:rPr>
              <a:t>The Medic Portal (2019). </a:t>
            </a:r>
            <a:r>
              <a:rPr lang="en-US" sz="1400" i="1" baseline="0" dirty="0">
                <a:latin typeface="Arial"/>
                <a:ea typeface="Arial"/>
                <a:cs typeface="Arial"/>
              </a:rPr>
              <a:t>Challenges Facing The NHS - The Medic Portal</a:t>
            </a:r>
            <a:r>
              <a:rPr lang="en-US" sz="1400" baseline="0" dirty="0">
                <a:latin typeface="Arial"/>
                <a:ea typeface="Arial"/>
                <a:cs typeface="Arial"/>
              </a:rPr>
              <a:t>. [online] The Medic Portal. Available at: </a:t>
            </a:r>
            <a:r>
              <a:rPr lang="en-US" sz="1400" u="sng" strike="noStrike" baseline="0" dirty="0">
                <a:latin typeface="Arial"/>
                <a:ea typeface="Arial"/>
                <a:cs typeface="Arial"/>
                <a:hlinkClick r:id="rId9">
                  <a:extLst>
                    <a:ext uri="{A12FA001-AC4F-418D-AE19-62706E023703}">
                      <ahyp:hlinkClr xmlns:ahyp="http://schemas.microsoft.com/office/drawing/2018/hyperlinkcolor" val="tx"/>
                    </a:ext>
                  </a:extLst>
                </a:hlinkClick>
              </a:rPr>
              <a:t>https://www.themedicportal.com/application-guide/the-nhs/challenges-facing-the-nhs/</a:t>
            </a:r>
            <a:r>
              <a:rPr lang="en-US" sz="1400" baseline="0" dirty="0">
                <a:latin typeface="Arial"/>
                <a:ea typeface="Arial"/>
                <a:cs typeface="Arial"/>
              </a:rPr>
              <a:t>. (Accessed: 21 April. 2024).</a:t>
            </a:r>
            <a:r>
              <a:rPr lang="en-US" sz="1400" dirty="0">
                <a:latin typeface="Arial"/>
                <a:ea typeface="Arial"/>
                <a:cs typeface="Arial"/>
              </a:rPr>
              <a:t>​</a:t>
            </a:r>
          </a:p>
          <a:p>
            <a:pPr marL="344170" lvl="0" indent="-344170" rtl="0">
              <a:lnSpc>
                <a:spcPct val="110000"/>
              </a:lnSpc>
              <a:buFont typeface=""/>
              <a:buChar char="•"/>
            </a:pPr>
            <a:r>
              <a:rPr lang="en-US" sz="1400" baseline="0" err="1">
                <a:latin typeface="Arial"/>
                <a:ea typeface="Arial"/>
                <a:cs typeface="Arial"/>
              </a:rPr>
              <a:t>Thorlby</a:t>
            </a:r>
            <a:r>
              <a:rPr lang="en-US" sz="1400" baseline="0" dirty="0">
                <a:latin typeface="Arial"/>
                <a:ea typeface="Arial"/>
                <a:cs typeface="Arial"/>
              </a:rPr>
              <a:t> R, Maybin J. (2010). A high performing NHS? A review of progress 1997–2010. London: The King’s Fund. Available at: www.kingsfund.org.uk/publications/high-performing-nhs (Accessed: 20 April. 2024).</a:t>
            </a:r>
            <a:r>
              <a:rPr lang="en-US" sz="1400" dirty="0">
                <a:latin typeface="Arial"/>
                <a:ea typeface="Arial"/>
                <a:cs typeface="Arial"/>
              </a:rPr>
              <a:t>​</a:t>
            </a:r>
          </a:p>
          <a:p>
            <a:pPr marL="344170" lvl="0" indent="-344170" rtl="0">
              <a:lnSpc>
                <a:spcPct val="110000"/>
              </a:lnSpc>
              <a:buFont typeface=""/>
              <a:buChar char="•"/>
            </a:pPr>
            <a:r>
              <a:rPr lang="en-US" sz="1400" baseline="0" err="1">
                <a:latin typeface="Arial"/>
                <a:ea typeface="Arial"/>
                <a:cs typeface="Arial"/>
              </a:rPr>
              <a:t>Triggle</a:t>
            </a:r>
            <a:r>
              <a:rPr lang="en-US" sz="1400" baseline="0" dirty="0">
                <a:latin typeface="Arial"/>
                <a:ea typeface="Arial"/>
                <a:cs typeface="Arial"/>
              </a:rPr>
              <a:t>, N. and Butcher, B. (2019). 11 charts on why the NHS matters in this election. </a:t>
            </a:r>
            <a:r>
              <a:rPr lang="en-US" sz="1400" i="1" baseline="0" dirty="0">
                <a:latin typeface="Arial"/>
                <a:ea typeface="Arial"/>
                <a:cs typeface="Arial"/>
              </a:rPr>
              <a:t>BBC News</a:t>
            </a:r>
            <a:r>
              <a:rPr lang="en-US" sz="1400" baseline="0" dirty="0">
                <a:latin typeface="Arial"/>
                <a:ea typeface="Arial"/>
                <a:cs typeface="Arial"/>
              </a:rPr>
              <a:t>. </a:t>
            </a:r>
            <a:r>
              <a:rPr lang="en-US" sz="1400" dirty="0">
                <a:latin typeface="Arial"/>
                <a:ea typeface="Arial"/>
                <a:cs typeface="Arial"/>
              </a:rPr>
              <a:t>10</a:t>
            </a:r>
            <a:r>
              <a:rPr lang="en-US" sz="1400" baseline="0" dirty="0">
                <a:latin typeface="Arial"/>
                <a:ea typeface="Arial"/>
                <a:cs typeface="Arial"/>
              </a:rPr>
              <a:t> Dec. Available at: </a:t>
            </a:r>
            <a:r>
              <a:rPr lang="en-US" sz="1400" u="sng" strike="noStrike" baseline="0" dirty="0">
                <a:latin typeface="Arial"/>
                <a:ea typeface="Arial"/>
                <a:cs typeface="Arial"/>
                <a:hlinkClick r:id="rId10">
                  <a:extLst>
                    <a:ext uri="{A12FA001-AC4F-418D-AE19-62706E023703}">
                      <ahyp:hlinkClr xmlns:ahyp="http://schemas.microsoft.com/office/drawing/2018/hyperlinkcolor" val="tx"/>
                    </a:ext>
                  </a:extLst>
                </a:hlinkClick>
              </a:rPr>
              <a:t>https://www.bbc.co.uk/news/health-50290033</a:t>
            </a:r>
            <a:r>
              <a:rPr lang="en-US" sz="1400" baseline="0" dirty="0">
                <a:latin typeface="Arial"/>
                <a:ea typeface="Arial"/>
                <a:cs typeface="Arial"/>
              </a:rPr>
              <a:t>. (Accessed: 22 April. 2024).</a:t>
            </a:r>
            <a:r>
              <a:rPr lang="en-US" sz="1400" dirty="0">
                <a:latin typeface="Arial"/>
                <a:ea typeface="Arial"/>
                <a:cs typeface="Arial"/>
              </a:rPr>
              <a:t>​</a:t>
            </a:r>
          </a:p>
          <a:p>
            <a:pPr marL="344170" lvl="0" indent="-344170" rtl="0">
              <a:lnSpc>
                <a:spcPct val="110000"/>
              </a:lnSpc>
              <a:buFont typeface=""/>
              <a:buChar char="•"/>
            </a:pPr>
            <a:r>
              <a:rPr lang="en-US" sz="1400" baseline="0" dirty="0">
                <a:latin typeface="Arial"/>
                <a:ea typeface="Arial"/>
                <a:cs typeface="Arial"/>
              </a:rPr>
              <a:t>Wellings D, Jefferies D, Maguire D, Appleby J, Hemmings N, Morris J, Schlepper L. (2022). Public satisfaction with the NHS and social care in 2021: results from the British Social Attitudes survey. London: The King’s Fund. Available at: www.kingsfund.org.uk/publications/public-satisfactionnhs-social-care-2021 (Accessed: 22 April. 2024).</a:t>
            </a:r>
            <a:r>
              <a:rPr lang="en-US" sz="1400" dirty="0">
                <a:latin typeface="Arial"/>
                <a:ea typeface="Arial"/>
                <a:cs typeface="Arial"/>
              </a:rPr>
              <a:t>​</a:t>
            </a:r>
            <a:endParaRPr lang="en-US" sz="1400" dirty="0"/>
          </a:p>
        </p:txBody>
      </p:sp>
    </p:spTree>
    <p:extLst>
      <p:ext uri="{BB962C8B-B14F-4D97-AF65-F5344CB8AC3E}">
        <p14:creationId xmlns:p14="http://schemas.microsoft.com/office/powerpoint/2010/main" val="282110036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15</Slides>
  <Notes>14</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Madison</vt:lpstr>
      <vt:lpstr>Change in NHS between 2000-2020</vt:lpstr>
      <vt:lpstr>PowerPoint Presentation</vt:lpstr>
      <vt:lpstr>Nicholson challenge</vt:lpstr>
      <vt:lpstr>NHS Funding</vt:lpstr>
      <vt:lpstr>Integrated Care System</vt:lpstr>
      <vt:lpstr>Key Features: Integrated Care System</vt:lpstr>
      <vt:lpstr>Benefits:  Integrated Care System </vt:lpstr>
      <vt:lpstr>Digital Transformation NHS</vt:lpstr>
      <vt:lpstr> The NHS Long Term Plan </vt:lpstr>
      <vt:lpstr>The NHS Long Term Plan key aspects of the plan include</vt:lpstr>
      <vt:lpstr>Workforce Planning NHS </vt:lpstr>
      <vt:lpstr>Workforce Planning NHS Key Points</vt:lpstr>
      <vt:lpstr>Conclusion</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811</cp:revision>
  <dcterms:created xsi:type="dcterms:W3CDTF">2024-04-22T13:16:51Z</dcterms:created>
  <dcterms:modified xsi:type="dcterms:W3CDTF">2024-04-28T10:15:03Z</dcterms:modified>
</cp:coreProperties>
</file>