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0" roundtripDataSignature="AMtx7mgDqSm5ZmGGMIowXqj8/YWzqqu8v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10E523-09FD-4BB4-BFEB-6D2043B47136}">
  <a:tblStyle styleId="{6910E523-09FD-4BB4-BFEB-6D2043B47136}" styleName="Table_0">
    <a:wholeTbl>
      <a:tcTxStyle b="off" i="off">
        <a:font>
          <a:latin typeface="Tw Cen MT"/>
          <a:ea typeface="Tw Cen MT"/>
          <a:cs typeface="Tw Cen MT"/>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AF0F6"/>
          </a:solidFill>
        </a:fill>
      </a:tcStyle>
    </a:wholeTbl>
    <a:band1H>
      <a:tcTxStyle/>
      <a:tcStyle>
        <a:tcBdr/>
        <a:fill>
          <a:solidFill>
            <a:srgbClr val="D2DFEC"/>
          </a:solidFill>
        </a:fill>
      </a:tcStyle>
    </a:band1H>
    <a:band2H>
      <a:tcTxStyle/>
      <a:tcStyle>
        <a:tcBdr/>
      </a:tcStyle>
    </a:band2H>
    <a:band1V>
      <a:tcTxStyle/>
      <a:tcStyle>
        <a:tcBdr/>
        <a:fill>
          <a:solidFill>
            <a:srgbClr val="D2DFEC"/>
          </a:solidFill>
        </a:fill>
      </a:tcStyle>
    </a:band1V>
    <a:band2V>
      <a:tcTxStyle/>
      <a:tcStyle>
        <a:tcBdr/>
      </a:tcStyle>
    </a:band2V>
    <a:lastCol>
      <a:tcTxStyle b="on" i="off">
        <a:font>
          <a:latin typeface="Tw Cen MT"/>
          <a:ea typeface="Tw Cen MT"/>
          <a:cs typeface="Tw Cen MT"/>
        </a:font>
        <a:schemeClr val="lt1"/>
      </a:tcTxStyle>
      <a:tcStyle>
        <a:tcBdr/>
        <a:fill>
          <a:solidFill>
            <a:schemeClr val="accent5"/>
          </a:solidFill>
        </a:fill>
      </a:tcStyle>
    </a:lastCol>
    <a:firstCol>
      <a:tcTxStyle b="on" i="off">
        <a:font>
          <a:latin typeface="Tw Cen MT"/>
          <a:ea typeface="Tw Cen MT"/>
          <a:cs typeface="Tw Cen MT"/>
        </a:font>
        <a:schemeClr val="lt1"/>
      </a:tcTxStyle>
      <a:tcStyle>
        <a:tcBdr/>
        <a:fill>
          <a:solidFill>
            <a:schemeClr val="accent5"/>
          </a:solidFill>
        </a:fill>
      </a:tcStyle>
    </a:firstCol>
    <a:lastRow>
      <a:tcTxStyle b="on" i="off">
        <a:font>
          <a:latin typeface="Tw Cen MT"/>
          <a:ea typeface="Tw Cen MT"/>
          <a:cs typeface="Tw Cen MT"/>
        </a:font>
        <a:schemeClr val="lt1"/>
      </a:tcTxStyle>
      <a:tcStyle>
        <a:tcBdr>
          <a:top>
            <a:ln w="38100" cap="flat" cmpd="sng">
              <a:solidFill>
                <a:schemeClr val="lt1"/>
              </a:solidFill>
              <a:prstDash val="solid"/>
              <a:round/>
              <a:headEnd type="none" w="sm" len="sm"/>
              <a:tailEnd type="none" w="sm" len="sm"/>
            </a:ln>
          </a:top>
        </a:tcBdr>
        <a:fill>
          <a:solidFill>
            <a:schemeClr val="accent5"/>
          </a:solidFill>
        </a:fill>
      </a:tcStyle>
    </a:lastRow>
    <a:seCell>
      <a:tcTxStyle/>
      <a:tcStyle>
        <a:tcBdr/>
      </a:tcStyle>
    </a:seCell>
    <a:swCell>
      <a:tcTxStyle/>
      <a:tcStyle>
        <a:tcBdr/>
      </a:tcStyle>
    </a:swCell>
    <a:firstRow>
      <a:tcTxStyle b="on" i="off">
        <a:font>
          <a:latin typeface="Tw Cen MT"/>
          <a:ea typeface="Tw Cen MT"/>
          <a:cs typeface="Tw Cen MT"/>
        </a:font>
        <a:schemeClr val="lt1"/>
      </a:tcTxStyle>
      <a:tcStyle>
        <a:tcBdr>
          <a:bottom>
            <a:ln w="38100" cap="flat" cmpd="sng">
              <a:solidFill>
                <a:schemeClr val="lt1"/>
              </a:solidFill>
              <a:prstDash val="solid"/>
              <a:round/>
              <a:headEnd type="none" w="sm" len="sm"/>
              <a:tailEnd type="none" w="sm" len="sm"/>
            </a:ln>
          </a:bottom>
        </a:tcBdr>
        <a:fill>
          <a:solidFill>
            <a:schemeClr val="accent5"/>
          </a:solidFill>
        </a:fill>
      </a:tcStyle>
    </a:firstRow>
    <a:neCell>
      <a:tcTxStyle/>
      <a:tcStyle>
        <a:tcBdr/>
      </a:tcStyle>
    </a:neCell>
    <a:nwCell>
      <a:tcTxStyle/>
      <a:tcStyle>
        <a:tcBdr/>
      </a:tcStyle>
    </a:nwCell>
  </a:tblStyle>
  <a:tblStyle styleId="{AA3178D3-FC21-447C-9C20-67BF770BC78D}" styleName="Table_1">
    <a:wholeTbl>
      <a:tcTxStyle b="off" i="off">
        <a:font>
          <a:latin typeface="Tw Cen MT"/>
          <a:ea typeface="Tw Cen MT"/>
          <a:cs typeface="Tw Cen MT"/>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DF5F0"/>
          </a:solidFill>
        </a:fill>
      </a:tcStyle>
    </a:wholeTbl>
    <a:band1H>
      <a:tcTxStyle/>
      <a:tcStyle>
        <a:tcBdr/>
        <a:fill>
          <a:solidFill>
            <a:srgbClr val="D9EAE1"/>
          </a:solidFill>
        </a:fill>
      </a:tcStyle>
    </a:band1H>
    <a:band2H>
      <a:tcTxStyle/>
      <a:tcStyle>
        <a:tcBdr/>
      </a:tcStyle>
    </a:band2H>
    <a:band1V>
      <a:tcTxStyle/>
      <a:tcStyle>
        <a:tcBdr/>
        <a:fill>
          <a:solidFill>
            <a:srgbClr val="D9EAE1"/>
          </a:solidFill>
        </a:fill>
      </a:tcStyle>
    </a:band1V>
    <a:band2V>
      <a:tcTxStyle/>
      <a:tcStyle>
        <a:tcBdr/>
      </a:tcStyle>
    </a:band2V>
    <a:lastCol>
      <a:tcTxStyle b="on" i="off">
        <a:font>
          <a:latin typeface="Tw Cen MT"/>
          <a:ea typeface="Tw Cen MT"/>
          <a:cs typeface="Tw Cen MT"/>
        </a:font>
        <a:schemeClr val="lt1"/>
      </a:tcTxStyle>
      <a:tcStyle>
        <a:tcBdr/>
        <a:fill>
          <a:solidFill>
            <a:schemeClr val="accent6"/>
          </a:solidFill>
        </a:fill>
      </a:tcStyle>
    </a:lastCol>
    <a:firstCol>
      <a:tcTxStyle b="on" i="off">
        <a:font>
          <a:latin typeface="Tw Cen MT"/>
          <a:ea typeface="Tw Cen MT"/>
          <a:cs typeface="Tw Cen MT"/>
        </a:font>
        <a:schemeClr val="lt1"/>
      </a:tcTxStyle>
      <a:tcStyle>
        <a:tcBdr/>
        <a:fill>
          <a:solidFill>
            <a:schemeClr val="accent6"/>
          </a:solidFill>
        </a:fill>
      </a:tcStyle>
    </a:firstCol>
    <a:lastRow>
      <a:tcTxStyle b="on" i="off">
        <a:font>
          <a:latin typeface="Tw Cen MT"/>
          <a:ea typeface="Tw Cen MT"/>
          <a:cs typeface="Tw Cen MT"/>
        </a:font>
        <a:schemeClr val="lt1"/>
      </a:tcTxStyle>
      <a:tcStyle>
        <a:tcBdr>
          <a:top>
            <a:ln w="38100" cap="flat" cmpd="sng">
              <a:solidFill>
                <a:schemeClr val="lt1"/>
              </a:solidFill>
              <a:prstDash val="solid"/>
              <a:round/>
              <a:headEnd type="none" w="sm" len="sm"/>
              <a:tailEnd type="none" w="sm" len="sm"/>
            </a:ln>
          </a:top>
        </a:tcBdr>
        <a:fill>
          <a:solidFill>
            <a:schemeClr val="accent6"/>
          </a:solidFill>
        </a:fill>
      </a:tcStyle>
    </a:lastRow>
    <a:seCell>
      <a:tcTxStyle/>
      <a:tcStyle>
        <a:tcBdr/>
      </a:tcStyle>
    </a:seCell>
    <a:swCell>
      <a:tcTxStyle/>
      <a:tcStyle>
        <a:tcBdr/>
      </a:tcStyle>
    </a:swCell>
    <a:firstRow>
      <a:tcTxStyle b="on" i="off">
        <a:font>
          <a:latin typeface="Tw Cen MT"/>
          <a:ea typeface="Tw Cen MT"/>
          <a:cs typeface="Tw Cen MT"/>
        </a:font>
        <a:schemeClr val="lt1"/>
      </a:tcTxStyle>
      <a:tcStyle>
        <a:tcBdr>
          <a:bottom>
            <a:ln w="38100" cap="flat" cmpd="sng">
              <a:solidFill>
                <a:schemeClr val="lt1"/>
              </a:solidFill>
              <a:prstDash val="solid"/>
              <a:round/>
              <a:headEnd type="none" w="sm" len="sm"/>
              <a:tailEnd type="none" w="sm" len="sm"/>
            </a:ln>
          </a:bottom>
        </a:tcBdr>
        <a:fill>
          <a:solidFill>
            <a:schemeClr val="accent6"/>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notesMaster" Target="notesMasters/notesMaster1.xml"/><Relationship Id="rId20"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dirty="0">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36" name="Google Shape;23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
        <p:cNvGrpSpPr/>
        <p:nvPr/>
      </p:nvGrpSpPr>
      <p:grpSpPr>
        <a:xfrm>
          <a:off x="0" y="0"/>
          <a:ext cx="0" cy="0"/>
          <a:chOff x="0" y="0"/>
          <a:chExt cx="0" cy="0"/>
        </a:xfrm>
      </p:grpSpPr>
      <p:sp>
        <p:nvSpPr>
          <p:cNvPr id="241" name="Google Shape;241;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42" name="Google Shape;24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8" name="Google Shape;248;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US" dirty="0"/>
              <a:t>The need for beauty goods for skin care and nail care products for nail care is extremely significant in the modern day. Therefore, the company will concentrate on various beauty and nail care items, including face masks, face creams, skin care products, and nail care packages. The goods will be high-end yet reasonably priced. The tagline for the product will be "Your Beauty, Your Way." The company will concentrate on easy-to-use tools that streamline beauty regimens, multipurpose beauty products, and nail polish with quick application.</a:t>
            </a:r>
            <a:endParaRPr dirty="0"/>
          </a:p>
        </p:txBody>
      </p:sp>
      <p:sp>
        <p:nvSpPr>
          <p:cNvPr id="249" name="Google Shape;249;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6" name="Google Shape;256;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b="1" dirty="0"/>
              <a:t>Aim:</a:t>
            </a:r>
            <a:r>
              <a:rPr lang="en-US" dirty="0"/>
              <a:t> The aim of Elegant Nails &amp; Beauty is to redefine the beauty and nail care experience in the UK by offering a luxurious and personalised service that enhances natural beauty while promoting overall well-being. We aim to set a new standard in the industry by focusing on exceptional customer service, using high-quality natural products, and staying ahead of beauty trends through continuous innovation. Our goal is to build a strong and trusted brand known for its commitment to excellence, sustainability, and community engagement, ultimately becoming the go-to destination for beauty enthusiasts seeking a premium and unforgettable salon experience.</a:t>
            </a:r>
            <a:endParaRPr dirty="0"/>
          </a:p>
          <a:p>
            <a:pPr marL="0" lvl="0" indent="0" algn="l" rtl="0">
              <a:lnSpc>
                <a:spcPct val="150000"/>
              </a:lnSpc>
              <a:spcBef>
                <a:spcPts val="0"/>
              </a:spcBef>
              <a:spcAft>
                <a:spcPts val="0"/>
              </a:spcAft>
              <a:buNone/>
            </a:pPr>
            <a:r>
              <a:rPr lang="en-US" sz="1200" b="1" dirty="0"/>
              <a:t>Objective:</a:t>
            </a:r>
            <a:endParaRPr dirty="0"/>
          </a:p>
          <a:p>
            <a:pPr marL="342900" lvl="0" indent="-342900" algn="l" rtl="0">
              <a:spcBef>
                <a:spcPts val="0"/>
              </a:spcBef>
              <a:spcAft>
                <a:spcPts val="0"/>
              </a:spcAft>
              <a:buClr>
                <a:schemeClr val="dk1"/>
              </a:buClr>
              <a:buSzPts val="1200"/>
              <a:buFont typeface="Arial"/>
              <a:buChar char="•"/>
            </a:pPr>
            <a:r>
              <a:rPr lang="en-US" sz="1200" dirty="0"/>
              <a:t>To develop a new product line for increased market share by 10%.</a:t>
            </a:r>
            <a:endParaRPr dirty="0"/>
          </a:p>
          <a:p>
            <a:pPr marL="342900" lvl="0" indent="-342900" algn="l" rtl="0">
              <a:spcBef>
                <a:spcPts val="0"/>
              </a:spcBef>
              <a:spcAft>
                <a:spcPts val="0"/>
              </a:spcAft>
              <a:buClr>
                <a:schemeClr val="dk1"/>
              </a:buClr>
              <a:buSzPts val="1200"/>
              <a:buFont typeface="Arial"/>
              <a:buChar char="•"/>
            </a:pPr>
            <a:r>
              <a:rPr lang="en-US" sz="1200" dirty="0"/>
              <a:t>To create customer satisfaction by 10%.</a:t>
            </a:r>
            <a:endParaRPr dirty="0"/>
          </a:p>
          <a:p>
            <a:pPr marL="342900" lvl="0" indent="-342900" algn="l" rtl="0">
              <a:spcBef>
                <a:spcPts val="0"/>
              </a:spcBef>
              <a:spcAft>
                <a:spcPts val="0"/>
              </a:spcAft>
              <a:buClr>
                <a:schemeClr val="dk1"/>
              </a:buClr>
              <a:buSzPts val="1200"/>
              <a:buFont typeface="Arial"/>
              <a:buChar char="•"/>
            </a:pPr>
            <a:r>
              <a:rPr lang="en-US" sz="1200" dirty="0"/>
              <a:t>To develop at least 1 new product line every year.</a:t>
            </a:r>
            <a:endParaRPr dirty="0"/>
          </a:p>
          <a:p>
            <a:pPr marL="0" lvl="0" indent="0" algn="l" rtl="0">
              <a:spcBef>
                <a:spcPts val="0"/>
              </a:spcBef>
              <a:spcAft>
                <a:spcPts val="0"/>
              </a:spcAft>
              <a:buNone/>
            </a:pPr>
            <a:endParaRPr dirty="0"/>
          </a:p>
        </p:txBody>
      </p:sp>
      <p:sp>
        <p:nvSpPr>
          <p:cNvPr id="257" name="Google Shape;257;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3" name="Google Shape;26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US" sz="1200" dirty="0"/>
              <a:t>The business location of Elegant Nails &amp; Beauty is going to New Port, UK. </a:t>
            </a:r>
            <a:r>
              <a:rPr lang="en-US" sz="1600" dirty="0"/>
              <a:t>Newport is strategically located in South Wales, with good transport links and accessibility. It is close to major cities like Cardiff and Bristol, which enhances visibility and accessibility for clients. Newport has a growing population with diverse demographics, providing a broad customer base interested in beauty and nail care services. The local market potential offers a steady stream of potential clients.</a:t>
            </a:r>
            <a:endParaRPr sz="1600" dirty="0"/>
          </a:p>
          <a:p>
            <a:pPr marL="0" lvl="0" indent="0" algn="l" rtl="0">
              <a:spcBef>
                <a:spcPts val="0"/>
              </a:spcBef>
              <a:spcAft>
                <a:spcPts val="0"/>
              </a:spcAft>
              <a:buNone/>
            </a:pPr>
            <a:endParaRPr dirty="0"/>
          </a:p>
        </p:txBody>
      </p:sp>
      <p:sp>
        <p:nvSpPr>
          <p:cNvPr id="264" name="Google Shape;26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9"/>
        <p:cNvGrpSpPr/>
        <p:nvPr/>
      </p:nvGrpSpPr>
      <p:grpSpPr>
        <a:xfrm>
          <a:off x="0" y="0"/>
          <a:ext cx="0" cy="0"/>
          <a:chOff x="0" y="0"/>
          <a:chExt cx="0" cy="0"/>
        </a:xfrm>
      </p:grpSpPr>
      <p:sp>
        <p:nvSpPr>
          <p:cNvPr id="270" name="Google Shape;27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1" name="Google Shape;271;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The organisation plans to start business with 25 to 30 employees, including those in marketing, production, and research and development. To comprehend the production, four experts in nails and skin care products will be present. </a:t>
            </a:r>
            <a:br>
              <a:rPr lang="en-US" dirty="0"/>
            </a:br>
            <a:r>
              <a:rPr lang="en-US" dirty="0"/>
              <a:t>The organisation's employees will run and manage the business. They will be hired through networking and job advertisements to ensure that the right candidates are added to the team. </a:t>
            </a:r>
            <a:br>
              <a:rPr lang="en-US" dirty="0"/>
            </a:br>
            <a:br>
              <a:rPr lang="en-US" dirty="0"/>
            </a:br>
            <a:endParaRPr dirty="0"/>
          </a:p>
        </p:txBody>
      </p:sp>
      <p:sp>
        <p:nvSpPr>
          <p:cNvPr id="272" name="Google Shape;272;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6"/>
        <p:cNvGrpSpPr/>
        <p:nvPr/>
      </p:nvGrpSpPr>
      <p:grpSpPr>
        <a:xfrm>
          <a:off x="0" y="0"/>
          <a:ext cx="0" cy="0"/>
          <a:chOff x="0" y="0"/>
          <a:chExt cx="0" cy="0"/>
        </a:xfrm>
      </p:grpSpPr>
      <p:sp>
        <p:nvSpPr>
          <p:cNvPr id="277" name="Google Shape;277;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8" name="Google Shape;278;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US" sz="1200" dirty="0">
                <a:solidFill>
                  <a:schemeClr val="dk1"/>
                </a:solidFill>
                <a:latin typeface="Calibri"/>
                <a:ea typeface="Calibri"/>
                <a:cs typeface="Calibri"/>
                <a:sym typeface="Calibri"/>
              </a:rPr>
              <a:t>In 2024, the initial year of operation, the startup costs include a business registration fee of $500, crucial for legally establishing the business. Research and analysis expenses are budgeted at $3,000, which will be allocated towards conducting market research and analysis to better understand the competitive landscape and customer preferences. Premises deposit and rent are estimated at $5,000, covering the initial deposit and rental costs for securing a suitable location in Newport, UK. Some of the expenses will be repeated in the next two years and also, if needed some new expenses will be included in the cost required term. </a:t>
            </a:r>
            <a:endParaRPr dirty="0"/>
          </a:p>
          <a:p>
            <a:pPr marL="0" lvl="0" indent="0" algn="l" rtl="0">
              <a:spcBef>
                <a:spcPts val="0"/>
              </a:spcBef>
              <a:spcAft>
                <a:spcPts val="0"/>
              </a:spcAft>
              <a:buNone/>
            </a:pPr>
            <a:endParaRPr dirty="0"/>
          </a:p>
        </p:txBody>
      </p:sp>
      <p:sp>
        <p:nvSpPr>
          <p:cNvPr id="279" name="Google Shape;279;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6" name="Google Shape;286;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Source of Fund: To guarantee enough money for a successful launch and ongoing operations, Elegant Nails &amp; Beauty needs to implement a rigorous financial planning strategy. The business can raise the required funds by combining loans, personal savings, and partnership.</a:t>
            </a:r>
            <a:br>
              <a:rPr lang="en-US" dirty="0"/>
            </a:br>
            <a:r>
              <a:rPr lang="en-US" dirty="0"/>
              <a:t>Cash Flow: In tree years it is expected that the cash flow will be $32000, $50000, and $80000 and with that cash flow the new income will remain after the cost required $1500. $22000 and $48000.</a:t>
            </a:r>
            <a:endParaRPr dirty="0"/>
          </a:p>
        </p:txBody>
      </p:sp>
      <p:sp>
        <p:nvSpPr>
          <p:cNvPr id="287" name="Google Shape;287;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4"/>
        <p:cNvGrpSpPr/>
        <p:nvPr/>
      </p:nvGrpSpPr>
      <p:grpSpPr>
        <a:xfrm>
          <a:off x="0" y="0"/>
          <a:ext cx="0" cy="0"/>
          <a:chOff x="0" y="0"/>
          <a:chExt cx="0" cy="0"/>
        </a:xfrm>
      </p:grpSpPr>
      <p:sp>
        <p:nvSpPr>
          <p:cNvPr id="295" name="Google Shape;295;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6" name="Google Shape;296;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Elegant Nails &amp; Beauty doesn't just focus on superficial enhancements but aims to create memorable experiences for their clients. It suggests that their services go beyond just making people look good; they aim to make a person feel good too. This highlights the approach taken by the staff, indicating that they not only perform their services for the production with precision but also inject creativity and care into every product they are producing.</a:t>
            </a:r>
            <a:endParaRPr dirty="0"/>
          </a:p>
        </p:txBody>
      </p:sp>
      <p:sp>
        <p:nvSpPr>
          <p:cNvPr id="297" name="Google Shape;297;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1"/>
        <p:cNvGrpSpPr/>
        <p:nvPr/>
      </p:nvGrpSpPr>
      <p:grpSpPr>
        <a:xfrm>
          <a:off x="0" y="0"/>
          <a:ext cx="0" cy="0"/>
          <a:chOff x="0" y="0"/>
          <a:chExt cx="0" cy="0"/>
        </a:xfrm>
      </p:grpSpPr>
      <p:sp>
        <p:nvSpPr>
          <p:cNvPr id="302" name="Google Shape;302;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03" name="Google Shape;303;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Elegant Nails &amp; Beauty will maintain a consistent brand identity across all marketing materials, including logo, color scheme, and imagery. The organisation will encourage clients to share their experiences on social media and review platforms to attract new customers through word-of-mouth referrals. It is going to utilize platforms like Instagram, Facebook, and Pinterest to showcase your nail art creations, beauty services, and customer testimonials. Engage with followers through interactive content, contests, and promotions. Email subscriber list will be helpful by offering incentives such as discounts on services or exclusive beauty tips. Collaboration with complementary businesses such as spas, hair salons, or fashion boutiques to cross-promote each other's services will be helpful.</a:t>
            </a:r>
            <a:endParaRPr dirty="0"/>
          </a:p>
        </p:txBody>
      </p:sp>
      <p:sp>
        <p:nvSpPr>
          <p:cNvPr id="304" name="Google Shape;304;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Google Shape;309;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10" name="Google Shape;310;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The business is attempting to provide consumers a high-quality product at a price that is value-based, thus marketing efforts will be concentrated in a way that keeps the expenditures associated with promotional activities minimal. In order to directly engage Elegant Nails &amp; Beauty with people, the business will host events for public relations and manage social media for marketing. The company will also concentrate on sales promotion activities, offering products to clients at a 20% discount on their initial buy. For the initial order, there will also be a free shipping option. Additionally, the loyalty program will strengthen the public relations pertaining to the clients.</a:t>
            </a:r>
            <a:br>
              <a:rPr lang="en-US" dirty="0"/>
            </a:br>
            <a:endParaRPr dirty="0"/>
          </a:p>
        </p:txBody>
      </p:sp>
      <p:sp>
        <p:nvSpPr>
          <p:cNvPr id="311" name="Google Shape;311;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7"/>
        <p:cNvGrpSpPr/>
        <p:nvPr/>
      </p:nvGrpSpPr>
      <p:grpSpPr>
        <a:xfrm>
          <a:off x="0" y="0"/>
          <a:ext cx="0" cy="0"/>
          <a:chOff x="0" y="0"/>
          <a:chExt cx="0" cy="0"/>
        </a:xfrm>
      </p:grpSpPr>
      <p:sp>
        <p:nvSpPr>
          <p:cNvPr id="318" name="Google Shape;318;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19" name="Google Shape;319;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The research has found that the trend regarding styling and skin care is continuously changing and people ae focusing on natural products for the uses. The results of market research provide Elegant Nails and Beauty with a roadmap for long-term growth and success in the UK beauty care product market. By leveraging insights into consumer preferences, market trends, and competitive dynamics, the organization can make informed decisions that drive sustainable business growth and profitability.</a:t>
            </a:r>
            <a:endParaRPr dirty="0"/>
          </a:p>
        </p:txBody>
      </p:sp>
      <p:sp>
        <p:nvSpPr>
          <p:cNvPr id="320" name="Google Shape;320;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26" name="Google Shape;326;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The UK's market for personal care and beauty products is large and varied, with the nail and beauty industries seeing notable expansion. Growing customer demand for innovative, natural, and high-quality beauty products is driving the industry. The need for beauty and nail products is expected to grow daily, as indicated by the forecast, and it is obvious that this desire will be met in a way that will result in a very good reaction from consumers.</a:t>
            </a:r>
            <a:br>
              <a:rPr lang="en-US" dirty="0"/>
            </a:br>
            <a:br>
              <a:rPr lang="en-US" dirty="0"/>
            </a:br>
            <a:endParaRPr dirty="0"/>
          </a:p>
        </p:txBody>
      </p:sp>
      <p:sp>
        <p:nvSpPr>
          <p:cNvPr id="327" name="Google Shape;327;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13</a:t>
            </a:fld>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1"/>
        <p:cNvGrpSpPr/>
        <p:nvPr/>
      </p:nvGrpSpPr>
      <p:grpSpPr>
        <a:xfrm>
          <a:off x="0" y="0"/>
          <a:ext cx="0" cy="0"/>
          <a:chOff x="0" y="0"/>
          <a:chExt cx="0" cy="0"/>
        </a:xfrm>
      </p:grpSpPr>
      <p:sp>
        <p:nvSpPr>
          <p:cNvPr id="332" name="Google Shape;332;p1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333" name="Google Shape;333;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56"/>
        <p:cNvGrpSpPr/>
        <p:nvPr/>
      </p:nvGrpSpPr>
      <p:grpSpPr>
        <a:xfrm>
          <a:off x="0" y="0"/>
          <a:ext cx="0" cy="0"/>
          <a:chOff x="0" y="0"/>
          <a:chExt cx="0" cy="0"/>
        </a:xfrm>
      </p:grpSpPr>
      <p:pic>
        <p:nvPicPr>
          <p:cNvPr id="57" name="Google Shape;57;p16" descr="\\DROBO-FS\QuickDrops\JB\PPTX NG\Droplets\LightingOverlay.png"/>
          <p:cNvPicPr preferRelativeResize="0"/>
          <p:nvPr/>
        </p:nvPicPr>
        <p:blipFill rotWithShape="1">
          <a:blip r:embed="rId2">
            <a:alphaModFix amt="30000"/>
          </a:blip>
          <a:srcRect/>
          <a:stretch/>
        </p:blipFill>
        <p:spPr>
          <a:xfrm>
            <a:off x="0" y="-1"/>
            <a:ext cx="12192003" cy="6858001"/>
          </a:xfrm>
          <a:prstGeom prst="rect">
            <a:avLst/>
          </a:prstGeom>
          <a:noFill/>
          <a:ln>
            <a:noFill/>
          </a:ln>
        </p:spPr>
      </p:pic>
      <p:grpSp>
        <p:nvGrpSpPr>
          <p:cNvPr id="58" name="Google Shape;58;p16"/>
          <p:cNvGrpSpPr/>
          <p:nvPr/>
        </p:nvGrpSpPr>
        <p:grpSpPr>
          <a:xfrm>
            <a:off x="0" y="0"/>
            <a:ext cx="2305051" cy="6858001"/>
            <a:chOff x="0" y="0"/>
            <a:chExt cx="2305051" cy="6858001"/>
          </a:xfrm>
        </p:grpSpPr>
        <p:sp>
          <p:nvSpPr>
            <p:cNvPr id="59" name="Google Shape;59;p16"/>
            <p:cNvSpPr/>
            <p:nvPr/>
          </p:nvSpPr>
          <p:spPr>
            <a:xfrm>
              <a:off x="1209675" y="4763"/>
              <a:ext cx="23813" cy="2181225"/>
            </a:xfrm>
            <a:prstGeom prst="rect">
              <a:avLst/>
            </a:pr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0" name="Google Shape;60;p16"/>
            <p:cNvSpPr/>
            <p:nvPr/>
          </p:nvSpPr>
          <p:spPr>
            <a:xfrm>
              <a:off x="1128713" y="2176463"/>
              <a:ext cx="190500" cy="190500"/>
            </a:xfrm>
            <a:custGeom>
              <a:avLst/>
              <a:gdLst/>
              <a:ahLst/>
              <a:cxnLst/>
              <a:rect l="l" t="t" r="r" b="b"/>
              <a:pathLst>
                <a:path w="40" h="40" extrusionOk="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1" name="Google Shape;61;p16"/>
            <p:cNvSpPr/>
            <p:nvPr/>
          </p:nvSpPr>
          <p:spPr>
            <a:xfrm>
              <a:off x="1123950" y="4021138"/>
              <a:ext cx="190500" cy="188913"/>
            </a:xfrm>
            <a:custGeom>
              <a:avLst/>
              <a:gdLst/>
              <a:ahLst/>
              <a:cxnLst/>
              <a:rect l="l" t="t" r="r" b="b"/>
              <a:pathLst>
                <a:path w="40" h="40" extrusionOk="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2" name="Google Shape;62;p16"/>
            <p:cNvSpPr/>
            <p:nvPr/>
          </p:nvSpPr>
          <p:spPr>
            <a:xfrm>
              <a:off x="414338" y="9525"/>
              <a:ext cx="28575" cy="4481513"/>
            </a:xfrm>
            <a:prstGeom prst="rect">
              <a:avLst/>
            </a:pr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3" name="Google Shape;63;p16"/>
            <p:cNvSpPr/>
            <p:nvPr/>
          </p:nvSpPr>
          <p:spPr>
            <a:xfrm>
              <a:off x="333375" y="4481513"/>
              <a:ext cx="190500" cy="190500"/>
            </a:xfrm>
            <a:custGeom>
              <a:avLst/>
              <a:gdLst/>
              <a:ahLst/>
              <a:cxnLst/>
              <a:rect l="l" t="t" r="r" b="b"/>
              <a:pathLst>
                <a:path w="40" h="40" extrusionOk="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4" name="Google Shape;64;p16"/>
            <p:cNvSpPr/>
            <p:nvPr/>
          </p:nvSpPr>
          <p:spPr>
            <a:xfrm>
              <a:off x="190500" y="9525"/>
              <a:ext cx="152400" cy="908050"/>
            </a:xfrm>
            <a:custGeom>
              <a:avLst/>
              <a:gdLst/>
              <a:ahLst/>
              <a:cxnLst/>
              <a:rect l="l" t="t" r="r" b="b"/>
              <a:pathLst>
                <a:path w="96" h="572" extrusionOk="0">
                  <a:moveTo>
                    <a:pt x="15" y="572"/>
                  </a:moveTo>
                  <a:lnTo>
                    <a:pt x="0" y="566"/>
                  </a:lnTo>
                  <a:lnTo>
                    <a:pt x="81" y="380"/>
                  </a:lnTo>
                  <a:lnTo>
                    <a:pt x="81" y="0"/>
                  </a:lnTo>
                  <a:lnTo>
                    <a:pt x="96" y="0"/>
                  </a:lnTo>
                  <a:lnTo>
                    <a:pt x="96" y="383"/>
                  </a:lnTo>
                  <a:lnTo>
                    <a:pt x="15" y="572"/>
                  </a:lnTo>
                  <a:close/>
                </a:path>
              </a:pathLst>
            </a:custGeom>
            <a:gradFill>
              <a:gsLst>
                <a:gs pos="0">
                  <a:schemeClr val="lt2"/>
                </a:gs>
                <a:gs pos="100000">
                  <a:srgbClr val="3B95DE"/>
                </a:gs>
              </a:gsLst>
              <a:lin ang="5400000" scaled="0"/>
            </a:gradFill>
            <a:ln>
              <a:noFill/>
            </a:ln>
          </p:spPr>
        </p:sp>
        <p:sp>
          <p:nvSpPr>
            <p:cNvPr id="65" name="Google Shape;65;p16"/>
            <p:cNvSpPr/>
            <p:nvPr/>
          </p:nvSpPr>
          <p:spPr>
            <a:xfrm>
              <a:off x="1290638" y="14288"/>
              <a:ext cx="376238" cy="1801813"/>
            </a:xfrm>
            <a:custGeom>
              <a:avLst/>
              <a:gdLst/>
              <a:ahLst/>
              <a:cxnLst/>
              <a:rect l="l" t="t" r="r" b="b"/>
              <a:pathLst>
                <a:path w="237" h="1135" extrusionOk="0">
                  <a:moveTo>
                    <a:pt x="222" y="1135"/>
                  </a:moveTo>
                  <a:lnTo>
                    <a:pt x="0" y="620"/>
                  </a:lnTo>
                  <a:lnTo>
                    <a:pt x="0" y="0"/>
                  </a:lnTo>
                  <a:lnTo>
                    <a:pt x="18" y="0"/>
                  </a:lnTo>
                  <a:lnTo>
                    <a:pt x="18" y="617"/>
                  </a:lnTo>
                  <a:lnTo>
                    <a:pt x="237" y="1129"/>
                  </a:lnTo>
                  <a:lnTo>
                    <a:pt x="222" y="1135"/>
                  </a:lnTo>
                  <a:close/>
                </a:path>
              </a:pathLst>
            </a:custGeom>
            <a:gradFill>
              <a:gsLst>
                <a:gs pos="0">
                  <a:schemeClr val="lt2"/>
                </a:gs>
                <a:gs pos="100000">
                  <a:srgbClr val="3B95DE"/>
                </a:gs>
              </a:gsLst>
              <a:lin ang="5400000" scaled="0"/>
            </a:gradFill>
            <a:ln>
              <a:noFill/>
            </a:ln>
          </p:spPr>
        </p:sp>
        <p:sp>
          <p:nvSpPr>
            <p:cNvPr id="66" name="Google Shape;66;p16"/>
            <p:cNvSpPr/>
            <p:nvPr/>
          </p:nvSpPr>
          <p:spPr>
            <a:xfrm>
              <a:off x="1600200" y="1801813"/>
              <a:ext cx="190500" cy="188913"/>
            </a:xfrm>
            <a:custGeom>
              <a:avLst/>
              <a:gdLst/>
              <a:ahLst/>
              <a:cxnLst/>
              <a:rect l="l" t="t" r="r" b="b"/>
              <a:pathLst>
                <a:path w="40" h="40" extrusionOk="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7" name="Google Shape;67;p16"/>
            <p:cNvSpPr/>
            <p:nvPr/>
          </p:nvSpPr>
          <p:spPr>
            <a:xfrm>
              <a:off x="1381125" y="9525"/>
              <a:ext cx="371475" cy="1425575"/>
            </a:xfrm>
            <a:custGeom>
              <a:avLst/>
              <a:gdLst/>
              <a:ahLst/>
              <a:cxnLst/>
              <a:rect l="l" t="t" r="r" b="b"/>
              <a:pathLst>
                <a:path w="234" h="898" extrusionOk="0">
                  <a:moveTo>
                    <a:pt x="219" y="898"/>
                  </a:moveTo>
                  <a:lnTo>
                    <a:pt x="0" y="383"/>
                  </a:lnTo>
                  <a:lnTo>
                    <a:pt x="0" y="0"/>
                  </a:lnTo>
                  <a:lnTo>
                    <a:pt x="15" y="0"/>
                  </a:lnTo>
                  <a:lnTo>
                    <a:pt x="15" y="380"/>
                  </a:lnTo>
                  <a:lnTo>
                    <a:pt x="234" y="892"/>
                  </a:lnTo>
                  <a:lnTo>
                    <a:pt x="219" y="898"/>
                  </a:lnTo>
                  <a:close/>
                </a:path>
              </a:pathLst>
            </a:custGeom>
            <a:gradFill>
              <a:gsLst>
                <a:gs pos="0">
                  <a:schemeClr val="lt2"/>
                </a:gs>
                <a:gs pos="100000">
                  <a:srgbClr val="3B95DE"/>
                </a:gs>
              </a:gsLst>
              <a:lin ang="5400000" scaled="0"/>
            </a:gradFill>
            <a:ln>
              <a:noFill/>
            </a:ln>
          </p:spPr>
        </p:sp>
        <p:sp>
          <p:nvSpPr>
            <p:cNvPr id="68" name="Google Shape;68;p16"/>
            <p:cNvSpPr/>
            <p:nvPr/>
          </p:nvSpPr>
          <p:spPr>
            <a:xfrm>
              <a:off x="1643063" y="0"/>
              <a:ext cx="152400" cy="912813"/>
            </a:xfrm>
            <a:custGeom>
              <a:avLst/>
              <a:gdLst/>
              <a:ahLst/>
              <a:cxnLst/>
              <a:rect l="l" t="t" r="r" b="b"/>
              <a:pathLst>
                <a:path w="96" h="575" extrusionOk="0">
                  <a:moveTo>
                    <a:pt x="96" y="575"/>
                  </a:moveTo>
                  <a:lnTo>
                    <a:pt x="78" y="575"/>
                  </a:lnTo>
                  <a:lnTo>
                    <a:pt x="78" y="192"/>
                  </a:lnTo>
                  <a:lnTo>
                    <a:pt x="0" y="6"/>
                  </a:lnTo>
                  <a:lnTo>
                    <a:pt x="15" y="0"/>
                  </a:lnTo>
                  <a:lnTo>
                    <a:pt x="96" y="189"/>
                  </a:lnTo>
                  <a:lnTo>
                    <a:pt x="96" y="575"/>
                  </a:lnTo>
                  <a:close/>
                </a:path>
              </a:pathLst>
            </a:custGeom>
            <a:gradFill>
              <a:gsLst>
                <a:gs pos="0">
                  <a:schemeClr val="lt2"/>
                </a:gs>
                <a:gs pos="100000">
                  <a:srgbClr val="3B95DE"/>
                </a:gs>
              </a:gsLst>
              <a:lin ang="5400000" scaled="0"/>
            </a:gradFill>
            <a:ln>
              <a:noFill/>
            </a:ln>
          </p:spPr>
        </p:sp>
        <p:sp>
          <p:nvSpPr>
            <p:cNvPr id="69" name="Google Shape;69;p16"/>
            <p:cNvSpPr/>
            <p:nvPr/>
          </p:nvSpPr>
          <p:spPr>
            <a:xfrm>
              <a:off x="1685925" y="1420813"/>
              <a:ext cx="190500" cy="190500"/>
            </a:xfrm>
            <a:custGeom>
              <a:avLst/>
              <a:gdLst/>
              <a:ahLst/>
              <a:cxnLst/>
              <a:rect l="l" t="t" r="r" b="b"/>
              <a:pathLst>
                <a:path w="40" h="40" extrusionOk="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0" name="Google Shape;70;p16"/>
            <p:cNvSpPr/>
            <p:nvPr/>
          </p:nvSpPr>
          <p:spPr>
            <a:xfrm>
              <a:off x="1685925" y="903288"/>
              <a:ext cx="190500" cy="190500"/>
            </a:xfrm>
            <a:custGeom>
              <a:avLst/>
              <a:gdLst/>
              <a:ahLst/>
              <a:cxnLst/>
              <a:rect l="l" t="t" r="r" b="b"/>
              <a:pathLst>
                <a:path w="40" h="40" extrusionOk="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1" name="Google Shape;71;p16"/>
            <p:cNvSpPr/>
            <p:nvPr/>
          </p:nvSpPr>
          <p:spPr>
            <a:xfrm>
              <a:off x="1743075" y="4763"/>
              <a:ext cx="419100" cy="522288"/>
            </a:xfrm>
            <a:custGeom>
              <a:avLst/>
              <a:gdLst/>
              <a:ahLst/>
              <a:cxnLst/>
              <a:rect l="l" t="t" r="r" b="b"/>
              <a:pathLst>
                <a:path w="264" h="329" extrusionOk="0">
                  <a:moveTo>
                    <a:pt x="252" y="329"/>
                  </a:moveTo>
                  <a:lnTo>
                    <a:pt x="45" y="120"/>
                  </a:lnTo>
                  <a:lnTo>
                    <a:pt x="0" y="6"/>
                  </a:lnTo>
                  <a:lnTo>
                    <a:pt x="15" y="0"/>
                  </a:lnTo>
                  <a:lnTo>
                    <a:pt x="60" y="111"/>
                  </a:lnTo>
                  <a:lnTo>
                    <a:pt x="264" y="317"/>
                  </a:lnTo>
                  <a:lnTo>
                    <a:pt x="252" y="329"/>
                  </a:lnTo>
                  <a:close/>
                </a:path>
              </a:pathLst>
            </a:custGeom>
            <a:gradFill>
              <a:gsLst>
                <a:gs pos="0">
                  <a:schemeClr val="lt2"/>
                </a:gs>
                <a:gs pos="100000">
                  <a:srgbClr val="3B95DE"/>
                </a:gs>
              </a:gsLst>
              <a:lin ang="5400000" scaled="0"/>
            </a:gradFill>
            <a:ln>
              <a:noFill/>
            </a:ln>
          </p:spPr>
        </p:sp>
        <p:sp>
          <p:nvSpPr>
            <p:cNvPr id="72" name="Google Shape;72;p16"/>
            <p:cNvSpPr/>
            <p:nvPr/>
          </p:nvSpPr>
          <p:spPr>
            <a:xfrm>
              <a:off x="2119313" y="488950"/>
              <a:ext cx="161925" cy="147638"/>
            </a:xfrm>
            <a:custGeom>
              <a:avLst/>
              <a:gdLst/>
              <a:ahLst/>
              <a:cxnLst/>
              <a:rect l="l" t="t" r="r" b="b"/>
              <a:pathLst>
                <a:path w="34" h="31" extrusionOk="0">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3" name="Google Shape;73;p16"/>
            <p:cNvSpPr/>
            <p:nvPr/>
          </p:nvSpPr>
          <p:spPr>
            <a:xfrm>
              <a:off x="952500" y="4763"/>
              <a:ext cx="152400" cy="908050"/>
            </a:xfrm>
            <a:custGeom>
              <a:avLst/>
              <a:gdLst/>
              <a:ahLst/>
              <a:cxnLst/>
              <a:rect l="l" t="t" r="r" b="b"/>
              <a:pathLst>
                <a:path w="96" h="572" extrusionOk="0">
                  <a:moveTo>
                    <a:pt x="15" y="572"/>
                  </a:moveTo>
                  <a:lnTo>
                    <a:pt x="0" y="572"/>
                  </a:lnTo>
                  <a:lnTo>
                    <a:pt x="0" y="189"/>
                  </a:lnTo>
                  <a:lnTo>
                    <a:pt x="81" y="0"/>
                  </a:lnTo>
                  <a:lnTo>
                    <a:pt x="96" y="6"/>
                  </a:lnTo>
                  <a:lnTo>
                    <a:pt x="15" y="192"/>
                  </a:lnTo>
                  <a:lnTo>
                    <a:pt x="15" y="572"/>
                  </a:lnTo>
                  <a:close/>
                </a:path>
              </a:pathLst>
            </a:custGeom>
            <a:gradFill>
              <a:gsLst>
                <a:gs pos="0">
                  <a:schemeClr val="lt2"/>
                </a:gs>
                <a:gs pos="100000">
                  <a:srgbClr val="3B95DE"/>
                </a:gs>
              </a:gsLst>
              <a:lin ang="5400000" scaled="0"/>
            </a:gradFill>
            <a:ln>
              <a:noFill/>
            </a:ln>
          </p:spPr>
        </p:sp>
        <p:sp>
          <p:nvSpPr>
            <p:cNvPr id="74" name="Google Shape;74;p16"/>
            <p:cNvSpPr/>
            <p:nvPr/>
          </p:nvSpPr>
          <p:spPr>
            <a:xfrm>
              <a:off x="866775" y="903288"/>
              <a:ext cx="190500" cy="190500"/>
            </a:xfrm>
            <a:custGeom>
              <a:avLst/>
              <a:gdLst/>
              <a:ahLst/>
              <a:cxnLst/>
              <a:rect l="l" t="t" r="r" b="b"/>
              <a:pathLst>
                <a:path w="40" h="40" extrusionOk="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5" name="Google Shape;75;p16"/>
            <p:cNvSpPr/>
            <p:nvPr/>
          </p:nvSpPr>
          <p:spPr>
            <a:xfrm>
              <a:off x="890588" y="1554163"/>
              <a:ext cx="190500" cy="190500"/>
            </a:xfrm>
            <a:custGeom>
              <a:avLst/>
              <a:gdLst/>
              <a:ahLst/>
              <a:cxnLst/>
              <a:rect l="l" t="t" r="r" b="b"/>
              <a:pathLst>
                <a:path w="40" h="40" extrusionOk="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6" name="Google Shape;76;p16"/>
            <p:cNvSpPr/>
            <p:nvPr/>
          </p:nvSpPr>
          <p:spPr>
            <a:xfrm>
              <a:off x="738188" y="5622925"/>
              <a:ext cx="338138" cy="1216025"/>
            </a:xfrm>
            <a:custGeom>
              <a:avLst/>
              <a:gdLst/>
              <a:ahLst/>
              <a:cxnLst/>
              <a:rect l="l" t="t" r="r" b="b"/>
              <a:pathLst>
                <a:path w="213" h="766" extrusionOk="0">
                  <a:moveTo>
                    <a:pt x="213" y="766"/>
                  </a:moveTo>
                  <a:lnTo>
                    <a:pt x="195" y="766"/>
                  </a:lnTo>
                  <a:lnTo>
                    <a:pt x="195" y="464"/>
                  </a:lnTo>
                  <a:lnTo>
                    <a:pt x="0" y="6"/>
                  </a:lnTo>
                  <a:lnTo>
                    <a:pt x="12" y="0"/>
                  </a:lnTo>
                  <a:lnTo>
                    <a:pt x="213" y="461"/>
                  </a:lnTo>
                  <a:lnTo>
                    <a:pt x="213" y="766"/>
                  </a:lnTo>
                  <a:close/>
                </a:path>
              </a:pathLst>
            </a:custGeom>
            <a:gradFill>
              <a:gsLst>
                <a:gs pos="0">
                  <a:schemeClr val="lt2"/>
                </a:gs>
                <a:gs pos="100000">
                  <a:srgbClr val="3B95DE"/>
                </a:gs>
              </a:gsLst>
              <a:lin ang="5400000" scaled="0"/>
            </a:gradFill>
            <a:ln>
              <a:noFill/>
            </a:ln>
          </p:spPr>
        </p:sp>
        <p:sp>
          <p:nvSpPr>
            <p:cNvPr id="77" name="Google Shape;77;p16"/>
            <p:cNvSpPr/>
            <p:nvPr/>
          </p:nvSpPr>
          <p:spPr>
            <a:xfrm>
              <a:off x="647700" y="5480050"/>
              <a:ext cx="157163" cy="157163"/>
            </a:xfrm>
            <a:custGeom>
              <a:avLst/>
              <a:gdLst/>
              <a:ahLst/>
              <a:cxnLst/>
              <a:rect l="l" t="t" r="r" b="b"/>
              <a:pathLst>
                <a:path w="33" h="33" extrusionOk="0">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8" name="Google Shape;78;p16"/>
            <p:cNvSpPr/>
            <p:nvPr/>
          </p:nvSpPr>
          <p:spPr>
            <a:xfrm>
              <a:off x="66675" y="903288"/>
              <a:ext cx="190500" cy="190500"/>
            </a:xfrm>
            <a:custGeom>
              <a:avLst/>
              <a:gdLst/>
              <a:ahLst/>
              <a:cxnLst/>
              <a:rect l="l" t="t" r="r" b="b"/>
              <a:pathLst>
                <a:path w="40" h="40" extrusionOk="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9" name="Google Shape;79;p16"/>
            <p:cNvSpPr/>
            <p:nvPr/>
          </p:nvSpPr>
          <p:spPr>
            <a:xfrm>
              <a:off x="0" y="3897313"/>
              <a:ext cx="133350" cy="266700"/>
            </a:xfrm>
            <a:custGeom>
              <a:avLst/>
              <a:gdLst/>
              <a:ahLst/>
              <a:cxnLst/>
              <a:rect l="l" t="t" r="r" b="b"/>
              <a:pathLst>
                <a:path w="84" h="168" extrusionOk="0">
                  <a:moveTo>
                    <a:pt x="69" y="168"/>
                  </a:moveTo>
                  <a:lnTo>
                    <a:pt x="0" y="6"/>
                  </a:lnTo>
                  <a:lnTo>
                    <a:pt x="12" y="0"/>
                  </a:lnTo>
                  <a:lnTo>
                    <a:pt x="84" y="162"/>
                  </a:lnTo>
                  <a:lnTo>
                    <a:pt x="69" y="168"/>
                  </a:lnTo>
                  <a:close/>
                </a:path>
              </a:pathLst>
            </a:custGeom>
            <a:gradFill>
              <a:gsLst>
                <a:gs pos="0">
                  <a:schemeClr val="lt2"/>
                </a:gs>
                <a:gs pos="100000">
                  <a:srgbClr val="3B95DE"/>
                </a:gs>
              </a:gsLst>
              <a:lin ang="5400000" scaled="0"/>
            </a:gradFill>
            <a:ln>
              <a:noFill/>
            </a:ln>
          </p:spPr>
        </p:sp>
        <p:sp>
          <p:nvSpPr>
            <p:cNvPr id="80" name="Google Shape;80;p16"/>
            <p:cNvSpPr/>
            <p:nvPr/>
          </p:nvSpPr>
          <p:spPr>
            <a:xfrm>
              <a:off x="66675" y="4149725"/>
              <a:ext cx="190500" cy="188913"/>
            </a:xfrm>
            <a:custGeom>
              <a:avLst/>
              <a:gdLst/>
              <a:ahLst/>
              <a:cxnLst/>
              <a:rect l="l" t="t" r="r" b="b"/>
              <a:pathLst>
                <a:path w="40" h="40" extrusionOk="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1" name="Google Shape;81;p16"/>
            <p:cNvSpPr/>
            <p:nvPr/>
          </p:nvSpPr>
          <p:spPr>
            <a:xfrm>
              <a:off x="0" y="1644650"/>
              <a:ext cx="133350" cy="269875"/>
            </a:xfrm>
            <a:custGeom>
              <a:avLst/>
              <a:gdLst/>
              <a:ahLst/>
              <a:cxnLst/>
              <a:rect l="l" t="t" r="r" b="b"/>
              <a:pathLst>
                <a:path w="84" h="170" extrusionOk="0">
                  <a:moveTo>
                    <a:pt x="12" y="170"/>
                  </a:moveTo>
                  <a:lnTo>
                    <a:pt x="0" y="164"/>
                  </a:lnTo>
                  <a:lnTo>
                    <a:pt x="69" y="0"/>
                  </a:lnTo>
                  <a:lnTo>
                    <a:pt x="84" y="6"/>
                  </a:lnTo>
                  <a:lnTo>
                    <a:pt x="12" y="170"/>
                  </a:lnTo>
                  <a:close/>
                </a:path>
              </a:pathLst>
            </a:custGeom>
            <a:gradFill>
              <a:gsLst>
                <a:gs pos="0">
                  <a:schemeClr val="lt2"/>
                </a:gs>
                <a:gs pos="100000">
                  <a:srgbClr val="3B95DE"/>
                </a:gs>
              </a:gsLst>
              <a:lin ang="5400000" scaled="0"/>
            </a:gradFill>
            <a:ln>
              <a:noFill/>
            </a:ln>
          </p:spPr>
        </p:sp>
        <p:sp>
          <p:nvSpPr>
            <p:cNvPr id="82" name="Google Shape;82;p16"/>
            <p:cNvSpPr/>
            <p:nvPr/>
          </p:nvSpPr>
          <p:spPr>
            <a:xfrm>
              <a:off x="66675" y="1468438"/>
              <a:ext cx="190500" cy="190500"/>
            </a:xfrm>
            <a:custGeom>
              <a:avLst/>
              <a:gdLst/>
              <a:ahLst/>
              <a:cxnLst/>
              <a:rect l="l" t="t" r="r" b="b"/>
              <a:pathLst>
                <a:path w="40" h="40" extrusionOk="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3" name="Google Shape;83;p16"/>
            <p:cNvSpPr/>
            <p:nvPr/>
          </p:nvSpPr>
          <p:spPr>
            <a:xfrm>
              <a:off x="695325" y="4763"/>
              <a:ext cx="309563" cy="1558925"/>
            </a:xfrm>
            <a:custGeom>
              <a:avLst/>
              <a:gdLst/>
              <a:ahLst/>
              <a:cxnLst/>
              <a:rect l="l" t="t" r="r" b="b"/>
              <a:pathLst>
                <a:path w="195" h="982" extrusionOk="0">
                  <a:moveTo>
                    <a:pt x="195" y="982"/>
                  </a:moveTo>
                  <a:lnTo>
                    <a:pt x="177" y="982"/>
                  </a:lnTo>
                  <a:lnTo>
                    <a:pt x="177" y="805"/>
                  </a:lnTo>
                  <a:lnTo>
                    <a:pt x="0" y="629"/>
                  </a:lnTo>
                  <a:lnTo>
                    <a:pt x="0" y="0"/>
                  </a:lnTo>
                  <a:lnTo>
                    <a:pt x="18" y="0"/>
                  </a:lnTo>
                  <a:lnTo>
                    <a:pt x="18" y="623"/>
                  </a:lnTo>
                  <a:lnTo>
                    <a:pt x="195" y="796"/>
                  </a:lnTo>
                  <a:lnTo>
                    <a:pt x="195" y="982"/>
                  </a:lnTo>
                  <a:close/>
                </a:path>
              </a:pathLst>
            </a:custGeom>
            <a:gradFill>
              <a:gsLst>
                <a:gs pos="0">
                  <a:schemeClr val="lt2"/>
                </a:gs>
                <a:gs pos="100000">
                  <a:srgbClr val="3B95DE"/>
                </a:gs>
              </a:gsLst>
              <a:lin ang="5400000" scaled="0"/>
            </a:gradFill>
            <a:ln>
              <a:noFill/>
            </a:ln>
          </p:spPr>
        </p:sp>
        <p:sp>
          <p:nvSpPr>
            <p:cNvPr id="84" name="Google Shape;84;p16"/>
            <p:cNvSpPr/>
            <p:nvPr/>
          </p:nvSpPr>
          <p:spPr>
            <a:xfrm>
              <a:off x="57150" y="4881563"/>
              <a:ext cx="190500" cy="188913"/>
            </a:xfrm>
            <a:custGeom>
              <a:avLst/>
              <a:gdLst/>
              <a:ahLst/>
              <a:cxnLst/>
              <a:rect l="l" t="t" r="r" b="b"/>
              <a:pathLst>
                <a:path w="40" h="40" extrusionOk="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5" name="Google Shape;85;p16"/>
            <p:cNvSpPr/>
            <p:nvPr/>
          </p:nvSpPr>
          <p:spPr>
            <a:xfrm>
              <a:off x="138113" y="5060950"/>
              <a:ext cx="304800" cy="1778000"/>
            </a:xfrm>
            <a:custGeom>
              <a:avLst/>
              <a:gdLst/>
              <a:ahLst/>
              <a:cxnLst/>
              <a:rect l="l" t="t" r="r" b="b"/>
              <a:pathLst>
                <a:path w="192" h="1120" extrusionOk="0">
                  <a:moveTo>
                    <a:pt x="192" y="1120"/>
                  </a:moveTo>
                  <a:lnTo>
                    <a:pt x="177" y="1120"/>
                  </a:lnTo>
                  <a:lnTo>
                    <a:pt x="177" y="360"/>
                  </a:lnTo>
                  <a:lnTo>
                    <a:pt x="0" y="183"/>
                  </a:lnTo>
                  <a:lnTo>
                    <a:pt x="0" y="0"/>
                  </a:lnTo>
                  <a:lnTo>
                    <a:pt x="15" y="0"/>
                  </a:lnTo>
                  <a:lnTo>
                    <a:pt x="15" y="177"/>
                  </a:lnTo>
                  <a:lnTo>
                    <a:pt x="192" y="354"/>
                  </a:lnTo>
                  <a:lnTo>
                    <a:pt x="192" y="1120"/>
                  </a:lnTo>
                  <a:close/>
                </a:path>
              </a:pathLst>
            </a:custGeom>
            <a:gradFill>
              <a:gsLst>
                <a:gs pos="0">
                  <a:schemeClr val="lt2"/>
                </a:gs>
                <a:gs pos="100000">
                  <a:srgbClr val="3B95DE"/>
                </a:gs>
              </a:gsLst>
              <a:lin ang="5400000" scaled="0"/>
            </a:gradFill>
            <a:ln>
              <a:noFill/>
            </a:ln>
          </p:spPr>
        </p:sp>
        <p:sp>
          <p:nvSpPr>
            <p:cNvPr id="86" name="Google Shape;86;p16"/>
            <p:cNvSpPr/>
            <p:nvPr/>
          </p:nvSpPr>
          <p:spPr>
            <a:xfrm>
              <a:off x="561975" y="6430963"/>
              <a:ext cx="190500" cy="188913"/>
            </a:xfrm>
            <a:custGeom>
              <a:avLst/>
              <a:gdLst/>
              <a:ahLst/>
              <a:cxnLst/>
              <a:rect l="l" t="t" r="r" b="b"/>
              <a:pathLst>
                <a:path w="40" h="40" extrusionOk="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7" name="Google Shape;87;p16"/>
            <p:cNvSpPr/>
            <p:nvPr/>
          </p:nvSpPr>
          <p:spPr>
            <a:xfrm>
              <a:off x="642938" y="6610350"/>
              <a:ext cx="23813" cy="242888"/>
            </a:xfrm>
            <a:prstGeom prst="rect">
              <a:avLst/>
            </a:pr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8" name="Google Shape;88;p16"/>
            <p:cNvSpPr/>
            <p:nvPr/>
          </p:nvSpPr>
          <p:spPr>
            <a:xfrm>
              <a:off x="76200" y="6430963"/>
              <a:ext cx="190500" cy="188913"/>
            </a:xfrm>
            <a:custGeom>
              <a:avLst/>
              <a:gdLst/>
              <a:ahLst/>
              <a:cxnLst/>
              <a:rect l="l" t="t" r="r" b="b"/>
              <a:pathLst>
                <a:path w="40" h="40" extrusionOk="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9" name="Google Shape;89;p16"/>
            <p:cNvSpPr/>
            <p:nvPr/>
          </p:nvSpPr>
          <p:spPr>
            <a:xfrm>
              <a:off x="0" y="5978525"/>
              <a:ext cx="190500" cy="461963"/>
            </a:xfrm>
            <a:custGeom>
              <a:avLst/>
              <a:gdLst/>
              <a:ahLst/>
              <a:cxnLst/>
              <a:rect l="l" t="t" r="r" b="b"/>
              <a:pathLst>
                <a:path w="120" h="291" extrusionOk="0">
                  <a:moveTo>
                    <a:pt x="120" y="291"/>
                  </a:moveTo>
                  <a:lnTo>
                    <a:pt x="105" y="291"/>
                  </a:lnTo>
                  <a:lnTo>
                    <a:pt x="105" y="114"/>
                  </a:lnTo>
                  <a:lnTo>
                    <a:pt x="0" y="9"/>
                  </a:lnTo>
                  <a:lnTo>
                    <a:pt x="12" y="0"/>
                  </a:lnTo>
                  <a:lnTo>
                    <a:pt x="120" y="108"/>
                  </a:lnTo>
                  <a:lnTo>
                    <a:pt x="120" y="291"/>
                  </a:lnTo>
                  <a:close/>
                </a:path>
              </a:pathLst>
            </a:custGeom>
            <a:gradFill>
              <a:gsLst>
                <a:gs pos="0">
                  <a:schemeClr val="lt2"/>
                </a:gs>
                <a:gs pos="100000">
                  <a:srgbClr val="3B95DE"/>
                </a:gs>
              </a:gsLst>
              <a:lin ang="5400000" scaled="0"/>
            </a:gradFill>
            <a:ln>
              <a:noFill/>
            </a:ln>
          </p:spPr>
        </p:sp>
        <p:sp>
          <p:nvSpPr>
            <p:cNvPr id="90" name="Google Shape;90;p16"/>
            <p:cNvSpPr/>
            <p:nvPr/>
          </p:nvSpPr>
          <p:spPr>
            <a:xfrm>
              <a:off x="1014413" y="1801813"/>
              <a:ext cx="214313" cy="755650"/>
            </a:xfrm>
            <a:custGeom>
              <a:avLst/>
              <a:gdLst/>
              <a:ahLst/>
              <a:cxnLst/>
              <a:rect l="l" t="t" r="r" b="b"/>
              <a:pathLst>
                <a:path w="135" h="476" extrusionOk="0">
                  <a:moveTo>
                    <a:pt x="12" y="476"/>
                  </a:moveTo>
                  <a:lnTo>
                    <a:pt x="0" y="476"/>
                  </a:lnTo>
                  <a:lnTo>
                    <a:pt x="0" y="128"/>
                  </a:lnTo>
                  <a:lnTo>
                    <a:pt x="126" y="0"/>
                  </a:lnTo>
                  <a:lnTo>
                    <a:pt x="135" y="9"/>
                  </a:lnTo>
                  <a:lnTo>
                    <a:pt x="12" y="131"/>
                  </a:lnTo>
                  <a:lnTo>
                    <a:pt x="12" y="476"/>
                  </a:lnTo>
                  <a:close/>
                </a:path>
              </a:pathLst>
            </a:custGeom>
            <a:gradFill>
              <a:gsLst>
                <a:gs pos="0">
                  <a:schemeClr val="lt2"/>
                </a:gs>
                <a:gs pos="100000">
                  <a:srgbClr val="3B95DE"/>
                </a:gs>
              </a:gsLst>
              <a:lin ang="5400000" scaled="0"/>
            </a:gradFill>
            <a:ln>
              <a:noFill/>
            </a:ln>
          </p:spPr>
        </p:sp>
        <p:sp>
          <p:nvSpPr>
            <p:cNvPr id="91" name="Google Shape;91;p16"/>
            <p:cNvSpPr/>
            <p:nvPr/>
          </p:nvSpPr>
          <p:spPr>
            <a:xfrm>
              <a:off x="938213" y="2547938"/>
              <a:ext cx="166688" cy="160338"/>
            </a:xfrm>
            <a:custGeom>
              <a:avLst/>
              <a:gdLst/>
              <a:ahLst/>
              <a:cxnLst/>
              <a:rect l="l" t="t" r="r" b="b"/>
              <a:pathLst>
                <a:path w="35" h="34" extrusionOk="0">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 name="Google Shape;92;p16"/>
            <p:cNvSpPr/>
            <p:nvPr/>
          </p:nvSpPr>
          <p:spPr>
            <a:xfrm>
              <a:off x="595313" y="4763"/>
              <a:ext cx="638175" cy="4025900"/>
            </a:xfrm>
            <a:custGeom>
              <a:avLst/>
              <a:gdLst/>
              <a:ahLst/>
              <a:cxnLst/>
              <a:rect l="l" t="t" r="r" b="b"/>
              <a:pathLst>
                <a:path w="402" h="2536" extrusionOk="0">
                  <a:moveTo>
                    <a:pt x="402" y="2536"/>
                  </a:moveTo>
                  <a:lnTo>
                    <a:pt x="387" y="2536"/>
                  </a:lnTo>
                  <a:lnTo>
                    <a:pt x="387" y="2311"/>
                  </a:lnTo>
                  <a:lnTo>
                    <a:pt x="0" y="1925"/>
                  </a:lnTo>
                  <a:lnTo>
                    <a:pt x="0" y="0"/>
                  </a:lnTo>
                  <a:lnTo>
                    <a:pt x="15" y="0"/>
                  </a:lnTo>
                  <a:lnTo>
                    <a:pt x="15" y="1916"/>
                  </a:lnTo>
                  <a:lnTo>
                    <a:pt x="402" y="2302"/>
                  </a:lnTo>
                  <a:lnTo>
                    <a:pt x="402" y="2536"/>
                  </a:lnTo>
                  <a:close/>
                </a:path>
              </a:pathLst>
            </a:custGeom>
            <a:gradFill>
              <a:gsLst>
                <a:gs pos="0">
                  <a:schemeClr val="lt2"/>
                </a:gs>
                <a:gs pos="100000">
                  <a:srgbClr val="3B95DE"/>
                </a:gs>
              </a:gsLst>
              <a:lin ang="5400000" scaled="0"/>
            </a:gradFill>
            <a:ln>
              <a:noFill/>
            </a:ln>
          </p:spPr>
        </p:sp>
        <p:sp>
          <p:nvSpPr>
            <p:cNvPr id="93" name="Google Shape;93;p16"/>
            <p:cNvSpPr/>
            <p:nvPr/>
          </p:nvSpPr>
          <p:spPr>
            <a:xfrm>
              <a:off x="1223963" y="1382713"/>
              <a:ext cx="142875" cy="476250"/>
            </a:xfrm>
            <a:custGeom>
              <a:avLst/>
              <a:gdLst/>
              <a:ahLst/>
              <a:cxnLst/>
              <a:rect l="l" t="t" r="r" b="b"/>
              <a:pathLst>
                <a:path w="90" h="300" extrusionOk="0">
                  <a:moveTo>
                    <a:pt x="90" y="300"/>
                  </a:moveTo>
                  <a:lnTo>
                    <a:pt x="78" y="300"/>
                  </a:lnTo>
                  <a:lnTo>
                    <a:pt x="78" y="84"/>
                  </a:lnTo>
                  <a:lnTo>
                    <a:pt x="0" y="9"/>
                  </a:lnTo>
                  <a:lnTo>
                    <a:pt x="9" y="0"/>
                  </a:lnTo>
                  <a:lnTo>
                    <a:pt x="90" y="81"/>
                  </a:lnTo>
                  <a:lnTo>
                    <a:pt x="90" y="300"/>
                  </a:lnTo>
                  <a:close/>
                </a:path>
              </a:pathLst>
            </a:custGeom>
            <a:gradFill>
              <a:gsLst>
                <a:gs pos="0">
                  <a:schemeClr val="lt2"/>
                </a:gs>
                <a:gs pos="100000">
                  <a:srgbClr val="3B95DE"/>
                </a:gs>
              </a:gsLst>
              <a:lin ang="5400000" scaled="0"/>
            </a:gradFill>
            <a:ln>
              <a:noFill/>
            </a:ln>
          </p:spPr>
        </p:sp>
        <p:sp>
          <p:nvSpPr>
            <p:cNvPr id="94" name="Google Shape;94;p16"/>
            <p:cNvSpPr/>
            <p:nvPr/>
          </p:nvSpPr>
          <p:spPr>
            <a:xfrm>
              <a:off x="1300163" y="1849438"/>
              <a:ext cx="109538" cy="107950"/>
            </a:xfrm>
            <a:custGeom>
              <a:avLst/>
              <a:gdLst/>
              <a:ahLst/>
              <a:cxnLst/>
              <a:rect l="l" t="t" r="r" b="b"/>
              <a:pathLst>
                <a:path w="23" h="23" extrusionOk="0">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5" name="Google Shape;95;p16"/>
            <p:cNvSpPr/>
            <p:nvPr/>
          </p:nvSpPr>
          <p:spPr>
            <a:xfrm>
              <a:off x="280988" y="3417888"/>
              <a:ext cx="142875" cy="474663"/>
            </a:xfrm>
            <a:custGeom>
              <a:avLst/>
              <a:gdLst/>
              <a:ahLst/>
              <a:cxnLst/>
              <a:rect l="l" t="t" r="r" b="b"/>
              <a:pathLst>
                <a:path w="90" h="299" extrusionOk="0">
                  <a:moveTo>
                    <a:pt x="12" y="299"/>
                  </a:moveTo>
                  <a:lnTo>
                    <a:pt x="0" y="299"/>
                  </a:lnTo>
                  <a:lnTo>
                    <a:pt x="0" y="80"/>
                  </a:lnTo>
                  <a:lnTo>
                    <a:pt x="81" y="0"/>
                  </a:lnTo>
                  <a:lnTo>
                    <a:pt x="90" y="8"/>
                  </a:lnTo>
                  <a:lnTo>
                    <a:pt x="12" y="83"/>
                  </a:lnTo>
                  <a:lnTo>
                    <a:pt x="12" y="299"/>
                  </a:lnTo>
                  <a:close/>
                </a:path>
              </a:pathLst>
            </a:custGeom>
            <a:gradFill>
              <a:gsLst>
                <a:gs pos="0">
                  <a:schemeClr val="lt2"/>
                </a:gs>
                <a:gs pos="100000">
                  <a:srgbClr val="3B95DE"/>
                </a:gs>
              </a:gsLst>
              <a:lin ang="5400000" scaled="0"/>
            </a:gradFill>
            <a:ln>
              <a:noFill/>
            </a:ln>
          </p:spPr>
        </p:sp>
        <p:sp>
          <p:nvSpPr>
            <p:cNvPr id="96" name="Google Shape;96;p16"/>
            <p:cNvSpPr/>
            <p:nvPr/>
          </p:nvSpPr>
          <p:spPr>
            <a:xfrm>
              <a:off x="238125" y="3883025"/>
              <a:ext cx="109538" cy="109538"/>
            </a:xfrm>
            <a:custGeom>
              <a:avLst/>
              <a:gdLst/>
              <a:ahLst/>
              <a:cxnLst/>
              <a:rect l="l" t="t" r="r" b="b"/>
              <a:pathLst>
                <a:path w="23" h="23" extrusionOk="0">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7" name="Google Shape;97;p16"/>
            <p:cNvSpPr/>
            <p:nvPr/>
          </p:nvSpPr>
          <p:spPr>
            <a:xfrm>
              <a:off x="4763" y="2166938"/>
              <a:ext cx="114300" cy="452438"/>
            </a:xfrm>
            <a:custGeom>
              <a:avLst/>
              <a:gdLst/>
              <a:ahLst/>
              <a:cxnLst/>
              <a:rect l="l" t="t" r="r" b="b"/>
              <a:pathLst>
                <a:path w="72" h="285" extrusionOk="0">
                  <a:moveTo>
                    <a:pt x="6" y="285"/>
                  </a:moveTo>
                  <a:lnTo>
                    <a:pt x="0" y="276"/>
                  </a:lnTo>
                  <a:lnTo>
                    <a:pt x="60" y="216"/>
                  </a:lnTo>
                  <a:lnTo>
                    <a:pt x="60" y="0"/>
                  </a:lnTo>
                  <a:lnTo>
                    <a:pt x="72" y="0"/>
                  </a:lnTo>
                  <a:lnTo>
                    <a:pt x="72" y="222"/>
                  </a:lnTo>
                  <a:lnTo>
                    <a:pt x="6" y="285"/>
                  </a:lnTo>
                  <a:close/>
                </a:path>
              </a:pathLst>
            </a:custGeom>
            <a:gradFill>
              <a:gsLst>
                <a:gs pos="0">
                  <a:schemeClr val="lt2"/>
                </a:gs>
                <a:gs pos="100000">
                  <a:srgbClr val="3B95DE"/>
                </a:gs>
              </a:gsLst>
              <a:lin ang="5400000" scaled="0"/>
            </a:gradFill>
            <a:ln>
              <a:noFill/>
            </a:ln>
          </p:spPr>
        </p:sp>
        <p:sp>
          <p:nvSpPr>
            <p:cNvPr id="98" name="Google Shape;98;p16"/>
            <p:cNvSpPr/>
            <p:nvPr/>
          </p:nvSpPr>
          <p:spPr>
            <a:xfrm>
              <a:off x="52388" y="2066925"/>
              <a:ext cx="109538" cy="109538"/>
            </a:xfrm>
            <a:custGeom>
              <a:avLst/>
              <a:gdLst/>
              <a:ahLst/>
              <a:cxnLst/>
              <a:rect l="l" t="t" r="r" b="b"/>
              <a:pathLst>
                <a:path w="23" h="23" extrusionOk="0">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9" name="Google Shape;99;p16"/>
            <p:cNvSpPr/>
            <p:nvPr/>
          </p:nvSpPr>
          <p:spPr>
            <a:xfrm>
              <a:off x="1228725" y="4662488"/>
              <a:ext cx="23813" cy="2181225"/>
            </a:xfrm>
            <a:prstGeom prst="rect">
              <a:avLst/>
            </a:pr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0" name="Google Shape;100;p16"/>
            <p:cNvSpPr/>
            <p:nvPr/>
          </p:nvSpPr>
          <p:spPr>
            <a:xfrm>
              <a:off x="1319213" y="5041900"/>
              <a:ext cx="371475" cy="1801813"/>
            </a:xfrm>
            <a:custGeom>
              <a:avLst/>
              <a:gdLst/>
              <a:ahLst/>
              <a:cxnLst/>
              <a:rect l="l" t="t" r="r" b="b"/>
              <a:pathLst>
                <a:path w="234" h="1135" extrusionOk="0">
                  <a:moveTo>
                    <a:pt x="15" y="1135"/>
                  </a:moveTo>
                  <a:lnTo>
                    <a:pt x="0" y="1135"/>
                  </a:lnTo>
                  <a:lnTo>
                    <a:pt x="0" y="515"/>
                  </a:lnTo>
                  <a:lnTo>
                    <a:pt x="0" y="512"/>
                  </a:lnTo>
                  <a:lnTo>
                    <a:pt x="219" y="0"/>
                  </a:lnTo>
                  <a:lnTo>
                    <a:pt x="234" y="6"/>
                  </a:lnTo>
                  <a:lnTo>
                    <a:pt x="15" y="518"/>
                  </a:lnTo>
                  <a:lnTo>
                    <a:pt x="15" y="1135"/>
                  </a:lnTo>
                  <a:close/>
                </a:path>
              </a:pathLst>
            </a:custGeom>
            <a:gradFill>
              <a:gsLst>
                <a:gs pos="0">
                  <a:schemeClr val="lt2"/>
                </a:gs>
                <a:gs pos="100000">
                  <a:srgbClr val="3B95DE"/>
                </a:gs>
              </a:gsLst>
              <a:lin ang="5400000" scaled="0"/>
            </a:gradFill>
            <a:ln>
              <a:noFill/>
            </a:ln>
          </p:spPr>
        </p:sp>
        <p:sp>
          <p:nvSpPr>
            <p:cNvPr id="101" name="Google Shape;101;p16"/>
            <p:cNvSpPr/>
            <p:nvPr/>
          </p:nvSpPr>
          <p:spPr>
            <a:xfrm>
              <a:off x="1147763" y="4481513"/>
              <a:ext cx="190500" cy="190500"/>
            </a:xfrm>
            <a:custGeom>
              <a:avLst/>
              <a:gdLst/>
              <a:ahLst/>
              <a:cxnLst/>
              <a:rect l="l" t="t" r="r" b="b"/>
              <a:pathLst>
                <a:path w="40" h="40" extrusionOk="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2" name="Google Shape;102;p16"/>
            <p:cNvSpPr/>
            <p:nvPr/>
          </p:nvSpPr>
          <p:spPr>
            <a:xfrm>
              <a:off x="819150" y="3983038"/>
              <a:ext cx="347663" cy="2860675"/>
            </a:xfrm>
            <a:custGeom>
              <a:avLst/>
              <a:gdLst/>
              <a:ahLst/>
              <a:cxnLst/>
              <a:rect l="l" t="t" r="r" b="b"/>
              <a:pathLst>
                <a:path w="219" h="1802" extrusionOk="0">
                  <a:moveTo>
                    <a:pt x="219" y="1802"/>
                  </a:moveTo>
                  <a:lnTo>
                    <a:pt x="201" y="1802"/>
                  </a:lnTo>
                  <a:lnTo>
                    <a:pt x="201" y="1185"/>
                  </a:lnTo>
                  <a:lnTo>
                    <a:pt x="0" y="3"/>
                  </a:lnTo>
                  <a:lnTo>
                    <a:pt x="15" y="0"/>
                  </a:lnTo>
                  <a:lnTo>
                    <a:pt x="219" y="1185"/>
                  </a:lnTo>
                  <a:lnTo>
                    <a:pt x="219" y="1802"/>
                  </a:lnTo>
                  <a:close/>
                </a:path>
              </a:pathLst>
            </a:custGeom>
            <a:gradFill>
              <a:gsLst>
                <a:gs pos="0">
                  <a:schemeClr val="lt2"/>
                </a:gs>
                <a:gs pos="100000">
                  <a:srgbClr val="3B95DE"/>
                </a:gs>
              </a:gsLst>
              <a:lin ang="5400000" scaled="0"/>
            </a:gradFill>
            <a:ln>
              <a:noFill/>
            </a:ln>
          </p:spPr>
        </p:sp>
        <p:sp>
          <p:nvSpPr>
            <p:cNvPr id="103" name="Google Shape;103;p16"/>
            <p:cNvSpPr/>
            <p:nvPr/>
          </p:nvSpPr>
          <p:spPr>
            <a:xfrm>
              <a:off x="728663" y="3806825"/>
              <a:ext cx="190500" cy="190500"/>
            </a:xfrm>
            <a:custGeom>
              <a:avLst/>
              <a:gdLst/>
              <a:ahLst/>
              <a:cxnLst/>
              <a:rect l="l" t="t" r="r" b="b"/>
              <a:pathLst>
                <a:path w="40" h="40" extrusionOk="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 name="Google Shape;104;p16"/>
            <p:cNvSpPr/>
            <p:nvPr/>
          </p:nvSpPr>
          <p:spPr>
            <a:xfrm>
              <a:off x="1624013" y="4867275"/>
              <a:ext cx="190500" cy="188913"/>
            </a:xfrm>
            <a:custGeom>
              <a:avLst/>
              <a:gdLst/>
              <a:ahLst/>
              <a:cxnLst/>
              <a:rect l="l" t="t" r="r" b="b"/>
              <a:pathLst>
                <a:path w="40" h="40" extrusionOk="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 name="Google Shape;105;p16"/>
            <p:cNvSpPr/>
            <p:nvPr/>
          </p:nvSpPr>
          <p:spPr>
            <a:xfrm>
              <a:off x="1404938" y="5422900"/>
              <a:ext cx="371475" cy="1425575"/>
            </a:xfrm>
            <a:custGeom>
              <a:avLst/>
              <a:gdLst/>
              <a:ahLst/>
              <a:cxnLst/>
              <a:rect l="l" t="t" r="r" b="b"/>
              <a:pathLst>
                <a:path w="234" h="898" extrusionOk="0">
                  <a:moveTo>
                    <a:pt x="18" y="898"/>
                  </a:moveTo>
                  <a:lnTo>
                    <a:pt x="0" y="898"/>
                  </a:lnTo>
                  <a:lnTo>
                    <a:pt x="0" y="515"/>
                  </a:lnTo>
                  <a:lnTo>
                    <a:pt x="0" y="512"/>
                  </a:lnTo>
                  <a:lnTo>
                    <a:pt x="222" y="0"/>
                  </a:lnTo>
                  <a:lnTo>
                    <a:pt x="234" y="6"/>
                  </a:lnTo>
                  <a:lnTo>
                    <a:pt x="18" y="518"/>
                  </a:lnTo>
                  <a:lnTo>
                    <a:pt x="18" y="898"/>
                  </a:lnTo>
                  <a:close/>
                </a:path>
              </a:pathLst>
            </a:custGeom>
            <a:gradFill>
              <a:gsLst>
                <a:gs pos="0">
                  <a:schemeClr val="lt2"/>
                </a:gs>
                <a:gs pos="100000">
                  <a:srgbClr val="3B95DE"/>
                </a:gs>
              </a:gsLst>
              <a:lin ang="5400000" scaled="0"/>
            </a:gradFill>
            <a:ln>
              <a:noFill/>
            </a:ln>
          </p:spPr>
        </p:sp>
        <p:sp>
          <p:nvSpPr>
            <p:cNvPr id="106" name="Google Shape;106;p16"/>
            <p:cNvSpPr/>
            <p:nvPr/>
          </p:nvSpPr>
          <p:spPr>
            <a:xfrm>
              <a:off x="1666875" y="5945188"/>
              <a:ext cx="152400" cy="912813"/>
            </a:xfrm>
            <a:custGeom>
              <a:avLst/>
              <a:gdLst/>
              <a:ahLst/>
              <a:cxnLst/>
              <a:rect l="l" t="t" r="r" b="b"/>
              <a:pathLst>
                <a:path w="96" h="575" extrusionOk="0">
                  <a:moveTo>
                    <a:pt x="15" y="575"/>
                  </a:moveTo>
                  <a:lnTo>
                    <a:pt x="0" y="569"/>
                  </a:lnTo>
                  <a:lnTo>
                    <a:pt x="81" y="383"/>
                  </a:lnTo>
                  <a:lnTo>
                    <a:pt x="81" y="0"/>
                  </a:lnTo>
                  <a:lnTo>
                    <a:pt x="96" y="0"/>
                  </a:lnTo>
                  <a:lnTo>
                    <a:pt x="96" y="386"/>
                  </a:lnTo>
                  <a:lnTo>
                    <a:pt x="15" y="575"/>
                  </a:lnTo>
                  <a:close/>
                </a:path>
              </a:pathLst>
            </a:custGeom>
            <a:gradFill>
              <a:gsLst>
                <a:gs pos="0">
                  <a:schemeClr val="lt2"/>
                </a:gs>
                <a:gs pos="100000">
                  <a:srgbClr val="3B95DE"/>
                </a:gs>
              </a:gsLst>
              <a:lin ang="5400000" scaled="0"/>
            </a:gradFill>
            <a:ln>
              <a:noFill/>
            </a:ln>
          </p:spPr>
        </p:sp>
        <p:sp>
          <p:nvSpPr>
            <p:cNvPr id="107" name="Google Shape;107;p16"/>
            <p:cNvSpPr/>
            <p:nvPr/>
          </p:nvSpPr>
          <p:spPr>
            <a:xfrm>
              <a:off x="1709738" y="5246688"/>
              <a:ext cx="190500" cy="190500"/>
            </a:xfrm>
            <a:custGeom>
              <a:avLst/>
              <a:gdLst/>
              <a:ahLst/>
              <a:cxnLst/>
              <a:rect l="l" t="t" r="r" b="b"/>
              <a:pathLst>
                <a:path w="40" h="40" extrusionOk="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 name="Google Shape;108;p16"/>
            <p:cNvSpPr/>
            <p:nvPr/>
          </p:nvSpPr>
          <p:spPr>
            <a:xfrm>
              <a:off x="1709738" y="5764213"/>
              <a:ext cx="190500" cy="190500"/>
            </a:xfrm>
            <a:custGeom>
              <a:avLst/>
              <a:gdLst/>
              <a:ahLst/>
              <a:cxnLst/>
              <a:rect l="l" t="t" r="r" b="b"/>
              <a:pathLst>
                <a:path w="40" h="40" extrusionOk="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9" name="Google Shape;109;p16"/>
            <p:cNvSpPr/>
            <p:nvPr/>
          </p:nvSpPr>
          <p:spPr>
            <a:xfrm>
              <a:off x="1766888" y="6330950"/>
              <a:ext cx="419100" cy="527050"/>
            </a:xfrm>
            <a:custGeom>
              <a:avLst/>
              <a:gdLst/>
              <a:ahLst/>
              <a:cxnLst/>
              <a:rect l="l" t="t" r="r" b="b"/>
              <a:pathLst>
                <a:path w="264" h="332" extrusionOk="0">
                  <a:moveTo>
                    <a:pt x="12" y="332"/>
                  </a:moveTo>
                  <a:lnTo>
                    <a:pt x="0" y="326"/>
                  </a:lnTo>
                  <a:lnTo>
                    <a:pt x="45" y="206"/>
                  </a:lnTo>
                  <a:lnTo>
                    <a:pt x="255" y="0"/>
                  </a:lnTo>
                  <a:lnTo>
                    <a:pt x="264" y="12"/>
                  </a:lnTo>
                  <a:lnTo>
                    <a:pt x="60" y="215"/>
                  </a:lnTo>
                  <a:lnTo>
                    <a:pt x="12" y="332"/>
                  </a:lnTo>
                  <a:close/>
                </a:path>
              </a:pathLst>
            </a:custGeom>
            <a:gradFill>
              <a:gsLst>
                <a:gs pos="0">
                  <a:schemeClr val="lt2"/>
                </a:gs>
                <a:gs pos="100000">
                  <a:srgbClr val="3B95DE"/>
                </a:gs>
              </a:gsLst>
              <a:lin ang="5400000" scaled="0"/>
            </a:gradFill>
            <a:ln>
              <a:noFill/>
            </a:ln>
          </p:spPr>
        </p:sp>
        <p:sp>
          <p:nvSpPr>
            <p:cNvPr id="110" name="Google Shape;110;p16"/>
            <p:cNvSpPr/>
            <p:nvPr/>
          </p:nvSpPr>
          <p:spPr>
            <a:xfrm>
              <a:off x="2147888" y="6221413"/>
              <a:ext cx="157163" cy="147638"/>
            </a:xfrm>
            <a:custGeom>
              <a:avLst/>
              <a:gdLst/>
              <a:ahLst/>
              <a:cxnLst/>
              <a:rect l="l" t="t" r="r" b="b"/>
              <a:pathLst>
                <a:path w="33" h="31" extrusionOk="0">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1" name="Google Shape;111;p16"/>
            <p:cNvSpPr/>
            <p:nvPr/>
          </p:nvSpPr>
          <p:spPr>
            <a:xfrm>
              <a:off x="504825" y="9525"/>
              <a:ext cx="233363" cy="5103813"/>
            </a:xfrm>
            <a:custGeom>
              <a:avLst/>
              <a:gdLst/>
              <a:ahLst/>
              <a:cxnLst/>
              <a:rect l="l" t="t" r="r" b="b"/>
              <a:pathLst>
                <a:path w="147" h="3215" extrusionOk="0">
                  <a:moveTo>
                    <a:pt x="132" y="3215"/>
                  </a:moveTo>
                  <a:lnTo>
                    <a:pt x="129" y="2754"/>
                  </a:lnTo>
                  <a:lnTo>
                    <a:pt x="0" y="1901"/>
                  </a:lnTo>
                  <a:lnTo>
                    <a:pt x="0" y="0"/>
                  </a:lnTo>
                  <a:lnTo>
                    <a:pt x="15" y="0"/>
                  </a:lnTo>
                  <a:lnTo>
                    <a:pt x="15" y="1898"/>
                  </a:lnTo>
                  <a:lnTo>
                    <a:pt x="144" y="2754"/>
                  </a:lnTo>
                  <a:lnTo>
                    <a:pt x="147" y="3215"/>
                  </a:lnTo>
                  <a:lnTo>
                    <a:pt x="132" y="3215"/>
                  </a:lnTo>
                  <a:close/>
                </a:path>
              </a:pathLst>
            </a:custGeom>
            <a:gradFill>
              <a:gsLst>
                <a:gs pos="0">
                  <a:schemeClr val="lt2"/>
                </a:gs>
                <a:gs pos="100000">
                  <a:srgbClr val="3B95DE"/>
                </a:gs>
              </a:gsLst>
              <a:lin ang="5400000" scaled="0"/>
            </a:gradFill>
            <a:ln>
              <a:noFill/>
            </a:ln>
          </p:spPr>
        </p:sp>
        <p:sp>
          <p:nvSpPr>
            <p:cNvPr id="112" name="Google Shape;112;p16"/>
            <p:cNvSpPr/>
            <p:nvPr/>
          </p:nvSpPr>
          <p:spPr>
            <a:xfrm>
              <a:off x="633413" y="5103813"/>
              <a:ext cx="185738" cy="185738"/>
            </a:xfrm>
            <a:custGeom>
              <a:avLst/>
              <a:gdLst/>
              <a:ahLst/>
              <a:cxnLst/>
              <a:rect l="l" t="t" r="r" b="b"/>
              <a:pathLst>
                <a:path w="39" h="39" extrusionOk="0">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113" name="Google Shape;113;p16"/>
          <p:cNvSpPr txBox="1">
            <a:spLocks noGrp="1"/>
          </p:cNvSpPr>
          <p:nvPr>
            <p:ph type="ctrTitle"/>
          </p:nvPr>
        </p:nvSpPr>
        <p:spPr>
          <a:xfrm>
            <a:off x="1876424" y="1122363"/>
            <a:ext cx="8791575" cy="23876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4800"/>
              <a:buFont typeface="Twentieth Century"/>
              <a:buNone/>
              <a:defRPr sz="4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4" name="Google Shape;114;p16"/>
          <p:cNvSpPr txBox="1">
            <a:spLocks noGrp="1"/>
          </p:cNvSpPr>
          <p:nvPr>
            <p:ph type="subTitle" idx="1"/>
          </p:nvPr>
        </p:nvSpPr>
        <p:spPr>
          <a:xfrm>
            <a:off x="1876424" y="3602038"/>
            <a:ext cx="8791575" cy="1655762"/>
          </a:xfrm>
          <a:prstGeom prst="rect">
            <a:avLst/>
          </a:prstGeom>
          <a:noFill/>
          <a:ln>
            <a:noFill/>
          </a:ln>
        </p:spPr>
        <p:txBody>
          <a:bodyPr spcFirstLastPara="1" wrap="square" lIns="91425" tIns="45700" rIns="91425" bIns="45700" anchor="t" anchorCtr="0">
            <a:normAutofit/>
          </a:bodyPr>
          <a:lstStyle>
            <a:lvl1pPr lvl="0" algn="l">
              <a:lnSpc>
                <a:spcPct val="120000"/>
              </a:lnSpc>
              <a:spcBef>
                <a:spcPts val="1000"/>
              </a:spcBef>
              <a:spcAft>
                <a:spcPts val="0"/>
              </a:spcAft>
              <a:buClr>
                <a:schemeClr val="lt2"/>
              </a:buClr>
              <a:buSzPts val="2500"/>
              <a:buNone/>
              <a:defRPr sz="2000" cap="none">
                <a:solidFill>
                  <a:schemeClr val="lt2"/>
                </a:solidFill>
              </a:defRPr>
            </a:lvl1pPr>
            <a:lvl2pPr lvl="1" algn="ctr">
              <a:lnSpc>
                <a:spcPct val="120000"/>
              </a:lnSpc>
              <a:spcBef>
                <a:spcPts val="500"/>
              </a:spcBef>
              <a:spcAft>
                <a:spcPts val="0"/>
              </a:spcAft>
              <a:buClr>
                <a:schemeClr val="lt1"/>
              </a:buClr>
              <a:buSzPts val="2500"/>
              <a:buNone/>
              <a:defRPr sz="2000"/>
            </a:lvl2pPr>
            <a:lvl3pPr lvl="2" algn="ctr">
              <a:lnSpc>
                <a:spcPct val="120000"/>
              </a:lnSpc>
              <a:spcBef>
                <a:spcPts val="500"/>
              </a:spcBef>
              <a:spcAft>
                <a:spcPts val="0"/>
              </a:spcAft>
              <a:buClr>
                <a:schemeClr val="lt1"/>
              </a:buClr>
              <a:buSzPts val="2250"/>
              <a:buNone/>
              <a:defRPr sz="1800"/>
            </a:lvl3pPr>
            <a:lvl4pPr lvl="3" algn="ctr">
              <a:lnSpc>
                <a:spcPct val="120000"/>
              </a:lnSpc>
              <a:spcBef>
                <a:spcPts val="500"/>
              </a:spcBef>
              <a:spcAft>
                <a:spcPts val="0"/>
              </a:spcAft>
              <a:buClr>
                <a:schemeClr val="lt1"/>
              </a:buClr>
              <a:buSzPts val="2000"/>
              <a:buNone/>
              <a:defRPr sz="1600"/>
            </a:lvl4pPr>
            <a:lvl5pPr lvl="4" algn="ctr">
              <a:lnSpc>
                <a:spcPct val="120000"/>
              </a:lnSpc>
              <a:spcBef>
                <a:spcPts val="500"/>
              </a:spcBef>
              <a:spcAft>
                <a:spcPts val="0"/>
              </a:spcAft>
              <a:buClr>
                <a:schemeClr val="lt1"/>
              </a:buClr>
              <a:buSzPts val="2000"/>
              <a:buNone/>
              <a:defRPr sz="1600"/>
            </a:lvl5pPr>
            <a:lvl6pPr lvl="5" algn="ctr">
              <a:lnSpc>
                <a:spcPct val="120000"/>
              </a:lnSpc>
              <a:spcBef>
                <a:spcPts val="500"/>
              </a:spcBef>
              <a:spcAft>
                <a:spcPts val="0"/>
              </a:spcAft>
              <a:buClr>
                <a:schemeClr val="lt1"/>
              </a:buClr>
              <a:buSzPts val="2000"/>
              <a:buNone/>
              <a:defRPr sz="1600"/>
            </a:lvl6pPr>
            <a:lvl7pPr lvl="6" algn="ctr">
              <a:lnSpc>
                <a:spcPct val="120000"/>
              </a:lnSpc>
              <a:spcBef>
                <a:spcPts val="500"/>
              </a:spcBef>
              <a:spcAft>
                <a:spcPts val="0"/>
              </a:spcAft>
              <a:buClr>
                <a:schemeClr val="lt1"/>
              </a:buClr>
              <a:buSzPts val="2000"/>
              <a:buNone/>
              <a:defRPr sz="1600"/>
            </a:lvl7pPr>
            <a:lvl8pPr lvl="7" algn="ctr">
              <a:lnSpc>
                <a:spcPct val="120000"/>
              </a:lnSpc>
              <a:spcBef>
                <a:spcPts val="500"/>
              </a:spcBef>
              <a:spcAft>
                <a:spcPts val="0"/>
              </a:spcAft>
              <a:buClr>
                <a:schemeClr val="lt1"/>
              </a:buClr>
              <a:buSzPts val="2000"/>
              <a:buNone/>
              <a:defRPr sz="1600"/>
            </a:lvl8pPr>
            <a:lvl9pPr lvl="8" algn="ctr">
              <a:lnSpc>
                <a:spcPct val="120000"/>
              </a:lnSpc>
              <a:spcBef>
                <a:spcPts val="500"/>
              </a:spcBef>
              <a:spcAft>
                <a:spcPts val="0"/>
              </a:spcAft>
              <a:buClr>
                <a:schemeClr val="lt1"/>
              </a:buClr>
              <a:buSzPts val="2000"/>
              <a:buNone/>
              <a:defRPr sz="1600"/>
            </a:lvl9pPr>
          </a:lstStyle>
          <a:p>
            <a:endParaRPr/>
          </a:p>
        </p:txBody>
      </p:sp>
      <p:sp>
        <p:nvSpPr>
          <p:cNvPr id="115" name="Google Shape;115;p16"/>
          <p:cNvSpPr txBox="1">
            <a:spLocks noGrp="1"/>
          </p:cNvSpPr>
          <p:nvPr>
            <p:ph type="dt" idx="10"/>
          </p:nvPr>
        </p:nvSpPr>
        <p:spPr>
          <a:xfrm>
            <a:off x="7077511" y="5410201"/>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16" name="Google Shape;116;p16"/>
          <p:cNvSpPr txBox="1">
            <a:spLocks noGrp="1"/>
          </p:cNvSpPr>
          <p:nvPr>
            <p:ph type="ftr" idx="11"/>
          </p:nvPr>
        </p:nvSpPr>
        <p:spPr>
          <a:xfrm>
            <a:off x="1876424" y="5410201"/>
            <a:ext cx="5124886"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17" name="Google Shape;117;p16"/>
          <p:cNvSpPr txBox="1">
            <a:spLocks noGrp="1"/>
          </p:cNvSpPr>
          <p:nvPr>
            <p:ph type="sldNum" idx="12"/>
          </p:nvPr>
        </p:nvSpPr>
        <p:spPr>
          <a:xfrm>
            <a:off x="9896911" y="5410199"/>
            <a:ext cx="77108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8"/>
        <p:cNvGrpSpPr/>
        <p:nvPr/>
      </p:nvGrpSpPr>
      <p:grpSpPr>
        <a:xfrm>
          <a:off x="0" y="0"/>
          <a:ext cx="0" cy="0"/>
          <a:chOff x="0" y="0"/>
          <a:chExt cx="0" cy="0"/>
        </a:xfrm>
      </p:grpSpPr>
      <p:sp>
        <p:nvSpPr>
          <p:cNvPr id="119" name="Google Shape;119;p17"/>
          <p:cNvSpPr txBox="1">
            <a:spLocks noGrp="1"/>
          </p:cNvSpPr>
          <p:nvPr>
            <p:ph type="dt" idx="10"/>
          </p:nvPr>
        </p:nvSpPr>
        <p:spPr>
          <a:xfrm>
            <a:off x="7456921" y="5883276"/>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20" name="Google Shape;120;p17"/>
          <p:cNvSpPr txBox="1">
            <a:spLocks noGrp="1"/>
          </p:cNvSpPr>
          <p:nvPr>
            <p:ph type="ftr" idx="11"/>
          </p:nvPr>
        </p:nvSpPr>
        <p:spPr>
          <a:xfrm>
            <a:off x="1141411" y="5883275"/>
            <a:ext cx="623930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21" name="Google Shape;121;p17"/>
          <p:cNvSpPr txBox="1">
            <a:spLocks noGrp="1"/>
          </p:cNvSpPr>
          <p:nvPr>
            <p:ph type="sldNum" idx="12"/>
          </p:nvPr>
        </p:nvSpPr>
        <p:spPr>
          <a:xfrm>
            <a:off x="10276321" y="5883274"/>
            <a:ext cx="77108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22"/>
        <p:cNvGrpSpPr/>
        <p:nvPr/>
      </p:nvGrpSpPr>
      <p:grpSpPr>
        <a:xfrm>
          <a:off x="0" y="0"/>
          <a:ext cx="0" cy="0"/>
          <a:chOff x="0" y="0"/>
          <a:chExt cx="0" cy="0"/>
        </a:xfrm>
      </p:grpSpPr>
      <p:sp>
        <p:nvSpPr>
          <p:cNvPr id="123" name="Google Shape;123;p18"/>
          <p:cNvSpPr txBox="1">
            <a:spLocks noGrp="1"/>
          </p:cNvSpPr>
          <p:nvPr>
            <p:ph type="title"/>
          </p:nvPr>
        </p:nvSpPr>
        <p:spPr>
          <a:xfrm>
            <a:off x="1141413" y="618518"/>
            <a:ext cx="9905998" cy="147857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4" name="Google Shape;124;p18"/>
          <p:cNvSpPr txBox="1">
            <a:spLocks noGrp="1"/>
          </p:cNvSpPr>
          <p:nvPr>
            <p:ph type="body" idx="1"/>
          </p:nvPr>
        </p:nvSpPr>
        <p:spPr>
          <a:xfrm>
            <a:off x="1141412" y="2249487"/>
            <a:ext cx="9905999" cy="3541714"/>
          </a:xfrm>
          <a:prstGeom prst="rect">
            <a:avLst/>
          </a:prstGeom>
          <a:noFill/>
          <a:ln>
            <a:noFill/>
          </a:ln>
        </p:spPr>
        <p:txBody>
          <a:bodyPr spcFirstLastPara="1" wrap="square" lIns="91425" tIns="45700" rIns="91425" bIns="45700" anchor="t" anchorCtr="0">
            <a:normAutofit/>
          </a:bodyPr>
          <a:lstStyle>
            <a:lvl1pPr marL="457200" lvl="0" indent="-371475" algn="l">
              <a:lnSpc>
                <a:spcPct val="120000"/>
              </a:lnSpc>
              <a:spcBef>
                <a:spcPts val="1000"/>
              </a:spcBef>
              <a:spcAft>
                <a:spcPts val="0"/>
              </a:spcAft>
              <a:buClr>
                <a:schemeClr val="lt1"/>
              </a:buClr>
              <a:buSzPts val="2250"/>
              <a:buChar char="•"/>
              <a:defRPr/>
            </a:lvl1pPr>
            <a:lvl2pPr marL="914400" lvl="1" indent="-371475" algn="l">
              <a:lnSpc>
                <a:spcPct val="120000"/>
              </a:lnSpc>
              <a:spcBef>
                <a:spcPts val="500"/>
              </a:spcBef>
              <a:spcAft>
                <a:spcPts val="0"/>
              </a:spcAft>
              <a:buClr>
                <a:schemeClr val="lt1"/>
              </a:buClr>
              <a:buSzPts val="2250"/>
              <a:buChar char="•"/>
              <a:defRPr/>
            </a:lvl2pPr>
            <a:lvl3pPr marL="1371600" lvl="2" indent="-371475" algn="l">
              <a:lnSpc>
                <a:spcPct val="120000"/>
              </a:lnSpc>
              <a:spcBef>
                <a:spcPts val="500"/>
              </a:spcBef>
              <a:spcAft>
                <a:spcPts val="0"/>
              </a:spcAft>
              <a:buClr>
                <a:schemeClr val="lt1"/>
              </a:buClr>
              <a:buSzPts val="2250"/>
              <a:buChar char="•"/>
              <a:defRPr/>
            </a:lvl3pPr>
            <a:lvl4pPr marL="1828800" lvl="3" indent="-371475" algn="l">
              <a:lnSpc>
                <a:spcPct val="120000"/>
              </a:lnSpc>
              <a:spcBef>
                <a:spcPts val="500"/>
              </a:spcBef>
              <a:spcAft>
                <a:spcPts val="0"/>
              </a:spcAft>
              <a:buClr>
                <a:schemeClr val="lt1"/>
              </a:buClr>
              <a:buSzPts val="2250"/>
              <a:buChar char="•"/>
              <a:defRPr/>
            </a:lvl4pPr>
            <a:lvl5pPr marL="2286000" lvl="4" indent="-371475" algn="l">
              <a:lnSpc>
                <a:spcPct val="120000"/>
              </a:lnSpc>
              <a:spcBef>
                <a:spcPts val="500"/>
              </a:spcBef>
              <a:spcAft>
                <a:spcPts val="0"/>
              </a:spcAft>
              <a:buClr>
                <a:schemeClr val="lt1"/>
              </a:buClr>
              <a:buSzPts val="2250"/>
              <a:buChar char="•"/>
              <a:defRPr/>
            </a:lvl5pPr>
            <a:lvl6pPr marL="2743200" lvl="5" indent="-371475" algn="l">
              <a:lnSpc>
                <a:spcPct val="120000"/>
              </a:lnSpc>
              <a:spcBef>
                <a:spcPts val="500"/>
              </a:spcBef>
              <a:spcAft>
                <a:spcPts val="0"/>
              </a:spcAft>
              <a:buClr>
                <a:schemeClr val="lt1"/>
              </a:buClr>
              <a:buSzPts val="2250"/>
              <a:buChar char="•"/>
              <a:defRPr/>
            </a:lvl6pPr>
            <a:lvl7pPr marL="3200400" lvl="6" indent="-371475" algn="l">
              <a:lnSpc>
                <a:spcPct val="120000"/>
              </a:lnSpc>
              <a:spcBef>
                <a:spcPts val="500"/>
              </a:spcBef>
              <a:spcAft>
                <a:spcPts val="0"/>
              </a:spcAft>
              <a:buClr>
                <a:schemeClr val="lt1"/>
              </a:buClr>
              <a:buSzPts val="2250"/>
              <a:buChar char="•"/>
              <a:defRPr/>
            </a:lvl7pPr>
            <a:lvl8pPr marL="3657600" lvl="7" indent="-371475" algn="l">
              <a:lnSpc>
                <a:spcPct val="120000"/>
              </a:lnSpc>
              <a:spcBef>
                <a:spcPts val="500"/>
              </a:spcBef>
              <a:spcAft>
                <a:spcPts val="0"/>
              </a:spcAft>
              <a:buClr>
                <a:schemeClr val="lt1"/>
              </a:buClr>
              <a:buSzPts val="2250"/>
              <a:buChar char="•"/>
              <a:defRPr/>
            </a:lvl8pPr>
            <a:lvl9pPr marL="4114800" lvl="8" indent="-371475" algn="l">
              <a:lnSpc>
                <a:spcPct val="120000"/>
              </a:lnSpc>
              <a:spcBef>
                <a:spcPts val="500"/>
              </a:spcBef>
              <a:spcAft>
                <a:spcPts val="0"/>
              </a:spcAft>
              <a:buClr>
                <a:schemeClr val="lt1"/>
              </a:buClr>
              <a:buSzPts val="2250"/>
              <a:buChar char="•"/>
              <a:defRPr/>
            </a:lvl9pPr>
          </a:lstStyle>
          <a:p>
            <a:endParaRPr/>
          </a:p>
        </p:txBody>
      </p:sp>
      <p:sp>
        <p:nvSpPr>
          <p:cNvPr id="125" name="Google Shape;125;p18"/>
          <p:cNvSpPr txBox="1">
            <a:spLocks noGrp="1"/>
          </p:cNvSpPr>
          <p:nvPr>
            <p:ph type="dt" idx="10"/>
          </p:nvPr>
        </p:nvSpPr>
        <p:spPr>
          <a:xfrm>
            <a:off x="7456921" y="5883276"/>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26" name="Google Shape;126;p18"/>
          <p:cNvSpPr txBox="1">
            <a:spLocks noGrp="1"/>
          </p:cNvSpPr>
          <p:nvPr>
            <p:ph type="ftr" idx="11"/>
          </p:nvPr>
        </p:nvSpPr>
        <p:spPr>
          <a:xfrm>
            <a:off x="1141411" y="5883275"/>
            <a:ext cx="623930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27" name="Google Shape;127;p18"/>
          <p:cNvSpPr txBox="1">
            <a:spLocks noGrp="1"/>
          </p:cNvSpPr>
          <p:nvPr>
            <p:ph type="sldNum" idx="12"/>
          </p:nvPr>
        </p:nvSpPr>
        <p:spPr>
          <a:xfrm>
            <a:off x="10276321" y="5883274"/>
            <a:ext cx="77108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28"/>
        <p:cNvGrpSpPr/>
        <p:nvPr/>
      </p:nvGrpSpPr>
      <p:grpSpPr>
        <a:xfrm>
          <a:off x="0" y="0"/>
          <a:ext cx="0" cy="0"/>
          <a:chOff x="0" y="0"/>
          <a:chExt cx="0" cy="0"/>
        </a:xfrm>
      </p:grpSpPr>
      <p:sp>
        <p:nvSpPr>
          <p:cNvPr id="129" name="Google Shape;129;p19"/>
          <p:cNvSpPr txBox="1">
            <a:spLocks noGrp="1"/>
          </p:cNvSpPr>
          <p:nvPr>
            <p:ph type="title"/>
          </p:nvPr>
        </p:nvSpPr>
        <p:spPr>
          <a:xfrm>
            <a:off x="1141411" y="1419226"/>
            <a:ext cx="99060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600"/>
              <a:buFont typeface="Twentieth Century"/>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0" name="Google Shape;130;p19"/>
          <p:cNvSpPr txBox="1">
            <a:spLocks noGrp="1"/>
          </p:cNvSpPr>
          <p:nvPr>
            <p:ph type="body" idx="1"/>
          </p:nvPr>
        </p:nvSpPr>
        <p:spPr>
          <a:xfrm>
            <a:off x="1141411" y="4424362"/>
            <a:ext cx="9906000" cy="1374776"/>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Clr>
                <a:schemeClr val="lt1"/>
              </a:buClr>
              <a:buSzPts val="2250"/>
              <a:buNone/>
              <a:defRPr sz="1800" cap="none">
                <a:solidFill>
                  <a:schemeClr val="lt1"/>
                </a:solidFill>
              </a:defRPr>
            </a:lvl1pPr>
            <a:lvl2pPr marL="914400" lvl="1" indent="-228600" algn="l">
              <a:lnSpc>
                <a:spcPct val="120000"/>
              </a:lnSpc>
              <a:spcBef>
                <a:spcPts val="500"/>
              </a:spcBef>
              <a:spcAft>
                <a:spcPts val="0"/>
              </a:spcAft>
              <a:buClr>
                <a:schemeClr val="lt1"/>
              </a:buClr>
              <a:buSzPts val="2250"/>
              <a:buNone/>
              <a:defRPr sz="1800">
                <a:solidFill>
                  <a:schemeClr val="lt1"/>
                </a:solidFill>
              </a:defRPr>
            </a:lvl2pPr>
            <a:lvl3pPr marL="1371600" lvl="2" indent="-228600" algn="l">
              <a:lnSpc>
                <a:spcPct val="120000"/>
              </a:lnSpc>
              <a:spcBef>
                <a:spcPts val="500"/>
              </a:spcBef>
              <a:spcAft>
                <a:spcPts val="0"/>
              </a:spcAft>
              <a:buClr>
                <a:schemeClr val="lt1"/>
              </a:buClr>
              <a:buSzPts val="2250"/>
              <a:buNone/>
              <a:defRPr sz="1800">
                <a:solidFill>
                  <a:schemeClr val="lt1"/>
                </a:solidFill>
              </a:defRPr>
            </a:lvl3pPr>
            <a:lvl4pPr marL="1828800" lvl="3" indent="-228600" algn="l">
              <a:lnSpc>
                <a:spcPct val="120000"/>
              </a:lnSpc>
              <a:spcBef>
                <a:spcPts val="500"/>
              </a:spcBef>
              <a:spcAft>
                <a:spcPts val="0"/>
              </a:spcAft>
              <a:buClr>
                <a:schemeClr val="lt1"/>
              </a:buClr>
              <a:buSzPts val="2000"/>
              <a:buNone/>
              <a:defRPr sz="1600">
                <a:solidFill>
                  <a:schemeClr val="lt1"/>
                </a:solidFill>
              </a:defRPr>
            </a:lvl4pPr>
            <a:lvl5pPr marL="2286000" lvl="4" indent="-228600" algn="l">
              <a:lnSpc>
                <a:spcPct val="120000"/>
              </a:lnSpc>
              <a:spcBef>
                <a:spcPts val="500"/>
              </a:spcBef>
              <a:spcAft>
                <a:spcPts val="0"/>
              </a:spcAft>
              <a:buClr>
                <a:schemeClr val="lt1"/>
              </a:buClr>
              <a:buSzPts val="2000"/>
              <a:buNone/>
              <a:defRPr sz="1600">
                <a:solidFill>
                  <a:schemeClr val="lt1"/>
                </a:solidFill>
              </a:defRPr>
            </a:lvl5pPr>
            <a:lvl6pPr marL="2743200" lvl="5" indent="-228600" algn="l">
              <a:lnSpc>
                <a:spcPct val="120000"/>
              </a:lnSpc>
              <a:spcBef>
                <a:spcPts val="500"/>
              </a:spcBef>
              <a:spcAft>
                <a:spcPts val="0"/>
              </a:spcAft>
              <a:buClr>
                <a:schemeClr val="lt1"/>
              </a:buClr>
              <a:buSzPts val="2000"/>
              <a:buNone/>
              <a:defRPr sz="1600">
                <a:solidFill>
                  <a:schemeClr val="lt1"/>
                </a:solidFill>
              </a:defRPr>
            </a:lvl6pPr>
            <a:lvl7pPr marL="3200400" lvl="6" indent="-228600" algn="l">
              <a:lnSpc>
                <a:spcPct val="120000"/>
              </a:lnSpc>
              <a:spcBef>
                <a:spcPts val="500"/>
              </a:spcBef>
              <a:spcAft>
                <a:spcPts val="0"/>
              </a:spcAft>
              <a:buClr>
                <a:schemeClr val="lt1"/>
              </a:buClr>
              <a:buSzPts val="2000"/>
              <a:buNone/>
              <a:defRPr sz="1600">
                <a:solidFill>
                  <a:schemeClr val="lt1"/>
                </a:solidFill>
              </a:defRPr>
            </a:lvl7pPr>
            <a:lvl8pPr marL="3657600" lvl="7" indent="-228600" algn="l">
              <a:lnSpc>
                <a:spcPct val="120000"/>
              </a:lnSpc>
              <a:spcBef>
                <a:spcPts val="500"/>
              </a:spcBef>
              <a:spcAft>
                <a:spcPts val="0"/>
              </a:spcAft>
              <a:buClr>
                <a:schemeClr val="lt1"/>
              </a:buClr>
              <a:buSzPts val="2000"/>
              <a:buNone/>
              <a:defRPr sz="1600">
                <a:solidFill>
                  <a:schemeClr val="lt1"/>
                </a:solidFill>
              </a:defRPr>
            </a:lvl8pPr>
            <a:lvl9pPr marL="4114800" lvl="8" indent="-228600" algn="l">
              <a:lnSpc>
                <a:spcPct val="120000"/>
              </a:lnSpc>
              <a:spcBef>
                <a:spcPts val="500"/>
              </a:spcBef>
              <a:spcAft>
                <a:spcPts val="0"/>
              </a:spcAft>
              <a:buClr>
                <a:schemeClr val="lt1"/>
              </a:buClr>
              <a:buSzPts val="2000"/>
              <a:buNone/>
              <a:defRPr sz="1600">
                <a:solidFill>
                  <a:schemeClr val="lt1"/>
                </a:solidFill>
              </a:defRPr>
            </a:lvl9pPr>
          </a:lstStyle>
          <a:p>
            <a:endParaRPr/>
          </a:p>
        </p:txBody>
      </p:sp>
      <p:sp>
        <p:nvSpPr>
          <p:cNvPr id="131" name="Google Shape;131;p19"/>
          <p:cNvSpPr txBox="1">
            <a:spLocks noGrp="1"/>
          </p:cNvSpPr>
          <p:nvPr>
            <p:ph type="dt" idx="10"/>
          </p:nvPr>
        </p:nvSpPr>
        <p:spPr>
          <a:xfrm>
            <a:off x="7456921" y="5883276"/>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32" name="Google Shape;132;p19"/>
          <p:cNvSpPr txBox="1">
            <a:spLocks noGrp="1"/>
          </p:cNvSpPr>
          <p:nvPr>
            <p:ph type="ftr" idx="11"/>
          </p:nvPr>
        </p:nvSpPr>
        <p:spPr>
          <a:xfrm>
            <a:off x="1141411" y="5883275"/>
            <a:ext cx="623930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33" name="Google Shape;133;p19"/>
          <p:cNvSpPr txBox="1">
            <a:spLocks noGrp="1"/>
          </p:cNvSpPr>
          <p:nvPr>
            <p:ph type="sldNum" idx="12"/>
          </p:nvPr>
        </p:nvSpPr>
        <p:spPr>
          <a:xfrm>
            <a:off x="10276321" y="5883274"/>
            <a:ext cx="77108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134"/>
        <p:cNvGrpSpPr/>
        <p:nvPr/>
      </p:nvGrpSpPr>
      <p:grpSpPr>
        <a:xfrm>
          <a:off x="0" y="0"/>
          <a:ext cx="0" cy="0"/>
          <a:chOff x="0" y="0"/>
          <a:chExt cx="0" cy="0"/>
        </a:xfrm>
      </p:grpSpPr>
      <p:sp>
        <p:nvSpPr>
          <p:cNvPr id="135" name="Google Shape;135;p20"/>
          <p:cNvSpPr txBox="1">
            <a:spLocks noGrp="1"/>
          </p:cNvSpPr>
          <p:nvPr>
            <p:ph type="title"/>
          </p:nvPr>
        </p:nvSpPr>
        <p:spPr>
          <a:xfrm>
            <a:off x="1141413" y="618518"/>
            <a:ext cx="9905998" cy="147857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6" name="Google Shape;136;p20"/>
          <p:cNvSpPr txBox="1">
            <a:spLocks noGrp="1"/>
          </p:cNvSpPr>
          <p:nvPr>
            <p:ph type="body" idx="1"/>
          </p:nvPr>
        </p:nvSpPr>
        <p:spPr>
          <a:xfrm>
            <a:off x="1141410" y="2249486"/>
            <a:ext cx="4878389" cy="3541714"/>
          </a:xfrm>
          <a:prstGeom prst="rect">
            <a:avLst/>
          </a:prstGeom>
          <a:noFill/>
          <a:ln>
            <a:noFill/>
          </a:ln>
        </p:spPr>
        <p:txBody>
          <a:bodyPr spcFirstLastPara="1" wrap="square" lIns="91425" tIns="45700" rIns="91425" bIns="45700" anchor="t" anchorCtr="0">
            <a:normAutofit/>
          </a:bodyPr>
          <a:lstStyle>
            <a:lvl1pPr marL="457200" lvl="0" indent="-371475" algn="l">
              <a:lnSpc>
                <a:spcPct val="120000"/>
              </a:lnSpc>
              <a:spcBef>
                <a:spcPts val="1000"/>
              </a:spcBef>
              <a:spcAft>
                <a:spcPts val="0"/>
              </a:spcAft>
              <a:buClr>
                <a:schemeClr val="lt1"/>
              </a:buClr>
              <a:buSzPts val="2250"/>
              <a:buChar char="•"/>
              <a:defRPr/>
            </a:lvl1pPr>
            <a:lvl2pPr marL="914400" lvl="1" indent="-371475" algn="l">
              <a:lnSpc>
                <a:spcPct val="120000"/>
              </a:lnSpc>
              <a:spcBef>
                <a:spcPts val="500"/>
              </a:spcBef>
              <a:spcAft>
                <a:spcPts val="0"/>
              </a:spcAft>
              <a:buClr>
                <a:schemeClr val="lt1"/>
              </a:buClr>
              <a:buSzPts val="2250"/>
              <a:buChar char="•"/>
              <a:defRPr/>
            </a:lvl2pPr>
            <a:lvl3pPr marL="1371600" lvl="2" indent="-371475" algn="l">
              <a:lnSpc>
                <a:spcPct val="120000"/>
              </a:lnSpc>
              <a:spcBef>
                <a:spcPts val="500"/>
              </a:spcBef>
              <a:spcAft>
                <a:spcPts val="0"/>
              </a:spcAft>
              <a:buClr>
                <a:schemeClr val="lt1"/>
              </a:buClr>
              <a:buSzPts val="2250"/>
              <a:buChar char="•"/>
              <a:defRPr/>
            </a:lvl3pPr>
            <a:lvl4pPr marL="1828800" lvl="3" indent="-371475" algn="l">
              <a:lnSpc>
                <a:spcPct val="120000"/>
              </a:lnSpc>
              <a:spcBef>
                <a:spcPts val="500"/>
              </a:spcBef>
              <a:spcAft>
                <a:spcPts val="0"/>
              </a:spcAft>
              <a:buClr>
                <a:schemeClr val="lt1"/>
              </a:buClr>
              <a:buSzPts val="2250"/>
              <a:buChar char="•"/>
              <a:defRPr/>
            </a:lvl4pPr>
            <a:lvl5pPr marL="2286000" lvl="4" indent="-371475" algn="l">
              <a:lnSpc>
                <a:spcPct val="120000"/>
              </a:lnSpc>
              <a:spcBef>
                <a:spcPts val="500"/>
              </a:spcBef>
              <a:spcAft>
                <a:spcPts val="0"/>
              </a:spcAft>
              <a:buClr>
                <a:schemeClr val="lt1"/>
              </a:buClr>
              <a:buSzPts val="2250"/>
              <a:buChar char="•"/>
              <a:defRPr/>
            </a:lvl5pPr>
            <a:lvl6pPr marL="2743200" lvl="5" indent="-371475" algn="l">
              <a:lnSpc>
                <a:spcPct val="120000"/>
              </a:lnSpc>
              <a:spcBef>
                <a:spcPts val="500"/>
              </a:spcBef>
              <a:spcAft>
                <a:spcPts val="0"/>
              </a:spcAft>
              <a:buClr>
                <a:schemeClr val="lt1"/>
              </a:buClr>
              <a:buSzPts val="2250"/>
              <a:buChar char="•"/>
              <a:defRPr/>
            </a:lvl6pPr>
            <a:lvl7pPr marL="3200400" lvl="6" indent="-371475" algn="l">
              <a:lnSpc>
                <a:spcPct val="120000"/>
              </a:lnSpc>
              <a:spcBef>
                <a:spcPts val="500"/>
              </a:spcBef>
              <a:spcAft>
                <a:spcPts val="0"/>
              </a:spcAft>
              <a:buClr>
                <a:schemeClr val="lt1"/>
              </a:buClr>
              <a:buSzPts val="2250"/>
              <a:buChar char="•"/>
              <a:defRPr/>
            </a:lvl7pPr>
            <a:lvl8pPr marL="3657600" lvl="7" indent="-371475" algn="l">
              <a:lnSpc>
                <a:spcPct val="120000"/>
              </a:lnSpc>
              <a:spcBef>
                <a:spcPts val="500"/>
              </a:spcBef>
              <a:spcAft>
                <a:spcPts val="0"/>
              </a:spcAft>
              <a:buClr>
                <a:schemeClr val="lt1"/>
              </a:buClr>
              <a:buSzPts val="2250"/>
              <a:buChar char="•"/>
              <a:defRPr/>
            </a:lvl8pPr>
            <a:lvl9pPr marL="4114800" lvl="8" indent="-371475" algn="l">
              <a:lnSpc>
                <a:spcPct val="120000"/>
              </a:lnSpc>
              <a:spcBef>
                <a:spcPts val="500"/>
              </a:spcBef>
              <a:spcAft>
                <a:spcPts val="0"/>
              </a:spcAft>
              <a:buClr>
                <a:schemeClr val="lt1"/>
              </a:buClr>
              <a:buSzPts val="2250"/>
              <a:buChar char="•"/>
              <a:defRPr/>
            </a:lvl9pPr>
          </a:lstStyle>
          <a:p>
            <a:endParaRPr/>
          </a:p>
        </p:txBody>
      </p:sp>
      <p:sp>
        <p:nvSpPr>
          <p:cNvPr id="137" name="Google Shape;137;p20"/>
          <p:cNvSpPr txBox="1">
            <a:spLocks noGrp="1"/>
          </p:cNvSpPr>
          <p:nvPr>
            <p:ph type="body" idx="2"/>
          </p:nvPr>
        </p:nvSpPr>
        <p:spPr>
          <a:xfrm>
            <a:off x="6172200" y="2249486"/>
            <a:ext cx="4875211" cy="3541714"/>
          </a:xfrm>
          <a:prstGeom prst="rect">
            <a:avLst/>
          </a:prstGeom>
          <a:noFill/>
          <a:ln>
            <a:noFill/>
          </a:ln>
        </p:spPr>
        <p:txBody>
          <a:bodyPr spcFirstLastPara="1" wrap="square" lIns="91425" tIns="45700" rIns="91425" bIns="45700" anchor="t" anchorCtr="0">
            <a:normAutofit/>
          </a:bodyPr>
          <a:lstStyle>
            <a:lvl1pPr marL="457200" lvl="0" indent="-371475" algn="l">
              <a:lnSpc>
                <a:spcPct val="120000"/>
              </a:lnSpc>
              <a:spcBef>
                <a:spcPts val="1000"/>
              </a:spcBef>
              <a:spcAft>
                <a:spcPts val="0"/>
              </a:spcAft>
              <a:buClr>
                <a:schemeClr val="lt1"/>
              </a:buClr>
              <a:buSzPts val="2250"/>
              <a:buChar char="•"/>
              <a:defRPr/>
            </a:lvl1pPr>
            <a:lvl2pPr marL="914400" lvl="1" indent="-371475" algn="l">
              <a:lnSpc>
                <a:spcPct val="120000"/>
              </a:lnSpc>
              <a:spcBef>
                <a:spcPts val="500"/>
              </a:spcBef>
              <a:spcAft>
                <a:spcPts val="0"/>
              </a:spcAft>
              <a:buClr>
                <a:schemeClr val="lt1"/>
              </a:buClr>
              <a:buSzPts val="2250"/>
              <a:buChar char="•"/>
              <a:defRPr/>
            </a:lvl2pPr>
            <a:lvl3pPr marL="1371600" lvl="2" indent="-371475" algn="l">
              <a:lnSpc>
                <a:spcPct val="120000"/>
              </a:lnSpc>
              <a:spcBef>
                <a:spcPts val="500"/>
              </a:spcBef>
              <a:spcAft>
                <a:spcPts val="0"/>
              </a:spcAft>
              <a:buClr>
                <a:schemeClr val="lt1"/>
              </a:buClr>
              <a:buSzPts val="2250"/>
              <a:buChar char="•"/>
              <a:defRPr/>
            </a:lvl3pPr>
            <a:lvl4pPr marL="1828800" lvl="3" indent="-371475" algn="l">
              <a:lnSpc>
                <a:spcPct val="120000"/>
              </a:lnSpc>
              <a:spcBef>
                <a:spcPts val="500"/>
              </a:spcBef>
              <a:spcAft>
                <a:spcPts val="0"/>
              </a:spcAft>
              <a:buClr>
                <a:schemeClr val="lt1"/>
              </a:buClr>
              <a:buSzPts val="2250"/>
              <a:buChar char="•"/>
              <a:defRPr/>
            </a:lvl4pPr>
            <a:lvl5pPr marL="2286000" lvl="4" indent="-371475" algn="l">
              <a:lnSpc>
                <a:spcPct val="120000"/>
              </a:lnSpc>
              <a:spcBef>
                <a:spcPts val="500"/>
              </a:spcBef>
              <a:spcAft>
                <a:spcPts val="0"/>
              </a:spcAft>
              <a:buClr>
                <a:schemeClr val="lt1"/>
              </a:buClr>
              <a:buSzPts val="2250"/>
              <a:buChar char="•"/>
              <a:defRPr/>
            </a:lvl5pPr>
            <a:lvl6pPr marL="2743200" lvl="5" indent="-371475" algn="l">
              <a:lnSpc>
                <a:spcPct val="120000"/>
              </a:lnSpc>
              <a:spcBef>
                <a:spcPts val="500"/>
              </a:spcBef>
              <a:spcAft>
                <a:spcPts val="0"/>
              </a:spcAft>
              <a:buClr>
                <a:schemeClr val="lt1"/>
              </a:buClr>
              <a:buSzPts val="2250"/>
              <a:buChar char="•"/>
              <a:defRPr/>
            </a:lvl6pPr>
            <a:lvl7pPr marL="3200400" lvl="6" indent="-371475" algn="l">
              <a:lnSpc>
                <a:spcPct val="120000"/>
              </a:lnSpc>
              <a:spcBef>
                <a:spcPts val="500"/>
              </a:spcBef>
              <a:spcAft>
                <a:spcPts val="0"/>
              </a:spcAft>
              <a:buClr>
                <a:schemeClr val="lt1"/>
              </a:buClr>
              <a:buSzPts val="2250"/>
              <a:buChar char="•"/>
              <a:defRPr/>
            </a:lvl7pPr>
            <a:lvl8pPr marL="3657600" lvl="7" indent="-371475" algn="l">
              <a:lnSpc>
                <a:spcPct val="120000"/>
              </a:lnSpc>
              <a:spcBef>
                <a:spcPts val="500"/>
              </a:spcBef>
              <a:spcAft>
                <a:spcPts val="0"/>
              </a:spcAft>
              <a:buClr>
                <a:schemeClr val="lt1"/>
              </a:buClr>
              <a:buSzPts val="2250"/>
              <a:buChar char="•"/>
              <a:defRPr/>
            </a:lvl8pPr>
            <a:lvl9pPr marL="4114800" lvl="8" indent="-371475" algn="l">
              <a:lnSpc>
                <a:spcPct val="120000"/>
              </a:lnSpc>
              <a:spcBef>
                <a:spcPts val="500"/>
              </a:spcBef>
              <a:spcAft>
                <a:spcPts val="0"/>
              </a:spcAft>
              <a:buClr>
                <a:schemeClr val="lt1"/>
              </a:buClr>
              <a:buSzPts val="2250"/>
              <a:buChar char="•"/>
              <a:defRPr/>
            </a:lvl9pPr>
          </a:lstStyle>
          <a:p>
            <a:endParaRPr/>
          </a:p>
        </p:txBody>
      </p:sp>
      <p:sp>
        <p:nvSpPr>
          <p:cNvPr id="138" name="Google Shape;138;p20"/>
          <p:cNvSpPr txBox="1">
            <a:spLocks noGrp="1"/>
          </p:cNvSpPr>
          <p:nvPr>
            <p:ph type="dt" idx="10"/>
          </p:nvPr>
        </p:nvSpPr>
        <p:spPr>
          <a:xfrm>
            <a:off x="7456921" y="5883276"/>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39" name="Google Shape;139;p20"/>
          <p:cNvSpPr txBox="1">
            <a:spLocks noGrp="1"/>
          </p:cNvSpPr>
          <p:nvPr>
            <p:ph type="ftr" idx="11"/>
          </p:nvPr>
        </p:nvSpPr>
        <p:spPr>
          <a:xfrm>
            <a:off x="1141411" y="5883275"/>
            <a:ext cx="623930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40" name="Google Shape;140;p20"/>
          <p:cNvSpPr txBox="1">
            <a:spLocks noGrp="1"/>
          </p:cNvSpPr>
          <p:nvPr>
            <p:ph type="sldNum" idx="12"/>
          </p:nvPr>
        </p:nvSpPr>
        <p:spPr>
          <a:xfrm>
            <a:off x="10276321" y="5883274"/>
            <a:ext cx="77108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41"/>
        <p:cNvGrpSpPr/>
        <p:nvPr/>
      </p:nvGrpSpPr>
      <p:grpSpPr>
        <a:xfrm>
          <a:off x="0" y="0"/>
          <a:ext cx="0" cy="0"/>
          <a:chOff x="0" y="0"/>
          <a:chExt cx="0" cy="0"/>
        </a:xfrm>
      </p:grpSpPr>
      <p:sp>
        <p:nvSpPr>
          <p:cNvPr id="142" name="Google Shape;142;p21"/>
          <p:cNvSpPr txBox="1">
            <a:spLocks noGrp="1"/>
          </p:cNvSpPr>
          <p:nvPr>
            <p:ph type="title"/>
          </p:nvPr>
        </p:nvSpPr>
        <p:spPr>
          <a:xfrm>
            <a:off x="1141411" y="619126"/>
            <a:ext cx="9906000" cy="1477961"/>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3" name="Google Shape;143;p21"/>
          <p:cNvSpPr txBox="1">
            <a:spLocks noGrp="1"/>
          </p:cNvSpPr>
          <p:nvPr>
            <p:ph type="body" idx="1"/>
          </p:nvPr>
        </p:nvSpPr>
        <p:spPr>
          <a:xfrm>
            <a:off x="1370019" y="2249486"/>
            <a:ext cx="4649783"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lt1"/>
              </a:buClr>
              <a:buSzPts val="3000"/>
              <a:buNone/>
              <a:defRPr sz="2400" b="0" cap="none">
                <a:solidFill>
                  <a:schemeClr val="lt1"/>
                </a:solidFill>
              </a:defRPr>
            </a:lvl1pPr>
            <a:lvl2pPr marL="914400" lvl="1" indent="-228600" algn="l">
              <a:lnSpc>
                <a:spcPct val="120000"/>
              </a:lnSpc>
              <a:spcBef>
                <a:spcPts val="500"/>
              </a:spcBef>
              <a:spcAft>
                <a:spcPts val="0"/>
              </a:spcAft>
              <a:buClr>
                <a:schemeClr val="lt1"/>
              </a:buClr>
              <a:buSzPts val="2500"/>
              <a:buNone/>
              <a:defRPr sz="2000" b="1"/>
            </a:lvl2pPr>
            <a:lvl3pPr marL="1371600" lvl="2" indent="-228600" algn="l">
              <a:lnSpc>
                <a:spcPct val="120000"/>
              </a:lnSpc>
              <a:spcBef>
                <a:spcPts val="500"/>
              </a:spcBef>
              <a:spcAft>
                <a:spcPts val="0"/>
              </a:spcAft>
              <a:buClr>
                <a:schemeClr val="lt1"/>
              </a:buClr>
              <a:buSzPts val="2250"/>
              <a:buNone/>
              <a:defRPr sz="1800" b="1"/>
            </a:lvl3pPr>
            <a:lvl4pPr marL="1828800" lvl="3" indent="-228600" algn="l">
              <a:lnSpc>
                <a:spcPct val="120000"/>
              </a:lnSpc>
              <a:spcBef>
                <a:spcPts val="500"/>
              </a:spcBef>
              <a:spcAft>
                <a:spcPts val="0"/>
              </a:spcAft>
              <a:buClr>
                <a:schemeClr val="lt1"/>
              </a:buClr>
              <a:buSzPts val="2000"/>
              <a:buNone/>
              <a:defRPr sz="1600" b="1"/>
            </a:lvl4pPr>
            <a:lvl5pPr marL="2286000" lvl="4" indent="-228600" algn="l">
              <a:lnSpc>
                <a:spcPct val="120000"/>
              </a:lnSpc>
              <a:spcBef>
                <a:spcPts val="500"/>
              </a:spcBef>
              <a:spcAft>
                <a:spcPts val="0"/>
              </a:spcAft>
              <a:buClr>
                <a:schemeClr val="lt1"/>
              </a:buClr>
              <a:buSzPts val="2000"/>
              <a:buNone/>
              <a:defRPr sz="1600" b="1"/>
            </a:lvl5pPr>
            <a:lvl6pPr marL="2743200" lvl="5" indent="-228600" algn="l">
              <a:lnSpc>
                <a:spcPct val="120000"/>
              </a:lnSpc>
              <a:spcBef>
                <a:spcPts val="500"/>
              </a:spcBef>
              <a:spcAft>
                <a:spcPts val="0"/>
              </a:spcAft>
              <a:buClr>
                <a:schemeClr val="lt1"/>
              </a:buClr>
              <a:buSzPts val="2000"/>
              <a:buNone/>
              <a:defRPr sz="1600" b="1"/>
            </a:lvl6pPr>
            <a:lvl7pPr marL="3200400" lvl="6" indent="-228600" algn="l">
              <a:lnSpc>
                <a:spcPct val="120000"/>
              </a:lnSpc>
              <a:spcBef>
                <a:spcPts val="500"/>
              </a:spcBef>
              <a:spcAft>
                <a:spcPts val="0"/>
              </a:spcAft>
              <a:buClr>
                <a:schemeClr val="lt1"/>
              </a:buClr>
              <a:buSzPts val="2000"/>
              <a:buNone/>
              <a:defRPr sz="1600" b="1"/>
            </a:lvl7pPr>
            <a:lvl8pPr marL="3657600" lvl="7" indent="-228600" algn="l">
              <a:lnSpc>
                <a:spcPct val="120000"/>
              </a:lnSpc>
              <a:spcBef>
                <a:spcPts val="500"/>
              </a:spcBef>
              <a:spcAft>
                <a:spcPts val="0"/>
              </a:spcAft>
              <a:buClr>
                <a:schemeClr val="lt1"/>
              </a:buClr>
              <a:buSzPts val="2000"/>
              <a:buNone/>
              <a:defRPr sz="1600" b="1"/>
            </a:lvl8pPr>
            <a:lvl9pPr marL="4114800" lvl="8" indent="-228600" algn="l">
              <a:lnSpc>
                <a:spcPct val="120000"/>
              </a:lnSpc>
              <a:spcBef>
                <a:spcPts val="500"/>
              </a:spcBef>
              <a:spcAft>
                <a:spcPts val="0"/>
              </a:spcAft>
              <a:buClr>
                <a:schemeClr val="lt1"/>
              </a:buClr>
              <a:buSzPts val="2000"/>
              <a:buNone/>
              <a:defRPr sz="1600" b="1"/>
            </a:lvl9pPr>
          </a:lstStyle>
          <a:p>
            <a:endParaRPr/>
          </a:p>
        </p:txBody>
      </p:sp>
      <p:sp>
        <p:nvSpPr>
          <p:cNvPr id="144" name="Google Shape;144;p21"/>
          <p:cNvSpPr txBox="1">
            <a:spLocks noGrp="1"/>
          </p:cNvSpPr>
          <p:nvPr>
            <p:ph type="body" idx="2"/>
          </p:nvPr>
        </p:nvSpPr>
        <p:spPr>
          <a:xfrm>
            <a:off x="1141410" y="3073397"/>
            <a:ext cx="4878391" cy="2717801"/>
          </a:xfrm>
          <a:prstGeom prst="rect">
            <a:avLst/>
          </a:prstGeom>
          <a:noFill/>
          <a:ln>
            <a:noFill/>
          </a:ln>
        </p:spPr>
        <p:txBody>
          <a:bodyPr spcFirstLastPara="1" wrap="square" lIns="91425" tIns="45700" rIns="91425" bIns="45700" anchor="t" anchorCtr="0">
            <a:normAutofit/>
          </a:bodyPr>
          <a:lstStyle>
            <a:lvl1pPr marL="457200" lvl="0" indent="-371475" algn="l">
              <a:lnSpc>
                <a:spcPct val="120000"/>
              </a:lnSpc>
              <a:spcBef>
                <a:spcPts val="1000"/>
              </a:spcBef>
              <a:spcAft>
                <a:spcPts val="0"/>
              </a:spcAft>
              <a:buClr>
                <a:schemeClr val="lt1"/>
              </a:buClr>
              <a:buSzPts val="2250"/>
              <a:buChar char="•"/>
              <a:defRPr/>
            </a:lvl1pPr>
            <a:lvl2pPr marL="914400" lvl="1" indent="-371475" algn="l">
              <a:lnSpc>
                <a:spcPct val="120000"/>
              </a:lnSpc>
              <a:spcBef>
                <a:spcPts val="500"/>
              </a:spcBef>
              <a:spcAft>
                <a:spcPts val="0"/>
              </a:spcAft>
              <a:buClr>
                <a:schemeClr val="lt1"/>
              </a:buClr>
              <a:buSzPts val="2250"/>
              <a:buChar char="•"/>
              <a:defRPr/>
            </a:lvl2pPr>
            <a:lvl3pPr marL="1371600" lvl="2" indent="-371475" algn="l">
              <a:lnSpc>
                <a:spcPct val="120000"/>
              </a:lnSpc>
              <a:spcBef>
                <a:spcPts val="500"/>
              </a:spcBef>
              <a:spcAft>
                <a:spcPts val="0"/>
              </a:spcAft>
              <a:buClr>
                <a:schemeClr val="lt1"/>
              </a:buClr>
              <a:buSzPts val="2250"/>
              <a:buChar char="•"/>
              <a:defRPr/>
            </a:lvl3pPr>
            <a:lvl4pPr marL="1828800" lvl="3" indent="-371475" algn="l">
              <a:lnSpc>
                <a:spcPct val="120000"/>
              </a:lnSpc>
              <a:spcBef>
                <a:spcPts val="500"/>
              </a:spcBef>
              <a:spcAft>
                <a:spcPts val="0"/>
              </a:spcAft>
              <a:buClr>
                <a:schemeClr val="lt1"/>
              </a:buClr>
              <a:buSzPts val="2250"/>
              <a:buChar char="•"/>
              <a:defRPr/>
            </a:lvl4pPr>
            <a:lvl5pPr marL="2286000" lvl="4" indent="-371475" algn="l">
              <a:lnSpc>
                <a:spcPct val="120000"/>
              </a:lnSpc>
              <a:spcBef>
                <a:spcPts val="500"/>
              </a:spcBef>
              <a:spcAft>
                <a:spcPts val="0"/>
              </a:spcAft>
              <a:buClr>
                <a:schemeClr val="lt1"/>
              </a:buClr>
              <a:buSzPts val="2250"/>
              <a:buChar char="•"/>
              <a:defRPr/>
            </a:lvl5pPr>
            <a:lvl6pPr marL="2743200" lvl="5" indent="-371475" algn="l">
              <a:lnSpc>
                <a:spcPct val="120000"/>
              </a:lnSpc>
              <a:spcBef>
                <a:spcPts val="500"/>
              </a:spcBef>
              <a:spcAft>
                <a:spcPts val="0"/>
              </a:spcAft>
              <a:buClr>
                <a:schemeClr val="lt1"/>
              </a:buClr>
              <a:buSzPts val="2250"/>
              <a:buChar char="•"/>
              <a:defRPr/>
            </a:lvl6pPr>
            <a:lvl7pPr marL="3200400" lvl="6" indent="-371475" algn="l">
              <a:lnSpc>
                <a:spcPct val="120000"/>
              </a:lnSpc>
              <a:spcBef>
                <a:spcPts val="500"/>
              </a:spcBef>
              <a:spcAft>
                <a:spcPts val="0"/>
              </a:spcAft>
              <a:buClr>
                <a:schemeClr val="lt1"/>
              </a:buClr>
              <a:buSzPts val="2250"/>
              <a:buChar char="•"/>
              <a:defRPr/>
            </a:lvl7pPr>
            <a:lvl8pPr marL="3657600" lvl="7" indent="-371475" algn="l">
              <a:lnSpc>
                <a:spcPct val="120000"/>
              </a:lnSpc>
              <a:spcBef>
                <a:spcPts val="500"/>
              </a:spcBef>
              <a:spcAft>
                <a:spcPts val="0"/>
              </a:spcAft>
              <a:buClr>
                <a:schemeClr val="lt1"/>
              </a:buClr>
              <a:buSzPts val="2250"/>
              <a:buChar char="•"/>
              <a:defRPr/>
            </a:lvl8pPr>
            <a:lvl9pPr marL="4114800" lvl="8" indent="-371475" algn="l">
              <a:lnSpc>
                <a:spcPct val="120000"/>
              </a:lnSpc>
              <a:spcBef>
                <a:spcPts val="500"/>
              </a:spcBef>
              <a:spcAft>
                <a:spcPts val="0"/>
              </a:spcAft>
              <a:buClr>
                <a:schemeClr val="lt1"/>
              </a:buClr>
              <a:buSzPts val="2250"/>
              <a:buChar char="•"/>
              <a:defRPr/>
            </a:lvl9pPr>
          </a:lstStyle>
          <a:p>
            <a:endParaRPr/>
          </a:p>
        </p:txBody>
      </p:sp>
      <p:sp>
        <p:nvSpPr>
          <p:cNvPr id="145" name="Google Shape;145;p21"/>
          <p:cNvSpPr txBox="1">
            <a:spLocks noGrp="1"/>
          </p:cNvSpPr>
          <p:nvPr>
            <p:ph type="body" idx="3"/>
          </p:nvPr>
        </p:nvSpPr>
        <p:spPr>
          <a:xfrm>
            <a:off x="6400808" y="2249485"/>
            <a:ext cx="4646602"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lt1"/>
              </a:buClr>
              <a:buSzPts val="3000"/>
              <a:buNone/>
              <a:defRPr sz="2400" b="0" cap="none">
                <a:solidFill>
                  <a:schemeClr val="lt1"/>
                </a:solidFill>
              </a:defRPr>
            </a:lvl1pPr>
            <a:lvl2pPr marL="914400" lvl="1" indent="-228600" algn="l">
              <a:lnSpc>
                <a:spcPct val="120000"/>
              </a:lnSpc>
              <a:spcBef>
                <a:spcPts val="500"/>
              </a:spcBef>
              <a:spcAft>
                <a:spcPts val="0"/>
              </a:spcAft>
              <a:buClr>
                <a:schemeClr val="lt1"/>
              </a:buClr>
              <a:buSzPts val="2500"/>
              <a:buNone/>
              <a:defRPr sz="2000" b="1"/>
            </a:lvl2pPr>
            <a:lvl3pPr marL="1371600" lvl="2" indent="-228600" algn="l">
              <a:lnSpc>
                <a:spcPct val="120000"/>
              </a:lnSpc>
              <a:spcBef>
                <a:spcPts val="500"/>
              </a:spcBef>
              <a:spcAft>
                <a:spcPts val="0"/>
              </a:spcAft>
              <a:buClr>
                <a:schemeClr val="lt1"/>
              </a:buClr>
              <a:buSzPts val="2250"/>
              <a:buNone/>
              <a:defRPr sz="1800" b="1"/>
            </a:lvl3pPr>
            <a:lvl4pPr marL="1828800" lvl="3" indent="-228600" algn="l">
              <a:lnSpc>
                <a:spcPct val="120000"/>
              </a:lnSpc>
              <a:spcBef>
                <a:spcPts val="500"/>
              </a:spcBef>
              <a:spcAft>
                <a:spcPts val="0"/>
              </a:spcAft>
              <a:buClr>
                <a:schemeClr val="lt1"/>
              </a:buClr>
              <a:buSzPts val="2000"/>
              <a:buNone/>
              <a:defRPr sz="1600" b="1"/>
            </a:lvl4pPr>
            <a:lvl5pPr marL="2286000" lvl="4" indent="-228600" algn="l">
              <a:lnSpc>
                <a:spcPct val="120000"/>
              </a:lnSpc>
              <a:spcBef>
                <a:spcPts val="500"/>
              </a:spcBef>
              <a:spcAft>
                <a:spcPts val="0"/>
              </a:spcAft>
              <a:buClr>
                <a:schemeClr val="lt1"/>
              </a:buClr>
              <a:buSzPts val="2000"/>
              <a:buNone/>
              <a:defRPr sz="1600" b="1"/>
            </a:lvl5pPr>
            <a:lvl6pPr marL="2743200" lvl="5" indent="-228600" algn="l">
              <a:lnSpc>
                <a:spcPct val="120000"/>
              </a:lnSpc>
              <a:spcBef>
                <a:spcPts val="500"/>
              </a:spcBef>
              <a:spcAft>
                <a:spcPts val="0"/>
              </a:spcAft>
              <a:buClr>
                <a:schemeClr val="lt1"/>
              </a:buClr>
              <a:buSzPts val="2000"/>
              <a:buNone/>
              <a:defRPr sz="1600" b="1"/>
            </a:lvl6pPr>
            <a:lvl7pPr marL="3200400" lvl="6" indent="-228600" algn="l">
              <a:lnSpc>
                <a:spcPct val="120000"/>
              </a:lnSpc>
              <a:spcBef>
                <a:spcPts val="500"/>
              </a:spcBef>
              <a:spcAft>
                <a:spcPts val="0"/>
              </a:spcAft>
              <a:buClr>
                <a:schemeClr val="lt1"/>
              </a:buClr>
              <a:buSzPts val="2000"/>
              <a:buNone/>
              <a:defRPr sz="1600" b="1"/>
            </a:lvl7pPr>
            <a:lvl8pPr marL="3657600" lvl="7" indent="-228600" algn="l">
              <a:lnSpc>
                <a:spcPct val="120000"/>
              </a:lnSpc>
              <a:spcBef>
                <a:spcPts val="500"/>
              </a:spcBef>
              <a:spcAft>
                <a:spcPts val="0"/>
              </a:spcAft>
              <a:buClr>
                <a:schemeClr val="lt1"/>
              </a:buClr>
              <a:buSzPts val="2000"/>
              <a:buNone/>
              <a:defRPr sz="1600" b="1"/>
            </a:lvl8pPr>
            <a:lvl9pPr marL="4114800" lvl="8" indent="-228600" algn="l">
              <a:lnSpc>
                <a:spcPct val="120000"/>
              </a:lnSpc>
              <a:spcBef>
                <a:spcPts val="500"/>
              </a:spcBef>
              <a:spcAft>
                <a:spcPts val="0"/>
              </a:spcAft>
              <a:buClr>
                <a:schemeClr val="lt1"/>
              </a:buClr>
              <a:buSzPts val="2000"/>
              <a:buNone/>
              <a:defRPr sz="1600" b="1"/>
            </a:lvl9pPr>
          </a:lstStyle>
          <a:p>
            <a:endParaRPr/>
          </a:p>
        </p:txBody>
      </p:sp>
      <p:sp>
        <p:nvSpPr>
          <p:cNvPr id="146" name="Google Shape;146;p21"/>
          <p:cNvSpPr txBox="1">
            <a:spLocks noGrp="1"/>
          </p:cNvSpPr>
          <p:nvPr>
            <p:ph type="body" idx="4"/>
          </p:nvPr>
        </p:nvSpPr>
        <p:spPr>
          <a:xfrm>
            <a:off x="6172200" y="3073397"/>
            <a:ext cx="4875210" cy="2717801"/>
          </a:xfrm>
          <a:prstGeom prst="rect">
            <a:avLst/>
          </a:prstGeom>
          <a:noFill/>
          <a:ln>
            <a:noFill/>
          </a:ln>
        </p:spPr>
        <p:txBody>
          <a:bodyPr spcFirstLastPara="1" wrap="square" lIns="91425" tIns="45700" rIns="91425" bIns="45700" anchor="t" anchorCtr="0">
            <a:normAutofit/>
          </a:bodyPr>
          <a:lstStyle>
            <a:lvl1pPr marL="457200" lvl="0" indent="-371475" algn="l">
              <a:lnSpc>
                <a:spcPct val="120000"/>
              </a:lnSpc>
              <a:spcBef>
                <a:spcPts val="1000"/>
              </a:spcBef>
              <a:spcAft>
                <a:spcPts val="0"/>
              </a:spcAft>
              <a:buClr>
                <a:schemeClr val="lt1"/>
              </a:buClr>
              <a:buSzPts val="2250"/>
              <a:buChar char="•"/>
              <a:defRPr/>
            </a:lvl1pPr>
            <a:lvl2pPr marL="914400" lvl="1" indent="-371475" algn="l">
              <a:lnSpc>
                <a:spcPct val="120000"/>
              </a:lnSpc>
              <a:spcBef>
                <a:spcPts val="500"/>
              </a:spcBef>
              <a:spcAft>
                <a:spcPts val="0"/>
              </a:spcAft>
              <a:buClr>
                <a:schemeClr val="lt1"/>
              </a:buClr>
              <a:buSzPts val="2250"/>
              <a:buChar char="•"/>
              <a:defRPr/>
            </a:lvl2pPr>
            <a:lvl3pPr marL="1371600" lvl="2" indent="-371475" algn="l">
              <a:lnSpc>
                <a:spcPct val="120000"/>
              </a:lnSpc>
              <a:spcBef>
                <a:spcPts val="500"/>
              </a:spcBef>
              <a:spcAft>
                <a:spcPts val="0"/>
              </a:spcAft>
              <a:buClr>
                <a:schemeClr val="lt1"/>
              </a:buClr>
              <a:buSzPts val="2250"/>
              <a:buChar char="•"/>
              <a:defRPr/>
            </a:lvl3pPr>
            <a:lvl4pPr marL="1828800" lvl="3" indent="-371475" algn="l">
              <a:lnSpc>
                <a:spcPct val="120000"/>
              </a:lnSpc>
              <a:spcBef>
                <a:spcPts val="500"/>
              </a:spcBef>
              <a:spcAft>
                <a:spcPts val="0"/>
              </a:spcAft>
              <a:buClr>
                <a:schemeClr val="lt1"/>
              </a:buClr>
              <a:buSzPts val="2250"/>
              <a:buChar char="•"/>
              <a:defRPr/>
            </a:lvl4pPr>
            <a:lvl5pPr marL="2286000" lvl="4" indent="-371475" algn="l">
              <a:lnSpc>
                <a:spcPct val="120000"/>
              </a:lnSpc>
              <a:spcBef>
                <a:spcPts val="500"/>
              </a:spcBef>
              <a:spcAft>
                <a:spcPts val="0"/>
              </a:spcAft>
              <a:buClr>
                <a:schemeClr val="lt1"/>
              </a:buClr>
              <a:buSzPts val="2250"/>
              <a:buChar char="•"/>
              <a:defRPr/>
            </a:lvl5pPr>
            <a:lvl6pPr marL="2743200" lvl="5" indent="-371475" algn="l">
              <a:lnSpc>
                <a:spcPct val="120000"/>
              </a:lnSpc>
              <a:spcBef>
                <a:spcPts val="500"/>
              </a:spcBef>
              <a:spcAft>
                <a:spcPts val="0"/>
              </a:spcAft>
              <a:buClr>
                <a:schemeClr val="lt1"/>
              </a:buClr>
              <a:buSzPts val="2250"/>
              <a:buChar char="•"/>
              <a:defRPr/>
            </a:lvl6pPr>
            <a:lvl7pPr marL="3200400" lvl="6" indent="-371475" algn="l">
              <a:lnSpc>
                <a:spcPct val="120000"/>
              </a:lnSpc>
              <a:spcBef>
                <a:spcPts val="500"/>
              </a:spcBef>
              <a:spcAft>
                <a:spcPts val="0"/>
              </a:spcAft>
              <a:buClr>
                <a:schemeClr val="lt1"/>
              </a:buClr>
              <a:buSzPts val="2250"/>
              <a:buChar char="•"/>
              <a:defRPr/>
            </a:lvl7pPr>
            <a:lvl8pPr marL="3657600" lvl="7" indent="-371475" algn="l">
              <a:lnSpc>
                <a:spcPct val="120000"/>
              </a:lnSpc>
              <a:spcBef>
                <a:spcPts val="500"/>
              </a:spcBef>
              <a:spcAft>
                <a:spcPts val="0"/>
              </a:spcAft>
              <a:buClr>
                <a:schemeClr val="lt1"/>
              </a:buClr>
              <a:buSzPts val="2250"/>
              <a:buChar char="•"/>
              <a:defRPr/>
            </a:lvl8pPr>
            <a:lvl9pPr marL="4114800" lvl="8" indent="-371475" algn="l">
              <a:lnSpc>
                <a:spcPct val="120000"/>
              </a:lnSpc>
              <a:spcBef>
                <a:spcPts val="500"/>
              </a:spcBef>
              <a:spcAft>
                <a:spcPts val="0"/>
              </a:spcAft>
              <a:buClr>
                <a:schemeClr val="lt1"/>
              </a:buClr>
              <a:buSzPts val="2250"/>
              <a:buChar char="•"/>
              <a:defRPr/>
            </a:lvl9pPr>
          </a:lstStyle>
          <a:p>
            <a:endParaRPr/>
          </a:p>
        </p:txBody>
      </p:sp>
      <p:sp>
        <p:nvSpPr>
          <p:cNvPr id="147" name="Google Shape;147;p21"/>
          <p:cNvSpPr txBox="1">
            <a:spLocks noGrp="1"/>
          </p:cNvSpPr>
          <p:nvPr>
            <p:ph type="dt" idx="10"/>
          </p:nvPr>
        </p:nvSpPr>
        <p:spPr>
          <a:xfrm>
            <a:off x="7456921" y="5883276"/>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48" name="Google Shape;148;p21"/>
          <p:cNvSpPr txBox="1">
            <a:spLocks noGrp="1"/>
          </p:cNvSpPr>
          <p:nvPr>
            <p:ph type="ftr" idx="11"/>
          </p:nvPr>
        </p:nvSpPr>
        <p:spPr>
          <a:xfrm>
            <a:off x="1141411" y="5883275"/>
            <a:ext cx="623930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49" name="Google Shape;149;p21"/>
          <p:cNvSpPr txBox="1">
            <a:spLocks noGrp="1"/>
          </p:cNvSpPr>
          <p:nvPr>
            <p:ph type="sldNum" idx="12"/>
          </p:nvPr>
        </p:nvSpPr>
        <p:spPr>
          <a:xfrm>
            <a:off x="10276321" y="5883274"/>
            <a:ext cx="77108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50"/>
        <p:cNvGrpSpPr/>
        <p:nvPr/>
      </p:nvGrpSpPr>
      <p:grpSpPr>
        <a:xfrm>
          <a:off x="0" y="0"/>
          <a:ext cx="0" cy="0"/>
          <a:chOff x="0" y="0"/>
          <a:chExt cx="0" cy="0"/>
        </a:xfrm>
      </p:grpSpPr>
      <p:sp>
        <p:nvSpPr>
          <p:cNvPr id="151" name="Google Shape;151;p22"/>
          <p:cNvSpPr txBox="1">
            <a:spLocks noGrp="1"/>
          </p:cNvSpPr>
          <p:nvPr>
            <p:ph type="title"/>
          </p:nvPr>
        </p:nvSpPr>
        <p:spPr>
          <a:xfrm>
            <a:off x="1141413" y="618518"/>
            <a:ext cx="9905998" cy="147857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2" name="Google Shape;152;p22"/>
          <p:cNvSpPr txBox="1">
            <a:spLocks noGrp="1"/>
          </p:cNvSpPr>
          <p:nvPr>
            <p:ph type="dt" idx="10"/>
          </p:nvPr>
        </p:nvSpPr>
        <p:spPr>
          <a:xfrm>
            <a:off x="7456921" y="5883276"/>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53" name="Google Shape;153;p22"/>
          <p:cNvSpPr txBox="1">
            <a:spLocks noGrp="1"/>
          </p:cNvSpPr>
          <p:nvPr>
            <p:ph type="ftr" idx="11"/>
          </p:nvPr>
        </p:nvSpPr>
        <p:spPr>
          <a:xfrm>
            <a:off x="1141411" y="5883275"/>
            <a:ext cx="623930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54" name="Google Shape;154;p22"/>
          <p:cNvSpPr txBox="1">
            <a:spLocks noGrp="1"/>
          </p:cNvSpPr>
          <p:nvPr>
            <p:ph type="sldNum" idx="12"/>
          </p:nvPr>
        </p:nvSpPr>
        <p:spPr>
          <a:xfrm>
            <a:off x="10276321" y="5883274"/>
            <a:ext cx="77108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55"/>
        <p:cNvGrpSpPr/>
        <p:nvPr/>
      </p:nvGrpSpPr>
      <p:grpSpPr>
        <a:xfrm>
          <a:off x="0" y="0"/>
          <a:ext cx="0" cy="0"/>
          <a:chOff x="0" y="0"/>
          <a:chExt cx="0" cy="0"/>
        </a:xfrm>
      </p:grpSpPr>
      <p:sp>
        <p:nvSpPr>
          <p:cNvPr id="156" name="Google Shape;156;p23"/>
          <p:cNvSpPr txBox="1">
            <a:spLocks noGrp="1"/>
          </p:cNvSpPr>
          <p:nvPr>
            <p:ph type="title"/>
          </p:nvPr>
        </p:nvSpPr>
        <p:spPr>
          <a:xfrm>
            <a:off x="1146705" y="609601"/>
            <a:ext cx="3856037" cy="1639884"/>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Twentieth Centur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7" name="Google Shape;157;p23"/>
          <p:cNvSpPr txBox="1">
            <a:spLocks noGrp="1"/>
          </p:cNvSpPr>
          <p:nvPr>
            <p:ph type="body" idx="1"/>
          </p:nvPr>
        </p:nvSpPr>
        <p:spPr>
          <a:xfrm>
            <a:off x="5156200" y="592666"/>
            <a:ext cx="5891209" cy="5198534"/>
          </a:xfrm>
          <a:prstGeom prst="rect">
            <a:avLst/>
          </a:prstGeom>
          <a:noFill/>
          <a:ln>
            <a:noFill/>
          </a:ln>
        </p:spPr>
        <p:txBody>
          <a:bodyPr spcFirstLastPara="1" wrap="square" lIns="91425" tIns="45700" rIns="91425" bIns="45700" anchor="ctr" anchorCtr="0">
            <a:normAutofit/>
          </a:bodyPr>
          <a:lstStyle>
            <a:lvl1pPr marL="457200" lvl="0" indent="-371475" algn="l">
              <a:lnSpc>
                <a:spcPct val="120000"/>
              </a:lnSpc>
              <a:spcBef>
                <a:spcPts val="1000"/>
              </a:spcBef>
              <a:spcAft>
                <a:spcPts val="0"/>
              </a:spcAft>
              <a:buClr>
                <a:schemeClr val="lt1"/>
              </a:buClr>
              <a:buSzPts val="2250"/>
              <a:buChar char="•"/>
              <a:defRPr/>
            </a:lvl1pPr>
            <a:lvl2pPr marL="914400" lvl="1" indent="-371475" algn="l">
              <a:lnSpc>
                <a:spcPct val="120000"/>
              </a:lnSpc>
              <a:spcBef>
                <a:spcPts val="500"/>
              </a:spcBef>
              <a:spcAft>
                <a:spcPts val="0"/>
              </a:spcAft>
              <a:buClr>
                <a:schemeClr val="lt1"/>
              </a:buClr>
              <a:buSzPts val="2250"/>
              <a:buChar char="•"/>
              <a:defRPr/>
            </a:lvl2pPr>
            <a:lvl3pPr marL="1371600" lvl="2" indent="-371475" algn="l">
              <a:lnSpc>
                <a:spcPct val="120000"/>
              </a:lnSpc>
              <a:spcBef>
                <a:spcPts val="500"/>
              </a:spcBef>
              <a:spcAft>
                <a:spcPts val="0"/>
              </a:spcAft>
              <a:buClr>
                <a:schemeClr val="lt1"/>
              </a:buClr>
              <a:buSzPts val="2250"/>
              <a:buChar char="•"/>
              <a:defRPr/>
            </a:lvl3pPr>
            <a:lvl4pPr marL="1828800" lvl="3" indent="-371475" algn="l">
              <a:lnSpc>
                <a:spcPct val="120000"/>
              </a:lnSpc>
              <a:spcBef>
                <a:spcPts val="500"/>
              </a:spcBef>
              <a:spcAft>
                <a:spcPts val="0"/>
              </a:spcAft>
              <a:buClr>
                <a:schemeClr val="lt1"/>
              </a:buClr>
              <a:buSzPts val="2250"/>
              <a:buChar char="•"/>
              <a:defRPr/>
            </a:lvl4pPr>
            <a:lvl5pPr marL="2286000" lvl="4" indent="-371475" algn="l">
              <a:lnSpc>
                <a:spcPct val="120000"/>
              </a:lnSpc>
              <a:spcBef>
                <a:spcPts val="500"/>
              </a:spcBef>
              <a:spcAft>
                <a:spcPts val="0"/>
              </a:spcAft>
              <a:buClr>
                <a:schemeClr val="lt1"/>
              </a:buClr>
              <a:buSzPts val="2250"/>
              <a:buChar char="•"/>
              <a:defRPr/>
            </a:lvl5pPr>
            <a:lvl6pPr marL="2743200" lvl="5" indent="-371475" algn="l">
              <a:lnSpc>
                <a:spcPct val="120000"/>
              </a:lnSpc>
              <a:spcBef>
                <a:spcPts val="500"/>
              </a:spcBef>
              <a:spcAft>
                <a:spcPts val="0"/>
              </a:spcAft>
              <a:buClr>
                <a:schemeClr val="lt1"/>
              </a:buClr>
              <a:buSzPts val="2250"/>
              <a:buChar char="•"/>
              <a:defRPr/>
            </a:lvl6pPr>
            <a:lvl7pPr marL="3200400" lvl="6" indent="-371475" algn="l">
              <a:lnSpc>
                <a:spcPct val="120000"/>
              </a:lnSpc>
              <a:spcBef>
                <a:spcPts val="500"/>
              </a:spcBef>
              <a:spcAft>
                <a:spcPts val="0"/>
              </a:spcAft>
              <a:buClr>
                <a:schemeClr val="lt1"/>
              </a:buClr>
              <a:buSzPts val="2250"/>
              <a:buChar char="•"/>
              <a:defRPr/>
            </a:lvl7pPr>
            <a:lvl8pPr marL="3657600" lvl="7" indent="-371475" algn="l">
              <a:lnSpc>
                <a:spcPct val="120000"/>
              </a:lnSpc>
              <a:spcBef>
                <a:spcPts val="500"/>
              </a:spcBef>
              <a:spcAft>
                <a:spcPts val="0"/>
              </a:spcAft>
              <a:buClr>
                <a:schemeClr val="lt1"/>
              </a:buClr>
              <a:buSzPts val="2250"/>
              <a:buChar char="•"/>
              <a:defRPr/>
            </a:lvl8pPr>
            <a:lvl9pPr marL="4114800" lvl="8" indent="-371475" algn="l">
              <a:lnSpc>
                <a:spcPct val="120000"/>
              </a:lnSpc>
              <a:spcBef>
                <a:spcPts val="500"/>
              </a:spcBef>
              <a:spcAft>
                <a:spcPts val="0"/>
              </a:spcAft>
              <a:buClr>
                <a:schemeClr val="lt1"/>
              </a:buClr>
              <a:buSzPts val="2250"/>
              <a:buChar char="•"/>
              <a:defRPr/>
            </a:lvl9pPr>
          </a:lstStyle>
          <a:p>
            <a:endParaRPr/>
          </a:p>
        </p:txBody>
      </p:sp>
      <p:sp>
        <p:nvSpPr>
          <p:cNvPr id="158" name="Google Shape;158;p23"/>
          <p:cNvSpPr txBox="1">
            <a:spLocks noGrp="1"/>
          </p:cNvSpPr>
          <p:nvPr>
            <p:ph type="body" idx="2"/>
          </p:nvPr>
        </p:nvSpPr>
        <p:spPr>
          <a:xfrm>
            <a:off x="1146705" y="2249486"/>
            <a:ext cx="3856037" cy="3541714"/>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Clr>
                <a:schemeClr val="lt1"/>
              </a:buClr>
              <a:buSzPts val="2000"/>
              <a:buNone/>
              <a:defRPr sz="1600"/>
            </a:lvl1pPr>
            <a:lvl2pPr marL="914400" lvl="1" indent="-228600" algn="l">
              <a:lnSpc>
                <a:spcPct val="120000"/>
              </a:lnSpc>
              <a:spcBef>
                <a:spcPts val="500"/>
              </a:spcBef>
              <a:spcAft>
                <a:spcPts val="0"/>
              </a:spcAft>
              <a:buClr>
                <a:schemeClr val="lt1"/>
              </a:buClr>
              <a:buSzPts val="1750"/>
              <a:buNone/>
              <a:defRPr sz="1400"/>
            </a:lvl2pPr>
            <a:lvl3pPr marL="1371600" lvl="2" indent="-228600" algn="l">
              <a:lnSpc>
                <a:spcPct val="120000"/>
              </a:lnSpc>
              <a:spcBef>
                <a:spcPts val="500"/>
              </a:spcBef>
              <a:spcAft>
                <a:spcPts val="0"/>
              </a:spcAft>
              <a:buClr>
                <a:schemeClr val="lt1"/>
              </a:buClr>
              <a:buSzPts val="1500"/>
              <a:buNone/>
              <a:defRPr sz="1200"/>
            </a:lvl3pPr>
            <a:lvl4pPr marL="1828800" lvl="3" indent="-228600" algn="l">
              <a:lnSpc>
                <a:spcPct val="120000"/>
              </a:lnSpc>
              <a:spcBef>
                <a:spcPts val="500"/>
              </a:spcBef>
              <a:spcAft>
                <a:spcPts val="0"/>
              </a:spcAft>
              <a:buClr>
                <a:schemeClr val="lt1"/>
              </a:buClr>
              <a:buSzPts val="1250"/>
              <a:buNone/>
              <a:defRPr sz="1000"/>
            </a:lvl4pPr>
            <a:lvl5pPr marL="2286000" lvl="4" indent="-228600" algn="l">
              <a:lnSpc>
                <a:spcPct val="120000"/>
              </a:lnSpc>
              <a:spcBef>
                <a:spcPts val="500"/>
              </a:spcBef>
              <a:spcAft>
                <a:spcPts val="0"/>
              </a:spcAft>
              <a:buClr>
                <a:schemeClr val="lt1"/>
              </a:buClr>
              <a:buSzPts val="1250"/>
              <a:buNone/>
              <a:defRPr sz="1000"/>
            </a:lvl5pPr>
            <a:lvl6pPr marL="2743200" lvl="5" indent="-228600" algn="l">
              <a:lnSpc>
                <a:spcPct val="120000"/>
              </a:lnSpc>
              <a:spcBef>
                <a:spcPts val="500"/>
              </a:spcBef>
              <a:spcAft>
                <a:spcPts val="0"/>
              </a:spcAft>
              <a:buClr>
                <a:schemeClr val="lt1"/>
              </a:buClr>
              <a:buSzPts val="1250"/>
              <a:buNone/>
              <a:defRPr sz="1000"/>
            </a:lvl6pPr>
            <a:lvl7pPr marL="3200400" lvl="6" indent="-228600" algn="l">
              <a:lnSpc>
                <a:spcPct val="120000"/>
              </a:lnSpc>
              <a:spcBef>
                <a:spcPts val="500"/>
              </a:spcBef>
              <a:spcAft>
                <a:spcPts val="0"/>
              </a:spcAft>
              <a:buClr>
                <a:schemeClr val="lt1"/>
              </a:buClr>
              <a:buSzPts val="1250"/>
              <a:buNone/>
              <a:defRPr sz="1000"/>
            </a:lvl7pPr>
            <a:lvl8pPr marL="3657600" lvl="7" indent="-228600" algn="l">
              <a:lnSpc>
                <a:spcPct val="120000"/>
              </a:lnSpc>
              <a:spcBef>
                <a:spcPts val="500"/>
              </a:spcBef>
              <a:spcAft>
                <a:spcPts val="0"/>
              </a:spcAft>
              <a:buClr>
                <a:schemeClr val="lt1"/>
              </a:buClr>
              <a:buSzPts val="1250"/>
              <a:buNone/>
              <a:defRPr sz="1000"/>
            </a:lvl8pPr>
            <a:lvl9pPr marL="4114800" lvl="8" indent="-228600" algn="l">
              <a:lnSpc>
                <a:spcPct val="120000"/>
              </a:lnSpc>
              <a:spcBef>
                <a:spcPts val="500"/>
              </a:spcBef>
              <a:spcAft>
                <a:spcPts val="0"/>
              </a:spcAft>
              <a:buClr>
                <a:schemeClr val="lt1"/>
              </a:buClr>
              <a:buSzPts val="1250"/>
              <a:buNone/>
              <a:defRPr sz="1000"/>
            </a:lvl9pPr>
          </a:lstStyle>
          <a:p>
            <a:endParaRPr/>
          </a:p>
        </p:txBody>
      </p:sp>
      <p:sp>
        <p:nvSpPr>
          <p:cNvPr id="159" name="Google Shape;159;p23"/>
          <p:cNvSpPr txBox="1">
            <a:spLocks noGrp="1"/>
          </p:cNvSpPr>
          <p:nvPr>
            <p:ph type="dt" idx="10"/>
          </p:nvPr>
        </p:nvSpPr>
        <p:spPr>
          <a:xfrm>
            <a:off x="7456921" y="5883276"/>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60" name="Google Shape;160;p23"/>
          <p:cNvSpPr txBox="1">
            <a:spLocks noGrp="1"/>
          </p:cNvSpPr>
          <p:nvPr>
            <p:ph type="ftr" idx="11"/>
          </p:nvPr>
        </p:nvSpPr>
        <p:spPr>
          <a:xfrm>
            <a:off x="1141411" y="5883275"/>
            <a:ext cx="623930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61" name="Google Shape;161;p23"/>
          <p:cNvSpPr txBox="1">
            <a:spLocks noGrp="1"/>
          </p:cNvSpPr>
          <p:nvPr>
            <p:ph type="sldNum" idx="12"/>
          </p:nvPr>
        </p:nvSpPr>
        <p:spPr>
          <a:xfrm>
            <a:off x="10276321" y="5883274"/>
            <a:ext cx="77108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62"/>
        <p:cNvGrpSpPr/>
        <p:nvPr/>
      </p:nvGrpSpPr>
      <p:grpSpPr>
        <a:xfrm>
          <a:off x="0" y="0"/>
          <a:ext cx="0" cy="0"/>
          <a:chOff x="0" y="0"/>
          <a:chExt cx="0" cy="0"/>
        </a:xfrm>
      </p:grpSpPr>
      <p:sp>
        <p:nvSpPr>
          <p:cNvPr id="163" name="Google Shape;163;p24"/>
          <p:cNvSpPr txBox="1">
            <a:spLocks noGrp="1"/>
          </p:cNvSpPr>
          <p:nvPr>
            <p:ph type="title"/>
          </p:nvPr>
        </p:nvSpPr>
        <p:spPr>
          <a:xfrm>
            <a:off x="1141413" y="609600"/>
            <a:ext cx="5934508" cy="1639886"/>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Twentieth Centur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4" name="Google Shape;164;p24"/>
          <p:cNvSpPr>
            <a:spLocks noGrp="1"/>
          </p:cNvSpPr>
          <p:nvPr>
            <p:ph type="pic" idx="2"/>
          </p:nvPr>
        </p:nvSpPr>
        <p:spPr>
          <a:xfrm>
            <a:off x="7380721" y="609601"/>
            <a:ext cx="3666690" cy="5181599"/>
          </a:xfrm>
          <a:prstGeom prst="round2DiagRect">
            <a:avLst>
              <a:gd name="adj1" fmla="val 5608"/>
              <a:gd name="adj2" fmla="val 0"/>
            </a:avLst>
          </a:prstGeom>
          <a:noFill/>
          <a:ln w="19050" cap="sq" cmpd="sng">
            <a:solidFill>
              <a:srgbClr val="B3FFFF">
                <a:alpha val="60000"/>
              </a:srgbClr>
            </a:solidFill>
            <a:prstDash val="solid"/>
            <a:miter lim="800000"/>
            <a:headEnd type="none" w="sm" len="sm"/>
            <a:tailEnd type="none" w="sm" len="sm"/>
          </a:ln>
          <a:effectLst>
            <a:outerShdw blurRad="88900" dist="38100" dir="5400000" algn="t" rotWithShape="0">
              <a:srgbClr val="000000">
                <a:alpha val="40000"/>
              </a:srgbClr>
            </a:outerShdw>
          </a:effectLst>
        </p:spPr>
      </p:sp>
      <p:sp>
        <p:nvSpPr>
          <p:cNvPr id="165" name="Google Shape;165;p24"/>
          <p:cNvSpPr txBox="1">
            <a:spLocks noGrp="1"/>
          </p:cNvSpPr>
          <p:nvPr>
            <p:ph type="body" idx="1"/>
          </p:nvPr>
        </p:nvSpPr>
        <p:spPr>
          <a:xfrm>
            <a:off x="1141410" y="2249486"/>
            <a:ext cx="5934511" cy="3541714"/>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Clr>
                <a:schemeClr val="lt1"/>
              </a:buClr>
              <a:buSzPts val="2000"/>
              <a:buNone/>
              <a:defRPr sz="1600"/>
            </a:lvl1pPr>
            <a:lvl2pPr marL="914400" lvl="1" indent="-228600" algn="l">
              <a:lnSpc>
                <a:spcPct val="120000"/>
              </a:lnSpc>
              <a:spcBef>
                <a:spcPts val="500"/>
              </a:spcBef>
              <a:spcAft>
                <a:spcPts val="0"/>
              </a:spcAft>
              <a:buClr>
                <a:schemeClr val="lt1"/>
              </a:buClr>
              <a:buSzPts val="1750"/>
              <a:buNone/>
              <a:defRPr sz="1400"/>
            </a:lvl2pPr>
            <a:lvl3pPr marL="1371600" lvl="2" indent="-228600" algn="l">
              <a:lnSpc>
                <a:spcPct val="120000"/>
              </a:lnSpc>
              <a:spcBef>
                <a:spcPts val="500"/>
              </a:spcBef>
              <a:spcAft>
                <a:spcPts val="0"/>
              </a:spcAft>
              <a:buClr>
                <a:schemeClr val="lt1"/>
              </a:buClr>
              <a:buSzPts val="1500"/>
              <a:buNone/>
              <a:defRPr sz="1200"/>
            </a:lvl3pPr>
            <a:lvl4pPr marL="1828800" lvl="3" indent="-228600" algn="l">
              <a:lnSpc>
                <a:spcPct val="120000"/>
              </a:lnSpc>
              <a:spcBef>
                <a:spcPts val="500"/>
              </a:spcBef>
              <a:spcAft>
                <a:spcPts val="0"/>
              </a:spcAft>
              <a:buClr>
                <a:schemeClr val="lt1"/>
              </a:buClr>
              <a:buSzPts val="1250"/>
              <a:buNone/>
              <a:defRPr sz="1000"/>
            </a:lvl4pPr>
            <a:lvl5pPr marL="2286000" lvl="4" indent="-228600" algn="l">
              <a:lnSpc>
                <a:spcPct val="120000"/>
              </a:lnSpc>
              <a:spcBef>
                <a:spcPts val="500"/>
              </a:spcBef>
              <a:spcAft>
                <a:spcPts val="0"/>
              </a:spcAft>
              <a:buClr>
                <a:schemeClr val="lt1"/>
              </a:buClr>
              <a:buSzPts val="1250"/>
              <a:buNone/>
              <a:defRPr sz="1000"/>
            </a:lvl5pPr>
            <a:lvl6pPr marL="2743200" lvl="5" indent="-228600" algn="l">
              <a:lnSpc>
                <a:spcPct val="120000"/>
              </a:lnSpc>
              <a:spcBef>
                <a:spcPts val="500"/>
              </a:spcBef>
              <a:spcAft>
                <a:spcPts val="0"/>
              </a:spcAft>
              <a:buClr>
                <a:schemeClr val="lt1"/>
              </a:buClr>
              <a:buSzPts val="1250"/>
              <a:buNone/>
              <a:defRPr sz="1000"/>
            </a:lvl6pPr>
            <a:lvl7pPr marL="3200400" lvl="6" indent="-228600" algn="l">
              <a:lnSpc>
                <a:spcPct val="120000"/>
              </a:lnSpc>
              <a:spcBef>
                <a:spcPts val="500"/>
              </a:spcBef>
              <a:spcAft>
                <a:spcPts val="0"/>
              </a:spcAft>
              <a:buClr>
                <a:schemeClr val="lt1"/>
              </a:buClr>
              <a:buSzPts val="1250"/>
              <a:buNone/>
              <a:defRPr sz="1000"/>
            </a:lvl7pPr>
            <a:lvl8pPr marL="3657600" lvl="7" indent="-228600" algn="l">
              <a:lnSpc>
                <a:spcPct val="120000"/>
              </a:lnSpc>
              <a:spcBef>
                <a:spcPts val="500"/>
              </a:spcBef>
              <a:spcAft>
                <a:spcPts val="0"/>
              </a:spcAft>
              <a:buClr>
                <a:schemeClr val="lt1"/>
              </a:buClr>
              <a:buSzPts val="1250"/>
              <a:buNone/>
              <a:defRPr sz="1000"/>
            </a:lvl8pPr>
            <a:lvl9pPr marL="4114800" lvl="8" indent="-228600" algn="l">
              <a:lnSpc>
                <a:spcPct val="120000"/>
              </a:lnSpc>
              <a:spcBef>
                <a:spcPts val="500"/>
              </a:spcBef>
              <a:spcAft>
                <a:spcPts val="0"/>
              </a:spcAft>
              <a:buClr>
                <a:schemeClr val="lt1"/>
              </a:buClr>
              <a:buSzPts val="1250"/>
              <a:buNone/>
              <a:defRPr sz="1000"/>
            </a:lvl9pPr>
          </a:lstStyle>
          <a:p>
            <a:endParaRPr/>
          </a:p>
        </p:txBody>
      </p:sp>
      <p:sp>
        <p:nvSpPr>
          <p:cNvPr id="166" name="Google Shape;166;p24"/>
          <p:cNvSpPr txBox="1">
            <a:spLocks noGrp="1"/>
          </p:cNvSpPr>
          <p:nvPr>
            <p:ph type="dt" idx="10"/>
          </p:nvPr>
        </p:nvSpPr>
        <p:spPr>
          <a:xfrm>
            <a:off x="7456921" y="5883276"/>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67" name="Google Shape;167;p24"/>
          <p:cNvSpPr txBox="1">
            <a:spLocks noGrp="1"/>
          </p:cNvSpPr>
          <p:nvPr>
            <p:ph type="ftr" idx="11"/>
          </p:nvPr>
        </p:nvSpPr>
        <p:spPr>
          <a:xfrm>
            <a:off x="1141411" y="5883275"/>
            <a:ext cx="623930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68" name="Google Shape;168;p24"/>
          <p:cNvSpPr txBox="1">
            <a:spLocks noGrp="1"/>
          </p:cNvSpPr>
          <p:nvPr>
            <p:ph type="sldNum" idx="12"/>
          </p:nvPr>
        </p:nvSpPr>
        <p:spPr>
          <a:xfrm>
            <a:off x="10276321" y="5883274"/>
            <a:ext cx="77108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169"/>
        <p:cNvGrpSpPr/>
        <p:nvPr/>
      </p:nvGrpSpPr>
      <p:grpSpPr>
        <a:xfrm>
          <a:off x="0" y="0"/>
          <a:ext cx="0" cy="0"/>
          <a:chOff x="0" y="0"/>
          <a:chExt cx="0" cy="0"/>
        </a:xfrm>
      </p:grpSpPr>
      <p:sp>
        <p:nvSpPr>
          <p:cNvPr id="170" name="Google Shape;170;p25"/>
          <p:cNvSpPr txBox="1">
            <a:spLocks noGrp="1"/>
          </p:cNvSpPr>
          <p:nvPr>
            <p:ph type="title"/>
          </p:nvPr>
        </p:nvSpPr>
        <p:spPr>
          <a:xfrm>
            <a:off x="1141410" y="4304664"/>
            <a:ext cx="9912355" cy="819355"/>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Twentieth Centur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1" name="Google Shape;171;p25"/>
          <p:cNvSpPr>
            <a:spLocks noGrp="1"/>
          </p:cNvSpPr>
          <p:nvPr>
            <p:ph type="pic" idx="2"/>
          </p:nvPr>
        </p:nvSpPr>
        <p:spPr>
          <a:xfrm>
            <a:off x="1141411" y="606426"/>
            <a:ext cx="9912354" cy="3299778"/>
          </a:xfrm>
          <a:prstGeom prst="round2DiagRect">
            <a:avLst>
              <a:gd name="adj1" fmla="val 4860"/>
              <a:gd name="adj2" fmla="val 0"/>
            </a:avLst>
          </a:prstGeom>
          <a:noFill/>
          <a:ln w="19050" cap="sq" cmpd="sng">
            <a:solidFill>
              <a:srgbClr val="B3FFFF">
                <a:alpha val="60000"/>
              </a:srgbClr>
            </a:solidFill>
            <a:prstDash val="solid"/>
            <a:miter lim="800000"/>
            <a:headEnd type="none" w="sm" len="sm"/>
            <a:tailEnd type="none" w="sm" len="sm"/>
          </a:ln>
          <a:effectLst>
            <a:outerShdw blurRad="88900" dist="38100" dir="5400000" algn="t" rotWithShape="0">
              <a:srgbClr val="000000">
                <a:alpha val="40000"/>
              </a:srgbClr>
            </a:outerShdw>
          </a:effectLst>
        </p:spPr>
      </p:sp>
      <p:sp>
        <p:nvSpPr>
          <p:cNvPr id="172" name="Google Shape;172;p25"/>
          <p:cNvSpPr txBox="1">
            <a:spLocks noGrp="1"/>
          </p:cNvSpPr>
          <p:nvPr>
            <p:ph type="body" idx="1"/>
          </p:nvPr>
        </p:nvSpPr>
        <p:spPr>
          <a:xfrm>
            <a:off x="1141364" y="5124020"/>
            <a:ext cx="9910859" cy="682472"/>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Clr>
                <a:schemeClr val="lt1"/>
              </a:buClr>
              <a:buSzPts val="2000"/>
              <a:buNone/>
              <a:defRPr sz="1600"/>
            </a:lvl1pPr>
            <a:lvl2pPr marL="914400" lvl="1" indent="-228600" algn="l">
              <a:lnSpc>
                <a:spcPct val="120000"/>
              </a:lnSpc>
              <a:spcBef>
                <a:spcPts val="500"/>
              </a:spcBef>
              <a:spcAft>
                <a:spcPts val="0"/>
              </a:spcAft>
              <a:buClr>
                <a:schemeClr val="lt1"/>
              </a:buClr>
              <a:buSzPts val="1750"/>
              <a:buNone/>
              <a:defRPr sz="1400"/>
            </a:lvl2pPr>
            <a:lvl3pPr marL="1371600" lvl="2" indent="-228600" algn="l">
              <a:lnSpc>
                <a:spcPct val="120000"/>
              </a:lnSpc>
              <a:spcBef>
                <a:spcPts val="500"/>
              </a:spcBef>
              <a:spcAft>
                <a:spcPts val="0"/>
              </a:spcAft>
              <a:buClr>
                <a:schemeClr val="lt1"/>
              </a:buClr>
              <a:buSzPts val="1500"/>
              <a:buNone/>
              <a:defRPr sz="1200"/>
            </a:lvl3pPr>
            <a:lvl4pPr marL="1828800" lvl="3" indent="-228600" algn="l">
              <a:lnSpc>
                <a:spcPct val="120000"/>
              </a:lnSpc>
              <a:spcBef>
                <a:spcPts val="500"/>
              </a:spcBef>
              <a:spcAft>
                <a:spcPts val="0"/>
              </a:spcAft>
              <a:buClr>
                <a:schemeClr val="lt1"/>
              </a:buClr>
              <a:buSzPts val="1250"/>
              <a:buNone/>
              <a:defRPr sz="1000"/>
            </a:lvl4pPr>
            <a:lvl5pPr marL="2286000" lvl="4" indent="-228600" algn="l">
              <a:lnSpc>
                <a:spcPct val="120000"/>
              </a:lnSpc>
              <a:spcBef>
                <a:spcPts val="500"/>
              </a:spcBef>
              <a:spcAft>
                <a:spcPts val="0"/>
              </a:spcAft>
              <a:buClr>
                <a:schemeClr val="lt1"/>
              </a:buClr>
              <a:buSzPts val="1250"/>
              <a:buNone/>
              <a:defRPr sz="1000"/>
            </a:lvl5pPr>
            <a:lvl6pPr marL="2743200" lvl="5" indent="-228600" algn="l">
              <a:lnSpc>
                <a:spcPct val="120000"/>
              </a:lnSpc>
              <a:spcBef>
                <a:spcPts val="500"/>
              </a:spcBef>
              <a:spcAft>
                <a:spcPts val="0"/>
              </a:spcAft>
              <a:buClr>
                <a:schemeClr val="lt1"/>
              </a:buClr>
              <a:buSzPts val="1250"/>
              <a:buNone/>
              <a:defRPr sz="1000"/>
            </a:lvl6pPr>
            <a:lvl7pPr marL="3200400" lvl="6" indent="-228600" algn="l">
              <a:lnSpc>
                <a:spcPct val="120000"/>
              </a:lnSpc>
              <a:spcBef>
                <a:spcPts val="500"/>
              </a:spcBef>
              <a:spcAft>
                <a:spcPts val="0"/>
              </a:spcAft>
              <a:buClr>
                <a:schemeClr val="lt1"/>
              </a:buClr>
              <a:buSzPts val="1250"/>
              <a:buNone/>
              <a:defRPr sz="1000"/>
            </a:lvl7pPr>
            <a:lvl8pPr marL="3657600" lvl="7" indent="-228600" algn="l">
              <a:lnSpc>
                <a:spcPct val="120000"/>
              </a:lnSpc>
              <a:spcBef>
                <a:spcPts val="500"/>
              </a:spcBef>
              <a:spcAft>
                <a:spcPts val="0"/>
              </a:spcAft>
              <a:buClr>
                <a:schemeClr val="lt1"/>
              </a:buClr>
              <a:buSzPts val="1250"/>
              <a:buNone/>
              <a:defRPr sz="1000"/>
            </a:lvl8pPr>
            <a:lvl9pPr marL="4114800" lvl="8" indent="-228600" algn="l">
              <a:lnSpc>
                <a:spcPct val="120000"/>
              </a:lnSpc>
              <a:spcBef>
                <a:spcPts val="500"/>
              </a:spcBef>
              <a:spcAft>
                <a:spcPts val="0"/>
              </a:spcAft>
              <a:buClr>
                <a:schemeClr val="lt1"/>
              </a:buClr>
              <a:buSzPts val="1250"/>
              <a:buNone/>
              <a:defRPr sz="1000"/>
            </a:lvl9pPr>
          </a:lstStyle>
          <a:p>
            <a:endParaRPr/>
          </a:p>
        </p:txBody>
      </p:sp>
      <p:sp>
        <p:nvSpPr>
          <p:cNvPr id="173" name="Google Shape;173;p25"/>
          <p:cNvSpPr txBox="1">
            <a:spLocks noGrp="1"/>
          </p:cNvSpPr>
          <p:nvPr>
            <p:ph type="dt" idx="10"/>
          </p:nvPr>
        </p:nvSpPr>
        <p:spPr>
          <a:xfrm>
            <a:off x="7456921" y="5883276"/>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74" name="Google Shape;174;p25"/>
          <p:cNvSpPr txBox="1">
            <a:spLocks noGrp="1"/>
          </p:cNvSpPr>
          <p:nvPr>
            <p:ph type="ftr" idx="11"/>
          </p:nvPr>
        </p:nvSpPr>
        <p:spPr>
          <a:xfrm>
            <a:off x="1141411" y="5883275"/>
            <a:ext cx="623930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75" name="Google Shape;175;p25"/>
          <p:cNvSpPr txBox="1">
            <a:spLocks noGrp="1"/>
          </p:cNvSpPr>
          <p:nvPr>
            <p:ph type="sldNum" idx="12"/>
          </p:nvPr>
        </p:nvSpPr>
        <p:spPr>
          <a:xfrm>
            <a:off x="10276321" y="5883274"/>
            <a:ext cx="77108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176"/>
        <p:cNvGrpSpPr/>
        <p:nvPr/>
      </p:nvGrpSpPr>
      <p:grpSpPr>
        <a:xfrm>
          <a:off x="0" y="0"/>
          <a:ext cx="0" cy="0"/>
          <a:chOff x="0" y="0"/>
          <a:chExt cx="0" cy="0"/>
        </a:xfrm>
      </p:grpSpPr>
      <p:sp>
        <p:nvSpPr>
          <p:cNvPr id="177" name="Google Shape;177;p26"/>
          <p:cNvSpPr txBox="1">
            <a:spLocks noGrp="1"/>
          </p:cNvSpPr>
          <p:nvPr>
            <p:ph type="title"/>
          </p:nvPr>
        </p:nvSpPr>
        <p:spPr>
          <a:xfrm>
            <a:off x="1141456" y="609600"/>
            <a:ext cx="9905955" cy="34290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600"/>
              <a:buFont typeface="Twentieth Century"/>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8" name="Google Shape;178;p26"/>
          <p:cNvSpPr txBox="1">
            <a:spLocks noGrp="1"/>
          </p:cNvSpPr>
          <p:nvPr>
            <p:ph type="body" idx="1"/>
          </p:nvPr>
        </p:nvSpPr>
        <p:spPr>
          <a:xfrm>
            <a:off x="1141410" y="4419599"/>
            <a:ext cx="9904459" cy="1371599"/>
          </a:xfrm>
          <a:prstGeom prst="rect">
            <a:avLst/>
          </a:prstGeom>
          <a:noFill/>
          <a:ln>
            <a:noFill/>
          </a:ln>
        </p:spPr>
        <p:txBody>
          <a:bodyPr spcFirstLastPara="1" wrap="square" lIns="91425" tIns="45700" rIns="91425" bIns="45700" anchor="ctr" anchorCtr="0">
            <a:normAutofit/>
          </a:bodyPr>
          <a:lstStyle>
            <a:lvl1pPr marL="457200" lvl="0" indent="-228600" algn="l">
              <a:lnSpc>
                <a:spcPct val="120000"/>
              </a:lnSpc>
              <a:spcBef>
                <a:spcPts val="1000"/>
              </a:spcBef>
              <a:spcAft>
                <a:spcPts val="0"/>
              </a:spcAft>
              <a:buClr>
                <a:schemeClr val="lt1"/>
              </a:buClr>
              <a:buSzPts val="2250"/>
              <a:buNone/>
              <a:defRPr sz="1800"/>
            </a:lvl1pPr>
            <a:lvl2pPr marL="914400" lvl="1" indent="-228600" algn="l">
              <a:lnSpc>
                <a:spcPct val="120000"/>
              </a:lnSpc>
              <a:spcBef>
                <a:spcPts val="500"/>
              </a:spcBef>
              <a:spcAft>
                <a:spcPts val="0"/>
              </a:spcAft>
              <a:buClr>
                <a:schemeClr val="lt1"/>
              </a:buClr>
              <a:buSzPts val="1750"/>
              <a:buNone/>
              <a:defRPr sz="1400"/>
            </a:lvl2pPr>
            <a:lvl3pPr marL="1371600" lvl="2" indent="-228600" algn="l">
              <a:lnSpc>
                <a:spcPct val="120000"/>
              </a:lnSpc>
              <a:spcBef>
                <a:spcPts val="500"/>
              </a:spcBef>
              <a:spcAft>
                <a:spcPts val="0"/>
              </a:spcAft>
              <a:buClr>
                <a:schemeClr val="lt1"/>
              </a:buClr>
              <a:buSzPts val="1500"/>
              <a:buNone/>
              <a:defRPr sz="1200"/>
            </a:lvl3pPr>
            <a:lvl4pPr marL="1828800" lvl="3" indent="-228600" algn="l">
              <a:lnSpc>
                <a:spcPct val="120000"/>
              </a:lnSpc>
              <a:spcBef>
                <a:spcPts val="500"/>
              </a:spcBef>
              <a:spcAft>
                <a:spcPts val="0"/>
              </a:spcAft>
              <a:buClr>
                <a:schemeClr val="lt1"/>
              </a:buClr>
              <a:buSzPts val="1250"/>
              <a:buNone/>
              <a:defRPr sz="1000"/>
            </a:lvl4pPr>
            <a:lvl5pPr marL="2286000" lvl="4" indent="-228600" algn="l">
              <a:lnSpc>
                <a:spcPct val="120000"/>
              </a:lnSpc>
              <a:spcBef>
                <a:spcPts val="500"/>
              </a:spcBef>
              <a:spcAft>
                <a:spcPts val="0"/>
              </a:spcAft>
              <a:buClr>
                <a:schemeClr val="lt1"/>
              </a:buClr>
              <a:buSzPts val="1250"/>
              <a:buNone/>
              <a:defRPr sz="1000"/>
            </a:lvl5pPr>
            <a:lvl6pPr marL="2743200" lvl="5" indent="-228600" algn="l">
              <a:lnSpc>
                <a:spcPct val="120000"/>
              </a:lnSpc>
              <a:spcBef>
                <a:spcPts val="500"/>
              </a:spcBef>
              <a:spcAft>
                <a:spcPts val="0"/>
              </a:spcAft>
              <a:buClr>
                <a:schemeClr val="lt1"/>
              </a:buClr>
              <a:buSzPts val="1250"/>
              <a:buNone/>
              <a:defRPr sz="1000"/>
            </a:lvl6pPr>
            <a:lvl7pPr marL="3200400" lvl="6" indent="-228600" algn="l">
              <a:lnSpc>
                <a:spcPct val="120000"/>
              </a:lnSpc>
              <a:spcBef>
                <a:spcPts val="500"/>
              </a:spcBef>
              <a:spcAft>
                <a:spcPts val="0"/>
              </a:spcAft>
              <a:buClr>
                <a:schemeClr val="lt1"/>
              </a:buClr>
              <a:buSzPts val="1250"/>
              <a:buNone/>
              <a:defRPr sz="1000"/>
            </a:lvl7pPr>
            <a:lvl8pPr marL="3657600" lvl="7" indent="-228600" algn="l">
              <a:lnSpc>
                <a:spcPct val="120000"/>
              </a:lnSpc>
              <a:spcBef>
                <a:spcPts val="500"/>
              </a:spcBef>
              <a:spcAft>
                <a:spcPts val="0"/>
              </a:spcAft>
              <a:buClr>
                <a:schemeClr val="lt1"/>
              </a:buClr>
              <a:buSzPts val="1250"/>
              <a:buNone/>
              <a:defRPr sz="1000"/>
            </a:lvl8pPr>
            <a:lvl9pPr marL="4114800" lvl="8" indent="-228600" algn="l">
              <a:lnSpc>
                <a:spcPct val="120000"/>
              </a:lnSpc>
              <a:spcBef>
                <a:spcPts val="500"/>
              </a:spcBef>
              <a:spcAft>
                <a:spcPts val="0"/>
              </a:spcAft>
              <a:buClr>
                <a:schemeClr val="lt1"/>
              </a:buClr>
              <a:buSzPts val="1250"/>
              <a:buNone/>
              <a:defRPr sz="1000"/>
            </a:lvl9pPr>
          </a:lstStyle>
          <a:p>
            <a:endParaRPr/>
          </a:p>
        </p:txBody>
      </p:sp>
      <p:sp>
        <p:nvSpPr>
          <p:cNvPr id="179" name="Google Shape;179;p26"/>
          <p:cNvSpPr txBox="1">
            <a:spLocks noGrp="1"/>
          </p:cNvSpPr>
          <p:nvPr>
            <p:ph type="dt" idx="10"/>
          </p:nvPr>
        </p:nvSpPr>
        <p:spPr>
          <a:xfrm>
            <a:off x="7456921" y="5883276"/>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80" name="Google Shape;180;p26"/>
          <p:cNvSpPr txBox="1">
            <a:spLocks noGrp="1"/>
          </p:cNvSpPr>
          <p:nvPr>
            <p:ph type="ftr" idx="11"/>
          </p:nvPr>
        </p:nvSpPr>
        <p:spPr>
          <a:xfrm>
            <a:off x="1141411" y="5883275"/>
            <a:ext cx="623930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81" name="Google Shape;181;p26"/>
          <p:cNvSpPr txBox="1">
            <a:spLocks noGrp="1"/>
          </p:cNvSpPr>
          <p:nvPr>
            <p:ph type="sldNum" idx="12"/>
          </p:nvPr>
        </p:nvSpPr>
        <p:spPr>
          <a:xfrm>
            <a:off x="10276321" y="5883274"/>
            <a:ext cx="77108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182"/>
        <p:cNvGrpSpPr/>
        <p:nvPr/>
      </p:nvGrpSpPr>
      <p:grpSpPr>
        <a:xfrm>
          <a:off x="0" y="0"/>
          <a:ext cx="0" cy="0"/>
          <a:chOff x="0" y="0"/>
          <a:chExt cx="0" cy="0"/>
        </a:xfrm>
      </p:grpSpPr>
      <p:sp>
        <p:nvSpPr>
          <p:cNvPr id="183" name="Google Shape;183;p27"/>
          <p:cNvSpPr txBox="1">
            <a:spLocks noGrp="1"/>
          </p:cNvSpPr>
          <p:nvPr>
            <p:ph type="title"/>
          </p:nvPr>
        </p:nvSpPr>
        <p:spPr>
          <a:xfrm>
            <a:off x="1446212" y="609599"/>
            <a:ext cx="9302752" cy="2748429"/>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600"/>
              <a:buFont typeface="Twentieth Century"/>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4" name="Google Shape;184;p27"/>
          <p:cNvSpPr txBox="1">
            <a:spLocks noGrp="1"/>
          </p:cNvSpPr>
          <p:nvPr>
            <p:ph type="body" idx="1"/>
          </p:nvPr>
        </p:nvSpPr>
        <p:spPr>
          <a:xfrm>
            <a:off x="1720644" y="3365557"/>
            <a:ext cx="8752299" cy="548968"/>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Clr>
                <a:schemeClr val="lt1"/>
              </a:buClr>
              <a:buSzPts val="1750"/>
              <a:buNone/>
              <a:defRPr sz="1400"/>
            </a:lvl1pPr>
            <a:lvl2pPr marL="914400" lvl="1" indent="-228600" algn="l">
              <a:lnSpc>
                <a:spcPct val="120000"/>
              </a:lnSpc>
              <a:spcBef>
                <a:spcPts val="500"/>
              </a:spcBef>
              <a:spcAft>
                <a:spcPts val="0"/>
              </a:spcAft>
              <a:buClr>
                <a:schemeClr val="lt1"/>
              </a:buClr>
              <a:buSzPts val="1750"/>
              <a:buNone/>
              <a:defRPr sz="1400"/>
            </a:lvl2pPr>
            <a:lvl3pPr marL="1371600" lvl="2" indent="-228600" algn="l">
              <a:lnSpc>
                <a:spcPct val="120000"/>
              </a:lnSpc>
              <a:spcBef>
                <a:spcPts val="500"/>
              </a:spcBef>
              <a:spcAft>
                <a:spcPts val="0"/>
              </a:spcAft>
              <a:buClr>
                <a:schemeClr val="lt1"/>
              </a:buClr>
              <a:buSzPts val="1500"/>
              <a:buNone/>
              <a:defRPr sz="1200"/>
            </a:lvl3pPr>
            <a:lvl4pPr marL="1828800" lvl="3" indent="-228600" algn="l">
              <a:lnSpc>
                <a:spcPct val="120000"/>
              </a:lnSpc>
              <a:spcBef>
                <a:spcPts val="500"/>
              </a:spcBef>
              <a:spcAft>
                <a:spcPts val="0"/>
              </a:spcAft>
              <a:buClr>
                <a:schemeClr val="lt1"/>
              </a:buClr>
              <a:buSzPts val="1250"/>
              <a:buNone/>
              <a:defRPr sz="1000"/>
            </a:lvl4pPr>
            <a:lvl5pPr marL="2286000" lvl="4" indent="-228600" algn="l">
              <a:lnSpc>
                <a:spcPct val="120000"/>
              </a:lnSpc>
              <a:spcBef>
                <a:spcPts val="500"/>
              </a:spcBef>
              <a:spcAft>
                <a:spcPts val="0"/>
              </a:spcAft>
              <a:buClr>
                <a:schemeClr val="lt1"/>
              </a:buClr>
              <a:buSzPts val="1250"/>
              <a:buNone/>
              <a:defRPr sz="1000"/>
            </a:lvl5pPr>
            <a:lvl6pPr marL="2743200" lvl="5" indent="-228600" algn="l">
              <a:lnSpc>
                <a:spcPct val="120000"/>
              </a:lnSpc>
              <a:spcBef>
                <a:spcPts val="500"/>
              </a:spcBef>
              <a:spcAft>
                <a:spcPts val="0"/>
              </a:spcAft>
              <a:buClr>
                <a:schemeClr val="lt1"/>
              </a:buClr>
              <a:buSzPts val="1250"/>
              <a:buNone/>
              <a:defRPr sz="1000"/>
            </a:lvl6pPr>
            <a:lvl7pPr marL="3200400" lvl="6" indent="-228600" algn="l">
              <a:lnSpc>
                <a:spcPct val="120000"/>
              </a:lnSpc>
              <a:spcBef>
                <a:spcPts val="500"/>
              </a:spcBef>
              <a:spcAft>
                <a:spcPts val="0"/>
              </a:spcAft>
              <a:buClr>
                <a:schemeClr val="lt1"/>
              </a:buClr>
              <a:buSzPts val="1250"/>
              <a:buNone/>
              <a:defRPr sz="1000"/>
            </a:lvl7pPr>
            <a:lvl8pPr marL="3657600" lvl="7" indent="-228600" algn="l">
              <a:lnSpc>
                <a:spcPct val="120000"/>
              </a:lnSpc>
              <a:spcBef>
                <a:spcPts val="500"/>
              </a:spcBef>
              <a:spcAft>
                <a:spcPts val="0"/>
              </a:spcAft>
              <a:buClr>
                <a:schemeClr val="lt1"/>
              </a:buClr>
              <a:buSzPts val="1250"/>
              <a:buNone/>
              <a:defRPr sz="1000"/>
            </a:lvl8pPr>
            <a:lvl9pPr marL="4114800" lvl="8" indent="-228600" algn="l">
              <a:lnSpc>
                <a:spcPct val="120000"/>
              </a:lnSpc>
              <a:spcBef>
                <a:spcPts val="500"/>
              </a:spcBef>
              <a:spcAft>
                <a:spcPts val="0"/>
              </a:spcAft>
              <a:buClr>
                <a:schemeClr val="lt1"/>
              </a:buClr>
              <a:buSzPts val="1250"/>
              <a:buNone/>
              <a:defRPr sz="1000"/>
            </a:lvl9pPr>
          </a:lstStyle>
          <a:p>
            <a:endParaRPr/>
          </a:p>
        </p:txBody>
      </p:sp>
      <p:sp>
        <p:nvSpPr>
          <p:cNvPr id="185" name="Google Shape;185;p27"/>
          <p:cNvSpPr txBox="1">
            <a:spLocks noGrp="1"/>
          </p:cNvSpPr>
          <p:nvPr>
            <p:ph type="body" idx="2"/>
          </p:nvPr>
        </p:nvSpPr>
        <p:spPr>
          <a:xfrm>
            <a:off x="1141411" y="4309919"/>
            <a:ext cx="9906002" cy="1489496"/>
          </a:xfrm>
          <a:prstGeom prst="rect">
            <a:avLst/>
          </a:prstGeom>
          <a:noFill/>
          <a:ln>
            <a:noFill/>
          </a:ln>
        </p:spPr>
        <p:txBody>
          <a:bodyPr spcFirstLastPara="1" wrap="square" lIns="91425" tIns="45700" rIns="91425" bIns="45700" anchor="ctr" anchorCtr="0">
            <a:normAutofit/>
          </a:bodyPr>
          <a:lstStyle>
            <a:lvl1pPr marL="457200" lvl="0" indent="-228600" algn="l">
              <a:lnSpc>
                <a:spcPct val="120000"/>
              </a:lnSpc>
              <a:spcBef>
                <a:spcPts val="1000"/>
              </a:spcBef>
              <a:spcAft>
                <a:spcPts val="0"/>
              </a:spcAft>
              <a:buClr>
                <a:schemeClr val="lt1"/>
              </a:buClr>
              <a:buSzPts val="2250"/>
              <a:buNone/>
              <a:defRPr sz="1800"/>
            </a:lvl1pPr>
            <a:lvl2pPr marL="914400" lvl="1" indent="-228600" algn="l">
              <a:lnSpc>
                <a:spcPct val="120000"/>
              </a:lnSpc>
              <a:spcBef>
                <a:spcPts val="500"/>
              </a:spcBef>
              <a:spcAft>
                <a:spcPts val="0"/>
              </a:spcAft>
              <a:buClr>
                <a:schemeClr val="lt1"/>
              </a:buClr>
              <a:buSzPts val="1750"/>
              <a:buNone/>
              <a:defRPr sz="1400"/>
            </a:lvl2pPr>
            <a:lvl3pPr marL="1371600" lvl="2" indent="-228600" algn="l">
              <a:lnSpc>
                <a:spcPct val="120000"/>
              </a:lnSpc>
              <a:spcBef>
                <a:spcPts val="500"/>
              </a:spcBef>
              <a:spcAft>
                <a:spcPts val="0"/>
              </a:spcAft>
              <a:buClr>
                <a:schemeClr val="lt1"/>
              </a:buClr>
              <a:buSzPts val="1500"/>
              <a:buNone/>
              <a:defRPr sz="1200"/>
            </a:lvl3pPr>
            <a:lvl4pPr marL="1828800" lvl="3" indent="-228600" algn="l">
              <a:lnSpc>
                <a:spcPct val="120000"/>
              </a:lnSpc>
              <a:spcBef>
                <a:spcPts val="500"/>
              </a:spcBef>
              <a:spcAft>
                <a:spcPts val="0"/>
              </a:spcAft>
              <a:buClr>
                <a:schemeClr val="lt1"/>
              </a:buClr>
              <a:buSzPts val="1250"/>
              <a:buNone/>
              <a:defRPr sz="1000"/>
            </a:lvl4pPr>
            <a:lvl5pPr marL="2286000" lvl="4" indent="-228600" algn="l">
              <a:lnSpc>
                <a:spcPct val="120000"/>
              </a:lnSpc>
              <a:spcBef>
                <a:spcPts val="500"/>
              </a:spcBef>
              <a:spcAft>
                <a:spcPts val="0"/>
              </a:spcAft>
              <a:buClr>
                <a:schemeClr val="lt1"/>
              </a:buClr>
              <a:buSzPts val="1250"/>
              <a:buNone/>
              <a:defRPr sz="1000"/>
            </a:lvl5pPr>
            <a:lvl6pPr marL="2743200" lvl="5" indent="-228600" algn="l">
              <a:lnSpc>
                <a:spcPct val="120000"/>
              </a:lnSpc>
              <a:spcBef>
                <a:spcPts val="500"/>
              </a:spcBef>
              <a:spcAft>
                <a:spcPts val="0"/>
              </a:spcAft>
              <a:buClr>
                <a:schemeClr val="lt1"/>
              </a:buClr>
              <a:buSzPts val="1250"/>
              <a:buNone/>
              <a:defRPr sz="1000"/>
            </a:lvl6pPr>
            <a:lvl7pPr marL="3200400" lvl="6" indent="-228600" algn="l">
              <a:lnSpc>
                <a:spcPct val="120000"/>
              </a:lnSpc>
              <a:spcBef>
                <a:spcPts val="500"/>
              </a:spcBef>
              <a:spcAft>
                <a:spcPts val="0"/>
              </a:spcAft>
              <a:buClr>
                <a:schemeClr val="lt1"/>
              </a:buClr>
              <a:buSzPts val="1250"/>
              <a:buNone/>
              <a:defRPr sz="1000"/>
            </a:lvl7pPr>
            <a:lvl8pPr marL="3657600" lvl="7" indent="-228600" algn="l">
              <a:lnSpc>
                <a:spcPct val="120000"/>
              </a:lnSpc>
              <a:spcBef>
                <a:spcPts val="500"/>
              </a:spcBef>
              <a:spcAft>
                <a:spcPts val="0"/>
              </a:spcAft>
              <a:buClr>
                <a:schemeClr val="lt1"/>
              </a:buClr>
              <a:buSzPts val="1250"/>
              <a:buNone/>
              <a:defRPr sz="1000"/>
            </a:lvl8pPr>
            <a:lvl9pPr marL="4114800" lvl="8" indent="-228600" algn="l">
              <a:lnSpc>
                <a:spcPct val="120000"/>
              </a:lnSpc>
              <a:spcBef>
                <a:spcPts val="500"/>
              </a:spcBef>
              <a:spcAft>
                <a:spcPts val="0"/>
              </a:spcAft>
              <a:buClr>
                <a:schemeClr val="lt1"/>
              </a:buClr>
              <a:buSzPts val="1250"/>
              <a:buNone/>
              <a:defRPr sz="1000"/>
            </a:lvl9pPr>
          </a:lstStyle>
          <a:p>
            <a:endParaRPr/>
          </a:p>
        </p:txBody>
      </p:sp>
      <p:sp>
        <p:nvSpPr>
          <p:cNvPr id="186" name="Google Shape;186;p27"/>
          <p:cNvSpPr txBox="1">
            <a:spLocks noGrp="1"/>
          </p:cNvSpPr>
          <p:nvPr>
            <p:ph type="dt" idx="10"/>
          </p:nvPr>
        </p:nvSpPr>
        <p:spPr>
          <a:xfrm>
            <a:off x="7456921" y="5883276"/>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87" name="Google Shape;187;p27"/>
          <p:cNvSpPr txBox="1">
            <a:spLocks noGrp="1"/>
          </p:cNvSpPr>
          <p:nvPr>
            <p:ph type="ftr" idx="11"/>
          </p:nvPr>
        </p:nvSpPr>
        <p:spPr>
          <a:xfrm>
            <a:off x="1141411" y="5883275"/>
            <a:ext cx="623930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88" name="Google Shape;188;p27"/>
          <p:cNvSpPr txBox="1">
            <a:spLocks noGrp="1"/>
          </p:cNvSpPr>
          <p:nvPr>
            <p:ph type="sldNum" idx="12"/>
          </p:nvPr>
        </p:nvSpPr>
        <p:spPr>
          <a:xfrm>
            <a:off x="10276321" y="5883274"/>
            <a:ext cx="77108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
        <p:nvSpPr>
          <p:cNvPr id="189" name="Google Shape;189;p27"/>
          <p:cNvSpPr txBox="1"/>
          <p:nvPr/>
        </p:nvSpPr>
        <p:spPr>
          <a:xfrm>
            <a:off x="903512" y="732394"/>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lt1"/>
              </a:buClr>
              <a:buSzPts val="8000"/>
              <a:buFont typeface="Twentieth Century"/>
              <a:buNone/>
            </a:pPr>
            <a:r>
              <a:rPr lang="en-US" sz="8000" b="0" cap="none" dirty="0">
                <a:solidFill>
                  <a:schemeClr val="lt1"/>
                </a:solidFill>
                <a:latin typeface="Twentieth Century"/>
                <a:ea typeface="Twentieth Century"/>
                <a:cs typeface="Twentieth Century"/>
                <a:sym typeface="Twentieth Century"/>
              </a:rPr>
              <a:t>“</a:t>
            </a:r>
            <a:endParaRPr dirty="0"/>
          </a:p>
        </p:txBody>
      </p:sp>
      <p:sp>
        <p:nvSpPr>
          <p:cNvPr id="190" name="Google Shape;190;p27"/>
          <p:cNvSpPr txBox="1"/>
          <p:nvPr/>
        </p:nvSpPr>
        <p:spPr>
          <a:xfrm>
            <a:off x="10537370" y="2764972"/>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lt1"/>
              </a:buClr>
              <a:buSzPts val="8000"/>
              <a:buFont typeface="Twentieth Century"/>
              <a:buNone/>
            </a:pPr>
            <a:r>
              <a:rPr lang="en-US" sz="8000" b="0" cap="none" dirty="0">
                <a:solidFill>
                  <a:schemeClr val="lt1"/>
                </a:solidFill>
                <a:latin typeface="Twentieth Century"/>
                <a:ea typeface="Twentieth Century"/>
                <a:cs typeface="Twentieth Century"/>
                <a:sym typeface="Twentieth Century"/>
              </a:rPr>
              <a:t>”</a:t>
            </a:r>
            <a:endParaRPr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91"/>
        <p:cNvGrpSpPr/>
        <p:nvPr/>
      </p:nvGrpSpPr>
      <p:grpSpPr>
        <a:xfrm>
          <a:off x="0" y="0"/>
          <a:ext cx="0" cy="0"/>
          <a:chOff x="0" y="0"/>
          <a:chExt cx="0" cy="0"/>
        </a:xfrm>
      </p:grpSpPr>
      <p:sp>
        <p:nvSpPr>
          <p:cNvPr id="192" name="Google Shape;192;p28"/>
          <p:cNvSpPr txBox="1">
            <a:spLocks noGrp="1"/>
          </p:cNvSpPr>
          <p:nvPr>
            <p:ph type="title"/>
          </p:nvPr>
        </p:nvSpPr>
        <p:spPr>
          <a:xfrm>
            <a:off x="1141410" y="2134041"/>
            <a:ext cx="9906001" cy="2511835"/>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600"/>
              <a:buFont typeface="Twentieth Century"/>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3" name="Google Shape;193;p28"/>
          <p:cNvSpPr txBox="1">
            <a:spLocks noGrp="1"/>
          </p:cNvSpPr>
          <p:nvPr>
            <p:ph type="body" idx="1"/>
          </p:nvPr>
        </p:nvSpPr>
        <p:spPr>
          <a:xfrm>
            <a:off x="1141364" y="4657655"/>
            <a:ext cx="9904505" cy="1140644"/>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Clr>
                <a:schemeClr val="lt1"/>
              </a:buClr>
              <a:buSzPts val="2250"/>
              <a:buNone/>
              <a:defRPr sz="1800"/>
            </a:lvl1pPr>
            <a:lvl2pPr marL="914400" lvl="1" indent="-228600" algn="l">
              <a:lnSpc>
                <a:spcPct val="120000"/>
              </a:lnSpc>
              <a:spcBef>
                <a:spcPts val="500"/>
              </a:spcBef>
              <a:spcAft>
                <a:spcPts val="0"/>
              </a:spcAft>
              <a:buClr>
                <a:schemeClr val="lt1"/>
              </a:buClr>
              <a:buSzPts val="1750"/>
              <a:buNone/>
              <a:defRPr sz="1400"/>
            </a:lvl2pPr>
            <a:lvl3pPr marL="1371600" lvl="2" indent="-228600" algn="l">
              <a:lnSpc>
                <a:spcPct val="120000"/>
              </a:lnSpc>
              <a:spcBef>
                <a:spcPts val="500"/>
              </a:spcBef>
              <a:spcAft>
                <a:spcPts val="0"/>
              </a:spcAft>
              <a:buClr>
                <a:schemeClr val="lt1"/>
              </a:buClr>
              <a:buSzPts val="1500"/>
              <a:buNone/>
              <a:defRPr sz="1200"/>
            </a:lvl3pPr>
            <a:lvl4pPr marL="1828800" lvl="3" indent="-228600" algn="l">
              <a:lnSpc>
                <a:spcPct val="120000"/>
              </a:lnSpc>
              <a:spcBef>
                <a:spcPts val="500"/>
              </a:spcBef>
              <a:spcAft>
                <a:spcPts val="0"/>
              </a:spcAft>
              <a:buClr>
                <a:schemeClr val="lt1"/>
              </a:buClr>
              <a:buSzPts val="1250"/>
              <a:buNone/>
              <a:defRPr sz="1000"/>
            </a:lvl4pPr>
            <a:lvl5pPr marL="2286000" lvl="4" indent="-228600" algn="l">
              <a:lnSpc>
                <a:spcPct val="120000"/>
              </a:lnSpc>
              <a:spcBef>
                <a:spcPts val="500"/>
              </a:spcBef>
              <a:spcAft>
                <a:spcPts val="0"/>
              </a:spcAft>
              <a:buClr>
                <a:schemeClr val="lt1"/>
              </a:buClr>
              <a:buSzPts val="1250"/>
              <a:buNone/>
              <a:defRPr sz="1000"/>
            </a:lvl5pPr>
            <a:lvl6pPr marL="2743200" lvl="5" indent="-228600" algn="l">
              <a:lnSpc>
                <a:spcPct val="120000"/>
              </a:lnSpc>
              <a:spcBef>
                <a:spcPts val="500"/>
              </a:spcBef>
              <a:spcAft>
                <a:spcPts val="0"/>
              </a:spcAft>
              <a:buClr>
                <a:schemeClr val="lt1"/>
              </a:buClr>
              <a:buSzPts val="1250"/>
              <a:buNone/>
              <a:defRPr sz="1000"/>
            </a:lvl6pPr>
            <a:lvl7pPr marL="3200400" lvl="6" indent="-228600" algn="l">
              <a:lnSpc>
                <a:spcPct val="120000"/>
              </a:lnSpc>
              <a:spcBef>
                <a:spcPts val="500"/>
              </a:spcBef>
              <a:spcAft>
                <a:spcPts val="0"/>
              </a:spcAft>
              <a:buClr>
                <a:schemeClr val="lt1"/>
              </a:buClr>
              <a:buSzPts val="1250"/>
              <a:buNone/>
              <a:defRPr sz="1000"/>
            </a:lvl7pPr>
            <a:lvl8pPr marL="3657600" lvl="7" indent="-228600" algn="l">
              <a:lnSpc>
                <a:spcPct val="120000"/>
              </a:lnSpc>
              <a:spcBef>
                <a:spcPts val="500"/>
              </a:spcBef>
              <a:spcAft>
                <a:spcPts val="0"/>
              </a:spcAft>
              <a:buClr>
                <a:schemeClr val="lt1"/>
              </a:buClr>
              <a:buSzPts val="1250"/>
              <a:buNone/>
              <a:defRPr sz="1000"/>
            </a:lvl8pPr>
            <a:lvl9pPr marL="4114800" lvl="8" indent="-228600" algn="l">
              <a:lnSpc>
                <a:spcPct val="120000"/>
              </a:lnSpc>
              <a:spcBef>
                <a:spcPts val="500"/>
              </a:spcBef>
              <a:spcAft>
                <a:spcPts val="0"/>
              </a:spcAft>
              <a:buClr>
                <a:schemeClr val="lt1"/>
              </a:buClr>
              <a:buSzPts val="1250"/>
              <a:buNone/>
              <a:defRPr sz="1000"/>
            </a:lvl9pPr>
          </a:lstStyle>
          <a:p>
            <a:endParaRPr/>
          </a:p>
        </p:txBody>
      </p:sp>
      <p:sp>
        <p:nvSpPr>
          <p:cNvPr id="194" name="Google Shape;194;p28"/>
          <p:cNvSpPr txBox="1">
            <a:spLocks noGrp="1"/>
          </p:cNvSpPr>
          <p:nvPr>
            <p:ph type="dt" idx="10"/>
          </p:nvPr>
        </p:nvSpPr>
        <p:spPr>
          <a:xfrm>
            <a:off x="7456921" y="5883276"/>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95" name="Google Shape;195;p28"/>
          <p:cNvSpPr txBox="1">
            <a:spLocks noGrp="1"/>
          </p:cNvSpPr>
          <p:nvPr>
            <p:ph type="ftr" idx="11"/>
          </p:nvPr>
        </p:nvSpPr>
        <p:spPr>
          <a:xfrm>
            <a:off x="1141411" y="5883275"/>
            <a:ext cx="623930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96" name="Google Shape;196;p28"/>
          <p:cNvSpPr txBox="1">
            <a:spLocks noGrp="1"/>
          </p:cNvSpPr>
          <p:nvPr>
            <p:ph type="sldNum" idx="12"/>
          </p:nvPr>
        </p:nvSpPr>
        <p:spPr>
          <a:xfrm>
            <a:off x="10276321" y="5883274"/>
            <a:ext cx="77108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197"/>
        <p:cNvGrpSpPr/>
        <p:nvPr/>
      </p:nvGrpSpPr>
      <p:grpSpPr>
        <a:xfrm>
          <a:off x="0" y="0"/>
          <a:ext cx="0" cy="0"/>
          <a:chOff x="0" y="0"/>
          <a:chExt cx="0" cy="0"/>
        </a:xfrm>
      </p:grpSpPr>
      <p:sp>
        <p:nvSpPr>
          <p:cNvPr id="198" name="Google Shape;198;p29"/>
          <p:cNvSpPr txBox="1">
            <a:spLocks noGrp="1"/>
          </p:cNvSpPr>
          <p:nvPr>
            <p:ph type="title"/>
          </p:nvPr>
        </p:nvSpPr>
        <p:spPr>
          <a:xfrm>
            <a:off x="1141413" y="609600"/>
            <a:ext cx="9905998" cy="19050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9" name="Google Shape;199;p29"/>
          <p:cNvSpPr txBox="1">
            <a:spLocks noGrp="1"/>
          </p:cNvSpPr>
          <p:nvPr>
            <p:ph type="body" idx="1"/>
          </p:nvPr>
        </p:nvSpPr>
        <p:spPr>
          <a:xfrm>
            <a:off x="1141410" y="2674463"/>
            <a:ext cx="3196899" cy="685800"/>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3000"/>
              <a:buNone/>
              <a:defRPr sz="2400" b="0" cap="none">
                <a:solidFill>
                  <a:schemeClr val="lt1"/>
                </a:solidFill>
              </a:defRPr>
            </a:lvl1pPr>
            <a:lvl2pPr marL="914400" lvl="1" indent="-228600" algn="l">
              <a:lnSpc>
                <a:spcPct val="120000"/>
              </a:lnSpc>
              <a:spcBef>
                <a:spcPts val="500"/>
              </a:spcBef>
              <a:spcAft>
                <a:spcPts val="0"/>
              </a:spcAft>
              <a:buClr>
                <a:schemeClr val="lt1"/>
              </a:buClr>
              <a:buSzPts val="2500"/>
              <a:buNone/>
              <a:defRPr sz="2000" b="1"/>
            </a:lvl2pPr>
            <a:lvl3pPr marL="1371600" lvl="2" indent="-228600" algn="l">
              <a:lnSpc>
                <a:spcPct val="120000"/>
              </a:lnSpc>
              <a:spcBef>
                <a:spcPts val="500"/>
              </a:spcBef>
              <a:spcAft>
                <a:spcPts val="0"/>
              </a:spcAft>
              <a:buClr>
                <a:schemeClr val="lt1"/>
              </a:buClr>
              <a:buSzPts val="2250"/>
              <a:buNone/>
              <a:defRPr sz="1800" b="1"/>
            </a:lvl3pPr>
            <a:lvl4pPr marL="1828800" lvl="3" indent="-228600" algn="l">
              <a:lnSpc>
                <a:spcPct val="120000"/>
              </a:lnSpc>
              <a:spcBef>
                <a:spcPts val="500"/>
              </a:spcBef>
              <a:spcAft>
                <a:spcPts val="0"/>
              </a:spcAft>
              <a:buClr>
                <a:schemeClr val="lt1"/>
              </a:buClr>
              <a:buSzPts val="2000"/>
              <a:buNone/>
              <a:defRPr sz="1600" b="1"/>
            </a:lvl4pPr>
            <a:lvl5pPr marL="2286000" lvl="4" indent="-228600" algn="l">
              <a:lnSpc>
                <a:spcPct val="120000"/>
              </a:lnSpc>
              <a:spcBef>
                <a:spcPts val="500"/>
              </a:spcBef>
              <a:spcAft>
                <a:spcPts val="0"/>
              </a:spcAft>
              <a:buClr>
                <a:schemeClr val="lt1"/>
              </a:buClr>
              <a:buSzPts val="2000"/>
              <a:buNone/>
              <a:defRPr sz="1600" b="1"/>
            </a:lvl5pPr>
            <a:lvl6pPr marL="2743200" lvl="5" indent="-228600" algn="l">
              <a:lnSpc>
                <a:spcPct val="120000"/>
              </a:lnSpc>
              <a:spcBef>
                <a:spcPts val="500"/>
              </a:spcBef>
              <a:spcAft>
                <a:spcPts val="0"/>
              </a:spcAft>
              <a:buClr>
                <a:schemeClr val="lt1"/>
              </a:buClr>
              <a:buSzPts val="2000"/>
              <a:buNone/>
              <a:defRPr sz="1600" b="1"/>
            </a:lvl6pPr>
            <a:lvl7pPr marL="3200400" lvl="6" indent="-228600" algn="l">
              <a:lnSpc>
                <a:spcPct val="120000"/>
              </a:lnSpc>
              <a:spcBef>
                <a:spcPts val="500"/>
              </a:spcBef>
              <a:spcAft>
                <a:spcPts val="0"/>
              </a:spcAft>
              <a:buClr>
                <a:schemeClr val="lt1"/>
              </a:buClr>
              <a:buSzPts val="2000"/>
              <a:buNone/>
              <a:defRPr sz="1600" b="1"/>
            </a:lvl7pPr>
            <a:lvl8pPr marL="3657600" lvl="7" indent="-228600" algn="l">
              <a:lnSpc>
                <a:spcPct val="120000"/>
              </a:lnSpc>
              <a:spcBef>
                <a:spcPts val="500"/>
              </a:spcBef>
              <a:spcAft>
                <a:spcPts val="0"/>
              </a:spcAft>
              <a:buClr>
                <a:schemeClr val="lt1"/>
              </a:buClr>
              <a:buSzPts val="2000"/>
              <a:buNone/>
              <a:defRPr sz="1600" b="1"/>
            </a:lvl8pPr>
            <a:lvl9pPr marL="4114800" lvl="8" indent="-228600" algn="l">
              <a:lnSpc>
                <a:spcPct val="120000"/>
              </a:lnSpc>
              <a:spcBef>
                <a:spcPts val="500"/>
              </a:spcBef>
              <a:spcAft>
                <a:spcPts val="0"/>
              </a:spcAft>
              <a:buClr>
                <a:schemeClr val="lt1"/>
              </a:buClr>
              <a:buSzPts val="2000"/>
              <a:buNone/>
              <a:defRPr sz="1600" b="1"/>
            </a:lvl9pPr>
          </a:lstStyle>
          <a:p>
            <a:endParaRPr/>
          </a:p>
        </p:txBody>
      </p:sp>
      <p:sp>
        <p:nvSpPr>
          <p:cNvPr id="200" name="Google Shape;200;p29"/>
          <p:cNvSpPr txBox="1">
            <a:spLocks noGrp="1"/>
          </p:cNvSpPr>
          <p:nvPr>
            <p:ph type="body" idx="2"/>
          </p:nvPr>
        </p:nvSpPr>
        <p:spPr>
          <a:xfrm>
            <a:off x="1127918" y="3360263"/>
            <a:ext cx="3208735" cy="2430936"/>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Clr>
                <a:schemeClr val="lt1"/>
              </a:buClr>
              <a:buSzPts val="1750"/>
              <a:buNone/>
              <a:defRPr sz="1400"/>
            </a:lvl1pPr>
            <a:lvl2pPr marL="914400" lvl="1" indent="-228600" algn="l">
              <a:lnSpc>
                <a:spcPct val="120000"/>
              </a:lnSpc>
              <a:spcBef>
                <a:spcPts val="500"/>
              </a:spcBef>
              <a:spcAft>
                <a:spcPts val="0"/>
              </a:spcAft>
              <a:buClr>
                <a:schemeClr val="lt1"/>
              </a:buClr>
              <a:buSzPts val="1500"/>
              <a:buNone/>
              <a:defRPr sz="1200"/>
            </a:lvl2pPr>
            <a:lvl3pPr marL="1371600" lvl="2" indent="-228600" algn="l">
              <a:lnSpc>
                <a:spcPct val="120000"/>
              </a:lnSpc>
              <a:spcBef>
                <a:spcPts val="500"/>
              </a:spcBef>
              <a:spcAft>
                <a:spcPts val="0"/>
              </a:spcAft>
              <a:buClr>
                <a:schemeClr val="lt1"/>
              </a:buClr>
              <a:buSzPts val="1250"/>
              <a:buNone/>
              <a:defRPr sz="1000"/>
            </a:lvl3pPr>
            <a:lvl4pPr marL="1828800" lvl="3" indent="-228600" algn="l">
              <a:lnSpc>
                <a:spcPct val="120000"/>
              </a:lnSpc>
              <a:spcBef>
                <a:spcPts val="500"/>
              </a:spcBef>
              <a:spcAft>
                <a:spcPts val="0"/>
              </a:spcAft>
              <a:buClr>
                <a:schemeClr val="lt1"/>
              </a:buClr>
              <a:buSzPts val="1125"/>
              <a:buNone/>
              <a:defRPr sz="900"/>
            </a:lvl4pPr>
            <a:lvl5pPr marL="2286000" lvl="4" indent="-228600" algn="l">
              <a:lnSpc>
                <a:spcPct val="120000"/>
              </a:lnSpc>
              <a:spcBef>
                <a:spcPts val="500"/>
              </a:spcBef>
              <a:spcAft>
                <a:spcPts val="0"/>
              </a:spcAft>
              <a:buClr>
                <a:schemeClr val="lt1"/>
              </a:buClr>
              <a:buSzPts val="1125"/>
              <a:buNone/>
              <a:defRPr sz="900"/>
            </a:lvl5pPr>
            <a:lvl6pPr marL="2743200" lvl="5" indent="-228600" algn="l">
              <a:lnSpc>
                <a:spcPct val="120000"/>
              </a:lnSpc>
              <a:spcBef>
                <a:spcPts val="500"/>
              </a:spcBef>
              <a:spcAft>
                <a:spcPts val="0"/>
              </a:spcAft>
              <a:buClr>
                <a:schemeClr val="lt1"/>
              </a:buClr>
              <a:buSzPts val="1125"/>
              <a:buNone/>
              <a:defRPr sz="900"/>
            </a:lvl6pPr>
            <a:lvl7pPr marL="3200400" lvl="6" indent="-228600" algn="l">
              <a:lnSpc>
                <a:spcPct val="120000"/>
              </a:lnSpc>
              <a:spcBef>
                <a:spcPts val="500"/>
              </a:spcBef>
              <a:spcAft>
                <a:spcPts val="0"/>
              </a:spcAft>
              <a:buClr>
                <a:schemeClr val="lt1"/>
              </a:buClr>
              <a:buSzPts val="1125"/>
              <a:buNone/>
              <a:defRPr sz="900"/>
            </a:lvl7pPr>
            <a:lvl8pPr marL="3657600" lvl="7" indent="-228600" algn="l">
              <a:lnSpc>
                <a:spcPct val="120000"/>
              </a:lnSpc>
              <a:spcBef>
                <a:spcPts val="500"/>
              </a:spcBef>
              <a:spcAft>
                <a:spcPts val="0"/>
              </a:spcAft>
              <a:buClr>
                <a:schemeClr val="lt1"/>
              </a:buClr>
              <a:buSzPts val="1125"/>
              <a:buNone/>
              <a:defRPr sz="900"/>
            </a:lvl8pPr>
            <a:lvl9pPr marL="4114800" lvl="8" indent="-228600" algn="l">
              <a:lnSpc>
                <a:spcPct val="120000"/>
              </a:lnSpc>
              <a:spcBef>
                <a:spcPts val="500"/>
              </a:spcBef>
              <a:spcAft>
                <a:spcPts val="0"/>
              </a:spcAft>
              <a:buClr>
                <a:schemeClr val="lt1"/>
              </a:buClr>
              <a:buSzPts val="1125"/>
              <a:buNone/>
              <a:defRPr sz="900"/>
            </a:lvl9pPr>
          </a:lstStyle>
          <a:p>
            <a:endParaRPr/>
          </a:p>
        </p:txBody>
      </p:sp>
      <p:sp>
        <p:nvSpPr>
          <p:cNvPr id="201" name="Google Shape;201;p29"/>
          <p:cNvSpPr txBox="1">
            <a:spLocks noGrp="1"/>
          </p:cNvSpPr>
          <p:nvPr>
            <p:ph type="body" idx="3"/>
          </p:nvPr>
        </p:nvSpPr>
        <p:spPr>
          <a:xfrm>
            <a:off x="4514766" y="2677635"/>
            <a:ext cx="3184385" cy="685800"/>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3000"/>
              <a:buNone/>
              <a:defRPr sz="2400" b="0" cap="none">
                <a:solidFill>
                  <a:schemeClr val="lt1"/>
                </a:solidFill>
              </a:defRPr>
            </a:lvl1pPr>
            <a:lvl2pPr marL="914400" lvl="1" indent="-228600" algn="l">
              <a:lnSpc>
                <a:spcPct val="120000"/>
              </a:lnSpc>
              <a:spcBef>
                <a:spcPts val="500"/>
              </a:spcBef>
              <a:spcAft>
                <a:spcPts val="0"/>
              </a:spcAft>
              <a:buClr>
                <a:schemeClr val="lt1"/>
              </a:buClr>
              <a:buSzPts val="2500"/>
              <a:buNone/>
              <a:defRPr sz="2000" b="1"/>
            </a:lvl2pPr>
            <a:lvl3pPr marL="1371600" lvl="2" indent="-228600" algn="l">
              <a:lnSpc>
                <a:spcPct val="120000"/>
              </a:lnSpc>
              <a:spcBef>
                <a:spcPts val="500"/>
              </a:spcBef>
              <a:spcAft>
                <a:spcPts val="0"/>
              </a:spcAft>
              <a:buClr>
                <a:schemeClr val="lt1"/>
              </a:buClr>
              <a:buSzPts val="2250"/>
              <a:buNone/>
              <a:defRPr sz="1800" b="1"/>
            </a:lvl3pPr>
            <a:lvl4pPr marL="1828800" lvl="3" indent="-228600" algn="l">
              <a:lnSpc>
                <a:spcPct val="120000"/>
              </a:lnSpc>
              <a:spcBef>
                <a:spcPts val="500"/>
              </a:spcBef>
              <a:spcAft>
                <a:spcPts val="0"/>
              </a:spcAft>
              <a:buClr>
                <a:schemeClr val="lt1"/>
              </a:buClr>
              <a:buSzPts val="2000"/>
              <a:buNone/>
              <a:defRPr sz="1600" b="1"/>
            </a:lvl4pPr>
            <a:lvl5pPr marL="2286000" lvl="4" indent="-228600" algn="l">
              <a:lnSpc>
                <a:spcPct val="120000"/>
              </a:lnSpc>
              <a:spcBef>
                <a:spcPts val="500"/>
              </a:spcBef>
              <a:spcAft>
                <a:spcPts val="0"/>
              </a:spcAft>
              <a:buClr>
                <a:schemeClr val="lt1"/>
              </a:buClr>
              <a:buSzPts val="2000"/>
              <a:buNone/>
              <a:defRPr sz="1600" b="1"/>
            </a:lvl5pPr>
            <a:lvl6pPr marL="2743200" lvl="5" indent="-228600" algn="l">
              <a:lnSpc>
                <a:spcPct val="120000"/>
              </a:lnSpc>
              <a:spcBef>
                <a:spcPts val="500"/>
              </a:spcBef>
              <a:spcAft>
                <a:spcPts val="0"/>
              </a:spcAft>
              <a:buClr>
                <a:schemeClr val="lt1"/>
              </a:buClr>
              <a:buSzPts val="2000"/>
              <a:buNone/>
              <a:defRPr sz="1600" b="1"/>
            </a:lvl6pPr>
            <a:lvl7pPr marL="3200400" lvl="6" indent="-228600" algn="l">
              <a:lnSpc>
                <a:spcPct val="120000"/>
              </a:lnSpc>
              <a:spcBef>
                <a:spcPts val="500"/>
              </a:spcBef>
              <a:spcAft>
                <a:spcPts val="0"/>
              </a:spcAft>
              <a:buClr>
                <a:schemeClr val="lt1"/>
              </a:buClr>
              <a:buSzPts val="2000"/>
              <a:buNone/>
              <a:defRPr sz="1600" b="1"/>
            </a:lvl7pPr>
            <a:lvl8pPr marL="3657600" lvl="7" indent="-228600" algn="l">
              <a:lnSpc>
                <a:spcPct val="120000"/>
              </a:lnSpc>
              <a:spcBef>
                <a:spcPts val="500"/>
              </a:spcBef>
              <a:spcAft>
                <a:spcPts val="0"/>
              </a:spcAft>
              <a:buClr>
                <a:schemeClr val="lt1"/>
              </a:buClr>
              <a:buSzPts val="2000"/>
              <a:buNone/>
              <a:defRPr sz="1600" b="1"/>
            </a:lvl8pPr>
            <a:lvl9pPr marL="4114800" lvl="8" indent="-228600" algn="l">
              <a:lnSpc>
                <a:spcPct val="120000"/>
              </a:lnSpc>
              <a:spcBef>
                <a:spcPts val="500"/>
              </a:spcBef>
              <a:spcAft>
                <a:spcPts val="0"/>
              </a:spcAft>
              <a:buClr>
                <a:schemeClr val="lt1"/>
              </a:buClr>
              <a:buSzPts val="2000"/>
              <a:buNone/>
              <a:defRPr sz="1600" b="1"/>
            </a:lvl9pPr>
          </a:lstStyle>
          <a:p>
            <a:endParaRPr/>
          </a:p>
        </p:txBody>
      </p:sp>
      <p:sp>
        <p:nvSpPr>
          <p:cNvPr id="202" name="Google Shape;202;p29"/>
          <p:cNvSpPr txBox="1">
            <a:spLocks noGrp="1"/>
          </p:cNvSpPr>
          <p:nvPr>
            <p:ph type="body" idx="4"/>
          </p:nvPr>
        </p:nvSpPr>
        <p:spPr>
          <a:xfrm>
            <a:off x="4504213" y="3363435"/>
            <a:ext cx="3195830" cy="2430936"/>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Clr>
                <a:schemeClr val="lt1"/>
              </a:buClr>
              <a:buSzPts val="1750"/>
              <a:buNone/>
              <a:defRPr sz="1400"/>
            </a:lvl1pPr>
            <a:lvl2pPr marL="914400" lvl="1" indent="-228600" algn="l">
              <a:lnSpc>
                <a:spcPct val="120000"/>
              </a:lnSpc>
              <a:spcBef>
                <a:spcPts val="500"/>
              </a:spcBef>
              <a:spcAft>
                <a:spcPts val="0"/>
              </a:spcAft>
              <a:buClr>
                <a:schemeClr val="lt1"/>
              </a:buClr>
              <a:buSzPts val="1500"/>
              <a:buNone/>
              <a:defRPr sz="1200"/>
            </a:lvl2pPr>
            <a:lvl3pPr marL="1371600" lvl="2" indent="-228600" algn="l">
              <a:lnSpc>
                <a:spcPct val="120000"/>
              </a:lnSpc>
              <a:spcBef>
                <a:spcPts val="500"/>
              </a:spcBef>
              <a:spcAft>
                <a:spcPts val="0"/>
              </a:spcAft>
              <a:buClr>
                <a:schemeClr val="lt1"/>
              </a:buClr>
              <a:buSzPts val="1250"/>
              <a:buNone/>
              <a:defRPr sz="1000"/>
            </a:lvl3pPr>
            <a:lvl4pPr marL="1828800" lvl="3" indent="-228600" algn="l">
              <a:lnSpc>
                <a:spcPct val="120000"/>
              </a:lnSpc>
              <a:spcBef>
                <a:spcPts val="500"/>
              </a:spcBef>
              <a:spcAft>
                <a:spcPts val="0"/>
              </a:spcAft>
              <a:buClr>
                <a:schemeClr val="lt1"/>
              </a:buClr>
              <a:buSzPts val="1125"/>
              <a:buNone/>
              <a:defRPr sz="900"/>
            </a:lvl4pPr>
            <a:lvl5pPr marL="2286000" lvl="4" indent="-228600" algn="l">
              <a:lnSpc>
                <a:spcPct val="120000"/>
              </a:lnSpc>
              <a:spcBef>
                <a:spcPts val="500"/>
              </a:spcBef>
              <a:spcAft>
                <a:spcPts val="0"/>
              </a:spcAft>
              <a:buClr>
                <a:schemeClr val="lt1"/>
              </a:buClr>
              <a:buSzPts val="1125"/>
              <a:buNone/>
              <a:defRPr sz="900"/>
            </a:lvl5pPr>
            <a:lvl6pPr marL="2743200" lvl="5" indent="-228600" algn="l">
              <a:lnSpc>
                <a:spcPct val="120000"/>
              </a:lnSpc>
              <a:spcBef>
                <a:spcPts val="500"/>
              </a:spcBef>
              <a:spcAft>
                <a:spcPts val="0"/>
              </a:spcAft>
              <a:buClr>
                <a:schemeClr val="lt1"/>
              </a:buClr>
              <a:buSzPts val="1125"/>
              <a:buNone/>
              <a:defRPr sz="900"/>
            </a:lvl6pPr>
            <a:lvl7pPr marL="3200400" lvl="6" indent="-228600" algn="l">
              <a:lnSpc>
                <a:spcPct val="120000"/>
              </a:lnSpc>
              <a:spcBef>
                <a:spcPts val="500"/>
              </a:spcBef>
              <a:spcAft>
                <a:spcPts val="0"/>
              </a:spcAft>
              <a:buClr>
                <a:schemeClr val="lt1"/>
              </a:buClr>
              <a:buSzPts val="1125"/>
              <a:buNone/>
              <a:defRPr sz="900"/>
            </a:lvl7pPr>
            <a:lvl8pPr marL="3657600" lvl="7" indent="-228600" algn="l">
              <a:lnSpc>
                <a:spcPct val="120000"/>
              </a:lnSpc>
              <a:spcBef>
                <a:spcPts val="500"/>
              </a:spcBef>
              <a:spcAft>
                <a:spcPts val="0"/>
              </a:spcAft>
              <a:buClr>
                <a:schemeClr val="lt1"/>
              </a:buClr>
              <a:buSzPts val="1125"/>
              <a:buNone/>
              <a:defRPr sz="900"/>
            </a:lvl8pPr>
            <a:lvl9pPr marL="4114800" lvl="8" indent="-228600" algn="l">
              <a:lnSpc>
                <a:spcPct val="120000"/>
              </a:lnSpc>
              <a:spcBef>
                <a:spcPts val="500"/>
              </a:spcBef>
              <a:spcAft>
                <a:spcPts val="0"/>
              </a:spcAft>
              <a:buClr>
                <a:schemeClr val="lt1"/>
              </a:buClr>
              <a:buSzPts val="1125"/>
              <a:buNone/>
              <a:defRPr sz="900"/>
            </a:lvl9pPr>
          </a:lstStyle>
          <a:p>
            <a:endParaRPr/>
          </a:p>
        </p:txBody>
      </p:sp>
      <p:sp>
        <p:nvSpPr>
          <p:cNvPr id="203" name="Google Shape;203;p29"/>
          <p:cNvSpPr txBox="1">
            <a:spLocks noGrp="1"/>
          </p:cNvSpPr>
          <p:nvPr>
            <p:ph type="body" idx="5"/>
          </p:nvPr>
        </p:nvSpPr>
        <p:spPr>
          <a:xfrm>
            <a:off x="7852442" y="2674463"/>
            <a:ext cx="3194968" cy="685800"/>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3000"/>
              <a:buNone/>
              <a:defRPr sz="2400" b="0" cap="none">
                <a:solidFill>
                  <a:schemeClr val="lt1"/>
                </a:solidFill>
              </a:defRPr>
            </a:lvl1pPr>
            <a:lvl2pPr marL="914400" lvl="1" indent="-228600" algn="l">
              <a:lnSpc>
                <a:spcPct val="120000"/>
              </a:lnSpc>
              <a:spcBef>
                <a:spcPts val="500"/>
              </a:spcBef>
              <a:spcAft>
                <a:spcPts val="0"/>
              </a:spcAft>
              <a:buClr>
                <a:schemeClr val="lt1"/>
              </a:buClr>
              <a:buSzPts val="2500"/>
              <a:buNone/>
              <a:defRPr sz="2000" b="1"/>
            </a:lvl2pPr>
            <a:lvl3pPr marL="1371600" lvl="2" indent="-228600" algn="l">
              <a:lnSpc>
                <a:spcPct val="120000"/>
              </a:lnSpc>
              <a:spcBef>
                <a:spcPts val="500"/>
              </a:spcBef>
              <a:spcAft>
                <a:spcPts val="0"/>
              </a:spcAft>
              <a:buClr>
                <a:schemeClr val="lt1"/>
              </a:buClr>
              <a:buSzPts val="2250"/>
              <a:buNone/>
              <a:defRPr sz="1800" b="1"/>
            </a:lvl3pPr>
            <a:lvl4pPr marL="1828800" lvl="3" indent="-228600" algn="l">
              <a:lnSpc>
                <a:spcPct val="120000"/>
              </a:lnSpc>
              <a:spcBef>
                <a:spcPts val="500"/>
              </a:spcBef>
              <a:spcAft>
                <a:spcPts val="0"/>
              </a:spcAft>
              <a:buClr>
                <a:schemeClr val="lt1"/>
              </a:buClr>
              <a:buSzPts val="2000"/>
              <a:buNone/>
              <a:defRPr sz="1600" b="1"/>
            </a:lvl4pPr>
            <a:lvl5pPr marL="2286000" lvl="4" indent="-228600" algn="l">
              <a:lnSpc>
                <a:spcPct val="120000"/>
              </a:lnSpc>
              <a:spcBef>
                <a:spcPts val="500"/>
              </a:spcBef>
              <a:spcAft>
                <a:spcPts val="0"/>
              </a:spcAft>
              <a:buClr>
                <a:schemeClr val="lt1"/>
              </a:buClr>
              <a:buSzPts val="2000"/>
              <a:buNone/>
              <a:defRPr sz="1600" b="1"/>
            </a:lvl5pPr>
            <a:lvl6pPr marL="2743200" lvl="5" indent="-228600" algn="l">
              <a:lnSpc>
                <a:spcPct val="120000"/>
              </a:lnSpc>
              <a:spcBef>
                <a:spcPts val="500"/>
              </a:spcBef>
              <a:spcAft>
                <a:spcPts val="0"/>
              </a:spcAft>
              <a:buClr>
                <a:schemeClr val="lt1"/>
              </a:buClr>
              <a:buSzPts val="2000"/>
              <a:buNone/>
              <a:defRPr sz="1600" b="1"/>
            </a:lvl6pPr>
            <a:lvl7pPr marL="3200400" lvl="6" indent="-228600" algn="l">
              <a:lnSpc>
                <a:spcPct val="120000"/>
              </a:lnSpc>
              <a:spcBef>
                <a:spcPts val="500"/>
              </a:spcBef>
              <a:spcAft>
                <a:spcPts val="0"/>
              </a:spcAft>
              <a:buClr>
                <a:schemeClr val="lt1"/>
              </a:buClr>
              <a:buSzPts val="2000"/>
              <a:buNone/>
              <a:defRPr sz="1600" b="1"/>
            </a:lvl7pPr>
            <a:lvl8pPr marL="3657600" lvl="7" indent="-228600" algn="l">
              <a:lnSpc>
                <a:spcPct val="120000"/>
              </a:lnSpc>
              <a:spcBef>
                <a:spcPts val="500"/>
              </a:spcBef>
              <a:spcAft>
                <a:spcPts val="0"/>
              </a:spcAft>
              <a:buClr>
                <a:schemeClr val="lt1"/>
              </a:buClr>
              <a:buSzPts val="2000"/>
              <a:buNone/>
              <a:defRPr sz="1600" b="1"/>
            </a:lvl8pPr>
            <a:lvl9pPr marL="4114800" lvl="8" indent="-228600" algn="l">
              <a:lnSpc>
                <a:spcPct val="120000"/>
              </a:lnSpc>
              <a:spcBef>
                <a:spcPts val="500"/>
              </a:spcBef>
              <a:spcAft>
                <a:spcPts val="0"/>
              </a:spcAft>
              <a:buClr>
                <a:schemeClr val="lt1"/>
              </a:buClr>
              <a:buSzPts val="2000"/>
              <a:buNone/>
              <a:defRPr sz="1600" b="1"/>
            </a:lvl9pPr>
          </a:lstStyle>
          <a:p>
            <a:endParaRPr/>
          </a:p>
        </p:txBody>
      </p:sp>
      <p:sp>
        <p:nvSpPr>
          <p:cNvPr id="204" name="Google Shape;204;p29"/>
          <p:cNvSpPr txBox="1">
            <a:spLocks noGrp="1"/>
          </p:cNvSpPr>
          <p:nvPr>
            <p:ph type="body" idx="6"/>
          </p:nvPr>
        </p:nvSpPr>
        <p:spPr>
          <a:xfrm>
            <a:off x="7852442" y="3360263"/>
            <a:ext cx="3194968" cy="2430936"/>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Clr>
                <a:schemeClr val="lt1"/>
              </a:buClr>
              <a:buSzPts val="1750"/>
              <a:buNone/>
              <a:defRPr sz="1400"/>
            </a:lvl1pPr>
            <a:lvl2pPr marL="914400" lvl="1" indent="-228600" algn="l">
              <a:lnSpc>
                <a:spcPct val="120000"/>
              </a:lnSpc>
              <a:spcBef>
                <a:spcPts val="500"/>
              </a:spcBef>
              <a:spcAft>
                <a:spcPts val="0"/>
              </a:spcAft>
              <a:buClr>
                <a:schemeClr val="lt1"/>
              </a:buClr>
              <a:buSzPts val="1500"/>
              <a:buNone/>
              <a:defRPr sz="1200"/>
            </a:lvl2pPr>
            <a:lvl3pPr marL="1371600" lvl="2" indent="-228600" algn="l">
              <a:lnSpc>
                <a:spcPct val="120000"/>
              </a:lnSpc>
              <a:spcBef>
                <a:spcPts val="500"/>
              </a:spcBef>
              <a:spcAft>
                <a:spcPts val="0"/>
              </a:spcAft>
              <a:buClr>
                <a:schemeClr val="lt1"/>
              </a:buClr>
              <a:buSzPts val="1250"/>
              <a:buNone/>
              <a:defRPr sz="1000"/>
            </a:lvl3pPr>
            <a:lvl4pPr marL="1828800" lvl="3" indent="-228600" algn="l">
              <a:lnSpc>
                <a:spcPct val="120000"/>
              </a:lnSpc>
              <a:spcBef>
                <a:spcPts val="500"/>
              </a:spcBef>
              <a:spcAft>
                <a:spcPts val="0"/>
              </a:spcAft>
              <a:buClr>
                <a:schemeClr val="lt1"/>
              </a:buClr>
              <a:buSzPts val="1125"/>
              <a:buNone/>
              <a:defRPr sz="900"/>
            </a:lvl4pPr>
            <a:lvl5pPr marL="2286000" lvl="4" indent="-228600" algn="l">
              <a:lnSpc>
                <a:spcPct val="120000"/>
              </a:lnSpc>
              <a:spcBef>
                <a:spcPts val="500"/>
              </a:spcBef>
              <a:spcAft>
                <a:spcPts val="0"/>
              </a:spcAft>
              <a:buClr>
                <a:schemeClr val="lt1"/>
              </a:buClr>
              <a:buSzPts val="1125"/>
              <a:buNone/>
              <a:defRPr sz="900"/>
            </a:lvl5pPr>
            <a:lvl6pPr marL="2743200" lvl="5" indent="-228600" algn="l">
              <a:lnSpc>
                <a:spcPct val="120000"/>
              </a:lnSpc>
              <a:spcBef>
                <a:spcPts val="500"/>
              </a:spcBef>
              <a:spcAft>
                <a:spcPts val="0"/>
              </a:spcAft>
              <a:buClr>
                <a:schemeClr val="lt1"/>
              </a:buClr>
              <a:buSzPts val="1125"/>
              <a:buNone/>
              <a:defRPr sz="900"/>
            </a:lvl6pPr>
            <a:lvl7pPr marL="3200400" lvl="6" indent="-228600" algn="l">
              <a:lnSpc>
                <a:spcPct val="120000"/>
              </a:lnSpc>
              <a:spcBef>
                <a:spcPts val="500"/>
              </a:spcBef>
              <a:spcAft>
                <a:spcPts val="0"/>
              </a:spcAft>
              <a:buClr>
                <a:schemeClr val="lt1"/>
              </a:buClr>
              <a:buSzPts val="1125"/>
              <a:buNone/>
              <a:defRPr sz="900"/>
            </a:lvl7pPr>
            <a:lvl8pPr marL="3657600" lvl="7" indent="-228600" algn="l">
              <a:lnSpc>
                <a:spcPct val="120000"/>
              </a:lnSpc>
              <a:spcBef>
                <a:spcPts val="500"/>
              </a:spcBef>
              <a:spcAft>
                <a:spcPts val="0"/>
              </a:spcAft>
              <a:buClr>
                <a:schemeClr val="lt1"/>
              </a:buClr>
              <a:buSzPts val="1125"/>
              <a:buNone/>
              <a:defRPr sz="900"/>
            </a:lvl8pPr>
            <a:lvl9pPr marL="4114800" lvl="8" indent="-228600" algn="l">
              <a:lnSpc>
                <a:spcPct val="120000"/>
              </a:lnSpc>
              <a:spcBef>
                <a:spcPts val="500"/>
              </a:spcBef>
              <a:spcAft>
                <a:spcPts val="0"/>
              </a:spcAft>
              <a:buClr>
                <a:schemeClr val="lt1"/>
              </a:buClr>
              <a:buSzPts val="1125"/>
              <a:buNone/>
              <a:defRPr sz="900"/>
            </a:lvl9pPr>
          </a:lstStyle>
          <a:p>
            <a:endParaRPr/>
          </a:p>
        </p:txBody>
      </p:sp>
      <p:sp>
        <p:nvSpPr>
          <p:cNvPr id="205" name="Google Shape;205;p29"/>
          <p:cNvSpPr txBox="1">
            <a:spLocks noGrp="1"/>
          </p:cNvSpPr>
          <p:nvPr>
            <p:ph type="dt" idx="10"/>
          </p:nvPr>
        </p:nvSpPr>
        <p:spPr>
          <a:xfrm>
            <a:off x="7456921" y="5883276"/>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06" name="Google Shape;206;p29"/>
          <p:cNvSpPr txBox="1">
            <a:spLocks noGrp="1"/>
          </p:cNvSpPr>
          <p:nvPr>
            <p:ph type="ftr" idx="11"/>
          </p:nvPr>
        </p:nvSpPr>
        <p:spPr>
          <a:xfrm>
            <a:off x="1141411" y="5883275"/>
            <a:ext cx="623930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07" name="Google Shape;207;p29"/>
          <p:cNvSpPr txBox="1">
            <a:spLocks noGrp="1"/>
          </p:cNvSpPr>
          <p:nvPr>
            <p:ph type="sldNum" idx="12"/>
          </p:nvPr>
        </p:nvSpPr>
        <p:spPr>
          <a:xfrm>
            <a:off x="10276321" y="5883274"/>
            <a:ext cx="77108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3 Picture Column">
  <p:cSld name="3 Picture Column">
    <p:spTree>
      <p:nvGrpSpPr>
        <p:cNvPr id="1" name="Shape 208"/>
        <p:cNvGrpSpPr/>
        <p:nvPr/>
      </p:nvGrpSpPr>
      <p:grpSpPr>
        <a:xfrm>
          <a:off x="0" y="0"/>
          <a:ext cx="0" cy="0"/>
          <a:chOff x="0" y="0"/>
          <a:chExt cx="0" cy="0"/>
        </a:xfrm>
      </p:grpSpPr>
      <p:sp>
        <p:nvSpPr>
          <p:cNvPr id="209" name="Google Shape;209;p30"/>
          <p:cNvSpPr txBox="1">
            <a:spLocks noGrp="1"/>
          </p:cNvSpPr>
          <p:nvPr>
            <p:ph type="title"/>
          </p:nvPr>
        </p:nvSpPr>
        <p:spPr>
          <a:xfrm>
            <a:off x="1141411" y="609600"/>
            <a:ext cx="9905999" cy="19050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0" name="Google Shape;210;p30"/>
          <p:cNvSpPr txBox="1">
            <a:spLocks noGrp="1"/>
          </p:cNvSpPr>
          <p:nvPr>
            <p:ph type="body" idx="1"/>
          </p:nvPr>
        </p:nvSpPr>
        <p:spPr>
          <a:xfrm>
            <a:off x="1141413" y="4404596"/>
            <a:ext cx="3195240" cy="576262"/>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500"/>
              <a:buNone/>
              <a:defRPr sz="2000" b="0" cap="none">
                <a:solidFill>
                  <a:schemeClr val="lt1"/>
                </a:solidFill>
              </a:defRPr>
            </a:lvl1pPr>
            <a:lvl2pPr marL="914400" lvl="1" indent="-228600" algn="l">
              <a:lnSpc>
                <a:spcPct val="120000"/>
              </a:lnSpc>
              <a:spcBef>
                <a:spcPts val="500"/>
              </a:spcBef>
              <a:spcAft>
                <a:spcPts val="0"/>
              </a:spcAft>
              <a:buClr>
                <a:schemeClr val="lt1"/>
              </a:buClr>
              <a:buSzPts val="2500"/>
              <a:buNone/>
              <a:defRPr sz="2000" b="1"/>
            </a:lvl2pPr>
            <a:lvl3pPr marL="1371600" lvl="2" indent="-228600" algn="l">
              <a:lnSpc>
                <a:spcPct val="120000"/>
              </a:lnSpc>
              <a:spcBef>
                <a:spcPts val="500"/>
              </a:spcBef>
              <a:spcAft>
                <a:spcPts val="0"/>
              </a:spcAft>
              <a:buClr>
                <a:schemeClr val="lt1"/>
              </a:buClr>
              <a:buSzPts val="2250"/>
              <a:buNone/>
              <a:defRPr sz="1800" b="1"/>
            </a:lvl3pPr>
            <a:lvl4pPr marL="1828800" lvl="3" indent="-228600" algn="l">
              <a:lnSpc>
                <a:spcPct val="120000"/>
              </a:lnSpc>
              <a:spcBef>
                <a:spcPts val="500"/>
              </a:spcBef>
              <a:spcAft>
                <a:spcPts val="0"/>
              </a:spcAft>
              <a:buClr>
                <a:schemeClr val="lt1"/>
              </a:buClr>
              <a:buSzPts val="2000"/>
              <a:buNone/>
              <a:defRPr sz="1600" b="1"/>
            </a:lvl4pPr>
            <a:lvl5pPr marL="2286000" lvl="4" indent="-228600" algn="l">
              <a:lnSpc>
                <a:spcPct val="120000"/>
              </a:lnSpc>
              <a:spcBef>
                <a:spcPts val="500"/>
              </a:spcBef>
              <a:spcAft>
                <a:spcPts val="0"/>
              </a:spcAft>
              <a:buClr>
                <a:schemeClr val="lt1"/>
              </a:buClr>
              <a:buSzPts val="2000"/>
              <a:buNone/>
              <a:defRPr sz="1600" b="1"/>
            </a:lvl5pPr>
            <a:lvl6pPr marL="2743200" lvl="5" indent="-228600" algn="l">
              <a:lnSpc>
                <a:spcPct val="120000"/>
              </a:lnSpc>
              <a:spcBef>
                <a:spcPts val="500"/>
              </a:spcBef>
              <a:spcAft>
                <a:spcPts val="0"/>
              </a:spcAft>
              <a:buClr>
                <a:schemeClr val="lt1"/>
              </a:buClr>
              <a:buSzPts val="2000"/>
              <a:buNone/>
              <a:defRPr sz="1600" b="1"/>
            </a:lvl6pPr>
            <a:lvl7pPr marL="3200400" lvl="6" indent="-228600" algn="l">
              <a:lnSpc>
                <a:spcPct val="120000"/>
              </a:lnSpc>
              <a:spcBef>
                <a:spcPts val="500"/>
              </a:spcBef>
              <a:spcAft>
                <a:spcPts val="0"/>
              </a:spcAft>
              <a:buClr>
                <a:schemeClr val="lt1"/>
              </a:buClr>
              <a:buSzPts val="2000"/>
              <a:buNone/>
              <a:defRPr sz="1600" b="1"/>
            </a:lvl7pPr>
            <a:lvl8pPr marL="3657600" lvl="7" indent="-228600" algn="l">
              <a:lnSpc>
                <a:spcPct val="120000"/>
              </a:lnSpc>
              <a:spcBef>
                <a:spcPts val="500"/>
              </a:spcBef>
              <a:spcAft>
                <a:spcPts val="0"/>
              </a:spcAft>
              <a:buClr>
                <a:schemeClr val="lt1"/>
              </a:buClr>
              <a:buSzPts val="2000"/>
              <a:buNone/>
              <a:defRPr sz="1600" b="1"/>
            </a:lvl8pPr>
            <a:lvl9pPr marL="4114800" lvl="8" indent="-228600" algn="l">
              <a:lnSpc>
                <a:spcPct val="120000"/>
              </a:lnSpc>
              <a:spcBef>
                <a:spcPts val="500"/>
              </a:spcBef>
              <a:spcAft>
                <a:spcPts val="0"/>
              </a:spcAft>
              <a:buClr>
                <a:schemeClr val="lt1"/>
              </a:buClr>
              <a:buSzPts val="2000"/>
              <a:buNone/>
              <a:defRPr sz="1600" b="1"/>
            </a:lvl9pPr>
          </a:lstStyle>
          <a:p>
            <a:endParaRPr/>
          </a:p>
        </p:txBody>
      </p:sp>
      <p:sp>
        <p:nvSpPr>
          <p:cNvPr id="211" name="Google Shape;211;p30"/>
          <p:cNvSpPr>
            <a:spLocks noGrp="1"/>
          </p:cNvSpPr>
          <p:nvPr>
            <p:ph type="pic" idx="2"/>
          </p:nvPr>
        </p:nvSpPr>
        <p:spPr>
          <a:xfrm>
            <a:off x="1141413" y="2666998"/>
            <a:ext cx="3195240" cy="1524000"/>
          </a:xfrm>
          <a:prstGeom prst="round2DiagRect">
            <a:avLst>
              <a:gd name="adj1" fmla="val 16667"/>
              <a:gd name="adj2" fmla="val 0"/>
            </a:avLst>
          </a:prstGeom>
          <a:noFill/>
          <a:ln w="19050" cap="sq" cmpd="sng">
            <a:solidFill>
              <a:srgbClr val="B3FFFF">
                <a:alpha val="60000"/>
              </a:srgbClr>
            </a:solidFill>
            <a:prstDash val="solid"/>
            <a:miter lim="800000"/>
            <a:headEnd type="none" w="sm" len="sm"/>
            <a:tailEnd type="none" w="sm" len="sm"/>
          </a:ln>
          <a:effectLst>
            <a:outerShdw blurRad="88900" dist="38100" dir="5400000" algn="t" rotWithShape="0">
              <a:srgbClr val="000000">
                <a:alpha val="40000"/>
              </a:srgbClr>
            </a:outerShdw>
          </a:effectLst>
        </p:spPr>
      </p:sp>
      <p:sp>
        <p:nvSpPr>
          <p:cNvPr id="212" name="Google Shape;212;p30"/>
          <p:cNvSpPr txBox="1">
            <a:spLocks noGrp="1"/>
          </p:cNvSpPr>
          <p:nvPr>
            <p:ph type="body" idx="3"/>
          </p:nvPr>
        </p:nvSpPr>
        <p:spPr>
          <a:xfrm>
            <a:off x="1141413" y="4980858"/>
            <a:ext cx="3195240" cy="817843"/>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Clr>
                <a:schemeClr val="lt1"/>
              </a:buClr>
              <a:buSzPts val="1750"/>
              <a:buNone/>
              <a:defRPr sz="1400"/>
            </a:lvl1pPr>
            <a:lvl2pPr marL="914400" lvl="1" indent="-228600" algn="l">
              <a:lnSpc>
                <a:spcPct val="120000"/>
              </a:lnSpc>
              <a:spcBef>
                <a:spcPts val="500"/>
              </a:spcBef>
              <a:spcAft>
                <a:spcPts val="0"/>
              </a:spcAft>
              <a:buClr>
                <a:schemeClr val="lt1"/>
              </a:buClr>
              <a:buSzPts val="1500"/>
              <a:buNone/>
              <a:defRPr sz="1200"/>
            </a:lvl2pPr>
            <a:lvl3pPr marL="1371600" lvl="2" indent="-228600" algn="l">
              <a:lnSpc>
                <a:spcPct val="120000"/>
              </a:lnSpc>
              <a:spcBef>
                <a:spcPts val="500"/>
              </a:spcBef>
              <a:spcAft>
                <a:spcPts val="0"/>
              </a:spcAft>
              <a:buClr>
                <a:schemeClr val="lt1"/>
              </a:buClr>
              <a:buSzPts val="1250"/>
              <a:buNone/>
              <a:defRPr sz="1000"/>
            </a:lvl3pPr>
            <a:lvl4pPr marL="1828800" lvl="3" indent="-228600" algn="l">
              <a:lnSpc>
                <a:spcPct val="120000"/>
              </a:lnSpc>
              <a:spcBef>
                <a:spcPts val="500"/>
              </a:spcBef>
              <a:spcAft>
                <a:spcPts val="0"/>
              </a:spcAft>
              <a:buClr>
                <a:schemeClr val="lt1"/>
              </a:buClr>
              <a:buSzPts val="1125"/>
              <a:buNone/>
              <a:defRPr sz="900"/>
            </a:lvl4pPr>
            <a:lvl5pPr marL="2286000" lvl="4" indent="-228600" algn="l">
              <a:lnSpc>
                <a:spcPct val="120000"/>
              </a:lnSpc>
              <a:spcBef>
                <a:spcPts val="500"/>
              </a:spcBef>
              <a:spcAft>
                <a:spcPts val="0"/>
              </a:spcAft>
              <a:buClr>
                <a:schemeClr val="lt1"/>
              </a:buClr>
              <a:buSzPts val="1125"/>
              <a:buNone/>
              <a:defRPr sz="900"/>
            </a:lvl5pPr>
            <a:lvl6pPr marL="2743200" lvl="5" indent="-228600" algn="l">
              <a:lnSpc>
                <a:spcPct val="120000"/>
              </a:lnSpc>
              <a:spcBef>
                <a:spcPts val="500"/>
              </a:spcBef>
              <a:spcAft>
                <a:spcPts val="0"/>
              </a:spcAft>
              <a:buClr>
                <a:schemeClr val="lt1"/>
              </a:buClr>
              <a:buSzPts val="1125"/>
              <a:buNone/>
              <a:defRPr sz="900"/>
            </a:lvl6pPr>
            <a:lvl7pPr marL="3200400" lvl="6" indent="-228600" algn="l">
              <a:lnSpc>
                <a:spcPct val="120000"/>
              </a:lnSpc>
              <a:spcBef>
                <a:spcPts val="500"/>
              </a:spcBef>
              <a:spcAft>
                <a:spcPts val="0"/>
              </a:spcAft>
              <a:buClr>
                <a:schemeClr val="lt1"/>
              </a:buClr>
              <a:buSzPts val="1125"/>
              <a:buNone/>
              <a:defRPr sz="900"/>
            </a:lvl7pPr>
            <a:lvl8pPr marL="3657600" lvl="7" indent="-228600" algn="l">
              <a:lnSpc>
                <a:spcPct val="120000"/>
              </a:lnSpc>
              <a:spcBef>
                <a:spcPts val="500"/>
              </a:spcBef>
              <a:spcAft>
                <a:spcPts val="0"/>
              </a:spcAft>
              <a:buClr>
                <a:schemeClr val="lt1"/>
              </a:buClr>
              <a:buSzPts val="1125"/>
              <a:buNone/>
              <a:defRPr sz="900"/>
            </a:lvl8pPr>
            <a:lvl9pPr marL="4114800" lvl="8" indent="-228600" algn="l">
              <a:lnSpc>
                <a:spcPct val="120000"/>
              </a:lnSpc>
              <a:spcBef>
                <a:spcPts val="500"/>
              </a:spcBef>
              <a:spcAft>
                <a:spcPts val="0"/>
              </a:spcAft>
              <a:buClr>
                <a:schemeClr val="lt1"/>
              </a:buClr>
              <a:buSzPts val="1125"/>
              <a:buNone/>
              <a:defRPr sz="900"/>
            </a:lvl9pPr>
          </a:lstStyle>
          <a:p>
            <a:endParaRPr/>
          </a:p>
        </p:txBody>
      </p:sp>
      <p:sp>
        <p:nvSpPr>
          <p:cNvPr id="213" name="Google Shape;213;p30"/>
          <p:cNvSpPr txBox="1">
            <a:spLocks noGrp="1"/>
          </p:cNvSpPr>
          <p:nvPr>
            <p:ph type="body" idx="4"/>
          </p:nvPr>
        </p:nvSpPr>
        <p:spPr>
          <a:xfrm>
            <a:off x="4489053" y="4404596"/>
            <a:ext cx="3200400" cy="576262"/>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500"/>
              <a:buNone/>
              <a:defRPr sz="2000" b="0" cap="none">
                <a:solidFill>
                  <a:schemeClr val="lt1"/>
                </a:solidFill>
              </a:defRPr>
            </a:lvl1pPr>
            <a:lvl2pPr marL="914400" lvl="1" indent="-228600" algn="l">
              <a:lnSpc>
                <a:spcPct val="120000"/>
              </a:lnSpc>
              <a:spcBef>
                <a:spcPts val="500"/>
              </a:spcBef>
              <a:spcAft>
                <a:spcPts val="0"/>
              </a:spcAft>
              <a:buClr>
                <a:schemeClr val="lt1"/>
              </a:buClr>
              <a:buSzPts val="2500"/>
              <a:buNone/>
              <a:defRPr sz="2000" b="1"/>
            </a:lvl2pPr>
            <a:lvl3pPr marL="1371600" lvl="2" indent="-228600" algn="l">
              <a:lnSpc>
                <a:spcPct val="120000"/>
              </a:lnSpc>
              <a:spcBef>
                <a:spcPts val="500"/>
              </a:spcBef>
              <a:spcAft>
                <a:spcPts val="0"/>
              </a:spcAft>
              <a:buClr>
                <a:schemeClr val="lt1"/>
              </a:buClr>
              <a:buSzPts val="2250"/>
              <a:buNone/>
              <a:defRPr sz="1800" b="1"/>
            </a:lvl3pPr>
            <a:lvl4pPr marL="1828800" lvl="3" indent="-228600" algn="l">
              <a:lnSpc>
                <a:spcPct val="120000"/>
              </a:lnSpc>
              <a:spcBef>
                <a:spcPts val="500"/>
              </a:spcBef>
              <a:spcAft>
                <a:spcPts val="0"/>
              </a:spcAft>
              <a:buClr>
                <a:schemeClr val="lt1"/>
              </a:buClr>
              <a:buSzPts val="2000"/>
              <a:buNone/>
              <a:defRPr sz="1600" b="1"/>
            </a:lvl4pPr>
            <a:lvl5pPr marL="2286000" lvl="4" indent="-228600" algn="l">
              <a:lnSpc>
                <a:spcPct val="120000"/>
              </a:lnSpc>
              <a:spcBef>
                <a:spcPts val="500"/>
              </a:spcBef>
              <a:spcAft>
                <a:spcPts val="0"/>
              </a:spcAft>
              <a:buClr>
                <a:schemeClr val="lt1"/>
              </a:buClr>
              <a:buSzPts val="2000"/>
              <a:buNone/>
              <a:defRPr sz="1600" b="1"/>
            </a:lvl5pPr>
            <a:lvl6pPr marL="2743200" lvl="5" indent="-228600" algn="l">
              <a:lnSpc>
                <a:spcPct val="120000"/>
              </a:lnSpc>
              <a:spcBef>
                <a:spcPts val="500"/>
              </a:spcBef>
              <a:spcAft>
                <a:spcPts val="0"/>
              </a:spcAft>
              <a:buClr>
                <a:schemeClr val="lt1"/>
              </a:buClr>
              <a:buSzPts val="2000"/>
              <a:buNone/>
              <a:defRPr sz="1600" b="1"/>
            </a:lvl6pPr>
            <a:lvl7pPr marL="3200400" lvl="6" indent="-228600" algn="l">
              <a:lnSpc>
                <a:spcPct val="120000"/>
              </a:lnSpc>
              <a:spcBef>
                <a:spcPts val="500"/>
              </a:spcBef>
              <a:spcAft>
                <a:spcPts val="0"/>
              </a:spcAft>
              <a:buClr>
                <a:schemeClr val="lt1"/>
              </a:buClr>
              <a:buSzPts val="2000"/>
              <a:buNone/>
              <a:defRPr sz="1600" b="1"/>
            </a:lvl7pPr>
            <a:lvl8pPr marL="3657600" lvl="7" indent="-228600" algn="l">
              <a:lnSpc>
                <a:spcPct val="120000"/>
              </a:lnSpc>
              <a:spcBef>
                <a:spcPts val="500"/>
              </a:spcBef>
              <a:spcAft>
                <a:spcPts val="0"/>
              </a:spcAft>
              <a:buClr>
                <a:schemeClr val="lt1"/>
              </a:buClr>
              <a:buSzPts val="2000"/>
              <a:buNone/>
              <a:defRPr sz="1600" b="1"/>
            </a:lvl8pPr>
            <a:lvl9pPr marL="4114800" lvl="8" indent="-228600" algn="l">
              <a:lnSpc>
                <a:spcPct val="120000"/>
              </a:lnSpc>
              <a:spcBef>
                <a:spcPts val="500"/>
              </a:spcBef>
              <a:spcAft>
                <a:spcPts val="0"/>
              </a:spcAft>
              <a:buClr>
                <a:schemeClr val="lt1"/>
              </a:buClr>
              <a:buSzPts val="2000"/>
              <a:buNone/>
              <a:defRPr sz="1600" b="1"/>
            </a:lvl9pPr>
          </a:lstStyle>
          <a:p>
            <a:endParaRPr/>
          </a:p>
        </p:txBody>
      </p:sp>
      <p:sp>
        <p:nvSpPr>
          <p:cNvPr id="214" name="Google Shape;214;p30"/>
          <p:cNvSpPr>
            <a:spLocks noGrp="1"/>
          </p:cNvSpPr>
          <p:nvPr>
            <p:ph type="pic" idx="5"/>
          </p:nvPr>
        </p:nvSpPr>
        <p:spPr>
          <a:xfrm>
            <a:off x="4489053" y="2666998"/>
            <a:ext cx="3198940" cy="1524000"/>
          </a:xfrm>
          <a:prstGeom prst="round2DiagRect">
            <a:avLst>
              <a:gd name="adj1" fmla="val 16667"/>
              <a:gd name="adj2" fmla="val 0"/>
            </a:avLst>
          </a:prstGeom>
          <a:noFill/>
          <a:ln w="19050" cap="sq" cmpd="sng">
            <a:solidFill>
              <a:srgbClr val="B3FFFF">
                <a:alpha val="60000"/>
              </a:srgbClr>
            </a:solidFill>
            <a:prstDash val="solid"/>
            <a:miter lim="800000"/>
            <a:headEnd type="none" w="sm" len="sm"/>
            <a:tailEnd type="none" w="sm" len="sm"/>
          </a:ln>
          <a:effectLst>
            <a:outerShdw blurRad="88900" dist="38100" dir="5400000" algn="t" rotWithShape="0">
              <a:srgbClr val="000000">
                <a:alpha val="40000"/>
              </a:srgbClr>
            </a:outerShdw>
          </a:effectLst>
        </p:spPr>
      </p:sp>
      <p:sp>
        <p:nvSpPr>
          <p:cNvPr id="215" name="Google Shape;215;p30"/>
          <p:cNvSpPr txBox="1">
            <a:spLocks noGrp="1"/>
          </p:cNvSpPr>
          <p:nvPr>
            <p:ph type="body" idx="6"/>
          </p:nvPr>
        </p:nvSpPr>
        <p:spPr>
          <a:xfrm>
            <a:off x="4487593" y="4980857"/>
            <a:ext cx="3200400" cy="810342"/>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Clr>
                <a:schemeClr val="lt1"/>
              </a:buClr>
              <a:buSzPts val="1750"/>
              <a:buNone/>
              <a:defRPr sz="1400"/>
            </a:lvl1pPr>
            <a:lvl2pPr marL="914400" lvl="1" indent="-228600" algn="l">
              <a:lnSpc>
                <a:spcPct val="120000"/>
              </a:lnSpc>
              <a:spcBef>
                <a:spcPts val="500"/>
              </a:spcBef>
              <a:spcAft>
                <a:spcPts val="0"/>
              </a:spcAft>
              <a:buClr>
                <a:schemeClr val="lt1"/>
              </a:buClr>
              <a:buSzPts val="1500"/>
              <a:buNone/>
              <a:defRPr sz="1200"/>
            </a:lvl2pPr>
            <a:lvl3pPr marL="1371600" lvl="2" indent="-228600" algn="l">
              <a:lnSpc>
                <a:spcPct val="120000"/>
              </a:lnSpc>
              <a:spcBef>
                <a:spcPts val="500"/>
              </a:spcBef>
              <a:spcAft>
                <a:spcPts val="0"/>
              </a:spcAft>
              <a:buClr>
                <a:schemeClr val="lt1"/>
              </a:buClr>
              <a:buSzPts val="1250"/>
              <a:buNone/>
              <a:defRPr sz="1000"/>
            </a:lvl3pPr>
            <a:lvl4pPr marL="1828800" lvl="3" indent="-228600" algn="l">
              <a:lnSpc>
                <a:spcPct val="120000"/>
              </a:lnSpc>
              <a:spcBef>
                <a:spcPts val="500"/>
              </a:spcBef>
              <a:spcAft>
                <a:spcPts val="0"/>
              </a:spcAft>
              <a:buClr>
                <a:schemeClr val="lt1"/>
              </a:buClr>
              <a:buSzPts val="1125"/>
              <a:buNone/>
              <a:defRPr sz="900"/>
            </a:lvl4pPr>
            <a:lvl5pPr marL="2286000" lvl="4" indent="-228600" algn="l">
              <a:lnSpc>
                <a:spcPct val="120000"/>
              </a:lnSpc>
              <a:spcBef>
                <a:spcPts val="500"/>
              </a:spcBef>
              <a:spcAft>
                <a:spcPts val="0"/>
              </a:spcAft>
              <a:buClr>
                <a:schemeClr val="lt1"/>
              </a:buClr>
              <a:buSzPts val="1125"/>
              <a:buNone/>
              <a:defRPr sz="900"/>
            </a:lvl5pPr>
            <a:lvl6pPr marL="2743200" lvl="5" indent="-228600" algn="l">
              <a:lnSpc>
                <a:spcPct val="120000"/>
              </a:lnSpc>
              <a:spcBef>
                <a:spcPts val="500"/>
              </a:spcBef>
              <a:spcAft>
                <a:spcPts val="0"/>
              </a:spcAft>
              <a:buClr>
                <a:schemeClr val="lt1"/>
              </a:buClr>
              <a:buSzPts val="1125"/>
              <a:buNone/>
              <a:defRPr sz="900"/>
            </a:lvl6pPr>
            <a:lvl7pPr marL="3200400" lvl="6" indent="-228600" algn="l">
              <a:lnSpc>
                <a:spcPct val="120000"/>
              </a:lnSpc>
              <a:spcBef>
                <a:spcPts val="500"/>
              </a:spcBef>
              <a:spcAft>
                <a:spcPts val="0"/>
              </a:spcAft>
              <a:buClr>
                <a:schemeClr val="lt1"/>
              </a:buClr>
              <a:buSzPts val="1125"/>
              <a:buNone/>
              <a:defRPr sz="900"/>
            </a:lvl7pPr>
            <a:lvl8pPr marL="3657600" lvl="7" indent="-228600" algn="l">
              <a:lnSpc>
                <a:spcPct val="120000"/>
              </a:lnSpc>
              <a:spcBef>
                <a:spcPts val="500"/>
              </a:spcBef>
              <a:spcAft>
                <a:spcPts val="0"/>
              </a:spcAft>
              <a:buClr>
                <a:schemeClr val="lt1"/>
              </a:buClr>
              <a:buSzPts val="1125"/>
              <a:buNone/>
              <a:defRPr sz="900"/>
            </a:lvl8pPr>
            <a:lvl9pPr marL="4114800" lvl="8" indent="-228600" algn="l">
              <a:lnSpc>
                <a:spcPct val="120000"/>
              </a:lnSpc>
              <a:spcBef>
                <a:spcPts val="500"/>
              </a:spcBef>
              <a:spcAft>
                <a:spcPts val="0"/>
              </a:spcAft>
              <a:buClr>
                <a:schemeClr val="lt1"/>
              </a:buClr>
              <a:buSzPts val="1125"/>
              <a:buNone/>
              <a:defRPr sz="900"/>
            </a:lvl9pPr>
          </a:lstStyle>
          <a:p>
            <a:endParaRPr/>
          </a:p>
        </p:txBody>
      </p:sp>
      <p:sp>
        <p:nvSpPr>
          <p:cNvPr id="216" name="Google Shape;216;p30"/>
          <p:cNvSpPr txBox="1">
            <a:spLocks noGrp="1"/>
          </p:cNvSpPr>
          <p:nvPr>
            <p:ph type="body" idx="7"/>
          </p:nvPr>
        </p:nvSpPr>
        <p:spPr>
          <a:xfrm>
            <a:off x="7852567" y="4404595"/>
            <a:ext cx="3190741" cy="576262"/>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500"/>
              <a:buNone/>
              <a:defRPr sz="2000" b="0" cap="none">
                <a:solidFill>
                  <a:schemeClr val="lt1"/>
                </a:solidFill>
              </a:defRPr>
            </a:lvl1pPr>
            <a:lvl2pPr marL="914400" lvl="1" indent="-228600" algn="l">
              <a:lnSpc>
                <a:spcPct val="120000"/>
              </a:lnSpc>
              <a:spcBef>
                <a:spcPts val="500"/>
              </a:spcBef>
              <a:spcAft>
                <a:spcPts val="0"/>
              </a:spcAft>
              <a:buClr>
                <a:schemeClr val="lt1"/>
              </a:buClr>
              <a:buSzPts val="2500"/>
              <a:buNone/>
              <a:defRPr sz="2000" b="1"/>
            </a:lvl2pPr>
            <a:lvl3pPr marL="1371600" lvl="2" indent="-228600" algn="l">
              <a:lnSpc>
                <a:spcPct val="120000"/>
              </a:lnSpc>
              <a:spcBef>
                <a:spcPts val="500"/>
              </a:spcBef>
              <a:spcAft>
                <a:spcPts val="0"/>
              </a:spcAft>
              <a:buClr>
                <a:schemeClr val="lt1"/>
              </a:buClr>
              <a:buSzPts val="2250"/>
              <a:buNone/>
              <a:defRPr sz="1800" b="1"/>
            </a:lvl3pPr>
            <a:lvl4pPr marL="1828800" lvl="3" indent="-228600" algn="l">
              <a:lnSpc>
                <a:spcPct val="120000"/>
              </a:lnSpc>
              <a:spcBef>
                <a:spcPts val="500"/>
              </a:spcBef>
              <a:spcAft>
                <a:spcPts val="0"/>
              </a:spcAft>
              <a:buClr>
                <a:schemeClr val="lt1"/>
              </a:buClr>
              <a:buSzPts val="2000"/>
              <a:buNone/>
              <a:defRPr sz="1600" b="1"/>
            </a:lvl4pPr>
            <a:lvl5pPr marL="2286000" lvl="4" indent="-228600" algn="l">
              <a:lnSpc>
                <a:spcPct val="120000"/>
              </a:lnSpc>
              <a:spcBef>
                <a:spcPts val="500"/>
              </a:spcBef>
              <a:spcAft>
                <a:spcPts val="0"/>
              </a:spcAft>
              <a:buClr>
                <a:schemeClr val="lt1"/>
              </a:buClr>
              <a:buSzPts val="2000"/>
              <a:buNone/>
              <a:defRPr sz="1600" b="1"/>
            </a:lvl5pPr>
            <a:lvl6pPr marL="2743200" lvl="5" indent="-228600" algn="l">
              <a:lnSpc>
                <a:spcPct val="120000"/>
              </a:lnSpc>
              <a:spcBef>
                <a:spcPts val="500"/>
              </a:spcBef>
              <a:spcAft>
                <a:spcPts val="0"/>
              </a:spcAft>
              <a:buClr>
                <a:schemeClr val="lt1"/>
              </a:buClr>
              <a:buSzPts val="2000"/>
              <a:buNone/>
              <a:defRPr sz="1600" b="1"/>
            </a:lvl6pPr>
            <a:lvl7pPr marL="3200400" lvl="6" indent="-228600" algn="l">
              <a:lnSpc>
                <a:spcPct val="120000"/>
              </a:lnSpc>
              <a:spcBef>
                <a:spcPts val="500"/>
              </a:spcBef>
              <a:spcAft>
                <a:spcPts val="0"/>
              </a:spcAft>
              <a:buClr>
                <a:schemeClr val="lt1"/>
              </a:buClr>
              <a:buSzPts val="2000"/>
              <a:buNone/>
              <a:defRPr sz="1600" b="1"/>
            </a:lvl7pPr>
            <a:lvl8pPr marL="3657600" lvl="7" indent="-228600" algn="l">
              <a:lnSpc>
                <a:spcPct val="120000"/>
              </a:lnSpc>
              <a:spcBef>
                <a:spcPts val="500"/>
              </a:spcBef>
              <a:spcAft>
                <a:spcPts val="0"/>
              </a:spcAft>
              <a:buClr>
                <a:schemeClr val="lt1"/>
              </a:buClr>
              <a:buSzPts val="2000"/>
              <a:buNone/>
              <a:defRPr sz="1600" b="1"/>
            </a:lvl8pPr>
            <a:lvl9pPr marL="4114800" lvl="8" indent="-228600" algn="l">
              <a:lnSpc>
                <a:spcPct val="120000"/>
              </a:lnSpc>
              <a:spcBef>
                <a:spcPts val="500"/>
              </a:spcBef>
              <a:spcAft>
                <a:spcPts val="0"/>
              </a:spcAft>
              <a:buClr>
                <a:schemeClr val="lt1"/>
              </a:buClr>
              <a:buSzPts val="2000"/>
              <a:buNone/>
              <a:defRPr sz="1600" b="1"/>
            </a:lvl9pPr>
          </a:lstStyle>
          <a:p>
            <a:endParaRPr/>
          </a:p>
        </p:txBody>
      </p:sp>
      <p:sp>
        <p:nvSpPr>
          <p:cNvPr id="217" name="Google Shape;217;p30"/>
          <p:cNvSpPr>
            <a:spLocks noGrp="1"/>
          </p:cNvSpPr>
          <p:nvPr>
            <p:ph type="pic" idx="8"/>
          </p:nvPr>
        </p:nvSpPr>
        <p:spPr>
          <a:xfrm>
            <a:off x="7852442" y="2666998"/>
            <a:ext cx="3194969" cy="1524000"/>
          </a:xfrm>
          <a:prstGeom prst="round2DiagRect">
            <a:avLst>
              <a:gd name="adj1" fmla="val 16667"/>
              <a:gd name="adj2" fmla="val 0"/>
            </a:avLst>
          </a:prstGeom>
          <a:noFill/>
          <a:ln w="19050" cap="sq" cmpd="sng">
            <a:solidFill>
              <a:srgbClr val="B3FFFF">
                <a:alpha val="60000"/>
              </a:srgbClr>
            </a:solidFill>
            <a:prstDash val="solid"/>
            <a:miter lim="800000"/>
            <a:headEnd type="none" w="sm" len="sm"/>
            <a:tailEnd type="none" w="sm" len="sm"/>
          </a:ln>
          <a:effectLst>
            <a:outerShdw blurRad="88900" dist="38100" dir="5400000" algn="t" rotWithShape="0">
              <a:srgbClr val="000000">
                <a:alpha val="40000"/>
              </a:srgbClr>
            </a:outerShdw>
          </a:effectLst>
        </p:spPr>
      </p:sp>
      <p:sp>
        <p:nvSpPr>
          <p:cNvPr id="218" name="Google Shape;218;p30"/>
          <p:cNvSpPr txBox="1">
            <a:spLocks noGrp="1"/>
          </p:cNvSpPr>
          <p:nvPr>
            <p:ph type="body" idx="9"/>
          </p:nvPr>
        </p:nvSpPr>
        <p:spPr>
          <a:xfrm>
            <a:off x="7852442" y="4980854"/>
            <a:ext cx="3194968" cy="810345"/>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Clr>
                <a:schemeClr val="lt1"/>
              </a:buClr>
              <a:buSzPts val="1750"/>
              <a:buNone/>
              <a:defRPr sz="1400"/>
            </a:lvl1pPr>
            <a:lvl2pPr marL="914400" lvl="1" indent="-228600" algn="l">
              <a:lnSpc>
                <a:spcPct val="120000"/>
              </a:lnSpc>
              <a:spcBef>
                <a:spcPts val="500"/>
              </a:spcBef>
              <a:spcAft>
                <a:spcPts val="0"/>
              </a:spcAft>
              <a:buClr>
                <a:schemeClr val="lt1"/>
              </a:buClr>
              <a:buSzPts val="1500"/>
              <a:buNone/>
              <a:defRPr sz="1200"/>
            </a:lvl2pPr>
            <a:lvl3pPr marL="1371600" lvl="2" indent="-228600" algn="l">
              <a:lnSpc>
                <a:spcPct val="120000"/>
              </a:lnSpc>
              <a:spcBef>
                <a:spcPts val="500"/>
              </a:spcBef>
              <a:spcAft>
                <a:spcPts val="0"/>
              </a:spcAft>
              <a:buClr>
                <a:schemeClr val="lt1"/>
              </a:buClr>
              <a:buSzPts val="1250"/>
              <a:buNone/>
              <a:defRPr sz="1000"/>
            </a:lvl3pPr>
            <a:lvl4pPr marL="1828800" lvl="3" indent="-228600" algn="l">
              <a:lnSpc>
                <a:spcPct val="120000"/>
              </a:lnSpc>
              <a:spcBef>
                <a:spcPts val="500"/>
              </a:spcBef>
              <a:spcAft>
                <a:spcPts val="0"/>
              </a:spcAft>
              <a:buClr>
                <a:schemeClr val="lt1"/>
              </a:buClr>
              <a:buSzPts val="1125"/>
              <a:buNone/>
              <a:defRPr sz="900"/>
            </a:lvl4pPr>
            <a:lvl5pPr marL="2286000" lvl="4" indent="-228600" algn="l">
              <a:lnSpc>
                <a:spcPct val="120000"/>
              </a:lnSpc>
              <a:spcBef>
                <a:spcPts val="500"/>
              </a:spcBef>
              <a:spcAft>
                <a:spcPts val="0"/>
              </a:spcAft>
              <a:buClr>
                <a:schemeClr val="lt1"/>
              </a:buClr>
              <a:buSzPts val="1125"/>
              <a:buNone/>
              <a:defRPr sz="900"/>
            </a:lvl5pPr>
            <a:lvl6pPr marL="2743200" lvl="5" indent="-228600" algn="l">
              <a:lnSpc>
                <a:spcPct val="120000"/>
              </a:lnSpc>
              <a:spcBef>
                <a:spcPts val="500"/>
              </a:spcBef>
              <a:spcAft>
                <a:spcPts val="0"/>
              </a:spcAft>
              <a:buClr>
                <a:schemeClr val="lt1"/>
              </a:buClr>
              <a:buSzPts val="1125"/>
              <a:buNone/>
              <a:defRPr sz="900"/>
            </a:lvl6pPr>
            <a:lvl7pPr marL="3200400" lvl="6" indent="-228600" algn="l">
              <a:lnSpc>
                <a:spcPct val="120000"/>
              </a:lnSpc>
              <a:spcBef>
                <a:spcPts val="500"/>
              </a:spcBef>
              <a:spcAft>
                <a:spcPts val="0"/>
              </a:spcAft>
              <a:buClr>
                <a:schemeClr val="lt1"/>
              </a:buClr>
              <a:buSzPts val="1125"/>
              <a:buNone/>
              <a:defRPr sz="900"/>
            </a:lvl7pPr>
            <a:lvl8pPr marL="3657600" lvl="7" indent="-228600" algn="l">
              <a:lnSpc>
                <a:spcPct val="120000"/>
              </a:lnSpc>
              <a:spcBef>
                <a:spcPts val="500"/>
              </a:spcBef>
              <a:spcAft>
                <a:spcPts val="0"/>
              </a:spcAft>
              <a:buClr>
                <a:schemeClr val="lt1"/>
              </a:buClr>
              <a:buSzPts val="1125"/>
              <a:buNone/>
              <a:defRPr sz="900"/>
            </a:lvl8pPr>
            <a:lvl9pPr marL="4114800" lvl="8" indent="-228600" algn="l">
              <a:lnSpc>
                <a:spcPct val="120000"/>
              </a:lnSpc>
              <a:spcBef>
                <a:spcPts val="500"/>
              </a:spcBef>
              <a:spcAft>
                <a:spcPts val="0"/>
              </a:spcAft>
              <a:buClr>
                <a:schemeClr val="lt1"/>
              </a:buClr>
              <a:buSzPts val="1125"/>
              <a:buNone/>
              <a:defRPr sz="900"/>
            </a:lvl9pPr>
          </a:lstStyle>
          <a:p>
            <a:endParaRPr/>
          </a:p>
        </p:txBody>
      </p:sp>
      <p:sp>
        <p:nvSpPr>
          <p:cNvPr id="219" name="Google Shape;219;p30"/>
          <p:cNvSpPr txBox="1">
            <a:spLocks noGrp="1"/>
          </p:cNvSpPr>
          <p:nvPr>
            <p:ph type="dt" idx="10"/>
          </p:nvPr>
        </p:nvSpPr>
        <p:spPr>
          <a:xfrm>
            <a:off x="7456921" y="5883276"/>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20" name="Google Shape;220;p30"/>
          <p:cNvSpPr txBox="1">
            <a:spLocks noGrp="1"/>
          </p:cNvSpPr>
          <p:nvPr>
            <p:ph type="ftr" idx="11"/>
          </p:nvPr>
        </p:nvSpPr>
        <p:spPr>
          <a:xfrm>
            <a:off x="1141411" y="5883275"/>
            <a:ext cx="623930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21" name="Google Shape;221;p30"/>
          <p:cNvSpPr txBox="1">
            <a:spLocks noGrp="1"/>
          </p:cNvSpPr>
          <p:nvPr>
            <p:ph type="sldNum" idx="12"/>
          </p:nvPr>
        </p:nvSpPr>
        <p:spPr>
          <a:xfrm>
            <a:off x="10276321" y="5883274"/>
            <a:ext cx="77108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222"/>
        <p:cNvGrpSpPr/>
        <p:nvPr/>
      </p:nvGrpSpPr>
      <p:grpSpPr>
        <a:xfrm>
          <a:off x="0" y="0"/>
          <a:ext cx="0" cy="0"/>
          <a:chOff x="0" y="0"/>
          <a:chExt cx="0" cy="0"/>
        </a:xfrm>
      </p:grpSpPr>
      <p:sp>
        <p:nvSpPr>
          <p:cNvPr id="223" name="Google Shape;223;p31"/>
          <p:cNvSpPr txBox="1">
            <a:spLocks noGrp="1"/>
          </p:cNvSpPr>
          <p:nvPr>
            <p:ph type="title"/>
          </p:nvPr>
        </p:nvSpPr>
        <p:spPr>
          <a:xfrm>
            <a:off x="1141413" y="618518"/>
            <a:ext cx="9905998" cy="147857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4" name="Google Shape;224;p31"/>
          <p:cNvSpPr txBox="1">
            <a:spLocks noGrp="1"/>
          </p:cNvSpPr>
          <p:nvPr>
            <p:ph type="body" idx="1"/>
          </p:nvPr>
        </p:nvSpPr>
        <p:spPr>
          <a:xfrm rot="5400000">
            <a:off x="4323555" y="-932655"/>
            <a:ext cx="3541714" cy="9905999"/>
          </a:xfrm>
          <a:prstGeom prst="rect">
            <a:avLst/>
          </a:prstGeom>
          <a:noFill/>
          <a:ln>
            <a:noFill/>
          </a:ln>
        </p:spPr>
        <p:txBody>
          <a:bodyPr spcFirstLastPara="1" wrap="square" lIns="91425" tIns="45700" rIns="91425" bIns="45700" anchor="t" anchorCtr="0">
            <a:normAutofit/>
          </a:bodyPr>
          <a:lstStyle>
            <a:lvl1pPr marL="457200" lvl="0" indent="-371475" algn="l">
              <a:lnSpc>
                <a:spcPct val="120000"/>
              </a:lnSpc>
              <a:spcBef>
                <a:spcPts val="1000"/>
              </a:spcBef>
              <a:spcAft>
                <a:spcPts val="0"/>
              </a:spcAft>
              <a:buClr>
                <a:schemeClr val="lt1"/>
              </a:buClr>
              <a:buSzPts val="2250"/>
              <a:buChar char="•"/>
              <a:defRPr/>
            </a:lvl1pPr>
            <a:lvl2pPr marL="914400" lvl="1" indent="-371475" algn="l">
              <a:lnSpc>
                <a:spcPct val="120000"/>
              </a:lnSpc>
              <a:spcBef>
                <a:spcPts val="500"/>
              </a:spcBef>
              <a:spcAft>
                <a:spcPts val="0"/>
              </a:spcAft>
              <a:buClr>
                <a:schemeClr val="lt1"/>
              </a:buClr>
              <a:buSzPts val="2250"/>
              <a:buChar char="•"/>
              <a:defRPr/>
            </a:lvl2pPr>
            <a:lvl3pPr marL="1371600" lvl="2" indent="-371475" algn="l">
              <a:lnSpc>
                <a:spcPct val="120000"/>
              </a:lnSpc>
              <a:spcBef>
                <a:spcPts val="500"/>
              </a:spcBef>
              <a:spcAft>
                <a:spcPts val="0"/>
              </a:spcAft>
              <a:buClr>
                <a:schemeClr val="lt1"/>
              </a:buClr>
              <a:buSzPts val="2250"/>
              <a:buChar char="•"/>
              <a:defRPr/>
            </a:lvl3pPr>
            <a:lvl4pPr marL="1828800" lvl="3" indent="-371475" algn="l">
              <a:lnSpc>
                <a:spcPct val="120000"/>
              </a:lnSpc>
              <a:spcBef>
                <a:spcPts val="500"/>
              </a:spcBef>
              <a:spcAft>
                <a:spcPts val="0"/>
              </a:spcAft>
              <a:buClr>
                <a:schemeClr val="lt1"/>
              </a:buClr>
              <a:buSzPts val="2250"/>
              <a:buChar char="•"/>
              <a:defRPr/>
            </a:lvl4pPr>
            <a:lvl5pPr marL="2286000" lvl="4" indent="-371475" algn="l">
              <a:lnSpc>
                <a:spcPct val="120000"/>
              </a:lnSpc>
              <a:spcBef>
                <a:spcPts val="500"/>
              </a:spcBef>
              <a:spcAft>
                <a:spcPts val="0"/>
              </a:spcAft>
              <a:buClr>
                <a:schemeClr val="lt1"/>
              </a:buClr>
              <a:buSzPts val="2250"/>
              <a:buChar char="•"/>
              <a:defRPr/>
            </a:lvl5pPr>
            <a:lvl6pPr marL="2743200" lvl="5" indent="-371475" algn="l">
              <a:lnSpc>
                <a:spcPct val="120000"/>
              </a:lnSpc>
              <a:spcBef>
                <a:spcPts val="500"/>
              </a:spcBef>
              <a:spcAft>
                <a:spcPts val="0"/>
              </a:spcAft>
              <a:buClr>
                <a:schemeClr val="lt1"/>
              </a:buClr>
              <a:buSzPts val="2250"/>
              <a:buChar char="•"/>
              <a:defRPr/>
            </a:lvl6pPr>
            <a:lvl7pPr marL="3200400" lvl="6" indent="-371475" algn="l">
              <a:lnSpc>
                <a:spcPct val="120000"/>
              </a:lnSpc>
              <a:spcBef>
                <a:spcPts val="500"/>
              </a:spcBef>
              <a:spcAft>
                <a:spcPts val="0"/>
              </a:spcAft>
              <a:buClr>
                <a:schemeClr val="lt1"/>
              </a:buClr>
              <a:buSzPts val="2250"/>
              <a:buChar char="•"/>
              <a:defRPr/>
            </a:lvl7pPr>
            <a:lvl8pPr marL="3657600" lvl="7" indent="-371475" algn="l">
              <a:lnSpc>
                <a:spcPct val="120000"/>
              </a:lnSpc>
              <a:spcBef>
                <a:spcPts val="500"/>
              </a:spcBef>
              <a:spcAft>
                <a:spcPts val="0"/>
              </a:spcAft>
              <a:buClr>
                <a:schemeClr val="lt1"/>
              </a:buClr>
              <a:buSzPts val="2250"/>
              <a:buChar char="•"/>
              <a:defRPr/>
            </a:lvl8pPr>
            <a:lvl9pPr marL="4114800" lvl="8" indent="-371475" algn="l">
              <a:lnSpc>
                <a:spcPct val="120000"/>
              </a:lnSpc>
              <a:spcBef>
                <a:spcPts val="500"/>
              </a:spcBef>
              <a:spcAft>
                <a:spcPts val="0"/>
              </a:spcAft>
              <a:buClr>
                <a:schemeClr val="lt1"/>
              </a:buClr>
              <a:buSzPts val="2250"/>
              <a:buChar char="•"/>
              <a:defRPr/>
            </a:lvl9pPr>
          </a:lstStyle>
          <a:p>
            <a:endParaRPr/>
          </a:p>
        </p:txBody>
      </p:sp>
      <p:sp>
        <p:nvSpPr>
          <p:cNvPr id="225" name="Google Shape;225;p31"/>
          <p:cNvSpPr txBox="1">
            <a:spLocks noGrp="1"/>
          </p:cNvSpPr>
          <p:nvPr>
            <p:ph type="dt" idx="10"/>
          </p:nvPr>
        </p:nvSpPr>
        <p:spPr>
          <a:xfrm>
            <a:off x="7456921" y="5883276"/>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26" name="Google Shape;226;p31"/>
          <p:cNvSpPr txBox="1">
            <a:spLocks noGrp="1"/>
          </p:cNvSpPr>
          <p:nvPr>
            <p:ph type="ftr" idx="11"/>
          </p:nvPr>
        </p:nvSpPr>
        <p:spPr>
          <a:xfrm>
            <a:off x="1141411" y="5883275"/>
            <a:ext cx="623930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27" name="Google Shape;227;p31"/>
          <p:cNvSpPr txBox="1">
            <a:spLocks noGrp="1"/>
          </p:cNvSpPr>
          <p:nvPr>
            <p:ph type="sldNum" idx="12"/>
          </p:nvPr>
        </p:nvSpPr>
        <p:spPr>
          <a:xfrm>
            <a:off x="10276321" y="5883274"/>
            <a:ext cx="77108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228"/>
        <p:cNvGrpSpPr/>
        <p:nvPr/>
      </p:nvGrpSpPr>
      <p:grpSpPr>
        <a:xfrm>
          <a:off x="0" y="0"/>
          <a:ext cx="0" cy="0"/>
          <a:chOff x="0" y="0"/>
          <a:chExt cx="0" cy="0"/>
        </a:xfrm>
      </p:grpSpPr>
      <p:sp>
        <p:nvSpPr>
          <p:cNvPr id="229" name="Google Shape;229;p32"/>
          <p:cNvSpPr txBox="1">
            <a:spLocks noGrp="1"/>
          </p:cNvSpPr>
          <p:nvPr>
            <p:ph type="title"/>
          </p:nvPr>
        </p:nvSpPr>
        <p:spPr>
          <a:xfrm rot="5400000">
            <a:off x="7454105" y="2197894"/>
            <a:ext cx="5181601" cy="2005011"/>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0" name="Google Shape;230;p32"/>
          <p:cNvSpPr txBox="1">
            <a:spLocks noGrp="1"/>
          </p:cNvSpPr>
          <p:nvPr>
            <p:ph type="body" idx="1"/>
          </p:nvPr>
        </p:nvSpPr>
        <p:spPr>
          <a:xfrm rot="5400000">
            <a:off x="2424905" y="-673895"/>
            <a:ext cx="5181601" cy="7748590"/>
          </a:xfrm>
          <a:prstGeom prst="rect">
            <a:avLst/>
          </a:prstGeom>
          <a:noFill/>
          <a:ln>
            <a:noFill/>
          </a:ln>
        </p:spPr>
        <p:txBody>
          <a:bodyPr spcFirstLastPara="1" wrap="square" lIns="91425" tIns="45700" rIns="91425" bIns="45700" anchor="t" anchorCtr="0">
            <a:normAutofit/>
          </a:bodyPr>
          <a:lstStyle>
            <a:lvl1pPr marL="457200" lvl="0" indent="-371475" algn="l">
              <a:lnSpc>
                <a:spcPct val="120000"/>
              </a:lnSpc>
              <a:spcBef>
                <a:spcPts val="1000"/>
              </a:spcBef>
              <a:spcAft>
                <a:spcPts val="0"/>
              </a:spcAft>
              <a:buClr>
                <a:schemeClr val="lt1"/>
              </a:buClr>
              <a:buSzPts val="2250"/>
              <a:buChar char="•"/>
              <a:defRPr/>
            </a:lvl1pPr>
            <a:lvl2pPr marL="914400" lvl="1" indent="-371475" algn="l">
              <a:lnSpc>
                <a:spcPct val="120000"/>
              </a:lnSpc>
              <a:spcBef>
                <a:spcPts val="500"/>
              </a:spcBef>
              <a:spcAft>
                <a:spcPts val="0"/>
              </a:spcAft>
              <a:buClr>
                <a:schemeClr val="lt1"/>
              </a:buClr>
              <a:buSzPts val="2250"/>
              <a:buChar char="•"/>
              <a:defRPr/>
            </a:lvl2pPr>
            <a:lvl3pPr marL="1371600" lvl="2" indent="-371475" algn="l">
              <a:lnSpc>
                <a:spcPct val="120000"/>
              </a:lnSpc>
              <a:spcBef>
                <a:spcPts val="500"/>
              </a:spcBef>
              <a:spcAft>
                <a:spcPts val="0"/>
              </a:spcAft>
              <a:buClr>
                <a:schemeClr val="lt1"/>
              </a:buClr>
              <a:buSzPts val="2250"/>
              <a:buChar char="•"/>
              <a:defRPr/>
            </a:lvl3pPr>
            <a:lvl4pPr marL="1828800" lvl="3" indent="-371475" algn="l">
              <a:lnSpc>
                <a:spcPct val="120000"/>
              </a:lnSpc>
              <a:spcBef>
                <a:spcPts val="500"/>
              </a:spcBef>
              <a:spcAft>
                <a:spcPts val="0"/>
              </a:spcAft>
              <a:buClr>
                <a:schemeClr val="lt1"/>
              </a:buClr>
              <a:buSzPts val="2250"/>
              <a:buChar char="•"/>
              <a:defRPr/>
            </a:lvl4pPr>
            <a:lvl5pPr marL="2286000" lvl="4" indent="-371475" algn="l">
              <a:lnSpc>
                <a:spcPct val="120000"/>
              </a:lnSpc>
              <a:spcBef>
                <a:spcPts val="500"/>
              </a:spcBef>
              <a:spcAft>
                <a:spcPts val="0"/>
              </a:spcAft>
              <a:buClr>
                <a:schemeClr val="lt1"/>
              </a:buClr>
              <a:buSzPts val="2250"/>
              <a:buChar char="•"/>
              <a:defRPr/>
            </a:lvl5pPr>
            <a:lvl6pPr marL="2743200" lvl="5" indent="-371475" algn="l">
              <a:lnSpc>
                <a:spcPct val="120000"/>
              </a:lnSpc>
              <a:spcBef>
                <a:spcPts val="500"/>
              </a:spcBef>
              <a:spcAft>
                <a:spcPts val="0"/>
              </a:spcAft>
              <a:buClr>
                <a:schemeClr val="lt1"/>
              </a:buClr>
              <a:buSzPts val="2250"/>
              <a:buChar char="•"/>
              <a:defRPr/>
            </a:lvl6pPr>
            <a:lvl7pPr marL="3200400" lvl="6" indent="-371475" algn="l">
              <a:lnSpc>
                <a:spcPct val="120000"/>
              </a:lnSpc>
              <a:spcBef>
                <a:spcPts val="500"/>
              </a:spcBef>
              <a:spcAft>
                <a:spcPts val="0"/>
              </a:spcAft>
              <a:buClr>
                <a:schemeClr val="lt1"/>
              </a:buClr>
              <a:buSzPts val="2250"/>
              <a:buChar char="•"/>
              <a:defRPr/>
            </a:lvl7pPr>
            <a:lvl8pPr marL="3657600" lvl="7" indent="-371475" algn="l">
              <a:lnSpc>
                <a:spcPct val="120000"/>
              </a:lnSpc>
              <a:spcBef>
                <a:spcPts val="500"/>
              </a:spcBef>
              <a:spcAft>
                <a:spcPts val="0"/>
              </a:spcAft>
              <a:buClr>
                <a:schemeClr val="lt1"/>
              </a:buClr>
              <a:buSzPts val="2250"/>
              <a:buChar char="•"/>
              <a:defRPr/>
            </a:lvl8pPr>
            <a:lvl9pPr marL="4114800" lvl="8" indent="-371475" algn="l">
              <a:lnSpc>
                <a:spcPct val="120000"/>
              </a:lnSpc>
              <a:spcBef>
                <a:spcPts val="500"/>
              </a:spcBef>
              <a:spcAft>
                <a:spcPts val="0"/>
              </a:spcAft>
              <a:buClr>
                <a:schemeClr val="lt1"/>
              </a:buClr>
              <a:buSzPts val="2250"/>
              <a:buChar char="•"/>
              <a:defRPr/>
            </a:lvl9pPr>
          </a:lstStyle>
          <a:p>
            <a:endParaRPr/>
          </a:p>
        </p:txBody>
      </p:sp>
      <p:sp>
        <p:nvSpPr>
          <p:cNvPr id="231" name="Google Shape;231;p32"/>
          <p:cNvSpPr txBox="1">
            <a:spLocks noGrp="1"/>
          </p:cNvSpPr>
          <p:nvPr>
            <p:ph type="dt" idx="10"/>
          </p:nvPr>
        </p:nvSpPr>
        <p:spPr>
          <a:xfrm>
            <a:off x="7456921" y="5883276"/>
            <a:ext cx="2743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32" name="Google Shape;232;p32"/>
          <p:cNvSpPr txBox="1">
            <a:spLocks noGrp="1"/>
          </p:cNvSpPr>
          <p:nvPr>
            <p:ph type="ftr" idx="11"/>
          </p:nvPr>
        </p:nvSpPr>
        <p:spPr>
          <a:xfrm>
            <a:off x="1141411" y="5883275"/>
            <a:ext cx="623930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33" name="Google Shape;233;p32"/>
          <p:cNvSpPr txBox="1">
            <a:spLocks noGrp="1"/>
          </p:cNvSpPr>
          <p:nvPr>
            <p:ph type="sldNum" idx="12"/>
          </p:nvPr>
        </p:nvSpPr>
        <p:spPr>
          <a:xfrm>
            <a:off x="10276321" y="5883274"/>
            <a:ext cx="77108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9"/>
        <p:cNvGrpSpPr/>
        <p:nvPr/>
      </p:nvGrpSpPr>
      <p:grpSpPr>
        <a:xfrm>
          <a:off x="0" y="0"/>
          <a:ext cx="0" cy="0"/>
          <a:chOff x="0" y="0"/>
          <a:chExt cx="0" cy="0"/>
        </a:xfrm>
      </p:grpSpPr>
      <p:pic>
        <p:nvPicPr>
          <p:cNvPr id="10" name="Google Shape;10;p15" descr="\\DROBO-FS\QuickDrops\JB\PPTX NG\Droplets\LightingOverlay.png"/>
          <p:cNvPicPr preferRelativeResize="0"/>
          <p:nvPr/>
        </p:nvPicPr>
        <p:blipFill rotWithShape="1">
          <a:blip r:embed="rId20">
            <a:alphaModFix amt="30000"/>
          </a:blip>
          <a:srcRect/>
          <a:stretch/>
        </p:blipFill>
        <p:spPr>
          <a:xfrm>
            <a:off x="0" y="-1"/>
            <a:ext cx="12192003" cy="6858001"/>
          </a:xfrm>
          <a:prstGeom prst="rect">
            <a:avLst/>
          </a:prstGeom>
          <a:noFill/>
          <a:ln>
            <a:noFill/>
          </a:ln>
        </p:spPr>
      </p:pic>
      <p:grpSp>
        <p:nvGrpSpPr>
          <p:cNvPr id="11" name="Google Shape;11;p15"/>
          <p:cNvGrpSpPr/>
          <p:nvPr/>
        </p:nvGrpSpPr>
        <p:grpSpPr>
          <a:xfrm>
            <a:off x="-14288" y="0"/>
            <a:ext cx="12053888" cy="6858001"/>
            <a:chOff x="-14288" y="0"/>
            <a:chExt cx="12053888" cy="6858001"/>
          </a:xfrm>
        </p:grpSpPr>
        <p:grpSp>
          <p:nvGrpSpPr>
            <p:cNvPr id="12" name="Google Shape;12;p15"/>
            <p:cNvGrpSpPr/>
            <p:nvPr/>
          </p:nvGrpSpPr>
          <p:grpSpPr>
            <a:xfrm>
              <a:off x="-14288" y="0"/>
              <a:ext cx="1220788" cy="6858001"/>
              <a:chOff x="-14288" y="0"/>
              <a:chExt cx="1220788" cy="6858001"/>
            </a:xfrm>
          </p:grpSpPr>
          <p:sp>
            <p:nvSpPr>
              <p:cNvPr id="13" name="Google Shape;13;p15"/>
              <p:cNvSpPr/>
              <p:nvPr/>
            </p:nvSpPr>
            <p:spPr>
              <a:xfrm>
                <a:off x="114300" y="4763"/>
                <a:ext cx="23813" cy="2181225"/>
              </a:xfrm>
              <a:prstGeom prst="rect">
                <a:avLst/>
              </a:pr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 name="Google Shape;14;p15"/>
              <p:cNvSpPr/>
              <p:nvPr/>
            </p:nvSpPr>
            <p:spPr>
              <a:xfrm>
                <a:off x="33337" y="2176463"/>
                <a:ext cx="190500" cy="190500"/>
              </a:xfrm>
              <a:custGeom>
                <a:avLst/>
                <a:gdLst/>
                <a:ahLst/>
                <a:cxnLst/>
                <a:rect l="l" t="t" r="r" b="b"/>
                <a:pathLst>
                  <a:path w="40" h="40" extrusionOk="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 name="Google Shape;15;p15"/>
              <p:cNvSpPr/>
              <p:nvPr/>
            </p:nvSpPr>
            <p:spPr>
              <a:xfrm>
                <a:off x="28575" y="4021138"/>
                <a:ext cx="190500" cy="188913"/>
              </a:xfrm>
              <a:custGeom>
                <a:avLst/>
                <a:gdLst/>
                <a:ahLst/>
                <a:cxnLst/>
                <a:rect l="l" t="t" r="r" b="b"/>
                <a:pathLst>
                  <a:path w="40" h="40" extrusionOk="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 name="Google Shape;16;p15"/>
              <p:cNvSpPr/>
              <p:nvPr/>
            </p:nvSpPr>
            <p:spPr>
              <a:xfrm>
                <a:off x="200025" y="4763"/>
                <a:ext cx="369888" cy="1811338"/>
              </a:xfrm>
              <a:custGeom>
                <a:avLst/>
                <a:gdLst/>
                <a:ahLst/>
                <a:cxnLst/>
                <a:rect l="l" t="t" r="r" b="b"/>
                <a:pathLst>
                  <a:path w="233" h="1141" extrusionOk="0">
                    <a:moveTo>
                      <a:pt x="218" y="1141"/>
                    </a:moveTo>
                    <a:lnTo>
                      <a:pt x="0" y="626"/>
                    </a:lnTo>
                    <a:lnTo>
                      <a:pt x="0" y="0"/>
                    </a:lnTo>
                    <a:lnTo>
                      <a:pt x="15" y="0"/>
                    </a:lnTo>
                    <a:lnTo>
                      <a:pt x="15" y="623"/>
                    </a:lnTo>
                    <a:lnTo>
                      <a:pt x="233" y="1135"/>
                    </a:lnTo>
                    <a:lnTo>
                      <a:pt x="218" y="1141"/>
                    </a:lnTo>
                    <a:close/>
                  </a:path>
                </a:pathLst>
              </a:custGeom>
              <a:gradFill>
                <a:gsLst>
                  <a:gs pos="0">
                    <a:schemeClr val="lt2"/>
                  </a:gs>
                  <a:gs pos="100000">
                    <a:srgbClr val="3B95DE"/>
                  </a:gs>
                </a:gsLst>
                <a:lin ang="5400000" scaled="0"/>
              </a:gradFill>
              <a:ln>
                <a:noFill/>
              </a:ln>
            </p:spPr>
          </p:sp>
          <p:sp>
            <p:nvSpPr>
              <p:cNvPr id="17" name="Google Shape;17;p15"/>
              <p:cNvSpPr/>
              <p:nvPr/>
            </p:nvSpPr>
            <p:spPr>
              <a:xfrm>
                <a:off x="503237" y="1801813"/>
                <a:ext cx="190500" cy="188913"/>
              </a:xfrm>
              <a:custGeom>
                <a:avLst/>
                <a:gdLst/>
                <a:ahLst/>
                <a:cxnLst/>
                <a:rect l="l" t="t" r="r" b="b"/>
                <a:pathLst>
                  <a:path w="40" h="40" extrusionOk="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 name="Google Shape;18;p15"/>
              <p:cNvSpPr/>
              <p:nvPr/>
            </p:nvSpPr>
            <p:spPr>
              <a:xfrm>
                <a:off x="285750" y="4763"/>
                <a:ext cx="369888" cy="1430338"/>
              </a:xfrm>
              <a:custGeom>
                <a:avLst/>
                <a:gdLst/>
                <a:ahLst/>
                <a:cxnLst/>
                <a:rect l="l" t="t" r="r" b="b"/>
                <a:pathLst>
                  <a:path w="233" h="901" extrusionOk="0">
                    <a:moveTo>
                      <a:pt x="221" y="901"/>
                    </a:moveTo>
                    <a:lnTo>
                      <a:pt x="0" y="383"/>
                    </a:lnTo>
                    <a:lnTo>
                      <a:pt x="0" y="0"/>
                    </a:lnTo>
                    <a:lnTo>
                      <a:pt x="18" y="0"/>
                    </a:lnTo>
                    <a:lnTo>
                      <a:pt x="18" y="380"/>
                    </a:lnTo>
                    <a:lnTo>
                      <a:pt x="233" y="895"/>
                    </a:lnTo>
                    <a:lnTo>
                      <a:pt x="221" y="901"/>
                    </a:lnTo>
                    <a:close/>
                  </a:path>
                </a:pathLst>
              </a:custGeom>
              <a:gradFill>
                <a:gsLst>
                  <a:gs pos="0">
                    <a:schemeClr val="lt2"/>
                  </a:gs>
                  <a:gs pos="100000">
                    <a:srgbClr val="3B95DE"/>
                  </a:gs>
                </a:gsLst>
                <a:lin ang="5400000" scaled="0"/>
              </a:gradFill>
              <a:ln>
                <a:noFill/>
              </a:ln>
            </p:spPr>
          </p:sp>
          <p:sp>
            <p:nvSpPr>
              <p:cNvPr id="19" name="Google Shape;19;p15"/>
              <p:cNvSpPr/>
              <p:nvPr/>
            </p:nvSpPr>
            <p:spPr>
              <a:xfrm>
                <a:off x="546100" y="0"/>
                <a:ext cx="152400" cy="912813"/>
              </a:xfrm>
              <a:custGeom>
                <a:avLst/>
                <a:gdLst/>
                <a:ahLst/>
                <a:cxnLst/>
                <a:rect l="l" t="t" r="r" b="b"/>
                <a:pathLst>
                  <a:path w="96" h="575" extrusionOk="0">
                    <a:moveTo>
                      <a:pt x="96" y="575"/>
                    </a:moveTo>
                    <a:lnTo>
                      <a:pt x="78" y="575"/>
                    </a:lnTo>
                    <a:lnTo>
                      <a:pt x="78" y="192"/>
                    </a:lnTo>
                    <a:lnTo>
                      <a:pt x="0" y="6"/>
                    </a:lnTo>
                    <a:lnTo>
                      <a:pt x="15" y="0"/>
                    </a:lnTo>
                    <a:lnTo>
                      <a:pt x="96" y="189"/>
                    </a:lnTo>
                    <a:lnTo>
                      <a:pt x="96" y="575"/>
                    </a:lnTo>
                    <a:close/>
                  </a:path>
                </a:pathLst>
              </a:custGeom>
              <a:gradFill>
                <a:gsLst>
                  <a:gs pos="0">
                    <a:schemeClr val="lt2"/>
                  </a:gs>
                  <a:gs pos="100000">
                    <a:srgbClr val="3B95DE"/>
                  </a:gs>
                </a:gsLst>
                <a:lin ang="5400000" scaled="0"/>
              </a:gradFill>
              <a:ln>
                <a:noFill/>
              </a:ln>
            </p:spPr>
          </p:sp>
          <p:sp>
            <p:nvSpPr>
              <p:cNvPr id="20" name="Google Shape;20;p15"/>
              <p:cNvSpPr/>
              <p:nvPr/>
            </p:nvSpPr>
            <p:spPr>
              <a:xfrm>
                <a:off x="588962" y="1420813"/>
                <a:ext cx="190500" cy="190500"/>
              </a:xfrm>
              <a:custGeom>
                <a:avLst/>
                <a:gdLst/>
                <a:ahLst/>
                <a:cxnLst/>
                <a:rect l="l" t="t" r="r" b="b"/>
                <a:pathLst>
                  <a:path w="40" h="40" extrusionOk="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1" name="Google Shape;21;p15"/>
              <p:cNvSpPr/>
              <p:nvPr/>
            </p:nvSpPr>
            <p:spPr>
              <a:xfrm>
                <a:off x="588962" y="903288"/>
                <a:ext cx="190500" cy="190500"/>
              </a:xfrm>
              <a:custGeom>
                <a:avLst/>
                <a:gdLst/>
                <a:ahLst/>
                <a:cxnLst/>
                <a:rect l="l" t="t" r="r" b="b"/>
                <a:pathLst>
                  <a:path w="40" h="40" extrusionOk="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2" name="Google Shape;22;p15"/>
              <p:cNvSpPr/>
              <p:nvPr/>
            </p:nvSpPr>
            <p:spPr>
              <a:xfrm>
                <a:off x="641350" y="0"/>
                <a:ext cx="422275" cy="527050"/>
              </a:xfrm>
              <a:custGeom>
                <a:avLst/>
                <a:gdLst/>
                <a:ahLst/>
                <a:cxnLst/>
                <a:rect l="l" t="t" r="r" b="b"/>
                <a:pathLst>
                  <a:path w="266" h="332" extrusionOk="0">
                    <a:moveTo>
                      <a:pt x="257" y="332"/>
                    </a:moveTo>
                    <a:lnTo>
                      <a:pt x="48" y="123"/>
                    </a:lnTo>
                    <a:lnTo>
                      <a:pt x="0" y="6"/>
                    </a:lnTo>
                    <a:lnTo>
                      <a:pt x="15" y="0"/>
                    </a:lnTo>
                    <a:lnTo>
                      <a:pt x="63" y="114"/>
                    </a:lnTo>
                    <a:lnTo>
                      <a:pt x="266" y="320"/>
                    </a:lnTo>
                    <a:lnTo>
                      <a:pt x="257" y="332"/>
                    </a:lnTo>
                    <a:close/>
                  </a:path>
                </a:pathLst>
              </a:custGeom>
              <a:gradFill>
                <a:gsLst>
                  <a:gs pos="0">
                    <a:schemeClr val="lt2"/>
                  </a:gs>
                  <a:gs pos="100000">
                    <a:srgbClr val="3B95DE"/>
                  </a:gs>
                </a:gsLst>
                <a:lin ang="5400000" scaled="0"/>
              </a:gradFill>
              <a:ln>
                <a:noFill/>
              </a:ln>
            </p:spPr>
          </p:sp>
          <p:sp>
            <p:nvSpPr>
              <p:cNvPr id="23" name="Google Shape;23;p15"/>
              <p:cNvSpPr/>
              <p:nvPr/>
            </p:nvSpPr>
            <p:spPr>
              <a:xfrm>
                <a:off x="1020762" y="488950"/>
                <a:ext cx="161925" cy="147638"/>
              </a:xfrm>
              <a:custGeom>
                <a:avLst/>
                <a:gdLst/>
                <a:ahLst/>
                <a:cxnLst/>
                <a:rect l="l" t="t" r="r" b="b"/>
                <a:pathLst>
                  <a:path w="34" h="31" extrusionOk="0">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cxnSp>
            <p:nvCxnSpPr>
              <p:cNvPr id="24" name="Google Shape;24;p15"/>
              <p:cNvCxnSpPr/>
              <p:nvPr/>
            </p:nvCxnSpPr>
            <p:spPr>
              <a:xfrm>
                <a:off x="-4763" y="9525"/>
                <a:ext cx="0" cy="0"/>
              </a:xfrm>
              <a:prstGeom prst="straightConnector1">
                <a:avLst/>
              </a:prstGeom>
              <a:gradFill>
                <a:gsLst>
                  <a:gs pos="0">
                    <a:schemeClr val="lt2"/>
                  </a:gs>
                  <a:gs pos="100000">
                    <a:srgbClr val="3B95DE"/>
                  </a:gs>
                </a:gsLst>
                <a:lin ang="5400000" scaled="0"/>
              </a:gradFill>
              <a:ln w="9525" cap="flat" cmpd="sng">
                <a:solidFill>
                  <a:srgbClr val="FFFFFF"/>
                </a:solidFill>
                <a:prstDash val="solid"/>
                <a:miter lim="800000"/>
                <a:headEnd type="none" w="med" len="med"/>
                <a:tailEnd type="none" w="med" len="med"/>
              </a:ln>
            </p:spPr>
          </p:cxnSp>
          <p:sp>
            <p:nvSpPr>
              <p:cNvPr id="25" name="Google Shape;25;p15"/>
              <p:cNvSpPr/>
              <p:nvPr/>
            </p:nvSpPr>
            <p:spPr>
              <a:xfrm>
                <a:off x="9525" y="1801813"/>
                <a:ext cx="123825" cy="127000"/>
              </a:xfrm>
              <a:custGeom>
                <a:avLst/>
                <a:gdLst/>
                <a:ahLst/>
                <a:cxnLst/>
                <a:rect l="l" t="t" r="r" b="b"/>
                <a:pathLst>
                  <a:path w="78" h="80" extrusionOk="0">
                    <a:moveTo>
                      <a:pt x="6" y="80"/>
                    </a:moveTo>
                    <a:lnTo>
                      <a:pt x="0" y="71"/>
                    </a:lnTo>
                    <a:lnTo>
                      <a:pt x="69" y="0"/>
                    </a:lnTo>
                    <a:lnTo>
                      <a:pt x="78" y="9"/>
                    </a:lnTo>
                    <a:lnTo>
                      <a:pt x="6" y="80"/>
                    </a:lnTo>
                    <a:close/>
                  </a:path>
                </a:pathLst>
              </a:custGeom>
              <a:gradFill>
                <a:gsLst>
                  <a:gs pos="0">
                    <a:schemeClr val="lt2"/>
                  </a:gs>
                  <a:gs pos="100000">
                    <a:srgbClr val="3B95DE"/>
                  </a:gs>
                </a:gsLst>
                <a:lin ang="5400000" scaled="0"/>
              </a:gradFill>
              <a:ln>
                <a:noFill/>
              </a:ln>
            </p:spPr>
          </p:sp>
          <p:sp>
            <p:nvSpPr>
              <p:cNvPr id="26" name="Google Shape;26;p15"/>
              <p:cNvSpPr/>
              <p:nvPr/>
            </p:nvSpPr>
            <p:spPr>
              <a:xfrm>
                <a:off x="-9525" y="3549650"/>
                <a:ext cx="147638" cy="481013"/>
              </a:xfrm>
              <a:custGeom>
                <a:avLst/>
                <a:gdLst/>
                <a:ahLst/>
                <a:cxnLst/>
                <a:rect l="l" t="t" r="r" b="b"/>
                <a:pathLst>
                  <a:path w="93" h="303" extrusionOk="0">
                    <a:moveTo>
                      <a:pt x="93" y="303"/>
                    </a:moveTo>
                    <a:lnTo>
                      <a:pt x="78" y="303"/>
                    </a:lnTo>
                    <a:lnTo>
                      <a:pt x="78" y="78"/>
                    </a:lnTo>
                    <a:lnTo>
                      <a:pt x="0" y="12"/>
                    </a:lnTo>
                    <a:lnTo>
                      <a:pt x="12" y="0"/>
                    </a:lnTo>
                    <a:lnTo>
                      <a:pt x="93" y="69"/>
                    </a:lnTo>
                    <a:lnTo>
                      <a:pt x="93" y="303"/>
                    </a:lnTo>
                    <a:close/>
                  </a:path>
                </a:pathLst>
              </a:custGeom>
              <a:gradFill>
                <a:gsLst>
                  <a:gs pos="0">
                    <a:schemeClr val="lt2"/>
                  </a:gs>
                  <a:gs pos="100000">
                    <a:srgbClr val="3B95DE"/>
                  </a:gs>
                </a:gsLst>
                <a:lin ang="5400000" scaled="0"/>
              </a:gradFill>
              <a:ln>
                <a:noFill/>
              </a:ln>
            </p:spPr>
          </p:sp>
          <p:sp>
            <p:nvSpPr>
              <p:cNvPr id="27" name="Google Shape;27;p15"/>
              <p:cNvSpPr/>
              <p:nvPr/>
            </p:nvSpPr>
            <p:spPr>
              <a:xfrm>
                <a:off x="128587" y="1382713"/>
                <a:ext cx="142875" cy="476250"/>
              </a:xfrm>
              <a:custGeom>
                <a:avLst/>
                <a:gdLst/>
                <a:ahLst/>
                <a:cxnLst/>
                <a:rect l="l" t="t" r="r" b="b"/>
                <a:pathLst>
                  <a:path w="90" h="300" extrusionOk="0">
                    <a:moveTo>
                      <a:pt x="90" y="300"/>
                    </a:moveTo>
                    <a:lnTo>
                      <a:pt x="78" y="300"/>
                    </a:lnTo>
                    <a:lnTo>
                      <a:pt x="78" y="84"/>
                    </a:lnTo>
                    <a:lnTo>
                      <a:pt x="0" y="9"/>
                    </a:lnTo>
                    <a:lnTo>
                      <a:pt x="9" y="0"/>
                    </a:lnTo>
                    <a:lnTo>
                      <a:pt x="90" y="81"/>
                    </a:lnTo>
                    <a:lnTo>
                      <a:pt x="90" y="300"/>
                    </a:lnTo>
                    <a:close/>
                  </a:path>
                </a:pathLst>
              </a:custGeom>
              <a:gradFill>
                <a:gsLst>
                  <a:gs pos="0">
                    <a:schemeClr val="lt2"/>
                  </a:gs>
                  <a:gs pos="100000">
                    <a:srgbClr val="3B95DE"/>
                  </a:gs>
                </a:gsLst>
                <a:lin ang="5400000" scaled="0"/>
              </a:gradFill>
              <a:ln>
                <a:noFill/>
              </a:ln>
            </p:spPr>
          </p:sp>
          <p:sp>
            <p:nvSpPr>
              <p:cNvPr id="28" name="Google Shape;28;p15"/>
              <p:cNvSpPr/>
              <p:nvPr/>
            </p:nvSpPr>
            <p:spPr>
              <a:xfrm>
                <a:off x="204787" y="1849438"/>
                <a:ext cx="114300" cy="107950"/>
              </a:xfrm>
              <a:custGeom>
                <a:avLst/>
                <a:gdLst/>
                <a:ahLst/>
                <a:cxnLst/>
                <a:rect l="l" t="t" r="r" b="b"/>
                <a:pathLst>
                  <a:path w="24" h="23" extrusionOk="0">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 name="Google Shape;29;p15"/>
              <p:cNvSpPr/>
              <p:nvPr/>
            </p:nvSpPr>
            <p:spPr>
              <a:xfrm>
                <a:off x="133350" y="4662488"/>
                <a:ext cx="23813" cy="2181225"/>
              </a:xfrm>
              <a:prstGeom prst="rect">
                <a:avLst/>
              </a:pr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 name="Google Shape;30;p15"/>
              <p:cNvSpPr/>
              <p:nvPr/>
            </p:nvSpPr>
            <p:spPr>
              <a:xfrm>
                <a:off x="223837" y="5041900"/>
                <a:ext cx="369888" cy="1801813"/>
              </a:xfrm>
              <a:custGeom>
                <a:avLst/>
                <a:gdLst/>
                <a:ahLst/>
                <a:cxnLst/>
                <a:rect l="l" t="t" r="r" b="b"/>
                <a:pathLst>
                  <a:path w="233" h="1135" extrusionOk="0">
                    <a:moveTo>
                      <a:pt x="15" y="1135"/>
                    </a:moveTo>
                    <a:lnTo>
                      <a:pt x="0" y="1135"/>
                    </a:lnTo>
                    <a:lnTo>
                      <a:pt x="0" y="515"/>
                    </a:lnTo>
                    <a:lnTo>
                      <a:pt x="0" y="512"/>
                    </a:lnTo>
                    <a:lnTo>
                      <a:pt x="218" y="0"/>
                    </a:lnTo>
                    <a:lnTo>
                      <a:pt x="233" y="6"/>
                    </a:lnTo>
                    <a:lnTo>
                      <a:pt x="15" y="518"/>
                    </a:lnTo>
                    <a:lnTo>
                      <a:pt x="15" y="1135"/>
                    </a:lnTo>
                    <a:close/>
                  </a:path>
                </a:pathLst>
              </a:custGeom>
              <a:gradFill>
                <a:gsLst>
                  <a:gs pos="0">
                    <a:schemeClr val="lt2"/>
                  </a:gs>
                  <a:gs pos="100000">
                    <a:srgbClr val="3B95DE"/>
                  </a:gs>
                </a:gsLst>
                <a:lin ang="5400000" scaled="0"/>
              </a:gradFill>
              <a:ln>
                <a:noFill/>
              </a:ln>
            </p:spPr>
          </p:sp>
          <p:sp>
            <p:nvSpPr>
              <p:cNvPr id="31" name="Google Shape;31;p15"/>
              <p:cNvSpPr/>
              <p:nvPr/>
            </p:nvSpPr>
            <p:spPr>
              <a:xfrm>
                <a:off x="52387" y="4481513"/>
                <a:ext cx="190500" cy="190500"/>
              </a:xfrm>
              <a:custGeom>
                <a:avLst/>
                <a:gdLst/>
                <a:ahLst/>
                <a:cxnLst/>
                <a:rect l="l" t="t" r="r" b="b"/>
                <a:pathLst>
                  <a:path w="40" h="40" extrusionOk="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 name="Google Shape;32;p15"/>
              <p:cNvSpPr/>
              <p:nvPr/>
            </p:nvSpPr>
            <p:spPr>
              <a:xfrm>
                <a:off x="-14288" y="5627688"/>
                <a:ext cx="85725" cy="1216025"/>
              </a:xfrm>
              <a:custGeom>
                <a:avLst/>
                <a:gdLst/>
                <a:ahLst/>
                <a:cxnLst/>
                <a:rect l="l" t="t" r="r" b="b"/>
                <a:pathLst>
                  <a:path w="54" h="766" extrusionOk="0">
                    <a:moveTo>
                      <a:pt x="54" y="766"/>
                    </a:moveTo>
                    <a:lnTo>
                      <a:pt x="36" y="766"/>
                    </a:lnTo>
                    <a:lnTo>
                      <a:pt x="36" y="149"/>
                    </a:lnTo>
                    <a:lnTo>
                      <a:pt x="0" y="3"/>
                    </a:lnTo>
                    <a:lnTo>
                      <a:pt x="18" y="0"/>
                    </a:lnTo>
                    <a:lnTo>
                      <a:pt x="54" y="146"/>
                    </a:lnTo>
                    <a:lnTo>
                      <a:pt x="54" y="766"/>
                    </a:lnTo>
                    <a:close/>
                  </a:path>
                </a:pathLst>
              </a:custGeom>
              <a:gradFill>
                <a:gsLst>
                  <a:gs pos="0">
                    <a:schemeClr val="lt2"/>
                  </a:gs>
                  <a:gs pos="100000">
                    <a:srgbClr val="3B95DE"/>
                  </a:gs>
                </a:gsLst>
                <a:lin ang="5400000" scaled="0"/>
              </a:gradFill>
              <a:ln>
                <a:noFill/>
              </a:ln>
            </p:spPr>
          </p:sp>
          <p:sp>
            <p:nvSpPr>
              <p:cNvPr id="33" name="Google Shape;33;p15"/>
              <p:cNvSpPr/>
              <p:nvPr/>
            </p:nvSpPr>
            <p:spPr>
              <a:xfrm>
                <a:off x="527050" y="4867275"/>
                <a:ext cx="190500" cy="188913"/>
              </a:xfrm>
              <a:custGeom>
                <a:avLst/>
                <a:gdLst/>
                <a:ahLst/>
                <a:cxnLst/>
                <a:rect l="l" t="t" r="r" b="b"/>
                <a:pathLst>
                  <a:path w="40" h="40" extrusionOk="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 name="Google Shape;34;p15"/>
              <p:cNvSpPr/>
              <p:nvPr/>
            </p:nvSpPr>
            <p:spPr>
              <a:xfrm>
                <a:off x="309562" y="5422900"/>
                <a:ext cx="374650" cy="1425575"/>
              </a:xfrm>
              <a:custGeom>
                <a:avLst/>
                <a:gdLst/>
                <a:ahLst/>
                <a:cxnLst/>
                <a:rect l="l" t="t" r="r" b="b"/>
                <a:pathLst>
                  <a:path w="236" h="898" extrusionOk="0">
                    <a:moveTo>
                      <a:pt x="18" y="898"/>
                    </a:moveTo>
                    <a:lnTo>
                      <a:pt x="0" y="898"/>
                    </a:lnTo>
                    <a:lnTo>
                      <a:pt x="0" y="515"/>
                    </a:lnTo>
                    <a:lnTo>
                      <a:pt x="3" y="512"/>
                    </a:lnTo>
                    <a:lnTo>
                      <a:pt x="221" y="0"/>
                    </a:lnTo>
                    <a:lnTo>
                      <a:pt x="236" y="6"/>
                    </a:lnTo>
                    <a:lnTo>
                      <a:pt x="18" y="518"/>
                    </a:lnTo>
                    <a:lnTo>
                      <a:pt x="18" y="898"/>
                    </a:lnTo>
                    <a:close/>
                  </a:path>
                </a:pathLst>
              </a:custGeom>
              <a:gradFill>
                <a:gsLst>
                  <a:gs pos="0">
                    <a:schemeClr val="lt2"/>
                  </a:gs>
                  <a:gs pos="100000">
                    <a:srgbClr val="3B95DE"/>
                  </a:gs>
                </a:gsLst>
                <a:lin ang="5400000" scaled="0"/>
              </a:gradFill>
              <a:ln>
                <a:noFill/>
              </a:ln>
            </p:spPr>
          </p:sp>
          <p:sp>
            <p:nvSpPr>
              <p:cNvPr id="35" name="Google Shape;35;p15"/>
              <p:cNvSpPr/>
              <p:nvPr/>
            </p:nvSpPr>
            <p:spPr>
              <a:xfrm>
                <a:off x="569912" y="5945188"/>
                <a:ext cx="152400" cy="912813"/>
              </a:xfrm>
              <a:custGeom>
                <a:avLst/>
                <a:gdLst/>
                <a:ahLst/>
                <a:cxnLst/>
                <a:rect l="l" t="t" r="r" b="b"/>
                <a:pathLst>
                  <a:path w="96" h="575" extrusionOk="0">
                    <a:moveTo>
                      <a:pt x="15" y="575"/>
                    </a:moveTo>
                    <a:lnTo>
                      <a:pt x="0" y="569"/>
                    </a:lnTo>
                    <a:lnTo>
                      <a:pt x="81" y="383"/>
                    </a:lnTo>
                    <a:lnTo>
                      <a:pt x="81" y="0"/>
                    </a:lnTo>
                    <a:lnTo>
                      <a:pt x="96" y="0"/>
                    </a:lnTo>
                    <a:lnTo>
                      <a:pt x="96" y="386"/>
                    </a:lnTo>
                    <a:lnTo>
                      <a:pt x="15" y="575"/>
                    </a:lnTo>
                    <a:close/>
                  </a:path>
                </a:pathLst>
              </a:custGeom>
              <a:gradFill>
                <a:gsLst>
                  <a:gs pos="0">
                    <a:schemeClr val="lt2"/>
                  </a:gs>
                  <a:gs pos="100000">
                    <a:srgbClr val="3B95DE"/>
                  </a:gs>
                </a:gsLst>
                <a:lin ang="5400000" scaled="0"/>
              </a:gradFill>
              <a:ln>
                <a:noFill/>
              </a:ln>
            </p:spPr>
          </p:sp>
          <p:sp>
            <p:nvSpPr>
              <p:cNvPr id="36" name="Google Shape;36;p15"/>
              <p:cNvSpPr/>
              <p:nvPr/>
            </p:nvSpPr>
            <p:spPr>
              <a:xfrm>
                <a:off x="612775" y="5246688"/>
                <a:ext cx="190500" cy="190500"/>
              </a:xfrm>
              <a:custGeom>
                <a:avLst/>
                <a:gdLst/>
                <a:ahLst/>
                <a:cxnLst/>
                <a:rect l="l" t="t" r="r" b="b"/>
                <a:pathLst>
                  <a:path w="40" h="40" extrusionOk="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7" name="Google Shape;37;p15"/>
              <p:cNvSpPr/>
              <p:nvPr/>
            </p:nvSpPr>
            <p:spPr>
              <a:xfrm>
                <a:off x="612775" y="5764213"/>
                <a:ext cx="190500" cy="190500"/>
              </a:xfrm>
              <a:custGeom>
                <a:avLst/>
                <a:gdLst/>
                <a:ahLst/>
                <a:cxnLst/>
                <a:rect l="l" t="t" r="r" b="b"/>
                <a:pathLst>
                  <a:path w="40" h="40" extrusionOk="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8" name="Google Shape;38;p15"/>
              <p:cNvSpPr/>
              <p:nvPr/>
            </p:nvSpPr>
            <p:spPr>
              <a:xfrm>
                <a:off x="669925" y="6330950"/>
                <a:ext cx="417513" cy="517525"/>
              </a:xfrm>
              <a:custGeom>
                <a:avLst/>
                <a:gdLst/>
                <a:ahLst/>
                <a:cxnLst/>
                <a:rect l="l" t="t" r="r" b="b"/>
                <a:pathLst>
                  <a:path w="263" h="326" extrusionOk="0">
                    <a:moveTo>
                      <a:pt x="15" y="326"/>
                    </a:moveTo>
                    <a:lnTo>
                      <a:pt x="0" y="320"/>
                    </a:lnTo>
                    <a:lnTo>
                      <a:pt x="45" y="206"/>
                    </a:lnTo>
                    <a:lnTo>
                      <a:pt x="48" y="206"/>
                    </a:lnTo>
                    <a:lnTo>
                      <a:pt x="254" y="0"/>
                    </a:lnTo>
                    <a:lnTo>
                      <a:pt x="263" y="12"/>
                    </a:lnTo>
                    <a:lnTo>
                      <a:pt x="60" y="215"/>
                    </a:lnTo>
                    <a:lnTo>
                      <a:pt x="15" y="326"/>
                    </a:lnTo>
                    <a:close/>
                  </a:path>
                </a:pathLst>
              </a:custGeom>
              <a:gradFill>
                <a:gsLst>
                  <a:gs pos="0">
                    <a:schemeClr val="lt2"/>
                  </a:gs>
                  <a:gs pos="100000">
                    <a:srgbClr val="3B95DE"/>
                  </a:gs>
                </a:gsLst>
                <a:lin ang="5400000" scaled="0"/>
              </a:gradFill>
              <a:ln>
                <a:noFill/>
              </a:ln>
            </p:spPr>
          </p:sp>
          <p:sp>
            <p:nvSpPr>
              <p:cNvPr id="39" name="Google Shape;39;p15"/>
              <p:cNvSpPr/>
              <p:nvPr/>
            </p:nvSpPr>
            <p:spPr>
              <a:xfrm>
                <a:off x="1049337" y="6221413"/>
                <a:ext cx="157163" cy="147638"/>
              </a:xfrm>
              <a:custGeom>
                <a:avLst/>
                <a:gdLst/>
                <a:ahLst/>
                <a:cxnLst/>
                <a:rect l="l" t="t" r="r" b="b"/>
                <a:pathLst>
                  <a:path w="33" h="31" extrusionOk="0">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adFill>
                <a:gsLst>
                  <a:gs pos="0">
                    <a:schemeClr val="lt2"/>
                  </a:gs>
                  <a:gs pos="100000">
                    <a:srgbClr val="3B95DE"/>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40" name="Google Shape;40;p15"/>
            <p:cNvGrpSpPr/>
            <p:nvPr/>
          </p:nvGrpSpPr>
          <p:grpSpPr>
            <a:xfrm>
              <a:off x="11364912" y="0"/>
              <a:ext cx="674688" cy="6848476"/>
              <a:chOff x="11364912" y="0"/>
              <a:chExt cx="674688" cy="6848476"/>
            </a:xfrm>
          </p:grpSpPr>
          <p:sp>
            <p:nvSpPr>
              <p:cNvPr id="41" name="Google Shape;41;p15"/>
              <p:cNvSpPr/>
              <p:nvPr/>
            </p:nvSpPr>
            <p:spPr>
              <a:xfrm>
                <a:off x="11483975" y="0"/>
                <a:ext cx="417513" cy="512763"/>
              </a:xfrm>
              <a:custGeom>
                <a:avLst/>
                <a:gdLst/>
                <a:ahLst/>
                <a:cxnLst/>
                <a:rect l="l" t="t" r="r" b="b"/>
                <a:pathLst>
                  <a:path w="263" h="323" extrusionOk="0">
                    <a:moveTo>
                      <a:pt x="12" y="323"/>
                    </a:moveTo>
                    <a:lnTo>
                      <a:pt x="0" y="314"/>
                    </a:lnTo>
                    <a:lnTo>
                      <a:pt x="203" y="108"/>
                    </a:lnTo>
                    <a:lnTo>
                      <a:pt x="248" y="0"/>
                    </a:lnTo>
                    <a:lnTo>
                      <a:pt x="263" y="6"/>
                    </a:lnTo>
                    <a:lnTo>
                      <a:pt x="218" y="117"/>
                    </a:lnTo>
                    <a:lnTo>
                      <a:pt x="218" y="117"/>
                    </a:lnTo>
                    <a:lnTo>
                      <a:pt x="12" y="323"/>
                    </a:lnTo>
                    <a:close/>
                  </a:path>
                </a:pathLst>
              </a:custGeom>
              <a:gradFill>
                <a:gsLst>
                  <a:gs pos="0">
                    <a:srgbClr val="82FFFF">
                      <a:alpha val="80000"/>
                    </a:srgbClr>
                  </a:gs>
                  <a:gs pos="100000">
                    <a:srgbClr val="3B95DE">
                      <a:alpha val="60000"/>
                    </a:srgbClr>
                  </a:gs>
                </a:gsLst>
                <a:lin ang="5400000" scaled="0"/>
              </a:gradFill>
              <a:ln>
                <a:noFill/>
              </a:ln>
            </p:spPr>
          </p:sp>
          <p:sp>
            <p:nvSpPr>
              <p:cNvPr id="42" name="Google Shape;42;p15"/>
              <p:cNvSpPr/>
              <p:nvPr/>
            </p:nvSpPr>
            <p:spPr>
              <a:xfrm>
                <a:off x="11364912" y="474663"/>
                <a:ext cx="157163" cy="152400"/>
              </a:xfrm>
              <a:custGeom>
                <a:avLst/>
                <a:gdLst/>
                <a:ahLst/>
                <a:cxnLst/>
                <a:rect l="l" t="t" r="r" b="b"/>
                <a:pathLst>
                  <a:path w="33" h="32" extrusionOk="0">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adFill>
                <a:gsLst>
                  <a:gs pos="0">
                    <a:srgbClr val="82FFFF">
                      <a:alpha val="80000"/>
                    </a:srgbClr>
                  </a:gs>
                  <a:gs pos="100000">
                    <a:srgbClr val="3B95DE">
                      <a:alpha val="60000"/>
                    </a:srgbClr>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3" name="Google Shape;43;p15"/>
              <p:cNvSpPr/>
              <p:nvPr/>
            </p:nvSpPr>
            <p:spPr>
              <a:xfrm>
                <a:off x="11631612" y="1539875"/>
                <a:ext cx="188913" cy="190500"/>
              </a:xfrm>
              <a:custGeom>
                <a:avLst/>
                <a:gdLst/>
                <a:ahLst/>
                <a:cxnLst/>
                <a:rect l="l" t="t" r="r" b="b"/>
                <a:pathLst>
                  <a:path w="40" h="40" extrusionOk="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a:gsLst>
                  <a:gs pos="0">
                    <a:srgbClr val="82FFFF">
                      <a:alpha val="80000"/>
                    </a:srgbClr>
                  </a:gs>
                  <a:gs pos="100000">
                    <a:srgbClr val="3B95DE">
                      <a:alpha val="60000"/>
                    </a:srgbClr>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4" name="Google Shape;44;p15"/>
              <p:cNvSpPr/>
              <p:nvPr/>
            </p:nvSpPr>
            <p:spPr>
              <a:xfrm>
                <a:off x="11531600" y="5694363"/>
                <a:ext cx="298450" cy="1154113"/>
              </a:xfrm>
              <a:custGeom>
                <a:avLst/>
                <a:gdLst/>
                <a:ahLst/>
                <a:cxnLst/>
                <a:rect l="l" t="t" r="r" b="b"/>
                <a:pathLst>
                  <a:path w="188" h="727" extrusionOk="0">
                    <a:moveTo>
                      <a:pt x="15" y="727"/>
                    </a:moveTo>
                    <a:lnTo>
                      <a:pt x="0" y="727"/>
                    </a:lnTo>
                    <a:lnTo>
                      <a:pt x="0" y="407"/>
                    </a:lnTo>
                    <a:lnTo>
                      <a:pt x="0" y="407"/>
                    </a:lnTo>
                    <a:lnTo>
                      <a:pt x="176" y="0"/>
                    </a:lnTo>
                    <a:lnTo>
                      <a:pt x="188" y="6"/>
                    </a:lnTo>
                    <a:lnTo>
                      <a:pt x="15" y="410"/>
                    </a:lnTo>
                    <a:lnTo>
                      <a:pt x="15" y="727"/>
                    </a:lnTo>
                    <a:close/>
                  </a:path>
                </a:pathLst>
              </a:custGeom>
              <a:gradFill>
                <a:gsLst>
                  <a:gs pos="0">
                    <a:srgbClr val="82FFFF">
                      <a:alpha val="80000"/>
                    </a:srgbClr>
                  </a:gs>
                  <a:gs pos="100000">
                    <a:srgbClr val="3B95DE">
                      <a:alpha val="60000"/>
                    </a:srgbClr>
                  </a:gs>
                </a:gsLst>
                <a:lin ang="5400000" scaled="0"/>
              </a:gradFill>
              <a:ln>
                <a:noFill/>
              </a:ln>
            </p:spPr>
          </p:sp>
          <p:sp>
            <p:nvSpPr>
              <p:cNvPr id="45" name="Google Shape;45;p15"/>
              <p:cNvSpPr/>
              <p:nvPr/>
            </p:nvSpPr>
            <p:spPr>
              <a:xfrm>
                <a:off x="11772900" y="5551488"/>
                <a:ext cx="157163" cy="155575"/>
              </a:xfrm>
              <a:custGeom>
                <a:avLst/>
                <a:gdLst/>
                <a:ahLst/>
                <a:cxnLst/>
                <a:rect l="l" t="t" r="r" b="b"/>
                <a:pathLst>
                  <a:path w="33" h="33" extrusionOk="0">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adFill>
                <a:gsLst>
                  <a:gs pos="0">
                    <a:srgbClr val="82FFFF">
                      <a:alpha val="80000"/>
                    </a:srgbClr>
                  </a:gs>
                  <a:gs pos="100000">
                    <a:srgbClr val="3B95DE">
                      <a:alpha val="60000"/>
                    </a:srgbClr>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6" name="Google Shape;46;p15"/>
              <p:cNvSpPr/>
              <p:nvPr/>
            </p:nvSpPr>
            <p:spPr>
              <a:xfrm>
                <a:off x="11710987" y="4763"/>
                <a:ext cx="304800" cy="1544638"/>
              </a:xfrm>
              <a:custGeom>
                <a:avLst/>
                <a:gdLst/>
                <a:ahLst/>
                <a:cxnLst/>
                <a:rect l="l" t="t" r="r" b="b"/>
                <a:pathLst>
                  <a:path w="192" h="973" extrusionOk="0">
                    <a:moveTo>
                      <a:pt x="15" y="973"/>
                    </a:moveTo>
                    <a:lnTo>
                      <a:pt x="0" y="973"/>
                    </a:lnTo>
                    <a:lnTo>
                      <a:pt x="0" y="790"/>
                    </a:lnTo>
                    <a:lnTo>
                      <a:pt x="174" y="614"/>
                    </a:lnTo>
                    <a:lnTo>
                      <a:pt x="174" y="0"/>
                    </a:lnTo>
                    <a:lnTo>
                      <a:pt x="192" y="0"/>
                    </a:lnTo>
                    <a:lnTo>
                      <a:pt x="192" y="620"/>
                    </a:lnTo>
                    <a:lnTo>
                      <a:pt x="15" y="796"/>
                    </a:lnTo>
                    <a:lnTo>
                      <a:pt x="15" y="973"/>
                    </a:lnTo>
                    <a:close/>
                  </a:path>
                </a:pathLst>
              </a:custGeom>
              <a:gradFill>
                <a:gsLst>
                  <a:gs pos="0">
                    <a:srgbClr val="82FFFF">
                      <a:alpha val="80000"/>
                    </a:srgbClr>
                  </a:gs>
                  <a:gs pos="100000">
                    <a:srgbClr val="3B95DE">
                      <a:alpha val="60000"/>
                    </a:srgbClr>
                  </a:gs>
                </a:gsLst>
                <a:lin ang="5400000" scaled="0"/>
              </a:gradFill>
              <a:ln>
                <a:noFill/>
              </a:ln>
            </p:spPr>
          </p:sp>
          <p:sp>
            <p:nvSpPr>
              <p:cNvPr id="47" name="Google Shape;47;p15"/>
              <p:cNvSpPr/>
              <p:nvPr/>
            </p:nvSpPr>
            <p:spPr>
              <a:xfrm>
                <a:off x="11636375" y="4867275"/>
                <a:ext cx="188913" cy="188913"/>
              </a:xfrm>
              <a:custGeom>
                <a:avLst/>
                <a:gdLst/>
                <a:ahLst/>
                <a:cxnLst/>
                <a:rect l="l" t="t" r="r" b="b"/>
                <a:pathLst>
                  <a:path w="40" h="40" extrusionOk="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a:gsLst>
                  <a:gs pos="0">
                    <a:srgbClr val="82FFFF">
                      <a:alpha val="80000"/>
                    </a:srgbClr>
                  </a:gs>
                  <a:gs pos="100000">
                    <a:srgbClr val="3B95DE">
                      <a:alpha val="60000"/>
                    </a:srgbClr>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8" name="Google Shape;48;p15"/>
              <p:cNvSpPr/>
              <p:nvPr/>
            </p:nvSpPr>
            <p:spPr>
              <a:xfrm>
                <a:off x="11441112" y="5046663"/>
                <a:ext cx="307975" cy="1801813"/>
              </a:xfrm>
              <a:custGeom>
                <a:avLst/>
                <a:gdLst/>
                <a:ahLst/>
                <a:cxnLst/>
                <a:rect l="l" t="t" r="r" b="b"/>
                <a:pathLst>
                  <a:path w="194" h="1135" extrusionOk="0">
                    <a:moveTo>
                      <a:pt x="18" y="1135"/>
                    </a:moveTo>
                    <a:lnTo>
                      <a:pt x="0" y="1135"/>
                    </a:lnTo>
                    <a:lnTo>
                      <a:pt x="0" y="354"/>
                    </a:lnTo>
                    <a:lnTo>
                      <a:pt x="176" y="177"/>
                    </a:lnTo>
                    <a:lnTo>
                      <a:pt x="176" y="0"/>
                    </a:lnTo>
                    <a:lnTo>
                      <a:pt x="194" y="0"/>
                    </a:lnTo>
                    <a:lnTo>
                      <a:pt x="194" y="183"/>
                    </a:lnTo>
                    <a:lnTo>
                      <a:pt x="18" y="360"/>
                    </a:lnTo>
                    <a:lnTo>
                      <a:pt x="18" y="1135"/>
                    </a:lnTo>
                    <a:close/>
                  </a:path>
                </a:pathLst>
              </a:custGeom>
              <a:gradFill>
                <a:gsLst>
                  <a:gs pos="0">
                    <a:srgbClr val="82FFFF">
                      <a:alpha val="80000"/>
                    </a:srgbClr>
                  </a:gs>
                  <a:gs pos="100000">
                    <a:srgbClr val="3B95DE">
                      <a:alpha val="60000"/>
                    </a:srgbClr>
                  </a:gs>
                </a:gsLst>
                <a:lin ang="5400000" scaled="0"/>
              </a:gradFill>
              <a:ln>
                <a:noFill/>
              </a:ln>
            </p:spPr>
          </p:sp>
          <p:sp>
            <p:nvSpPr>
              <p:cNvPr id="49" name="Google Shape;49;p15"/>
              <p:cNvSpPr/>
              <p:nvPr/>
            </p:nvSpPr>
            <p:spPr>
              <a:xfrm>
                <a:off x="11849100" y="6416675"/>
                <a:ext cx="190500" cy="188913"/>
              </a:xfrm>
              <a:custGeom>
                <a:avLst/>
                <a:gdLst/>
                <a:ahLst/>
                <a:cxnLst/>
                <a:rect l="l" t="t" r="r" b="b"/>
                <a:pathLst>
                  <a:path w="40" h="40" extrusionOk="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a:gsLst>
                  <a:gs pos="0">
                    <a:srgbClr val="82FFFF">
                      <a:alpha val="80000"/>
                    </a:srgbClr>
                  </a:gs>
                  <a:gs pos="100000">
                    <a:srgbClr val="3B95DE">
                      <a:alpha val="60000"/>
                    </a:srgbClr>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0" name="Google Shape;50;p15"/>
              <p:cNvSpPr/>
              <p:nvPr/>
            </p:nvSpPr>
            <p:spPr>
              <a:xfrm>
                <a:off x="11939587" y="6596063"/>
                <a:ext cx="23813" cy="252413"/>
              </a:xfrm>
              <a:prstGeom prst="rect">
                <a:avLst/>
              </a:prstGeom>
              <a:gradFill>
                <a:gsLst>
                  <a:gs pos="0">
                    <a:srgbClr val="82FFFF">
                      <a:alpha val="80000"/>
                    </a:srgbClr>
                  </a:gs>
                  <a:gs pos="100000">
                    <a:srgbClr val="3B95DE">
                      <a:alpha val="60000"/>
                    </a:srgbClr>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sp>
        <p:nvSpPr>
          <p:cNvPr id="51" name="Google Shape;51;p15"/>
          <p:cNvSpPr txBox="1">
            <a:spLocks noGrp="1"/>
          </p:cNvSpPr>
          <p:nvPr>
            <p:ph type="title"/>
          </p:nvPr>
        </p:nvSpPr>
        <p:spPr>
          <a:xfrm>
            <a:off x="1141413" y="618518"/>
            <a:ext cx="9905998" cy="147857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lt1"/>
              </a:buClr>
              <a:buSzPts val="3600"/>
              <a:buFont typeface="Twentieth Century"/>
              <a:buNone/>
              <a:defRPr sz="3600" b="0" i="0" u="none" strike="noStrike" cap="none">
                <a:solidFill>
                  <a:schemeClr val="lt1"/>
                </a:solidFill>
                <a:latin typeface="Twentieth Century"/>
                <a:ea typeface="Twentieth Century"/>
                <a:cs typeface="Twentieth Century"/>
                <a:sym typeface="Twentieth Centur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52" name="Google Shape;52;p15"/>
          <p:cNvSpPr txBox="1">
            <a:spLocks noGrp="1"/>
          </p:cNvSpPr>
          <p:nvPr>
            <p:ph type="body" idx="1"/>
          </p:nvPr>
        </p:nvSpPr>
        <p:spPr>
          <a:xfrm>
            <a:off x="1141412" y="2249487"/>
            <a:ext cx="9905999" cy="3541714"/>
          </a:xfrm>
          <a:prstGeom prst="rect">
            <a:avLst/>
          </a:prstGeom>
          <a:noFill/>
          <a:ln>
            <a:noFill/>
          </a:ln>
        </p:spPr>
        <p:txBody>
          <a:bodyPr spcFirstLastPara="1" wrap="square" lIns="91425" tIns="45700" rIns="91425" bIns="45700" anchor="t" anchorCtr="0">
            <a:normAutofit/>
          </a:bodyPr>
          <a:lstStyle>
            <a:lvl1pPr marL="457200" marR="0" lvl="0" indent="-419100" algn="l" rtl="0">
              <a:lnSpc>
                <a:spcPct val="120000"/>
              </a:lnSpc>
              <a:spcBef>
                <a:spcPts val="1000"/>
              </a:spcBef>
              <a:spcAft>
                <a:spcPts val="0"/>
              </a:spcAft>
              <a:buClr>
                <a:schemeClr val="lt1"/>
              </a:buClr>
              <a:buSzPts val="3000"/>
              <a:buFont typeface="Arial"/>
              <a:buChar char="•"/>
              <a:defRPr sz="2400" b="0" i="0" u="none" strike="noStrike" cap="none">
                <a:solidFill>
                  <a:schemeClr val="lt1"/>
                </a:solidFill>
                <a:latin typeface="Twentieth Century"/>
                <a:ea typeface="Twentieth Century"/>
                <a:cs typeface="Twentieth Century"/>
                <a:sym typeface="Twentieth Century"/>
              </a:defRPr>
            </a:lvl1pPr>
            <a:lvl2pPr marL="914400" marR="0" lvl="1" indent="-387350" algn="l" rtl="0">
              <a:lnSpc>
                <a:spcPct val="120000"/>
              </a:lnSpc>
              <a:spcBef>
                <a:spcPts val="500"/>
              </a:spcBef>
              <a:spcAft>
                <a:spcPts val="0"/>
              </a:spcAft>
              <a:buClr>
                <a:schemeClr val="lt1"/>
              </a:buClr>
              <a:buSzPts val="2500"/>
              <a:buFont typeface="Arial"/>
              <a:buChar char="•"/>
              <a:defRPr sz="2000" b="0" i="0" u="none" strike="noStrike" cap="none">
                <a:solidFill>
                  <a:schemeClr val="lt1"/>
                </a:solidFill>
                <a:latin typeface="Twentieth Century"/>
                <a:ea typeface="Twentieth Century"/>
                <a:cs typeface="Twentieth Century"/>
                <a:sym typeface="Twentieth Century"/>
              </a:defRPr>
            </a:lvl2pPr>
            <a:lvl3pPr marL="1371600" marR="0" lvl="2" indent="-371475" algn="l" rtl="0">
              <a:lnSpc>
                <a:spcPct val="120000"/>
              </a:lnSpc>
              <a:spcBef>
                <a:spcPts val="500"/>
              </a:spcBef>
              <a:spcAft>
                <a:spcPts val="0"/>
              </a:spcAft>
              <a:buClr>
                <a:schemeClr val="lt1"/>
              </a:buClr>
              <a:buSzPts val="2250"/>
              <a:buFont typeface="Arial"/>
              <a:buChar char="•"/>
              <a:defRPr sz="1800" b="0" i="0" u="none" strike="noStrike" cap="none">
                <a:solidFill>
                  <a:schemeClr val="lt1"/>
                </a:solidFill>
                <a:latin typeface="Twentieth Century"/>
                <a:ea typeface="Twentieth Century"/>
                <a:cs typeface="Twentieth Century"/>
                <a:sym typeface="Twentieth Century"/>
              </a:defRPr>
            </a:lvl3pPr>
            <a:lvl4pPr marL="1828800" marR="0" lvl="3" indent="-355600" algn="l" rtl="0">
              <a:lnSpc>
                <a:spcPct val="120000"/>
              </a:lnSpc>
              <a:spcBef>
                <a:spcPts val="500"/>
              </a:spcBef>
              <a:spcAft>
                <a:spcPts val="0"/>
              </a:spcAft>
              <a:buClr>
                <a:schemeClr val="lt1"/>
              </a:buClr>
              <a:buSzPts val="2000"/>
              <a:buFont typeface="Arial"/>
              <a:buChar char="•"/>
              <a:defRPr sz="1600" b="0" i="0" u="none" strike="noStrike" cap="none">
                <a:solidFill>
                  <a:schemeClr val="lt1"/>
                </a:solidFill>
                <a:latin typeface="Twentieth Century"/>
                <a:ea typeface="Twentieth Century"/>
                <a:cs typeface="Twentieth Century"/>
                <a:sym typeface="Twentieth Century"/>
              </a:defRPr>
            </a:lvl4pPr>
            <a:lvl5pPr marL="2286000" marR="0" lvl="4" indent="-355600" algn="l" rtl="0">
              <a:lnSpc>
                <a:spcPct val="120000"/>
              </a:lnSpc>
              <a:spcBef>
                <a:spcPts val="500"/>
              </a:spcBef>
              <a:spcAft>
                <a:spcPts val="0"/>
              </a:spcAft>
              <a:buClr>
                <a:schemeClr val="lt1"/>
              </a:buClr>
              <a:buSzPts val="2000"/>
              <a:buFont typeface="Arial"/>
              <a:buChar char="•"/>
              <a:defRPr sz="1600" b="0" i="0" u="none" strike="noStrike" cap="none">
                <a:solidFill>
                  <a:schemeClr val="lt1"/>
                </a:solidFill>
                <a:latin typeface="Twentieth Century"/>
                <a:ea typeface="Twentieth Century"/>
                <a:cs typeface="Twentieth Century"/>
                <a:sym typeface="Twentieth Century"/>
              </a:defRPr>
            </a:lvl5pPr>
            <a:lvl6pPr marL="2743200" marR="0" lvl="5" indent="-339725" algn="l" rtl="0">
              <a:lnSpc>
                <a:spcPct val="120000"/>
              </a:lnSpc>
              <a:spcBef>
                <a:spcPts val="500"/>
              </a:spcBef>
              <a:spcAft>
                <a:spcPts val="0"/>
              </a:spcAft>
              <a:buClr>
                <a:schemeClr val="lt1"/>
              </a:buClr>
              <a:buSzPts val="1750"/>
              <a:buFont typeface="Arial"/>
              <a:buChar char="•"/>
              <a:defRPr sz="1400" b="0" i="0" u="none" strike="noStrike" cap="none">
                <a:solidFill>
                  <a:schemeClr val="lt1"/>
                </a:solidFill>
                <a:latin typeface="Twentieth Century"/>
                <a:ea typeface="Twentieth Century"/>
                <a:cs typeface="Twentieth Century"/>
                <a:sym typeface="Twentieth Century"/>
              </a:defRPr>
            </a:lvl6pPr>
            <a:lvl7pPr marL="3200400" marR="0" lvl="6" indent="-339725" algn="l" rtl="0">
              <a:lnSpc>
                <a:spcPct val="120000"/>
              </a:lnSpc>
              <a:spcBef>
                <a:spcPts val="500"/>
              </a:spcBef>
              <a:spcAft>
                <a:spcPts val="0"/>
              </a:spcAft>
              <a:buClr>
                <a:schemeClr val="lt1"/>
              </a:buClr>
              <a:buSzPts val="1750"/>
              <a:buFont typeface="Arial"/>
              <a:buChar char="•"/>
              <a:defRPr sz="1400" b="0" i="0" u="none" strike="noStrike" cap="none">
                <a:solidFill>
                  <a:schemeClr val="lt1"/>
                </a:solidFill>
                <a:latin typeface="Twentieth Century"/>
                <a:ea typeface="Twentieth Century"/>
                <a:cs typeface="Twentieth Century"/>
                <a:sym typeface="Twentieth Century"/>
              </a:defRPr>
            </a:lvl7pPr>
            <a:lvl8pPr marL="3657600" marR="0" lvl="7" indent="-339725" algn="l" rtl="0">
              <a:lnSpc>
                <a:spcPct val="120000"/>
              </a:lnSpc>
              <a:spcBef>
                <a:spcPts val="500"/>
              </a:spcBef>
              <a:spcAft>
                <a:spcPts val="0"/>
              </a:spcAft>
              <a:buClr>
                <a:schemeClr val="lt1"/>
              </a:buClr>
              <a:buSzPts val="1750"/>
              <a:buFont typeface="Arial"/>
              <a:buChar char="•"/>
              <a:defRPr sz="1400" b="0" i="0" u="none" strike="noStrike" cap="none">
                <a:solidFill>
                  <a:schemeClr val="lt1"/>
                </a:solidFill>
                <a:latin typeface="Twentieth Century"/>
                <a:ea typeface="Twentieth Century"/>
                <a:cs typeface="Twentieth Century"/>
                <a:sym typeface="Twentieth Century"/>
              </a:defRPr>
            </a:lvl8pPr>
            <a:lvl9pPr marL="4114800" marR="0" lvl="8" indent="-339725" algn="l" rtl="0">
              <a:lnSpc>
                <a:spcPct val="120000"/>
              </a:lnSpc>
              <a:spcBef>
                <a:spcPts val="500"/>
              </a:spcBef>
              <a:spcAft>
                <a:spcPts val="0"/>
              </a:spcAft>
              <a:buClr>
                <a:schemeClr val="lt1"/>
              </a:buClr>
              <a:buSzPts val="1750"/>
              <a:buFont typeface="Arial"/>
              <a:buChar char="•"/>
              <a:defRPr sz="1400" b="0" i="0" u="none" strike="noStrike" cap="none">
                <a:solidFill>
                  <a:schemeClr val="lt1"/>
                </a:solidFill>
                <a:latin typeface="Twentieth Century"/>
                <a:ea typeface="Twentieth Century"/>
                <a:cs typeface="Twentieth Century"/>
                <a:sym typeface="Twentieth Century"/>
              </a:defRPr>
            </a:lvl9pPr>
          </a:lstStyle>
          <a:p>
            <a:endParaRPr/>
          </a:p>
        </p:txBody>
      </p:sp>
      <p:sp>
        <p:nvSpPr>
          <p:cNvPr id="53" name="Google Shape;53;p15"/>
          <p:cNvSpPr txBox="1">
            <a:spLocks noGrp="1"/>
          </p:cNvSpPr>
          <p:nvPr>
            <p:ph type="dt" idx="10"/>
          </p:nvPr>
        </p:nvSpPr>
        <p:spPr>
          <a:xfrm>
            <a:off x="7456921" y="5883276"/>
            <a:ext cx="2743200"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50" b="0" i="0" u="none" strike="noStrike" cap="none">
                <a:solidFill>
                  <a:schemeClr val="lt1"/>
                </a:solidFill>
                <a:latin typeface="Twentieth Century"/>
                <a:ea typeface="Twentieth Century"/>
                <a:cs typeface="Twentieth Century"/>
                <a:sym typeface="Twentieth Century"/>
              </a:defRPr>
            </a:lvl1pPr>
            <a:lvl2pPr marR="0" lvl="1" algn="l" rtl="0">
              <a:spcBef>
                <a:spcPts val="0"/>
              </a:spcBef>
              <a:spcAft>
                <a:spcPts val="0"/>
              </a:spcAft>
              <a:buSzPts val="1400"/>
              <a:buNone/>
              <a:defRPr sz="1800" b="0" i="0" u="none" strike="noStrike" cap="none">
                <a:solidFill>
                  <a:schemeClr val="lt1"/>
                </a:solidFill>
                <a:latin typeface="Twentieth Century"/>
                <a:ea typeface="Twentieth Century"/>
                <a:cs typeface="Twentieth Century"/>
                <a:sym typeface="Twentieth Century"/>
              </a:defRPr>
            </a:lvl2pPr>
            <a:lvl3pPr marR="0" lvl="2" algn="l" rtl="0">
              <a:spcBef>
                <a:spcPts val="0"/>
              </a:spcBef>
              <a:spcAft>
                <a:spcPts val="0"/>
              </a:spcAft>
              <a:buSzPts val="1400"/>
              <a:buNone/>
              <a:defRPr sz="1800" b="0" i="0" u="none" strike="noStrike" cap="none">
                <a:solidFill>
                  <a:schemeClr val="lt1"/>
                </a:solidFill>
                <a:latin typeface="Twentieth Century"/>
                <a:ea typeface="Twentieth Century"/>
                <a:cs typeface="Twentieth Century"/>
                <a:sym typeface="Twentieth Century"/>
              </a:defRPr>
            </a:lvl3pPr>
            <a:lvl4pPr marR="0" lvl="3" algn="l" rtl="0">
              <a:spcBef>
                <a:spcPts val="0"/>
              </a:spcBef>
              <a:spcAft>
                <a:spcPts val="0"/>
              </a:spcAft>
              <a:buSzPts val="1400"/>
              <a:buNone/>
              <a:defRPr sz="1800" b="0" i="0" u="none" strike="noStrike" cap="none">
                <a:solidFill>
                  <a:schemeClr val="lt1"/>
                </a:solidFill>
                <a:latin typeface="Twentieth Century"/>
                <a:ea typeface="Twentieth Century"/>
                <a:cs typeface="Twentieth Century"/>
                <a:sym typeface="Twentieth Century"/>
              </a:defRPr>
            </a:lvl4pPr>
            <a:lvl5pPr marR="0" lvl="4" algn="l" rtl="0">
              <a:spcBef>
                <a:spcPts val="0"/>
              </a:spcBef>
              <a:spcAft>
                <a:spcPts val="0"/>
              </a:spcAft>
              <a:buSzPts val="1400"/>
              <a:buNone/>
              <a:defRPr sz="1800" b="0" i="0" u="none" strike="noStrike" cap="none">
                <a:solidFill>
                  <a:schemeClr val="lt1"/>
                </a:solidFill>
                <a:latin typeface="Twentieth Century"/>
                <a:ea typeface="Twentieth Century"/>
                <a:cs typeface="Twentieth Century"/>
                <a:sym typeface="Twentieth Century"/>
              </a:defRPr>
            </a:lvl5pPr>
            <a:lvl6pPr marR="0" lvl="5" algn="l" rtl="0">
              <a:spcBef>
                <a:spcPts val="0"/>
              </a:spcBef>
              <a:spcAft>
                <a:spcPts val="0"/>
              </a:spcAft>
              <a:buSzPts val="1400"/>
              <a:buNone/>
              <a:defRPr sz="1800" b="0" i="0" u="none" strike="noStrike" cap="none">
                <a:solidFill>
                  <a:schemeClr val="lt1"/>
                </a:solidFill>
                <a:latin typeface="Twentieth Century"/>
                <a:ea typeface="Twentieth Century"/>
                <a:cs typeface="Twentieth Century"/>
                <a:sym typeface="Twentieth Century"/>
              </a:defRPr>
            </a:lvl6pPr>
            <a:lvl7pPr marR="0" lvl="6" algn="l" rtl="0">
              <a:spcBef>
                <a:spcPts val="0"/>
              </a:spcBef>
              <a:spcAft>
                <a:spcPts val="0"/>
              </a:spcAft>
              <a:buSzPts val="1400"/>
              <a:buNone/>
              <a:defRPr sz="1800" b="0" i="0" u="none" strike="noStrike" cap="none">
                <a:solidFill>
                  <a:schemeClr val="lt1"/>
                </a:solidFill>
                <a:latin typeface="Twentieth Century"/>
                <a:ea typeface="Twentieth Century"/>
                <a:cs typeface="Twentieth Century"/>
                <a:sym typeface="Twentieth Century"/>
              </a:defRPr>
            </a:lvl7pPr>
            <a:lvl8pPr marR="0" lvl="7" algn="l" rtl="0">
              <a:spcBef>
                <a:spcPts val="0"/>
              </a:spcBef>
              <a:spcAft>
                <a:spcPts val="0"/>
              </a:spcAft>
              <a:buSzPts val="1400"/>
              <a:buNone/>
              <a:defRPr sz="1800" b="0" i="0" u="none" strike="noStrike" cap="none">
                <a:solidFill>
                  <a:schemeClr val="lt1"/>
                </a:solidFill>
                <a:latin typeface="Twentieth Century"/>
                <a:ea typeface="Twentieth Century"/>
                <a:cs typeface="Twentieth Century"/>
                <a:sym typeface="Twentieth Century"/>
              </a:defRPr>
            </a:lvl8pPr>
            <a:lvl9pPr marR="0" lvl="8" algn="l" rtl="0">
              <a:spcBef>
                <a:spcPts val="0"/>
              </a:spcBef>
              <a:spcAft>
                <a:spcPts val="0"/>
              </a:spcAft>
              <a:buSzPts val="1400"/>
              <a:buNone/>
              <a:defRPr sz="1800" b="0" i="0" u="none" strike="noStrike" cap="none">
                <a:solidFill>
                  <a:schemeClr val="lt1"/>
                </a:solidFill>
                <a:latin typeface="Twentieth Century"/>
                <a:ea typeface="Twentieth Century"/>
                <a:cs typeface="Twentieth Century"/>
                <a:sym typeface="Twentieth Century"/>
              </a:defRPr>
            </a:lvl9pPr>
          </a:lstStyle>
          <a:p>
            <a:endParaRPr dirty="0"/>
          </a:p>
        </p:txBody>
      </p:sp>
      <p:sp>
        <p:nvSpPr>
          <p:cNvPr id="54" name="Google Shape;54;p15"/>
          <p:cNvSpPr txBox="1">
            <a:spLocks noGrp="1"/>
          </p:cNvSpPr>
          <p:nvPr>
            <p:ph type="ftr" idx="11"/>
          </p:nvPr>
        </p:nvSpPr>
        <p:spPr>
          <a:xfrm>
            <a:off x="1141411" y="5883275"/>
            <a:ext cx="6239309"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50" b="0" i="0" u="none" strike="noStrike" cap="none">
                <a:solidFill>
                  <a:schemeClr val="lt1"/>
                </a:solidFill>
                <a:latin typeface="Twentieth Century"/>
                <a:ea typeface="Twentieth Century"/>
                <a:cs typeface="Twentieth Century"/>
                <a:sym typeface="Twentieth Century"/>
              </a:defRPr>
            </a:lvl1pPr>
            <a:lvl2pPr marR="0" lvl="1" algn="l" rtl="0">
              <a:spcBef>
                <a:spcPts val="0"/>
              </a:spcBef>
              <a:spcAft>
                <a:spcPts val="0"/>
              </a:spcAft>
              <a:buSzPts val="1400"/>
              <a:buNone/>
              <a:defRPr sz="1800" b="0" i="0" u="none" strike="noStrike" cap="none">
                <a:solidFill>
                  <a:schemeClr val="lt1"/>
                </a:solidFill>
                <a:latin typeface="Twentieth Century"/>
                <a:ea typeface="Twentieth Century"/>
                <a:cs typeface="Twentieth Century"/>
                <a:sym typeface="Twentieth Century"/>
              </a:defRPr>
            </a:lvl2pPr>
            <a:lvl3pPr marR="0" lvl="2" algn="l" rtl="0">
              <a:spcBef>
                <a:spcPts val="0"/>
              </a:spcBef>
              <a:spcAft>
                <a:spcPts val="0"/>
              </a:spcAft>
              <a:buSzPts val="1400"/>
              <a:buNone/>
              <a:defRPr sz="1800" b="0" i="0" u="none" strike="noStrike" cap="none">
                <a:solidFill>
                  <a:schemeClr val="lt1"/>
                </a:solidFill>
                <a:latin typeface="Twentieth Century"/>
                <a:ea typeface="Twentieth Century"/>
                <a:cs typeface="Twentieth Century"/>
                <a:sym typeface="Twentieth Century"/>
              </a:defRPr>
            </a:lvl3pPr>
            <a:lvl4pPr marR="0" lvl="3" algn="l" rtl="0">
              <a:spcBef>
                <a:spcPts val="0"/>
              </a:spcBef>
              <a:spcAft>
                <a:spcPts val="0"/>
              </a:spcAft>
              <a:buSzPts val="1400"/>
              <a:buNone/>
              <a:defRPr sz="1800" b="0" i="0" u="none" strike="noStrike" cap="none">
                <a:solidFill>
                  <a:schemeClr val="lt1"/>
                </a:solidFill>
                <a:latin typeface="Twentieth Century"/>
                <a:ea typeface="Twentieth Century"/>
                <a:cs typeface="Twentieth Century"/>
                <a:sym typeface="Twentieth Century"/>
              </a:defRPr>
            </a:lvl4pPr>
            <a:lvl5pPr marR="0" lvl="4" algn="l" rtl="0">
              <a:spcBef>
                <a:spcPts val="0"/>
              </a:spcBef>
              <a:spcAft>
                <a:spcPts val="0"/>
              </a:spcAft>
              <a:buSzPts val="1400"/>
              <a:buNone/>
              <a:defRPr sz="1800" b="0" i="0" u="none" strike="noStrike" cap="none">
                <a:solidFill>
                  <a:schemeClr val="lt1"/>
                </a:solidFill>
                <a:latin typeface="Twentieth Century"/>
                <a:ea typeface="Twentieth Century"/>
                <a:cs typeface="Twentieth Century"/>
                <a:sym typeface="Twentieth Century"/>
              </a:defRPr>
            </a:lvl5pPr>
            <a:lvl6pPr marR="0" lvl="5" algn="l" rtl="0">
              <a:spcBef>
                <a:spcPts val="0"/>
              </a:spcBef>
              <a:spcAft>
                <a:spcPts val="0"/>
              </a:spcAft>
              <a:buSzPts val="1400"/>
              <a:buNone/>
              <a:defRPr sz="1800" b="0" i="0" u="none" strike="noStrike" cap="none">
                <a:solidFill>
                  <a:schemeClr val="lt1"/>
                </a:solidFill>
                <a:latin typeface="Twentieth Century"/>
                <a:ea typeface="Twentieth Century"/>
                <a:cs typeface="Twentieth Century"/>
                <a:sym typeface="Twentieth Century"/>
              </a:defRPr>
            </a:lvl6pPr>
            <a:lvl7pPr marR="0" lvl="6" algn="l" rtl="0">
              <a:spcBef>
                <a:spcPts val="0"/>
              </a:spcBef>
              <a:spcAft>
                <a:spcPts val="0"/>
              </a:spcAft>
              <a:buSzPts val="1400"/>
              <a:buNone/>
              <a:defRPr sz="1800" b="0" i="0" u="none" strike="noStrike" cap="none">
                <a:solidFill>
                  <a:schemeClr val="lt1"/>
                </a:solidFill>
                <a:latin typeface="Twentieth Century"/>
                <a:ea typeface="Twentieth Century"/>
                <a:cs typeface="Twentieth Century"/>
                <a:sym typeface="Twentieth Century"/>
              </a:defRPr>
            </a:lvl7pPr>
            <a:lvl8pPr marR="0" lvl="7" algn="l" rtl="0">
              <a:spcBef>
                <a:spcPts val="0"/>
              </a:spcBef>
              <a:spcAft>
                <a:spcPts val="0"/>
              </a:spcAft>
              <a:buSzPts val="1400"/>
              <a:buNone/>
              <a:defRPr sz="1800" b="0" i="0" u="none" strike="noStrike" cap="none">
                <a:solidFill>
                  <a:schemeClr val="lt1"/>
                </a:solidFill>
                <a:latin typeface="Twentieth Century"/>
                <a:ea typeface="Twentieth Century"/>
                <a:cs typeface="Twentieth Century"/>
                <a:sym typeface="Twentieth Century"/>
              </a:defRPr>
            </a:lvl8pPr>
            <a:lvl9pPr marR="0" lvl="8" algn="l" rtl="0">
              <a:spcBef>
                <a:spcPts val="0"/>
              </a:spcBef>
              <a:spcAft>
                <a:spcPts val="0"/>
              </a:spcAft>
              <a:buSzPts val="1400"/>
              <a:buNone/>
              <a:defRPr sz="1800" b="0" i="0" u="none" strike="noStrike" cap="none">
                <a:solidFill>
                  <a:schemeClr val="lt1"/>
                </a:solidFill>
                <a:latin typeface="Twentieth Century"/>
                <a:ea typeface="Twentieth Century"/>
                <a:cs typeface="Twentieth Century"/>
                <a:sym typeface="Twentieth Century"/>
              </a:defRPr>
            </a:lvl9pPr>
          </a:lstStyle>
          <a:p>
            <a:endParaRPr dirty="0"/>
          </a:p>
        </p:txBody>
      </p:sp>
      <p:sp>
        <p:nvSpPr>
          <p:cNvPr id="55" name="Google Shape;55;p15"/>
          <p:cNvSpPr txBox="1">
            <a:spLocks noGrp="1"/>
          </p:cNvSpPr>
          <p:nvPr>
            <p:ph type="sldNum" idx="12"/>
          </p:nvPr>
        </p:nvSpPr>
        <p:spPr>
          <a:xfrm>
            <a:off x="10276321" y="5883274"/>
            <a:ext cx="771089"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b="0" i="0" u="none" strike="noStrike" cap="none">
                <a:solidFill>
                  <a:schemeClr val="lt1"/>
                </a:solidFill>
                <a:latin typeface="Twentieth Century"/>
                <a:ea typeface="Twentieth Century"/>
                <a:cs typeface="Twentieth Century"/>
                <a:sym typeface="Twentieth Century"/>
              </a:defRPr>
            </a:lvl1pPr>
            <a:lvl2pPr marL="0" marR="0" lvl="1" indent="0" algn="r" rtl="0">
              <a:spcBef>
                <a:spcPts val="0"/>
              </a:spcBef>
              <a:buNone/>
              <a:defRPr sz="1050" b="0" i="0" u="none" strike="noStrike" cap="none">
                <a:solidFill>
                  <a:schemeClr val="lt1"/>
                </a:solidFill>
                <a:latin typeface="Twentieth Century"/>
                <a:ea typeface="Twentieth Century"/>
                <a:cs typeface="Twentieth Century"/>
                <a:sym typeface="Twentieth Century"/>
              </a:defRPr>
            </a:lvl2pPr>
            <a:lvl3pPr marL="0" marR="0" lvl="2" indent="0" algn="r" rtl="0">
              <a:spcBef>
                <a:spcPts val="0"/>
              </a:spcBef>
              <a:buNone/>
              <a:defRPr sz="1050" b="0" i="0" u="none" strike="noStrike" cap="none">
                <a:solidFill>
                  <a:schemeClr val="lt1"/>
                </a:solidFill>
                <a:latin typeface="Twentieth Century"/>
                <a:ea typeface="Twentieth Century"/>
                <a:cs typeface="Twentieth Century"/>
                <a:sym typeface="Twentieth Century"/>
              </a:defRPr>
            </a:lvl3pPr>
            <a:lvl4pPr marL="0" marR="0" lvl="3" indent="0" algn="r" rtl="0">
              <a:spcBef>
                <a:spcPts val="0"/>
              </a:spcBef>
              <a:buNone/>
              <a:defRPr sz="1050" b="0" i="0" u="none" strike="noStrike" cap="none">
                <a:solidFill>
                  <a:schemeClr val="lt1"/>
                </a:solidFill>
                <a:latin typeface="Twentieth Century"/>
                <a:ea typeface="Twentieth Century"/>
                <a:cs typeface="Twentieth Century"/>
                <a:sym typeface="Twentieth Century"/>
              </a:defRPr>
            </a:lvl4pPr>
            <a:lvl5pPr marL="0" marR="0" lvl="4" indent="0" algn="r" rtl="0">
              <a:spcBef>
                <a:spcPts val="0"/>
              </a:spcBef>
              <a:buNone/>
              <a:defRPr sz="1050" b="0" i="0" u="none" strike="noStrike" cap="none">
                <a:solidFill>
                  <a:schemeClr val="lt1"/>
                </a:solidFill>
                <a:latin typeface="Twentieth Century"/>
                <a:ea typeface="Twentieth Century"/>
                <a:cs typeface="Twentieth Century"/>
                <a:sym typeface="Twentieth Century"/>
              </a:defRPr>
            </a:lvl5pPr>
            <a:lvl6pPr marL="0" marR="0" lvl="5" indent="0" algn="r" rtl="0">
              <a:spcBef>
                <a:spcPts val="0"/>
              </a:spcBef>
              <a:buNone/>
              <a:defRPr sz="1050" b="0" i="0" u="none" strike="noStrike" cap="none">
                <a:solidFill>
                  <a:schemeClr val="lt1"/>
                </a:solidFill>
                <a:latin typeface="Twentieth Century"/>
                <a:ea typeface="Twentieth Century"/>
                <a:cs typeface="Twentieth Century"/>
                <a:sym typeface="Twentieth Century"/>
              </a:defRPr>
            </a:lvl6pPr>
            <a:lvl7pPr marL="0" marR="0" lvl="6" indent="0" algn="r" rtl="0">
              <a:spcBef>
                <a:spcPts val="0"/>
              </a:spcBef>
              <a:buNone/>
              <a:defRPr sz="1050" b="0" i="0" u="none" strike="noStrike" cap="none">
                <a:solidFill>
                  <a:schemeClr val="lt1"/>
                </a:solidFill>
                <a:latin typeface="Twentieth Century"/>
                <a:ea typeface="Twentieth Century"/>
                <a:cs typeface="Twentieth Century"/>
                <a:sym typeface="Twentieth Century"/>
              </a:defRPr>
            </a:lvl7pPr>
            <a:lvl8pPr marL="0" marR="0" lvl="7" indent="0" algn="r" rtl="0">
              <a:spcBef>
                <a:spcPts val="0"/>
              </a:spcBef>
              <a:buNone/>
              <a:defRPr sz="1050" b="0" i="0" u="none" strike="noStrike" cap="none">
                <a:solidFill>
                  <a:schemeClr val="lt1"/>
                </a:solidFill>
                <a:latin typeface="Twentieth Century"/>
                <a:ea typeface="Twentieth Century"/>
                <a:cs typeface="Twentieth Century"/>
                <a:sym typeface="Twentieth Century"/>
              </a:defRPr>
            </a:lvl8pPr>
            <a:lvl9pPr marL="0" marR="0" lvl="8" indent="0" algn="r" rtl="0">
              <a:spcBef>
                <a:spcPts val="0"/>
              </a:spcBef>
              <a:buNone/>
              <a:defRPr sz="1050" b="0" i="0" u="none" strike="noStrike" cap="none">
                <a:solidFill>
                  <a:schemeClr val="lt1"/>
                </a:solidFill>
                <a:latin typeface="Twentieth Century"/>
                <a:ea typeface="Twentieth Century"/>
                <a:cs typeface="Twentieth Century"/>
                <a:sym typeface="Twentieth Century"/>
              </a:defRPr>
            </a:lvl9pPr>
          </a:lstStyle>
          <a:p>
            <a:pPr marL="0" lvl="0" indent="0" algn="r" rtl="0">
              <a:spcBef>
                <a:spcPts val="0"/>
              </a:spcBef>
              <a:spcAft>
                <a:spcPts val="0"/>
              </a:spcAft>
              <a:buNone/>
            </a:pPr>
            <a:fld id="{00000000-1234-1234-1234-123412341234}" type="slidenum">
              <a:rPr lang="en-US"/>
              <a:t>‹#›</a:t>
            </a:fld>
            <a:endParaRPr dirty="0"/>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38" name="Google Shape;238;p1"/>
          <p:cNvSpPr txBox="1">
            <a:spLocks noGrp="1"/>
          </p:cNvSpPr>
          <p:nvPr>
            <p:ph type="ctrTitle"/>
          </p:nvPr>
        </p:nvSpPr>
        <p:spPr>
          <a:xfrm>
            <a:off x="1876424" y="1122363"/>
            <a:ext cx="8791575" cy="2387600"/>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lt1"/>
              </a:buClr>
              <a:buSzPts val="4000"/>
              <a:buFont typeface="Twentieth Century"/>
              <a:buNone/>
            </a:pPr>
            <a:r>
              <a:rPr lang="en-US" sz="4000" b="1" dirty="0"/>
              <a:t>Managing Enterprise in the 21st Century</a:t>
            </a:r>
            <a:endParaRPr sz="4000" b="1" dirty="0"/>
          </a:p>
          <a:p>
            <a:pPr marL="0" lvl="0" indent="0" algn="ctr" rtl="0">
              <a:lnSpc>
                <a:spcPct val="90000"/>
              </a:lnSpc>
              <a:spcBef>
                <a:spcPts val="0"/>
              </a:spcBef>
              <a:spcAft>
                <a:spcPts val="0"/>
              </a:spcAft>
              <a:buClr>
                <a:schemeClr val="lt1"/>
              </a:buClr>
              <a:buSzPts val="4000"/>
              <a:buFont typeface="Twentieth Century"/>
              <a:buNone/>
            </a:pPr>
            <a:r>
              <a:rPr lang="en-US" sz="4000" b="1" dirty="0"/>
              <a:t>Module code: BMSW4011</a:t>
            </a:r>
            <a:endParaRPr sz="4000" b="1" dirty="0"/>
          </a:p>
          <a:p>
            <a:pPr marL="0" lvl="0" indent="0" algn="ctr" rtl="0">
              <a:lnSpc>
                <a:spcPct val="90000"/>
              </a:lnSpc>
              <a:spcBef>
                <a:spcPts val="0"/>
              </a:spcBef>
              <a:spcAft>
                <a:spcPts val="0"/>
              </a:spcAft>
              <a:buClr>
                <a:schemeClr val="lt1"/>
              </a:buClr>
              <a:buSzPts val="4000"/>
              <a:buFont typeface="Twentieth Century"/>
              <a:buNone/>
            </a:pPr>
            <a:endParaRPr sz="4000" b="1" dirty="0"/>
          </a:p>
        </p:txBody>
      </p:sp>
      <p:sp>
        <p:nvSpPr>
          <p:cNvPr id="3" name="Subtitle 2">
            <a:extLst>
              <a:ext uri="{FF2B5EF4-FFF2-40B4-BE49-F238E27FC236}">
                <a16:creationId xmlns:a16="http://schemas.microsoft.com/office/drawing/2014/main" id="{598795AA-0497-8B59-36BA-2613EF82CDC9}"/>
              </a:ext>
            </a:extLst>
          </p:cNvPr>
          <p:cNvSpPr>
            <a:spLocks noGrp="1"/>
          </p:cNvSpPr>
          <p:nvPr>
            <p:ph type="subTitle" idx="1"/>
          </p:nvPr>
        </p:nvSpPr>
        <p:spPr>
          <a:xfrm>
            <a:off x="1876424" y="3602037"/>
            <a:ext cx="8791575" cy="2133599"/>
          </a:xfrm>
        </p:spPr>
        <p:txBody>
          <a:bodyPr>
            <a:noAutofit/>
          </a:bodyPr>
          <a:lstStyle/>
          <a:p>
            <a:r>
              <a:rPr lang="en-GB" sz="2800" dirty="0">
                <a:latin typeface="+mn-lt"/>
              </a:rPr>
              <a:t>                          PRESENTATION </a:t>
            </a:r>
          </a:p>
          <a:p>
            <a:r>
              <a:rPr lang="en-GB" sz="2800" dirty="0">
                <a:latin typeface="+mn-lt"/>
              </a:rPr>
              <a:t>STUDENT ID:2244011</a:t>
            </a:r>
          </a:p>
          <a:p>
            <a:r>
              <a:rPr lang="en-GB" sz="2800" dirty="0">
                <a:latin typeface="+mn-lt"/>
              </a:rPr>
              <a:t>STUDENT NAME:MARIANA-ADELA SUGAR</a:t>
            </a:r>
          </a:p>
          <a:p>
            <a:endParaRPr lang="en-GB" sz="2800" dirty="0">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43"/>
        <p:cNvGrpSpPr/>
        <p:nvPr/>
      </p:nvGrpSpPr>
      <p:grpSpPr>
        <a:xfrm>
          <a:off x="0" y="0"/>
          <a:ext cx="0" cy="0"/>
          <a:chOff x="0" y="0"/>
          <a:chExt cx="0" cy="0"/>
        </a:xfrm>
      </p:grpSpPr>
      <p:sp>
        <p:nvSpPr>
          <p:cNvPr id="244" name="Google Shape;244;p2"/>
          <p:cNvSpPr txBox="1"/>
          <p:nvPr/>
        </p:nvSpPr>
        <p:spPr>
          <a:xfrm>
            <a:off x="2466499" y="541025"/>
            <a:ext cx="7109138" cy="64633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3600" b="1" i="0" u="none" strike="noStrike" cap="none" dirty="0">
                <a:solidFill>
                  <a:schemeClr val="lt1"/>
                </a:solidFill>
                <a:latin typeface="Twentieth Century"/>
                <a:ea typeface="Twentieth Century"/>
                <a:cs typeface="Twentieth Century"/>
                <a:sym typeface="Twentieth Century"/>
              </a:rPr>
              <a:t>Contents</a:t>
            </a:r>
            <a:endParaRPr sz="3600" b="1" i="0" u="none" strike="noStrike" cap="none" dirty="0">
              <a:solidFill>
                <a:schemeClr val="lt1"/>
              </a:solidFill>
              <a:latin typeface="Twentieth Century"/>
              <a:ea typeface="Twentieth Century"/>
              <a:cs typeface="Twentieth Century"/>
              <a:sym typeface="Twentieth Century"/>
            </a:endParaRPr>
          </a:p>
        </p:txBody>
      </p:sp>
      <p:sp>
        <p:nvSpPr>
          <p:cNvPr id="245" name="Google Shape;245;p2"/>
          <p:cNvSpPr txBox="1"/>
          <p:nvPr/>
        </p:nvSpPr>
        <p:spPr>
          <a:xfrm>
            <a:off x="1970241" y="1713828"/>
            <a:ext cx="8502555" cy="4154984"/>
          </a:xfrm>
          <a:prstGeom prst="rect">
            <a:avLst/>
          </a:prstGeom>
          <a:noFill/>
          <a:ln>
            <a:noFill/>
          </a:ln>
        </p:spPr>
        <p:txBody>
          <a:bodyPr spcFirstLastPara="1" wrap="square" lIns="91425" tIns="45700" rIns="91425" bIns="45700" anchor="t" anchorCtr="0">
            <a:spAutoFit/>
          </a:bodyPr>
          <a:lstStyle/>
          <a:p>
            <a:pPr marL="342900" marR="0" lvl="0" indent="-342900" algn="l" rtl="0">
              <a:spcBef>
                <a:spcPts val="0"/>
              </a:spcBef>
              <a:spcAft>
                <a:spcPts val="0"/>
              </a:spcAft>
              <a:buFont typeface="Arial" panose="020B0604020202020204" pitchFamily="34" charset="0"/>
              <a:buChar char="•"/>
            </a:pPr>
            <a:r>
              <a:rPr lang="en-US" sz="2400" b="0" i="0" u="none" strike="noStrike" cap="none" dirty="0">
                <a:solidFill>
                  <a:schemeClr val="lt1"/>
                </a:solidFill>
                <a:latin typeface="Twentieth Century"/>
                <a:ea typeface="Twentieth Century"/>
                <a:cs typeface="Twentieth Century"/>
                <a:sym typeface="Twentieth Century"/>
              </a:rPr>
              <a:t>Product Description</a:t>
            </a:r>
            <a:endParaRPr sz="2400" dirty="0">
              <a:solidFill>
                <a:schemeClr val="lt1"/>
              </a:solidFill>
              <a:latin typeface="Twentieth Century"/>
              <a:ea typeface="Twentieth Century"/>
              <a:cs typeface="Twentieth Century"/>
              <a:sym typeface="Twentieth Century"/>
            </a:endParaRPr>
          </a:p>
          <a:p>
            <a:pPr marL="342900" marR="0" lvl="0" indent="-342900" algn="l" rtl="0">
              <a:spcBef>
                <a:spcPts val="0"/>
              </a:spcBef>
              <a:spcAft>
                <a:spcPts val="0"/>
              </a:spcAft>
              <a:buFont typeface="Arial" panose="020B0604020202020204" pitchFamily="34" charset="0"/>
              <a:buChar char="•"/>
            </a:pPr>
            <a:r>
              <a:rPr lang="en-US" sz="2400" dirty="0">
                <a:solidFill>
                  <a:schemeClr val="lt1"/>
                </a:solidFill>
                <a:latin typeface="Twentieth Century"/>
                <a:ea typeface="Twentieth Century"/>
                <a:cs typeface="Twentieth Century"/>
                <a:sym typeface="Twentieth Century"/>
              </a:rPr>
              <a:t>Aims and Objectives of Elegant Nails &amp; Beauty</a:t>
            </a:r>
            <a:endParaRPr sz="3200" dirty="0">
              <a:solidFill>
                <a:schemeClr val="lt1"/>
              </a:solidFill>
              <a:latin typeface="Twentieth Century"/>
              <a:ea typeface="Twentieth Century"/>
              <a:cs typeface="Twentieth Century"/>
              <a:sym typeface="Twentieth Century"/>
            </a:endParaRPr>
          </a:p>
          <a:p>
            <a:pPr marL="342900" marR="0" lvl="0" indent="-342900" algn="l" rtl="0">
              <a:spcBef>
                <a:spcPts val="0"/>
              </a:spcBef>
              <a:spcAft>
                <a:spcPts val="0"/>
              </a:spcAft>
              <a:buFont typeface="Arial" panose="020B0604020202020204" pitchFamily="34" charset="0"/>
              <a:buChar char="•"/>
            </a:pPr>
            <a:r>
              <a:rPr lang="en-US" sz="2400" dirty="0">
                <a:solidFill>
                  <a:schemeClr val="lt1"/>
                </a:solidFill>
                <a:latin typeface="Twentieth Century"/>
                <a:ea typeface="Twentieth Century"/>
                <a:cs typeface="Twentieth Century"/>
                <a:sym typeface="Twentieth Century"/>
              </a:rPr>
              <a:t>Location of Business </a:t>
            </a:r>
            <a:endParaRPr sz="2400" dirty="0">
              <a:solidFill>
                <a:schemeClr val="lt1"/>
              </a:solidFill>
              <a:latin typeface="Twentieth Century"/>
              <a:ea typeface="Twentieth Century"/>
              <a:cs typeface="Twentieth Century"/>
              <a:sym typeface="Twentieth Century"/>
            </a:endParaRPr>
          </a:p>
          <a:p>
            <a:pPr marL="342900" marR="0" lvl="0" indent="-342900" algn="l" rtl="0">
              <a:spcBef>
                <a:spcPts val="0"/>
              </a:spcBef>
              <a:spcAft>
                <a:spcPts val="0"/>
              </a:spcAft>
              <a:buFont typeface="Arial" panose="020B0604020202020204" pitchFamily="34" charset="0"/>
              <a:buChar char="•"/>
            </a:pPr>
            <a:r>
              <a:rPr lang="en-US" sz="2400" dirty="0">
                <a:solidFill>
                  <a:schemeClr val="lt1"/>
                </a:solidFill>
                <a:latin typeface="Twentieth Century"/>
                <a:ea typeface="Twentieth Century"/>
                <a:cs typeface="Twentieth Century"/>
                <a:sym typeface="Twentieth Century"/>
              </a:rPr>
              <a:t>HRM Strategy </a:t>
            </a:r>
            <a:endParaRPr sz="2400" dirty="0">
              <a:solidFill>
                <a:schemeClr val="lt1"/>
              </a:solidFill>
              <a:latin typeface="Twentieth Century"/>
              <a:ea typeface="Twentieth Century"/>
              <a:cs typeface="Twentieth Century"/>
              <a:sym typeface="Twentieth Century"/>
            </a:endParaRPr>
          </a:p>
          <a:p>
            <a:pPr marL="342900" marR="0" lvl="0" indent="-342900" algn="l" rtl="0">
              <a:spcBef>
                <a:spcPts val="0"/>
              </a:spcBef>
              <a:spcAft>
                <a:spcPts val="0"/>
              </a:spcAft>
              <a:buFont typeface="Arial" panose="020B0604020202020204" pitchFamily="34" charset="0"/>
              <a:buChar char="•"/>
            </a:pPr>
            <a:r>
              <a:rPr lang="en-US" sz="2400" dirty="0">
                <a:solidFill>
                  <a:schemeClr val="lt1"/>
                </a:solidFill>
                <a:latin typeface="Twentieth Century"/>
                <a:ea typeface="Twentieth Century"/>
                <a:cs typeface="Twentieth Century"/>
                <a:sym typeface="Twentieth Century"/>
              </a:rPr>
              <a:t>Finance of Elegant Nails &amp; Beauty</a:t>
            </a:r>
            <a:endParaRPr sz="2400" dirty="0">
              <a:solidFill>
                <a:schemeClr val="lt1"/>
              </a:solidFill>
              <a:latin typeface="Twentieth Century"/>
              <a:ea typeface="Twentieth Century"/>
              <a:cs typeface="Twentieth Century"/>
              <a:sym typeface="Twentieth Century"/>
            </a:endParaRPr>
          </a:p>
          <a:p>
            <a:pPr marL="342900" marR="0" lvl="0" indent="-342900" algn="l" rtl="0">
              <a:spcBef>
                <a:spcPts val="0"/>
              </a:spcBef>
              <a:spcAft>
                <a:spcPts val="0"/>
              </a:spcAft>
              <a:buFont typeface="Arial" panose="020B0604020202020204" pitchFamily="34" charset="0"/>
              <a:buChar char="•"/>
            </a:pPr>
            <a:r>
              <a:rPr lang="en-US" sz="2400" dirty="0">
                <a:solidFill>
                  <a:schemeClr val="lt1"/>
                </a:solidFill>
                <a:latin typeface="Twentieth Century"/>
                <a:ea typeface="Twentieth Century"/>
                <a:cs typeface="Twentieth Century"/>
                <a:sym typeface="Twentieth Century"/>
              </a:rPr>
              <a:t>Mission and USP of Elegant Nails &amp; Beauty</a:t>
            </a:r>
            <a:endParaRPr sz="2400" dirty="0">
              <a:solidFill>
                <a:schemeClr val="lt1"/>
              </a:solidFill>
              <a:latin typeface="Twentieth Century"/>
              <a:ea typeface="Twentieth Century"/>
              <a:cs typeface="Twentieth Century"/>
              <a:sym typeface="Twentieth Century"/>
            </a:endParaRPr>
          </a:p>
          <a:p>
            <a:pPr marL="342900" marR="0" lvl="0" indent="-342900" algn="l" rtl="0">
              <a:spcBef>
                <a:spcPts val="0"/>
              </a:spcBef>
              <a:spcAft>
                <a:spcPts val="0"/>
              </a:spcAft>
              <a:buFont typeface="Arial" panose="020B0604020202020204" pitchFamily="34" charset="0"/>
              <a:buChar char="•"/>
            </a:pPr>
            <a:r>
              <a:rPr lang="en-US" sz="2400" dirty="0">
                <a:solidFill>
                  <a:schemeClr val="lt1"/>
                </a:solidFill>
                <a:latin typeface="Twentieth Century"/>
                <a:ea typeface="Twentieth Century"/>
                <a:cs typeface="Twentieth Century"/>
                <a:sym typeface="Twentieth Century"/>
              </a:rPr>
              <a:t>Marketing Strategy </a:t>
            </a:r>
            <a:endParaRPr sz="2400" dirty="0">
              <a:solidFill>
                <a:schemeClr val="lt1"/>
              </a:solidFill>
              <a:latin typeface="Twentieth Century"/>
              <a:ea typeface="Twentieth Century"/>
              <a:cs typeface="Twentieth Century"/>
              <a:sym typeface="Twentieth Century"/>
            </a:endParaRPr>
          </a:p>
          <a:p>
            <a:pPr marL="342900" marR="0" lvl="0" indent="-342900" algn="l" rtl="0">
              <a:spcBef>
                <a:spcPts val="0"/>
              </a:spcBef>
              <a:spcAft>
                <a:spcPts val="0"/>
              </a:spcAft>
              <a:buFont typeface="Arial" panose="020B0604020202020204" pitchFamily="34" charset="0"/>
              <a:buChar char="•"/>
            </a:pPr>
            <a:r>
              <a:rPr lang="en-US" sz="2400" dirty="0">
                <a:solidFill>
                  <a:schemeClr val="lt1"/>
                </a:solidFill>
                <a:latin typeface="Twentieth Century"/>
                <a:ea typeface="Twentieth Century"/>
                <a:cs typeface="Twentieth Century"/>
                <a:sym typeface="Twentieth Century"/>
              </a:rPr>
              <a:t>Marketing Examples</a:t>
            </a:r>
            <a:endParaRPr sz="2400" dirty="0">
              <a:solidFill>
                <a:schemeClr val="lt1"/>
              </a:solidFill>
              <a:latin typeface="Twentieth Century"/>
              <a:ea typeface="Twentieth Century"/>
              <a:cs typeface="Twentieth Century"/>
              <a:sym typeface="Twentieth Century"/>
            </a:endParaRPr>
          </a:p>
          <a:p>
            <a:pPr marL="342900" marR="0" lvl="0" indent="-342900" algn="l" rtl="0">
              <a:spcBef>
                <a:spcPts val="0"/>
              </a:spcBef>
              <a:spcAft>
                <a:spcPts val="0"/>
              </a:spcAft>
              <a:buFont typeface="Arial" panose="020B0604020202020204" pitchFamily="34" charset="0"/>
              <a:buChar char="•"/>
            </a:pPr>
            <a:r>
              <a:rPr lang="en-US" sz="2400" dirty="0">
                <a:solidFill>
                  <a:schemeClr val="lt1"/>
                </a:solidFill>
                <a:latin typeface="Twentieth Century"/>
                <a:ea typeface="Twentieth Century"/>
                <a:cs typeface="Twentieth Century"/>
                <a:sym typeface="Twentieth Century"/>
              </a:rPr>
              <a:t>Market Research for the Business</a:t>
            </a:r>
            <a:endParaRPr sz="2400" dirty="0">
              <a:solidFill>
                <a:schemeClr val="lt1"/>
              </a:solidFill>
              <a:latin typeface="Twentieth Century"/>
              <a:ea typeface="Twentieth Century"/>
              <a:cs typeface="Twentieth Century"/>
              <a:sym typeface="Twentieth Century"/>
            </a:endParaRPr>
          </a:p>
          <a:p>
            <a:pPr marL="342900" marR="0" lvl="0" indent="-342900" algn="l" rtl="0">
              <a:spcBef>
                <a:spcPts val="0"/>
              </a:spcBef>
              <a:spcAft>
                <a:spcPts val="0"/>
              </a:spcAft>
              <a:buFont typeface="Arial" panose="020B0604020202020204" pitchFamily="34" charset="0"/>
              <a:buChar char="•"/>
            </a:pPr>
            <a:r>
              <a:rPr lang="en-US" sz="2400" dirty="0">
                <a:solidFill>
                  <a:schemeClr val="lt1"/>
                </a:solidFill>
                <a:latin typeface="Twentieth Century"/>
                <a:ea typeface="Twentieth Century"/>
                <a:cs typeface="Twentieth Century"/>
                <a:sym typeface="Twentieth Century"/>
              </a:rPr>
              <a:t>Outcome of the Research</a:t>
            </a:r>
            <a:endParaRPr sz="2400" dirty="0">
              <a:solidFill>
                <a:schemeClr val="lt1"/>
              </a:solidFill>
              <a:latin typeface="Twentieth Century"/>
              <a:ea typeface="Twentieth Century"/>
              <a:cs typeface="Twentieth Century"/>
              <a:sym typeface="Twentieth Century"/>
            </a:endParaRPr>
          </a:p>
          <a:p>
            <a:pPr marL="342900" marR="0" lvl="0" indent="-342900" algn="l" rtl="0">
              <a:spcBef>
                <a:spcPts val="0"/>
              </a:spcBef>
              <a:spcAft>
                <a:spcPts val="0"/>
              </a:spcAft>
              <a:buFont typeface="Arial" panose="020B0604020202020204" pitchFamily="34" charset="0"/>
              <a:buChar char="•"/>
            </a:pPr>
            <a:r>
              <a:rPr lang="en-US" sz="2400" dirty="0">
                <a:solidFill>
                  <a:schemeClr val="lt1"/>
                </a:solidFill>
                <a:latin typeface="Twentieth Century"/>
                <a:ea typeface="Twentieth Century"/>
                <a:cs typeface="Twentieth Century"/>
                <a:sym typeface="Twentieth Century"/>
              </a:rPr>
              <a:t>Reference </a:t>
            </a:r>
            <a:endParaRPr sz="2400" dirty="0">
              <a:solidFill>
                <a:schemeClr val="lt1"/>
              </a:solidFill>
              <a:latin typeface="Twentieth Century"/>
              <a:ea typeface="Twentieth Century"/>
              <a:cs typeface="Twentieth Century"/>
              <a:sym typeface="Twentieth Century"/>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50"/>
        <p:cNvGrpSpPr/>
        <p:nvPr/>
      </p:nvGrpSpPr>
      <p:grpSpPr>
        <a:xfrm>
          <a:off x="0" y="0"/>
          <a:ext cx="0" cy="0"/>
          <a:chOff x="0" y="0"/>
          <a:chExt cx="0" cy="0"/>
        </a:xfrm>
      </p:grpSpPr>
      <p:sp>
        <p:nvSpPr>
          <p:cNvPr id="251" name="Google Shape;251;p3"/>
          <p:cNvSpPr txBox="1"/>
          <p:nvPr/>
        </p:nvSpPr>
        <p:spPr>
          <a:xfrm>
            <a:off x="1291205" y="722192"/>
            <a:ext cx="8203842" cy="64633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3600" b="1" dirty="0">
                <a:solidFill>
                  <a:schemeClr val="lt1"/>
                </a:solidFill>
                <a:latin typeface="Twentieth Century"/>
                <a:ea typeface="Twentieth Century"/>
                <a:cs typeface="Twentieth Century"/>
                <a:sym typeface="Twentieth Century"/>
              </a:rPr>
              <a:t>Product Description</a:t>
            </a:r>
            <a:endParaRPr dirty="0"/>
          </a:p>
        </p:txBody>
      </p:sp>
      <p:sp>
        <p:nvSpPr>
          <p:cNvPr id="252" name="Google Shape;252;p3"/>
          <p:cNvSpPr txBox="1"/>
          <p:nvPr/>
        </p:nvSpPr>
        <p:spPr>
          <a:xfrm>
            <a:off x="1291205" y="2341418"/>
            <a:ext cx="4970074" cy="2308324"/>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400" b="1" dirty="0">
                <a:solidFill>
                  <a:schemeClr val="lt1"/>
                </a:solidFill>
                <a:latin typeface="Twentieth Century"/>
                <a:ea typeface="Twentieth Century"/>
                <a:cs typeface="Twentieth Century"/>
                <a:sym typeface="Twentieth Century"/>
              </a:rPr>
              <a:t>Business Name: </a:t>
            </a:r>
            <a:endParaRPr dirty="0"/>
          </a:p>
          <a:p>
            <a:pPr marL="0" marR="0" lvl="0" indent="0" algn="l" rtl="0">
              <a:lnSpc>
                <a:spcPct val="150000"/>
              </a:lnSpc>
              <a:spcBef>
                <a:spcPts val="0"/>
              </a:spcBef>
              <a:spcAft>
                <a:spcPts val="0"/>
              </a:spcAft>
              <a:buNone/>
            </a:pPr>
            <a:r>
              <a:rPr lang="en-US" sz="2400" dirty="0">
                <a:solidFill>
                  <a:schemeClr val="lt1"/>
                </a:solidFill>
                <a:latin typeface="Twentieth Century"/>
                <a:ea typeface="Twentieth Century"/>
                <a:cs typeface="Twentieth Century"/>
                <a:sym typeface="Twentieth Century"/>
              </a:rPr>
              <a:t>“Elegant Nails &amp; Beauty”.</a:t>
            </a:r>
            <a:endParaRPr dirty="0"/>
          </a:p>
          <a:p>
            <a:pPr marL="0" marR="0" lvl="0" indent="0" algn="l" rtl="0">
              <a:lnSpc>
                <a:spcPct val="150000"/>
              </a:lnSpc>
              <a:spcBef>
                <a:spcPts val="0"/>
              </a:spcBef>
              <a:spcAft>
                <a:spcPts val="0"/>
              </a:spcAft>
              <a:buNone/>
            </a:pPr>
            <a:r>
              <a:rPr lang="en-US" sz="2400" b="1" dirty="0">
                <a:solidFill>
                  <a:schemeClr val="lt1"/>
                </a:solidFill>
                <a:latin typeface="Twentieth Century"/>
                <a:ea typeface="Twentieth Century"/>
                <a:cs typeface="Twentieth Century"/>
                <a:sym typeface="Twentieth Century"/>
              </a:rPr>
              <a:t>Business Proposition: </a:t>
            </a:r>
            <a:endParaRPr dirty="0"/>
          </a:p>
          <a:p>
            <a:pPr marL="0" marR="0" lvl="0" indent="0" algn="l" rtl="0">
              <a:lnSpc>
                <a:spcPct val="150000"/>
              </a:lnSpc>
              <a:spcBef>
                <a:spcPts val="0"/>
              </a:spcBef>
              <a:spcAft>
                <a:spcPts val="0"/>
              </a:spcAft>
              <a:buNone/>
            </a:pPr>
            <a:r>
              <a:rPr lang="en-US" sz="2400" dirty="0">
                <a:solidFill>
                  <a:schemeClr val="lt1"/>
                </a:solidFill>
                <a:latin typeface="Twentieth Century"/>
                <a:ea typeface="Twentieth Century"/>
                <a:cs typeface="Twentieth Century"/>
                <a:sym typeface="Twentieth Century"/>
              </a:rPr>
              <a:t>‘Your Beauty, Your Way’</a:t>
            </a:r>
            <a:endParaRPr dirty="0"/>
          </a:p>
        </p:txBody>
      </p:sp>
      <p:sp>
        <p:nvSpPr>
          <p:cNvPr id="253" name="Google Shape;253;p3"/>
          <p:cNvSpPr txBox="1"/>
          <p:nvPr/>
        </p:nvSpPr>
        <p:spPr>
          <a:xfrm>
            <a:off x="6386946" y="2286000"/>
            <a:ext cx="4779818" cy="3693319"/>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400" b="1" dirty="0">
                <a:solidFill>
                  <a:schemeClr val="lt1"/>
                </a:solidFill>
                <a:latin typeface="Twentieth Century"/>
                <a:ea typeface="Twentieth Century"/>
                <a:cs typeface="Twentieth Century"/>
                <a:sym typeface="Twentieth Century"/>
              </a:rPr>
              <a:t>Business product:</a:t>
            </a:r>
            <a:endParaRPr dirty="0"/>
          </a:p>
          <a:p>
            <a:pPr marL="342900" marR="0" lvl="0" indent="-342900" algn="l" rtl="0">
              <a:lnSpc>
                <a:spcPct val="150000"/>
              </a:lnSpc>
              <a:spcBef>
                <a:spcPts val="0"/>
              </a:spcBef>
              <a:spcAft>
                <a:spcPts val="0"/>
              </a:spcAft>
              <a:buClr>
                <a:schemeClr val="lt1"/>
              </a:buClr>
              <a:buSzPts val="2400"/>
              <a:buFont typeface="Arial"/>
              <a:buChar char="•"/>
            </a:pPr>
            <a:r>
              <a:rPr lang="en-US" sz="2400" dirty="0">
                <a:solidFill>
                  <a:schemeClr val="lt1"/>
                </a:solidFill>
                <a:latin typeface="Twentieth Century"/>
                <a:ea typeface="Twentieth Century"/>
                <a:cs typeface="Twentieth Century"/>
                <a:sym typeface="Twentieth Century"/>
              </a:rPr>
              <a:t>Face masks</a:t>
            </a:r>
            <a:endParaRPr dirty="0"/>
          </a:p>
          <a:p>
            <a:pPr marL="342900" marR="0" lvl="0" indent="-342900" algn="l" rtl="0">
              <a:lnSpc>
                <a:spcPct val="150000"/>
              </a:lnSpc>
              <a:spcBef>
                <a:spcPts val="0"/>
              </a:spcBef>
              <a:spcAft>
                <a:spcPts val="0"/>
              </a:spcAft>
              <a:buClr>
                <a:schemeClr val="lt1"/>
              </a:buClr>
              <a:buSzPts val="2400"/>
              <a:buFont typeface="Arial"/>
              <a:buChar char="•"/>
            </a:pPr>
            <a:r>
              <a:rPr lang="en-US" sz="2400" dirty="0">
                <a:solidFill>
                  <a:schemeClr val="lt1"/>
                </a:solidFill>
                <a:latin typeface="Twentieth Century"/>
                <a:ea typeface="Twentieth Century"/>
                <a:cs typeface="Twentieth Century"/>
                <a:sym typeface="Twentieth Century"/>
              </a:rPr>
              <a:t>Facial creams (Business Wales, 2021)</a:t>
            </a:r>
            <a:endParaRPr sz="2400" dirty="0">
              <a:solidFill>
                <a:schemeClr val="lt1"/>
              </a:solidFill>
              <a:latin typeface="Twentieth Century"/>
              <a:ea typeface="Twentieth Century"/>
              <a:cs typeface="Twentieth Century"/>
              <a:sym typeface="Twentieth Century"/>
            </a:endParaRPr>
          </a:p>
          <a:p>
            <a:pPr marL="342900" marR="0" lvl="0" indent="-342900" algn="l" rtl="0">
              <a:lnSpc>
                <a:spcPct val="150000"/>
              </a:lnSpc>
              <a:spcBef>
                <a:spcPts val="0"/>
              </a:spcBef>
              <a:spcAft>
                <a:spcPts val="0"/>
              </a:spcAft>
              <a:buClr>
                <a:schemeClr val="lt1"/>
              </a:buClr>
              <a:buSzPts val="2400"/>
              <a:buFont typeface="Arial"/>
              <a:buChar char="•"/>
            </a:pPr>
            <a:r>
              <a:rPr lang="en-US" sz="2400" dirty="0">
                <a:solidFill>
                  <a:schemeClr val="lt1"/>
                </a:solidFill>
                <a:latin typeface="Twentieth Century"/>
                <a:ea typeface="Twentieth Century"/>
                <a:cs typeface="Twentieth Century"/>
                <a:sym typeface="Twentieth Century"/>
              </a:rPr>
              <a:t>Skin care products </a:t>
            </a:r>
            <a:endParaRPr dirty="0"/>
          </a:p>
          <a:p>
            <a:pPr marL="342900" marR="0" lvl="0" indent="-342900" algn="l" rtl="0">
              <a:lnSpc>
                <a:spcPct val="150000"/>
              </a:lnSpc>
              <a:spcBef>
                <a:spcPts val="0"/>
              </a:spcBef>
              <a:spcAft>
                <a:spcPts val="0"/>
              </a:spcAft>
              <a:buClr>
                <a:schemeClr val="lt1"/>
              </a:buClr>
              <a:buSzPts val="2400"/>
              <a:buFont typeface="Arial"/>
              <a:buChar char="•"/>
            </a:pPr>
            <a:r>
              <a:rPr lang="en-US" sz="2400" dirty="0">
                <a:solidFill>
                  <a:schemeClr val="lt1"/>
                </a:solidFill>
                <a:latin typeface="Twentieth Century"/>
                <a:ea typeface="Twentieth Century"/>
                <a:cs typeface="Twentieth Century"/>
                <a:sym typeface="Twentieth Century"/>
              </a:rPr>
              <a:t>Nail kits </a:t>
            </a:r>
            <a:endParaRPr dirty="0"/>
          </a:p>
          <a:p>
            <a:pPr marL="0" marR="0" lvl="0" indent="0" algn="l" rtl="0">
              <a:spcBef>
                <a:spcPts val="0"/>
              </a:spcBef>
              <a:spcAft>
                <a:spcPts val="0"/>
              </a:spcAft>
              <a:buNone/>
            </a:pPr>
            <a:endParaRPr sz="1800" b="1" dirty="0">
              <a:solidFill>
                <a:schemeClr val="lt1"/>
              </a:solidFill>
              <a:latin typeface="Twentieth Century"/>
              <a:ea typeface="Twentieth Century"/>
              <a:cs typeface="Twentieth Century"/>
              <a:sym typeface="Twentieth Century"/>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58"/>
        <p:cNvGrpSpPr/>
        <p:nvPr/>
      </p:nvGrpSpPr>
      <p:grpSpPr>
        <a:xfrm>
          <a:off x="0" y="0"/>
          <a:ext cx="0" cy="0"/>
          <a:chOff x="0" y="0"/>
          <a:chExt cx="0" cy="0"/>
        </a:xfrm>
      </p:grpSpPr>
      <p:sp>
        <p:nvSpPr>
          <p:cNvPr id="259" name="Google Shape;259;p4"/>
          <p:cNvSpPr txBox="1"/>
          <p:nvPr/>
        </p:nvSpPr>
        <p:spPr>
          <a:xfrm>
            <a:off x="1551709" y="708029"/>
            <a:ext cx="9458725" cy="92333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600" b="1" dirty="0">
                <a:solidFill>
                  <a:schemeClr val="lt1"/>
                </a:solidFill>
                <a:latin typeface="Twentieth Century"/>
                <a:ea typeface="Twentieth Century"/>
                <a:cs typeface="Twentieth Century"/>
                <a:sym typeface="Twentieth Century"/>
              </a:rPr>
              <a:t>Aims and Objectives of Elegant Nails &amp; Beauty</a:t>
            </a:r>
            <a:endParaRPr sz="4400" b="1" dirty="0">
              <a:solidFill>
                <a:schemeClr val="lt1"/>
              </a:solidFill>
              <a:latin typeface="Twentieth Century"/>
              <a:ea typeface="Twentieth Century"/>
              <a:cs typeface="Twentieth Century"/>
              <a:sym typeface="Twentieth Century"/>
            </a:endParaRPr>
          </a:p>
          <a:p>
            <a:pPr marL="0" marR="0" lvl="0" indent="0" algn="l" rtl="0">
              <a:spcBef>
                <a:spcPts val="0"/>
              </a:spcBef>
              <a:spcAft>
                <a:spcPts val="0"/>
              </a:spcAft>
              <a:buNone/>
            </a:pPr>
            <a:endParaRPr sz="1800" dirty="0">
              <a:solidFill>
                <a:schemeClr val="lt1"/>
              </a:solidFill>
              <a:latin typeface="Twentieth Century"/>
              <a:ea typeface="Twentieth Century"/>
              <a:cs typeface="Twentieth Century"/>
              <a:sym typeface="Twentieth Century"/>
            </a:endParaRPr>
          </a:p>
        </p:txBody>
      </p:sp>
      <p:sp>
        <p:nvSpPr>
          <p:cNvPr id="260" name="Google Shape;260;p4"/>
          <p:cNvSpPr txBox="1"/>
          <p:nvPr/>
        </p:nvSpPr>
        <p:spPr>
          <a:xfrm>
            <a:off x="1139588" y="1742196"/>
            <a:ext cx="10031104" cy="3970318"/>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400" b="1" dirty="0">
                <a:solidFill>
                  <a:schemeClr val="lt1"/>
                </a:solidFill>
                <a:latin typeface="Twentieth Century"/>
                <a:ea typeface="Twentieth Century"/>
                <a:cs typeface="Twentieth Century"/>
                <a:sym typeface="Twentieth Century"/>
              </a:rPr>
              <a:t>The Aim of Elegant Nails &amp; Beauty:</a:t>
            </a:r>
            <a:endParaRPr dirty="0"/>
          </a:p>
          <a:p>
            <a:pPr marL="0" marR="0" lvl="0" indent="0" algn="l" rtl="0">
              <a:lnSpc>
                <a:spcPct val="150000"/>
              </a:lnSpc>
              <a:spcBef>
                <a:spcPts val="0"/>
              </a:spcBef>
              <a:spcAft>
                <a:spcPts val="0"/>
              </a:spcAft>
              <a:buNone/>
            </a:pPr>
            <a:r>
              <a:rPr lang="en-US" sz="2400" dirty="0">
                <a:solidFill>
                  <a:schemeClr val="lt1"/>
                </a:solidFill>
                <a:latin typeface="Twentieth Century"/>
                <a:ea typeface="Twentieth Century"/>
                <a:cs typeface="Twentieth Century"/>
                <a:sym typeface="Twentieth Century"/>
              </a:rPr>
              <a:t>To redefine the beauty and nail care experience in the UK by offering a luxurious and personalized service that enhances natural beauty while promoting overall well-being (Blythe, 2019). </a:t>
            </a:r>
            <a:endParaRPr dirty="0"/>
          </a:p>
          <a:p>
            <a:pPr marL="0" marR="0" lvl="0" indent="0" algn="l" rtl="0">
              <a:lnSpc>
                <a:spcPct val="150000"/>
              </a:lnSpc>
              <a:spcBef>
                <a:spcPts val="0"/>
              </a:spcBef>
              <a:spcAft>
                <a:spcPts val="0"/>
              </a:spcAft>
              <a:buNone/>
            </a:pPr>
            <a:r>
              <a:rPr lang="en-US" sz="2400" b="1" dirty="0">
                <a:solidFill>
                  <a:schemeClr val="lt1"/>
                </a:solidFill>
                <a:latin typeface="Twentieth Century"/>
                <a:ea typeface="Twentieth Century"/>
                <a:cs typeface="Twentieth Century"/>
                <a:sym typeface="Twentieth Century"/>
              </a:rPr>
              <a:t>Objective:</a:t>
            </a:r>
            <a:endParaRPr dirty="0"/>
          </a:p>
          <a:p>
            <a:pPr marL="342900" marR="0" lvl="0" indent="-342900" algn="l" rtl="0">
              <a:spcBef>
                <a:spcPts val="0"/>
              </a:spcBef>
              <a:spcAft>
                <a:spcPts val="0"/>
              </a:spcAft>
              <a:buClr>
                <a:schemeClr val="lt1"/>
              </a:buClr>
              <a:buSzPts val="2400"/>
              <a:buFont typeface="Arial"/>
              <a:buChar char="•"/>
            </a:pPr>
            <a:r>
              <a:rPr lang="en-US" sz="2400" dirty="0">
                <a:solidFill>
                  <a:schemeClr val="lt1"/>
                </a:solidFill>
                <a:latin typeface="Twentieth Century"/>
                <a:ea typeface="Twentieth Century"/>
                <a:cs typeface="Twentieth Century"/>
                <a:sym typeface="Twentieth Century"/>
              </a:rPr>
              <a:t>To develop a new product line for increased market share by 10%.</a:t>
            </a:r>
            <a:endParaRPr dirty="0"/>
          </a:p>
          <a:p>
            <a:pPr marL="342900" marR="0" lvl="0" indent="-342900" algn="l" rtl="0">
              <a:spcBef>
                <a:spcPts val="0"/>
              </a:spcBef>
              <a:spcAft>
                <a:spcPts val="0"/>
              </a:spcAft>
              <a:buClr>
                <a:schemeClr val="lt1"/>
              </a:buClr>
              <a:buSzPts val="2400"/>
              <a:buFont typeface="Arial"/>
              <a:buChar char="•"/>
            </a:pPr>
            <a:r>
              <a:rPr lang="en-US" sz="2400" dirty="0">
                <a:solidFill>
                  <a:schemeClr val="lt1"/>
                </a:solidFill>
                <a:latin typeface="Twentieth Century"/>
                <a:ea typeface="Twentieth Century"/>
                <a:cs typeface="Twentieth Century"/>
                <a:sym typeface="Twentieth Century"/>
              </a:rPr>
              <a:t>To create customer satisfaction by 10% (Careers Wales, 2021).</a:t>
            </a:r>
            <a:endParaRPr sz="2400" dirty="0">
              <a:solidFill>
                <a:schemeClr val="lt1"/>
              </a:solidFill>
              <a:latin typeface="Twentieth Century"/>
              <a:ea typeface="Twentieth Century"/>
              <a:cs typeface="Twentieth Century"/>
              <a:sym typeface="Twentieth Century"/>
            </a:endParaRPr>
          </a:p>
          <a:p>
            <a:pPr marL="342900" marR="0" lvl="0" indent="-342900" algn="l" rtl="0">
              <a:spcBef>
                <a:spcPts val="0"/>
              </a:spcBef>
              <a:spcAft>
                <a:spcPts val="0"/>
              </a:spcAft>
              <a:buClr>
                <a:schemeClr val="lt1"/>
              </a:buClr>
              <a:buSzPts val="2400"/>
              <a:buFont typeface="Arial"/>
              <a:buChar char="•"/>
            </a:pPr>
            <a:r>
              <a:rPr lang="en-US" sz="2400" dirty="0">
                <a:solidFill>
                  <a:schemeClr val="lt1"/>
                </a:solidFill>
                <a:latin typeface="Twentieth Century"/>
                <a:ea typeface="Twentieth Century"/>
                <a:cs typeface="Twentieth Century"/>
                <a:sym typeface="Twentieth Century"/>
              </a:rPr>
              <a:t>To develop at least 1 new product line every year.</a:t>
            </a:r>
            <a:endParaRPr sz="2400" dirty="0">
              <a:solidFill>
                <a:schemeClr val="lt1"/>
              </a:solidFill>
              <a:latin typeface="Twentieth Century"/>
              <a:ea typeface="Twentieth Century"/>
              <a:cs typeface="Twentieth Century"/>
              <a:sym typeface="Twentieth Century"/>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65"/>
        <p:cNvGrpSpPr/>
        <p:nvPr/>
      </p:nvGrpSpPr>
      <p:grpSpPr>
        <a:xfrm>
          <a:off x="0" y="0"/>
          <a:ext cx="0" cy="0"/>
          <a:chOff x="0" y="0"/>
          <a:chExt cx="0" cy="0"/>
        </a:xfrm>
      </p:grpSpPr>
      <p:sp>
        <p:nvSpPr>
          <p:cNvPr id="266" name="Google Shape;266;p5"/>
          <p:cNvSpPr txBox="1"/>
          <p:nvPr/>
        </p:nvSpPr>
        <p:spPr>
          <a:xfrm>
            <a:off x="1992573" y="818866"/>
            <a:ext cx="8325134"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3600" b="1" dirty="0">
                <a:solidFill>
                  <a:schemeClr val="lt1"/>
                </a:solidFill>
                <a:latin typeface="Twentieth Century"/>
                <a:ea typeface="Twentieth Century"/>
                <a:cs typeface="Twentieth Century"/>
                <a:sym typeface="Twentieth Century"/>
              </a:rPr>
              <a:t>Location of Business </a:t>
            </a:r>
            <a:endParaRPr dirty="0"/>
          </a:p>
          <a:p>
            <a:pPr marL="0" marR="0" lvl="0" indent="0" algn="l" rtl="0">
              <a:spcBef>
                <a:spcPts val="0"/>
              </a:spcBef>
              <a:spcAft>
                <a:spcPts val="0"/>
              </a:spcAft>
              <a:buNone/>
            </a:pPr>
            <a:endParaRPr sz="1800" dirty="0">
              <a:solidFill>
                <a:schemeClr val="lt1"/>
              </a:solidFill>
              <a:latin typeface="Twentieth Century"/>
              <a:ea typeface="Twentieth Century"/>
              <a:cs typeface="Twentieth Century"/>
              <a:sym typeface="Twentieth Century"/>
            </a:endParaRPr>
          </a:p>
        </p:txBody>
      </p:sp>
      <p:sp>
        <p:nvSpPr>
          <p:cNvPr id="267" name="Google Shape;267;p5"/>
          <p:cNvSpPr txBox="1"/>
          <p:nvPr/>
        </p:nvSpPr>
        <p:spPr>
          <a:xfrm>
            <a:off x="1033508" y="2311227"/>
            <a:ext cx="5281683" cy="3416320"/>
          </a:xfrm>
          <a:prstGeom prst="rect">
            <a:avLst/>
          </a:prstGeom>
          <a:noFill/>
          <a:ln>
            <a:noFill/>
          </a:ln>
        </p:spPr>
        <p:txBody>
          <a:bodyPr spcFirstLastPara="1" wrap="square" lIns="91425" tIns="45700" rIns="91425" bIns="45700" anchor="t" anchorCtr="0">
            <a:spAutoFit/>
          </a:bodyPr>
          <a:lstStyle/>
          <a:p>
            <a:pPr marL="342900" marR="0" lvl="0" indent="-342900" algn="l" rtl="0">
              <a:lnSpc>
                <a:spcPct val="150000"/>
              </a:lnSpc>
              <a:spcBef>
                <a:spcPts val="0"/>
              </a:spcBef>
              <a:spcAft>
                <a:spcPts val="0"/>
              </a:spcAft>
              <a:buClr>
                <a:schemeClr val="lt1"/>
              </a:buClr>
              <a:buSzPts val="2400"/>
              <a:buFont typeface="Arial"/>
              <a:buChar char="•"/>
            </a:pPr>
            <a:r>
              <a:rPr lang="en-US" sz="2400" dirty="0">
                <a:solidFill>
                  <a:schemeClr val="lt1"/>
                </a:solidFill>
                <a:latin typeface="Twentieth Century"/>
                <a:ea typeface="Twentieth Century"/>
                <a:cs typeface="Twentieth Century"/>
                <a:sym typeface="Twentieth Century"/>
              </a:rPr>
              <a:t>The business location of Elegant Nails &amp; Beauty is going to New Port, UK.</a:t>
            </a:r>
            <a:endParaRPr dirty="0"/>
          </a:p>
          <a:p>
            <a:pPr marL="342900" marR="0" lvl="0" indent="-342900" algn="l" rtl="0">
              <a:lnSpc>
                <a:spcPct val="150000"/>
              </a:lnSpc>
              <a:spcBef>
                <a:spcPts val="0"/>
              </a:spcBef>
              <a:spcAft>
                <a:spcPts val="0"/>
              </a:spcAft>
              <a:buClr>
                <a:schemeClr val="lt1"/>
              </a:buClr>
              <a:buSzPts val="2400"/>
              <a:buFont typeface="Arial"/>
              <a:buChar char="•"/>
            </a:pPr>
            <a:r>
              <a:rPr lang="en-US" sz="2400" dirty="0">
                <a:solidFill>
                  <a:schemeClr val="lt1"/>
                </a:solidFill>
                <a:latin typeface="Twentieth Century"/>
                <a:ea typeface="Twentieth Century"/>
                <a:cs typeface="Twentieth Century"/>
                <a:sym typeface="Twentieth Century"/>
              </a:rPr>
              <a:t>Newport has a growing population.</a:t>
            </a:r>
            <a:endParaRPr dirty="0"/>
          </a:p>
          <a:p>
            <a:pPr marL="342900" marR="0" lvl="0" indent="-342900" algn="l" rtl="0">
              <a:lnSpc>
                <a:spcPct val="150000"/>
              </a:lnSpc>
              <a:spcBef>
                <a:spcPts val="0"/>
              </a:spcBef>
              <a:spcAft>
                <a:spcPts val="0"/>
              </a:spcAft>
              <a:buClr>
                <a:schemeClr val="lt1"/>
              </a:buClr>
              <a:buSzPts val="2400"/>
              <a:buFont typeface="Arial"/>
              <a:buChar char="•"/>
            </a:pPr>
            <a:r>
              <a:rPr lang="en-US" sz="2400" dirty="0">
                <a:solidFill>
                  <a:schemeClr val="lt1"/>
                </a:solidFill>
                <a:latin typeface="Twentieth Century"/>
                <a:ea typeface="Twentieth Century"/>
                <a:cs typeface="Twentieth Century"/>
                <a:sym typeface="Twentieth Century"/>
              </a:rPr>
              <a:t>The local market potential offers a steady stream of potential clients (Morgan, 2016). </a:t>
            </a:r>
            <a:endParaRPr sz="3200" dirty="0">
              <a:solidFill>
                <a:schemeClr val="lt1"/>
              </a:solidFill>
              <a:latin typeface="Twentieth Century"/>
              <a:ea typeface="Twentieth Century"/>
              <a:cs typeface="Twentieth Century"/>
              <a:sym typeface="Twentieth Century"/>
            </a:endParaRPr>
          </a:p>
        </p:txBody>
      </p:sp>
      <p:pic>
        <p:nvPicPr>
          <p:cNvPr id="268" name="Google Shape;268;p5" descr="Newport Travel Guide | Newport Tourism - KAYAK"/>
          <p:cNvPicPr preferRelativeResize="0"/>
          <p:nvPr/>
        </p:nvPicPr>
        <p:blipFill rotWithShape="1">
          <a:blip r:embed="rId3">
            <a:alphaModFix/>
          </a:blip>
          <a:srcRect/>
          <a:stretch/>
        </p:blipFill>
        <p:spPr>
          <a:xfrm>
            <a:off x="6080702" y="3422073"/>
            <a:ext cx="6111297" cy="3435927"/>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73"/>
        <p:cNvGrpSpPr/>
        <p:nvPr/>
      </p:nvGrpSpPr>
      <p:grpSpPr>
        <a:xfrm>
          <a:off x="0" y="0"/>
          <a:ext cx="0" cy="0"/>
          <a:chOff x="0" y="0"/>
          <a:chExt cx="0" cy="0"/>
        </a:xfrm>
      </p:grpSpPr>
      <p:sp>
        <p:nvSpPr>
          <p:cNvPr id="274" name="Google Shape;274;p6"/>
          <p:cNvSpPr txBox="1"/>
          <p:nvPr/>
        </p:nvSpPr>
        <p:spPr>
          <a:xfrm>
            <a:off x="1637731" y="627797"/>
            <a:ext cx="8352430" cy="64633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3600" b="1" dirty="0">
                <a:solidFill>
                  <a:schemeClr val="lt1"/>
                </a:solidFill>
                <a:latin typeface="Twentieth Century"/>
                <a:ea typeface="Twentieth Century"/>
                <a:cs typeface="Twentieth Century"/>
                <a:sym typeface="Twentieth Century"/>
              </a:rPr>
              <a:t>HRM Strategy </a:t>
            </a:r>
            <a:endParaRPr sz="3600" b="1" dirty="0">
              <a:solidFill>
                <a:schemeClr val="lt1"/>
              </a:solidFill>
              <a:latin typeface="Twentieth Century"/>
              <a:ea typeface="Twentieth Century"/>
              <a:cs typeface="Twentieth Century"/>
              <a:sym typeface="Twentieth Century"/>
            </a:endParaRPr>
          </a:p>
        </p:txBody>
      </p:sp>
      <p:sp>
        <p:nvSpPr>
          <p:cNvPr id="275" name="Google Shape;275;p6"/>
          <p:cNvSpPr txBox="1"/>
          <p:nvPr/>
        </p:nvSpPr>
        <p:spPr>
          <a:xfrm>
            <a:off x="1416058" y="1814945"/>
            <a:ext cx="9404342" cy="4247317"/>
          </a:xfrm>
          <a:prstGeom prst="rect">
            <a:avLst/>
          </a:prstGeom>
          <a:noFill/>
          <a:ln>
            <a:noFill/>
          </a:ln>
        </p:spPr>
        <p:txBody>
          <a:bodyPr spcFirstLastPara="1" wrap="square" lIns="91425" tIns="45700" rIns="91425" bIns="45700" anchor="t" anchorCtr="0">
            <a:spAutoFit/>
          </a:bodyPr>
          <a:lstStyle/>
          <a:p>
            <a:pPr marL="342900" marR="0" lvl="0" indent="-342900" algn="l" rtl="0">
              <a:lnSpc>
                <a:spcPct val="150000"/>
              </a:lnSpc>
              <a:spcBef>
                <a:spcPts val="0"/>
              </a:spcBef>
              <a:spcAft>
                <a:spcPts val="0"/>
              </a:spcAft>
              <a:buClr>
                <a:schemeClr val="lt1"/>
              </a:buClr>
              <a:buSzPts val="2400"/>
              <a:buFont typeface="Arial"/>
              <a:buChar char="•"/>
            </a:pPr>
            <a:r>
              <a:rPr lang="en-US" sz="2400" dirty="0">
                <a:solidFill>
                  <a:schemeClr val="lt1"/>
                </a:solidFill>
                <a:latin typeface="Twentieth Century"/>
                <a:ea typeface="Twentieth Century"/>
                <a:cs typeface="Twentieth Century"/>
                <a:sym typeface="Twentieth Century"/>
              </a:rPr>
              <a:t>The organisation plans to start business with 25 to 30 employees.</a:t>
            </a:r>
            <a:endParaRPr dirty="0"/>
          </a:p>
          <a:p>
            <a:pPr marL="342900" marR="0" lvl="0" indent="-342900" algn="l" rtl="0">
              <a:lnSpc>
                <a:spcPct val="150000"/>
              </a:lnSpc>
              <a:spcBef>
                <a:spcPts val="0"/>
              </a:spcBef>
              <a:spcAft>
                <a:spcPts val="0"/>
              </a:spcAft>
              <a:buClr>
                <a:schemeClr val="lt1"/>
              </a:buClr>
              <a:buSzPts val="2400"/>
              <a:buFont typeface="Arial"/>
              <a:buChar char="•"/>
            </a:pPr>
            <a:r>
              <a:rPr lang="en-US" sz="2400" dirty="0">
                <a:solidFill>
                  <a:schemeClr val="lt1"/>
                </a:solidFill>
                <a:latin typeface="Twentieth Century"/>
                <a:ea typeface="Twentieth Century"/>
                <a:cs typeface="Twentieth Century"/>
                <a:sym typeface="Twentieth Century"/>
              </a:rPr>
              <a:t> the need for employees will be in marketing, production, and research and development (Kotler et al., 2019).</a:t>
            </a:r>
            <a:endParaRPr dirty="0"/>
          </a:p>
          <a:p>
            <a:pPr marL="342900" marR="0" lvl="0" indent="-342900" algn="l" rtl="0">
              <a:lnSpc>
                <a:spcPct val="150000"/>
              </a:lnSpc>
              <a:spcBef>
                <a:spcPts val="0"/>
              </a:spcBef>
              <a:spcAft>
                <a:spcPts val="0"/>
              </a:spcAft>
              <a:buClr>
                <a:schemeClr val="lt1"/>
              </a:buClr>
              <a:buSzPts val="2400"/>
              <a:buFont typeface="Arial"/>
              <a:buChar char="•"/>
            </a:pPr>
            <a:r>
              <a:rPr lang="en-US" sz="2400" dirty="0">
                <a:solidFill>
                  <a:schemeClr val="lt1"/>
                </a:solidFill>
                <a:latin typeface="Twentieth Century"/>
                <a:ea typeface="Twentieth Century"/>
                <a:cs typeface="Twentieth Century"/>
                <a:sym typeface="Twentieth Century"/>
              </a:rPr>
              <a:t>Four experts in nails and skin care products will be present. </a:t>
            </a:r>
            <a:br>
              <a:rPr lang="en-US" sz="2400" dirty="0">
                <a:solidFill>
                  <a:schemeClr val="lt1"/>
                </a:solidFill>
                <a:latin typeface="Twentieth Century"/>
                <a:ea typeface="Twentieth Century"/>
                <a:cs typeface="Twentieth Century"/>
                <a:sym typeface="Twentieth Century"/>
              </a:rPr>
            </a:br>
            <a:r>
              <a:rPr lang="en-US" sz="2400" dirty="0">
                <a:solidFill>
                  <a:schemeClr val="lt1"/>
                </a:solidFill>
                <a:latin typeface="Twentieth Century"/>
                <a:ea typeface="Twentieth Century"/>
                <a:cs typeface="Twentieth Century"/>
                <a:sym typeface="Twentieth Century"/>
              </a:rPr>
              <a:t>They will be hired through networking and job advertisements (Zimmerer et al., 2017).</a:t>
            </a:r>
            <a:endParaRPr dirty="0"/>
          </a:p>
          <a:p>
            <a:pPr marL="0" marR="0" lvl="0" indent="0" algn="l" rtl="0">
              <a:lnSpc>
                <a:spcPct val="150000"/>
              </a:lnSpc>
              <a:spcBef>
                <a:spcPts val="0"/>
              </a:spcBef>
              <a:spcAft>
                <a:spcPts val="0"/>
              </a:spcAft>
              <a:buNone/>
            </a:pPr>
            <a:r>
              <a:rPr lang="en-US" sz="2400" dirty="0">
                <a:solidFill>
                  <a:schemeClr val="lt1"/>
                </a:solidFill>
                <a:latin typeface="Twentieth Century"/>
                <a:ea typeface="Twentieth Century"/>
                <a:cs typeface="Twentieth Century"/>
                <a:sym typeface="Twentieth Century"/>
              </a:rPr>
              <a:t> </a:t>
            </a:r>
            <a:endParaRPr sz="2400" dirty="0">
              <a:solidFill>
                <a:schemeClr val="lt1"/>
              </a:solidFill>
              <a:latin typeface="Twentieth Century"/>
              <a:ea typeface="Twentieth Century"/>
              <a:cs typeface="Twentieth Century"/>
              <a:sym typeface="Twentieth Century"/>
            </a:endParaRPr>
          </a:p>
          <a:p>
            <a:pPr marL="0" marR="0" lvl="0" indent="0" algn="l" rtl="0">
              <a:spcBef>
                <a:spcPts val="0"/>
              </a:spcBef>
              <a:spcAft>
                <a:spcPts val="0"/>
              </a:spcAft>
              <a:buNone/>
            </a:pPr>
            <a:endParaRPr sz="1800" dirty="0">
              <a:solidFill>
                <a:schemeClr val="lt1"/>
              </a:solidFill>
              <a:latin typeface="Twentieth Century"/>
              <a:ea typeface="Twentieth Century"/>
              <a:cs typeface="Twentieth Century"/>
              <a:sym typeface="Twentieth Century"/>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80"/>
        <p:cNvGrpSpPr/>
        <p:nvPr/>
      </p:nvGrpSpPr>
      <p:grpSpPr>
        <a:xfrm>
          <a:off x="0" y="0"/>
          <a:ext cx="0" cy="0"/>
          <a:chOff x="0" y="0"/>
          <a:chExt cx="0" cy="0"/>
        </a:xfrm>
      </p:grpSpPr>
      <p:sp>
        <p:nvSpPr>
          <p:cNvPr id="281" name="Google Shape;281;p7"/>
          <p:cNvSpPr txBox="1"/>
          <p:nvPr/>
        </p:nvSpPr>
        <p:spPr>
          <a:xfrm>
            <a:off x="2415653" y="627797"/>
            <a:ext cx="8352430" cy="64633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3600" b="1" dirty="0">
                <a:solidFill>
                  <a:schemeClr val="lt1"/>
                </a:solidFill>
                <a:latin typeface="Twentieth Century"/>
                <a:ea typeface="Twentieth Century"/>
                <a:cs typeface="Twentieth Century"/>
                <a:sym typeface="Twentieth Century"/>
              </a:rPr>
              <a:t>Finance of Elegant Nails &amp; Beauty</a:t>
            </a:r>
            <a:endParaRPr sz="3600" b="1" dirty="0">
              <a:solidFill>
                <a:schemeClr val="lt1"/>
              </a:solidFill>
              <a:latin typeface="Twentieth Century"/>
              <a:ea typeface="Twentieth Century"/>
              <a:cs typeface="Twentieth Century"/>
              <a:sym typeface="Twentieth Century"/>
            </a:endParaRPr>
          </a:p>
        </p:txBody>
      </p:sp>
      <p:graphicFrame>
        <p:nvGraphicFramePr>
          <p:cNvPr id="282" name="Google Shape;282;p7"/>
          <p:cNvGraphicFramePr/>
          <p:nvPr>
            <p:extLst>
              <p:ext uri="{D42A27DB-BD31-4B8C-83A1-F6EECF244321}">
                <p14:modId xmlns:p14="http://schemas.microsoft.com/office/powerpoint/2010/main" val="3763710267"/>
              </p:ext>
            </p:extLst>
          </p:nvPr>
        </p:nvGraphicFramePr>
        <p:xfrm>
          <a:off x="2604655" y="1842655"/>
          <a:ext cx="9587325" cy="4874150"/>
        </p:xfrm>
        <a:graphic>
          <a:graphicData uri="http://schemas.openxmlformats.org/drawingml/2006/table">
            <a:tbl>
              <a:tblPr firstRow="1" firstCol="1" bandRow="1">
                <a:noFill/>
                <a:tableStyleId>{6910E523-09FD-4BB4-BFEB-6D2043B47136}</a:tableStyleId>
              </a:tblPr>
              <a:tblGrid>
                <a:gridCol w="2677575">
                  <a:extLst>
                    <a:ext uri="{9D8B030D-6E8A-4147-A177-3AD203B41FA5}">
                      <a16:colId xmlns:a16="http://schemas.microsoft.com/office/drawing/2014/main" val="20000"/>
                    </a:ext>
                  </a:extLst>
                </a:gridCol>
                <a:gridCol w="2303250">
                  <a:extLst>
                    <a:ext uri="{9D8B030D-6E8A-4147-A177-3AD203B41FA5}">
                      <a16:colId xmlns:a16="http://schemas.microsoft.com/office/drawing/2014/main" val="20001"/>
                    </a:ext>
                  </a:extLst>
                </a:gridCol>
                <a:gridCol w="2303250">
                  <a:extLst>
                    <a:ext uri="{9D8B030D-6E8A-4147-A177-3AD203B41FA5}">
                      <a16:colId xmlns:a16="http://schemas.microsoft.com/office/drawing/2014/main" val="20002"/>
                    </a:ext>
                  </a:extLst>
                </a:gridCol>
                <a:gridCol w="2303250">
                  <a:extLst>
                    <a:ext uri="{9D8B030D-6E8A-4147-A177-3AD203B41FA5}">
                      <a16:colId xmlns:a16="http://schemas.microsoft.com/office/drawing/2014/main" val="20003"/>
                    </a:ext>
                  </a:extLst>
                </a:gridCol>
              </a:tblGrid>
              <a:tr h="415025">
                <a:tc>
                  <a:txBody>
                    <a:bodyPr/>
                    <a:lstStyle/>
                    <a:p>
                      <a:pPr marL="0" marR="0" lvl="0" indent="0" algn="just" rtl="0">
                        <a:lnSpc>
                          <a:spcPct val="150000"/>
                        </a:lnSpc>
                        <a:spcBef>
                          <a:spcPts val="0"/>
                        </a:spcBef>
                        <a:spcAft>
                          <a:spcPts val="0"/>
                        </a:spcAft>
                        <a:buNone/>
                      </a:pPr>
                      <a:r>
                        <a:rPr lang="en-US" sz="1800" u="none" strike="noStrike" cap="none" dirty="0"/>
                        <a:t>Terms</a:t>
                      </a:r>
                      <a:endParaRPr sz="1800" u="none" strike="noStrike" cap="none" dirty="0">
                        <a:latin typeface="Times New Roman"/>
                        <a:ea typeface="Times New Roman"/>
                        <a:cs typeface="Times New Roman"/>
                        <a:sym typeface="Times New Roman"/>
                      </a:endParaRPr>
                    </a:p>
                  </a:txBody>
                  <a:tcPr marL="63250" marR="63250" marT="0" marB="0"/>
                </a:tc>
                <a:tc>
                  <a:txBody>
                    <a:bodyPr/>
                    <a:lstStyle/>
                    <a:p>
                      <a:pPr marL="0" marR="0" lvl="0" indent="0" algn="just" rtl="0">
                        <a:lnSpc>
                          <a:spcPct val="150000"/>
                        </a:lnSpc>
                        <a:spcBef>
                          <a:spcPts val="0"/>
                        </a:spcBef>
                        <a:spcAft>
                          <a:spcPts val="0"/>
                        </a:spcAft>
                        <a:buNone/>
                      </a:pPr>
                      <a:r>
                        <a:rPr lang="en-US" sz="1800" u="none" strike="noStrike" cap="none" dirty="0"/>
                        <a:t>2024</a:t>
                      </a:r>
                      <a:endParaRPr sz="1800" u="none" strike="noStrike" cap="none" dirty="0">
                        <a:latin typeface="Times New Roman"/>
                        <a:ea typeface="Times New Roman"/>
                        <a:cs typeface="Times New Roman"/>
                        <a:sym typeface="Times New Roman"/>
                      </a:endParaRPr>
                    </a:p>
                  </a:txBody>
                  <a:tcPr marL="63250" marR="63250" marT="0" marB="0"/>
                </a:tc>
                <a:tc>
                  <a:txBody>
                    <a:bodyPr/>
                    <a:lstStyle/>
                    <a:p>
                      <a:pPr marL="0" marR="0" lvl="0" indent="0" algn="just" rtl="0">
                        <a:lnSpc>
                          <a:spcPct val="150000"/>
                        </a:lnSpc>
                        <a:spcBef>
                          <a:spcPts val="0"/>
                        </a:spcBef>
                        <a:spcAft>
                          <a:spcPts val="0"/>
                        </a:spcAft>
                        <a:buNone/>
                      </a:pPr>
                      <a:r>
                        <a:rPr lang="en-US" sz="1800" u="none" strike="noStrike" cap="none" dirty="0"/>
                        <a:t>2025</a:t>
                      </a:r>
                      <a:endParaRPr sz="1800" u="none" strike="noStrike" cap="none" dirty="0">
                        <a:latin typeface="Times New Roman"/>
                        <a:ea typeface="Times New Roman"/>
                        <a:cs typeface="Times New Roman"/>
                        <a:sym typeface="Times New Roman"/>
                      </a:endParaRPr>
                    </a:p>
                  </a:txBody>
                  <a:tcPr marL="63250" marR="63250" marT="0" marB="0"/>
                </a:tc>
                <a:tc>
                  <a:txBody>
                    <a:bodyPr/>
                    <a:lstStyle/>
                    <a:p>
                      <a:pPr marL="0" marR="0" lvl="0" indent="0" algn="just" rtl="0">
                        <a:lnSpc>
                          <a:spcPct val="150000"/>
                        </a:lnSpc>
                        <a:spcBef>
                          <a:spcPts val="0"/>
                        </a:spcBef>
                        <a:spcAft>
                          <a:spcPts val="0"/>
                        </a:spcAft>
                        <a:buNone/>
                      </a:pPr>
                      <a:r>
                        <a:rPr lang="en-US" sz="1800" u="none" strike="noStrike" cap="none" dirty="0"/>
                        <a:t>2026</a:t>
                      </a:r>
                      <a:endParaRPr sz="1800" u="none" strike="noStrike" cap="none" dirty="0">
                        <a:latin typeface="Times New Roman"/>
                        <a:ea typeface="Times New Roman"/>
                        <a:cs typeface="Times New Roman"/>
                        <a:sym typeface="Times New Roman"/>
                      </a:endParaRPr>
                    </a:p>
                  </a:txBody>
                  <a:tcPr marL="63250" marR="63250" marT="0" marB="0"/>
                </a:tc>
                <a:extLst>
                  <a:ext uri="{0D108BD9-81ED-4DB2-BD59-A6C34878D82A}">
                    <a16:rowId xmlns:a16="http://schemas.microsoft.com/office/drawing/2014/main" val="10000"/>
                  </a:ext>
                </a:extLst>
              </a:tr>
              <a:tr h="415025">
                <a:tc>
                  <a:txBody>
                    <a:bodyPr/>
                    <a:lstStyle/>
                    <a:p>
                      <a:pPr marL="0" marR="0" lvl="0" indent="0" algn="just" rtl="0">
                        <a:lnSpc>
                          <a:spcPct val="150000"/>
                        </a:lnSpc>
                        <a:spcBef>
                          <a:spcPts val="0"/>
                        </a:spcBef>
                        <a:spcAft>
                          <a:spcPts val="0"/>
                        </a:spcAft>
                        <a:buNone/>
                      </a:pPr>
                      <a:r>
                        <a:rPr lang="en-US" sz="1800" u="none" strike="noStrike" cap="none" dirty="0"/>
                        <a:t>Business Registration</a:t>
                      </a:r>
                      <a:endParaRPr sz="1800" u="none" strike="noStrike" cap="none" dirty="0">
                        <a:latin typeface="Times New Roman"/>
                        <a:ea typeface="Times New Roman"/>
                        <a:cs typeface="Times New Roman"/>
                        <a:sym typeface="Times New Roman"/>
                      </a:endParaRPr>
                    </a:p>
                  </a:txBody>
                  <a:tcPr marL="63250" marR="63250" marT="0" marB="0"/>
                </a:tc>
                <a:tc>
                  <a:txBody>
                    <a:bodyPr/>
                    <a:lstStyle/>
                    <a:p>
                      <a:pPr marL="0" marR="0" lvl="0" indent="0" algn="just" rtl="0">
                        <a:lnSpc>
                          <a:spcPct val="150000"/>
                        </a:lnSpc>
                        <a:spcBef>
                          <a:spcPts val="0"/>
                        </a:spcBef>
                        <a:spcAft>
                          <a:spcPts val="0"/>
                        </a:spcAft>
                        <a:buNone/>
                      </a:pPr>
                      <a:r>
                        <a:rPr lang="en-US" sz="1800" u="none" strike="noStrike" cap="none" dirty="0"/>
                        <a:t>£500</a:t>
                      </a:r>
                      <a:endParaRPr sz="1800" u="none" strike="noStrike" cap="none" dirty="0">
                        <a:latin typeface="Times New Roman"/>
                        <a:ea typeface="Times New Roman"/>
                        <a:cs typeface="Times New Roman"/>
                        <a:sym typeface="Times New Roman"/>
                      </a:endParaRPr>
                    </a:p>
                  </a:txBody>
                  <a:tcPr marL="63250" marR="63250" marT="0" marB="0"/>
                </a:tc>
                <a:tc>
                  <a:txBody>
                    <a:bodyPr/>
                    <a:lstStyle/>
                    <a:p>
                      <a:pPr marL="0" marR="0" lvl="0" indent="0" algn="ctr" rtl="0">
                        <a:lnSpc>
                          <a:spcPct val="150000"/>
                        </a:lnSpc>
                        <a:spcBef>
                          <a:spcPts val="0"/>
                        </a:spcBef>
                        <a:spcAft>
                          <a:spcPts val="0"/>
                        </a:spcAft>
                        <a:buNone/>
                      </a:pPr>
                      <a:r>
                        <a:rPr lang="en-US" sz="1800" u="none" strike="noStrike" cap="none" dirty="0"/>
                        <a:t>-</a:t>
                      </a:r>
                      <a:endParaRPr sz="1800" u="none" strike="noStrike" cap="none" dirty="0">
                        <a:latin typeface="Times New Roman"/>
                        <a:ea typeface="Times New Roman"/>
                        <a:cs typeface="Times New Roman"/>
                        <a:sym typeface="Times New Roman"/>
                      </a:endParaRPr>
                    </a:p>
                  </a:txBody>
                  <a:tcPr marL="63250" marR="63250" marT="0" marB="0"/>
                </a:tc>
                <a:tc>
                  <a:txBody>
                    <a:bodyPr/>
                    <a:lstStyle/>
                    <a:p>
                      <a:pPr marL="0" marR="0" lvl="0" indent="0" algn="ctr" rtl="0">
                        <a:lnSpc>
                          <a:spcPct val="150000"/>
                        </a:lnSpc>
                        <a:spcBef>
                          <a:spcPts val="0"/>
                        </a:spcBef>
                        <a:spcAft>
                          <a:spcPts val="0"/>
                        </a:spcAft>
                        <a:buNone/>
                      </a:pPr>
                      <a:r>
                        <a:rPr lang="en-US" sz="1800" u="none" strike="noStrike" cap="none" dirty="0"/>
                        <a:t>-</a:t>
                      </a:r>
                      <a:endParaRPr sz="1800" u="none" strike="noStrike" cap="none" dirty="0">
                        <a:latin typeface="Times New Roman"/>
                        <a:ea typeface="Times New Roman"/>
                        <a:cs typeface="Times New Roman"/>
                        <a:sym typeface="Times New Roman"/>
                      </a:endParaRPr>
                    </a:p>
                  </a:txBody>
                  <a:tcPr marL="63250" marR="63250" marT="0" marB="0"/>
                </a:tc>
                <a:extLst>
                  <a:ext uri="{0D108BD9-81ED-4DB2-BD59-A6C34878D82A}">
                    <a16:rowId xmlns:a16="http://schemas.microsoft.com/office/drawing/2014/main" val="10001"/>
                  </a:ext>
                </a:extLst>
              </a:tr>
              <a:tr h="415025">
                <a:tc>
                  <a:txBody>
                    <a:bodyPr/>
                    <a:lstStyle/>
                    <a:p>
                      <a:pPr marL="0" marR="0" lvl="0" indent="0" algn="just" rtl="0">
                        <a:lnSpc>
                          <a:spcPct val="150000"/>
                        </a:lnSpc>
                        <a:spcBef>
                          <a:spcPts val="0"/>
                        </a:spcBef>
                        <a:spcAft>
                          <a:spcPts val="0"/>
                        </a:spcAft>
                        <a:buNone/>
                      </a:pPr>
                      <a:r>
                        <a:rPr lang="en-US" sz="1800" u="none" strike="noStrike" cap="none" dirty="0"/>
                        <a:t>Research and Analysis</a:t>
                      </a:r>
                      <a:endParaRPr sz="1800" u="none" strike="noStrike" cap="none" dirty="0">
                        <a:latin typeface="Times New Roman"/>
                        <a:ea typeface="Times New Roman"/>
                        <a:cs typeface="Times New Roman"/>
                        <a:sym typeface="Times New Roman"/>
                      </a:endParaRPr>
                    </a:p>
                  </a:txBody>
                  <a:tcPr marL="63250" marR="63250" marT="0" marB="0"/>
                </a:tc>
                <a:tc>
                  <a:txBody>
                    <a:bodyPr/>
                    <a:lstStyle/>
                    <a:p>
                      <a:pPr marL="0" marR="0" lvl="0" indent="0" algn="just" rtl="0">
                        <a:lnSpc>
                          <a:spcPct val="150000"/>
                        </a:lnSpc>
                        <a:spcBef>
                          <a:spcPts val="0"/>
                        </a:spcBef>
                        <a:spcAft>
                          <a:spcPts val="0"/>
                        </a:spcAft>
                        <a:buNone/>
                      </a:pPr>
                      <a:r>
                        <a:rPr lang="en-US" sz="1800" u="none" strike="noStrike" cap="none" dirty="0"/>
                        <a:t>£3000</a:t>
                      </a:r>
                      <a:endParaRPr sz="1800" u="none" strike="noStrike" cap="none" dirty="0">
                        <a:latin typeface="Times New Roman"/>
                        <a:ea typeface="Times New Roman"/>
                        <a:cs typeface="Times New Roman"/>
                        <a:sym typeface="Times New Roman"/>
                      </a:endParaRPr>
                    </a:p>
                  </a:txBody>
                  <a:tcPr marL="63250" marR="63250" marT="0" marB="0"/>
                </a:tc>
                <a:tc>
                  <a:txBody>
                    <a:bodyPr/>
                    <a:lstStyle/>
                    <a:p>
                      <a:pPr marL="0" marR="0" lvl="0" indent="0" algn="just" rtl="0">
                        <a:lnSpc>
                          <a:spcPct val="150000"/>
                        </a:lnSpc>
                        <a:spcBef>
                          <a:spcPts val="0"/>
                        </a:spcBef>
                        <a:spcAft>
                          <a:spcPts val="0"/>
                        </a:spcAft>
                        <a:buNone/>
                      </a:pPr>
                      <a:r>
                        <a:rPr lang="en-US" sz="1800" u="none" strike="noStrike" cap="none" dirty="0"/>
                        <a:t>£1000</a:t>
                      </a:r>
                      <a:endParaRPr sz="1800" u="none" strike="noStrike" cap="none" dirty="0">
                        <a:latin typeface="Times New Roman"/>
                        <a:ea typeface="Times New Roman"/>
                        <a:cs typeface="Times New Roman"/>
                        <a:sym typeface="Times New Roman"/>
                      </a:endParaRPr>
                    </a:p>
                  </a:txBody>
                  <a:tcPr marL="63250" marR="63250" marT="0" marB="0"/>
                </a:tc>
                <a:tc>
                  <a:txBody>
                    <a:bodyPr/>
                    <a:lstStyle/>
                    <a:p>
                      <a:pPr marL="0" marR="0" lvl="0" indent="0" algn="just" rtl="0">
                        <a:lnSpc>
                          <a:spcPct val="150000"/>
                        </a:lnSpc>
                        <a:spcBef>
                          <a:spcPts val="0"/>
                        </a:spcBef>
                        <a:spcAft>
                          <a:spcPts val="0"/>
                        </a:spcAft>
                        <a:buNone/>
                      </a:pPr>
                      <a:r>
                        <a:rPr lang="en-US" sz="1800" u="none" strike="noStrike" cap="none" dirty="0"/>
                        <a:t>£1000</a:t>
                      </a:r>
                      <a:endParaRPr sz="1800" u="none" strike="noStrike" cap="none" dirty="0">
                        <a:latin typeface="Times New Roman"/>
                        <a:ea typeface="Times New Roman"/>
                        <a:cs typeface="Times New Roman"/>
                        <a:sym typeface="Times New Roman"/>
                      </a:endParaRPr>
                    </a:p>
                  </a:txBody>
                  <a:tcPr marL="63250" marR="63250" marT="0" marB="0"/>
                </a:tc>
                <a:extLst>
                  <a:ext uri="{0D108BD9-81ED-4DB2-BD59-A6C34878D82A}">
                    <a16:rowId xmlns:a16="http://schemas.microsoft.com/office/drawing/2014/main" val="10002"/>
                  </a:ext>
                </a:extLst>
              </a:tr>
              <a:tr h="596000">
                <a:tc>
                  <a:txBody>
                    <a:bodyPr/>
                    <a:lstStyle/>
                    <a:p>
                      <a:pPr marL="0" marR="0" lvl="0" indent="0" algn="just" rtl="0">
                        <a:lnSpc>
                          <a:spcPct val="150000"/>
                        </a:lnSpc>
                        <a:spcBef>
                          <a:spcPts val="0"/>
                        </a:spcBef>
                        <a:spcAft>
                          <a:spcPts val="0"/>
                        </a:spcAft>
                        <a:buNone/>
                      </a:pPr>
                      <a:r>
                        <a:rPr lang="en-US" sz="1800" u="none" strike="noStrike" cap="none" dirty="0"/>
                        <a:t>Premises Deposit and Rent</a:t>
                      </a:r>
                      <a:endParaRPr sz="1800" u="none" strike="noStrike" cap="none" dirty="0">
                        <a:latin typeface="Times New Roman"/>
                        <a:ea typeface="Times New Roman"/>
                        <a:cs typeface="Times New Roman"/>
                        <a:sym typeface="Times New Roman"/>
                      </a:endParaRPr>
                    </a:p>
                  </a:txBody>
                  <a:tcPr marL="63250" marR="63250" marT="0" marB="0"/>
                </a:tc>
                <a:tc>
                  <a:txBody>
                    <a:bodyPr/>
                    <a:lstStyle/>
                    <a:p>
                      <a:pPr marL="0" marR="0" lvl="0" indent="0" algn="just" rtl="0">
                        <a:lnSpc>
                          <a:spcPct val="150000"/>
                        </a:lnSpc>
                        <a:spcBef>
                          <a:spcPts val="0"/>
                        </a:spcBef>
                        <a:spcAft>
                          <a:spcPts val="0"/>
                        </a:spcAft>
                        <a:buNone/>
                      </a:pPr>
                      <a:r>
                        <a:rPr lang="en-US" sz="1800" u="none" strike="noStrike" cap="none" dirty="0"/>
                        <a:t>£5000</a:t>
                      </a:r>
                      <a:endParaRPr sz="1800" u="none" strike="noStrike" cap="none" dirty="0">
                        <a:latin typeface="Times New Roman"/>
                        <a:ea typeface="Times New Roman"/>
                        <a:cs typeface="Times New Roman"/>
                        <a:sym typeface="Times New Roman"/>
                      </a:endParaRPr>
                    </a:p>
                  </a:txBody>
                  <a:tcPr marL="63250" marR="63250" marT="0" marB="0"/>
                </a:tc>
                <a:tc>
                  <a:txBody>
                    <a:bodyPr/>
                    <a:lstStyle/>
                    <a:p>
                      <a:pPr marL="0" marR="0" lvl="0" indent="0" algn="just" rtl="0">
                        <a:lnSpc>
                          <a:spcPct val="150000"/>
                        </a:lnSpc>
                        <a:spcBef>
                          <a:spcPts val="0"/>
                        </a:spcBef>
                        <a:spcAft>
                          <a:spcPts val="0"/>
                        </a:spcAft>
                        <a:buNone/>
                      </a:pPr>
                      <a:r>
                        <a:rPr lang="en-US" sz="1800" u="none" strike="noStrike" cap="none" dirty="0"/>
                        <a:t>£5000</a:t>
                      </a:r>
                      <a:endParaRPr sz="1800" u="none" strike="noStrike" cap="none" dirty="0">
                        <a:latin typeface="Times New Roman"/>
                        <a:ea typeface="Times New Roman"/>
                        <a:cs typeface="Times New Roman"/>
                        <a:sym typeface="Times New Roman"/>
                      </a:endParaRPr>
                    </a:p>
                  </a:txBody>
                  <a:tcPr marL="63250" marR="63250" marT="0" marB="0"/>
                </a:tc>
                <a:tc>
                  <a:txBody>
                    <a:bodyPr/>
                    <a:lstStyle/>
                    <a:p>
                      <a:pPr marL="0" marR="0" lvl="0" indent="0" algn="just" rtl="0">
                        <a:lnSpc>
                          <a:spcPct val="150000"/>
                        </a:lnSpc>
                        <a:spcBef>
                          <a:spcPts val="0"/>
                        </a:spcBef>
                        <a:spcAft>
                          <a:spcPts val="0"/>
                        </a:spcAft>
                        <a:buNone/>
                      </a:pPr>
                      <a:r>
                        <a:rPr lang="en-US" sz="1800" u="none" strike="noStrike" cap="none" dirty="0"/>
                        <a:t>£5000</a:t>
                      </a:r>
                      <a:endParaRPr sz="1800" u="none" strike="noStrike" cap="none" dirty="0">
                        <a:latin typeface="Times New Roman"/>
                        <a:ea typeface="Times New Roman"/>
                        <a:cs typeface="Times New Roman"/>
                        <a:sym typeface="Times New Roman"/>
                      </a:endParaRPr>
                    </a:p>
                  </a:txBody>
                  <a:tcPr marL="63250" marR="63250" marT="0" marB="0"/>
                </a:tc>
                <a:extLst>
                  <a:ext uri="{0D108BD9-81ED-4DB2-BD59-A6C34878D82A}">
                    <a16:rowId xmlns:a16="http://schemas.microsoft.com/office/drawing/2014/main" val="10003"/>
                  </a:ext>
                </a:extLst>
              </a:tr>
              <a:tr h="596000">
                <a:tc>
                  <a:txBody>
                    <a:bodyPr/>
                    <a:lstStyle/>
                    <a:p>
                      <a:pPr marL="0" marR="0" lvl="0" indent="0" algn="just" rtl="0">
                        <a:lnSpc>
                          <a:spcPct val="150000"/>
                        </a:lnSpc>
                        <a:spcBef>
                          <a:spcPts val="0"/>
                        </a:spcBef>
                        <a:spcAft>
                          <a:spcPts val="0"/>
                        </a:spcAft>
                        <a:buNone/>
                      </a:pPr>
                      <a:r>
                        <a:rPr lang="en-US" sz="1800" u="none" strike="noStrike" cap="none" dirty="0"/>
                        <a:t>Equipment and Supplies</a:t>
                      </a:r>
                      <a:endParaRPr sz="1800" u="none" strike="noStrike" cap="none" dirty="0">
                        <a:latin typeface="Times New Roman"/>
                        <a:ea typeface="Times New Roman"/>
                        <a:cs typeface="Times New Roman"/>
                        <a:sym typeface="Times New Roman"/>
                      </a:endParaRPr>
                    </a:p>
                  </a:txBody>
                  <a:tcPr marL="63250" marR="63250" marT="0" marB="0"/>
                </a:tc>
                <a:tc>
                  <a:txBody>
                    <a:bodyPr/>
                    <a:lstStyle/>
                    <a:p>
                      <a:pPr marL="0" marR="0" lvl="0" indent="0" algn="just" rtl="0">
                        <a:lnSpc>
                          <a:spcPct val="150000"/>
                        </a:lnSpc>
                        <a:spcBef>
                          <a:spcPts val="0"/>
                        </a:spcBef>
                        <a:spcAft>
                          <a:spcPts val="0"/>
                        </a:spcAft>
                        <a:buNone/>
                      </a:pPr>
                      <a:r>
                        <a:rPr lang="en-US" sz="1800" u="none" strike="noStrike" cap="none" dirty="0"/>
                        <a:t>£6000</a:t>
                      </a:r>
                      <a:endParaRPr sz="1800" u="none" strike="noStrike" cap="none" dirty="0">
                        <a:latin typeface="Times New Roman"/>
                        <a:ea typeface="Times New Roman"/>
                        <a:cs typeface="Times New Roman"/>
                        <a:sym typeface="Times New Roman"/>
                      </a:endParaRPr>
                    </a:p>
                  </a:txBody>
                  <a:tcPr marL="63250" marR="63250" marT="0" marB="0"/>
                </a:tc>
                <a:tc>
                  <a:txBody>
                    <a:bodyPr/>
                    <a:lstStyle/>
                    <a:p>
                      <a:pPr marL="0" marR="0" lvl="0" indent="0" algn="just" rtl="0">
                        <a:lnSpc>
                          <a:spcPct val="150000"/>
                        </a:lnSpc>
                        <a:spcBef>
                          <a:spcPts val="0"/>
                        </a:spcBef>
                        <a:spcAft>
                          <a:spcPts val="0"/>
                        </a:spcAft>
                        <a:buNone/>
                      </a:pPr>
                      <a:r>
                        <a:rPr lang="en-US" sz="1800" u="none" strike="noStrike" cap="none" dirty="0"/>
                        <a:t>£7000</a:t>
                      </a:r>
                      <a:endParaRPr sz="1800" u="none" strike="noStrike" cap="none" dirty="0">
                        <a:latin typeface="Times New Roman"/>
                        <a:ea typeface="Times New Roman"/>
                        <a:cs typeface="Times New Roman"/>
                        <a:sym typeface="Times New Roman"/>
                      </a:endParaRPr>
                    </a:p>
                  </a:txBody>
                  <a:tcPr marL="63250" marR="63250" marT="0" marB="0"/>
                </a:tc>
                <a:tc>
                  <a:txBody>
                    <a:bodyPr/>
                    <a:lstStyle/>
                    <a:p>
                      <a:pPr marL="0" marR="0" lvl="0" indent="0" algn="just" rtl="0">
                        <a:lnSpc>
                          <a:spcPct val="150000"/>
                        </a:lnSpc>
                        <a:spcBef>
                          <a:spcPts val="0"/>
                        </a:spcBef>
                        <a:spcAft>
                          <a:spcPts val="0"/>
                        </a:spcAft>
                        <a:buNone/>
                      </a:pPr>
                      <a:r>
                        <a:rPr lang="en-US" sz="1800" u="none" strike="noStrike" cap="none" dirty="0"/>
                        <a:t>£8000</a:t>
                      </a:r>
                      <a:endParaRPr sz="1800" u="none" strike="noStrike" cap="none" dirty="0">
                        <a:latin typeface="Times New Roman"/>
                        <a:ea typeface="Times New Roman"/>
                        <a:cs typeface="Times New Roman"/>
                        <a:sym typeface="Times New Roman"/>
                      </a:endParaRPr>
                    </a:p>
                  </a:txBody>
                  <a:tcPr marL="63250" marR="63250" marT="0" marB="0"/>
                </a:tc>
                <a:extLst>
                  <a:ext uri="{0D108BD9-81ED-4DB2-BD59-A6C34878D82A}">
                    <a16:rowId xmlns:a16="http://schemas.microsoft.com/office/drawing/2014/main" val="10004"/>
                  </a:ext>
                </a:extLst>
              </a:tr>
              <a:tr h="415025">
                <a:tc>
                  <a:txBody>
                    <a:bodyPr/>
                    <a:lstStyle/>
                    <a:p>
                      <a:pPr marL="0" marR="0" lvl="0" indent="0" algn="just" rtl="0">
                        <a:lnSpc>
                          <a:spcPct val="150000"/>
                        </a:lnSpc>
                        <a:spcBef>
                          <a:spcPts val="0"/>
                        </a:spcBef>
                        <a:spcAft>
                          <a:spcPts val="0"/>
                        </a:spcAft>
                        <a:buNone/>
                      </a:pPr>
                      <a:r>
                        <a:rPr lang="en-US" sz="1800" u="none" strike="noStrike" cap="none" dirty="0"/>
                        <a:t>Product Inventory</a:t>
                      </a:r>
                      <a:endParaRPr sz="1800" u="none" strike="noStrike" cap="none" dirty="0">
                        <a:latin typeface="Times New Roman"/>
                        <a:ea typeface="Times New Roman"/>
                        <a:cs typeface="Times New Roman"/>
                        <a:sym typeface="Times New Roman"/>
                      </a:endParaRPr>
                    </a:p>
                  </a:txBody>
                  <a:tcPr marL="63250" marR="63250" marT="0" marB="0"/>
                </a:tc>
                <a:tc>
                  <a:txBody>
                    <a:bodyPr/>
                    <a:lstStyle/>
                    <a:p>
                      <a:pPr marL="0" marR="0" lvl="0" indent="0" algn="just" rtl="0">
                        <a:lnSpc>
                          <a:spcPct val="150000"/>
                        </a:lnSpc>
                        <a:spcBef>
                          <a:spcPts val="0"/>
                        </a:spcBef>
                        <a:spcAft>
                          <a:spcPts val="0"/>
                        </a:spcAft>
                        <a:buNone/>
                      </a:pPr>
                      <a:r>
                        <a:rPr lang="en-US" sz="1800" u="none" strike="noStrike" cap="none" dirty="0"/>
                        <a:t>£7000</a:t>
                      </a:r>
                      <a:endParaRPr sz="1800" u="none" strike="noStrike" cap="none" dirty="0">
                        <a:latin typeface="Times New Roman"/>
                        <a:ea typeface="Times New Roman"/>
                        <a:cs typeface="Times New Roman"/>
                        <a:sym typeface="Times New Roman"/>
                      </a:endParaRPr>
                    </a:p>
                  </a:txBody>
                  <a:tcPr marL="63250" marR="63250" marT="0" marB="0"/>
                </a:tc>
                <a:tc>
                  <a:txBody>
                    <a:bodyPr/>
                    <a:lstStyle/>
                    <a:p>
                      <a:pPr marL="0" marR="0" lvl="0" indent="0" algn="just" rtl="0">
                        <a:lnSpc>
                          <a:spcPct val="150000"/>
                        </a:lnSpc>
                        <a:spcBef>
                          <a:spcPts val="0"/>
                        </a:spcBef>
                        <a:spcAft>
                          <a:spcPts val="0"/>
                        </a:spcAft>
                        <a:buNone/>
                      </a:pPr>
                      <a:r>
                        <a:rPr lang="en-US" sz="1800" u="none" strike="noStrike" cap="none" dirty="0"/>
                        <a:t>£7000</a:t>
                      </a:r>
                      <a:endParaRPr sz="1800" u="none" strike="noStrike" cap="none" dirty="0">
                        <a:latin typeface="Times New Roman"/>
                        <a:ea typeface="Times New Roman"/>
                        <a:cs typeface="Times New Roman"/>
                        <a:sym typeface="Times New Roman"/>
                      </a:endParaRPr>
                    </a:p>
                  </a:txBody>
                  <a:tcPr marL="63250" marR="63250" marT="0" marB="0"/>
                </a:tc>
                <a:tc>
                  <a:txBody>
                    <a:bodyPr/>
                    <a:lstStyle/>
                    <a:p>
                      <a:pPr marL="0" marR="0" lvl="0" indent="0" algn="just" rtl="0">
                        <a:lnSpc>
                          <a:spcPct val="150000"/>
                        </a:lnSpc>
                        <a:spcBef>
                          <a:spcPts val="0"/>
                        </a:spcBef>
                        <a:spcAft>
                          <a:spcPts val="0"/>
                        </a:spcAft>
                        <a:buNone/>
                      </a:pPr>
                      <a:r>
                        <a:rPr lang="en-US" sz="1800" u="none" strike="noStrike" cap="none" dirty="0"/>
                        <a:t>£8000</a:t>
                      </a:r>
                      <a:endParaRPr sz="1800" u="none" strike="noStrike" cap="none" dirty="0">
                        <a:latin typeface="Times New Roman"/>
                        <a:ea typeface="Times New Roman"/>
                        <a:cs typeface="Times New Roman"/>
                        <a:sym typeface="Times New Roman"/>
                      </a:endParaRPr>
                    </a:p>
                  </a:txBody>
                  <a:tcPr marL="63250" marR="63250" marT="0" marB="0"/>
                </a:tc>
                <a:extLst>
                  <a:ext uri="{0D108BD9-81ED-4DB2-BD59-A6C34878D82A}">
                    <a16:rowId xmlns:a16="http://schemas.microsoft.com/office/drawing/2014/main" val="10005"/>
                  </a:ext>
                </a:extLst>
              </a:tr>
              <a:tr h="596000">
                <a:tc>
                  <a:txBody>
                    <a:bodyPr/>
                    <a:lstStyle/>
                    <a:p>
                      <a:pPr marL="0" marR="0" lvl="0" indent="0" algn="just" rtl="0">
                        <a:lnSpc>
                          <a:spcPct val="150000"/>
                        </a:lnSpc>
                        <a:spcBef>
                          <a:spcPts val="0"/>
                        </a:spcBef>
                        <a:spcAft>
                          <a:spcPts val="0"/>
                        </a:spcAft>
                        <a:buNone/>
                      </a:pPr>
                      <a:r>
                        <a:rPr lang="en-US" sz="1800" u="none" strike="noStrike" cap="none" dirty="0"/>
                        <a:t>Technology and Software</a:t>
                      </a:r>
                      <a:endParaRPr sz="1800" u="none" strike="noStrike" cap="none" dirty="0">
                        <a:latin typeface="Times New Roman"/>
                        <a:ea typeface="Times New Roman"/>
                        <a:cs typeface="Times New Roman"/>
                        <a:sym typeface="Times New Roman"/>
                      </a:endParaRPr>
                    </a:p>
                  </a:txBody>
                  <a:tcPr marL="63250" marR="63250" marT="0" marB="0"/>
                </a:tc>
                <a:tc>
                  <a:txBody>
                    <a:bodyPr/>
                    <a:lstStyle/>
                    <a:p>
                      <a:pPr marL="0" marR="0" lvl="0" indent="0" algn="just" rtl="0">
                        <a:lnSpc>
                          <a:spcPct val="150000"/>
                        </a:lnSpc>
                        <a:spcBef>
                          <a:spcPts val="0"/>
                        </a:spcBef>
                        <a:spcAft>
                          <a:spcPts val="0"/>
                        </a:spcAft>
                        <a:buNone/>
                      </a:pPr>
                      <a:r>
                        <a:rPr lang="en-US" sz="1800" u="none" strike="noStrike" cap="none" dirty="0"/>
                        <a:t>£5000</a:t>
                      </a:r>
                      <a:endParaRPr sz="1800" u="none" strike="noStrike" cap="none" dirty="0">
                        <a:latin typeface="Times New Roman"/>
                        <a:ea typeface="Times New Roman"/>
                        <a:cs typeface="Times New Roman"/>
                        <a:sym typeface="Times New Roman"/>
                      </a:endParaRPr>
                    </a:p>
                  </a:txBody>
                  <a:tcPr marL="63250" marR="63250" marT="0" marB="0"/>
                </a:tc>
                <a:tc>
                  <a:txBody>
                    <a:bodyPr/>
                    <a:lstStyle/>
                    <a:p>
                      <a:pPr marL="0" marR="0" lvl="0" indent="0" algn="just" rtl="0">
                        <a:lnSpc>
                          <a:spcPct val="150000"/>
                        </a:lnSpc>
                        <a:spcBef>
                          <a:spcPts val="0"/>
                        </a:spcBef>
                        <a:spcAft>
                          <a:spcPts val="0"/>
                        </a:spcAft>
                        <a:buNone/>
                      </a:pPr>
                      <a:r>
                        <a:rPr lang="en-US" sz="1800" u="none" strike="noStrike" cap="none" dirty="0"/>
                        <a:t>£5000</a:t>
                      </a:r>
                      <a:endParaRPr sz="1800" u="none" strike="noStrike" cap="none" dirty="0">
                        <a:latin typeface="Times New Roman"/>
                        <a:ea typeface="Times New Roman"/>
                        <a:cs typeface="Times New Roman"/>
                        <a:sym typeface="Times New Roman"/>
                      </a:endParaRPr>
                    </a:p>
                  </a:txBody>
                  <a:tcPr marL="63250" marR="63250" marT="0" marB="0"/>
                </a:tc>
                <a:tc>
                  <a:txBody>
                    <a:bodyPr/>
                    <a:lstStyle/>
                    <a:p>
                      <a:pPr marL="0" marR="0" lvl="0" indent="0" algn="just" rtl="0">
                        <a:lnSpc>
                          <a:spcPct val="150000"/>
                        </a:lnSpc>
                        <a:spcBef>
                          <a:spcPts val="0"/>
                        </a:spcBef>
                        <a:spcAft>
                          <a:spcPts val="0"/>
                        </a:spcAft>
                        <a:buNone/>
                      </a:pPr>
                      <a:r>
                        <a:rPr lang="en-US" sz="1800" u="none" strike="noStrike" cap="none" dirty="0"/>
                        <a:t>£5000</a:t>
                      </a:r>
                      <a:endParaRPr sz="1800" u="none" strike="noStrike" cap="none" dirty="0">
                        <a:latin typeface="Times New Roman"/>
                        <a:ea typeface="Times New Roman"/>
                        <a:cs typeface="Times New Roman"/>
                        <a:sym typeface="Times New Roman"/>
                      </a:endParaRPr>
                    </a:p>
                  </a:txBody>
                  <a:tcPr marL="63250" marR="63250" marT="0" marB="0"/>
                </a:tc>
                <a:extLst>
                  <a:ext uri="{0D108BD9-81ED-4DB2-BD59-A6C34878D82A}">
                    <a16:rowId xmlns:a16="http://schemas.microsoft.com/office/drawing/2014/main" val="10006"/>
                  </a:ext>
                </a:extLst>
              </a:tr>
              <a:tr h="596000">
                <a:tc>
                  <a:txBody>
                    <a:bodyPr/>
                    <a:lstStyle/>
                    <a:p>
                      <a:pPr marL="0" marR="0" lvl="0" indent="0" algn="just" rtl="0">
                        <a:lnSpc>
                          <a:spcPct val="150000"/>
                        </a:lnSpc>
                        <a:spcBef>
                          <a:spcPts val="0"/>
                        </a:spcBef>
                        <a:spcAft>
                          <a:spcPts val="0"/>
                        </a:spcAft>
                        <a:buNone/>
                      </a:pPr>
                      <a:r>
                        <a:rPr lang="en-US" sz="1800" u="none" strike="noStrike" cap="none" dirty="0"/>
                        <a:t>Marketing and Promotion</a:t>
                      </a:r>
                      <a:endParaRPr sz="1800" u="none" strike="noStrike" cap="none" dirty="0">
                        <a:latin typeface="Times New Roman"/>
                        <a:ea typeface="Times New Roman"/>
                        <a:cs typeface="Times New Roman"/>
                        <a:sym typeface="Times New Roman"/>
                      </a:endParaRPr>
                    </a:p>
                  </a:txBody>
                  <a:tcPr marL="63250" marR="63250" marT="0" marB="0"/>
                </a:tc>
                <a:tc>
                  <a:txBody>
                    <a:bodyPr/>
                    <a:lstStyle/>
                    <a:p>
                      <a:pPr marL="0" marR="0" lvl="0" indent="0" algn="just" rtl="0">
                        <a:lnSpc>
                          <a:spcPct val="150000"/>
                        </a:lnSpc>
                        <a:spcBef>
                          <a:spcPts val="0"/>
                        </a:spcBef>
                        <a:spcAft>
                          <a:spcPts val="0"/>
                        </a:spcAft>
                        <a:buNone/>
                      </a:pPr>
                      <a:r>
                        <a:rPr lang="en-US" sz="1800" u="none" strike="noStrike" cap="none" dirty="0"/>
                        <a:t>£3000</a:t>
                      </a:r>
                      <a:endParaRPr sz="1800" u="none" strike="noStrike" cap="none" dirty="0">
                        <a:latin typeface="Times New Roman"/>
                        <a:ea typeface="Times New Roman"/>
                        <a:cs typeface="Times New Roman"/>
                        <a:sym typeface="Times New Roman"/>
                      </a:endParaRPr>
                    </a:p>
                  </a:txBody>
                  <a:tcPr marL="63250" marR="63250" marT="0" marB="0"/>
                </a:tc>
                <a:tc>
                  <a:txBody>
                    <a:bodyPr/>
                    <a:lstStyle/>
                    <a:p>
                      <a:pPr marL="0" marR="0" lvl="0" indent="0" algn="just" rtl="0">
                        <a:lnSpc>
                          <a:spcPct val="150000"/>
                        </a:lnSpc>
                        <a:spcBef>
                          <a:spcPts val="0"/>
                        </a:spcBef>
                        <a:spcAft>
                          <a:spcPts val="0"/>
                        </a:spcAft>
                        <a:buNone/>
                      </a:pPr>
                      <a:r>
                        <a:rPr lang="en-US" sz="1800" u="none" strike="noStrike" cap="none" dirty="0"/>
                        <a:t>£2000</a:t>
                      </a:r>
                      <a:endParaRPr sz="1800" u="none" strike="noStrike" cap="none" dirty="0">
                        <a:latin typeface="Times New Roman"/>
                        <a:ea typeface="Times New Roman"/>
                        <a:cs typeface="Times New Roman"/>
                        <a:sym typeface="Times New Roman"/>
                      </a:endParaRPr>
                    </a:p>
                  </a:txBody>
                  <a:tcPr marL="63250" marR="63250" marT="0" marB="0"/>
                </a:tc>
                <a:tc>
                  <a:txBody>
                    <a:bodyPr/>
                    <a:lstStyle/>
                    <a:p>
                      <a:pPr marL="0" marR="0" lvl="0" indent="0" algn="just" rtl="0">
                        <a:lnSpc>
                          <a:spcPct val="150000"/>
                        </a:lnSpc>
                        <a:spcBef>
                          <a:spcPts val="0"/>
                        </a:spcBef>
                        <a:spcAft>
                          <a:spcPts val="0"/>
                        </a:spcAft>
                        <a:buNone/>
                      </a:pPr>
                      <a:r>
                        <a:rPr lang="en-US" sz="1800" u="none" strike="noStrike" cap="none" dirty="0"/>
                        <a:t>£4000</a:t>
                      </a:r>
                      <a:endParaRPr sz="1800" u="none" strike="noStrike" cap="none" dirty="0">
                        <a:latin typeface="Times New Roman"/>
                        <a:ea typeface="Times New Roman"/>
                        <a:cs typeface="Times New Roman"/>
                        <a:sym typeface="Times New Roman"/>
                      </a:endParaRPr>
                    </a:p>
                  </a:txBody>
                  <a:tcPr marL="63250" marR="63250" marT="0" marB="0"/>
                </a:tc>
                <a:extLst>
                  <a:ext uri="{0D108BD9-81ED-4DB2-BD59-A6C34878D82A}">
                    <a16:rowId xmlns:a16="http://schemas.microsoft.com/office/drawing/2014/main" val="10007"/>
                  </a:ext>
                </a:extLst>
              </a:tr>
              <a:tr h="415025">
                <a:tc>
                  <a:txBody>
                    <a:bodyPr/>
                    <a:lstStyle/>
                    <a:p>
                      <a:pPr marL="0" marR="0" lvl="0" indent="0" algn="just" rtl="0">
                        <a:lnSpc>
                          <a:spcPct val="150000"/>
                        </a:lnSpc>
                        <a:spcBef>
                          <a:spcPts val="0"/>
                        </a:spcBef>
                        <a:spcAft>
                          <a:spcPts val="0"/>
                        </a:spcAft>
                        <a:buNone/>
                      </a:pPr>
                      <a:r>
                        <a:rPr lang="en-US" sz="1800" u="none" strike="noStrike" cap="none" dirty="0"/>
                        <a:t>Insurance</a:t>
                      </a:r>
                      <a:endParaRPr sz="1800" u="none" strike="noStrike" cap="none" dirty="0">
                        <a:latin typeface="Times New Roman"/>
                        <a:ea typeface="Times New Roman"/>
                        <a:cs typeface="Times New Roman"/>
                        <a:sym typeface="Times New Roman"/>
                      </a:endParaRPr>
                    </a:p>
                  </a:txBody>
                  <a:tcPr marL="63250" marR="63250" marT="0" marB="0"/>
                </a:tc>
                <a:tc>
                  <a:txBody>
                    <a:bodyPr/>
                    <a:lstStyle/>
                    <a:p>
                      <a:pPr marL="0" marR="0" lvl="0" indent="0" algn="just" rtl="0">
                        <a:lnSpc>
                          <a:spcPct val="150000"/>
                        </a:lnSpc>
                        <a:spcBef>
                          <a:spcPts val="0"/>
                        </a:spcBef>
                        <a:spcAft>
                          <a:spcPts val="0"/>
                        </a:spcAft>
                        <a:buNone/>
                      </a:pPr>
                      <a:r>
                        <a:rPr lang="en-US" sz="1800" u="none" strike="noStrike" cap="none" dirty="0"/>
                        <a:t>£1000</a:t>
                      </a:r>
                      <a:endParaRPr sz="1800" u="none" strike="noStrike" cap="none" dirty="0">
                        <a:latin typeface="Times New Roman"/>
                        <a:ea typeface="Times New Roman"/>
                        <a:cs typeface="Times New Roman"/>
                        <a:sym typeface="Times New Roman"/>
                      </a:endParaRPr>
                    </a:p>
                  </a:txBody>
                  <a:tcPr marL="63250" marR="63250" marT="0" marB="0"/>
                </a:tc>
                <a:tc>
                  <a:txBody>
                    <a:bodyPr/>
                    <a:lstStyle/>
                    <a:p>
                      <a:pPr marL="0" marR="0" lvl="0" indent="0" algn="just" rtl="0">
                        <a:lnSpc>
                          <a:spcPct val="150000"/>
                        </a:lnSpc>
                        <a:spcBef>
                          <a:spcPts val="0"/>
                        </a:spcBef>
                        <a:spcAft>
                          <a:spcPts val="0"/>
                        </a:spcAft>
                        <a:buNone/>
                      </a:pPr>
                      <a:r>
                        <a:rPr lang="en-US" sz="1800" u="none" strike="noStrike" cap="none" dirty="0"/>
                        <a:t>£1000</a:t>
                      </a:r>
                      <a:endParaRPr sz="1800" u="none" strike="noStrike" cap="none" dirty="0">
                        <a:latin typeface="Times New Roman"/>
                        <a:ea typeface="Times New Roman"/>
                        <a:cs typeface="Times New Roman"/>
                        <a:sym typeface="Times New Roman"/>
                      </a:endParaRPr>
                    </a:p>
                  </a:txBody>
                  <a:tcPr marL="63250" marR="63250" marT="0" marB="0"/>
                </a:tc>
                <a:tc>
                  <a:txBody>
                    <a:bodyPr/>
                    <a:lstStyle/>
                    <a:p>
                      <a:pPr marL="0" marR="0" lvl="0" indent="0" algn="just" rtl="0">
                        <a:lnSpc>
                          <a:spcPct val="150000"/>
                        </a:lnSpc>
                        <a:spcBef>
                          <a:spcPts val="0"/>
                        </a:spcBef>
                        <a:spcAft>
                          <a:spcPts val="0"/>
                        </a:spcAft>
                        <a:buNone/>
                      </a:pPr>
                      <a:r>
                        <a:rPr lang="en-US" sz="1800" u="none" strike="noStrike" cap="none" dirty="0"/>
                        <a:t>£1000</a:t>
                      </a:r>
                      <a:endParaRPr sz="1800" u="none" strike="noStrike" cap="none" dirty="0">
                        <a:latin typeface="Times New Roman"/>
                        <a:ea typeface="Times New Roman"/>
                        <a:cs typeface="Times New Roman"/>
                        <a:sym typeface="Times New Roman"/>
                      </a:endParaRPr>
                    </a:p>
                  </a:txBody>
                  <a:tcPr marL="63250" marR="63250" marT="0" marB="0"/>
                </a:tc>
                <a:extLst>
                  <a:ext uri="{0D108BD9-81ED-4DB2-BD59-A6C34878D82A}">
                    <a16:rowId xmlns:a16="http://schemas.microsoft.com/office/drawing/2014/main" val="10008"/>
                  </a:ext>
                </a:extLst>
              </a:tr>
              <a:tr h="415025">
                <a:tc>
                  <a:txBody>
                    <a:bodyPr/>
                    <a:lstStyle/>
                    <a:p>
                      <a:pPr marL="0" marR="0" lvl="0" indent="0" algn="just" rtl="0">
                        <a:lnSpc>
                          <a:spcPct val="150000"/>
                        </a:lnSpc>
                        <a:spcBef>
                          <a:spcPts val="0"/>
                        </a:spcBef>
                        <a:spcAft>
                          <a:spcPts val="0"/>
                        </a:spcAft>
                        <a:buNone/>
                      </a:pPr>
                      <a:r>
                        <a:rPr lang="en-US" sz="1800" u="none" strike="noStrike" cap="none" dirty="0"/>
                        <a:t>Total Cost</a:t>
                      </a:r>
                      <a:endParaRPr sz="1800" u="none" strike="noStrike" cap="none" dirty="0">
                        <a:latin typeface="Times New Roman"/>
                        <a:ea typeface="Times New Roman"/>
                        <a:cs typeface="Times New Roman"/>
                        <a:sym typeface="Times New Roman"/>
                      </a:endParaRPr>
                    </a:p>
                  </a:txBody>
                  <a:tcPr marL="63250" marR="63250" marT="0" marB="0"/>
                </a:tc>
                <a:tc>
                  <a:txBody>
                    <a:bodyPr/>
                    <a:lstStyle/>
                    <a:p>
                      <a:pPr marL="0" marR="0" lvl="0" indent="0" algn="just" rtl="0">
                        <a:lnSpc>
                          <a:spcPct val="150000"/>
                        </a:lnSpc>
                        <a:spcBef>
                          <a:spcPts val="0"/>
                        </a:spcBef>
                        <a:spcAft>
                          <a:spcPts val="0"/>
                        </a:spcAft>
                        <a:buNone/>
                      </a:pPr>
                      <a:r>
                        <a:rPr lang="en-US" sz="1800" u="none" strike="noStrike" cap="none" dirty="0"/>
                        <a:t>£30500</a:t>
                      </a:r>
                      <a:endParaRPr sz="1800" u="none" strike="noStrike" cap="none" dirty="0">
                        <a:latin typeface="Times New Roman"/>
                        <a:ea typeface="Times New Roman"/>
                        <a:cs typeface="Times New Roman"/>
                        <a:sym typeface="Times New Roman"/>
                      </a:endParaRPr>
                    </a:p>
                  </a:txBody>
                  <a:tcPr marL="63250" marR="63250" marT="0" marB="0"/>
                </a:tc>
                <a:tc>
                  <a:txBody>
                    <a:bodyPr/>
                    <a:lstStyle/>
                    <a:p>
                      <a:pPr marL="0" marR="0" lvl="0" indent="0" algn="just" rtl="0">
                        <a:lnSpc>
                          <a:spcPct val="150000"/>
                        </a:lnSpc>
                        <a:spcBef>
                          <a:spcPts val="0"/>
                        </a:spcBef>
                        <a:spcAft>
                          <a:spcPts val="0"/>
                        </a:spcAft>
                        <a:buNone/>
                      </a:pPr>
                      <a:r>
                        <a:rPr lang="en-US" sz="1800" u="none" strike="noStrike" cap="none" dirty="0"/>
                        <a:t>£28000</a:t>
                      </a:r>
                      <a:endParaRPr sz="1800" u="none" strike="noStrike" cap="none" dirty="0">
                        <a:latin typeface="Times New Roman"/>
                        <a:ea typeface="Times New Roman"/>
                        <a:cs typeface="Times New Roman"/>
                        <a:sym typeface="Times New Roman"/>
                      </a:endParaRPr>
                    </a:p>
                  </a:txBody>
                  <a:tcPr marL="63250" marR="63250" marT="0" marB="0"/>
                </a:tc>
                <a:tc>
                  <a:txBody>
                    <a:bodyPr/>
                    <a:lstStyle/>
                    <a:p>
                      <a:pPr marL="0" marR="0" lvl="0" indent="0" algn="just" rtl="0">
                        <a:lnSpc>
                          <a:spcPct val="150000"/>
                        </a:lnSpc>
                        <a:spcBef>
                          <a:spcPts val="0"/>
                        </a:spcBef>
                        <a:spcAft>
                          <a:spcPts val="0"/>
                        </a:spcAft>
                        <a:buNone/>
                      </a:pPr>
                      <a:r>
                        <a:rPr lang="en-US" sz="1800" u="none" strike="noStrike" cap="none" dirty="0"/>
                        <a:t>£32000</a:t>
                      </a:r>
                      <a:endParaRPr sz="1800" u="none" strike="noStrike" cap="none" dirty="0">
                        <a:latin typeface="Times New Roman"/>
                        <a:ea typeface="Times New Roman"/>
                        <a:cs typeface="Times New Roman"/>
                        <a:sym typeface="Times New Roman"/>
                      </a:endParaRPr>
                    </a:p>
                  </a:txBody>
                  <a:tcPr marL="63250" marR="63250" marT="0" marB="0"/>
                </a:tc>
                <a:extLst>
                  <a:ext uri="{0D108BD9-81ED-4DB2-BD59-A6C34878D82A}">
                    <a16:rowId xmlns:a16="http://schemas.microsoft.com/office/drawing/2014/main" val="10009"/>
                  </a:ext>
                </a:extLst>
              </a:tr>
            </a:tbl>
          </a:graphicData>
        </a:graphic>
      </p:graphicFrame>
      <p:sp>
        <p:nvSpPr>
          <p:cNvPr id="283" name="Google Shape;283;p7"/>
          <p:cNvSpPr txBox="1"/>
          <p:nvPr/>
        </p:nvSpPr>
        <p:spPr>
          <a:xfrm>
            <a:off x="484910" y="1842655"/>
            <a:ext cx="2119745"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b="1" dirty="0">
                <a:solidFill>
                  <a:schemeClr val="lt1"/>
                </a:solidFill>
                <a:latin typeface="Twentieth Century"/>
                <a:ea typeface="Twentieth Century"/>
                <a:cs typeface="Twentieth Century"/>
                <a:sym typeface="Twentieth Century"/>
              </a:rPr>
              <a:t>Cost Required </a:t>
            </a:r>
            <a:endParaRPr sz="2400" b="1" dirty="0">
              <a:solidFill>
                <a:schemeClr val="lt1"/>
              </a:solidFill>
              <a:latin typeface="Twentieth Century"/>
              <a:ea typeface="Twentieth Century"/>
              <a:cs typeface="Twentieth Century"/>
              <a:sym typeface="Twentieth Century"/>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88"/>
        <p:cNvGrpSpPr/>
        <p:nvPr/>
      </p:nvGrpSpPr>
      <p:grpSpPr>
        <a:xfrm>
          <a:off x="0" y="0"/>
          <a:ext cx="0" cy="0"/>
          <a:chOff x="0" y="0"/>
          <a:chExt cx="0" cy="0"/>
        </a:xfrm>
      </p:grpSpPr>
      <p:sp>
        <p:nvSpPr>
          <p:cNvPr id="289" name="Google Shape;289;p8"/>
          <p:cNvSpPr txBox="1"/>
          <p:nvPr/>
        </p:nvSpPr>
        <p:spPr>
          <a:xfrm>
            <a:off x="2415653" y="627797"/>
            <a:ext cx="8352430" cy="64633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3600" b="1" dirty="0">
                <a:solidFill>
                  <a:schemeClr val="lt1"/>
                </a:solidFill>
                <a:latin typeface="Twentieth Century"/>
                <a:ea typeface="Twentieth Century"/>
                <a:cs typeface="Twentieth Century"/>
                <a:sym typeface="Twentieth Century"/>
              </a:rPr>
              <a:t>Finance of Elegant Nails &amp; Beauty</a:t>
            </a:r>
            <a:endParaRPr sz="3600" b="1" dirty="0">
              <a:solidFill>
                <a:schemeClr val="lt1"/>
              </a:solidFill>
              <a:latin typeface="Twentieth Century"/>
              <a:ea typeface="Twentieth Century"/>
              <a:cs typeface="Twentieth Century"/>
              <a:sym typeface="Twentieth Century"/>
            </a:endParaRPr>
          </a:p>
        </p:txBody>
      </p:sp>
      <p:graphicFrame>
        <p:nvGraphicFramePr>
          <p:cNvPr id="290" name="Google Shape;290;p8"/>
          <p:cNvGraphicFramePr/>
          <p:nvPr>
            <p:extLst>
              <p:ext uri="{D42A27DB-BD31-4B8C-83A1-F6EECF244321}">
                <p14:modId xmlns:p14="http://schemas.microsoft.com/office/powerpoint/2010/main" val="2070046051"/>
              </p:ext>
            </p:extLst>
          </p:nvPr>
        </p:nvGraphicFramePr>
        <p:xfrm>
          <a:off x="585615" y="2964873"/>
          <a:ext cx="4886950" cy="3034100"/>
        </p:xfrm>
        <a:graphic>
          <a:graphicData uri="http://schemas.openxmlformats.org/drawingml/2006/table">
            <a:tbl>
              <a:tblPr firstRow="1" firstCol="1" bandRow="1">
                <a:noFill/>
                <a:tableStyleId>{AA3178D3-FC21-447C-9C20-67BF770BC78D}</a:tableStyleId>
              </a:tblPr>
              <a:tblGrid>
                <a:gridCol w="2443475">
                  <a:extLst>
                    <a:ext uri="{9D8B030D-6E8A-4147-A177-3AD203B41FA5}">
                      <a16:colId xmlns:a16="http://schemas.microsoft.com/office/drawing/2014/main" val="20000"/>
                    </a:ext>
                  </a:extLst>
                </a:gridCol>
                <a:gridCol w="2443475">
                  <a:extLst>
                    <a:ext uri="{9D8B030D-6E8A-4147-A177-3AD203B41FA5}">
                      <a16:colId xmlns:a16="http://schemas.microsoft.com/office/drawing/2014/main" val="20001"/>
                    </a:ext>
                  </a:extLst>
                </a:gridCol>
              </a:tblGrid>
              <a:tr h="687900">
                <a:tc>
                  <a:txBody>
                    <a:bodyPr/>
                    <a:lstStyle/>
                    <a:p>
                      <a:pPr marL="0" marR="0" lvl="0" indent="0" algn="just" rtl="0">
                        <a:lnSpc>
                          <a:spcPct val="150000"/>
                        </a:lnSpc>
                        <a:spcBef>
                          <a:spcPts val="0"/>
                        </a:spcBef>
                        <a:spcAft>
                          <a:spcPts val="0"/>
                        </a:spcAft>
                        <a:buNone/>
                      </a:pPr>
                      <a:r>
                        <a:rPr lang="en-US" sz="2000" u="none" strike="noStrike" cap="none" dirty="0"/>
                        <a:t>Source</a:t>
                      </a:r>
                      <a:endParaRPr sz="2000" u="none" strike="noStrike" cap="none" dirty="0">
                        <a:latin typeface="Times New Roman"/>
                        <a:ea typeface="Times New Roman"/>
                        <a:cs typeface="Times New Roman"/>
                        <a:sym typeface="Times New Roman"/>
                      </a:endParaRPr>
                    </a:p>
                  </a:txBody>
                  <a:tcPr marL="68575" marR="68575" marT="0" marB="0"/>
                </a:tc>
                <a:tc>
                  <a:txBody>
                    <a:bodyPr/>
                    <a:lstStyle/>
                    <a:p>
                      <a:pPr marL="0" marR="0" lvl="0" indent="0" algn="just" rtl="0">
                        <a:lnSpc>
                          <a:spcPct val="150000"/>
                        </a:lnSpc>
                        <a:spcBef>
                          <a:spcPts val="0"/>
                        </a:spcBef>
                        <a:spcAft>
                          <a:spcPts val="0"/>
                        </a:spcAft>
                        <a:buNone/>
                      </a:pPr>
                      <a:r>
                        <a:rPr lang="en-US" sz="2000" u="none" strike="noStrike" cap="none" dirty="0"/>
                        <a:t>Amount</a:t>
                      </a:r>
                      <a:endParaRPr sz="2000" u="none" strike="noStrike" cap="none" dirty="0">
                        <a:latin typeface="Times New Roman"/>
                        <a:ea typeface="Times New Roman"/>
                        <a:cs typeface="Times New Roman"/>
                        <a:sym typeface="Times New Roman"/>
                      </a:endParaRPr>
                    </a:p>
                  </a:txBody>
                  <a:tcPr marL="68575" marR="68575" marT="0" marB="0"/>
                </a:tc>
                <a:extLst>
                  <a:ext uri="{0D108BD9-81ED-4DB2-BD59-A6C34878D82A}">
                    <a16:rowId xmlns:a16="http://schemas.microsoft.com/office/drawing/2014/main" val="10000"/>
                  </a:ext>
                </a:extLst>
              </a:tr>
              <a:tr h="586550">
                <a:tc>
                  <a:txBody>
                    <a:bodyPr/>
                    <a:lstStyle/>
                    <a:p>
                      <a:pPr marL="0" marR="0" lvl="0" indent="0" algn="just" rtl="0">
                        <a:lnSpc>
                          <a:spcPct val="150000"/>
                        </a:lnSpc>
                        <a:spcBef>
                          <a:spcPts val="0"/>
                        </a:spcBef>
                        <a:spcAft>
                          <a:spcPts val="0"/>
                        </a:spcAft>
                        <a:buNone/>
                      </a:pPr>
                      <a:r>
                        <a:rPr lang="en-US" sz="2000" u="none" strike="noStrike" cap="none" dirty="0"/>
                        <a:t>Savings </a:t>
                      </a:r>
                      <a:endParaRPr sz="2000" u="none" strike="noStrike" cap="none" dirty="0">
                        <a:latin typeface="Times New Roman"/>
                        <a:ea typeface="Times New Roman"/>
                        <a:cs typeface="Times New Roman"/>
                        <a:sym typeface="Times New Roman"/>
                      </a:endParaRPr>
                    </a:p>
                  </a:txBody>
                  <a:tcPr marL="68575" marR="68575" marT="0" marB="0"/>
                </a:tc>
                <a:tc>
                  <a:txBody>
                    <a:bodyPr/>
                    <a:lstStyle/>
                    <a:p>
                      <a:pPr marL="0" marR="0" lvl="0" indent="0" algn="just" rtl="0">
                        <a:lnSpc>
                          <a:spcPct val="150000"/>
                        </a:lnSpc>
                        <a:spcBef>
                          <a:spcPts val="0"/>
                        </a:spcBef>
                        <a:spcAft>
                          <a:spcPts val="0"/>
                        </a:spcAft>
                        <a:buNone/>
                      </a:pPr>
                      <a:r>
                        <a:rPr lang="en-US" sz="2000" u="none" strike="noStrike" cap="none" dirty="0"/>
                        <a:t>£18000</a:t>
                      </a:r>
                      <a:endParaRPr sz="2000" u="none" strike="noStrike" cap="none" dirty="0">
                        <a:latin typeface="Times New Roman"/>
                        <a:ea typeface="Times New Roman"/>
                        <a:cs typeface="Times New Roman"/>
                        <a:sym typeface="Times New Roman"/>
                      </a:endParaRPr>
                    </a:p>
                  </a:txBody>
                  <a:tcPr marL="68575" marR="68575" marT="0" marB="0"/>
                </a:tc>
                <a:extLst>
                  <a:ext uri="{0D108BD9-81ED-4DB2-BD59-A6C34878D82A}">
                    <a16:rowId xmlns:a16="http://schemas.microsoft.com/office/drawing/2014/main" val="10001"/>
                  </a:ext>
                </a:extLst>
              </a:tr>
              <a:tr h="586550">
                <a:tc>
                  <a:txBody>
                    <a:bodyPr/>
                    <a:lstStyle/>
                    <a:p>
                      <a:pPr marL="0" marR="0" lvl="0" indent="0" algn="just" rtl="0">
                        <a:lnSpc>
                          <a:spcPct val="150000"/>
                        </a:lnSpc>
                        <a:spcBef>
                          <a:spcPts val="0"/>
                        </a:spcBef>
                        <a:spcAft>
                          <a:spcPts val="0"/>
                        </a:spcAft>
                        <a:buNone/>
                      </a:pPr>
                      <a:r>
                        <a:rPr lang="en-US" sz="2000" u="none" strike="noStrike" cap="none" dirty="0"/>
                        <a:t>Bank Loan</a:t>
                      </a:r>
                      <a:endParaRPr sz="2000" u="none" strike="noStrike" cap="none" dirty="0">
                        <a:latin typeface="Times New Roman"/>
                        <a:ea typeface="Times New Roman"/>
                        <a:cs typeface="Times New Roman"/>
                        <a:sym typeface="Times New Roman"/>
                      </a:endParaRPr>
                    </a:p>
                  </a:txBody>
                  <a:tcPr marL="68575" marR="68575" marT="0" marB="0"/>
                </a:tc>
                <a:tc>
                  <a:txBody>
                    <a:bodyPr/>
                    <a:lstStyle/>
                    <a:p>
                      <a:pPr marL="0" marR="0" lvl="0" indent="0" algn="just" rtl="0">
                        <a:lnSpc>
                          <a:spcPct val="150000"/>
                        </a:lnSpc>
                        <a:spcBef>
                          <a:spcPts val="0"/>
                        </a:spcBef>
                        <a:spcAft>
                          <a:spcPts val="0"/>
                        </a:spcAft>
                        <a:buNone/>
                      </a:pPr>
                      <a:r>
                        <a:rPr lang="en-US" sz="2000" u="none" strike="noStrike" cap="none" dirty="0"/>
                        <a:t>£3000</a:t>
                      </a:r>
                      <a:endParaRPr sz="2000" u="none" strike="noStrike" cap="none" dirty="0">
                        <a:latin typeface="Times New Roman"/>
                        <a:ea typeface="Times New Roman"/>
                        <a:cs typeface="Times New Roman"/>
                        <a:sym typeface="Times New Roman"/>
                      </a:endParaRPr>
                    </a:p>
                  </a:txBody>
                  <a:tcPr marL="68575" marR="68575" marT="0" marB="0"/>
                </a:tc>
                <a:extLst>
                  <a:ext uri="{0D108BD9-81ED-4DB2-BD59-A6C34878D82A}">
                    <a16:rowId xmlns:a16="http://schemas.microsoft.com/office/drawing/2014/main" val="10002"/>
                  </a:ext>
                </a:extLst>
              </a:tr>
              <a:tr h="586550">
                <a:tc>
                  <a:txBody>
                    <a:bodyPr/>
                    <a:lstStyle/>
                    <a:p>
                      <a:pPr marL="0" marR="0" lvl="0" indent="0" algn="just" rtl="0">
                        <a:lnSpc>
                          <a:spcPct val="150000"/>
                        </a:lnSpc>
                        <a:spcBef>
                          <a:spcPts val="0"/>
                        </a:spcBef>
                        <a:spcAft>
                          <a:spcPts val="0"/>
                        </a:spcAft>
                        <a:buNone/>
                      </a:pPr>
                      <a:r>
                        <a:rPr lang="en-US" sz="2000" u="none" strike="noStrike" cap="none" dirty="0"/>
                        <a:t>Partner</a:t>
                      </a:r>
                      <a:endParaRPr sz="2000" u="none" strike="noStrike" cap="none" dirty="0">
                        <a:latin typeface="Times New Roman"/>
                        <a:ea typeface="Times New Roman"/>
                        <a:cs typeface="Times New Roman"/>
                        <a:sym typeface="Times New Roman"/>
                      </a:endParaRPr>
                    </a:p>
                  </a:txBody>
                  <a:tcPr marL="68575" marR="68575" marT="0" marB="0"/>
                </a:tc>
                <a:tc>
                  <a:txBody>
                    <a:bodyPr/>
                    <a:lstStyle/>
                    <a:p>
                      <a:pPr marL="0" marR="0" lvl="0" indent="0" algn="just" rtl="0">
                        <a:lnSpc>
                          <a:spcPct val="150000"/>
                        </a:lnSpc>
                        <a:spcBef>
                          <a:spcPts val="0"/>
                        </a:spcBef>
                        <a:spcAft>
                          <a:spcPts val="0"/>
                        </a:spcAft>
                        <a:buNone/>
                      </a:pPr>
                      <a:r>
                        <a:rPr lang="en-US" sz="2000" u="none" strike="noStrike" cap="none" dirty="0"/>
                        <a:t>£10000</a:t>
                      </a:r>
                      <a:endParaRPr sz="2000" u="none" strike="noStrike" cap="none" dirty="0">
                        <a:latin typeface="Times New Roman"/>
                        <a:ea typeface="Times New Roman"/>
                        <a:cs typeface="Times New Roman"/>
                        <a:sym typeface="Times New Roman"/>
                      </a:endParaRPr>
                    </a:p>
                  </a:txBody>
                  <a:tcPr marL="68575" marR="68575" marT="0" marB="0"/>
                </a:tc>
                <a:extLst>
                  <a:ext uri="{0D108BD9-81ED-4DB2-BD59-A6C34878D82A}">
                    <a16:rowId xmlns:a16="http://schemas.microsoft.com/office/drawing/2014/main" val="10003"/>
                  </a:ext>
                </a:extLst>
              </a:tr>
              <a:tr h="586550">
                <a:tc>
                  <a:txBody>
                    <a:bodyPr/>
                    <a:lstStyle/>
                    <a:p>
                      <a:pPr marL="0" marR="0" lvl="0" indent="0" algn="just" rtl="0">
                        <a:lnSpc>
                          <a:spcPct val="150000"/>
                        </a:lnSpc>
                        <a:spcBef>
                          <a:spcPts val="0"/>
                        </a:spcBef>
                        <a:spcAft>
                          <a:spcPts val="0"/>
                        </a:spcAft>
                        <a:buNone/>
                      </a:pPr>
                      <a:r>
                        <a:rPr lang="en-US" sz="2000" u="none" strike="noStrike" cap="none" dirty="0"/>
                        <a:t>Total</a:t>
                      </a:r>
                      <a:endParaRPr sz="2000" u="none" strike="noStrike" cap="none" dirty="0">
                        <a:latin typeface="Times New Roman"/>
                        <a:ea typeface="Times New Roman"/>
                        <a:cs typeface="Times New Roman"/>
                        <a:sym typeface="Times New Roman"/>
                      </a:endParaRPr>
                    </a:p>
                  </a:txBody>
                  <a:tcPr marL="68575" marR="68575" marT="0" marB="0"/>
                </a:tc>
                <a:tc>
                  <a:txBody>
                    <a:bodyPr/>
                    <a:lstStyle/>
                    <a:p>
                      <a:pPr marL="0" marR="0" lvl="0" indent="0" algn="just" rtl="0">
                        <a:lnSpc>
                          <a:spcPct val="150000"/>
                        </a:lnSpc>
                        <a:spcBef>
                          <a:spcPts val="0"/>
                        </a:spcBef>
                        <a:spcAft>
                          <a:spcPts val="0"/>
                        </a:spcAft>
                        <a:buNone/>
                      </a:pPr>
                      <a:r>
                        <a:rPr lang="en-US" sz="2000" u="none" strike="noStrike" cap="none" dirty="0"/>
                        <a:t>£31000</a:t>
                      </a:r>
                      <a:endParaRPr sz="2000" u="none" strike="noStrike" cap="none" dirty="0">
                        <a:latin typeface="Times New Roman"/>
                        <a:ea typeface="Times New Roman"/>
                        <a:cs typeface="Times New Roman"/>
                        <a:sym typeface="Times New Roman"/>
                      </a:endParaRPr>
                    </a:p>
                  </a:txBody>
                  <a:tcPr marL="68575" marR="68575" marT="0" marB="0"/>
                </a:tc>
                <a:extLst>
                  <a:ext uri="{0D108BD9-81ED-4DB2-BD59-A6C34878D82A}">
                    <a16:rowId xmlns:a16="http://schemas.microsoft.com/office/drawing/2014/main" val="10004"/>
                  </a:ext>
                </a:extLst>
              </a:tr>
            </a:tbl>
          </a:graphicData>
        </a:graphic>
      </p:graphicFrame>
      <p:graphicFrame>
        <p:nvGraphicFramePr>
          <p:cNvPr id="291" name="Google Shape;291;p8"/>
          <p:cNvGraphicFramePr/>
          <p:nvPr>
            <p:extLst>
              <p:ext uri="{D42A27DB-BD31-4B8C-83A1-F6EECF244321}">
                <p14:modId xmlns:p14="http://schemas.microsoft.com/office/powerpoint/2010/main" val="4086110376"/>
              </p:ext>
            </p:extLst>
          </p:nvPr>
        </p:nvGraphicFramePr>
        <p:xfrm>
          <a:off x="6082147" y="2964873"/>
          <a:ext cx="5957450" cy="3034100"/>
        </p:xfrm>
        <a:graphic>
          <a:graphicData uri="http://schemas.openxmlformats.org/drawingml/2006/table">
            <a:tbl>
              <a:tblPr firstRow="1" bandRow="1">
                <a:noFill/>
                <a:tableStyleId>{AA3178D3-FC21-447C-9C20-67BF770BC78D}</a:tableStyleId>
              </a:tblPr>
              <a:tblGrid>
                <a:gridCol w="1103875">
                  <a:extLst>
                    <a:ext uri="{9D8B030D-6E8A-4147-A177-3AD203B41FA5}">
                      <a16:colId xmlns:a16="http://schemas.microsoft.com/office/drawing/2014/main" val="20000"/>
                    </a:ext>
                  </a:extLst>
                </a:gridCol>
                <a:gridCol w="1653175">
                  <a:extLst>
                    <a:ext uri="{9D8B030D-6E8A-4147-A177-3AD203B41FA5}">
                      <a16:colId xmlns:a16="http://schemas.microsoft.com/office/drawing/2014/main" val="20001"/>
                    </a:ext>
                  </a:extLst>
                </a:gridCol>
                <a:gridCol w="1711025">
                  <a:extLst>
                    <a:ext uri="{9D8B030D-6E8A-4147-A177-3AD203B41FA5}">
                      <a16:colId xmlns:a16="http://schemas.microsoft.com/office/drawing/2014/main" val="20002"/>
                    </a:ext>
                  </a:extLst>
                </a:gridCol>
                <a:gridCol w="1489375">
                  <a:extLst>
                    <a:ext uri="{9D8B030D-6E8A-4147-A177-3AD203B41FA5}">
                      <a16:colId xmlns:a16="http://schemas.microsoft.com/office/drawing/2014/main" val="20003"/>
                    </a:ext>
                  </a:extLst>
                </a:gridCol>
              </a:tblGrid>
              <a:tr h="758525">
                <a:tc>
                  <a:txBody>
                    <a:bodyPr/>
                    <a:lstStyle/>
                    <a:p>
                      <a:pPr marL="0" marR="0" lvl="0" indent="0" algn="l" rtl="0">
                        <a:spcBef>
                          <a:spcPts val="0"/>
                        </a:spcBef>
                        <a:spcAft>
                          <a:spcPts val="0"/>
                        </a:spcAft>
                        <a:buNone/>
                      </a:pPr>
                      <a:r>
                        <a:rPr lang="en-US" sz="2000" u="none" strike="noStrike" cap="none" dirty="0"/>
                        <a:t>Year</a:t>
                      </a:r>
                      <a:endParaRPr sz="2000" dirty="0"/>
                    </a:p>
                  </a:txBody>
                  <a:tcPr marL="91450" marR="91450" marT="45725" marB="45725"/>
                </a:tc>
                <a:tc>
                  <a:txBody>
                    <a:bodyPr/>
                    <a:lstStyle/>
                    <a:p>
                      <a:pPr marL="0" marR="0" lvl="0" indent="0" algn="l" rtl="0">
                        <a:spcBef>
                          <a:spcPts val="0"/>
                        </a:spcBef>
                        <a:spcAft>
                          <a:spcPts val="0"/>
                        </a:spcAft>
                        <a:buNone/>
                      </a:pPr>
                      <a:r>
                        <a:rPr lang="en-US" sz="2000" dirty="0"/>
                        <a:t>Cost Required </a:t>
                      </a:r>
                      <a:endParaRPr sz="2000" dirty="0"/>
                    </a:p>
                  </a:txBody>
                  <a:tcPr marL="91450" marR="91450" marT="45725" marB="45725"/>
                </a:tc>
                <a:tc>
                  <a:txBody>
                    <a:bodyPr/>
                    <a:lstStyle/>
                    <a:p>
                      <a:pPr marL="0" marR="0" lvl="0" indent="0" algn="l" rtl="0">
                        <a:spcBef>
                          <a:spcPts val="0"/>
                        </a:spcBef>
                        <a:spcAft>
                          <a:spcPts val="0"/>
                        </a:spcAft>
                        <a:buNone/>
                      </a:pPr>
                      <a:r>
                        <a:rPr lang="en-US" sz="2000" dirty="0"/>
                        <a:t>Sales Income (Cash Flow)</a:t>
                      </a:r>
                      <a:endParaRPr sz="2000" dirty="0"/>
                    </a:p>
                  </a:txBody>
                  <a:tcPr marL="91450" marR="91450" marT="45725" marB="45725"/>
                </a:tc>
                <a:tc>
                  <a:txBody>
                    <a:bodyPr/>
                    <a:lstStyle/>
                    <a:p>
                      <a:pPr marL="0" marR="0" lvl="0" indent="0" algn="l" rtl="0">
                        <a:spcBef>
                          <a:spcPts val="0"/>
                        </a:spcBef>
                        <a:spcAft>
                          <a:spcPts val="0"/>
                        </a:spcAft>
                        <a:buNone/>
                      </a:pPr>
                      <a:r>
                        <a:rPr lang="en-US" sz="2000" dirty="0"/>
                        <a:t>Net Income</a:t>
                      </a:r>
                      <a:endParaRPr sz="2000" dirty="0"/>
                    </a:p>
                  </a:txBody>
                  <a:tcPr marL="91450" marR="91450" marT="45725" marB="45725"/>
                </a:tc>
                <a:extLst>
                  <a:ext uri="{0D108BD9-81ED-4DB2-BD59-A6C34878D82A}">
                    <a16:rowId xmlns:a16="http://schemas.microsoft.com/office/drawing/2014/main" val="10000"/>
                  </a:ext>
                </a:extLst>
              </a:tr>
              <a:tr h="758525">
                <a:tc>
                  <a:txBody>
                    <a:bodyPr/>
                    <a:lstStyle/>
                    <a:p>
                      <a:pPr marL="0" marR="0" lvl="0" indent="0" algn="l" rtl="0">
                        <a:spcBef>
                          <a:spcPts val="0"/>
                        </a:spcBef>
                        <a:spcAft>
                          <a:spcPts val="0"/>
                        </a:spcAft>
                        <a:buNone/>
                      </a:pPr>
                      <a:r>
                        <a:rPr lang="en-US" sz="1800" dirty="0"/>
                        <a:t>1</a:t>
                      </a:r>
                      <a:r>
                        <a:rPr lang="en-US" sz="1800" baseline="30000" dirty="0"/>
                        <a:t>st</a:t>
                      </a:r>
                      <a:r>
                        <a:rPr lang="en-US" sz="1800" dirty="0"/>
                        <a:t> </a:t>
                      </a:r>
                      <a:endParaRPr sz="1800" dirty="0"/>
                    </a:p>
                  </a:txBody>
                  <a:tcPr marL="91450" marR="91450" marT="45725" marB="45725"/>
                </a:tc>
                <a:tc>
                  <a:txBody>
                    <a:bodyPr/>
                    <a:lstStyle/>
                    <a:p>
                      <a:pPr marL="0" marR="0" lvl="0" indent="0" algn="l" rtl="0">
                        <a:lnSpc>
                          <a:spcPct val="100000"/>
                        </a:lnSpc>
                        <a:spcBef>
                          <a:spcPts val="0"/>
                        </a:spcBef>
                        <a:spcAft>
                          <a:spcPts val="0"/>
                        </a:spcAft>
                        <a:buClr>
                          <a:schemeClr val="lt1"/>
                        </a:buClr>
                        <a:buSzPts val="1800"/>
                        <a:buFont typeface="Twentieth Century"/>
                        <a:buNone/>
                      </a:pPr>
                      <a:r>
                        <a:rPr lang="en-US" sz="1800" dirty="0"/>
                        <a:t>£30500</a:t>
                      </a:r>
                      <a:endParaRPr sz="1800" dirty="0">
                        <a:latin typeface="Times New Roman"/>
                        <a:ea typeface="Times New Roman"/>
                        <a:cs typeface="Times New Roman"/>
                        <a:sym typeface="Times New Roman"/>
                      </a:endParaRPr>
                    </a:p>
                    <a:p>
                      <a:pPr marL="0" marR="0" lvl="0" indent="0" algn="l" rtl="0">
                        <a:spcBef>
                          <a:spcPts val="0"/>
                        </a:spcBef>
                        <a:spcAft>
                          <a:spcPts val="0"/>
                        </a:spcAft>
                        <a:buNone/>
                      </a:pPr>
                      <a:endParaRPr sz="1800" dirty="0"/>
                    </a:p>
                  </a:txBody>
                  <a:tcPr marL="91450" marR="91450" marT="45725" marB="45725"/>
                </a:tc>
                <a:tc>
                  <a:txBody>
                    <a:bodyPr/>
                    <a:lstStyle/>
                    <a:p>
                      <a:pPr marL="0" marR="0" lvl="0" indent="0" algn="l" rtl="0">
                        <a:lnSpc>
                          <a:spcPct val="100000"/>
                        </a:lnSpc>
                        <a:spcBef>
                          <a:spcPts val="0"/>
                        </a:spcBef>
                        <a:spcAft>
                          <a:spcPts val="0"/>
                        </a:spcAft>
                        <a:buClr>
                          <a:schemeClr val="lt1"/>
                        </a:buClr>
                        <a:buSzPts val="1800"/>
                        <a:buFont typeface="Twentieth Century"/>
                        <a:buNone/>
                      </a:pPr>
                      <a:r>
                        <a:rPr lang="en-US" sz="1800" dirty="0"/>
                        <a:t>£32000</a:t>
                      </a:r>
                      <a:endParaRPr sz="1800" dirty="0">
                        <a:latin typeface="Times New Roman"/>
                        <a:ea typeface="Times New Roman"/>
                        <a:cs typeface="Times New Roman"/>
                        <a:sym typeface="Times New Roman"/>
                      </a:endParaRPr>
                    </a:p>
                    <a:p>
                      <a:pPr marL="0" marR="0" lvl="0" indent="0" algn="l" rtl="0">
                        <a:spcBef>
                          <a:spcPts val="0"/>
                        </a:spcBef>
                        <a:spcAft>
                          <a:spcPts val="0"/>
                        </a:spcAft>
                        <a:buNone/>
                      </a:pPr>
                      <a:endParaRPr sz="1800" dirty="0"/>
                    </a:p>
                  </a:txBody>
                  <a:tcPr marL="91450" marR="91450" marT="45725" marB="45725"/>
                </a:tc>
                <a:tc>
                  <a:txBody>
                    <a:bodyPr/>
                    <a:lstStyle/>
                    <a:p>
                      <a:pPr marL="0" marR="0" lvl="0" indent="0" algn="l" rtl="0">
                        <a:spcBef>
                          <a:spcPts val="0"/>
                        </a:spcBef>
                        <a:spcAft>
                          <a:spcPts val="0"/>
                        </a:spcAft>
                        <a:buNone/>
                      </a:pPr>
                      <a:r>
                        <a:rPr lang="en-US" sz="1800" dirty="0"/>
                        <a:t>£1500</a:t>
                      </a:r>
                      <a:endParaRPr sz="1800" dirty="0"/>
                    </a:p>
                  </a:txBody>
                  <a:tcPr marL="91450" marR="91450" marT="45725" marB="45725"/>
                </a:tc>
                <a:extLst>
                  <a:ext uri="{0D108BD9-81ED-4DB2-BD59-A6C34878D82A}">
                    <a16:rowId xmlns:a16="http://schemas.microsoft.com/office/drawing/2014/main" val="10001"/>
                  </a:ext>
                </a:extLst>
              </a:tr>
              <a:tr h="758525">
                <a:tc>
                  <a:txBody>
                    <a:bodyPr/>
                    <a:lstStyle/>
                    <a:p>
                      <a:pPr marL="0" marR="0" lvl="0" indent="0" algn="l" rtl="0">
                        <a:spcBef>
                          <a:spcPts val="0"/>
                        </a:spcBef>
                        <a:spcAft>
                          <a:spcPts val="0"/>
                        </a:spcAft>
                        <a:buNone/>
                      </a:pPr>
                      <a:r>
                        <a:rPr lang="en-US" sz="1800" dirty="0"/>
                        <a:t>2</a:t>
                      </a:r>
                      <a:r>
                        <a:rPr lang="en-US" sz="1800" baseline="30000" dirty="0"/>
                        <a:t>nd</a:t>
                      </a:r>
                      <a:r>
                        <a:rPr lang="en-US" sz="1800" dirty="0"/>
                        <a:t> </a:t>
                      </a:r>
                      <a:endParaRPr sz="1800" dirty="0"/>
                    </a:p>
                  </a:txBody>
                  <a:tcPr marL="91450" marR="91450" marT="45725" marB="45725"/>
                </a:tc>
                <a:tc>
                  <a:txBody>
                    <a:bodyPr/>
                    <a:lstStyle/>
                    <a:p>
                      <a:pPr marL="0" marR="0" lvl="0" indent="0" algn="l" rtl="0">
                        <a:lnSpc>
                          <a:spcPct val="100000"/>
                        </a:lnSpc>
                        <a:spcBef>
                          <a:spcPts val="0"/>
                        </a:spcBef>
                        <a:spcAft>
                          <a:spcPts val="0"/>
                        </a:spcAft>
                        <a:buClr>
                          <a:schemeClr val="lt1"/>
                        </a:buClr>
                        <a:buSzPts val="1800"/>
                        <a:buFont typeface="Twentieth Century"/>
                        <a:buNone/>
                      </a:pPr>
                      <a:r>
                        <a:rPr lang="en-US" sz="1800" dirty="0"/>
                        <a:t>£28000</a:t>
                      </a:r>
                      <a:endParaRPr sz="1800" dirty="0">
                        <a:latin typeface="Times New Roman"/>
                        <a:ea typeface="Times New Roman"/>
                        <a:cs typeface="Times New Roman"/>
                        <a:sym typeface="Times New Roman"/>
                      </a:endParaRPr>
                    </a:p>
                    <a:p>
                      <a:pPr marL="0" marR="0" lvl="0" indent="0" algn="l" rtl="0">
                        <a:spcBef>
                          <a:spcPts val="0"/>
                        </a:spcBef>
                        <a:spcAft>
                          <a:spcPts val="0"/>
                        </a:spcAft>
                        <a:buNone/>
                      </a:pPr>
                      <a:endParaRPr sz="1800" dirty="0"/>
                    </a:p>
                  </a:txBody>
                  <a:tcPr marL="91450" marR="91450" marT="45725" marB="45725"/>
                </a:tc>
                <a:tc>
                  <a:txBody>
                    <a:bodyPr/>
                    <a:lstStyle/>
                    <a:p>
                      <a:pPr marL="0" marR="0" lvl="0" indent="0" algn="l" rtl="0">
                        <a:spcBef>
                          <a:spcPts val="0"/>
                        </a:spcBef>
                        <a:spcAft>
                          <a:spcPts val="0"/>
                        </a:spcAft>
                        <a:buNone/>
                      </a:pPr>
                      <a:r>
                        <a:rPr lang="en-US" sz="1800" dirty="0"/>
                        <a:t>£50000</a:t>
                      </a:r>
                      <a:endParaRPr sz="1800" dirty="0"/>
                    </a:p>
                  </a:txBody>
                  <a:tcPr marL="91450" marR="91450" marT="45725" marB="45725"/>
                </a:tc>
                <a:tc>
                  <a:txBody>
                    <a:bodyPr/>
                    <a:lstStyle/>
                    <a:p>
                      <a:pPr marL="0" marR="0" lvl="0" indent="0" algn="l" rtl="0">
                        <a:spcBef>
                          <a:spcPts val="0"/>
                        </a:spcBef>
                        <a:spcAft>
                          <a:spcPts val="0"/>
                        </a:spcAft>
                        <a:buNone/>
                      </a:pPr>
                      <a:r>
                        <a:rPr lang="en-US" sz="1800" dirty="0"/>
                        <a:t>£22000</a:t>
                      </a:r>
                      <a:endParaRPr sz="1800" dirty="0"/>
                    </a:p>
                  </a:txBody>
                  <a:tcPr marL="91450" marR="91450" marT="45725" marB="45725"/>
                </a:tc>
                <a:extLst>
                  <a:ext uri="{0D108BD9-81ED-4DB2-BD59-A6C34878D82A}">
                    <a16:rowId xmlns:a16="http://schemas.microsoft.com/office/drawing/2014/main" val="10002"/>
                  </a:ext>
                </a:extLst>
              </a:tr>
              <a:tr h="758525">
                <a:tc>
                  <a:txBody>
                    <a:bodyPr/>
                    <a:lstStyle/>
                    <a:p>
                      <a:pPr marL="0" marR="0" lvl="0" indent="0" algn="l" rtl="0">
                        <a:spcBef>
                          <a:spcPts val="0"/>
                        </a:spcBef>
                        <a:spcAft>
                          <a:spcPts val="0"/>
                        </a:spcAft>
                        <a:buNone/>
                      </a:pPr>
                      <a:r>
                        <a:rPr lang="en-US" sz="1800" dirty="0"/>
                        <a:t>3</a:t>
                      </a:r>
                      <a:r>
                        <a:rPr lang="en-US" sz="1800" baseline="30000" dirty="0"/>
                        <a:t>rd</a:t>
                      </a:r>
                      <a:r>
                        <a:rPr lang="en-US" sz="1800" dirty="0"/>
                        <a:t> </a:t>
                      </a:r>
                      <a:endParaRPr sz="1800" dirty="0"/>
                    </a:p>
                  </a:txBody>
                  <a:tcPr marL="91450" marR="91450" marT="45725" marB="45725"/>
                </a:tc>
                <a:tc>
                  <a:txBody>
                    <a:bodyPr/>
                    <a:lstStyle/>
                    <a:p>
                      <a:pPr marL="0" marR="0" lvl="0" indent="0" algn="l" rtl="0">
                        <a:lnSpc>
                          <a:spcPct val="100000"/>
                        </a:lnSpc>
                        <a:spcBef>
                          <a:spcPts val="0"/>
                        </a:spcBef>
                        <a:spcAft>
                          <a:spcPts val="0"/>
                        </a:spcAft>
                        <a:buClr>
                          <a:schemeClr val="lt1"/>
                        </a:buClr>
                        <a:buSzPts val="1800"/>
                        <a:buFont typeface="Twentieth Century"/>
                        <a:buNone/>
                      </a:pPr>
                      <a:r>
                        <a:rPr lang="en-US" sz="1800" dirty="0"/>
                        <a:t>£32000</a:t>
                      </a:r>
                      <a:endParaRPr sz="1800" dirty="0">
                        <a:latin typeface="Times New Roman"/>
                        <a:ea typeface="Times New Roman"/>
                        <a:cs typeface="Times New Roman"/>
                        <a:sym typeface="Times New Roman"/>
                      </a:endParaRPr>
                    </a:p>
                    <a:p>
                      <a:pPr marL="0" marR="0" lvl="0" indent="0" algn="l" rtl="0">
                        <a:spcBef>
                          <a:spcPts val="0"/>
                        </a:spcBef>
                        <a:spcAft>
                          <a:spcPts val="0"/>
                        </a:spcAft>
                        <a:buNone/>
                      </a:pPr>
                      <a:endParaRPr sz="1800" dirty="0"/>
                    </a:p>
                  </a:txBody>
                  <a:tcPr marL="91450" marR="91450" marT="45725" marB="45725"/>
                </a:tc>
                <a:tc>
                  <a:txBody>
                    <a:bodyPr/>
                    <a:lstStyle/>
                    <a:p>
                      <a:pPr marL="0" marR="0" lvl="0" indent="0" algn="l" rtl="0">
                        <a:spcBef>
                          <a:spcPts val="0"/>
                        </a:spcBef>
                        <a:spcAft>
                          <a:spcPts val="0"/>
                        </a:spcAft>
                        <a:buNone/>
                      </a:pPr>
                      <a:r>
                        <a:rPr lang="en-US" sz="1800" dirty="0"/>
                        <a:t>£80000</a:t>
                      </a:r>
                      <a:endParaRPr sz="1800" dirty="0"/>
                    </a:p>
                  </a:txBody>
                  <a:tcPr marL="91450" marR="91450" marT="45725" marB="45725"/>
                </a:tc>
                <a:tc>
                  <a:txBody>
                    <a:bodyPr/>
                    <a:lstStyle/>
                    <a:p>
                      <a:pPr marL="0" marR="0" lvl="0" indent="0" algn="l" rtl="0">
                        <a:spcBef>
                          <a:spcPts val="0"/>
                        </a:spcBef>
                        <a:spcAft>
                          <a:spcPts val="0"/>
                        </a:spcAft>
                        <a:buNone/>
                      </a:pPr>
                      <a:r>
                        <a:rPr lang="en-US" sz="1800" dirty="0"/>
                        <a:t>£48000</a:t>
                      </a:r>
                      <a:endParaRPr sz="1800" dirty="0"/>
                    </a:p>
                  </a:txBody>
                  <a:tcPr marL="91450" marR="91450" marT="45725" marB="45725"/>
                </a:tc>
                <a:extLst>
                  <a:ext uri="{0D108BD9-81ED-4DB2-BD59-A6C34878D82A}">
                    <a16:rowId xmlns:a16="http://schemas.microsoft.com/office/drawing/2014/main" val="10003"/>
                  </a:ext>
                </a:extLst>
              </a:tr>
            </a:tbl>
          </a:graphicData>
        </a:graphic>
      </p:graphicFrame>
      <p:sp>
        <p:nvSpPr>
          <p:cNvPr id="292" name="Google Shape;292;p8"/>
          <p:cNvSpPr txBox="1"/>
          <p:nvPr/>
        </p:nvSpPr>
        <p:spPr>
          <a:xfrm>
            <a:off x="1662546" y="2142759"/>
            <a:ext cx="3006436"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b="1" dirty="0">
                <a:solidFill>
                  <a:schemeClr val="lt1"/>
                </a:solidFill>
                <a:latin typeface="Twentieth Century"/>
                <a:ea typeface="Twentieth Century"/>
                <a:cs typeface="Twentieth Century"/>
                <a:sym typeface="Twentieth Century"/>
              </a:rPr>
              <a:t>Source of Fund</a:t>
            </a:r>
            <a:endParaRPr sz="2400" b="1" dirty="0">
              <a:solidFill>
                <a:schemeClr val="lt1"/>
              </a:solidFill>
              <a:latin typeface="Twentieth Century"/>
              <a:ea typeface="Twentieth Century"/>
              <a:cs typeface="Twentieth Century"/>
              <a:sym typeface="Twentieth Century"/>
            </a:endParaRPr>
          </a:p>
        </p:txBody>
      </p:sp>
      <p:sp>
        <p:nvSpPr>
          <p:cNvPr id="293" name="Google Shape;293;p8"/>
          <p:cNvSpPr txBox="1"/>
          <p:nvPr/>
        </p:nvSpPr>
        <p:spPr>
          <a:xfrm>
            <a:off x="7786256" y="2142759"/>
            <a:ext cx="3338944"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b="1" dirty="0">
                <a:solidFill>
                  <a:schemeClr val="lt1"/>
                </a:solidFill>
                <a:latin typeface="Twentieth Century"/>
                <a:ea typeface="Twentieth Century"/>
                <a:cs typeface="Twentieth Century"/>
                <a:sym typeface="Twentieth Century"/>
              </a:rPr>
              <a:t>Cash Flow</a:t>
            </a:r>
            <a:endParaRPr sz="2400" b="1" dirty="0">
              <a:solidFill>
                <a:schemeClr val="lt1"/>
              </a:solidFill>
              <a:latin typeface="Twentieth Century"/>
              <a:ea typeface="Twentieth Century"/>
              <a:cs typeface="Twentieth Century"/>
              <a:sym typeface="Twentieth Century"/>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98"/>
        <p:cNvGrpSpPr/>
        <p:nvPr/>
      </p:nvGrpSpPr>
      <p:grpSpPr>
        <a:xfrm>
          <a:off x="0" y="0"/>
          <a:ext cx="0" cy="0"/>
          <a:chOff x="0" y="0"/>
          <a:chExt cx="0" cy="0"/>
        </a:xfrm>
      </p:grpSpPr>
      <p:sp>
        <p:nvSpPr>
          <p:cNvPr id="299" name="Google Shape;299;p9"/>
          <p:cNvSpPr txBox="1"/>
          <p:nvPr/>
        </p:nvSpPr>
        <p:spPr>
          <a:xfrm>
            <a:off x="1446663" y="764275"/>
            <a:ext cx="8734567" cy="64633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3600" b="1" dirty="0">
                <a:solidFill>
                  <a:schemeClr val="lt1"/>
                </a:solidFill>
                <a:latin typeface="Twentieth Century"/>
                <a:ea typeface="Twentieth Century"/>
                <a:cs typeface="Twentieth Century"/>
                <a:sym typeface="Twentieth Century"/>
              </a:rPr>
              <a:t>Mission and USP of Elegant Nails &amp; Beauty</a:t>
            </a:r>
            <a:endParaRPr sz="3600" b="1" dirty="0">
              <a:solidFill>
                <a:schemeClr val="lt1"/>
              </a:solidFill>
              <a:latin typeface="Twentieth Century"/>
              <a:ea typeface="Twentieth Century"/>
              <a:cs typeface="Twentieth Century"/>
              <a:sym typeface="Twentieth Century"/>
            </a:endParaRPr>
          </a:p>
        </p:txBody>
      </p:sp>
      <p:sp>
        <p:nvSpPr>
          <p:cNvPr id="300" name="Google Shape;300;p9"/>
          <p:cNvSpPr txBox="1"/>
          <p:nvPr/>
        </p:nvSpPr>
        <p:spPr>
          <a:xfrm>
            <a:off x="1333757" y="2206178"/>
            <a:ext cx="9749879" cy="4154984"/>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400" b="1" dirty="0">
                <a:solidFill>
                  <a:schemeClr val="lt1"/>
                </a:solidFill>
                <a:latin typeface="Twentieth Century"/>
                <a:ea typeface="Twentieth Century"/>
                <a:cs typeface="Twentieth Century"/>
                <a:sym typeface="Twentieth Century"/>
              </a:rPr>
              <a:t>Mission</a:t>
            </a:r>
            <a:endParaRPr dirty="0"/>
          </a:p>
          <a:p>
            <a:pPr marL="0" marR="0" lvl="0" indent="0" algn="l" rtl="0">
              <a:lnSpc>
                <a:spcPct val="150000"/>
              </a:lnSpc>
              <a:spcBef>
                <a:spcPts val="0"/>
              </a:spcBef>
              <a:spcAft>
                <a:spcPts val="0"/>
              </a:spcAft>
              <a:buNone/>
            </a:pPr>
            <a:r>
              <a:rPr lang="en-US" sz="2000" dirty="0">
                <a:solidFill>
                  <a:schemeClr val="lt1"/>
                </a:solidFill>
                <a:latin typeface="Twentieth Century"/>
                <a:ea typeface="Twentieth Century"/>
                <a:cs typeface="Twentieth Century"/>
                <a:sym typeface="Twentieth Century"/>
              </a:rPr>
              <a:t>‘To enhance the natural beauty and confidence of our clients by providing exceptional nail care and beauty services, complemented by our premium line of beauty products’ </a:t>
            </a:r>
            <a:r>
              <a:rPr lang="en-US" sz="1600" dirty="0">
                <a:solidFill>
                  <a:schemeClr val="lt1"/>
                </a:solidFill>
                <a:latin typeface="Twentieth Century"/>
                <a:ea typeface="Twentieth Century"/>
                <a:cs typeface="Twentieth Century"/>
                <a:sym typeface="Twentieth Century"/>
              </a:rPr>
              <a:t>(</a:t>
            </a:r>
            <a:r>
              <a:rPr lang="en-US" sz="2000" dirty="0">
                <a:solidFill>
                  <a:schemeClr val="lt1"/>
                </a:solidFill>
                <a:latin typeface="Twentieth Century"/>
                <a:ea typeface="Twentieth Century"/>
                <a:cs typeface="Twentieth Century"/>
                <a:sym typeface="Twentieth Century"/>
              </a:rPr>
              <a:t>Yuliantini et al., 2021)</a:t>
            </a:r>
            <a:endParaRPr dirty="0"/>
          </a:p>
          <a:p>
            <a:pPr marL="0" marR="0" lvl="0" indent="0" algn="l" rtl="0">
              <a:lnSpc>
                <a:spcPct val="150000"/>
              </a:lnSpc>
              <a:spcBef>
                <a:spcPts val="0"/>
              </a:spcBef>
              <a:spcAft>
                <a:spcPts val="0"/>
              </a:spcAft>
              <a:buNone/>
            </a:pPr>
            <a:r>
              <a:rPr lang="en-US" sz="2400" b="1" dirty="0">
                <a:solidFill>
                  <a:schemeClr val="lt1"/>
                </a:solidFill>
                <a:latin typeface="Twentieth Century"/>
                <a:ea typeface="Twentieth Century"/>
                <a:cs typeface="Twentieth Century"/>
                <a:sym typeface="Twentieth Century"/>
              </a:rPr>
              <a:t>Unique Selling Proposition</a:t>
            </a:r>
            <a:endParaRPr dirty="0"/>
          </a:p>
          <a:p>
            <a:pPr marL="0" marR="0" lvl="0" indent="0" algn="l" rtl="0">
              <a:lnSpc>
                <a:spcPct val="150000"/>
              </a:lnSpc>
              <a:spcBef>
                <a:spcPts val="0"/>
              </a:spcBef>
              <a:spcAft>
                <a:spcPts val="0"/>
              </a:spcAft>
              <a:buNone/>
            </a:pPr>
            <a:r>
              <a:rPr lang="en-US" sz="2000" dirty="0">
                <a:solidFill>
                  <a:schemeClr val="lt1"/>
                </a:solidFill>
                <a:latin typeface="Twentieth Century"/>
                <a:ea typeface="Twentieth Century"/>
                <a:cs typeface="Twentieth Century"/>
                <a:sym typeface="Twentieth Century"/>
              </a:rPr>
              <a:t>‘With a commitment to quality, hygiene, and personalised service, we ensure every visit of the store of Elegant Nails &amp; Beauty leaving you feeling empowered, pampered, and undeniably elegant’ </a:t>
            </a:r>
            <a:r>
              <a:rPr lang="en-US" sz="2800" dirty="0">
                <a:solidFill>
                  <a:schemeClr val="lt1"/>
                </a:solidFill>
                <a:latin typeface="Twentieth Century"/>
                <a:ea typeface="Twentieth Century"/>
                <a:cs typeface="Twentieth Century"/>
                <a:sym typeface="Twentieth Century"/>
              </a:rPr>
              <a:t>(</a:t>
            </a:r>
            <a:r>
              <a:rPr lang="en-US" sz="2000" dirty="0">
                <a:solidFill>
                  <a:schemeClr val="lt1"/>
                </a:solidFill>
                <a:latin typeface="Twentieth Century"/>
                <a:ea typeface="Twentieth Century"/>
                <a:cs typeface="Twentieth Century"/>
                <a:sym typeface="Twentieth Century"/>
              </a:rPr>
              <a:t>Turgunpulatovich, 2022)</a:t>
            </a:r>
            <a:endParaRPr sz="2000" dirty="0">
              <a:solidFill>
                <a:schemeClr val="lt1"/>
              </a:solidFill>
              <a:latin typeface="Twentieth Century"/>
              <a:ea typeface="Twentieth Century"/>
              <a:cs typeface="Twentieth Century"/>
              <a:sym typeface="Twentieth Century"/>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05"/>
        <p:cNvGrpSpPr/>
        <p:nvPr/>
      </p:nvGrpSpPr>
      <p:grpSpPr>
        <a:xfrm>
          <a:off x="0" y="0"/>
          <a:ext cx="0" cy="0"/>
          <a:chOff x="0" y="0"/>
          <a:chExt cx="0" cy="0"/>
        </a:xfrm>
      </p:grpSpPr>
      <p:sp>
        <p:nvSpPr>
          <p:cNvPr id="306" name="Google Shape;306;p10"/>
          <p:cNvSpPr txBox="1"/>
          <p:nvPr/>
        </p:nvSpPr>
        <p:spPr>
          <a:xfrm>
            <a:off x="1856096" y="764275"/>
            <a:ext cx="8789158" cy="64633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3600" b="1" dirty="0">
                <a:solidFill>
                  <a:schemeClr val="lt1"/>
                </a:solidFill>
                <a:latin typeface="Twentieth Century"/>
                <a:ea typeface="Twentieth Century"/>
                <a:cs typeface="Twentieth Century"/>
                <a:sym typeface="Twentieth Century"/>
              </a:rPr>
              <a:t>Marketing Strategy </a:t>
            </a:r>
            <a:endParaRPr sz="3600" b="1" dirty="0">
              <a:solidFill>
                <a:schemeClr val="lt1"/>
              </a:solidFill>
              <a:latin typeface="Twentieth Century"/>
              <a:ea typeface="Twentieth Century"/>
              <a:cs typeface="Twentieth Century"/>
              <a:sym typeface="Twentieth Century"/>
            </a:endParaRPr>
          </a:p>
        </p:txBody>
      </p:sp>
      <p:sp>
        <p:nvSpPr>
          <p:cNvPr id="307" name="Google Shape;307;p10"/>
          <p:cNvSpPr txBox="1"/>
          <p:nvPr/>
        </p:nvSpPr>
        <p:spPr>
          <a:xfrm>
            <a:off x="1310185" y="1728510"/>
            <a:ext cx="9335069" cy="4801314"/>
          </a:xfrm>
          <a:prstGeom prst="rect">
            <a:avLst/>
          </a:prstGeom>
          <a:noFill/>
          <a:ln>
            <a:noFill/>
          </a:ln>
        </p:spPr>
        <p:txBody>
          <a:bodyPr spcFirstLastPara="1" wrap="square" lIns="91425" tIns="45700" rIns="91425" bIns="45700" anchor="t" anchorCtr="0">
            <a:spAutoFit/>
          </a:bodyPr>
          <a:lstStyle/>
          <a:p>
            <a:pPr marL="342900" marR="0" lvl="0" indent="-342900" algn="l" rtl="0">
              <a:lnSpc>
                <a:spcPct val="150000"/>
              </a:lnSpc>
              <a:spcBef>
                <a:spcPts val="0"/>
              </a:spcBef>
              <a:spcAft>
                <a:spcPts val="0"/>
              </a:spcAft>
              <a:buClr>
                <a:schemeClr val="lt1"/>
              </a:buClr>
              <a:buSzPts val="2400"/>
              <a:buFont typeface="Arial"/>
              <a:buChar char="•"/>
            </a:pPr>
            <a:r>
              <a:rPr lang="en-US" sz="2400" dirty="0">
                <a:solidFill>
                  <a:schemeClr val="lt1"/>
                </a:solidFill>
                <a:latin typeface="Twentieth Century"/>
                <a:ea typeface="Twentieth Century"/>
                <a:cs typeface="Twentieth Century"/>
                <a:sym typeface="Twentieth Century"/>
              </a:rPr>
              <a:t>Branding the product</a:t>
            </a:r>
            <a:endParaRPr dirty="0"/>
          </a:p>
          <a:p>
            <a:pPr marL="342900" marR="0" lvl="0" indent="-342900" algn="l" rtl="0">
              <a:lnSpc>
                <a:spcPct val="150000"/>
              </a:lnSpc>
              <a:spcBef>
                <a:spcPts val="0"/>
              </a:spcBef>
              <a:spcAft>
                <a:spcPts val="0"/>
              </a:spcAft>
              <a:buClr>
                <a:schemeClr val="lt1"/>
              </a:buClr>
              <a:buSzPts val="2400"/>
              <a:buFont typeface="Arial"/>
              <a:buChar char="•"/>
            </a:pPr>
            <a:r>
              <a:rPr lang="en-US" sz="2400" dirty="0">
                <a:solidFill>
                  <a:schemeClr val="lt1"/>
                </a:solidFill>
                <a:latin typeface="Twentieth Century"/>
                <a:ea typeface="Twentieth Century"/>
                <a:cs typeface="Twentieth Century"/>
                <a:sym typeface="Twentieth Century"/>
              </a:rPr>
              <a:t>Using online platform (Klimovskikh et al., 2023)</a:t>
            </a:r>
            <a:endParaRPr dirty="0"/>
          </a:p>
          <a:p>
            <a:pPr marL="342900" marR="0" lvl="0" indent="-342900" algn="l" rtl="0">
              <a:lnSpc>
                <a:spcPct val="150000"/>
              </a:lnSpc>
              <a:spcBef>
                <a:spcPts val="0"/>
              </a:spcBef>
              <a:spcAft>
                <a:spcPts val="0"/>
              </a:spcAft>
              <a:buClr>
                <a:schemeClr val="lt1"/>
              </a:buClr>
              <a:buSzPts val="2400"/>
              <a:buFont typeface="Arial"/>
              <a:buChar char="•"/>
            </a:pPr>
            <a:r>
              <a:rPr lang="en-US" sz="2400" dirty="0">
                <a:solidFill>
                  <a:schemeClr val="lt1"/>
                </a:solidFill>
                <a:latin typeface="Twentieth Century"/>
                <a:ea typeface="Twentieth Century"/>
                <a:cs typeface="Twentieth Century"/>
                <a:sym typeface="Twentieth Century"/>
              </a:rPr>
              <a:t>SEO uses</a:t>
            </a:r>
            <a:endParaRPr dirty="0"/>
          </a:p>
          <a:p>
            <a:pPr marL="342900" marR="0" lvl="0" indent="-342900" algn="l" rtl="0">
              <a:lnSpc>
                <a:spcPct val="150000"/>
              </a:lnSpc>
              <a:spcBef>
                <a:spcPts val="0"/>
              </a:spcBef>
              <a:spcAft>
                <a:spcPts val="0"/>
              </a:spcAft>
              <a:buClr>
                <a:schemeClr val="lt1"/>
              </a:buClr>
              <a:buSzPts val="2400"/>
              <a:buFont typeface="Arial"/>
              <a:buChar char="•"/>
            </a:pPr>
            <a:r>
              <a:rPr lang="en-US" sz="2400" dirty="0">
                <a:solidFill>
                  <a:schemeClr val="lt1"/>
                </a:solidFill>
                <a:latin typeface="Twentieth Century"/>
                <a:ea typeface="Twentieth Century"/>
                <a:cs typeface="Twentieth Century"/>
                <a:sym typeface="Twentieth Century"/>
              </a:rPr>
              <a:t>E-mail marketing</a:t>
            </a:r>
            <a:endParaRPr dirty="0"/>
          </a:p>
          <a:p>
            <a:pPr marL="342900" marR="0" lvl="0" indent="-342900" algn="l" rtl="0">
              <a:lnSpc>
                <a:spcPct val="150000"/>
              </a:lnSpc>
              <a:spcBef>
                <a:spcPts val="0"/>
              </a:spcBef>
              <a:spcAft>
                <a:spcPts val="0"/>
              </a:spcAft>
              <a:buClr>
                <a:schemeClr val="lt1"/>
              </a:buClr>
              <a:buSzPts val="2400"/>
              <a:buFont typeface="Arial"/>
              <a:buChar char="•"/>
            </a:pPr>
            <a:r>
              <a:rPr lang="en-US" sz="2400" dirty="0">
                <a:solidFill>
                  <a:schemeClr val="lt1"/>
                </a:solidFill>
                <a:latin typeface="Twentieth Century"/>
                <a:ea typeface="Twentieth Century"/>
                <a:cs typeface="Twentieth Century"/>
                <a:sym typeface="Twentieth Century"/>
              </a:rPr>
              <a:t>Collaboration</a:t>
            </a:r>
            <a:endParaRPr dirty="0"/>
          </a:p>
          <a:p>
            <a:pPr marL="342900" marR="0" lvl="0" indent="-342900" algn="l" rtl="0">
              <a:lnSpc>
                <a:spcPct val="150000"/>
              </a:lnSpc>
              <a:spcBef>
                <a:spcPts val="0"/>
              </a:spcBef>
              <a:spcAft>
                <a:spcPts val="0"/>
              </a:spcAft>
              <a:buClr>
                <a:schemeClr val="lt1"/>
              </a:buClr>
              <a:buSzPts val="2400"/>
              <a:buFont typeface="Arial"/>
              <a:buChar char="•"/>
            </a:pPr>
            <a:r>
              <a:rPr lang="en-US" sz="2400" dirty="0">
                <a:solidFill>
                  <a:schemeClr val="lt1"/>
                </a:solidFill>
                <a:latin typeface="Twentieth Century"/>
                <a:ea typeface="Twentieth Century"/>
                <a:cs typeface="Twentieth Century"/>
                <a:sym typeface="Twentieth Century"/>
              </a:rPr>
              <a:t>Customer loyalty program (Kusa et al., 2023)</a:t>
            </a:r>
            <a:endParaRPr dirty="0"/>
          </a:p>
          <a:p>
            <a:pPr marL="342900" marR="0" lvl="0" indent="-342900" algn="l" rtl="0">
              <a:lnSpc>
                <a:spcPct val="150000"/>
              </a:lnSpc>
              <a:spcBef>
                <a:spcPts val="0"/>
              </a:spcBef>
              <a:spcAft>
                <a:spcPts val="0"/>
              </a:spcAft>
              <a:buClr>
                <a:schemeClr val="lt1"/>
              </a:buClr>
              <a:buSzPts val="2400"/>
              <a:buFont typeface="Arial"/>
              <a:buChar char="•"/>
            </a:pPr>
            <a:r>
              <a:rPr lang="en-US" sz="2400" dirty="0">
                <a:solidFill>
                  <a:schemeClr val="lt1"/>
                </a:solidFill>
                <a:latin typeface="Twentieth Century"/>
                <a:ea typeface="Twentieth Century"/>
                <a:cs typeface="Twentieth Century"/>
                <a:sym typeface="Twentieth Century"/>
              </a:rPr>
              <a:t>Visual branding </a:t>
            </a:r>
            <a:endParaRPr dirty="0"/>
          </a:p>
          <a:p>
            <a:pPr marL="342900" marR="0" lvl="0" indent="-190500" algn="l" rtl="0">
              <a:lnSpc>
                <a:spcPct val="150000"/>
              </a:lnSpc>
              <a:spcBef>
                <a:spcPts val="0"/>
              </a:spcBef>
              <a:spcAft>
                <a:spcPts val="0"/>
              </a:spcAft>
              <a:buClr>
                <a:schemeClr val="lt1"/>
              </a:buClr>
              <a:buSzPts val="2400"/>
              <a:buFont typeface="Arial"/>
              <a:buNone/>
            </a:pPr>
            <a:endParaRPr sz="2400" dirty="0">
              <a:solidFill>
                <a:schemeClr val="lt1"/>
              </a:solidFill>
              <a:latin typeface="Twentieth Century"/>
              <a:ea typeface="Twentieth Century"/>
              <a:cs typeface="Twentieth Century"/>
              <a:sym typeface="Twentieth Century"/>
            </a:endParaRPr>
          </a:p>
          <a:p>
            <a:pPr marL="0" marR="0" lvl="0" indent="0" algn="l" rtl="0">
              <a:spcBef>
                <a:spcPts val="0"/>
              </a:spcBef>
              <a:spcAft>
                <a:spcPts val="0"/>
              </a:spcAft>
              <a:buNone/>
            </a:pPr>
            <a:endParaRPr sz="1800" dirty="0">
              <a:solidFill>
                <a:schemeClr val="lt1"/>
              </a:solidFill>
              <a:latin typeface="Twentieth Century"/>
              <a:ea typeface="Twentieth Century"/>
              <a:cs typeface="Twentieth Century"/>
              <a:sym typeface="Twentieth Century"/>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12"/>
        <p:cNvGrpSpPr/>
        <p:nvPr/>
      </p:nvGrpSpPr>
      <p:grpSpPr>
        <a:xfrm>
          <a:off x="0" y="0"/>
          <a:ext cx="0" cy="0"/>
          <a:chOff x="0" y="0"/>
          <a:chExt cx="0" cy="0"/>
        </a:xfrm>
      </p:grpSpPr>
      <p:sp>
        <p:nvSpPr>
          <p:cNvPr id="313" name="Google Shape;313;p11"/>
          <p:cNvSpPr txBox="1"/>
          <p:nvPr/>
        </p:nvSpPr>
        <p:spPr>
          <a:xfrm>
            <a:off x="1856096" y="764275"/>
            <a:ext cx="8789158" cy="64633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3600" b="1" dirty="0">
                <a:solidFill>
                  <a:schemeClr val="lt1"/>
                </a:solidFill>
                <a:latin typeface="Twentieth Century"/>
                <a:ea typeface="Twentieth Century"/>
                <a:cs typeface="Twentieth Century"/>
                <a:sym typeface="Twentieth Century"/>
              </a:rPr>
              <a:t>Marketing Examples</a:t>
            </a:r>
            <a:endParaRPr sz="3600" b="1" dirty="0">
              <a:solidFill>
                <a:schemeClr val="lt1"/>
              </a:solidFill>
              <a:latin typeface="Twentieth Century"/>
              <a:ea typeface="Twentieth Century"/>
              <a:cs typeface="Twentieth Century"/>
              <a:sym typeface="Twentieth Century"/>
            </a:endParaRPr>
          </a:p>
        </p:txBody>
      </p:sp>
      <p:pic>
        <p:nvPicPr>
          <p:cNvPr id="314" name="Google Shape;314;p11"/>
          <p:cNvPicPr preferRelativeResize="0"/>
          <p:nvPr/>
        </p:nvPicPr>
        <p:blipFill rotWithShape="1">
          <a:blip r:embed="rId3">
            <a:alphaModFix/>
          </a:blip>
          <a:srcRect/>
          <a:stretch/>
        </p:blipFill>
        <p:spPr>
          <a:xfrm>
            <a:off x="757555" y="1524749"/>
            <a:ext cx="3121718" cy="2451505"/>
          </a:xfrm>
          <a:prstGeom prst="rect">
            <a:avLst/>
          </a:prstGeom>
          <a:noFill/>
          <a:ln>
            <a:noFill/>
          </a:ln>
        </p:spPr>
      </p:pic>
      <p:pic>
        <p:nvPicPr>
          <p:cNvPr id="315" name="Google Shape;315;p11"/>
          <p:cNvPicPr preferRelativeResize="0"/>
          <p:nvPr/>
        </p:nvPicPr>
        <p:blipFill rotWithShape="1">
          <a:blip r:embed="rId4">
            <a:alphaModFix/>
          </a:blip>
          <a:srcRect/>
          <a:stretch/>
        </p:blipFill>
        <p:spPr>
          <a:xfrm>
            <a:off x="4374572" y="2609359"/>
            <a:ext cx="3591791" cy="2447550"/>
          </a:xfrm>
          <a:prstGeom prst="rect">
            <a:avLst/>
          </a:prstGeom>
          <a:noFill/>
          <a:ln>
            <a:noFill/>
          </a:ln>
        </p:spPr>
      </p:pic>
      <p:pic>
        <p:nvPicPr>
          <p:cNvPr id="316" name="Google Shape;316;p11"/>
          <p:cNvPicPr preferRelativeResize="0"/>
          <p:nvPr/>
        </p:nvPicPr>
        <p:blipFill rotWithShape="1">
          <a:blip r:embed="rId5">
            <a:alphaModFix/>
          </a:blip>
          <a:srcRect/>
          <a:stretch/>
        </p:blipFill>
        <p:spPr>
          <a:xfrm>
            <a:off x="8186737" y="4311418"/>
            <a:ext cx="3866718" cy="243574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21"/>
        <p:cNvGrpSpPr/>
        <p:nvPr/>
      </p:nvGrpSpPr>
      <p:grpSpPr>
        <a:xfrm>
          <a:off x="0" y="0"/>
          <a:ext cx="0" cy="0"/>
          <a:chOff x="0" y="0"/>
          <a:chExt cx="0" cy="0"/>
        </a:xfrm>
      </p:grpSpPr>
      <p:sp>
        <p:nvSpPr>
          <p:cNvPr id="322" name="Google Shape;322;p12"/>
          <p:cNvSpPr txBox="1"/>
          <p:nvPr/>
        </p:nvSpPr>
        <p:spPr>
          <a:xfrm>
            <a:off x="2553682" y="744417"/>
            <a:ext cx="7858009" cy="64633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3600" b="1" dirty="0">
                <a:solidFill>
                  <a:schemeClr val="lt1"/>
                </a:solidFill>
                <a:latin typeface="Twentieth Century"/>
                <a:ea typeface="Twentieth Century"/>
                <a:cs typeface="Twentieth Century"/>
                <a:sym typeface="Twentieth Century"/>
              </a:rPr>
              <a:t>Market Research for the Business</a:t>
            </a:r>
            <a:endParaRPr sz="3600" b="1" dirty="0">
              <a:solidFill>
                <a:schemeClr val="lt1"/>
              </a:solidFill>
              <a:latin typeface="Twentieth Century"/>
              <a:ea typeface="Twentieth Century"/>
              <a:cs typeface="Twentieth Century"/>
              <a:sym typeface="Twentieth Century"/>
            </a:endParaRPr>
          </a:p>
        </p:txBody>
      </p:sp>
      <p:sp>
        <p:nvSpPr>
          <p:cNvPr id="323" name="Google Shape;323;p12"/>
          <p:cNvSpPr txBox="1"/>
          <p:nvPr/>
        </p:nvSpPr>
        <p:spPr>
          <a:xfrm>
            <a:off x="1201002" y="2160895"/>
            <a:ext cx="10563368" cy="3416320"/>
          </a:xfrm>
          <a:prstGeom prst="rect">
            <a:avLst/>
          </a:prstGeom>
          <a:noFill/>
          <a:ln>
            <a:noFill/>
          </a:ln>
        </p:spPr>
        <p:txBody>
          <a:bodyPr spcFirstLastPara="1" wrap="square" lIns="91425" tIns="45700" rIns="91425" bIns="45700" anchor="t" anchorCtr="0">
            <a:spAutoFit/>
          </a:bodyPr>
          <a:lstStyle/>
          <a:p>
            <a:pPr marL="342900" marR="0" lvl="0" indent="-342900" algn="l" rtl="0">
              <a:lnSpc>
                <a:spcPct val="150000"/>
              </a:lnSpc>
              <a:spcBef>
                <a:spcPts val="0"/>
              </a:spcBef>
              <a:spcAft>
                <a:spcPts val="0"/>
              </a:spcAft>
              <a:buClr>
                <a:schemeClr val="lt1"/>
              </a:buClr>
              <a:buSzPts val="2400"/>
              <a:buFont typeface="Arial"/>
              <a:buChar char="•"/>
            </a:pPr>
            <a:r>
              <a:rPr lang="en-US" sz="2400" dirty="0">
                <a:solidFill>
                  <a:schemeClr val="lt1"/>
                </a:solidFill>
                <a:latin typeface="Twentieth Century"/>
                <a:ea typeface="Twentieth Century"/>
                <a:cs typeface="Twentieth Century"/>
                <a:sym typeface="Twentieth Century"/>
              </a:rPr>
              <a:t>Understood customer preference (Kotler et al., 2019)</a:t>
            </a:r>
            <a:endParaRPr sz="2400" dirty="0">
              <a:solidFill>
                <a:schemeClr val="lt1"/>
              </a:solidFill>
              <a:latin typeface="Twentieth Century"/>
              <a:ea typeface="Twentieth Century"/>
              <a:cs typeface="Twentieth Century"/>
              <a:sym typeface="Twentieth Century"/>
            </a:endParaRPr>
          </a:p>
          <a:p>
            <a:pPr marL="342900" marR="0" lvl="0" indent="-342900" algn="l" rtl="0">
              <a:lnSpc>
                <a:spcPct val="150000"/>
              </a:lnSpc>
              <a:spcBef>
                <a:spcPts val="0"/>
              </a:spcBef>
              <a:spcAft>
                <a:spcPts val="0"/>
              </a:spcAft>
              <a:buClr>
                <a:schemeClr val="lt1"/>
              </a:buClr>
              <a:buSzPts val="2400"/>
              <a:buFont typeface="Arial"/>
              <a:buChar char="•"/>
            </a:pPr>
            <a:r>
              <a:rPr lang="en-US" sz="2400" dirty="0">
                <a:solidFill>
                  <a:schemeClr val="lt1"/>
                </a:solidFill>
                <a:latin typeface="Twentieth Century"/>
                <a:ea typeface="Twentieth Century"/>
                <a:cs typeface="Twentieth Century"/>
                <a:sym typeface="Twentieth Century"/>
              </a:rPr>
              <a:t>Market trend</a:t>
            </a:r>
            <a:endParaRPr dirty="0"/>
          </a:p>
          <a:p>
            <a:pPr marL="342900" marR="0" lvl="0" indent="-342900" algn="l" rtl="0">
              <a:lnSpc>
                <a:spcPct val="150000"/>
              </a:lnSpc>
              <a:spcBef>
                <a:spcPts val="0"/>
              </a:spcBef>
              <a:spcAft>
                <a:spcPts val="0"/>
              </a:spcAft>
              <a:buClr>
                <a:schemeClr val="lt1"/>
              </a:buClr>
              <a:buSzPts val="2400"/>
              <a:buFont typeface="Arial"/>
              <a:buChar char="•"/>
            </a:pPr>
            <a:r>
              <a:rPr lang="en-US" sz="2400" dirty="0">
                <a:solidFill>
                  <a:schemeClr val="lt1"/>
                </a:solidFill>
                <a:latin typeface="Twentieth Century"/>
                <a:ea typeface="Twentieth Century"/>
                <a:cs typeface="Twentieth Century"/>
                <a:sym typeface="Twentieth Century"/>
              </a:rPr>
              <a:t>Competitive analysis (Kusa et al., 2023)</a:t>
            </a:r>
            <a:endParaRPr sz="2400" dirty="0">
              <a:solidFill>
                <a:schemeClr val="lt1"/>
              </a:solidFill>
              <a:latin typeface="Twentieth Century"/>
              <a:ea typeface="Twentieth Century"/>
              <a:cs typeface="Twentieth Century"/>
              <a:sym typeface="Twentieth Century"/>
            </a:endParaRPr>
          </a:p>
          <a:p>
            <a:pPr marL="342900" marR="0" lvl="0" indent="-342900" algn="l" rtl="0">
              <a:lnSpc>
                <a:spcPct val="150000"/>
              </a:lnSpc>
              <a:spcBef>
                <a:spcPts val="0"/>
              </a:spcBef>
              <a:spcAft>
                <a:spcPts val="0"/>
              </a:spcAft>
              <a:buClr>
                <a:schemeClr val="lt1"/>
              </a:buClr>
              <a:buSzPts val="2400"/>
              <a:buFont typeface="Arial"/>
              <a:buChar char="•"/>
            </a:pPr>
            <a:r>
              <a:rPr lang="en-US" sz="2400" dirty="0">
                <a:solidFill>
                  <a:schemeClr val="lt1"/>
                </a:solidFill>
                <a:latin typeface="Twentieth Century"/>
                <a:ea typeface="Twentieth Century"/>
                <a:cs typeface="Twentieth Century"/>
                <a:sym typeface="Twentieth Century"/>
              </a:rPr>
              <a:t>Innovative products requires.</a:t>
            </a:r>
            <a:endParaRPr dirty="0"/>
          </a:p>
          <a:p>
            <a:pPr marL="0" marR="0" lvl="0" indent="0" algn="l" rtl="0">
              <a:lnSpc>
                <a:spcPct val="150000"/>
              </a:lnSpc>
              <a:spcBef>
                <a:spcPts val="0"/>
              </a:spcBef>
              <a:spcAft>
                <a:spcPts val="0"/>
              </a:spcAft>
              <a:buNone/>
            </a:pPr>
            <a:endParaRPr sz="2400" dirty="0">
              <a:solidFill>
                <a:schemeClr val="lt1"/>
              </a:solidFill>
              <a:latin typeface="Twentieth Century"/>
              <a:ea typeface="Twentieth Century"/>
              <a:cs typeface="Twentieth Century"/>
              <a:sym typeface="Twentieth Century"/>
            </a:endParaRPr>
          </a:p>
          <a:p>
            <a:pPr marL="342900" marR="0" lvl="0" indent="-190500" algn="l" rtl="0">
              <a:lnSpc>
                <a:spcPct val="150000"/>
              </a:lnSpc>
              <a:spcBef>
                <a:spcPts val="0"/>
              </a:spcBef>
              <a:spcAft>
                <a:spcPts val="0"/>
              </a:spcAft>
              <a:buClr>
                <a:schemeClr val="lt1"/>
              </a:buClr>
              <a:buSzPts val="2400"/>
              <a:buFont typeface="Arial"/>
              <a:buNone/>
            </a:pPr>
            <a:endParaRPr sz="2400" dirty="0">
              <a:solidFill>
                <a:schemeClr val="lt1"/>
              </a:solidFill>
              <a:latin typeface="Twentieth Century"/>
              <a:ea typeface="Twentieth Century"/>
              <a:cs typeface="Twentieth Century"/>
              <a:sym typeface="Twentieth Century"/>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28"/>
        <p:cNvGrpSpPr/>
        <p:nvPr/>
      </p:nvGrpSpPr>
      <p:grpSpPr>
        <a:xfrm>
          <a:off x="0" y="0"/>
          <a:ext cx="0" cy="0"/>
          <a:chOff x="0" y="0"/>
          <a:chExt cx="0" cy="0"/>
        </a:xfrm>
      </p:grpSpPr>
      <p:sp>
        <p:nvSpPr>
          <p:cNvPr id="329" name="Google Shape;329;p13"/>
          <p:cNvSpPr txBox="1"/>
          <p:nvPr/>
        </p:nvSpPr>
        <p:spPr>
          <a:xfrm>
            <a:off x="2238233" y="1032882"/>
            <a:ext cx="7670042" cy="64633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3600" b="1" dirty="0">
                <a:solidFill>
                  <a:schemeClr val="lt1"/>
                </a:solidFill>
                <a:latin typeface="Twentieth Century"/>
                <a:ea typeface="Twentieth Century"/>
                <a:cs typeface="Twentieth Century"/>
                <a:sym typeface="Twentieth Century"/>
              </a:rPr>
              <a:t>Outcome of the Research</a:t>
            </a:r>
            <a:endParaRPr dirty="0"/>
          </a:p>
        </p:txBody>
      </p:sp>
      <p:pic>
        <p:nvPicPr>
          <p:cNvPr id="330" name="Google Shape;330;p13"/>
          <p:cNvPicPr preferRelativeResize="0"/>
          <p:nvPr/>
        </p:nvPicPr>
        <p:blipFill rotWithShape="1">
          <a:blip r:embed="rId3">
            <a:alphaModFix/>
          </a:blip>
          <a:srcRect/>
          <a:stretch/>
        </p:blipFill>
        <p:spPr>
          <a:xfrm>
            <a:off x="2958812" y="2913870"/>
            <a:ext cx="6434570" cy="2905039"/>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34"/>
        <p:cNvGrpSpPr/>
        <p:nvPr/>
      </p:nvGrpSpPr>
      <p:grpSpPr>
        <a:xfrm>
          <a:off x="0" y="0"/>
          <a:ext cx="0" cy="0"/>
          <a:chOff x="0" y="0"/>
          <a:chExt cx="0" cy="0"/>
        </a:xfrm>
      </p:grpSpPr>
      <p:sp>
        <p:nvSpPr>
          <p:cNvPr id="335" name="Google Shape;335;p14"/>
          <p:cNvSpPr txBox="1"/>
          <p:nvPr/>
        </p:nvSpPr>
        <p:spPr>
          <a:xfrm>
            <a:off x="2429301" y="423081"/>
            <a:ext cx="7083189" cy="64633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3600" b="1" dirty="0">
                <a:solidFill>
                  <a:schemeClr val="lt1"/>
                </a:solidFill>
                <a:latin typeface="Twentieth Century"/>
                <a:ea typeface="Twentieth Century"/>
                <a:cs typeface="Twentieth Century"/>
                <a:sym typeface="Twentieth Century"/>
              </a:rPr>
              <a:t>Reference </a:t>
            </a:r>
            <a:endParaRPr sz="3600" b="1" dirty="0">
              <a:solidFill>
                <a:schemeClr val="lt1"/>
              </a:solidFill>
              <a:latin typeface="Twentieth Century"/>
              <a:ea typeface="Twentieth Century"/>
              <a:cs typeface="Twentieth Century"/>
              <a:sym typeface="Twentieth Century"/>
            </a:endParaRPr>
          </a:p>
        </p:txBody>
      </p:sp>
      <p:pic>
        <p:nvPicPr>
          <p:cNvPr id="2" name="Picture 1">
            <a:extLst>
              <a:ext uri="{FF2B5EF4-FFF2-40B4-BE49-F238E27FC236}">
                <a16:creationId xmlns:a16="http://schemas.microsoft.com/office/drawing/2014/main" id="{F4BFA2F7-D738-780E-E362-B9B5B960B947}"/>
              </a:ext>
            </a:extLst>
          </p:cNvPr>
          <p:cNvPicPr>
            <a:picLocks noChangeAspect="1"/>
          </p:cNvPicPr>
          <p:nvPr/>
        </p:nvPicPr>
        <p:blipFill>
          <a:blip r:embed="rId3"/>
          <a:stretch>
            <a:fillRect/>
          </a:stretch>
        </p:blipFill>
        <p:spPr>
          <a:xfrm>
            <a:off x="654848" y="1167518"/>
            <a:ext cx="10882303" cy="5267401"/>
          </a:xfrm>
          <a:prstGeom prst="rect">
            <a:avLst/>
          </a:prstGeom>
        </p:spPr>
      </p:pic>
    </p:spTree>
  </p:cSld>
  <p:clrMapOvr>
    <a:masterClrMapping/>
  </p:clrMapOvr>
</p:sld>
</file>

<file path=ppt/theme/theme1.xml><?xml version="1.0" encoding="utf-8"?>
<a:theme xmlns:a="http://schemas.openxmlformats.org/drawingml/2006/main" name="Circuit">
  <a:themeElements>
    <a:clrScheme name="Circuit">
      <a:dk1>
        <a:srgbClr val="000000"/>
      </a:dk1>
      <a:lt1>
        <a:srgbClr val="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1708</Words>
  <Application>Microsoft Office PowerPoint</Application>
  <PresentationFormat>Widescreen</PresentationFormat>
  <Paragraphs>161</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Times New Roman</vt:lpstr>
      <vt:lpstr>Twentieth Century</vt:lpstr>
      <vt:lpstr>Circuit</vt:lpstr>
      <vt:lpstr>Managing Enterprise in the 21st Century Module code: BMSW4011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revision>1</cp:revision>
  <dcterms:created xsi:type="dcterms:W3CDTF">2024-06-09T17:52:00Z</dcterms:created>
  <dcterms:modified xsi:type="dcterms:W3CDTF">2024-06-28T19:20:00Z</dcterms:modified>
</cp:coreProperties>
</file>