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 id="2147483762" r:id="rId5"/>
    <p:sldMasterId id="2147483934" r:id="rId6"/>
  </p:sldMasterIdLst>
  <p:notesMasterIdLst>
    <p:notesMasterId r:id="rId27"/>
  </p:notesMasterIdLst>
  <p:sldIdLst>
    <p:sldId id="257" r:id="rId7"/>
    <p:sldId id="357" r:id="rId8"/>
    <p:sldId id="280" r:id="rId9"/>
    <p:sldId id="268" r:id="rId10"/>
    <p:sldId id="267" r:id="rId11"/>
    <p:sldId id="279" r:id="rId12"/>
    <p:sldId id="269" r:id="rId13"/>
    <p:sldId id="270" r:id="rId14"/>
    <p:sldId id="344" r:id="rId15"/>
    <p:sldId id="271" r:id="rId16"/>
    <p:sldId id="277" r:id="rId17"/>
    <p:sldId id="275" r:id="rId18"/>
    <p:sldId id="345" r:id="rId19"/>
    <p:sldId id="282" r:id="rId20"/>
    <p:sldId id="278" r:id="rId21"/>
    <p:sldId id="281" r:id="rId22"/>
    <p:sldId id="353" r:id="rId23"/>
    <p:sldId id="354" r:id="rId24"/>
    <p:sldId id="343" r:id="rId25"/>
    <p:sldId id="347" r:id="rId26"/>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5pPr>
    <a:lvl6pPr marL="2286000" algn="l" defTabSz="914400" rtl="0" eaLnBrk="1" latinLnBrk="0" hangingPunct="1">
      <a:defRPr kern="1200">
        <a:solidFill>
          <a:schemeClr val="tx1"/>
        </a:solidFill>
        <a:latin typeface="Century Gothic" panose="020B0502020202020204" pitchFamily="34" charset="0"/>
        <a:ea typeface="+mn-ea"/>
        <a:cs typeface="+mn-cs"/>
      </a:defRPr>
    </a:lvl6pPr>
    <a:lvl7pPr marL="2743200" algn="l" defTabSz="914400" rtl="0" eaLnBrk="1" latinLnBrk="0" hangingPunct="1">
      <a:defRPr kern="1200">
        <a:solidFill>
          <a:schemeClr val="tx1"/>
        </a:solidFill>
        <a:latin typeface="Century Gothic" panose="020B0502020202020204" pitchFamily="34" charset="0"/>
        <a:ea typeface="+mn-ea"/>
        <a:cs typeface="+mn-cs"/>
      </a:defRPr>
    </a:lvl7pPr>
    <a:lvl8pPr marL="3200400" algn="l" defTabSz="914400" rtl="0" eaLnBrk="1" latinLnBrk="0" hangingPunct="1">
      <a:defRPr kern="1200">
        <a:solidFill>
          <a:schemeClr val="tx1"/>
        </a:solidFill>
        <a:latin typeface="Century Gothic" panose="020B0502020202020204" pitchFamily="34" charset="0"/>
        <a:ea typeface="+mn-ea"/>
        <a:cs typeface="+mn-cs"/>
      </a:defRPr>
    </a:lvl8pPr>
    <a:lvl9pPr marL="3657600" algn="l" defTabSz="914400" rtl="0" eaLnBrk="1" latinLnBrk="0" hangingPunct="1">
      <a:defRPr kern="1200">
        <a:solidFill>
          <a:schemeClr val="tx1"/>
        </a:solidFill>
        <a:latin typeface="Century Gothic" panose="020B050202020202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AEAEA"/>
    <a:srgbClr val="344529"/>
    <a:srgbClr val="2B3922"/>
    <a:srgbClr val="2E3722"/>
    <a:srgbClr val="FCF7F1"/>
    <a:srgbClr val="B8D233"/>
    <a:srgbClr val="5CC6D6"/>
    <a:srgbClr val="F8D22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9885" autoAdjust="0"/>
  </p:normalViewPr>
  <p:slideViewPr>
    <p:cSldViewPr snapToGrid="0">
      <p:cViewPr varScale="1">
        <p:scale>
          <a:sx n="62" d="100"/>
          <a:sy n="62" d="100"/>
        </p:scale>
        <p:origin x="701"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ppt/diagrams/_rels/drawing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5F3C31-F6DB-467A-AED1-D3E7D611AA81}"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A3E27A45-5B9E-4485-9037-87919B4EF857}">
      <dgm:prSet/>
      <dgm:spPr/>
      <dgm:t>
        <a:bodyPr/>
        <a:lstStyle/>
        <a:p>
          <a:pPr>
            <a:lnSpc>
              <a:spcPct val="100000"/>
            </a:lnSpc>
            <a:defRPr cap="all"/>
          </a:pPr>
          <a:r>
            <a:rPr lang="en-GB"/>
            <a:t>Introduce the Microsoft 365</a:t>
          </a:r>
          <a:endParaRPr lang="en-US"/>
        </a:p>
      </dgm:t>
    </dgm:pt>
    <dgm:pt modelId="{C2C943A7-475B-4422-BADE-D2C09A072E2C}" type="parTrans" cxnId="{A88DE540-7B7B-4AF0-8424-77FD8C2BBA68}">
      <dgm:prSet/>
      <dgm:spPr/>
      <dgm:t>
        <a:bodyPr/>
        <a:lstStyle/>
        <a:p>
          <a:endParaRPr lang="en-US"/>
        </a:p>
      </dgm:t>
    </dgm:pt>
    <dgm:pt modelId="{FAEA29B3-89A6-473A-97E1-273065ED8A65}" type="sibTrans" cxnId="{A88DE540-7B7B-4AF0-8424-77FD8C2BBA68}">
      <dgm:prSet/>
      <dgm:spPr/>
      <dgm:t>
        <a:bodyPr/>
        <a:lstStyle/>
        <a:p>
          <a:endParaRPr lang="en-US"/>
        </a:p>
      </dgm:t>
    </dgm:pt>
    <dgm:pt modelId="{630F2C8B-0CB2-4401-B463-ACA701ECBEB6}">
      <dgm:prSet/>
      <dgm:spPr/>
      <dgm:t>
        <a:bodyPr/>
        <a:lstStyle/>
        <a:p>
          <a:pPr>
            <a:lnSpc>
              <a:spcPct val="100000"/>
            </a:lnSpc>
            <a:defRPr cap="all"/>
          </a:pPr>
          <a:r>
            <a:rPr lang="en-GB"/>
            <a:t>Talk about component 1 assessment  </a:t>
          </a:r>
          <a:endParaRPr lang="en-US" dirty="0"/>
        </a:p>
      </dgm:t>
    </dgm:pt>
    <dgm:pt modelId="{3D296AB0-FB5D-4B74-B916-0ACFD8CEFCAE}" type="parTrans" cxnId="{5AC689AE-7443-4BE0-B0CF-1BA64E10E349}">
      <dgm:prSet/>
      <dgm:spPr/>
      <dgm:t>
        <a:bodyPr/>
        <a:lstStyle/>
        <a:p>
          <a:endParaRPr lang="en-US"/>
        </a:p>
      </dgm:t>
    </dgm:pt>
    <dgm:pt modelId="{2F355270-A650-466C-8055-59F6156ADB0A}" type="sibTrans" cxnId="{5AC689AE-7443-4BE0-B0CF-1BA64E10E349}">
      <dgm:prSet/>
      <dgm:spPr/>
      <dgm:t>
        <a:bodyPr/>
        <a:lstStyle/>
        <a:p>
          <a:endParaRPr lang="en-US"/>
        </a:p>
      </dgm:t>
    </dgm:pt>
    <dgm:pt modelId="{C4777024-315F-4148-A493-CF392EEC62BB}" type="pres">
      <dgm:prSet presAssocID="{045F3C31-F6DB-467A-AED1-D3E7D611AA81}" presName="root" presStyleCnt="0">
        <dgm:presLayoutVars>
          <dgm:dir/>
          <dgm:resizeHandles val="exact"/>
        </dgm:presLayoutVars>
      </dgm:prSet>
      <dgm:spPr/>
    </dgm:pt>
    <dgm:pt modelId="{868F7CFA-4610-4A0A-B577-006CD2E8B39A}" type="pres">
      <dgm:prSet presAssocID="{A3E27A45-5B9E-4485-9037-87919B4EF857}" presName="compNode" presStyleCnt="0"/>
      <dgm:spPr/>
    </dgm:pt>
    <dgm:pt modelId="{7AA2E2A5-46D8-447E-B97D-7D5045345947}" type="pres">
      <dgm:prSet presAssocID="{A3E27A45-5B9E-4485-9037-87919B4EF857}" presName="iconBgRect" presStyleLbl="bgShp" presStyleIdx="0" presStyleCnt="2"/>
      <dgm:spPr/>
    </dgm:pt>
    <dgm:pt modelId="{B2457F7D-47E3-4431-BD8F-F03FCF066E67}" type="pres">
      <dgm:prSet presAssocID="{A3E27A45-5B9E-4485-9037-87919B4EF85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Checkmark"/>
        </a:ext>
      </dgm:extLst>
    </dgm:pt>
    <dgm:pt modelId="{5ADD99DD-D40E-40A4-B2F2-247753785DBA}" type="pres">
      <dgm:prSet presAssocID="{A3E27A45-5B9E-4485-9037-87919B4EF857}" presName="spaceRect" presStyleCnt="0"/>
      <dgm:spPr/>
    </dgm:pt>
    <dgm:pt modelId="{532E114F-D83D-4DC1-89E0-AD2A8193EA39}" type="pres">
      <dgm:prSet presAssocID="{A3E27A45-5B9E-4485-9037-87919B4EF857}" presName="textRect" presStyleLbl="revTx" presStyleIdx="0" presStyleCnt="2">
        <dgm:presLayoutVars>
          <dgm:chMax val="1"/>
          <dgm:chPref val="1"/>
        </dgm:presLayoutVars>
      </dgm:prSet>
      <dgm:spPr/>
    </dgm:pt>
    <dgm:pt modelId="{3BBAD322-1E63-4B38-9ADF-409D47D800FB}" type="pres">
      <dgm:prSet presAssocID="{FAEA29B3-89A6-473A-97E1-273065ED8A65}" presName="sibTrans" presStyleCnt="0"/>
      <dgm:spPr/>
    </dgm:pt>
    <dgm:pt modelId="{168A92FE-8B31-4F3B-B5BB-851C130ACF5F}" type="pres">
      <dgm:prSet presAssocID="{630F2C8B-0CB2-4401-B463-ACA701ECBEB6}" presName="compNode" presStyleCnt="0"/>
      <dgm:spPr/>
    </dgm:pt>
    <dgm:pt modelId="{8281C4F0-9EB0-43C1-8C1A-CF1C9154DC1C}" type="pres">
      <dgm:prSet presAssocID="{630F2C8B-0CB2-4401-B463-ACA701ECBEB6}" presName="iconBgRect" presStyleLbl="bgShp" presStyleIdx="1" presStyleCnt="2"/>
      <dgm:spPr/>
    </dgm:pt>
    <dgm:pt modelId="{65C3CF97-BCD6-44FB-8185-C1FF02127848}" type="pres">
      <dgm:prSet presAssocID="{630F2C8B-0CB2-4401-B463-ACA701ECBEB6}" presName="icon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Chat"/>
        </a:ext>
      </dgm:extLst>
    </dgm:pt>
    <dgm:pt modelId="{0E05E900-6779-4947-9DF8-34FE6A427307}" type="pres">
      <dgm:prSet presAssocID="{630F2C8B-0CB2-4401-B463-ACA701ECBEB6}" presName="spaceRect" presStyleCnt="0"/>
      <dgm:spPr/>
    </dgm:pt>
    <dgm:pt modelId="{942CAD44-F346-41D5-B1D9-215C2F06A509}" type="pres">
      <dgm:prSet presAssocID="{630F2C8B-0CB2-4401-B463-ACA701ECBEB6}" presName="textRect" presStyleLbl="revTx" presStyleIdx="1" presStyleCnt="2">
        <dgm:presLayoutVars>
          <dgm:chMax val="1"/>
          <dgm:chPref val="1"/>
        </dgm:presLayoutVars>
      </dgm:prSet>
      <dgm:spPr/>
    </dgm:pt>
  </dgm:ptLst>
  <dgm:cxnLst>
    <dgm:cxn modelId="{FBF79E39-9DB7-4376-A0DC-95636EF3D035}" type="presOf" srcId="{045F3C31-F6DB-467A-AED1-D3E7D611AA81}" destId="{C4777024-315F-4148-A493-CF392EEC62BB}" srcOrd="0" destOrd="0" presId="urn:microsoft.com/office/officeart/2018/5/layout/IconCircleLabelList"/>
    <dgm:cxn modelId="{A88DE540-7B7B-4AF0-8424-77FD8C2BBA68}" srcId="{045F3C31-F6DB-467A-AED1-D3E7D611AA81}" destId="{A3E27A45-5B9E-4485-9037-87919B4EF857}" srcOrd="0" destOrd="0" parTransId="{C2C943A7-475B-4422-BADE-D2C09A072E2C}" sibTransId="{FAEA29B3-89A6-473A-97E1-273065ED8A65}"/>
    <dgm:cxn modelId="{F7BDA5A5-CF6F-4351-8E2B-24979CF2DD8E}" type="presOf" srcId="{A3E27A45-5B9E-4485-9037-87919B4EF857}" destId="{532E114F-D83D-4DC1-89E0-AD2A8193EA39}" srcOrd="0" destOrd="0" presId="urn:microsoft.com/office/officeart/2018/5/layout/IconCircleLabelList"/>
    <dgm:cxn modelId="{5AC689AE-7443-4BE0-B0CF-1BA64E10E349}" srcId="{045F3C31-F6DB-467A-AED1-D3E7D611AA81}" destId="{630F2C8B-0CB2-4401-B463-ACA701ECBEB6}" srcOrd="1" destOrd="0" parTransId="{3D296AB0-FB5D-4B74-B916-0ACFD8CEFCAE}" sibTransId="{2F355270-A650-466C-8055-59F6156ADB0A}"/>
    <dgm:cxn modelId="{99B408C6-0AFB-483D-BBFD-E225A38A2517}" type="presOf" srcId="{630F2C8B-0CB2-4401-B463-ACA701ECBEB6}" destId="{942CAD44-F346-41D5-B1D9-215C2F06A509}" srcOrd="0" destOrd="0" presId="urn:microsoft.com/office/officeart/2018/5/layout/IconCircleLabelList"/>
    <dgm:cxn modelId="{AA8A3C93-8706-4DA8-8134-4FE32B05AF6D}" type="presParOf" srcId="{C4777024-315F-4148-A493-CF392EEC62BB}" destId="{868F7CFA-4610-4A0A-B577-006CD2E8B39A}" srcOrd="0" destOrd="0" presId="urn:microsoft.com/office/officeart/2018/5/layout/IconCircleLabelList"/>
    <dgm:cxn modelId="{62A30DA8-9759-45F8-AFE3-9151E8F35EC9}" type="presParOf" srcId="{868F7CFA-4610-4A0A-B577-006CD2E8B39A}" destId="{7AA2E2A5-46D8-447E-B97D-7D5045345947}" srcOrd="0" destOrd="0" presId="urn:microsoft.com/office/officeart/2018/5/layout/IconCircleLabelList"/>
    <dgm:cxn modelId="{48730C96-BBE1-4C3F-A71D-1DD3EC471742}" type="presParOf" srcId="{868F7CFA-4610-4A0A-B577-006CD2E8B39A}" destId="{B2457F7D-47E3-4431-BD8F-F03FCF066E67}" srcOrd="1" destOrd="0" presId="urn:microsoft.com/office/officeart/2018/5/layout/IconCircleLabelList"/>
    <dgm:cxn modelId="{88C5FD3A-BB71-4B94-8EB1-140379A6FB66}" type="presParOf" srcId="{868F7CFA-4610-4A0A-B577-006CD2E8B39A}" destId="{5ADD99DD-D40E-40A4-B2F2-247753785DBA}" srcOrd="2" destOrd="0" presId="urn:microsoft.com/office/officeart/2018/5/layout/IconCircleLabelList"/>
    <dgm:cxn modelId="{1102A3A0-192A-4105-9894-D5692663A792}" type="presParOf" srcId="{868F7CFA-4610-4A0A-B577-006CD2E8B39A}" destId="{532E114F-D83D-4DC1-89E0-AD2A8193EA39}" srcOrd="3" destOrd="0" presId="urn:microsoft.com/office/officeart/2018/5/layout/IconCircleLabelList"/>
    <dgm:cxn modelId="{D95913A8-B47A-4B9F-89A4-EDC237E03189}" type="presParOf" srcId="{C4777024-315F-4148-A493-CF392EEC62BB}" destId="{3BBAD322-1E63-4B38-9ADF-409D47D800FB}" srcOrd="1" destOrd="0" presId="urn:microsoft.com/office/officeart/2018/5/layout/IconCircleLabelList"/>
    <dgm:cxn modelId="{9249C54B-19A2-4453-9C09-7E3D81EA0806}" type="presParOf" srcId="{C4777024-315F-4148-A493-CF392EEC62BB}" destId="{168A92FE-8B31-4F3B-B5BB-851C130ACF5F}" srcOrd="2" destOrd="0" presId="urn:microsoft.com/office/officeart/2018/5/layout/IconCircleLabelList"/>
    <dgm:cxn modelId="{0AEB7681-C023-4EFD-8A1D-ABEEE60F58F1}" type="presParOf" srcId="{168A92FE-8B31-4F3B-B5BB-851C130ACF5F}" destId="{8281C4F0-9EB0-43C1-8C1A-CF1C9154DC1C}" srcOrd="0" destOrd="0" presId="urn:microsoft.com/office/officeart/2018/5/layout/IconCircleLabelList"/>
    <dgm:cxn modelId="{F53AFEB3-3873-4499-8792-3239AAB2AA35}" type="presParOf" srcId="{168A92FE-8B31-4F3B-B5BB-851C130ACF5F}" destId="{65C3CF97-BCD6-44FB-8185-C1FF02127848}" srcOrd="1" destOrd="0" presId="urn:microsoft.com/office/officeart/2018/5/layout/IconCircleLabelList"/>
    <dgm:cxn modelId="{E16B1A31-6F2A-4617-AD8D-F6DFCEEBA185}" type="presParOf" srcId="{168A92FE-8B31-4F3B-B5BB-851C130ACF5F}" destId="{0E05E900-6779-4947-9DF8-34FE6A427307}" srcOrd="2" destOrd="0" presId="urn:microsoft.com/office/officeart/2018/5/layout/IconCircleLabelList"/>
    <dgm:cxn modelId="{00CD4F8D-8C78-4429-9E3B-8D094B10FC37}" type="presParOf" srcId="{168A92FE-8B31-4F3B-B5BB-851C130ACF5F}" destId="{942CAD44-F346-41D5-B1D9-215C2F06A50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2E2A5-46D8-447E-B97D-7D5045345947}">
      <dsp:nvSpPr>
        <dsp:cNvPr id="0" name=""/>
        <dsp:cNvSpPr/>
      </dsp:nvSpPr>
      <dsp:spPr>
        <a:xfrm>
          <a:off x="1816199" y="124811"/>
          <a:ext cx="2196000" cy="2196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457F7D-47E3-4431-BD8F-F03FCF066E67}">
      <dsp:nvSpPr>
        <dsp:cNvPr id="0" name=""/>
        <dsp:cNvSpPr/>
      </dsp:nvSpPr>
      <dsp:spPr>
        <a:xfrm>
          <a:off x="2284199" y="592811"/>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32E114F-D83D-4DC1-89E0-AD2A8193EA39}">
      <dsp:nvSpPr>
        <dsp:cNvPr id="0" name=""/>
        <dsp:cNvSpPr/>
      </dsp:nvSpPr>
      <dsp:spPr>
        <a:xfrm>
          <a:off x="1114199" y="300481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Introduce the Microsoft 365</a:t>
          </a:r>
          <a:endParaRPr lang="en-US" sz="2200" kern="1200"/>
        </a:p>
      </dsp:txBody>
      <dsp:txXfrm>
        <a:off x="1114199" y="3004812"/>
        <a:ext cx="3600000" cy="720000"/>
      </dsp:txXfrm>
    </dsp:sp>
    <dsp:sp modelId="{8281C4F0-9EB0-43C1-8C1A-CF1C9154DC1C}">
      <dsp:nvSpPr>
        <dsp:cNvPr id="0" name=""/>
        <dsp:cNvSpPr/>
      </dsp:nvSpPr>
      <dsp:spPr>
        <a:xfrm>
          <a:off x="6046199" y="124811"/>
          <a:ext cx="2196000" cy="2196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C3CF97-BCD6-44FB-8185-C1FF02127848}">
      <dsp:nvSpPr>
        <dsp:cNvPr id="0" name=""/>
        <dsp:cNvSpPr/>
      </dsp:nvSpPr>
      <dsp:spPr>
        <a:xfrm>
          <a:off x="6514199" y="592811"/>
          <a:ext cx="1260000" cy="1260000"/>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2CAD44-F346-41D5-B1D9-215C2F06A509}">
      <dsp:nvSpPr>
        <dsp:cNvPr id="0" name=""/>
        <dsp:cNvSpPr/>
      </dsp:nvSpPr>
      <dsp:spPr>
        <a:xfrm>
          <a:off x="5344199" y="300481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Talk about component 1 assessment  </a:t>
          </a:r>
          <a:endParaRPr lang="en-US" sz="2200" kern="1200" dirty="0"/>
        </a:p>
      </dsp:txBody>
      <dsp:txXfrm>
        <a:off x="5344199" y="3004812"/>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CCD32D0-08D0-53EB-8898-B432B365215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C3DE2740-6358-85AD-83E7-2DFB35E751FB}"/>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7BA28A0B-BBB9-42DE-BECB-A89DE7106D29}" type="datetimeFigureOut">
              <a:rPr lang="en-GB"/>
              <a:pPr>
                <a:defRPr/>
              </a:pPr>
              <a:t>04/09/2026</a:t>
            </a:fld>
            <a:endParaRPr lang="en-GB"/>
          </a:p>
        </p:txBody>
      </p:sp>
      <p:sp>
        <p:nvSpPr>
          <p:cNvPr id="4" name="Slide Image Placeholder 3">
            <a:extLst>
              <a:ext uri="{FF2B5EF4-FFF2-40B4-BE49-F238E27FC236}">
                <a16:creationId xmlns:a16="http://schemas.microsoft.com/office/drawing/2014/main" id="{573C8669-D165-1AE7-CE9D-F6E913DF3119}"/>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37DC704B-3399-F695-DA11-4A611B7B2C92}"/>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415C8BCE-40A4-653A-DAD0-0EC95818E25B}"/>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0B8C3670-025B-460A-DE96-CAEAED4EFD4B}"/>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A3D736E9-098E-49DE-A666-D01FC11B6AA5}"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ur01.safelinks.protection.outlook.com/?url=https%3A%2F%2Fuowtsd-my.sharepoint.com%2Fpersonal%2Fr_stewart_uwtsd_ac_uk%2F_layouts%2F15%2Fstream.aspx%3Fid%3D%252Fpersonal%252Fr_stewart_uwtsd_ac_uk%252FDocuments%252FStream%2520Migrated%2520Videos%252FShort%2520intro%2520to%2520Outlook-20220911_015429.webm%26referrer%3DStreamWebApp.Web%26referrerScenario%3DAddressBarCopied.view.badc6ec2-77d2-4c5c-b1e3-b90c258233ab&amp;data=05%7C02%7Ch.mustasim%40uwtsd.ac.uk%7C062ee9fbec554dffb99e08de5f379e09%7C4e0f11f9046e45059cb8db2152311e21%7C0%7C0%7C639052889633031108%7CUnknown%7CTWFpbGZsb3d8eyJFbXB0eU1hcGkiOnRydWUsIlYiOiIwLjAuMDAwMCIsIlAiOiJXaW4zMiIsIkFOIjoiTWFpbCIsIldUIjoyfQ%3D%3D%7C0%7C%7C%7C&amp;sdata=eVRGiiI3nvu09mS90Yv2AY1Dk8KhszAJ8CD6UWMk9b0%3D&amp;reserved=0"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digitalskills.uwtsd.ac.uk/"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intranet.uwtsd.ac.uk/departments/library-and-learning-resources/using-our-libraries/book-appointment#t-2528-3"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3D736E9-098E-49DE-A666-D01FC11B6AA5}" type="slidenum">
              <a:rPr lang="en-GB" smtClean="0"/>
              <a:pPr>
                <a:defRPr/>
              </a:pPr>
              <a:t>1</a:t>
            </a:fld>
            <a:endParaRPr lang="en-GB"/>
          </a:p>
        </p:txBody>
      </p:sp>
    </p:spTree>
    <p:extLst>
      <p:ext uri="{BB962C8B-B14F-4D97-AF65-F5344CB8AC3E}">
        <p14:creationId xmlns:p14="http://schemas.microsoft.com/office/powerpoint/2010/main" val="2326906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E4609C1F-A694-C8B1-827C-F9862E77B3C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18487CDE-74AF-0DE4-46FB-12487F4CC01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For Lecturers-All sessions should be recorded using Panopto. </a:t>
            </a:r>
          </a:p>
          <a:p>
            <a:r>
              <a:rPr lang="en-US" altLang="en-US"/>
              <a:t>Learn how to operate and save the recording, if facing any problems timely get in touch with the IT team/ Book a tutorial. </a:t>
            </a:r>
          </a:p>
        </p:txBody>
      </p:sp>
      <p:sp>
        <p:nvSpPr>
          <p:cNvPr id="26628" name="Slide Number Placeholder 3">
            <a:extLst>
              <a:ext uri="{FF2B5EF4-FFF2-40B4-BE49-F238E27FC236}">
                <a16:creationId xmlns:a16="http://schemas.microsoft.com/office/drawing/2014/main" id="{8B693F2A-5734-5DAC-5CD8-88F84C06A04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Speak Pro" panose="020B0504020101020102" pitchFamily="34" charset="0"/>
              </a:defRPr>
            </a:lvl1pPr>
            <a:lvl2pPr marL="742950" indent="-285750">
              <a:defRPr>
                <a:solidFill>
                  <a:schemeClr val="tx1"/>
                </a:solidFill>
                <a:latin typeface="Speak Pro" panose="020B0504020101020102" pitchFamily="34" charset="0"/>
              </a:defRPr>
            </a:lvl2pPr>
            <a:lvl3pPr marL="1143000" indent="-228600">
              <a:defRPr>
                <a:solidFill>
                  <a:schemeClr val="tx1"/>
                </a:solidFill>
                <a:latin typeface="Speak Pro" panose="020B0504020101020102" pitchFamily="34" charset="0"/>
              </a:defRPr>
            </a:lvl3pPr>
            <a:lvl4pPr marL="1600200" indent="-228600">
              <a:defRPr>
                <a:solidFill>
                  <a:schemeClr val="tx1"/>
                </a:solidFill>
                <a:latin typeface="Speak Pro" panose="020B0504020101020102" pitchFamily="34" charset="0"/>
              </a:defRPr>
            </a:lvl4pPr>
            <a:lvl5pPr marL="2057400" indent="-228600">
              <a:defRPr>
                <a:solidFill>
                  <a:schemeClr val="tx1"/>
                </a:solidFill>
                <a:latin typeface="Speak Pro" panose="020B0504020101020102" pitchFamily="34" charset="0"/>
              </a:defRPr>
            </a:lvl5pPr>
            <a:lvl6pPr marL="2514600" indent="-228600" eaLnBrk="0" fontAlgn="base" hangingPunct="0">
              <a:spcBef>
                <a:spcPct val="0"/>
              </a:spcBef>
              <a:spcAft>
                <a:spcPct val="0"/>
              </a:spcAft>
              <a:defRPr>
                <a:solidFill>
                  <a:schemeClr val="tx1"/>
                </a:solidFill>
                <a:latin typeface="Speak Pro" panose="020B0504020101020102" pitchFamily="34" charset="0"/>
              </a:defRPr>
            </a:lvl6pPr>
            <a:lvl7pPr marL="2971800" indent="-228600" eaLnBrk="0" fontAlgn="base" hangingPunct="0">
              <a:spcBef>
                <a:spcPct val="0"/>
              </a:spcBef>
              <a:spcAft>
                <a:spcPct val="0"/>
              </a:spcAft>
              <a:defRPr>
                <a:solidFill>
                  <a:schemeClr val="tx1"/>
                </a:solidFill>
                <a:latin typeface="Speak Pro" panose="020B0504020101020102" pitchFamily="34" charset="0"/>
              </a:defRPr>
            </a:lvl7pPr>
            <a:lvl8pPr marL="3429000" indent="-228600" eaLnBrk="0" fontAlgn="base" hangingPunct="0">
              <a:spcBef>
                <a:spcPct val="0"/>
              </a:spcBef>
              <a:spcAft>
                <a:spcPct val="0"/>
              </a:spcAft>
              <a:defRPr>
                <a:solidFill>
                  <a:schemeClr val="tx1"/>
                </a:solidFill>
                <a:latin typeface="Speak Pro" panose="020B0504020101020102" pitchFamily="34" charset="0"/>
              </a:defRPr>
            </a:lvl8pPr>
            <a:lvl9pPr marL="3886200" indent="-228600" eaLnBrk="0" fontAlgn="base" hangingPunct="0">
              <a:spcBef>
                <a:spcPct val="0"/>
              </a:spcBef>
              <a:spcAft>
                <a:spcPct val="0"/>
              </a:spcAft>
              <a:defRPr>
                <a:solidFill>
                  <a:schemeClr val="tx1"/>
                </a:solidFill>
                <a:latin typeface="Speak Pro" panose="020B0504020101020102"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34B5CF5-7F27-4625-B4D9-4808CB5F7361}"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E7DEECA-4494-AE9A-AF0A-25835299670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99CA49D2-047F-23B6-122A-3341B4515BB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6868" name="Slide Number Placeholder 3">
            <a:extLst>
              <a:ext uri="{FF2B5EF4-FFF2-40B4-BE49-F238E27FC236}">
                <a16:creationId xmlns:a16="http://schemas.microsoft.com/office/drawing/2014/main" id="{0A182D01-7C56-A2E7-372A-B5E77D9B85D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2A945DCC-1F9D-4C7F-B6B2-6CF7BACDBA18}" type="slidenum">
              <a:rPr lang="en-GB" altLang="en-US" smtClean="0">
                <a:latin typeface="Calibri" panose="020F0502020204030204" pitchFamily="34" charset="0"/>
              </a:rPr>
              <a:pPr fontAlgn="base">
                <a:spcBef>
                  <a:spcPct val="0"/>
                </a:spcBef>
                <a:spcAft>
                  <a:spcPct val="0"/>
                </a:spcAft>
              </a:pPr>
              <a:t>4</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6896D80B-5EB2-580E-DF78-F3276A8C206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DB7FC7A1-149D-1231-4066-FB41D7574E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sz="1200" b="0" i="0" kern="1200" dirty="0">
                <a:solidFill>
                  <a:schemeClr val="tx1"/>
                </a:solidFill>
                <a:effectLst/>
                <a:latin typeface="+mn-lt"/>
                <a:ea typeface="+mn-ea"/>
                <a:cs typeface="+mn-cs"/>
                <a:hlinkClick r:id="rId3" tooltip="Original URL: https://uowtsd-my.sharepoint.com/personal/r_stewart_uwtsd_ac_uk/_layouts/15/stream.aspx?id=%2Fpersonal%2Fr_stewart_uwtsd_ac_uk%2FDocuments%2FStream%20Migrated%20Videos%2FShort%20intro%20to%20Outlook-20220911_015429.webm&amp;referrer=StreamWebApp.Web&amp;referrerScenario=AddressBarCopied.view.badc6ec2-77d2-4c5c-b1e3-b90c258233ab. Click or tap if you trust this link."/>
              </a:rPr>
              <a:t>Short intro to Outlook-20220911_015429.webm</a:t>
            </a:r>
            <a:r>
              <a:rPr lang="en-GB" sz="1200" b="0" i="0" kern="1200" dirty="0">
                <a:solidFill>
                  <a:schemeClr val="tx1"/>
                </a:solidFill>
                <a:effectLst/>
                <a:latin typeface="+mn-lt"/>
                <a:ea typeface="+mn-ea"/>
                <a:cs typeface="+mn-cs"/>
              </a:rPr>
              <a:t> </a:t>
            </a:r>
            <a:endParaRPr lang="en-GB" altLang="en-US" dirty="0"/>
          </a:p>
        </p:txBody>
      </p:sp>
      <p:sp>
        <p:nvSpPr>
          <p:cNvPr id="38916" name="Slide Number Placeholder 3">
            <a:extLst>
              <a:ext uri="{FF2B5EF4-FFF2-40B4-BE49-F238E27FC236}">
                <a16:creationId xmlns:a16="http://schemas.microsoft.com/office/drawing/2014/main" id="{D517BB67-BF55-74F8-A779-E587E7E9101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65AA86DF-B749-401F-AB36-F47D933744CB}" type="slidenum">
              <a:rPr lang="en-GB" altLang="en-US" smtClean="0">
                <a:latin typeface="Calibri" panose="020F0502020204030204" pitchFamily="34" charset="0"/>
              </a:rPr>
              <a:pPr fontAlgn="base">
                <a:spcBef>
                  <a:spcPct val="0"/>
                </a:spcBef>
                <a:spcAft>
                  <a:spcPct val="0"/>
                </a:spcAft>
              </a:pPr>
              <a:t>5</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0C70BF0A-EDBE-F5A2-40AC-FCA6AAE6908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CBA89890-31CD-8C3F-1E59-C2D57EC5F02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The HWB app is often downloaded by students during their induction and can therefore be the easiest route to their UWTSD emails, especially when using phones. </a:t>
            </a:r>
          </a:p>
        </p:txBody>
      </p:sp>
      <p:sp>
        <p:nvSpPr>
          <p:cNvPr id="40964" name="Slide Number Placeholder 3">
            <a:extLst>
              <a:ext uri="{FF2B5EF4-FFF2-40B4-BE49-F238E27FC236}">
                <a16:creationId xmlns:a16="http://schemas.microsoft.com/office/drawing/2014/main" id="{CC976776-5AF1-45DE-4D25-09A04B8686C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CD51F6D1-EF2B-4464-BB57-9D85BD01054C}" type="slidenum">
              <a:rPr lang="en-GB" altLang="en-US" smtClean="0">
                <a:latin typeface="Calibri" panose="020F0502020204030204" pitchFamily="34" charset="0"/>
              </a:rPr>
              <a:pPr fontAlgn="base">
                <a:spcBef>
                  <a:spcPct val="0"/>
                </a:spcBef>
                <a:spcAft>
                  <a:spcPct val="0"/>
                </a:spcAft>
              </a:pPr>
              <a:t>6</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5B72D9C9-41B9-4090-4F19-8124E946A21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AD40CF66-F17D-CD8F-224E-44EF4E8FD88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Allow time for students to compose and send emails. Have a look at each student email and ensure each student sends and receives email. </a:t>
            </a:r>
          </a:p>
          <a:p>
            <a:pPr eaLnBrk="1" hangingPunct="1">
              <a:spcBef>
                <a:spcPct val="0"/>
              </a:spcBef>
            </a:pPr>
            <a:endParaRPr lang="en-GB" altLang="en-US"/>
          </a:p>
        </p:txBody>
      </p:sp>
      <p:sp>
        <p:nvSpPr>
          <p:cNvPr id="43012" name="Slide Number Placeholder 3">
            <a:extLst>
              <a:ext uri="{FF2B5EF4-FFF2-40B4-BE49-F238E27FC236}">
                <a16:creationId xmlns:a16="http://schemas.microsoft.com/office/drawing/2014/main" id="{4C5D00AC-5EE9-398F-37C1-3972E414326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29689D7C-BA0B-406F-946D-EDF8171F0B4A}" type="slidenum">
              <a:rPr lang="en-GB" altLang="en-US" smtClean="0">
                <a:latin typeface="Calibri" panose="020F0502020204030204" pitchFamily="34" charset="0"/>
              </a:rPr>
              <a:pPr fontAlgn="base">
                <a:spcBef>
                  <a:spcPct val="0"/>
                </a:spcBef>
                <a:spcAft>
                  <a:spcPct val="0"/>
                </a:spcAft>
              </a:pPr>
              <a:t>7</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F8C87B1A-16AC-1DCC-4C4A-EBEB421F317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56741F12-7D76-1850-6E13-8CAF8B8DD6F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https://web.microsoftstream.com/video/bde59001-0ad6-426f-8674-f197df3c6a80  </a:t>
            </a:r>
            <a:endParaRPr lang="en-GB" altLang="en-US" dirty="0"/>
          </a:p>
        </p:txBody>
      </p:sp>
      <p:sp>
        <p:nvSpPr>
          <p:cNvPr id="45060" name="Slide Number Placeholder 3">
            <a:extLst>
              <a:ext uri="{FF2B5EF4-FFF2-40B4-BE49-F238E27FC236}">
                <a16:creationId xmlns:a16="http://schemas.microsoft.com/office/drawing/2014/main" id="{F31965FC-2373-633C-3D9A-CC61990973A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08210E77-A07E-4833-82E6-D9869125B028}" type="slidenum">
              <a:rPr lang="en-GB" altLang="en-US" smtClean="0">
                <a:latin typeface="Calibri" panose="020F0502020204030204" pitchFamily="34" charset="0"/>
              </a:rPr>
              <a:pPr fontAlgn="base">
                <a:spcBef>
                  <a:spcPct val="0"/>
                </a:spcBef>
                <a:spcAft>
                  <a:spcPct val="0"/>
                </a:spcAft>
              </a:pPr>
              <a:t>8</a:t>
            </a:fld>
            <a:endParaRPr lang="en-GB"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66BFFB64-D33D-BEE4-5721-9EC3298A541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FC76968D-2DAC-6581-3422-4E1D2B6547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Watch video with student and then demonstrate how to share and encourage student to share a document (even if it blank with a colleague)</a:t>
            </a:r>
          </a:p>
        </p:txBody>
      </p:sp>
      <p:sp>
        <p:nvSpPr>
          <p:cNvPr id="47108" name="Slide Number Placeholder 3">
            <a:extLst>
              <a:ext uri="{FF2B5EF4-FFF2-40B4-BE49-F238E27FC236}">
                <a16:creationId xmlns:a16="http://schemas.microsoft.com/office/drawing/2014/main" id="{9F333E2A-0FEC-6FD8-2804-6082AC3ACA7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0D8D28EF-EF96-4D31-B68D-FF492D3EF2BD}" type="slidenum">
              <a:rPr lang="en-GB" altLang="en-US" smtClean="0">
                <a:latin typeface="Calibri" panose="020F0502020204030204" pitchFamily="34" charset="0"/>
              </a:rPr>
              <a:pPr fontAlgn="base">
                <a:spcBef>
                  <a:spcPct val="0"/>
                </a:spcBef>
                <a:spcAft>
                  <a:spcPct val="0"/>
                </a:spcAft>
              </a:pPr>
              <a:t>9</a:t>
            </a:fld>
            <a:endParaRPr lang="en-GB"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754A082C-3C7F-8DCB-F736-3DF820E05FA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6F0DFC57-DBF1-97CD-E66B-A7A865D2820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Instruction videos on the following slides. </a:t>
            </a:r>
          </a:p>
          <a:p>
            <a:pPr eaLnBrk="1" hangingPunct="1">
              <a:spcBef>
                <a:spcPct val="0"/>
              </a:spcBef>
            </a:pPr>
            <a:endParaRPr lang="en-GB" altLang="en-US" dirty="0"/>
          </a:p>
          <a:p>
            <a:pPr eaLnBrk="1" hangingPunct="1">
              <a:spcBef>
                <a:spcPct val="0"/>
              </a:spcBef>
            </a:pPr>
            <a:r>
              <a:rPr lang="en-GB" altLang="en-US" dirty="0"/>
              <a:t>Remember that many students will not have used Teams or Streams before apart from at the admission interview. </a:t>
            </a:r>
          </a:p>
          <a:p>
            <a:pPr eaLnBrk="1" hangingPunct="1">
              <a:spcBef>
                <a:spcPct val="0"/>
              </a:spcBef>
            </a:pPr>
            <a:r>
              <a:rPr lang="en-GB" altLang="en-US" dirty="0"/>
              <a:t>Emphasis that many of our support services will use MS Teams meetings. </a:t>
            </a:r>
          </a:p>
          <a:p>
            <a:pPr eaLnBrk="1" hangingPunct="1">
              <a:spcBef>
                <a:spcPct val="0"/>
              </a:spcBef>
            </a:pPr>
            <a:endParaRPr lang="en-GB" altLang="en-US" dirty="0"/>
          </a:p>
          <a:p>
            <a:pPr eaLnBrk="1" hangingPunct="1">
              <a:spcBef>
                <a:spcPct val="0"/>
              </a:spcBef>
            </a:pPr>
            <a:r>
              <a:rPr lang="en-GB" altLang="en-US" dirty="0"/>
              <a:t>If a student receives an invite to a Teams meeting and clicks ‘</a:t>
            </a:r>
            <a:r>
              <a:rPr lang="en-GB" altLang="en-US" dirty="0" err="1"/>
              <a:t>yes’</a:t>
            </a:r>
            <a:r>
              <a:rPr lang="en-GB" altLang="en-US" dirty="0"/>
              <a:t> to accept, the meeting with automatically appear in their Outlook and MS Teams calendars. </a:t>
            </a:r>
          </a:p>
          <a:p>
            <a:pPr eaLnBrk="1" hangingPunct="1">
              <a:spcBef>
                <a:spcPct val="0"/>
              </a:spcBef>
            </a:pPr>
            <a:endParaRPr lang="en-GB" altLang="en-US" dirty="0"/>
          </a:p>
          <a:p>
            <a:pPr eaLnBrk="1" hangingPunct="1">
              <a:spcBef>
                <a:spcPct val="0"/>
              </a:spcBef>
            </a:pPr>
            <a:r>
              <a:rPr lang="en-GB" altLang="en-US" dirty="0"/>
              <a:t>Ms Streams is especially important as this is where the students will access their lecture recordings. </a:t>
            </a:r>
          </a:p>
        </p:txBody>
      </p:sp>
      <p:sp>
        <p:nvSpPr>
          <p:cNvPr id="49156" name="Slide Number Placeholder 3">
            <a:extLst>
              <a:ext uri="{FF2B5EF4-FFF2-40B4-BE49-F238E27FC236}">
                <a16:creationId xmlns:a16="http://schemas.microsoft.com/office/drawing/2014/main" id="{C6BE43F4-DA32-788F-A246-07487035C93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A4D207A4-7E96-46F0-9DD8-0D27FFABD1C7}" type="slidenum">
              <a:rPr lang="en-GB" altLang="en-US" smtClean="0">
                <a:latin typeface="Calibri" panose="020F0502020204030204" pitchFamily="34" charset="0"/>
              </a:rPr>
              <a:pPr fontAlgn="base">
                <a:spcBef>
                  <a:spcPct val="0"/>
                </a:spcBef>
                <a:spcAft>
                  <a:spcPct val="0"/>
                </a:spcAft>
              </a:pPr>
              <a:t>10</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6A8D93C1-21E3-92A1-B698-352781ECD85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E6D5AA87-7472-D03A-2C1A-8604A45B6A6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As students may not have a device with them in order to access MS Teams, if you decide to demonstrate using your own version of MS Teams then please ensure data is protected and no student numbers or confidential conversations are shown.</a:t>
            </a:r>
          </a:p>
          <a:p>
            <a:pPr eaLnBrk="1" hangingPunct="1">
              <a:spcBef>
                <a:spcPct val="0"/>
              </a:spcBef>
            </a:pPr>
            <a:endParaRPr lang="en-GB" altLang="en-US"/>
          </a:p>
          <a:p>
            <a:pPr eaLnBrk="1" hangingPunct="1">
              <a:spcBef>
                <a:spcPct val="0"/>
              </a:spcBef>
            </a:pPr>
            <a:r>
              <a:rPr lang="en-GB" altLang="en-US"/>
              <a:t>Demonstrate the ‘meet now’ option and how to invite participants.  </a:t>
            </a:r>
          </a:p>
          <a:p>
            <a:pPr eaLnBrk="1" hangingPunct="1">
              <a:spcBef>
                <a:spcPct val="0"/>
              </a:spcBef>
            </a:pPr>
            <a:endParaRPr lang="en-GB" altLang="en-US"/>
          </a:p>
          <a:p>
            <a:pPr eaLnBrk="1" hangingPunct="1">
              <a:spcBef>
                <a:spcPct val="0"/>
              </a:spcBef>
            </a:pPr>
            <a:r>
              <a:rPr lang="en-GB" altLang="en-US"/>
              <a:t>https://web.microsoftstream.com/video/ba1fa5fa-5ea5-48ac-a9fe-9dec36068fbd </a:t>
            </a:r>
          </a:p>
        </p:txBody>
      </p:sp>
      <p:sp>
        <p:nvSpPr>
          <p:cNvPr id="51204" name="Slide Number Placeholder 3">
            <a:extLst>
              <a:ext uri="{FF2B5EF4-FFF2-40B4-BE49-F238E27FC236}">
                <a16:creationId xmlns:a16="http://schemas.microsoft.com/office/drawing/2014/main" id="{73739B6F-1805-37E8-6E99-C56E64964A5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B80A47F2-692C-46C4-B073-04598888AD5F}" type="slidenum">
              <a:rPr lang="en-GB" altLang="en-US" smtClean="0">
                <a:latin typeface="Calibri" panose="020F0502020204030204" pitchFamily="34" charset="0"/>
              </a:rPr>
              <a:pPr fontAlgn="base">
                <a:spcBef>
                  <a:spcPct val="0"/>
                </a:spcBef>
                <a:spcAft>
                  <a:spcPct val="0"/>
                </a:spcAft>
              </a:pPr>
              <a:t>11</a:t>
            </a:fld>
            <a:endParaRPr lang="en-GB"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5429C55E-4794-D2B9-B4C3-82C5E3B4CEB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F40DC209-8640-1F8C-91C1-7A06A598348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Students will require varied support with this process. </a:t>
            </a:r>
          </a:p>
        </p:txBody>
      </p:sp>
      <p:sp>
        <p:nvSpPr>
          <p:cNvPr id="53252" name="Slide Number Placeholder 3">
            <a:extLst>
              <a:ext uri="{FF2B5EF4-FFF2-40B4-BE49-F238E27FC236}">
                <a16:creationId xmlns:a16="http://schemas.microsoft.com/office/drawing/2014/main" id="{25874BE4-DC58-ABA8-9EBB-FBB1BD71363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5F5EE847-7EEE-4D85-885D-F8224C051087}" type="slidenum">
              <a:rPr lang="en-GB" altLang="en-US" smtClean="0">
                <a:latin typeface="Calibri" panose="020F0502020204030204" pitchFamily="34" charset="0"/>
              </a:rPr>
              <a:pPr fontAlgn="base">
                <a:spcBef>
                  <a:spcPct val="0"/>
                </a:spcBef>
                <a:spcAft>
                  <a:spcPct val="0"/>
                </a:spcAft>
              </a:pPr>
              <a:t>12</a:t>
            </a:fld>
            <a:endParaRPr lang="en-GB" altLang="en-US">
              <a:latin typeface="Calibri" panose="020F050202020403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C8678F56-7034-6507-26E2-4DA24278188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1575EDB5-CF16-1801-E14E-944BF1218FC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Lecturer should use this slide to re-emphasis the help available within the university. </a:t>
            </a:r>
          </a:p>
          <a:p>
            <a:r>
              <a:rPr lang="en-GB" altLang="en-US"/>
              <a:t>Lecturers should explore the digi centre with students- Link is available on module - </a:t>
            </a:r>
            <a:r>
              <a:rPr lang="en-GB" altLang="en-US">
                <a:hlinkClick r:id="rId3"/>
              </a:rPr>
              <a:t>Digital Skills Homepage - The DigiCentre UWTSD</a:t>
            </a:r>
            <a:r>
              <a:rPr lang="en-GB" altLang="en-US"/>
              <a:t> </a:t>
            </a:r>
          </a:p>
          <a:p>
            <a:r>
              <a:rPr lang="en-GB" altLang="en-US"/>
              <a:t>Lecturers should advise student on how to book digital skills session. This can be in person or online- </a:t>
            </a:r>
            <a:r>
              <a:rPr lang="en-GB" altLang="en-US">
                <a:hlinkClick r:id="rId4"/>
              </a:rPr>
              <a:t>Book an Appointment | UWTSD Intranet</a:t>
            </a:r>
            <a:endParaRPr lang="en-GB" altLang="en-US"/>
          </a:p>
        </p:txBody>
      </p:sp>
      <p:sp>
        <p:nvSpPr>
          <p:cNvPr id="4" name="Slide Number Placeholder 3">
            <a:extLst>
              <a:ext uri="{FF2B5EF4-FFF2-40B4-BE49-F238E27FC236}">
                <a16:creationId xmlns:a16="http://schemas.microsoft.com/office/drawing/2014/main" id="{5915629C-12E2-AA0C-D188-A6C2AEA150A9}"/>
              </a:ext>
            </a:extLst>
          </p:cNvPr>
          <p:cNvSpPr>
            <a:spLocks noGrp="1"/>
          </p:cNvSpPr>
          <p:nvPr>
            <p:ph type="sldNum" sz="quarter" idx="5"/>
          </p:nvPr>
        </p:nvSpPr>
        <p:spPr/>
        <p:txBody>
          <a:bodyPr/>
          <a:lstStyle/>
          <a:p>
            <a:pPr>
              <a:defRPr/>
            </a:pPr>
            <a:fld id="{9949E41E-AB14-442D-A982-C205F8C8AE14}" type="slidenum">
              <a:rPr lang="en-GB" smtClean="0"/>
              <a:pPr>
                <a:defRPr/>
              </a:pPr>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DEDFEB1F-B83E-B146-6ED6-7C8039B2ABD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10270C17-03E2-72C6-9792-B27BF7F6E27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Lecturer should allow direct student to where to access the assignment brief on Moodle</a:t>
            </a:r>
          </a:p>
        </p:txBody>
      </p:sp>
      <p:sp>
        <p:nvSpPr>
          <p:cNvPr id="58372" name="Slide Number Placeholder 3">
            <a:extLst>
              <a:ext uri="{FF2B5EF4-FFF2-40B4-BE49-F238E27FC236}">
                <a16:creationId xmlns:a16="http://schemas.microsoft.com/office/drawing/2014/main" id="{9786E8CB-E851-5DD4-096F-72934C731CE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E6AB711E-F947-4E69-AE7F-056596EB8E12}" type="slidenum">
              <a:rPr lang="en-GB" altLang="en-US" smtClean="0">
                <a:latin typeface="Calibri" panose="020F0502020204030204" pitchFamily="34" charset="0"/>
              </a:rPr>
              <a:pPr fontAlgn="base">
                <a:spcBef>
                  <a:spcPct val="0"/>
                </a:spcBef>
                <a:spcAft>
                  <a:spcPct val="0"/>
                </a:spcAft>
              </a:pPr>
              <a:t>15</a:t>
            </a:fld>
            <a:endParaRPr lang="en-GB"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3871FE0D-0BFB-1728-9B42-FB670A5E74A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8BDB0749-7F7E-D7F7-D754-39CBD2223B2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a:extLst>
              <a:ext uri="{FF2B5EF4-FFF2-40B4-BE49-F238E27FC236}">
                <a16:creationId xmlns:a16="http://schemas.microsoft.com/office/drawing/2014/main" id="{E8A0369A-031A-A2DB-FB5B-70B19EB21B71}"/>
              </a:ext>
            </a:extLst>
          </p:cNvPr>
          <p:cNvSpPr>
            <a:spLocks noGrp="1"/>
          </p:cNvSpPr>
          <p:nvPr>
            <p:ph type="sldNum" sz="quarter" idx="5"/>
          </p:nvPr>
        </p:nvSpPr>
        <p:spPr/>
        <p:txBody>
          <a:bodyPr/>
          <a:lstStyle/>
          <a:p>
            <a:pPr>
              <a:defRPr/>
            </a:pPr>
            <a:fld id="{6BBB6BEE-F090-47B9-B001-E327428BADD7}" type="slidenum">
              <a:rPr lang="en-GB" smtClean="0"/>
              <a:pPr>
                <a:defRPr/>
              </a:pPr>
              <a:t>16</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BB566C31-EEC5-6E9D-4D50-B34F35A1653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278C7FCF-0486-2C50-7FE5-E23D2B555F8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a:extLst>
              <a:ext uri="{FF2B5EF4-FFF2-40B4-BE49-F238E27FC236}">
                <a16:creationId xmlns:a16="http://schemas.microsoft.com/office/drawing/2014/main" id="{5DA991E9-29AE-53A6-B51F-9CDDC2D4AD08}"/>
              </a:ext>
            </a:extLst>
          </p:cNvPr>
          <p:cNvSpPr>
            <a:spLocks noGrp="1"/>
          </p:cNvSpPr>
          <p:nvPr>
            <p:ph type="sldNum" sz="quarter" idx="5"/>
          </p:nvPr>
        </p:nvSpPr>
        <p:spPr/>
        <p:txBody>
          <a:bodyPr/>
          <a:lstStyle/>
          <a:p>
            <a:pPr>
              <a:defRPr/>
            </a:pPr>
            <a:fld id="{279D07F7-29CB-46CF-B4F9-B5386DED666C}" type="slidenum">
              <a:rPr lang="en-GB" smtClean="0"/>
              <a:pPr>
                <a:defRPr/>
              </a:pPr>
              <a:t>17</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CF503641-5FFE-AEA7-3BE3-4E66B045B12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60046591-390E-2B4C-DB1A-A81B342F6A2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65540" name="Slide Number Placeholder 3">
            <a:extLst>
              <a:ext uri="{FF2B5EF4-FFF2-40B4-BE49-F238E27FC236}">
                <a16:creationId xmlns:a16="http://schemas.microsoft.com/office/drawing/2014/main" id="{BC68F7E0-5441-18CB-BA88-ACF06E5D67E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E2EA1FD1-5212-4055-86AC-A6831F9D3D8F}" type="slidenum">
              <a:rPr lang="en-GB" altLang="en-US" smtClean="0">
                <a:latin typeface="Calibri" panose="020F0502020204030204" pitchFamily="34" charset="0"/>
              </a:rPr>
              <a:pPr fontAlgn="base">
                <a:spcBef>
                  <a:spcPct val="0"/>
                </a:spcBef>
                <a:spcAft>
                  <a:spcPct val="0"/>
                </a:spcAft>
              </a:pPr>
              <a:t>19</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9E0407F-0F1B-0F6F-7EF2-1AAFCA5A9616}"/>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useBgFill="1">
        <p:nvSpPr>
          <p:cNvPr id="5" name="Rectangle 4">
            <a:extLst>
              <a:ext uri="{FF2B5EF4-FFF2-40B4-BE49-F238E27FC236}">
                <a16:creationId xmlns:a16="http://schemas.microsoft.com/office/drawing/2014/main" id="{B23A2B48-1349-F32E-F71F-AFF626FAF4B9}"/>
              </a:ext>
            </a:extLst>
          </p:cNvPr>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pPr>
              <a:defRPr/>
            </a:pPr>
            <a:endParaRPr lang="en-GB"/>
          </a:p>
        </p:txBody>
      </p:sp>
      <p:sp>
        <p:nvSpPr>
          <p:cNvPr id="6" name="Rectangle 5">
            <a:extLst>
              <a:ext uri="{FF2B5EF4-FFF2-40B4-BE49-F238E27FC236}">
                <a16:creationId xmlns:a16="http://schemas.microsoft.com/office/drawing/2014/main" id="{76D472F0-61BE-9FA0-7C93-322D116DD95C}"/>
              </a:ext>
            </a:extLst>
          </p:cNvPr>
          <p:cNvSpPr/>
          <p:nvPr/>
        </p:nvSpPr>
        <p:spPr>
          <a:xfrm>
            <a:off x="1447800" y="1411288"/>
            <a:ext cx="9296400" cy="4035425"/>
          </a:xfrm>
          <a:prstGeom prst="rect">
            <a:avLst/>
          </a:prstGeom>
          <a:noFill/>
          <a:ln w="6350" cap="sq" cmpd="sng" algn="ctr">
            <a:solidFill>
              <a:schemeClr val="tx1">
                <a:lumMod val="75000"/>
                <a:lumOff val="25000"/>
              </a:schemeClr>
            </a:solidFill>
            <a:prstDash val="solid"/>
            <a:miter lim="800000"/>
          </a:ln>
          <a:effectLst/>
        </p:spPr>
        <p:txBody>
          <a:bodyPr/>
          <a:lstStyle/>
          <a:p>
            <a:pPr>
              <a:defRPr/>
            </a:pPr>
            <a:endParaRPr lang="en-GB"/>
          </a:p>
        </p:txBody>
      </p:sp>
      <p:sp>
        <p:nvSpPr>
          <p:cNvPr id="7" name="Rectangle 6">
            <a:extLst>
              <a:ext uri="{FF2B5EF4-FFF2-40B4-BE49-F238E27FC236}">
                <a16:creationId xmlns:a16="http://schemas.microsoft.com/office/drawing/2014/main" id="{16A8B510-BF27-7B00-E80E-9620FCF666E6}"/>
              </a:ext>
            </a:extLst>
          </p:cNvPr>
          <p:cNvSpPr/>
          <p:nvPr/>
        </p:nvSpPr>
        <p:spPr>
          <a:xfrm>
            <a:off x="5135563" y="1268413"/>
            <a:ext cx="1920875" cy="7302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defRPr/>
            </a:pPr>
            <a:endParaRPr lang="en-GB"/>
          </a:p>
        </p:txBody>
      </p:sp>
      <p:grpSp>
        <p:nvGrpSpPr>
          <p:cNvPr id="8" name="Group 13">
            <a:extLst>
              <a:ext uri="{FF2B5EF4-FFF2-40B4-BE49-F238E27FC236}">
                <a16:creationId xmlns:a16="http://schemas.microsoft.com/office/drawing/2014/main" id="{DCC3FEAB-16A4-E86E-953A-4E7A5C57CB70}"/>
              </a:ext>
            </a:extLst>
          </p:cNvPr>
          <p:cNvGrpSpPr>
            <a:grpSpLocks/>
          </p:cNvGrpSpPr>
          <p:nvPr/>
        </p:nvGrpSpPr>
        <p:grpSpPr bwMode="auto">
          <a:xfrm>
            <a:off x="5249863" y="1268413"/>
            <a:ext cx="1692275" cy="615950"/>
            <a:chOff x="5250180" y="1267730"/>
            <a:chExt cx="1691640" cy="615934"/>
          </a:xfrm>
        </p:grpSpPr>
        <p:cxnSp>
          <p:nvCxnSpPr>
            <p:cNvPr id="9" name="Straight Connector 8">
              <a:extLst>
                <a:ext uri="{FF2B5EF4-FFF2-40B4-BE49-F238E27FC236}">
                  <a16:creationId xmlns:a16="http://schemas.microsoft.com/office/drawing/2014/main" id="{DE5C5ACF-225F-0CA5-875B-C626ED7A5494}"/>
                </a:ext>
              </a:extLst>
            </p:cNvPr>
            <p:cNvCxnSpPr/>
            <p:nvPr/>
          </p:nvCxnSpPr>
          <p:spPr>
            <a:xfrm>
              <a:off x="5250180" y="1267730"/>
              <a:ext cx="0" cy="612759"/>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80C83D-E92E-E9C4-4C42-9CE4F0862114}"/>
                </a:ext>
              </a:extLst>
            </p:cNvPr>
            <p:cNvCxnSpPr/>
            <p:nvPr/>
          </p:nvCxnSpPr>
          <p:spPr>
            <a:xfrm>
              <a:off x="6941820" y="1267730"/>
              <a:ext cx="0" cy="612759"/>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1E02D67-55B5-8F79-DEA7-F0C68D826BD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2" name="Date Placeholder 19">
            <a:extLst>
              <a:ext uri="{FF2B5EF4-FFF2-40B4-BE49-F238E27FC236}">
                <a16:creationId xmlns:a16="http://schemas.microsoft.com/office/drawing/2014/main" id="{CFEE908E-6F3C-E9C7-AD11-608229B8E555}"/>
              </a:ext>
            </a:extLst>
          </p:cNvPr>
          <p:cNvSpPr>
            <a:spLocks noGrp="1"/>
          </p:cNvSpPr>
          <p:nvPr>
            <p:ph type="dt" sz="half" idx="10"/>
          </p:nvPr>
        </p:nvSpPr>
        <p:spPr>
          <a:xfrm>
            <a:off x="5318125" y="1341438"/>
            <a:ext cx="1555750" cy="485775"/>
          </a:xfrm>
        </p:spPr>
        <p:txBody>
          <a:bodyPr/>
          <a:lstStyle>
            <a:lvl1pPr algn="ctr">
              <a:defRPr sz="1300" spc="0" baseline="0">
                <a:solidFill>
                  <a:srgbClr val="FFFFFF"/>
                </a:solidFill>
                <a:latin typeface="+mn-lt"/>
              </a:defRPr>
            </a:lvl1pPr>
          </a:lstStyle>
          <a:p>
            <a:pPr>
              <a:defRPr/>
            </a:pPr>
            <a:fld id="{2D258518-C883-4C81-9A92-4CF8F681D3E4}" type="datetime1">
              <a:rPr lang="en-US"/>
              <a:pPr>
                <a:defRPr/>
              </a:pPr>
              <a:t>9/4/2026</a:t>
            </a:fld>
            <a:endParaRPr lang="en-US" dirty="0"/>
          </a:p>
        </p:txBody>
      </p:sp>
      <p:sp>
        <p:nvSpPr>
          <p:cNvPr id="13" name="Footer Placeholder 20">
            <a:extLst>
              <a:ext uri="{FF2B5EF4-FFF2-40B4-BE49-F238E27FC236}">
                <a16:creationId xmlns:a16="http://schemas.microsoft.com/office/drawing/2014/main" id="{28EEC8EF-AD35-B3AA-5820-4C9D501E726A}"/>
              </a:ext>
            </a:extLst>
          </p:cNvPr>
          <p:cNvSpPr>
            <a:spLocks noGrp="1"/>
          </p:cNvSpPr>
          <p:nvPr>
            <p:ph type="ftr" sz="quarter" idx="11"/>
          </p:nvPr>
        </p:nvSpPr>
        <p:spPr>
          <a:xfrm>
            <a:off x="1628775" y="5176838"/>
            <a:ext cx="5730875" cy="228600"/>
          </a:xfrm>
        </p:spPr>
        <p:txBody>
          <a:bodyPr/>
          <a:lstStyle>
            <a:lvl1pPr algn="l">
              <a:defRPr>
                <a:solidFill>
                  <a:schemeClr val="tx1">
                    <a:lumMod val="85000"/>
                    <a:lumOff val="15000"/>
                  </a:schemeClr>
                </a:solidFill>
              </a:defRPr>
            </a:lvl1pPr>
          </a:lstStyle>
          <a:p>
            <a:pPr>
              <a:defRPr/>
            </a:pPr>
            <a:endParaRPr lang="en-US"/>
          </a:p>
        </p:txBody>
      </p:sp>
      <p:sp>
        <p:nvSpPr>
          <p:cNvPr id="14" name="Slide Number Placeholder 21">
            <a:extLst>
              <a:ext uri="{FF2B5EF4-FFF2-40B4-BE49-F238E27FC236}">
                <a16:creationId xmlns:a16="http://schemas.microsoft.com/office/drawing/2014/main" id="{CDDE7574-01C3-C2EA-A055-E7DDBF6630D3}"/>
              </a:ext>
            </a:extLst>
          </p:cNvPr>
          <p:cNvSpPr>
            <a:spLocks noGrp="1"/>
          </p:cNvSpPr>
          <p:nvPr>
            <p:ph type="sldNum" sz="quarter" idx="12"/>
          </p:nvPr>
        </p:nvSpPr>
        <p:spPr>
          <a:xfrm>
            <a:off x="8607425" y="5176838"/>
            <a:ext cx="1955800" cy="228600"/>
          </a:xfrm>
        </p:spPr>
        <p:txBody>
          <a:bodyPr/>
          <a:lstStyle>
            <a:lvl1pPr>
              <a:defRPr>
                <a:solidFill>
                  <a:schemeClr val="tx1">
                    <a:lumMod val="85000"/>
                    <a:lumOff val="15000"/>
                  </a:schemeClr>
                </a:solidFill>
              </a:defRPr>
            </a:lvl1pPr>
          </a:lstStyle>
          <a:p>
            <a:pPr>
              <a:defRPr/>
            </a:pPr>
            <a:fld id="{BB063F4C-943F-41BD-A87C-07414C2D39DD}" type="slidenum">
              <a:rPr lang="en-US"/>
              <a:pPr>
                <a:defRPr/>
              </a:pPr>
              <a:t>‹#›</a:t>
            </a:fld>
            <a:endParaRPr lang="en-US" dirty="0"/>
          </a:p>
        </p:txBody>
      </p:sp>
    </p:spTree>
    <p:extLst>
      <p:ext uri="{BB962C8B-B14F-4D97-AF65-F5344CB8AC3E}">
        <p14:creationId xmlns:p14="http://schemas.microsoft.com/office/powerpoint/2010/main" val="3483338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1E7C642-D63B-001B-F1F9-97F040F650C2}"/>
              </a:ext>
            </a:extLst>
          </p:cNvPr>
          <p:cNvSpPr>
            <a:spLocks noGrp="1"/>
          </p:cNvSpPr>
          <p:nvPr>
            <p:ph type="dt" sz="half" idx="10"/>
          </p:nvPr>
        </p:nvSpPr>
        <p:spPr/>
        <p:txBody>
          <a:bodyPr/>
          <a:lstStyle>
            <a:lvl1pPr>
              <a:defRPr/>
            </a:lvl1pPr>
          </a:lstStyle>
          <a:p>
            <a:pPr>
              <a:defRPr/>
            </a:pPr>
            <a:fld id="{F446DAA4-D7C3-4FF2-872E-31F589B5483C}" type="datetime1">
              <a:rPr lang="en-US"/>
              <a:pPr>
                <a:defRPr/>
              </a:pPr>
              <a:t>9/4/2026</a:t>
            </a:fld>
            <a:endParaRPr lang="en-US" dirty="0"/>
          </a:p>
        </p:txBody>
      </p:sp>
      <p:sp>
        <p:nvSpPr>
          <p:cNvPr id="5" name="Footer Placeholder 4">
            <a:extLst>
              <a:ext uri="{FF2B5EF4-FFF2-40B4-BE49-F238E27FC236}">
                <a16:creationId xmlns:a16="http://schemas.microsoft.com/office/drawing/2014/main" id="{7B242728-CF75-B094-F6CB-1E80DE96596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6D77D976-361B-7A2D-45FC-B86A3D23CCD9}"/>
              </a:ext>
            </a:extLst>
          </p:cNvPr>
          <p:cNvSpPr>
            <a:spLocks noGrp="1"/>
          </p:cNvSpPr>
          <p:nvPr>
            <p:ph type="sldNum" sz="quarter" idx="12"/>
          </p:nvPr>
        </p:nvSpPr>
        <p:spPr/>
        <p:txBody>
          <a:bodyPr/>
          <a:lstStyle>
            <a:lvl1pPr>
              <a:defRPr/>
            </a:lvl1pPr>
          </a:lstStyle>
          <a:p>
            <a:pPr>
              <a:defRPr/>
            </a:pPr>
            <a:fld id="{FF30B153-FF95-44D6-8197-5965021DE885}" type="slidenum">
              <a:rPr lang="en-US"/>
              <a:pPr>
                <a:defRPr/>
              </a:pPr>
              <a:t>‹#›</a:t>
            </a:fld>
            <a:endParaRPr lang="en-US" dirty="0"/>
          </a:p>
        </p:txBody>
      </p:sp>
    </p:spTree>
    <p:extLst>
      <p:ext uri="{BB962C8B-B14F-4D97-AF65-F5344CB8AC3E}">
        <p14:creationId xmlns:p14="http://schemas.microsoft.com/office/powerpoint/2010/main" val="17134460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4884240-5F49-E74B-2465-4395B31E4ADF}"/>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useBgFill="1">
        <p:nvSpPr>
          <p:cNvPr id="5" name="Rectangle 4">
            <a:extLst>
              <a:ext uri="{FF2B5EF4-FFF2-40B4-BE49-F238E27FC236}">
                <a16:creationId xmlns:a16="http://schemas.microsoft.com/office/drawing/2014/main" id="{F175193A-5074-0BD7-2035-8AF461E64866}"/>
              </a:ext>
            </a:extLst>
          </p:cNvPr>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6" name="Rectangle 5">
            <a:extLst>
              <a:ext uri="{FF2B5EF4-FFF2-40B4-BE49-F238E27FC236}">
                <a16:creationId xmlns:a16="http://schemas.microsoft.com/office/drawing/2014/main" id="{2E9122E6-85DD-C081-ACE3-735B0F01AFB7}"/>
              </a:ext>
            </a:extLst>
          </p:cNvPr>
          <p:cNvSpPr/>
          <p:nvPr/>
        </p:nvSpPr>
        <p:spPr>
          <a:xfrm>
            <a:off x="1447800" y="1411288"/>
            <a:ext cx="9296400" cy="4035425"/>
          </a:xfrm>
          <a:prstGeom prst="rect">
            <a:avLst/>
          </a:prstGeom>
          <a:noFill/>
          <a:ln w="6350" cap="sq" cmpd="sng" algn="ctr">
            <a:solidFill>
              <a:schemeClr val="tx1">
                <a:lumMod val="75000"/>
                <a:lumOff val="25000"/>
              </a:schemeClr>
            </a:solidFill>
            <a:prstDash val="solid"/>
            <a:miter lim="800000"/>
          </a:ln>
          <a:effectLst/>
        </p:spPr>
      </p:sp>
      <p:sp>
        <p:nvSpPr>
          <p:cNvPr id="7" name="Rectangle 6">
            <a:extLst>
              <a:ext uri="{FF2B5EF4-FFF2-40B4-BE49-F238E27FC236}">
                <a16:creationId xmlns:a16="http://schemas.microsoft.com/office/drawing/2014/main" id="{92916607-3095-1AA7-BD2C-97A4415E72E2}"/>
              </a:ext>
            </a:extLst>
          </p:cNvPr>
          <p:cNvSpPr/>
          <p:nvPr/>
        </p:nvSpPr>
        <p:spPr>
          <a:xfrm>
            <a:off x="5135563" y="1268413"/>
            <a:ext cx="1920875" cy="7302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8" name="Group 13">
            <a:extLst>
              <a:ext uri="{FF2B5EF4-FFF2-40B4-BE49-F238E27FC236}">
                <a16:creationId xmlns:a16="http://schemas.microsoft.com/office/drawing/2014/main" id="{672F7601-8BE8-BC99-828C-F715893428FD}"/>
              </a:ext>
            </a:extLst>
          </p:cNvPr>
          <p:cNvGrpSpPr>
            <a:grpSpLocks/>
          </p:cNvGrpSpPr>
          <p:nvPr/>
        </p:nvGrpSpPr>
        <p:grpSpPr bwMode="auto">
          <a:xfrm>
            <a:off x="5249863" y="1268413"/>
            <a:ext cx="1692275" cy="615950"/>
            <a:chOff x="5250180" y="1267730"/>
            <a:chExt cx="1691640" cy="615934"/>
          </a:xfrm>
        </p:grpSpPr>
        <p:cxnSp>
          <p:nvCxnSpPr>
            <p:cNvPr id="9" name="Straight Connector 8">
              <a:extLst>
                <a:ext uri="{FF2B5EF4-FFF2-40B4-BE49-F238E27FC236}">
                  <a16:creationId xmlns:a16="http://schemas.microsoft.com/office/drawing/2014/main" id="{07782025-1C75-E71C-2CDE-0E94DDF1160E}"/>
                </a:ext>
              </a:extLst>
            </p:cNvPr>
            <p:cNvCxnSpPr/>
            <p:nvPr/>
          </p:nvCxnSpPr>
          <p:spPr>
            <a:xfrm>
              <a:off x="5250180" y="1267730"/>
              <a:ext cx="0" cy="612759"/>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E9F898B-C3E3-DAFE-53A8-F29F90101237}"/>
                </a:ext>
              </a:extLst>
            </p:cNvPr>
            <p:cNvCxnSpPr/>
            <p:nvPr/>
          </p:nvCxnSpPr>
          <p:spPr>
            <a:xfrm>
              <a:off x="6941820" y="1267730"/>
              <a:ext cx="0" cy="612759"/>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7B86BFD-9E37-C112-ABD8-9209C0894AF0}"/>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629156" y="2275165"/>
            <a:ext cx="8933688" cy="2406895"/>
          </a:xfrm>
        </p:spPr>
        <p:txBody>
          <a:bodyP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629156" y="4682062"/>
            <a:ext cx="8939784" cy="457200"/>
          </a:xfrm>
        </p:spPr>
        <p:txBody>
          <a:bodyPr>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3">
            <a:extLst>
              <a:ext uri="{FF2B5EF4-FFF2-40B4-BE49-F238E27FC236}">
                <a16:creationId xmlns:a16="http://schemas.microsoft.com/office/drawing/2014/main" id="{5311D682-B9A1-BAE0-BDF0-09B52E17E42E}"/>
              </a:ext>
            </a:extLst>
          </p:cNvPr>
          <p:cNvSpPr>
            <a:spLocks noGrp="1"/>
          </p:cNvSpPr>
          <p:nvPr>
            <p:ph type="dt" sz="half" idx="10"/>
          </p:nvPr>
        </p:nvSpPr>
        <p:spPr>
          <a:xfrm>
            <a:off x="5318125" y="1344613"/>
            <a:ext cx="1555750" cy="498475"/>
          </a:xfrm>
        </p:spPr>
        <p:txBody>
          <a:bodyPr/>
          <a:lstStyle>
            <a:lvl1pPr algn="ctr">
              <a:defRPr lang="en-US" sz="1300" kern="1200" spc="0" baseline="0">
                <a:solidFill>
                  <a:srgbClr val="FFFFFF"/>
                </a:solidFill>
                <a:latin typeface="+mn-lt"/>
                <a:ea typeface="+mn-ea"/>
                <a:cs typeface="+mn-cs"/>
              </a:defRPr>
            </a:lvl1pPr>
          </a:lstStyle>
          <a:p>
            <a:pPr>
              <a:defRPr/>
            </a:pPr>
            <a:fld id="{0EA481F3-76F1-4D3A-894F-6E7242217457}" type="datetime1">
              <a:rPr lang="en-US"/>
              <a:pPr>
                <a:defRPr/>
              </a:pPr>
              <a:t>9/4/2026</a:t>
            </a:fld>
            <a:endParaRPr dirty="0"/>
          </a:p>
        </p:txBody>
      </p:sp>
      <p:sp>
        <p:nvSpPr>
          <p:cNvPr id="13" name="Footer Placeholder 4">
            <a:extLst>
              <a:ext uri="{FF2B5EF4-FFF2-40B4-BE49-F238E27FC236}">
                <a16:creationId xmlns:a16="http://schemas.microsoft.com/office/drawing/2014/main" id="{B05BB7DA-289E-A3E4-914E-F006C64EBBE2}"/>
              </a:ext>
            </a:extLst>
          </p:cNvPr>
          <p:cNvSpPr>
            <a:spLocks noGrp="1"/>
          </p:cNvSpPr>
          <p:nvPr>
            <p:ph type="ftr" sz="quarter" idx="11"/>
          </p:nvPr>
        </p:nvSpPr>
        <p:spPr>
          <a:xfrm>
            <a:off x="1628775" y="5176838"/>
            <a:ext cx="5661025" cy="228600"/>
          </a:xfrm>
        </p:spPr>
        <p:txBody>
          <a:bodyPr/>
          <a:lstStyle>
            <a:lvl1pPr algn="l">
              <a:defRPr>
                <a:solidFill>
                  <a:schemeClr val="tx1">
                    <a:lumMod val="85000"/>
                    <a:lumOff val="15000"/>
                  </a:schemeClr>
                </a:solidFill>
              </a:defRPr>
            </a:lvl1pPr>
          </a:lstStyle>
          <a:p>
            <a:pPr>
              <a:defRPr/>
            </a:pPr>
            <a:endParaRPr lang="en-US"/>
          </a:p>
        </p:txBody>
      </p:sp>
      <p:sp>
        <p:nvSpPr>
          <p:cNvPr id="14" name="Slide Number Placeholder 5">
            <a:extLst>
              <a:ext uri="{FF2B5EF4-FFF2-40B4-BE49-F238E27FC236}">
                <a16:creationId xmlns:a16="http://schemas.microsoft.com/office/drawing/2014/main" id="{FBD76538-D0F0-8E6D-80C6-4DB1365E1B21}"/>
              </a:ext>
            </a:extLst>
          </p:cNvPr>
          <p:cNvSpPr>
            <a:spLocks noGrp="1"/>
          </p:cNvSpPr>
          <p:nvPr>
            <p:ph type="sldNum" sz="quarter" idx="12"/>
          </p:nvPr>
        </p:nvSpPr>
        <p:spPr>
          <a:xfrm>
            <a:off x="8604250" y="5176838"/>
            <a:ext cx="1958975" cy="228600"/>
          </a:xfrm>
        </p:spPr>
        <p:txBody>
          <a:bodyPr/>
          <a:lstStyle>
            <a:lvl1pPr>
              <a:defRPr>
                <a:solidFill>
                  <a:schemeClr val="tx1">
                    <a:lumMod val="85000"/>
                    <a:lumOff val="15000"/>
                  </a:schemeClr>
                </a:solidFill>
              </a:defRPr>
            </a:lvl1pPr>
          </a:lstStyle>
          <a:p>
            <a:pPr>
              <a:defRPr/>
            </a:pPr>
            <a:fld id="{C2D22FFD-38CD-4A25-8F2B-74BDF215B56B}" type="slidenum">
              <a:rPr lang="en-US"/>
              <a:pPr>
                <a:defRPr/>
              </a:pPr>
              <a:t>‹#›</a:t>
            </a:fld>
            <a:endParaRPr lang="en-US" dirty="0"/>
          </a:p>
        </p:txBody>
      </p:sp>
    </p:spTree>
    <p:extLst>
      <p:ext uri="{BB962C8B-B14F-4D97-AF65-F5344CB8AC3E}">
        <p14:creationId xmlns:p14="http://schemas.microsoft.com/office/powerpoint/2010/main" val="3833609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3">
            <a:extLst>
              <a:ext uri="{FF2B5EF4-FFF2-40B4-BE49-F238E27FC236}">
                <a16:creationId xmlns:a16="http://schemas.microsoft.com/office/drawing/2014/main" id="{15A28BD0-F278-4FB0-AE2A-F99C05B71861}"/>
              </a:ext>
            </a:extLst>
          </p:cNvPr>
          <p:cNvSpPr>
            <a:spLocks noGrp="1"/>
          </p:cNvSpPr>
          <p:nvPr>
            <p:ph type="dt" sz="half" idx="10"/>
          </p:nvPr>
        </p:nvSpPr>
        <p:spPr/>
        <p:txBody>
          <a:bodyPr/>
          <a:lstStyle>
            <a:lvl1pPr>
              <a:defRPr/>
            </a:lvl1pPr>
          </a:lstStyle>
          <a:p>
            <a:pPr>
              <a:defRPr/>
            </a:pPr>
            <a:fld id="{2A10CB9D-D2C4-4878-8AC5-F3DA9528B68A}" type="datetime1">
              <a:rPr lang="en-US"/>
              <a:pPr>
                <a:defRPr/>
              </a:pPr>
              <a:t>9/4/2026</a:t>
            </a:fld>
            <a:endParaRPr lang="en-US" dirty="0"/>
          </a:p>
        </p:txBody>
      </p:sp>
      <p:sp>
        <p:nvSpPr>
          <p:cNvPr id="5" name="Footer Placeholder 4">
            <a:extLst>
              <a:ext uri="{FF2B5EF4-FFF2-40B4-BE49-F238E27FC236}">
                <a16:creationId xmlns:a16="http://schemas.microsoft.com/office/drawing/2014/main" id="{028C11AC-684C-68D8-063A-9C614FDF91AA}"/>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EFF16704-04A8-3916-D453-1A0B22E6D977}"/>
              </a:ext>
            </a:extLst>
          </p:cNvPr>
          <p:cNvSpPr>
            <a:spLocks noGrp="1"/>
          </p:cNvSpPr>
          <p:nvPr>
            <p:ph type="sldNum" sz="quarter" idx="12"/>
          </p:nvPr>
        </p:nvSpPr>
        <p:spPr/>
        <p:txBody>
          <a:bodyPr/>
          <a:lstStyle>
            <a:lvl1pPr>
              <a:defRPr/>
            </a:lvl1pPr>
          </a:lstStyle>
          <a:p>
            <a:pPr>
              <a:defRPr/>
            </a:pPr>
            <a:fld id="{3319F318-C357-4088-97FD-5FAB89CF8580}" type="slidenum">
              <a:rPr lang="en-US"/>
              <a:pPr>
                <a:defRPr/>
              </a:pPr>
              <a:t>‹#›</a:t>
            </a:fld>
            <a:endParaRPr lang="en-US" dirty="0"/>
          </a:p>
        </p:txBody>
      </p:sp>
    </p:spTree>
    <p:extLst>
      <p:ext uri="{BB962C8B-B14F-4D97-AF65-F5344CB8AC3E}">
        <p14:creationId xmlns:p14="http://schemas.microsoft.com/office/powerpoint/2010/main" val="636238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F3C3760C-C021-8FA4-6464-EC7F80739686}"/>
              </a:ext>
            </a:extLst>
          </p:cNvPr>
          <p:cNvSpPr>
            <a:spLocks noGrp="1"/>
          </p:cNvSpPr>
          <p:nvPr>
            <p:ph type="dt" sz="half" idx="10"/>
          </p:nvPr>
        </p:nvSpPr>
        <p:spPr/>
        <p:txBody>
          <a:bodyPr/>
          <a:lstStyle>
            <a:lvl1pPr>
              <a:defRPr/>
            </a:lvl1pPr>
          </a:lstStyle>
          <a:p>
            <a:pPr>
              <a:defRPr/>
            </a:pPr>
            <a:fld id="{3213D1FA-2366-4537-9CD4-0D934807E051}" type="datetime1">
              <a:rPr lang="en-US"/>
              <a:pPr>
                <a:defRPr/>
              </a:pPr>
              <a:t>9/4/2026</a:t>
            </a:fld>
            <a:endParaRPr lang="en-US" dirty="0"/>
          </a:p>
        </p:txBody>
      </p:sp>
      <p:sp>
        <p:nvSpPr>
          <p:cNvPr id="8" name="Footer Placeholder 4">
            <a:extLst>
              <a:ext uri="{FF2B5EF4-FFF2-40B4-BE49-F238E27FC236}">
                <a16:creationId xmlns:a16="http://schemas.microsoft.com/office/drawing/2014/main" id="{795ECE4A-4AA1-879F-4F85-02251EA1CC19}"/>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73033F79-8B44-0B56-81D6-F0014362B8D4}"/>
              </a:ext>
            </a:extLst>
          </p:cNvPr>
          <p:cNvSpPr>
            <a:spLocks noGrp="1"/>
          </p:cNvSpPr>
          <p:nvPr>
            <p:ph type="sldNum" sz="quarter" idx="12"/>
          </p:nvPr>
        </p:nvSpPr>
        <p:spPr/>
        <p:txBody>
          <a:bodyPr/>
          <a:lstStyle>
            <a:lvl1pPr>
              <a:defRPr/>
            </a:lvl1pPr>
          </a:lstStyle>
          <a:p>
            <a:pPr>
              <a:defRPr/>
            </a:pPr>
            <a:fld id="{B865BF32-F0A2-4D69-BFA0-1A9699BED3CF}" type="slidenum">
              <a:rPr lang="en-US"/>
              <a:pPr>
                <a:defRPr/>
              </a:pPr>
              <a:t>‹#›</a:t>
            </a:fld>
            <a:endParaRPr lang="en-US" dirty="0"/>
          </a:p>
        </p:txBody>
      </p:sp>
    </p:spTree>
    <p:extLst>
      <p:ext uri="{BB962C8B-B14F-4D97-AF65-F5344CB8AC3E}">
        <p14:creationId xmlns:p14="http://schemas.microsoft.com/office/powerpoint/2010/main" val="673937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CB98A4E0-425E-F6CC-5513-AEC4FF5C4378}"/>
              </a:ext>
            </a:extLst>
          </p:cNvPr>
          <p:cNvSpPr>
            <a:spLocks noGrp="1"/>
          </p:cNvSpPr>
          <p:nvPr>
            <p:ph type="dt" sz="half" idx="10"/>
          </p:nvPr>
        </p:nvSpPr>
        <p:spPr/>
        <p:txBody>
          <a:bodyPr/>
          <a:lstStyle>
            <a:lvl1pPr>
              <a:defRPr/>
            </a:lvl1pPr>
          </a:lstStyle>
          <a:p>
            <a:pPr>
              <a:defRPr/>
            </a:pPr>
            <a:fld id="{59E53775-461F-4860-BE64-0FC0D2A2438B}" type="datetime1">
              <a:rPr lang="en-US"/>
              <a:pPr>
                <a:defRPr/>
              </a:pPr>
              <a:t>9/4/2026</a:t>
            </a:fld>
            <a:endParaRPr lang="en-US" dirty="0"/>
          </a:p>
        </p:txBody>
      </p:sp>
      <p:sp>
        <p:nvSpPr>
          <p:cNvPr id="4" name="Footer Placeholder 4">
            <a:extLst>
              <a:ext uri="{FF2B5EF4-FFF2-40B4-BE49-F238E27FC236}">
                <a16:creationId xmlns:a16="http://schemas.microsoft.com/office/drawing/2014/main" id="{6F313BBC-B6C0-5B15-E823-CFA477D027B6}"/>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6ADD7C79-A38A-AAE8-FB29-B4BA47F28DA7}"/>
              </a:ext>
            </a:extLst>
          </p:cNvPr>
          <p:cNvSpPr>
            <a:spLocks noGrp="1"/>
          </p:cNvSpPr>
          <p:nvPr>
            <p:ph type="sldNum" sz="quarter" idx="12"/>
          </p:nvPr>
        </p:nvSpPr>
        <p:spPr/>
        <p:txBody>
          <a:bodyPr/>
          <a:lstStyle>
            <a:lvl1pPr>
              <a:defRPr/>
            </a:lvl1pPr>
          </a:lstStyle>
          <a:p>
            <a:pPr>
              <a:defRPr/>
            </a:pPr>
            <a:fld id="{1C916BBF-0465-42AF-99D3-8D98AF4D806B}" type="slidenum">
              <a:rPr lang="en-US"/>
              <a:pPr>
                <a:defRPr/>
              </a:pPr>
              <a:t>‹#›</a:t>
            </a:fld>
            <a:endParaRPr lang="en-US" dirty="0"/>
          </a:p>
        </p:txBody>
      </p:sp>
    </p:spTree>
    <p:extLst>
      <p:ext uri="{BB962C8B-B14F-4D97-AF65-F5344CB8AC3E}">
        <p14:creationId xmlns:p14="http://schemas.microsoft.com/office/powerpoint/2010/main" val="3114165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D1DFDCA-3862-32F6-10FB-F62BBDFB1087}"/>
              </a:ext>
            </a:extLst>
          </p:cNvPr>
          <p:cNvSpPr>
            <a:spLocks noGrp="1"/>
          </p:cNvSpPr>
          <p:nvPr>
            <p:ph type="dt" sz="half" idx="10"/>
          </p:nvPr>
        </p:nvSpPr>
        <p:spPr/>
        <p:txBody>
          <a:bodyPr/>
          <a:lstStyle>
            <a:lvl1pPr>
              <a:defRPr/>
            </a:lvl1pPr>
          </a:lstStyle>
          <a:p>
            <a:pPr>
              <a:defRPr/>
            </a:pPr>
            <a:fld id="{0E81E13A-420B-4207-82CB-73348580BD8E}" type="datetime1">
              <a:rPr lang="en-US"/>
              <a:pPr>
                <a:defRPr/>
              </a:pPr>
              <a:t>9/4/2026</a:t>
            </a:fld>
            <a:endParaRPr lang="en-US" dirty="0"/>
          </a:p>
        </p:txBody>
      </p:sp>
      <p:sp>
        <p:nvSpPr>
          <p:cNvPr id="3" name="Footer Placeholder 4">
            <a:extLst>
              <a:ext uri="{FF2B5EF4-FFF2-40B4-BE49-F238E27FC236}">
                <a16:creationId xmlns:a16="http://schemas.microsoft.com/office/drawing/2014/main" id="{840C7CAC-3214-6662-34AA-EB7FDC673464}"/>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75437B1E-E2CD-E5C5-BDA6-64FF50E9E389}"/>
              </a:ext>
            </a:extLst>
          </p:cNvPr>
          <p:cNvSpPr>
            <a:spLocks noGrp="1"/>
          </p:cNvSpPr>
          <p:nvPr>
            <p:ph type="sldNum" sz="quarter" idx="12"/>
          </p:nvPr>
        </p:nvSpPr>
        <p:spPr/>
        <p:txBody>
          <a:bodyPr/>
          <a:lstStyle>
            <a:lvl1pPr>
              <a:defRPr/>
            </a:lvl1pPr>
          </a:lstStyle>
          <a:p>
            <a:pPr>
              <a:defRPr/>
            </a:pPr>
            <a:fld id="{2F4B8FA5-2655-4B32-8530-16DF3929982A}" type="slidenum">
              <a:rPr lang="en-US"/>
              <a:pPr>
                <a:defRPr/>
              </a:pPr>
              <a:t>‹#›</a:t>
            </a:fld>
            <a:endParaRPr lang="en-US" dirty="0"/>
          </a:p>
        </p:txBody>
      </p:sp>
    </p:spTree>
    <p:extLst>
      <p:ext uri="{BB962C8B-B14F-4D97-AF65-F5344CB8AC3E}">
        <p14:creationId xmlns:p14="http://schemas.microsoft.com/office/powerpoint/2010/main" val="120694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B642AA3-016C-2C56-9A0A-F04D321CD956}"/>
              </a:ext>
            </a:extLst>
          </p:cNvPr>
          <p:cNvSpPr/>
          <p:nvPr/>
        </p:nvSpPr>
        <p:spPr>
          <a:xfrm>
            <a:off x="8120063" y="238125"/>
            <a:ext cx="3825875" cy="6381750"/>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defRPr/>
            </a:pPr>
            <a:endParaRPr lang="en-GB"/>
          </a:p>
        </p:txBody>
      </p:sp>
      <p:sp>
        <p:nvSpPr>
          <p:cNvPr id="6" name="Rectangle 5">
            <a:extLst>
              <a:ext uri="{FF2B5EF4-FFF2-40B4-BE49-F238E27FC236}">
                <a16:creationId xmlns:a16="http://schemas.microsoft.com/office/drawing/2014/main" id="{0C970113-E035-D6E2-F3EE-B65874D9AD94}"/>
              </a:ext>
            </a:extLst>
          </p:cNvPr>
          <p:cNvSpPr/>
          <p:nvPr/>
        </p:nvSpPr>
        <p:spPr>
          <a:xfrm>
            <a:off x="8255000" y="374650"/>
            <a:ext cx="3556000" cy="6108700"/>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pPr>
              <a:defRPr/>
            </a:pPr>
            <a:endParaRPr lang="en-GB"/>
          </a:p>
        </p:txBody>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7">
            <a:extLst>
              <a:ext uri="{FF2B5EF4-FFF2-40B4-BE49-F238E27FC236}">
                <a16:creationId xmlns:a16="http://schemas.microsoft.com/office/drawing/2014/main" id="{BE3E4F67-D067-8C5E-5CAD-9089F9613B85}"/>
              </a:ext>
            </a:extLst>
          </p:cNvPr>
          <p:cNvSpPr>
            <a:spLocks noGrp="1"/>
          </p:cNvSpPr>
          <p:nvPr>
            <p:ph type="dt" sz="half" idx="10"/>
          </p:nvPr>
        </p:nvSpPr>
        <p:spPr>
          <a:xfrm>
            <a:off x="5588000" y="6035675"/>
            <a:ext cx="1955800" cy="365125"/>
          </a:xfrm>
        </p:spPr>
        <p:txBody>
          <a:bodyPr/>
          <a:lstStyle>
            <a:lvl1pPr>
              <a:defRPr>
                <a:solidFill>
                  <a:schemeClr val="tx1">
                    <a:lumMod val="85000"/>
                    <a:lumOff val="15000"/>
                  </a:schemeClr>
                </a:solidFill>
              </a:defRPr>
            </a:lvl1pPr>
          </a:lstStyle>
          <a:p>
            <a:pPr>
              <a:defRPr/>
            </a:pPr>
            <a:fld id="{D446BF75-7859-4A81-9214-BFAF32A993DD}" type="datetime1">
              <a:rPr lang="en-US"/>
              <a:pPr>
                <a:defRPr/>
              </a:pPr>
              <a:t>9/4/2026</a:t>
            </a:fld>
            <a:endParaRPr lang="en-US" dirty="0"/>
          </a:p>
        </p:txBody>
      </p:sp>
      <p:sp>
        <p:nvSpPr>
          <p:cNvPr id="8" name="Footer Placeholder 8">
            <a:extLst>
              <a:ext uri="{FF2B5EF4-FFF2-40B4-BE49-F238E27FC236}">
                <a16:creationId xmlns:a16="http://schemas.microsoft.com/office/drawing/2014/main" id="{AC40AE4B-B5C9-8B59-D842-324F8342A465}"/>
              </a:ext>
            </a:extLst>
          </p:cNvPr>
          <p:cNvSpPr>
            <a:spLocks noGrp="1"/>
          </p:cNvSpPr>
          <p:nvPr>
            <p:ph type="ftr" sz="quarter" idx="11"/>
          </p:nvPr>
        </p:nvSpPr>
        <p:spPr>
          <a:xfrm>
            <a:off x="685800" y="6035675"/>
            <a:ext cx="4584700" cy="365125"/>
          </a:xfrm>
        </p:spPr>
        <p:txBody>
          <a:bodyPr/>
          <a:lstStyle>
            <a:lvl1pPr algn="l">
              <a:defRPr/>
            </a:lvl1pPr>
          </a:lstStyle>
          <a:p>
            <a:pPr>
              <a:defRPr/>
            </a:pPr>
            <a:endParaRPr lang="en-US"/>
          </a:p>
        </p:txBody>
      </p:sp>
      <p:sp>
        <p:nvSpPr>
          <p:cNvPr id="9" name="Slide Number Placeholder 10">
            <a:extLst>
              <a:ext uri="{FF2B5EF4-FFF2-40B4-BE49-F238E27FC236}">
                <a16:creationId xmlns:a16="http://schemas.microsoft.com/office/drawing/2014/main" id="{A1D334C1-DAE4-A535-499D-469619C58B7A}"/>
              </a:ext>
            </a:extLst>
          </p:cNvPr>
          <p:cNvSpPr>
            <a:spLocks noGrp="1"/>
          </p:cNvSpPr>
          <p:nvPr>
            <p:ph type="sldNum" sz="quarter" idx="12"/>
          </p:nvPr>
        </p:nvSpPr>
        <p:spPr>
          <a:xfrm>
            <a:off x="10396538" y="6035675"/>
            <a:ext cx="1223962" cy="365125"/>
          </a:xfrm>
        </p:spPr>
        <p:txBody>
          <a:bodyPr/>
          <a:lstStyle>
            <a:lvl1pPr>
              <a:defRPr>
                <a:solidFill>
                  <a:schemeClr val="tx1">
                    <a:lumMod val="85000"/>
                    <a:lumOff val="15000"/>
                  </a:schemeClr>
                </a:solidFill>
              </a:defRPr>
            </a:lvl1pPr>
          </a:lstStyle>
          <a:p>
            <a:pPr>
              <a:defRPr/>
            </a:pPr>
            <a:fld id="{42335290-0CFB-49BA-8864-EDD7B9C69BCC}" type="slidenum">
              <a:rPr lang="en-US"/>
              <a:pPr>
                <a:defRPr/>
              </a:pPr>
              <a:t>‹#›</a:t>
            </a:fld>
            <a:endParaRPr lang="en-US" dirty="0"/>
          </a:p>
        </p:txBody>
      </p:sp>
    </p:spTree>
    <p:extLst>
      <p:ext uri="{BB962C8B-B14F-4D97-AF65-F5344CB8AC3E}">
        <p14:creationId xmlns:p14="http://schemas.microsoft.com/office/powerpoint/2010/main" val="4245371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8EFB373-CF2A-63D5-399E-620D776E7440}"/>
              </a:ext>
            </a:extLst>
          </p:cNvPr>
          <p:cNvSpPr/>
          <p:nvPr/>
        </p:nvSpPr>
        <p:spPr>
          <a:xfrm>
            <a:off x="8120063" y="238125"/>
            <a:ext cx="3825875" cy="6381750"/>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defRPr/>
            </a:pPr>
            <a:endParaRPr lang="en-GB"/>
          </a:p>
        </p:txBody>
      </p:sp>
      <p:sp>
        <p:nvSpPr>
          <p:cNvPr id="6" name="Rectangle 5">
            <a:extLst>
              <a:ext uri="{FF2B5EF4-FFF2-40B4-BE49-F238E27FC236}">
                <a16:creationId xmlns:a16="http://schemas.microsoft.com/office/drawing/2014/main" id="{F02120B3-C864-AC02-4D1E-B4B36C89C36A}"/>
              </a:ext>
            </a:extLst>
          </p:cNvPr>
          <p:cNvSpPr/>
          <p:nvPr/>
        </p:nvSpPr>
        <p:spPr>
          <a:xfrm>
            <a:off x="8255000" y="374650"/>
            <a:ext cx="3556000" cy="6108700"/>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pPr>
              <a:defRPr/>
            </a:pPr>
            <a:endParaRPr lang="en-GB"/>
          </a:p>
        </p:txBody>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a:extLst>
              <a:ext uri="{FF2B5EF4-FFF2-40B4-BE49-F238E27FC236}">
                <a16:creationId xmlns:a16="http://schemas.microsoft.com/office/drawing/2014/main" id="{D999A3EE-1F2C-5A5C-0882-B73B895432E8}"/>
              </a:ext>
            </a:extLst>
          </p:cNvPr>
          <p:cNvSpPr>
            <a:spLocks noGrp="1"/>
          </p:cNvSpPr>
          <p:nvPr>
            <p:ph type="dt" sz="half" idx="10"/>
          </p:nvPr>
        </p:nvSpPr>
        <p:spPr>
          <a:xfrm>
            <a:off x="5662613" y="6035675"/>
            <a:ext cx="2071687" cy="365125"/>
          </a:xfrm>
        </p:spPr>
        <p:txBody>
          <a:bodyPr/>
          <a:lstStyle>
            <a:lvl1pPr>
              <a:defRPr b="1">
                <a:solidFill>
                  <a:srgbClr val="FFFFFF"/>
                </a:solidFill>
                <a:effectLst>
                  <a:outerShdw blurRad="19050" dist="6350" dir="2700000" algn="tl" rotWithShape="0">
                    <a:prstClr val="black">
                      <a:alpha val="40000"/>
                    </a:prstClr>
                  </a:outerShdw>
                </a:effectLst>
              </a:defRPr>
            </a:lvl1pPr>
          </a:lstStyle>
          <a:p>
            <a:pPr>
              <a:defRPr/>
            </a:pPr>
            <a:fld id="{1C57A9FC-56D9-4825-8986-3DD9515755B9}" type="datetime1">
              <a:rPr lang="en-US"/>
              <a:pPr>
                <a:defRPr/>
              </a:pPr>
              <a:t>9/4/2026</a:t>
            </a:fld>
            <a:endParaRPr lang="en-US" dirty="0"/>
          </a:p>
        </p:txBody>
      </p:sp>
      <p:sp>
        <p:nvSpPr>
          <p:cNvPr id="8" name="Footer Placeholder 5">
            <a:extLst>
              <a:ext uri="{FF2B5EF4-FFF2-40B4-BE49-F238E27FC236}">
                <a16:creationId xmlns:a16="http://schemas.microsoft.com/office/drawing/2014/main" id="{4011455F-D81E-0EAB-B461-4000AA12315C}"/>
              </a:ext>
            </a:extLst>
          </p:cNvPr>
          <p:cNvSpPr>
            <a:spLocks noGrp="1"/>
          </p:cNvSpPr>
          <p:nvPr>
            <p:ph type="ftr" sz="quarter" idx="11"/>
          </p:nvPr>
        </p:nvSpPr>
        <p:spPr>
          <a:xfrm>
            <a:off x="612775" y="6035675"/>
            <a:ext cx="4587875" cy="365125"/>
          </a:xfrm>
        </p:spPr>
        <p:txBody>
          <a:bodyPr/>
          <a:lstStyle>
            <a:lvl1pPr marL="0" algn="l" defTabSz="914400" rtl="0" eaLnBrk="1" latinLnBrk="0" hangingPunct="1">
              <a:defRPr lang="en-US" sz="1000" b="1" kern="1200">
                <a:solidFill>
                  <a:srgbClr val="FFFFFF"/>
                </a:solidFill>
                <a:effectLst>
                  <a:outerShdw blurRad="19050" dist="6350" dir="2700000" algn="tl" rotWithShape="0">
                    <a:prstClr val="black">
                      <a:alpha val="40000"/>
                    </a:prstClr>
                  </a:outerShdw>
                </a:effectLst>
                <a:latin typeface="+mn-lt"/>
                <a:ea typeface="+mn-ea"/>
                <a:cs typeface="+mn-cs"/>
              </a:defRPr>
            </a:lvl1pPr>
          </a:lstStyle>
          <a:p>
            <a:pPr>
              <a:defRPr/>
            </a:pPr>
            <a:endParaRPr/>
          </a:p>
        </p:txBody>
      </p:sp>
      <p:sp>
        <p:nvSpPr>
          <p:cNvPr id="9" name="Slide Number Placeholder 6">
            <a:extLst>
              <a:ext uri="{FF2B5EF4-FFF2-40B4-BE49-F238E27FC236}">
                <a16:creationId xmlns:a16="http://schemas.microsoft.com/office/drawing/2014/main" id="{37E17AC2-157E-09EC-BB2C-EE9540C374D6}"/>
              </a:ext>
            </a:extLst>
          </p:cNvPr>
          <p:cNvSpPr>
            <a:spLocks noGrp="1"/>
          </p:cNvSpPr>
          <p:nvPr>
            <p:ph type="sldNum" sz="quarter" idx="12"/>
          </p:nvPr>
        </p:nvSpPr>
        <p:spPr>
          <a:xfrm>
            <a:off x="10396538" y="6035675"/>
            <a:ext cx="1225550" cy="365125"/>
          </a:xfrm>
        </p:spPr>
        <p:txBody>
          <a:bodyPr/>
          <a:lstStyle>
            <a:lvl1pPr>
              <a:defRPr/>
            </a:lvl1pPr>
          </a:lstStyle>
          <a:p>
            <a:pPr>
              <a:defRPr/>
            </a:pPr>
            <a:fld id="{B0739DC2-A04A-4F01-BEC4-E88705885554}" type="slidenum">
              <a:rPr lang="en-US"/>
              <a:pPr>
                <a:defRPr/>
              </a:pPr>
              <a:t>‹#›</a:t>
            </a:fld>
            <a:endParaRPr lang="en-US" dirty="0"/>
          </a:p>
        </p:txBody>
      </p:sp>
    </p:spTree>
    <p:extLst>
      <p:ext uri="{BB962C8B-B14F-4D97-AF65-F5344CB8AC3E}">
        <p14:creationId xmlns:p14="http://schemas.microsoft.com/office/powerpoint/2010/main" val="4009056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2B30F15-15F2-1E81-5735-6971ED0FB4BA}"/>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 name="Straight Connector 4">
            <a:extLst>
              <a:ext uri="{FF2B5EF4-FFF2-40B4-BE49-F238E27FC236}">
                <a16:creationId xmlns:a16="http://schemas.microsoft.com/office/drawing/2014/main" id="{C961AB15-F4B1-FF40-99A0-71C1959EA6A5}"/>
              </a:ext>
            </a:extLst>
          </p:cNvPr>
          <p:cNvCxnSpPr/>
          <p:nvPr/>
        </p:nvCxnSpPr>
        <p:spPr>
          <a:xfrm>
            <a:off x="1208088" y="4475163"/>
            <a:ext cx="987583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097280" y="758952"/>
            <a:ext cx="10058400" cy="3566160"/>
          </a:xfrm>
        </p:spPr>
        <p:txBody>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3">
            <a:extLst>
              <a:ext uri="{FF2B5EF4-FFF2-40B4-BE49-F238E27FC236}">
                <a16:creationId xmlns:a16="http://schemas.microsoft.com/office/drawing/2014/main" id="{B745FEC7-9A9E-97C8-77F9-A299D657068B}"/>
              </a:ext>
            </a:extLst>
          </p:cNvPr>
          <p:cNvSpPr>
            <a:spLocks noGrp="1"/>
          </p:cNvSpPr>
          <p:nvPr>
            <p:ph type="dt" sz="half" idx="10"/>
          </p:nvPr>
        </p:nvSpPr>
        <p:spPr/>
        <p:txBody>
          <a:bodyPr/>
          <a:lstStyle>
            <a:lvl1pPr>
              <a:defRPr/>
            </a:lvl1pPr>
          </a:lstStyle>
          <a:p>
            <a:pPr>
              <a:defRPr/>
            </a:pPr>
            <a:fld id="{A6AEBFBF-AF15-4EE0-A088-7608559030B5}" type="datetime1">
              <a:rPr lang="en-US"/>
              <a:pPr>
                <a:defRPr/>
              </a:pPr>
              <a:t>9/4/2026</a:t>
            </a:fld>
            <a:endParaRPr lang="en-US" dirty="0"/>
          </a:p>
        </p:txBody>
      </p:sp>
      <p:sp>
        <p:nvSpPr>
          <p:cNvPr id="7" name="Footer Placeholder 4">
            <a:extLst>
              <a:ext uri="{FF2B5EF4-FFF2-40B4-BE49-F238E27FC236}">
                <a16:creationId xmlns:a16="http://schemas.microsoft.com/office/drawing/2014/main" id="{69182DEC-69EB-D7D3-8704-E5FEDC0B629B}"/>
              </a:ext>
            </a:extLst>
          </p:cNvPr>
          <p:cNvSpPr>
            <a:spLocks noGrp="1"/>
          </p:cNvSpPr>
          <p:nvPr>
            <p:ph type="ftr" sz="quarter" idx="11"/>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95CCF0E5-443B-ED49-A0E4-60CEEC97D0CA}"/>
              </a:ext>
            </a:extLst>
          </p:cNvPr>
          <p:cNvSpPr>
            <a:spLocks noGrp="1"/>
          </p:cNvSpPr>
          <p:nvPr>
            <p:ph type="sldNum" sz="quarter" idx="12"/>
          </p:nvPr>
        </p:nvSpPr>
        <p:spPr/>
        <p:txBody>
          <a:bodyPr/>
          <a:lstStyle>
            <a:lvl1pPr>
              <a:defRPr/>
            </a:lvl1pPr>
          </a:lstStyle>
          <a:p>
            <a:pPr>
              <a:defRPr/>
            </a:pPr>
            <a:fld id="{43BE84B0-3CE2-41E1-9F35-C436765187BF}" type="slidenum">
              <a:rPr lang="en-US"/>
              <a:pPr>
                <a:defRPr/>
              </a:pPr>
              <a:t>‹#›</a:t>
            </a:fld>
            <a:endParaRPr lang="en-US" dirty="0"/>
          </a:p>
        </p:txBody>
      </p:sp>
    </p:spTree>
    <p:extLst>
      <p:ext uri="{BB962C8B-B14F-4D97-AF65-F5344CB8AC3E}">
        <p14:creationId xmlns:p14="http://schemas.microsoft.com/office/powerpoint/2010/main" val="3324414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AA34E62-5319-D94F-9F36-C0EAC3DD7272}"/>
              </a:ext>
            </a:extLst>
          </p:cNvPr>
          <p:cNvSpPr>
            <a:spLocks noGrp="1"/>
          </p:cNvSpPr>
          <p:nvPr>
            <p:ph type="dt" sz="half" idx="10"/>
          </p:nvPr>
        </p:nvSpPr>
        <p:spPr/>
        <p:txBody>
          <a:bodyPr/>
          <a:lstStyle>
            <a:lvl1pPr>
              <a:defRPr/>
            </a:lvl1pPr>
          </a:lstStyle>
          <a:p>
            <a:pPr>
              <a:defRPr/>
            </a:pPr>
            <a:fld id="{1B9C05EA-BAB4-4AE9-A492-B228337B6BCC}" type="datetime1">
              <a:rPr lang="en-US"/>
              <a:pPr>
                <a:defRPr/>
              </a:pPr>
              <a:t>9/4/2026</a:t>
            </a:fld>
            <a:endParaRPr lang="en-US" dirty="0"/>
          </a:p>
        </p:txBody>
      </p:sp>
      <p:sp>
        <p:nvSpPr>
          <p:cNvPr id="5" name="Footer Placeholder 4">
            <a:extLst>
              <a:ext uri="{FF2B5EF4-FFF2-40B4-BE49-F238E27FC236}">
                <a16:creationId xmlns:a16="http://schemas.microsoft.com/office/drawing/2014/main" id="{4D3DADF1-FFD4-F6C9-2D72-F45042EAA81E}"/>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8C6CB6FF-12DC-3986-22C6-896F54E3C90F}"/>
              </a:ext>
            </a:extLst>
          </p:cNvPr>
          <p:cNvSpPr>
            <a:spLocks noGrp="1"/>
          </p:cNvSpPr>
          <p:nvPr>
            <p:ph type="sldNum" sz="quarter" idx="12"/>
          </p:nvPr>
        </p:nvSpPr>
        <p:spPr/>
        <p:txBody>
          <a:bodyPr/>
          <a:lstStyle>
            <a:lvl1pPr>
              <a:defRPr/>
            </a:lvl1pPr>
          </a:lstStyle>
          <a:p>
            <a:pPr>
              <a:defRPr/>
            </a:pPr>
            <a:fld id="{747ACEF4-24E7-4112-9D37-9A034C821EF3}" type="slidenum">
              <a:rPr lang="en-US"/>
              <a:pPr>
                <a:defRPr/>
              </a:pPr>
              <a:t>‹#›</a:t>
            </a:fld>
            <a:endParaRPr lang="en-US" dirty="0"/>
          </a:p>
        </p:txBody>
      </p:sp>
    </p:spTree>
    <p:extLst>
      <p:ext uri="{BB962C8B-B14F-4D97-AF65-F5344CB8AC3E}">
        <p14:creationId xmlns:p14="http://schemas.microsoft.com/office/powerpoint/2010/main" val="42436728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7095B84-B441-DA72-B4C9-AB1266E8345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 name="Straight Connector 4">
            <a:extLst>
              <a:ext uri="{FF2B5EF4-FFF2-40B4-BE49-F238E27FC236}">
                <a16:creationId xmlns:a16="http://schemas.microsoft.com/office/drawing/2014/main" id="{5DDBB155-D4AF-444D-ABC6-227BDFA98AD6}"/>
              </a:ext>
            </a:extLst>
          </p:cNvPr>
          <p:cNvCxnSpPr/>
          <p:nvPr/>
        </p:nvCxnSpPr>
        <p:spPr>
          <a:xfrm>
            <a:off x="1208088" y="4484688"/>
            <a:ext cx="987583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097280" y="758952"/>
            <a:ext cx="10058400" cy="3566160"/>
          </a:xfrm>
        </p:spPr>
        <p:txBody>
          <a:bodyPr anchorCtr="0"/>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6" name="Date Placeholder 6">
            <a:extLst>
              <a:ext uri="{FF2B5EF4-FFF2-40B4-BE49-F238E27FC236}">
                <a16:creationId xmlns:a16="http://schemas.microsoft.com/office/drawing/2014/main" id="{D70DDFE8-05AE-A439-CC6A-178DC1367182}"/>
              </a:ext>
            </a:extLst>
          </p:cNvPr>
          <p:cNvSpPr>
            <a:spLocks noGrp="1"/>
          </p:cNvSpPr>
          <p:nvPr>
            <p:ph type="dt" sz="half" idx="10"/>
          </p:nvPr>
        </p:nvSpPr>
        <p:spPr/>
        <p:txBody>
          <a:bodyPr/>
          <a:lstStyle>
            <a:lvl1pPr>
              <a:defRPr/>
            </a:lvl1pPr>
          </a:lstStyle>
          <a:p>
            <a:pPr>
              <a:defRPr/>
            </a:pPr>
            <a:fld id="{C6865513-2110-4389-B213-FEF1FF2FCAD2}" type="datetime1">
              <a:rPr lang="en-US"/>
              <a:pPr>
                <a:defRPr/>
              </a:pPr>
              <a:t>9/4/2026</a:t>
            </a:fld>
            <a:endParaRPr lang="en-US" dirty="0"/>
          </a:p>
        </p:txBody>
      </p:sp>
      <p:sp>
        <p:nvSpPr>
          <p:cNvPr id="7" name="Footer Placeholder 7">
            <a:extLst>
              <a:ext uri="{FF2B5EF4-FFF2-40B4-BE49-F238E27FC236}">
                <a16:creationId xmlns:a16="http://schemas.microsoft.com/office/drawing/2014/main" id="{24003CC6-26D7-A963-5FE5-3381F62D6607}"/>
              </a:ext>
            </a:extLst>
          </p:cNvPr>
          <p:cNvSpPr>
            <a:spLocks noGrp="1"/>
          </p:cNvSpPr>
          <p:nvPr>
            <p:ph type="ftr" sz="quarter" idx="11"/>
          </p:nvPr>
        </p:nvSpPr>
        <p:spPr/>
        <p:txBody>
          <a:bodyPr/>
          <a:lstStyle>
            <a:lvl1pPr>
              <a:defRPr/>
            </a:lvl1pPr>
          </a:lstStyle>
          <a:p>
            <a:pPr>
              <a:defRPr/>
            </a:pPr>
            <a:endParaRPr lang="en-US"/>
          </a:p>
        </p:txBody>
      </p:sp>
      <p:sp>
        <p:nvSpPr>
          <p:cNvPr id="8" name="Slide Number Placeholder 10">
            <a:extLst>
              <a:ext uri="{FF2B5EF4-FFF2-40B4-BE49-F238E27FC236}">
                <a16:creationId xmlns:a16="http://schemas.microsoft.com/office/drawing/2014/main" id="{4F52A743-FC02-D792-1F65-DE807F985C80}"/>
              </a:ext>
            </a:extLst>
          </p:cNvPr>
          <p:cNvSpPr>
            <a:spLocks noGrp="1"/>
          </p:cNvSpPr>
          <p:nvPr>
            <p:ph type="sldNum" sz="quarter" idx="12"/>
          </p:nvPr>
        </p:nvSpPr>
        <p:spPr/>
        <p:txBody>
          <a:bodyPr/>
          <a:lstStyle>
            <a:lvl1pPr>
              <a:defRPr/>
            </a:lvl1pPr>
          </a:lstStyle>
          <a:p>
            <a:pPr>
              <a:defRPr/>
            </a:pPr>
            <a:fld id="{E1B33F55-E0F3-4903-BDAD-ED3094D029D0}" type="slidenum">
              <a:rPr lang="en-US"/>
              <a:pPr>
                <a:defRPr/>
              </a:pPr>
              <a:t>‹#›</a:t>
            </a:fld>
            <a:endParaRPr lang="en-US" dirty="0"/>
          </a:p>
        </p:txBody>
      </p:sp>
    </p:spTree>
    <p:extLst>
      <p:ext uri="{BB962C8B-B14F-4D97-AF65-F5344CB8AC3E}">
        <p14:creationId xmlns:p14="http://schemas.microsoft.com/office/powerpoint/2010/main" val="32726156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3">
            <a:extLst>
              <a:ext uri="{FF2B5EF4-FFF2-40B4-BE49-F238E27FC236}">
                <a16:creationId xmlns:a16="http://schemas.microsoft.com/office/drawing/2014/main" id="{237D0128-A0FB-41A2-7224-BA9079D3FDF7}"/>
              </a:ext>
            </a:extLst>
          </p:cNvPr>
          <p:cNvSpPr>
            <a:spLocks noGrp="1"/>
          </p:cNvSpPr>
          <p:nvPr>
            <p:ph type="dt" sz="half" idx="10"/>
          </p:nvPr>
        </p:nvSpPr>
        <p:spPr/>
        <p:txBody>
          <a:bodyPr/>
          <a:lstStyle>
            <a:lvl1pPr>
              <a:defRPr/>
            </a:lvl1pPr>
          </a:lstStyle>
          <a:p>
            <a:pPr>
              <a:defRPr/>
            </a:pPr>
            <a:fld id="{89FAB4B7-91C6-42E6-B1A0-7AF03773F705}" type="datetime1">
              <a:rPr lang="en-US"/>
              <a:pPr>
                <a:defRPr/>
              </a:pPr>
              <a:t>9/4/2026</a:t>
            </a:fld>
            <a:endParaRPr lang="en-US" dirty="0"/>
          </a:p>
        </p:txBody>
      </p:sp>
      <p:sp>
        <p:nvSpPr>
          <p:cNvPr id="5" name="Footer Placeholder 4">
            <a:extLst>
              <a:ext uri="{FF2B5EF4-FFF2-40B4-BE49-F238E27FC236}">
                <a16:creationId xmlns:a16="http://schemas.microsoft.com/office/drawing/2014/main" id="{A7D5398D-44B2-925D-9BF3-D7E96D648F17}"/>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D6893BD9-8A66-77DF-E9A7-D09CE83DCED0}"/>
              </a:ext>
            </a:extLst>
          </p:cNvPr>
          <p:cNvSpPr>
            <a:spLocks noGrp="1"/>
          </p:cNvSpPr>
          <p:nvPr>
            <p:ph type="sldNum" sz="quarter" idx="12"/>
          </p:nvPr>
        </p:nvSpPr>
        <p:spPr/>
        <p:txBody>
          <a:bodyPr/>
          <a:lstStyle>
            <a:lvl1pPr>
              <a:defRPr/>
            </a:lvl1pPr>
          </a:lstStyle>
          <a:p>
            <a:pPr>
              <a:defRPr/>
            </a:pPr>
            <a:fld id="{D65DCD21-9E39-43AF-A25A-05B0A4D355BC}" type="slidenum">
              <a:rPr lang="en-US"/>
              <a:pPr>
                <a:defRPr/>
              </a:pPr>
              <a:t>‹#›</a:t>
            </a:fld>
            <a:endParaRPr lang="en-US" dirty="0"/>
          </a:p>
        </p:txBody>
      </p:sp>
    </p:spTree>
    <p:extLst>
      <p:ext uri="{BB962C8B-B14F-4D97-AF65-F5344CB8AC3E}">
        <p14:creationId xmlns:p14="http://schemas.microsoft.com/office/powerpoint/2010/main" val="22349065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3">
            <a:extLst>
              <a:ext uri="{FF2B5EF4-FFF2-40B4-BE49-F238E27FC236}">
                <a16:creationId xmlns:a16="http://schemas.microsoft.com/office/drawing/2014/main" id="{911F6983-7294-6EB5-CDAA-93EE544D95E0}"/>
              </a:ext>
            </a:extLst>
          </p:cNvPr>
          <p:cNvSpPr>
            <a:spLocks noGrp="1"/>
          </p:cNvSpPr>
          <p:nvPr>
            <p:ph type="dt" sz="half" idx="10"/>
          </p:nvPr>
        </p:nvSpPr>
        <p:spPr/>
        <p:txBody>
          <a:bodyPr/>
          <a:lstStyle>
            <a:lvl1pPr>
              <a:defRPr/>
            </a:lvl1pPr>
          </a:lstStyle>
          <a:p>
            <a:pPr>
              <a:defRPr/>
            </a:pPr>
            <a:fld id="{872730AA-7707-40D6-B1EE-5B1189AE2BBC}" type="datetime1">
              <a:rPr lang="en-US"/>
              <a:pPr>
                <a:defRPr/>
              </a:pPr>
              <a:t>9/4/2026</a:t>
            </a:fld>
            <a:endParaRPr lang="en-US" dirty="0"/>
          </a:p>
        </p:txBody>
      </p:sp>
      <p:sp>
        <p:nvSpPr>
          <p:cNvPr id="7" name="Footer Placeholder 4">
            <a:extLst>
              <a:ext uri="{FF2B5EF4-FFF2-40B4-BE49-F238E27FC236}">
                <a16:creationId xmlns:a16="http://schemas.microsoft.com/office/drawing/2014/main" id="{E2CC397C-7207-90AE-C88F-2B9879C48432}"/>
              </a:ext>
            </a:extLst>
          </p:cNvPr>
          <p:cNvSpPr>
            <a:spLocks noGrp="1"/>
          </p:cNvSpPr>
          <p:nvPr>
            <p:ph type="ftr" sz="quarter" idx="11"/>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B2F83DAA-2584-4898-DD9B-1C1FE9C0F639}"/>
              </a:ext>
            </a:extLst>
          </p:cNvPr>
          <p:cNvSpPr>
            <a:spLocks noGrp="1"/>
          </p:cNvSpPr>
          <p:nvPr>
            <p:ph type="sldNum" sz="quarter" idx="12"/>
          </p:nvPr>
        </p:nvSpPr>
        <p:spPr/>
        <p:txBody>
          <a:bodyPr/>
          <a:lstStyle>
            <a:lvl1pPr>
              <a:defRPr/>
            </a:lvl1pPr>
          </a:lstStyle>
          <a:p>
            <a:pPr>
              <a:defRPr/>
            </a:pPr>
            <a:fld id="{F437402E-00B8-405F-942A-6866542B2120}" type="slidenum">
              <a:rPr lang="en-US"/>
              <a:pPr>
                <a:defRPr/>
              </a:pPr>
              <a:t>‹#›</a:t>
            </a:fld>
            <a:endParaRPr lang="en-US" dirty="0"/>
          </a:p>
        </p:txBody>
      </p:sp>
    </p:spTree>
    <p:extLst>
      <p:ext uri="{BB962C8B-B14F-4D97-AF65-F5344CB8AC3E}">
        <p14:creationId xmlns:p14="http://schemas.microsoft.com/office/powerpoint/2010/main" val="1837569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6C156E53-9139-CCD5-1CAA-074EC2A9E5BE}"/>
              </a:ext>
            </a:extLst>
          </p:cNvPr>
          <p:cNvSpPr>
            <a:spLocks noGrp="1"/>
          </p:cNvSpPr>
          <p:nvPr>
            <p:ph type="dt" sz="half" idx="10"/>
          </p:nvPr>
        </p:nvSpPr>
        <p:spPr/>
        <p:txBody>
          <a:bodyPr/>
          <a:lstStyle>
            <a:lvl1pPr>
              <a:defRPr/>
            </a:lvl1pPr>
          </a:lstStyle>
          <a:p>
            <a:pPr>
              <a:defRPr/>
            </a:pPr>
            <a:fld id="{ED1DB6AC-B7B2-4AE9-8EF6-759BAFCD32BB}" type="datetime1">
              <a:rPr lang="en-US"/>
              <a:pPr>
                <a:defRPr/>
              </a:pPr>
              <a:t>9/4/2026</a:t>
            </a:fld>
            <a:endParaRPr lang="en-US" dirty="0"/>
          </a:p>
        </p:txBody>
      </p:sp>
      <p:sp>
        <p:nvSpPr>
          <p:cNvPr id="4" name="Footer Placeholder 4">
            <a:extLst>
              <a:ext uri="{FF2B5EF4-FFF2-40B4-BE49-F238E27FC236}">
                <a16:creationId xmlns:a16="http://schemas.microsoft.com/office/drawing/2014/main" id="{F9089FBA-DA9B-BBBF-A8DF-7B14A92FD9B3}"/>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B3718A8C-4830-F547-7790-69F7A350FC05}"/>
              </a:ext>
            </a:extLst>
          </p:cNvPr>
          <p:cNvSpPr>
            <a:spLocks noGrp="1"/>
          </p:cNvSpPr>
          <p:nvPr>
            <p:ph type="sldNum" sz="quarter" idx="12"/>
          </p:nvPr>
        </p:nvSpPr>
        <p:spPr/>
        <p:txBody>
          <a:bodyPr/>
          <a:lstStyle>
            <a:lvl1pPr>
              <a:defRPr/>
            </a:lvl1pPr>
          </a:lstStyle>
          <a:p>
            <a:pPr>
              <a:defRPr/>
            </a:pPr>
            <a:fld id="{3D36272D-2F31-4FC6-9505-56B3DEAD6DF1}" type="slidenum">
              <a:rPr lang="en-US"/>
              <a:pPr>
                <a:defRPr/>
              </a:pPr>
              <a:t>‹#›</a:t>
            </a:fld>
            <a:endParaRPr lang="en-US" dirty="0"/>
          </a:p>
        </p:txBody>
      </p:sp>
    </p:spTree>
    <p:extLst>
      <p:ext uri="{BB962C8B-B14F-4D97-AF65-F5344CB8AC3E}">
        <p14:creationId xmlns:p14="http://schemas.microsoft.com/office/powerpoint/2010/main" val="14569743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068743A-8B02-01B8-04C2-5E256D00F73B}"/>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Date Placeholder 1">
            <a:extLst>
              <a:ext uri="{FF2B5EF4-FFF2-40B4-BE49-F238E27FC236}">
                <a16:creationId xmlns:a16="http://schemas.microsoft.com/office/drawing/2014/main" id="{274021B0-2958-9926-4672-D59BFA4D398C}"/>
              </a:ext>
            </a:extLst>
          </p:cNvPr>
          <p:cNvSpPr>
            <a:spLocks noGrp="1"/>
          </p:cNvSpPr>
          <p:nvPr>
            <p:ph type="dt" sz="half" idx="10"/>
          </p:nvPr>
        </p:nvSpPr>
        <p:spPr/>
        <p:txBody>
          <a:bodyPr/>
          <a:lstStyle>
            <a:lvl1pPr>
              <a:defRPr/>
            </a:lvl1pPr>
          </a:lstStyle>
          <a:p>
            <a:pPr>
              <a:defRPr/>
            </a:pPr>
            <a:fld id="{7C396BC0-34FB-4444-A8CB-7BB939729F91}" type="datetime1">
              <a:rPr lang="en-US"/>
              <a:pPr>
                <a:defRPr/>
              </a:pPr>
              <a:t>9/4/2026</a:t>
            </a:fld>
            <a:endParaRPr lang="en-US" dirty="0"/>
          </a:p>
        </p:txBody>
      </p:sp>
      <p:sp>
        <p:nvSpPr>
          <p:cNvPr id="4" name="Footer Placeholder 2">
            <a:extLst>
              <a:ext uri="{FF2B5EF4-FFF2-40B4-BE49-F238E27FC236}">
                <a16:creationId xmlns:a16="http://schemas.microsoft.com/office/drawing/2014/main" id="{819A9469-DC15-3A70-01C4-51F55359032C}"/>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3">
            <a:extLst>
              <a:ext uri="{FF2B5EF4-FFF2-40B4-BE49-F238E27FC236}">
                <a16:creationId xmlns:a16="http://schemas.microsoft.com/office/drawing/2014/main" id="{4A1DBC46-A93E-E075-AAAA-522990112A83}"/>
              </a:ext>
            </a:extLst>
          </p:cNvPr>
          <p:cNvSpPr>
            <a:spLocks noGrp="1"/>
          </p:cNvSpPr>
          <p:nvPr>
            <p:ph type="sldNum" sz="quarter" idx="12"/>
          </p:nvPr>
        </p:nvSpPr>
        <p:spPr/>
        <p:txBody>
          <a:bodyPr/>
          <a:lstStyle>
            <a:lvl1pPr>
              <a:defRPr/>
            </a:lvl1pPr>
          </a:lstStyle>
          <a:p>
            <a:pPr>
              <a:defRPr/>
            </a:pPr>
            <a:fld id="{0441A722-F14D-49A2-B684-32342711E693}" type="slidenum">
              <a:rPr lang="en-US"/>
              <a:pPr>
                <a:defRPr/>
              </a:pPr>
              <a:t>‹#›</a:t>
            </a:fld>
            <a:endParaRPr lang="en-US" dirty="0"/>
          </a:p>
        </p:txBody>
      </p:sp>
    </p:spTree>
    <p:extLst>
      <p:ext uri="{BB962C8B-B14F-4D97-AF65-F5344CB8AC3E}">
        <p14:creationId xmlns:p14="http://schemas.microsoft.com/office/powerpoint/2010/main" val="3884368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814FF9B-8819-9233-859B-C0E50DED8387}"/>
              </a:ext>
            </a:extLst>
          </p:cNvPr>
          <p:cNvSpPr/>
          <p:nvPr/>
        </p:nvSpPr>
        <p:spPr>
          <a:xfrm>
            <a:off x="0" y="0"/>
            <a:ext cx="465455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Date Placeholder 4">
            <a:extLst>
              <a:ext uri="{FF2B5EF4-FFF2-40B4-BE49-F238E27FC236}">
                <a16:creationId xmlns:a16="http://schemas.microsoft.com/office/drawing/2014/main" id="{3CA8B064-5299-21A9-FE0C-488D0E99337E}"/>
              </a:ext>
            </a:extLst>
          </p:cNvPr>
          <p:cNvSpPr>
            <a:spLocks noGrp="1"/>
          </p:cNvSpPr>
          <p:nvPr>
            <p:ph type="dt" sz="half" idx="10"/>
          </p:nvPr>
        </p:nvSpPr>
        <p:spPr>
          <a:xfrm>
            <a:off x="642938" y="6446838"/>
            <a:ext cx="3517900" cy="365125"/>
          </a:xfrm>
        </p:spPr>
        <p:txBody>
          <a:bodyPr/>
          <a:lstStyle>
            <a:lvl1pPr algn="l">
              <a:defRPr/>
            </a:lvl1pPr>
          </a:lstStyle>
          <a:p>
            <a:pPr>
              <a:defRPr/>
            </a:pPr>
            <a:fld id="{EA128058-4592-473F-980A-7FEA04730034}" type="datetime1">
              <a:rPr lang="en-US"/>
              <a:pPr>
                <a:defRPr/>
              </a:pPr>
              <a:t>9/4/2026</a:t>
            </a:fld>
            <a:endParaRPr lang="en-US" dirty="0"/>
          </a:p>
        </p:txBody>
      </p:sp>
      <p:sp>
        <p:nvSpPr>
          <p:cNvPr id="7" name="Footer Placeholder 5">
            <a:extLst>
              <a:ext uri="{FF2B5EF4-FFF2-40B4-BE49-F238E27FC236}">
                <a16:creationId xmlns:a16="http://schemas.microsoft.com/office/drawing/2014/main" id="{2BC605C3-744E-33F3-6532-76211AF0E6C0}"/>
              </a:ext>
            </a:extLst>
          </p:cNvPr>
          <p:cNvSpPr>
            <a:spLocks noGrp="1"/>
          </p:cNvSpPr>
          <p:nvPr>
            <p:ph type="ftr" sz="quarter" idx="11"/>
          </p:nvPr>
        </p:nvSpPr>
        <p:spPr>
          <a:xfrm>
            <a:off x="5459413" y="6446838"/>
            <a:ext cx="5334000" cy="365125"/>
          </a:xfrm>
        </p:spPr>
        <p:txBody>
          <a:bodyPr/>
          <a:lstStyle>
            <a:lvl1pPr algn="l">
              <a:defRPr>
                <a:solidFill>
                  <a:schemeClr val="tx2"/>
                </a:solidFill>
              </a:defRPr>
            </a:lvl1pPr>
          </a:lstStyle>
          <a:p>
            <a:pPr>
              <a:defRPr/>
            </a:pPr>
            <a:endParaRPr lang="en-US"/>
          </a:p>
        </p:txBody>
      </p:sp>
      <p:sp>
        <p:nvSpPr>
          <p:cNvPr id="8" name="Slide Number Placeholder 6">
            <a:extLst>
              <a:ext uri="{FF2B5EF4-FFF2-40B4-BE49-F238E27FC236}">
                <a16:creationId xmlns:a16="http://schemas.microsoft.com/office/drawing/2014/main" id="{4FAB1F03-4AC1-53CA-8A08-A650D3FF3A00}"/>
              </a:ext>
            </a:extLst>
          </p:cNvPr>
          <p:cNvSpPr>
            <a:spLocks noGrp="1"/>
          </p:cNvSpPr>
          <p:nvPr>
            <p:ph type="sldNum" sz="quarter" idx="12"/>
          </p:nvPr>
        </p:nvSpPr>
        <p:spPr/>
        <p:txBody>
          <a:bodyPr/>
          <a:lstStyle>
            <a:lvl1pPr>
              <a:defRPr>
                <a:solidFill>
                  <a:schemeClr val="tx2"/>
                </a:solidFill>
              </a:defRPr>
            </a:lvl1pPr>
          </a:lstStyle>
          <a:p>
            <a:pPr>
              <a:defRPr/>
            </a:pPr>
            <a:fld id="{F53C5A4C-F8BF-4F63-B5A4-6DB28755FF14}" type="slidenum">
              <a:rPr lang="en-US"/>
              <a:pPr>
                <a:defRPr/>
              </a:pPr>
              <a:t>‹#›</a:t>
            </a:fld>
            <a:endParaRPr lang="en-US" dirty="0"/>
          </a:p>
        </p:txBody>
      </p:sp>
    </p:spTree>
    <p:extLst>
      <p:ext uri="{BB962C8B-B14F-4D97-AF65-F5344CB8AC3E}">
        <p14:creationId xmlns:p14="http://schemas.microsoft.com/office/powerpoint/2010/main" val="20038337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C04BECC-3B68-AADF-B696-060DA29A54CC}"/>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2" name="Title 1"/>
          <p:cNvSpPr>
            <a:spLocks noGrp="1"/>
          </p:cNvSpPr>
          <p:nvPr>
            <p:ph type="title"/>
          </p:nvPr>
        </p:nvSpPr>
        <p:spPr>
          <a:xfrm>
            <a:off x="1097279" y="4799362"/>
            <a:ext cx="10113645" cy="743682"/>
          </a:xfrm>
        </p:spPr>
        <p:txBody>
          <a:bodyPr tIns="0" bIns="0">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Date Placeholder 4">
            <a:extLst>
              <a:ext uri="{FF2B5EF4-FFF2-40B4-BE49-F238E27FC236}">
                <a16:creationId xmlns:a16="http://schemas.microsoft.com/office/drawing/2014/main" id="{143BA42B-77AD-11F4-938B-8D9215AF9472}"/>
              </a:ext>
            </a:extLst>
          </p:cNvPr>
          <p:cNvSpPr>
            <a:spLocks noGrp="1"/>
          </p:cNvSpPr>
          <p:nvPr>
            <p:ph type="dt" sz="half" idx="10"/>
          </p:nvPr>
        </p:nvSpPr>
        <p:spPr/>
        <p:txBody>
          <a:bodyPr/>
          <a:lstStyle>
            <a:lvl1pPr>
              <a:defRPr/>
            </a:lvl1pPr>
          </a:lstStyle>
          <a:p>
            <a:pPr>
              <a:defRPr/>
            </a:pPr>
            <a:fld id="{5C8103C0-AADE-4344-AD3B-16456041508B}" type="datetime1">
              <a:rPr lang="en-US"/>
              <a:pPr>
                <a:defRPr/>
              </a:pPr>
              <a:t>9/4/2026</a:t>
            </a:fld>
            <a:endParaRPr lang="en-US" dirty="0"/>
          </a:p>
        </p:txBody>
      </p:sp>
      <p:sp>
        <p:nvSpPr>
          <p:cNvPr id="7" name="Footer Placeholder 5">
            <a:extLst>
              <a:ext uri="{FF2B5EF4-FFF2-40B4-BE49-F238E27FC236}">
                <a16:creationId xmlns:a16="http://schemas.microsoft.com/office/drawing/2014/main" id="{5882B2CE-4FE6-DEF5-F7A4-0E9FC34FCA9E}"/>
              </a:ext>
            </a:extLst>
          </p:cNvPr>
          <p:cNvSpPr>
            <a:spLocks noGrp="1"/>
          </p:cNvSpPr>
          <p:nvPr>
            <p:ph type="ftr" sz="quarter" idx="11"/>
          </p:nvPr>
        </p:nvSpPr>
        <p:spPr/>
        <p:txBody>
          <a:bodyPr/>
          <a:lstStyle>
            <a:lvl1pPr>
              <a:defRPr/>
            </a:lvl1pPr>
          </a:lstStyle>
          <a:p>
            <a:pPr>
              <a:defRPr/>
            </a:pPr>
            <a:endParaRPr lang="en-US"/>
          </a:p>
        </p:txBody>
      </p:sp>
      <p:sp>
        <p:nvSpPr>
          <p:cNvPr id="8" name="Slide Number Placeholder 6">
            <a:extLst>
              <a:ext uri="{FF2B5EF4-FFF2-40B4-BE49-F238E27FC236}">
                <a16:creationId xmlns:a16="http://schemas.microsoft.com/office/drawing/2014/main" id="{86033BC0-AFBE-5DC6-1DF9-E02F28770658}"/>
              </a:ext>
            </a:extLst>
          </p:cNvPr>
          <p:cNvSpPr>
            <a:spLocks noGrp="1"/>
          </p:cNvSpPr>
          <p:nvPr>
            <p:ph type="sldNum" sz="quarter" idx="12"/>
          </p:nvPr>
        </p:nvSpPr>
        <p:spPr/>
        <p:txBody>
          <a:bodyPr/>
          <a:lstStyle>
            <a:lvl1pPr>
              <a:defRPr/>
            </a:lvl1pPr>
          </a:lstStyle>
          <a:p>
            <a:pPr>
              <a:defRPr/>
            </a:pPr>
            <a:fld id="{B9409B1B-E8AE-47FF-9E1B-3FC524CC0A13}" type="slidenum">
              <a:rPr lang="en-US"/>
              <a:pPr>
                <a:defRPr/>
              </a:pPr>
              <a:t>‹#›</a:t>
            </a:fld>
            <a:endParaRPr lang="en-US" dirty="0"/>
          </a:p>
        </p:txBody>
      </p:sp>
    </p:spTree>
    <p:extLst>
      <p:ext uri="{BB962C8B-B14F-4D97-AF65-F5344CB8AC3E}">
        <p14:creationId xmlns:p14="http://schemas.microsoft.com/office/powerpoint/2010/main" val="12603149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E91519-2AF7-5E07-32E0-748C70F829E4}"/>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useBgFill="1">
        <p:nvSpPr>
          <p:cNvPr id="5" name="Rectangle 4">
            <a:extLst>
              <a:ext uri="{FF2B5EF4-FFF2-40B4-BE49-F238E27FC236}">
                <a16:creationId xmlns:a16="http://schemas.microsoft.com/office/drawing/2014/main" id="{234D17B6-19CD-773A-B838-B20C5495D54A}"/>
              </a:ext>
            </a:extLst>
          </p:cNvPr>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6" name="Rectangle 5">
            <a:extLst>
              <a:ext uri="{FF2B5EF4-FFF2-40B4-BE49-F238E27FC236}">
                <a16:creationId xmlns:a16="http://schemas.microsoft.com/office/drawing/2014/main" id="{CAE85C95-F5F6-42BA-25E3-950FA225E4DF}"/>
              </a:ext>
            </a:extLst>
          </p:cNvPr>
          <p:cNvSpPr/>
          <p:nvPr/>
        </p:nvSpPr>
        <p:spPr>
          <a:xfrm>
            <a:off x="1447800" y="1411288"/>
            <a:ext cx="9296400" cy="4035425"/>
          </a:xfrm>
          <a:prstGeom prst="rect">
            <a:avLst/>
          </a:prstGeom>
          <a:noFill/>
          <a:ln w="6350" cap="sq" cmpd="sng" algn="ctr">
            <a:solidFill>
              <a:schemeClr val="tx1">
                <a:lumMod val="75000"/>
                <a:lumOff val="25000"/>
              </a:schemeClr>
            </a:solidFill>
            <a:prstDash val="solid"/>
            <a:miter lim="800000"/>
          </a:ln>
          <a:effectLst/>
        </p:spPr>
      </p:sp>
      <p:sp>
        <p:nvSpPr>
          <p:cNvPr id="7" name="Rectangle 6">
            <a:extLst>
              <a:ext uri="{FF2B5EF4-FFF2-40B4-BE49-F238E27FC236}">
                <a16:creationId xmlns:a16="http://schemas.microsoft.com/office/drawing/2014/main" id="{42497493-B4E1-E87B-E628-396A8D81B654}"/>
              </a:ext>
            </a:extLst>
          </p:cNvPr>
          <p:cNvSpPr/>
          <p:nvPr/>
        </p:nvSpPr>
        <p:spPr>
          <a:xfrm>
            <a:off x="5135563" y="1268413"/>
            <a:ext cx="1920875" cy="7302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8" name="Group 13">
            <a:extLst>
              <a:ext uri="{FF2B5EF4-FFF2-40B4-BE49-F238E27FC236}">
                <a16:creationId xmlns:a16="http://schemas.microsoft.com/office/drawing/2014/main" id="{FD0B022F-CB49-AA05-CCA6-FC8424200037}"/>
              </a:ext>
            </a:extLst>
          </p:cNvPr>
          <p:cNvGrpSpPr>
            <a:grpSpLocks/>
          </p:cNvGrpSpPr>
          <p:nvPr/>
        </p:nvGrpSpPr>
        <p:grpSpPr bwMode="auto">
          <a:xfrm>
            <a:off x="5249863" y="1268413"/>
            <a:ext cx="1692275" cy="615950"/>
            <a:chOff x="5250180" y="1267730"/>
            <a:chExt cx="1691640" cy="615934"/>
          </a:xfrm>
        </p:grpSpPr>
        <p:cxnSp>
          <p:nvCxnSpPr>
            <p:cNvPr id="9" name="Straight Connector 8">
              <a:extLst>
                <a:ext uri="{FF2B5EF4-FFF2-40B4-BE49-F238E27FC236}">
                  <a16:creationId xmlns:a16="http://schemas.microsoft.com/office/drawing/2014/main" id="{57ED083B-90C1-BB92-C8D7-3253F451BB93}"/>
                </a:ext>
              </a:extLst>
            </p:cNvPr>
            <p:cNvCxnSpPr/>
            <p:nvPr/>
          </p:nvCxnSpPr>
          <p:spPr>
            <a:xfrm>
              <a:off x="5250180" y="1267730"/>
              <a:ext cx="0" cy="612759"/>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9976778-5CB7-3154-425F-EE109098C966}"/>
                </a:ext>
              </a:extLst>
            </p:cNvPr>
            <p:cNvCxnSpPr/>
            <p:nvPr/>
          </p:nvCxnSpPr>
          <p:spPr>
            <a:xfrm>
              <a:off x="6941820" y="1267730"/>
              <a:ext cx="0" cy="612759"/>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1061376-CC44-5789-CF9E-6AF9F752EA2D}"/>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2" name="Date Placeholder 19">
            <a:extLst>
              <a:ext uri="{FF2B5EF4-FFF2-40B4-BE49-F238E27FC236}">
                <a16:creationId xmlns:a16="http://schemas.microsoft.com/office/drawing/2014/main" id="{186A5408-610C-6196-9BD1-6F89BF522B24}"/>
              </a:ext>
            </a:extLst>
          </p:cNvPr>
          <p:cNvSpPr>
            <a:spLocks noGrp="1"/>
          </p:cNvSpPr>
          <p:nvPr>
            <p:ph type="dt" sz="half" idx="10"/>
          </p:nvPr>
        </p:nvSpPr>
        <p:spPr>
          <a:xfrm>
            <a:off x="5318125" y="1341438"/>
            <a:ext cx="1555750" cy="485775"/>
          </a:xfrm>
        </p:spPr>
        <p:txBody>
          <a:bodyPr/>
          <a:lstStyle>
            <a:lvl1pPr algn="ctr">
              <a:defRPr sz="1300" spc="0" baseline="0">
                <a:solidFill>
                  <a:srgbClr val="FFFFFF"/>
                </a:solidFill>
                <a:latin typeface="+mn-lt"/>
              </a:defRPr>
            </a:lvl1pPr>
          </a:lstStyle>
          <a:p>
            <a:pPr>
              <a:defRPr/>
            </a:pPr>
            <a:fld id="{DD529C2F-7599-431D-B250-E856BD216CEE}" type="datetime1">
              <a:rPr lang="en-US"/>
              <a:pPr>
                <a:defRPr/>
              </a:pPr>
              <a:t>9/4/2026</a:t>
            </a:fld>
            <a:endParaRPr lang="en-US" dirty="0"/>
          </a:p>
        </p:txBody>
      </p:sp>
      <p:sp>
        <p:nvSpPr>
          <p:cNvPr id="13" name="Footer Placeholder 20">
            <a:extLst>
              <a:ext uri="{FF2B5EF4-FFF2-40B4-BE49-F238E27FC236}">
                <a16:creationId xmlns:a16="http://schemas.microsoft.com/office/drawing/2014/main" id="{1E35EA84-ACE2-509A-6141-98F0881ACC83}"/>
              </a:ext>
            </a:extLst>
          </p:cNvPr>
          <p:cNvSpPr>
            <a:spLocks noGrp="1"/>
          </p:cNvSpPr>
          <p:nvPr>
            <p:ph type="ftr" sz="quarter" idx="11"/>
          </p:nvPr>
        </p:nvSpPr>
        <p:spPr>
          <a:xfrm>
            <a:off x="1628775" y="5176838"/>
            <a:ext cx="5730875" cy="228600"/>
          </a:xfrm>
        </p:spPr>
        <p:txBody>
          <a:bodyPr/>
          <a:lstStyle>
            <a:lvl1pPr algn="l">
              <a:defRPr>
                <a:solidFill>
                  <a:schemeClr val="tx1">
                    <a:lumMod val="85000"/>
                    <a:lumOff val="15000"/>
                  </a:schemeClr>
                </a:solidFill>
              </a:defRPr>
            </a:lvl1pPr>
          </a:lstStyle>
          <a:p>
            <a:pPr>
              <a:defRPr/>
            </a:pPr>
            <a:endParaRPr lang="en-US"/>
          </a:p>
        </p:txBody>
      </p:sp>
      <p:sp>
        <p:nvSpPr>
          <p:cNvPr id="14" name="Slide Number Placeholder 21">
            <a:extLst>
              <a:ext uri="{FF2B5EF4-FFF2-40B4-BE49-F238E27FC236}">
                <a16:creationId xmlns:a16="http://schemas.microsoft.com/office/drawing/2014/main" id="{0499F6F3-1F7A-2E2B-C6BD-6E5CC46A4C83}"/>
              </a:ext>
            </a:extLst>
          </p:cNvPr>
          <p:cNvSpPr>
            <a:spLocks noGrp="1"/>
          </p:cNvSpPr>
          <p:nvPr>
            <p:ph type="sldNum" sz="quarter" idx="12"/>
          </p:nvPr>
        </p:nvSpPr>
        <p:spPr>
          <a:xfrm>
            <a:off x="8607425" y="5176838"/>
            <a:ext cx="1955800" cy="228600"/>
          </a:xfrm>
        </p:spPr>
        <p:txBody>
          <a:bodyPr/>
          <a:lstStyle>
            <a:lvl1pPr>
              <a:defRPr>
                <a:solidFill>
                  <a:schemeClr val="tx1">
                    <a:lumMod val="85000"/>
                    <a:lumOff val="15000"/>
                  </a:schemeClr>
                </a:solidFill>
              </a:defRPr>
            </a:lvl1pPr>
          </a:lstStyle>
          <a:p>
            <a:pPr>
              <a:defRPr/>
            </a:pPr>
            <a:fld id="{C6BFDA2A-EA77-442E-B76B-42F4EC27E035}" type="slidenum">
              <a:rPr lang="en-US"/>
              <a:pPr>
                <a:defRPr/>
              </a:pPr>
              <a:t>‹#›</a:t>
            </a:fld>
            <a:endParaRPr lang="en-US" dirty="0"/>
          </a:p>
        </p:txBody>
      </p:sp>
    </p:spTree>
    <p:extLst>
      <p:ext uri="{BB962C8B-B14F-4D97-AF65-F5344CB8AC3E}">
        <p14:creationId xmlns:p14="http://schemas.microsoft.com/office/powerpoint/2010/main" val="10137724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0C3874D-F526-D3D7-F434-5EC60903E73A}"/>
              </a:ext>
            </a:extLst>
          </p:cNvPr>
          <p:cNvSpPr>
            <a:spLocks noGrp="1"/>
          </p:cNvSpPr>
          <p:nvPr>
            <p:ph type="dt" sz="half" idx="10"/>
          </p:nvPr>
        </p:nvSpPr>
        <p:spPr/>
        <p:txBody>
          <a:bodyPr/>
          <a:lstStyle>
            <a:lvl1pPr>
              <a:defRPr/>
            </a:lvl1pPr>
          </a:lstStyle>
          <a:p>
            <a:pPr>
              <a:defRPr/>
            </a:pPr>
            <a:fld id="{ADBC4053-F35E-4654-A3CA-8580E7F82855}" type="datetime1">
              <a:rPr lang="en-US"/>
              <a:pPr>
                <a:defRPr/>
              </a:pPr>
              <a:t>9/4/2026</a:t>
            </a:fld>
            <a:endParaRPr lang="en-US" dirty="0"/>
          </a:p>
        </p:txBody>
      </p:sp>
      <p:sp>
        <p:nvSpPr>
          <p:cNvPr id="5" name="Footer Placeholder 4">
            <a:extLst>
              <a:ext uri="{FF2B5EF4-FFF2-40B4-BE49-F238E27FC236}">
                <a16:creationId xmlns:a16="http://schemas.microsoft.com/office/drawing/2014/main" id="{5599DA7A-013D-ABDD-A5C2-36F516339969}"/>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DB30C78-D26D-C3CD-7D0D-5DEC84E1A41C}"/>
              </a:ext>
            </a:extLst>
          </p:cNvPr>
          <p:cNvSpPr>
            <a:spLocks noGrp="1"/>
          </p:cNvSpPr>
          <p:nvPr>
            <p:ph type="sldNum" sz="quarter" idx="12"/>
          </p:nvPr>
        </p:nvSpPr>
        <p:spPr/>
        <p:txBody>
          <a:bodyPr/>
          <a:lstStyle>
            <a:lvl1pPr>
              <a:defRPr/>
            </a:lvl1pPr>
          </a:lstStyle>
          <a:p>
            <a:pPr>
              <a:defRPr/>
            </a:pPr>
            <a:fld id="{8BF8DCEC-4D38-4DC1-B8ED-CE68A9B4AD4C}" type="slidenum">
              <a:rPr lang="en-US"/>
              <a:pPr>
                <a:defRPr/>
              </a:pPr>
              <a:t>‹#›</a:t>
            </a:fld>
            <a:endParaRPr lang="en-US" dirty="0"/>
          </a:p>
        </p:txBody>
      </p:sp>
    </p:spTree>
    <p:extLst>
      <p:ext uri="{BB962C8B-B14F-4D97-AF65-F5344CB8AC3E}">
        <p14:creationId xmlns:p14="http://schemas.microsoft.com/office/powerpoint/2010/main" val="22360159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C552AB-19DC-1058-ED5F-D22A8BF7FE44}"/>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useBgFill="1">
        <p:nvSpPr>
          <p:cNvPr id="5" name="Rectangle 4">
            <a:extLst>
              <a:ext uri="{FF2B5EF4-FFF2-40B4-BE49-F238E27FC236}">
                <a16:creationId xmlns:a16="http://schemas.microsoft.com/office/drawing/2014/main" id="{CE69E3FE-42C8-FB9D-0EC3-29E020F1539C}"/>
              </a:ext>
            </a:extLst>
          </p:cNvPr>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6" name="Rectangle 5">
            <a:extLst>
              <a:ext uri="{FF2B5EF4-FFF2-40B4-BE49-F238E27FC236}">
                <a16:creationId xmlns:a16="http://schemas.microsoft.com/office/drawing/2014/main" id="{C62536BB-D262-8BAB-860D-BC7FE1851B78}"/>
              </a:ext>
            </a:extLst>
          </p:cNvPr>
          <p:cNvSpPr/>
          <p:nvPr/>
        </p:nvSpPr>
        <p:spPr>
          <a:xfrm>
            <a:off x="1447800" y="1411288"/>
            <a:ext cx="9296400" cy="4035425"/>
          </a:xfrm>
          <a:prstGeom prst="rect">
            <a:avLst/>
          </a:prstGeom>
          <a:noFill/>
          <a:ln w="6350" cap="sq" cmpd="sng" algn="ctr">
            <a:solidFill>
              <a:schemeClr val="tx1">
                <a:lumMod val="75000"/>
                <a:lumOff val="25000"/>
              </a:schemeClr>
            </a:solidFill>
            <a:prstDash val="solid"/>
            <a:miter lim="800000"/>
          </a:ln>
          <a:effectLst/>
        </p:spPr>
      </p:sp>
      <p:sp>
        <p:nvSpPr>
          <p:cNvPr id="7" name="Rectangle 6">
            <a:extLst>
              <a:ext uri="{FF2B5EF4-FFF2-40B4-BE49-F238E27FC236}">
                <a16:creationId xmlns:a16="http://schemas.microsoft.com/office/drawing/2014/main" id="{80A0C04D-ED05-DA41-6616-6C5858C7FF03}"/>
              </a:ext>
            </a:extLst>
          </p:cNvPr>
          <p:cNvSpPr/>
          <p:nvPr/>
        </p:nvSpPr>
        <p:spPr>
          <a:xfrm>
            <a:off x="5135563" y="1268413"/>
            <a:ext cx="1920875" cy="7302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8" name="Group 13">
            <a:extLst>
              <a:ext uri="{FF2B5EF4-FFF2-40B4-BE49-F238E27FC236}">
                <a16:creationId xmlns:a16="http://schemas.microsoft.com/office/drawing/2014/main" id="{FC2105C5-B577-0FC4-5FE8-54012D276E4D}"/>
              </a:ext>
            </a:extLst>
          </p:cNvPr>
          <p:cNvGrpSpPr>
            <a:grpSpLocks/>
          </p:cNvGrpSpPr>
          <p:nvPr/>
        </p:nvGrpSpPr>
        <p:grpSpPr bwMode="auto">
          <a:xfrm>
            <a:off x="5249863" y="1268413"/>
            <a:ext cx="1692275" cy="615950"/>
            <a:chOff x="5250180" y="1267730"/>
            <a:chExt cx="1691640" cy="615934"/>
          </a:xfrm>
        </p:grpSpPr>
        <p:cxnSp>
          <p:nvCxnSpPr>
            <p:cNvPr id="9" name="Straight Connector 8">
              <a:extLst>
                <a:ext uri="{FF2B5EF4-FFF2-40B4-BE49-F238E27FC236}">
                  <a16:creationId xmlns:a16="http://schemas.microsoft.com/office/drawing/2014/main" id="{3C3CE5F0-CB44-9839-7F6A-3EDF25924D5E}"/>
                </a:ext>
              </a:extLst>
            </p:cNvPr>
            <p:cNvCxnSpPr/>
            <p:nvPr/>
          </p:nvCxnSpPr>
          <p:spPr>
            <a:xfrm>
              <a:off x="5250180" y="1267730"/>
              <a:ext cx="0" cy="612759"/>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53D38F5-616F-C81E-C62B-CF8FC8452176}"/>
                </a:ext>
              </a:extLst>
            </p:cNvPr>
            <p:cNvCxnSpPr/>
            <p:nvPr/>
          </p:nvCxnSpPr>
          <p:spPr>
            <a:xfrm>
              <a:off x="6941820" y="1267730"/>
              <a:ext cx="0" cy="612759"/>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6D32513-ECE3-871B-9502-775F5D83E47F}"/>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629156" y="2275165"/>
            <a:ext cx="8933688" cy="2406895"/>
          </a:xfrm>
        </p:spPr>
        <p:txBody>
          <a:bodyP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629156" y="4682062"/>
            <a:ext cx="8939784" cy="457200"/>
          </a:xfrm>
        </p:spPr>
        <p:txBody>
          <a:bodyPr>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3">
            <a:extLst>
              <a:ext uri="{FF2B5EF4-FFF2-40B4-BE49-F238E27FC236}">
                <a16:creationId xmlns:a16="http://schemas.microsoft.com/office/drawing/2014/main" id="{65810AD1-3459-500C-DD89-CB0366FB17D0}"/>
              </a:ext>
            </a:extLst>
          </p:cNvPr>
          <p:cNvSpPr>
            <a:spLocks noGrp="1"/>
          </p:cNvSpPr>
          <p:nvPr>
            <p:ph type="dt" sz="half" idx="10"/>
          </p:nvPr>
        </p:nvSpPr>
        <p:spPr>
          <a:xfrm>
            <a:off x="5318125" y="1344613"/>
            <a:ext cx="1555750" cy="498475"/>
          </a:xfrm>
        </p:spPr>
        <p:txBody>
          <a:bodyPr/>
          <a:lstStyle>
            <a:lvl1pPr algn="ctr">
              <a:defRPr lang="en-US" sz="1300" kern="1200" spc="0" baseline="0">
                <a:solidFill>
                  <a:srgbClr val="FFFFFF"/>
                </a:solidFill>
                <a:latin typeface="+mn-lt"/>
                <a:ea typeface="+mn-ea"/>
                <a:cs typeface="+mn-cs"/>
              </a:defRPr>
            </a:lvl1pPr>
          </a:lstStyle>
          <a:p>
            <a:pPr>
              <a:defRPr/>
            </a:pPr>
            <a:fld id="{322FC701-1118-4080-BAAF-40932F0DFEC2}" type="datetime1">
              <a:rPr lang="en-US"/>
              <a:pPr>
                <a:defRPr/>
              </a:pPr>
              <a:t>9/4/2026</a:t>
            </a:fld>
            <a:endParaRPr dirty="0"/>
          </a:p>
        </p:txBody>
      </p:sp>
      <p:sp>
        <p:nvSpPr>
          <p:cNvPr id="13" name="Footer Placeholder 4">
            <a:extLst>
              <a:ext uri="{FF2B5EF4-FFF2-40B4-BE49-F238E27FC236}">
                <a16:creationId xmlns:a16="http://schemas.microsoft.com/office/drawing/2014/main" id="{80C5C2A6-C383-52E8-C166-D14CA8232278}"/>
              </a:ext>
            </a:extLst>
          </p:cNvPr>
          <p:cNvSpPr>
            <a:spLocks noGrp="1"/>
          </p:cNvSpPr>
          <p:nvPr>
            <p:ph type="ftr" sz="quarter" idx="11"/>
          </p:nvPr>
        </p:nvSpPr>
        <p:spPr>
          <a:xfrm>
            <a:off x="1628775" y="5176838"/>
            <a:ext cx="5661025" cy="228600"/>
          </a:xfrm>
        </p:spPr>
        <p:txBody>
          <a:bodyPr/>
          <a:lstStyle>
            <a:lvl1pPr algn="l">
              <a:defRPr>
                <a:solidFill>
                  <a:schemeClr val="tx1">
                    <a:lumMod val="85000"/>
                    <a:lumOff val="15000"/>
                  </a:schemeClr>
                </a:solidFill>
              </a:defRPr>
            </a:lvl1pPr>
          </a:lstStyle>
          <a:p>
            <a:pPr>
              <a:defRPr/>
            </a:pPr>
            <a:endParaRPr lang="en-US"/>
          </a:p>
        </p:txBody>
      </p:sp>
      <p:sp>
        <p:nvSpPr>
          <p:cNvPr id="14" name="Slide Number Placeholder 5">
            <a:extLst>
              <a:ext uri="{FF2B5EF4-FFF2-40B4-BE49-F238E27FC236}">
                <a16:creationId xmlns:a16="http://schemas.microsoft.com/office/drawing/2014/main" id="{AC140005-5ECD-C611-0544-94AB2760E8E4}"/>
              </a:ext>
            </a:extLst>
          </p:cNvPr>
          <p:cNvSpPr>
            <a:spLocks noGrp="1"/>
          </p:cNvSpPr>
          <p:nvPr>
            <p:ph type="sldNum" sz="quarter" idx="12"/>
          </p:nvPr>
        </p:nvSpPr>
        <p:spPr>
          <a:xfrm>
            <a:off x="8604250" y="5176838"/>
            <a:ext cx="1958975" cy="228600"/>
          </a:xfrm>
        </p:spPr>
        <p:txBody>
          <a:bodyPr/>
          <a:lstStyle>
            <a:lvl1pPr>
              <a:defRPr>
                <a:solidFill>
                  <a:schemeClr val="tx1">
                    <a:lumMod val="85000"/>
                    <a:lumOff val="15000"/>
                  </a:schemeClr>
                </a:solidFill>
              </a:defRPr>
            </a:lvl1pPr>
          </a:lstStyle>
          <a:p>
            <a:pPr>
              <a:defRPr/>
            </a:pPr>
            <a:fld id="{A69E9849-3BF6-4077-941D-61D32590E24C}" type="slidenum">
              <a:rPr lang="en-US"/>
              <a:pPr>
                <a:defRPr/>
              </a:pPr>
              <a:t>‹#›</a:t>
            </a:fld>
            <a:endParaRPr lang="en-US" dirty="0"/>
          </a:p>
        </p:txBody>
      </p:sp>
    </p:spTree>
    <p:extLst>
      <p:ext uri="{BB962C8B-B14F-4D97-AF65-F5344CB8AC3E}">
        <p14:creationId xmlns:p14="http://schemas.microsoft.com/office/powerpoint/2010/main" val="42235440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3">
            <a:extLst>
              <a:ext uri="{FF2B5EF4-FFF2-40B4-BE49-F238E27FC236}">
                <a16:creationId xmlns:a16="http://schemas.microsoft.com/office/drawing/2014/main" id="{13953FBC-11EC-0BB7-A460-B0E64297A4A1}"/>
              </a:ext>
            </a:extLst>
          </p:cNvPr>
          <p:cNvSpPr>
            <a:spLocks noGrp="1"/>
          </p:cNvSpPr>
          <p:nvPr>
            <p:ph type="dt" sz="half" idx="10"/>
          </p:nvPr>
        </p:nvSpPr>
        <p:spPr/>
        <p:txBody>
          <a:bodyPr/>
          <a:lstStyle>
            <a:lvl1pPr>
              <a:defRPr/>
            </a:lvl1pPr>
          </a:lstStyle>
          <a:p>
            <a:pPr>
              <a:defRPr/>
            </a:pPr>
            <a:fld id="{23AB317B-B7BF-4EDF-A9DD-51498BDB6DA5}" type="datetime1">
              <a:rPr lang="en-US"/>
              <a:pPr>
                <a:defRPr/>
              </a:pPr>
              <a:t>9/4/2026</a:t>
            </a:fld>
            <a:endParaRPr lang="en-US" dirty="0"/>
          </a:p>
        </p:txBody>
      </p:sp>
      <p:sp>
        <p:nvSpPr>
          <p:cNvPr id="5" name="Footer Placeholder 4">
            <a:extLst>
              <a:ext uri="{FF2B5EF4-FFF2-40B4-BE49-F238E27FC236}">
                <a16:creationId xmlns:a16="http://schemas.microsoft.com/office/drawing/2014/main" id="{2430A936-0D30-A5B4-4E89-D56E963BC7DD}"/>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1BD513A8-C78F-C8AA-6ABE-8B481DB8820A}"/>
              </a:ext>
            </a:extLst>
          </p:cNvPr>
          <p:cNvSpPr>
            <a:spLocks noGrp="1"/>
          </p:cNvSpPr>
          <p:nvPr>
            <p:ph type="sldNum" sz="quarter" idx="12"/>
          </p:nvPr>
        </p:nvSpPr>
        <p:spPr/>
        <p:txBody>
          <a:bodyPr/>
          <a:lstStyle>
            <a:lvl1pPr>
              <a:defRPr/>
            </a:lvl1pPr>
          </a:lstStyle>
          <a:p>
            <a:pPr>
              <a:defRPr/>
            </a:pPr>
            <a:fld id="{3A492543-0E48-4D42-BD10-6F941C029E36}" type="slidenum">
              <a:rPr lang="en-US"/>
              <a:pPr>
                <a:defRPr/>
              </a:pPr>
              <a:t>‹#›</a:t>
            </a:fld>
            <a:endParaRPr lang="en-US" dirty="0"/>
          </a:p>
        </p:txBody>
      </p:sp>
    </p:spTree>
    <p:extLst>
      <p:ext uri="{BB962C8B-B14F-4D97-AF65-F5344CB8AC3E}">
        <p14:creationId xmlns:p14="http://schemas.microsoft.com/office/powerpoint/2010/main" val="29058626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4BF104D0-84BA-F6FD-A639-188A78CA4D18}"/>
              </a:ext>
            </a:extLst>
          </p:cNvPr>
          <p:cNvSpPr>
            <a:spLocks noGrp="1"/>
          </p:cNvSpPr>
          <p:nvPr>
            <p:ph type="dt" sz="half" idx="10"/>
          </p:nvPr>
        </p:nvSpPr>
        <p:spPr/>
        <p:txBody>
          <a:bodyPr/>
          <a:lstStyle>
            <a:lvl1pPr>
              <a:defRPr/>
            </a:lvl1pPr>
          </a:lstStyle>
          <a:p>
            <a:pPr>
              <a:defRPr/>
            </a:pPr>
            <a:fld id="{96365FF0-DFBB-44EB-9195-810E6064D7FD}" type="datetime1">
              <a:rPr lang="en-US"/>
              <a:pPr>
                <a:defRPr/>
              </a:pPr>
              <a:t>9/4/2026</a:t>
            </a:fld>
            <a:endParaRPr lang="en-US" dirty="0"/>
          </a:p>
        </p:txBody>
      </p:sp>
      <p:sp>
        <p:nvSpPr>
          <p:cNvPr id="8" name="Footer Placeholder 4">
            <a:extLst>
              <a:ext uri="{FF2B5EF4-FFF2-40B4-BE49-F238E27FC236}">
                <a16:creationId xmlns:a16="http://schemas.microsoft.com/office/drawing/2014/main" id="{3E1CE211-52FB-4A52-0776-EEF428D40CE4}"/>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017F30DA-3D92-6DD7-5BE6-DB280EF0BBA0}"/>
              </a:ext>
            </a:extLst>
          </p:cNvPr>
          <p:cNvSpPr>
            <a:spLocks noGrp="1"/>
          </p:cNvSpPr>
          <p:nvPr>
            <p:ph type="sldNum" sz="quarter" idx="12"/>
          </p:nvPr>
        </p:nvSpPr>
        <p:spPr/>
        <p:txBody>
          <a:bodyPr/>
          <a:lstStyle>
            <a:lvl1pPr>
              <a:defRPr/>
            </a:lvl1pPr>
          </a:lstStyle>
          <a:p>
            <a:pPr>
              <a:defRPr/>
            </a:pPr>
            <a:fld id="{DD6ADF9E-8586-475B-9D7D-086F5DB7F730}" type="slidenum">
              <a:rPr lang="en-US"/>
              <a:pPr>
                <a:defRPr/>
              </a:pPr>
              <a:t>‹#›</a:t>
            </a:fld>
            <a:endParaRPr lang="en-US" dirty="0"/>
          </a:p>
        </p:txBody>
      </p:sp>
    </p:spTree>
    <p:extLst>
      <p:ext uri="{BB962C8B-B14F-4D97-AF65-F5344CB8AC3E}">
        <p14:creationId xmlns:p14="http://schemas.microsoft.com/office/powerpoint/2010/main" val="226141170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23F16DAB-3CE1-B57D-8839-203FD95A0524}"/>
              </a:ext>
            </a:extLst>
          </p:cNvPr>
          <p:cNvSpPr>
            <a:spLocks noGrp="1"/>
          </p:cNvSpPr>
          <p:nvPr>
            <p:ph type="dt" sz="half" idx="10"/>
          </p:nvPr>
        </p:nvSpPr>
        <p:spPr/>
        <p:txBody>
          <a:bodyPr/>
          <a:lstStyle>
            <a:lvl1pPr>
              <a:defRPr/>
            </a:lvl1pPr>
          </a:lstStyle>
          <a:p>
            <a:pPr>
              <a:defRPr/>
            </a:pPr>
            <a:fld id="{F9EBAD5B-8F3C-44B4-96DD-9F5973D23BE6}" type="datetime1">
              <a:rPr lang="en-US"/>
              <a:pPr>
                <a:defRPr/>
              </a:pPr>
              <a:t>9/4/2026</a:t>
            </a:fld>
            <a:endParaRPr lang="en-US" dirty="0"/>
          </a:p>
        </p:txBody>
      </p:sp>
      <p:sp>
        <p:nvSpPr>
          <p:cNvPr id="4" name="Footer Placeholder 4">
            <a:extLst>
              <a:ext uri="{FF2B5EF4-FFF2-40B4-BE49-F238E27FC236}">
                <a16:creationId xmlns:a16="http://schemas.microsoft.com/office/drawing/2014/main" id="{3D67548A-592C-56B6-16D1-E2E96DCFF6B6}"/>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A65F946A-8F21-638A-D0D1-878EE6DAACB3}"/>
              </a:ext>
            </a:extLst>
          </p:cNvPr>
          <p:cNvSpPr>
            <a:spLocks noGrp="1"/>
          </p:cNvSpPr>
          <p:nvPr>
            <p:ph type="sldNum" sz="quarter" idx="12"/>
          </p:nvPr>
        </p:nvSpPr>
        <p:spPr/>
        <p:txBody>
          <a:bodyPr/>
          <a:lstStyle>
            <a:lvl1pPr>
              <a:defRPr/>
            </a:lvl1pPr>
          </a:lstStyle>
          <a:p>
            <a:pPr>
              <a:defRPr/>
            </a:pPr>
            <a:fld id="{DC450C2F-8787-4560-B131-514A0EEB4FC1}" type="slidenum">
              <a:rPr lang="en-US"/>
              <a:pPr>
                <a:defRPr/>
              </a:pPr>
              <a:t>‹#›</a:t>
            </a:fld>
            <a:endParaRPr lang="en-US" dirty="0"/>
          </a:p>
        </p:txBody>
      </p:sp>
    </p:spTree>
    <p:extLst>
      <p:ext uri="{BB962C8B-B14F-4D97-AF65-F5344CB8AC3E}">
        <p14:creationId xmlns:p14="http://schemas.microsoft.com/office/powerpoint/2010/main" val="7743091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8B4C46A-E584-2004-58C6-128B1F5F472D}"/>
              </a:ext>
            </a:extLst>
          </p:cNvPr>
          <p:cNvSpPr>
            <a:spLocks noGrp="1"/>
          </p:cNvSpPr>
          <p:nvPr>
            <p:ph type="dt" sz="half" idx="10"/>
          </p:nvPr>
        </p:nvSpPr>
        <p:spPr/>
        <p:txBody>
          <a:bodyPr/>
          <a:lstStyle>
            <a:lvl1pPr>
              <a:defRPr/>
            </a:lvl1pPr>
          </a:lstStyle>
          <a:p>
            <a:pPr>
              <a:defRPr/>
            </a:pPr>
            <a:fld id="{F98E3CDD-BB4A-4405-AF0B-D1570007BD0F}" type="datetime1">
              <a:rPr lang="en-US"/>
              <a:pPr>
                <a:defRPr/>
              </a:pPr>
              <a:t>9/4/2026</a:t>
            </a:fld>
            <a:endParaRPr lang="en-US" dirty="0"/>
          </a:p>
        </p:txBody>
      </p:sp>
      <p:sp>
        <p:nvSpPr>
          <p:cNvPr id="3" name="Footer Placeholder 4">
            <a:extLst>
              <a:ext uri="{FF2B5EF4-FFF2-40B4-BE49-F238E27FC236}">
                <a16:creationId xmlns:a16="http://schemas.microsoft.com/office/drawing/2014/main" id="{8E281691-74D3-6D39-3589-32286440CEE5}"/>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03CCE0B4-10F3-8467-62F7-86A6B3FEC570}"/>
              </a:ext>
            </a:extLst>
          </p:cNvPr>
          <p:cNvSpPr>
            <a:spLocks noGrp="1"/>
          </p:cNvSpPr>
          <p:nvPr>
            <p:ph type="sldNum" sz="quarter" idx="12"/>
          </p:nvPr>
        </p:nvSpPr>
        <p:spPr/>
        <p:txBody>
          <a:bodyPr/>
          <a:lstStyle>
            <a:lvl1pPr>
              <a:defRPr/>
            </a:lvl1pPr>
          </a:lstStyle>
          <a:p>
            <a:pPr>
              <a:defRPr/>
            </a:pPr>
            <a:fld id="{AF97AB64-B827-424F-95B7-0EBD1BE43AB6}" type="slidenum">
              <a:rPr lang="en-US"/>
              <a:pPr>
                <a:defRPr/>
              </a:pPr>
              <a:t>‹#›</a:t>
            </a:fld>
            <a:endParaRPr lang="en-US" dirty="0"/>
          </a:p>
        </p:txBody>
      </p:sp>
    </p:spTree>
    <p:extLst>
      <p:ext uri="{BB962C8B-B14F-4D97-AF65-F5344CB8AC3E}">
        <p14:creationId xmlns:p14="http://schemas.microsoft.com/office/powerpoint/2010/main" val="14511983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47FDDA0-70D4-C727-245C-5D5DBF4183F1}"/>
              </a:ext>
            </a:extLst>
          </p:cNvPr>
          <p:cNvSpPr/>
          <p:nvPr/>
        </p:nvSpPr>
        <p:spPr>
          <a:xfrm>
            <a:off x="8120063" y="238125"/>
            <a:ext cx="3825875" cy="6381750"/>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8350EB79-0318-B774-8385-69D020DDE05C}"/>
              </a:ext>
            </a:extLst>
          </p:cNvPr>
          <p:cNvSpPr/>
          <p:nvPr/>
        </p:nvSpPr>
        <p:spPr>
          <a:xfrm>
            <a:off x="8255000" y="374650"/>
            <a:ext cx="3556000" cy="6108700"/>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7">
            <a:extLst>
              <a:ext uri="{FF2B5EF4-FFF2-40B4-BE49-F238E27FC236}">
                <a16:creationId xmlns:a16="http://schemas.microsoft.com/office/drawing/2014/main" id="{A072BC7E-027C-74AA-E4CA-FA23268CECC9}"/>
              </a:ext>
            </a:extLst>
          </p:cNvPr>
          <p:cNvSpPr>
            <a:spLocks noGrp="1"/>
          </p:cNvSpPr>
          <p:nvPr>
            <p:ph type="dt" sz="half" idx="10"/>
          </p:nvPr>
        </p:nvSpPr>
        <p:spPr>
          <a:xfrm>
            <a:off x="5588000" y="6035675"/>
            <a:ext cx="1955800" cy="365125"/>
          </a:xfrm>
        </p:spPr>
        <p:txBody>
          <a:bodyPr/>
          <a:lstStyle>
            <a:lvl1pPr>
              <a:defRPr>
                <a:solidFill>
                  <a:schemeClr val="tx1">
                    <a:lumMod val="85000"/>
                    <a:lumOff val="15000"/>
                  </a:schemeClr>
                </a:solidFill>
              </a:defRPr>
            </a:lvl1pPr>
          </a:lstStyle>
          <a:p>
            <a:pPr>
              <a:defRPr/>
            </a:pPr>
            <a:fld id="{6C3391C6-D7AE-4754-B117-0DE571F78681}" type="datetime1">
              <a:rPr lang="en-US"/>
              <a:pPr>
                <a:defRPr/>
              </a:pPr>
              <a:t>9/4/2026</a:t>
            </a:fld>
            <a:endParaRPr lang="en-US" dirty="0"/>
          </a:p>
        </p:txBody>
      </p:sp>
      <p:sp>
        <p:nvSpPr>
          <p:cNvPr id="8" name="Footer Placeholder 8">
            <a:extLst>
              <a:ext uri="{FF2B5EF4-FFF2-40B4-BE49-F238E27FC236}">
                <a16:creationId xmlns:a16="http://schemas.microsoft.com/office/drawing/2014/main" id="{D651EEF3-6ED1-4295-C042-0128641C7DAB}"/>
              </a:ext>
            </a:extLst>
          </p:cNvPr>
          <p:cNvSpPr>
            <a:spLocks noGrp="1"/>
          </p:cNvSpPr>
          <p:nvPr>
            <p:ph type="ftr" sz="quarter" idx="11"/>
          </p:nvPr>
        </p:nvSpPr>
        <p:spPr>
          <a:xfrm>
            <a:off x="685800" y="6035675"/>
            <a:ext cx="4584700" cy="365125"/>
          </a:xfrm>
        </p:spPr>
        <p:txBody>
          <a:bodyPr/>
          <a:lstStyle>
            <a:lvl1pPr algn="l">
              <a:defRPr/>
            </a:lvl1pPr>
          </a:lstStyle>
          <a:p>
            <a:pPr>
              <a:defRPr/>
            </a:pPr>
            <a:endParaRPr lang="en-US"/>
          </a:p>
        </p:txBody>
      </p:sp>
      <p:sp>
        <p:nvSpPr>
          <p:cNvPr id="9" name="Slide Number Placeholder 10">
            <a:extLst>
              <a:ext uri="{FF2B5EF4-FFF2-40B4-BE49-F238E27FC236}">
                <a16:creationId xmlns:a16="http://schemas.microsoft.com/office/drawing/2014/main" id="{61F41582-92AC-58FB-1F4E-63D2647A0ABA}"/>
              </a:ext>
            </a:extLst>
          </p:cNvPr>
          <p:cNvSpPr>
            <a:spLocks noGrp="1"/>
          </p:cNvSpPr>
          <p:nvPr>
            <p:ph type="sldNum" sz="quarter" idx="12"/>
          </p:nvPr>
        </p:nvSpPr>
        <p:spPr>
          <a:xfrm>
            <a:off x="10396538" y="6035675"/>
            <a:ext cx="1223962" cy="365125"/>
          </a:xfrm>
        </p:spPr>
        <p:txBody>
          <a:bodyPr/>
          <a:lstStyle>
            <a:lvl1pPr>
              <a:defRPr>
                <a:solidFill>
                  <a:schemeClr val="tx1">
                    <a:lumMod val="85000"/>
                    <a:lumOff val="15000"/>
                  </a:schemeClr>
                </a:solidFill>
              </a:defRPr>
            </a:lvl1pPr>
          </a:lstStyle>
          <a:p>
            <a:pPr>
              <a:defRPr/>
            </a:pPr>
            <a:fld id="{5D3F8705-994A-4ABD-A541-BAD5CE2A2DE1}" type="slidenum">
              <a:rPr lang="en-US"/>
              <a:pPr>
                <a:defRPr/>
              </a:pPr>
              <a:t>‹#›</a:t>
            </a:fld>
            <a:endParaRPr lang="en-US" dirty="0"/>
          </a:p>
        </p:txBody>
      </p:sp>
    </p:spTree>
    <p:extLst>
      <p:ext uri="{BB962C8B-B14F-4D97-AF65-F5344CB8AC3E}">
        <p14:creationId xmlns:p14="http://schemas.microsoft.com/office/powerpoint/2010/main" val="119942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B99B7B9-F1C0-F192-2439-031D776AD941}"/>
              </a:ext>
            </a:extLst>
          </p:cNvPr>
          <p:cNvSpPr/>
          <p:nvPr/>
        </p:nvSpPr>
        <p:spPr>
          <a:xfrm>
            <a:off x="8120063" y="238125"/>
            <a:ext cx="3825875" cy="6381750"/>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defRPr/>
            </a:pPr>
            <a:endParaRPr lang="en-GB"/>
          </a:p>
        </p:txBody>
      </p:sp>
      <p:sp>
        <p:nvSpPr>
          <p:cNvPr id="6" name="Rectangle 5">
            <a:extLst>
              <a:ext uri="{FF2B5EF4-FFF2-40B4-BE49-F238E27FC236}">
                <a16:creationId xmlns:a16="http://schemas.microsoft.com/office/drawing/2014/main" id="{37CE94F2-ADAB-5C6A-5119-E195F429009F}"/>
              </a:ext>
            </a:extLst>
          </p:cNvPr>
          <p:cNvSpPr/>
          <p:nvPr/>
        </p:nvSpPr>
        <p:spPr>
          <a:xfrm>
            <a:off x="8255000" y="374650"/>
            <a:ext cx="3556000" cy="6108700"/>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pPr>
              <a:defRPr/>
            </a:pPr>
            <a:endParaRPr lang="en-GB"/>
          </a:p>
        </p:txBody>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a:extLst>
              <a:ext uri="{FF2B5EF4-FFF2-40B4-BE49-F238E27FC236}">
                <a16:creationId xmlns:a16="http://schemas.microsoft.com/office/drawing/2014/main" id="{C1E07BE5-617B-80E9-041C-AB1DB39F1697}"/>
              </a:ext>
            </a:extLst>
          </p:cNvPr>
          <p:cNvSpPr>
            <a:spLocks noGrp="1"/>
          </p:cNvSpPr>
          <p:nvPr>
            <p:ph type="dt" sz="half" idx="10"/>
          </p:nvPr>
        </p:nvSpPr>
        <p:spPr>
          <a:xfrm>
            <a:off x="5662613" y="6035675"/>
            <a:ext cx="2071687" cy="365125"/>
          </a:xfrm>
        </p:spPr>
        <p:txBody>
          <a:bodyPr/>
          <a:lstStyle>
            <a:lvl1pPr>
              <a:defRPr b="1">
                <a:solidFill>
                  <a:srgbClr val="FFFFFF"/>
                </a:solidFill>
                <a:effectLst>
                  <a:outerShdw blurRad="19050" dist="6350" dir="2700000" algn="tl" rotWithShape="0">
                    <a:prstClr val="black">
                      <a:alpha val="40000"/>
                    </a:prstClr>
                  </a:outerShdw>
                </a:effectLst>
              </a:defRPr>
            </a:lvl1pPr>
          </a:lstStyle>
          <a:p>
            <a:pPr>
              <a:defRPr/>
            </a:pPr>
            <a:fld id="{2592298C-63E9-4515-A559-6524B60B73A3}" type="datetime1">
              <a:rPr lang="en-US"/>
              <a:pPr>
                <a:defRPr/>
              </a:pPr>
              <a:t>9/4/2026</a:t>
            </a:fld>
            <a:endParaRPr lang="en-US" dirty="0"/>
          </a:p>
        </p:txBody>
      </p:sp>
      <p:sp>
        <p:nvSpPr>
          <p:cNvPr id="8" name="Footer Placeholder 5">
            <a:extLst>
              <a:ext uri="{FF2B5EF4-FFF2-40B4-BE49-F238E27FC236}">
                <a16:creationId xmlns:a16="http://schemas.microsoft.com/office/drawing/2014/main" id="{F70A7FA0-7E82-43A2-614D-802370E33B52}"/>
              </a:ext>
            </a:extLst>
          </p:cNvPr>
          <p:cNvSpPr>
            <a:spLocks noGrp="1"/>
          </p:cNvSpPr>
          <p:nvPr>
            <p:ph type="ftr" sz="quarter" idx="11"/>
          </p:nvPr>
        </p:nvSpPr>
        <p:spPr>
          <a:xfrm>
            <a:off x="612775" y="6035675"/>
            <a:ext cx="4587875" cy="365125"/>
          </a:xfrm>
        </p:spPr>
        <p:txBody>
          <a:bodyPr/>
          <a:lstStyle>
            <a:lvl1pPr marL="0" algn="l" defTabSz="914400" rtl="0" eaLnBrk="1" latinLnBrk="0" hangingPunct="1">
              <a:defRPr lang="en-US" sz="1000" b="1" kern="1200">
                <a:solidFill>
                  <a:srgbClr val="FFFFFF"/>
                </a:solidFill>
                <a:effectLst>
                  <a:outerShdw blurRad="19050" dist="6350" dir="2700000" algn="tl" rotWithShape="0">
                    <a:prstClr val="black">
                      <a:alpha val="40000"/>
                    </a:prstClr>
                  </a:outerShdw>
                </a:effectLst>
                <a:latin typeface="+mn-lt"/>
                <a:ea typeface="+mn-ea"/>
                <a:cs typeface="+mn-cs"/>
              </a:defRPr>
            </a:lvl1pPr>
          </a:lstStyle>
          <a:p>
            <a:pPr>
              <a:defRPr/>
            </a:pPr>
            <a:endParaRPr/>
          </a:p>
        </p:txBody>
      </p:sp>
      <p:sp>
        <p:nvSpPr>
          <p:cNvPr id="9" name="Slide Number Placeholder 6">
            <a:extLst>
              <a:ext uri="{FF2B5EF4-FFF2-40B4-BE49-F238E27FC236}">
                <a16:creationId xmlns:a16="http://schemas.microsoft.com/office/drawing/2014/main" id="{A08E7A6B-AD60-EB2B-2366-3D46C342964E}"/>
              </a:ext>
            </a:extLst>
          </p:cNvPr>
          <p:cNvSpPr>
            <a:spLocks noGrp="1"/>
          </p:cNvSpPr>
          <p:nvPr>
            <p:ph type="sldNum" sz="quarter" idx="12"/>
          </p:nvPr>
        </p:nvSpPr>
        <p:spPr>
          <a:xfrm>
            <a:off x="10396538" y="6035675"/>
            <a:ext cx="1225550" cy="365125"/>
          </a:xfrm>
        </p:spPr>
        <p:txBody>
          <a:bodyPr/>
          <a:lstStyle>
            <a:lvl1pPr>
              <a:defRPr/>
            </a:lvl1pPr>
          </a:lstStyle>
          <a:p>
            <a:pPr>
              <a:defRPr/>
            </a:pPr>
            <a:fld id="{25A6A03F-580C-422D-B4B4-A6BB63CF337F}" type="slidenum">
              <a:rPr lang="en-US"/>
              <a:pPr>
                <a:defRPr/>
              </a:pPr>
              <a:t>‹#›</a:t>
            </a:fld>
            <a:endParaRPr lang="en-US" dirty="0"/>
          </a:p>
        </p:txBody>
      </p:sp>
    </p:spTree>
    <p:extLst>
      <p:ext uri="{BB962C8B-B14F-4D97-AF65-F5344CB8AC3E}">
        <p14:creationId xmlns:p14="http://schemas.microsoft.com/office/powerpoint/2010/main" val="4331516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2.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image" Target="../media/image2.jpeg"/><Relationship Id="rId5" Type="http://schemas.openxmlformats.org/officeDocument/2006/relationships/slideLayout" Target="../slideLayouts/slideLayout14.xml"/><Relationship Id="rId10" Type="http://schemas.openxmlformats.org/officeDocument/2006/relationships/theme" Target="../theme/theme2.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image" Target="../media/image2.jpeg"/><Relationship Id="rId5" Type="http://schemas.openxmlformats.org/officeDocument/2006/relationships/slideLayout" Target="../slideLayouts/slideLayout23.xml"/><Relationship Id="rId10" Type="http://schemas.openxmlformats.org/officeDocument/2006/relationships/theme" Target="../theme/theme3.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1"/>
          <a:srcRect/>
          <a:stretch>
            <a:fillRect/>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FEAD645-AEC9-75DE-324F-DC964AD09F61}"/>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7" name="Rectangle 6">
            <a:extLst>
              <a:ext uri="{FF2B5EF4-FFF2-40B4-BE49-F238E27FC236}">
                <a16:creationId xmlns:a16="http://schemas.microsoft.com/office/drawing/2014/main" id="{F322C962-9685-01E2-7952-4A010629AA12}"/>
              </a:ext>
            </a:extLst>
          </p:cNvPr>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pPr>
              <a:defRPr/>
            </a:pPr>
            <a:endParaRPr lang="en-GB"/>
          </a:p>
        </p:txBody>
      </p:sp>
      <p:sp>
        <p:nvSpPr>
          <p:cNvPr id="8" name="Rectangle 7">
            <a:extLst>
              <a:ext uri="{FF2B5EF4-FFF2-40B4-BE49-F238E27FC236}">
                <a16:creationId xmlns:a16="http://schemas.microsoft.com/office/drawing/2014/main" id="{C240E7D5-468F-21DC-4ACD-A1D2294DFAF4}"/>
              </a:ext>
            </a:extLst>
          </p:cNvPr>
          <p:cNvSpPr/>
          <p:nvPr/>
        </p:nvSpPr>
        <p:spPr>
          <a:xfrm>
            <a:off x="371475" y="374650"/>
            <a:ext cx="11449050" cy="6108700"/>
          </a:xfrm>
          <a:prstGeom prst="rect">
            <a:avLst/>
          </a:prstGeom>
          <a:noFill/>
          <a:ln w="6350" cap="sq" cmpd="sng" algn="ctr">
            <a:solidFill>
              <a:schemeClr val="tx1">
                <a:lumMod val="85000"/>
                <a:lumOff val="15000"/>
              </a:schemeClr>
            </a:solidFill>
            <a:prstDash val="solid"/>
            <a:miter lim="800000"/>
          </a:ln>
          <a:effectLst/>
        </p:spPr>
        <p:txBody>
          <a:bodyPr/>
          <a:lstStyle/>
          <a:p>
            <a:pPr>
              <a:defRPr/>
            </a:pPr>
            <a:endParaRPr lang="en-GB"/>
          </a:p>
        </p:txBody>
      </p:sp>
      <p:sp>
        <p:nvSpPr>
          <p:cNvPr id="1031" name="Title Placeholder 1">
            <a:extLst>
              <a:ext uri="{FF2B5EF4-FFF2-40B4-BE49-F238E27FC236}">
                <a16:creationId xmlns:a16="http://schemas.microsoft.com/office/drawing/2014/main" id="{6F5AAEF9-69ED-1BA1-8874-A1E12AFB2B5B}"/>
              </a:ext>
            </a:extLst>
          </p:cNvPr>
          <p:cNvSpPr>
            <a:spLocks noGrp="1" noChangeArrowheads="1"/>
          </p:cNvSpPr>
          <p:nvPr>
            <p:ph type="title"/>
          </p:nvPr>
        </p:nvSpPr>
        <p:spPr bwMode="auto">
          <a:xfrm>
            <a:off x="1066800" y="642938"/>
            <a:ext cx="100584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32" name="Text Placeholder 2">
            <a:extLst>
              <a:ext uri="{FF2B5EF4-FFF2-40B4-BE49-F238E27FC236}">
                <a16:creationId xmlns:a16="http://schemas.microsoft.com/office/drawing/2014/main" id="{FFC4DAB4-017D-57A7-8899-B3CEEED1E5B8}"/>
              </a:ext>
            </a:extLst>
          </p:cNvPr>
          <p:cNvSpPr>
            <a:spLocks noGrp="1" noChangeArrowheads="1"/>
          </p:cNvSpPr>
          <p:nvPr>
            <p:ph type="body" idx="1"/>
          </p:nvPr>
        </p:nvSpPr>
        <p:spPr bwMode="auto">
          <a:xfrm>
            <a:off x="1066800" y="2103438"/>
            <a:ext cx="10058400" cy="3849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B5FDBB89-4814-4631-20AF-44C46BE6FA27}"/>
              </a:ext>
            </a:extLst>
          </p:cNvPr>
          <p:cNvSpPr>
            <a:spLocks noGrp="1"/>
          </p:cNvSpPr>
          <p:nvPr>
            <p:ph type="dt" sz="half" idx="2"/>
          </p:nvPr>
        </p:nvSpPr>
        <p:spPr>
          <a:xfrm>
            <a:off x="7256463" y="6035675"/>
            <a:ext cx="2894012" cy="365125"/>
          </a:xfrm>
          <a:prstGeom prst="rect">
            <a:avLst/>
          </a:prstGeom>
        </p:spPr>
        <p:txBody>
          <a:bodyPr vert="horz" lIns="91440" tIns="45720" rIns="91440" bIns="45720" rtlCol="0" anchor="b"/>
          <a:lstStyle>
            <a:lvl1pPr algn="r" eaLnBrk="1" fontAlgn="auto" hangingPunct="1">
              <a:spcBef>
                <a:spcPts val="0"/>
              </a:spcBef>
              <a:spcAft>
                <a:spcPts val="0"/>
              </a:spcAft>
              <a:defRPr sz="800">
                <a:solidFill>
                  <a:schemeClr val="tx1">
                    <a:lumMod val="75000"/>
                    <a:lumOff val="25000"/>
                  </a:schemeClr>
                </a:solidFill>
                <a:latin typeface="+mn-lt"/>
              </a:defRPr>
            </a:lvl1pPr>
          </a:lstStyle>
          <a:p>
            <a:pPr>
              <a:defRPr/>
            </a:pPr>
            <a:fld id="{25FAD3D0-2830-4065-AFBC-524459489313}" type="datetime1">
              <a:rPr lang="en-US"/>
              <a:pPr>
                <a:defRPr/>
              </a:pPr>
              <a:t>9/4/2026</a:t>
            </a:fld>
            <a:endParaRPr lang="en-US" dirty="0"/>
          </a:p>
        </p:txBody>
      </p:sp>
      <p:sp>
        <p:nvSpPr>
          <p:cNvPr id="5" name="Footer Placeholder 4">
            <a:extLst>
              <a:ext uri="{FF2B5EF4-FFF2-40B4-BE49-F238E27FC236}">
                <a16:creationId xmlns:a16="http://schemas.microsoft.com/office/drawing/2014/main" id="{20B6D49E-B06A-2FCA-54C8-881D1FFCFC01}"/>
              </a:ext>
            </a:extLst>
          </p:cNvPr>
          <p:cNvSpPr>
            <a:spLocks noGrp="1"/>
          </p:cNvSpPr>
          <p:nvPr>
            <p:ph type="ftr" sz="quarter" idx="3"/>
          </p:nvPr>
        </p:nvSpPr>
        <p:spPr>
          <a:xfrm>
            <a:off x="1066800" y="6035675"/>
            <a:ext cx="5816600" cy="365125"/>
          </a:xfrm>
          <a:prstGeom prst="rect">
            <a:avLst/>
          </a:prstGeom>
        </p:spPr>
        <p:txBody>
          <a:bodyPr vert="horz" lIns="91440" tIns="45720" rIns="91440" bIns="45720" rtlCol="0" anchor="b"/>
          <a:lstStyle>
            <a:lvl1pPr algn="l" eaLnBrk="1" fontAlgn="auto" hangingPunct="1">
              <a:spcBef>
                <a:spcPts val="0"/>
              </a:spcBef>
              <a:spcAft>
                <a:spcPts val="0"/>
              </a:spcAft>
              <a:defRPr sz="800">
                <a:solidFill>
                  <a:schemeClr val="tx1">
                    <a:lumMod val="85000"/>
                    <a:lumOff val="15000"/>
                  </a:schemeClr>
                </a:solidFill>
                <a:latin typeface="+mn-lt"/>
              </a:defRPr>
            </a:lvl1pPr>
          </a:lstStyle>
          <a:p>
            <a:pPr>
              <a:defRPr/>
            </a:pPr>
            <a:endParaRPr lang="en-US"/>
          </a:p>
        </p:txBody>
      </p:sp>
      <p:sp>
        <p:nvSpPr>
          <p:cNvPr id="6" name="Slide Number Placeholder 5">
            <a:extLst>
              <a:ext uri="{FF2B5EF4-FFF2-40B4-BE49-F238E27FC236}">
                <a16:creationId xmlns:a16="http://schemas.microsoft.com/office/drawing/2014/main" id="{E94DC250-DE62-0668-3062-DACF79CC28F4}"/>
              </a:ext>
            </a:extLst>
          </p:cNvPr>
          <p:cNvSpPr>
            <a:spLocks noGrp="1"/>
          </p:cNvSpPr>
          <p:nvPr>
            <p:ph type="sldNum" sz="quarter" idx="4"/>
          </p:nvPr>
        </p:nvSpPr>
        <p:spPr>
          <a:xfrm>
            <a:off x="10287000" y="6035675"/>
            <a:ext cx="838200" cy="365125"/>
          </a:xfrm>
          <a:prstGeom prst="rect">
            <a:avLst/>
          </a:prstGeom>
        </p:spPr>
        <p:txBody>
          <a:bodyPr vert="horz" lIns="91440" tIns="45720" rIns="91440" bIns="45720" rtlCol="0" anchor="b"/>
          <a:lstStyle>
            <a:lvl1pPr algn="r" eaLnBrk="1" fontAlgn="auto" hangingPunct="1">
              <a:spcBef>
                <a:spcPts val="0"/>
              </a:spcBef>
              <a:spcAft>
                <a:spcPts val="0"/>
              </a:spcAft>
              <a:defRPr sz="800">
                <a:solidFill>
                  <a:schemeClr val="tx1">
                    <a:lumMod val="75000"/>
                    <a:lumOff val="25000"/>
                  </a:schemeClr>
                </a:solidFill>
                <a:latin typeface="+mn-lt"/>
              </a:defRPr>
            </a:lvl1pPr>
          </a:lstStyle>
          <a:p>
            <a:pPr>
              <a:defRPr/>
            </a:pPr>
            <a:fld id="{9ABE1640-44C1-4B1F-AFFC-9645CD9C4688}" type="slidenum">
              <a:rPr lang="en-US"/>
              <a:pPr>
                <a:defRPr/>
              </a:pPr>
              <a:t>‹#›</a:t>
            </a:fld>
            <a:endParaRPr lang="en-US" dirty="0"/>
          </a:p>
        </p:txBody>
      </p:sp>
    </p:spTree>
  </p:cSld>
  <p:clrMap bg1="lt1" tx1="dk1" bg2="lt2" tx2="dk2" accent1="accent1" accent2="accent2" accent3="accent3" accent4="accent4" accent5="accent5" accent6="accent6" hlink="hlink" folHlink="folHlink"/>
  <p:sldLayoutIdLst>
    <p:sldLayoutId id="2147483907" r:id="rId1"/>
    <p:sldLayoutId id="2147483908" r:id="rId2"/>
    <p:sldLayoutId id="2147483909" r:id="rId3"/>
    <p:sldLayoutId id="2147483910" r:id="rId4"/>
    <p:sldLayoutId id="2147483911" r:id="rId5"/>
    <p:sldLayoutId id="2147483912" r:id="rId6"/>
    <p:sldLayoutId id="2147483913" r:id="rId7"/>
    <p:sldLayoutId id="2147483914" r:id="rId8"/>
    <p:sldLayoutId id="2147483915" r:id="rId9"/>
  </p:sldLayoutIdLst>
  <p:hf sldNum="0" hdr="0" ftr="0" dt="0"/>
  <p:txStyles>
    <p:titleStyle>
      <a:lvl1pPr algn="l" rtl="0" eaLnBrk="0" fontAlgn="base" hangingPunct="0">
        <a:lnSpc>
          <a:spcPct val="90000"/>
        </a:lnSpc>
        <a:spcBef>
          <a:spcPct val="0"/>
        </a:spcBef>
        <a:spcAft>
          <a:spcPct val="0"/>
        </a:spcAft>
        <a:defRPr lang="en-US" sz="4000" kern="1200" dirty="0">
          <a:solidFill>
            <a:srgbClr val="262626"/>
          </a:solidFill>
          <a:latin typeface="+mj-lt"/>
          <a:ea typeface="+mn-ea"/>
          <a:cs typeface="+mn-cs"/>
        </a:defRPr>
      </a:lvl1pPr>
      <a:lvl2pPr algn="l" rtl="0" eaLnBrk="0" fontAlgn="base" hangingPunct="0">
        <a:lnSpc>
          <a:spcPct val="90000"/>
        </a:lnSpc>
        <a:spcBef>
          <a:spcPct val="0"/>
        </a:spcBef>
        <a:spcAft>
          <a:spcPct val="0"/>
        </a:spcAft>
        <a:defRPr sz="4000">
          <a:solidFill>
            <a:srgbClr val="262626"/>
          </a:solidFill>
          <a:latin typeface="Century Gothic" panose="020B0502020202020204" pitchFamily="34" charset="0"/>
        </a:defRPr>
      </a:lvl2pPr>
      <a:lvl3pPr algn="l" rtl="0" eaLnBrk="0" fontAlgn="base" hangingPunct="0">
        <a:lnSpc>
          <a:spcPct val="90000"/>
        </a:lnSpc>
        <a:spcBef>
          <a:spcPct val="0"/>
        </a:spcBef>
        <a:spcAft>
          <a:spcPct val="0"/>
        </a:spcAft>
        <a:defRPr sz="4000">
          <a:solidFill>
            <a:srgbClr val="262626"/>
          </a:solidFill>
          <a:latin typeface="Century Gothic" panose="020B0502020202020204" pitchFamily="34" charset="0"/>
        </a:defRPr>
      </a:lvl3pPr>
      <a:lvl4pPr algn="l" rtl="0" eaLnBrk="0" fontAlgn="base" hangingPunct="0">
        <a:lnSpc>
          <a:spcPct val="90000"/>
        </a:lnSpc>
        <a:spcBef>
          <a:spcPct val="0"/>
        </a:spcBef>
        <a:spcAft>
          <a:spcPct val="0"/>
        </a:spcAft>
        <a:defRPr sz="4000">
          <a:solidFill>
            <a:srgbClr val="262626"/>
          </a:solidFill>
          <a:latin typeface="Century Gothic" panose="020B0502020202020204" pitchFamily="34" charset="0"/>
        </a:defRPr>
      </a:lvl4pPr>
      <a:lvl5pPr algn="l" rtl="0" eaLnBrk="0" fontAlgn="base" hangingPunct="0">
        <a:lnSpc>
          <a:spcPct val="90000"/>
        </a:lnSpc>
        <a:spcBef>
          <a:spcPct val="0"/>
        </a:spcBef>
        <a:spcAft>
          <a:spcPct val="0"/>
        </a:spcAft>
        <a:defRPr sz="4000">
          <a:solidFill>
            <a:srgbClr val="262626"/>
          </a:solidFill>
          <a:latin typeface="Century Gothic" panose="020B0502020202020204" pitchFamily="34" charset="0"/>
        </a:defRPr>
      </a:lvl5pPr>
      <a:lvl6pPr marL="457200" algn="l" rtl="0" fontAlgn="base">
        <a:lnSpc>
          <a:spcPct val="90000"/>
        </a:lnSpc>
        <a:spcBef>
          <a:spcPct val="0"/>
        </a:spcBef>
        <a:spcAft>
          <a:spcPct val="0"/>
        </a:spcAft>
        <a:defRPr sz="4000">
          <a:solidFill>
            <a:srgbClr val="262626"/>
          </a:solidFill>
          <a:latin typeface="Century Gothic" panose="020B0502020202020204" pitchFamily="34" charset="0"/>
        </a:defRPr>
      </a:lvl6pPr>
      <a:lvl7pPr marL="914400" algn="l" rtl="0" fontAlgn="base">
        <a:lnSpc>
          <a:spcPct val="90000"/>
        </a:lnSpc>
        <a:spcBef>
          <a:spcPct val="0"/>
        </a:spcBef>
        <a:spcAft>
          <a:spcPct val="0"/>
        </a:spcAft>
        <a:defRPr sz="4000">
          <a:solidFill>
            <a:srgbClr val="262626"/>
          </a:solidFill>
          <a:latin typeface="Century Gothic" panose="020B0502020202020204" pitchFamily="34" charset="0"/>
        </a:defRPr>
      </a:lvl7pPr>
      <a:lvl8pPr marL="1371600" algn="l" rtl="0" fontAlgn="base">
        <a:lnSpc>
          <a:spcPct val="90000"/>
        </a:lnSpc>
        <a:spcBef>
          <a:spcPct val="0"/>
        </a:spcBef>
        <a:spcAft>
          <a:spcPct val="0"/>
        </a:spcAft>
        <a:defRPr sz="4000">
          <a:solidFill>
            <a:srgbClr val="262626"/>
          </a:solidFill>
          <a:latin typeface="Century Gothic" panose="020B0502020202020204" pitchFamily="34" charset="0"/>
        </a:defRPr>
      </a:lvl8pPr>
      <a:lvl9pPr marL="1828800" algn="l" rtl="0" fontAlgn="base">
        <a:lnSpc>
          <a:spcPct val="90000"/>
        </a:lnSpc>
        <a:spcBef>
          <a:spcPct val="0"/>
        </a:spcBef>
        <a:spcAft>
          <a:spcPct val="0"/>
        </a:spcAft>
        <a:defRPr sz="4000">
          <a:solidFill>
            <a:srgbClr val="262626"/>
          </a:solidFill>
          <a:latin typeface="Century Gothic" panose="020B0502020202020204" pitchFamily="34" charset="0"/>
        </a:defRPr>
      </a:lvl9pPr>
    </p:titleStyle>
    <p:bodyStyle>
      <a:lvl1pPr marL="182563" indent="-182563" algn="l" rtl="0" eaLnBrk="0" fontAlgn="base" hangingPunct="0">
        <a:lnSpc>
          <a:spcPct val="110000"/>
        </a:lnSpc>
        <a:spcBef>
          <a:spcPts val="900"/>
        </a:spcBef>
        <a:spcAft>
          <a:spcPct val="0"/>
        </a:spcAft>
        <a:buClr>
          <a:srgbClr val="262626"/>
        </a:buClr>
        <a:buFont typeface="Garamond" panose="02020404030301010803" pitchFamily="18" charset="0"/>
        <a:buChar char="◦"/>
        <a:defRPr sz="1500" kern="1200">
          <a:solidFill>
            <a:schemeClr val="tx1"/>
          </a:solidFill>
          <a:latin typeface="+mn-lt"/>
          <a:ea typeface="+mn-ea"/>
          <a:cs typeface="+mn-cs"/>
        </a:defRPr>
      </a:lvl1pPr>
      <a:lvl2pPr marL="457200" indent="-182563" algn="l" rtl="0" eaLnBrk="0" fontAlgn="base" hangingPunct="0">
        <a:spcBef>
          <a:spcPts val="500"/>
        </a:spcBef>
        <a:spcAft>
          <a:spcPct val="0"/>
        </a:spcAft>
        <a:buClr>
          <a:srgbClr val="262626"/>
        </a:buClr>
        <a:buFont typeface="Garamond" panose="02020404030301010803" pitchFamily="18" charset="0"/>
        <a:buChar char="◦"/>
        <a:defRPr sz="1300" kern="1200">
          <a:solidFill>
            <a:schemeClr val="tx1"/>
          </a:solidFill>
          <a:latin typeface="+mn-lt"/>
          <a:ea typeface="+mn-ea"/>
          <a:cs typeface="+mn-cs"/>
        </a:defRPr>
      </a:lvl2pPr>
      <a:lvl3pPr marL="730250" indent="-182563" algn="l" rtl="0" eaLnBrk="0" fontAlgn="base" hangingPunct="0">
        <a:spcBef>
          <a:spcPts val="500"/>
        </a:spcBef>
        <a:spcAft>
          <a:spcPct val="0"/>
        </a:spcAft>
        <a:buClr>
          <a:srgbClr val="262626"/>
        </a:buClr>
        <a:buFont typeface="Garamond" panose="02020404030301010803" pitchFamily="18" charset="0"/>
        <a:buChar char="◦"/>
        <a:defRPr sz="1200" kern="1200">
          <a:solidFill>
            <a:schemeClr val="tx1"/>
          </a:solidFill>
          <a:latin typeface="+mn-lt"/>
          <a:ea typeface="+mn-ea"/>
          <a:cs typeface="+mn-cs"/>
        </a:defRPr>
      </a:lvl3pPr>
      <a:lvl4pPr marL="1004888" indent="-182563" algn="l" rtl="0" eaLnBrk="0" fontAlgn="base" hangingPunct="0">
        <a:spcBef>
          <a:spcPts val="500"/>
        </a:spcBef>
        <a:spcAft>
          <a:spcPct val="0"/>
        </a:spcAft>
        <a:buClr>
          <a:srgbClr val="262626"/>
        </a:buClr>
        <a:buFont typeface="Garamond" panose="02020404030301010803" pitchFamily="18" charset="0"/>
        <a:buChar char="◦"/>
        <a:defRPr sz="1200" kern="1200">
          <a:solidFill>
            <a:schemeClr val="tx1"/>
          </a:solidFill>
          <a:latin typeface="+mn-lt"/>
          <a:ea typeface="+mn-ea"/>
          <a:cs typeface="+mn-cs"/>
        </a:defRPr>
      </a:lvl4pPr>
      <a:lvl5pPr marL="1279525" indent="-182563" algn="l" rtl="0" eaLnBrk="0" fontAlgn="base" hangingPunct="0">
        <a:spcBef>
          <a:spcPts val="500"/>
        </a:spcBef>
        <a:spcAft>
          <a:spcPct val="0"/>
        </a:spcAft>
        <a:buClr>
          <a:srgbClr val="262626"/>
        </a:buClr>
        <a:buFont typeface="Garamond" panose="02020404030301010803"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1"/>
          <a:srcRect/>
          <a:stretch>
            <a:fillRect/>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98C1166-BEEE-1BEA-2FA4-4A8196761601}"/>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defRPr/>
            </a:pPr>
            <a:endParaRPr lang="en-GB"/>
          </a:p>
        </p:txBody>
      </p:sp>
      <p:sp>
        <p:nvSpPr>
          <p:cNvPr id="2" name="Title Placeholder 1">
            <a:extLst>
              <a:ext uri="{FF2B5EF4-FFF2-40B4-BE49-F238E27FC236}">
                <a16:creationId xmlns:a16="http://schemas.microsoft.com/office/drawing/2014/main" id="{2D525B17-EEDB-357D-0A0B-85361E589DF2}"/>
              </a:ext>
            </a:extLst>
          </p:cNvPr>
          <p:cNvSpPr>
            <a:spLocks noGrp="1"/>
          </p:cNvSpPr>
          <p:nvPr>
            <p:ph type="title"/>
          </p:nvPr>
        </p:nvSpPr>
        <p:spPr>
          <a:xfrm>
            <a:off x="1096963" y="287338"/>
            <a:ext cx="10058400" cy="144938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076" name="Text Placeholder 2">
            <a:extLst>
              <a:ext uri="{FF2B5EF4-FFF2-40B4-BE49-F238E27FC236}">
                <a16:creationId xmlns:a16="http://schemas.microsoft.com/office/drawing/2014/main" id="{1F8CB924-BC27-5EEB-7474-C54EA9159098}"/>
              </a:ext>
            </a:extLst>
          </p:cNvPr>
          <p:cNvSpPr>
            <a:spLocks noGrp="1" noChangeArrowheads="1"/>
          </p:cNvSpPr>
          <p:nvPr>
            <p:ph type="body" idx="1"/>
          </p:nvPr>
        </p:nvSpPr>
        <p:spPr bwMode="auto">
          <a:xfrm>
            <a:off x="1096963" y="2108200"/>
            <a:ext cx="10058400" cy="3760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533CA61A-B16B-4EF5-6167-C8BBBCF820D3}"/>
              </a:ext>
            </a:extLst>
          </p:cNvPr>
          <p:cNvSpPr>
            <a:spLocks noGrp="1"/>
          </p:cNvSpPr>
          <p:nvPr>
            <p:ph type="dt" sz="half" idx="2"/>
          </p:nvPr>
        </p:nvSpPr>
        <p:spPr>
          <a:xfrm>
            <a:off x="8218488" y="6446838"/>
            <a:ext cx="2584450"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rgbClr val="FFFFFF"/>
                </a:solidFill>
                <a:latin typeface="+mn-lt"/>
              </a:defRPr>
            </a:lvl1pPr>
          </a:lstStyle>
          <a:p>
            <a:pPr>
              <a:defRPr/>
            </a:pPr>
            <a:fld id="{267E3575-70F6-4C0B-BE4F-5450031A6D9E}" type="datetime1">
              <a:rPr lang="en-US"/>
              <a:pPr>
                <a:defRPr/>
              </a:pPr>
              <a:t>9/4/2026</a:t>
            </a:fld>
            <a:endParaRPr lang="en-US" dirty="0"/>
          </a:p>
        </p:txBody>
      </p:sp>
      <p:sp>
        <p:nvSpPr>
          <p:cNvPr id="5" name="Footer Placeholder 4">
            <a:extLst>
              <a:ext uri="{FF2B5EF4-FFF2-40B4-BE49-F238E27FC236}">
                <a16:creationId xmlns:a16="http://schemas.microsoft.com/office/drawing/2014/main" id="{A4BDA394-1D03-6C2E-C6CF-5FF82C4EC26D}"/>
              </a:ext>
            </a:extLst>
          </p:cNvPr>
          <p:cNvSpPr>
            <a:spLocks noGrp="1"/>
          </p:cNvSpPr>
          <p:nvPr>
            <p:ph type="ftr" sz="quarter" idx="3"/>
          </p:nvPr>
        </p:nvSpPr>
        <p:spPr>
          <a:xfrm>
            <a:off x="1096963" y="6446838"/>
            <a:ext cx="6818312" cy="365125"/>
          </a:xfrm>
          <a:prstGeom prst="rect">
            <a:avLst/>
          </a:prstGeom>
        </p:spPr>
        <p:txBody>
          <a:bodyPr vert="horz" lIns="91440" tIns="45720" rIns="91440" bIns="45720" rtlCol="0" anchor="ctr"/>
          <a:lstStyle>
            <a:lvl1pPr algn="l" eaLnBrk="1" fontAlgn="auto" hangingPunct="1">
              <a:spcBef>
                <a:spcPts val="0"/>
              </a:spcBef>
              <a:spcAft>
                <a:spcPts val="0"/>
              </a:spcAft>
              <a:defRPr sz="900" cap="all" baseline="0">
                <a:solidFill>
                  <a:srgbClr val="FFFFFF"/>
                </a:solidFill>
                <a:latin typeface="+mn-lt"/>
              </a:defRPr>
            </a:lvl1pPr>
          </a:lstStyle>
          <a:p>
            <a:pPr>
              <a:defRPr/>
            </a:pPr>
            <a:endParaRPr lang="en-US"/>
          </a:p>
        </p:txBody>
      </p:sp>
      <p:sp>
        <p:nvSpPr>
          <p:cNvPr id="6" name="Slide Number Placeholder 5">
            <a:extLst>
              <a:ext uri="{FF2B5EF4-FFF2-40B4-BE49-F238E27FC236}">
                <a16:creationId xmlns:a16="http://schemas.microsoft.com/office/drawing/2014/main" id="{B13406A4-237B-42BB-4EC9-5B7CFDCB3207}"/>
              </a:ext>
            </a:extLst>
          </p:cNvPr>
          <p:cNvSpPr>
            <a:spLocks noGrp="1"/>
          </p:cNvSpPr>
          <p:nvPr>
            <p:ph type="sldNum" sz="quarter" idx="4"/>
          </p:nvPr>
        </p:nvSpPr>
        <p:spPr>
          <a:xfrm>
            <a:off x="10993438" y="6446838"/>
            <a:ext cx="779462"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rgbClr val="FFFFFF"/>
                </a:solidFill>
                <a:latin typeface="+mn-lt"/>
              </a:defRPr>
            </a:lvl1pPr>
          </a:lstStyle>
          <a:p>
            <a:pPr>
              <a:defRPr/>
            </a:pPr>
            <a:fld id="{68F0693A-8732-40A4-8A0F-6F6FD675983E}" type="slidenum">
              <a:rPr lang="en-US"/>
              <a:pPr>
                <a:defRPr/>
              </a:pPr>
              <a:t>‹#›</a:t>
            </a:fld>
            <a:endParaRPr lang="en-US" dirty="0"/>
          </a:p>
        </p:txBody>
      </p:sp>
      <p:cxnSp>
        <p:nvCxnSpPr>
          <p:cNvPr id="10" name="Straight Connector 9">
            <a:extLst>
              <a:ext uri="{FF2B5EF4-FFF2-40B4-BE49-F238E27FC236}">
                <a16:creationId xmlns:a16="http://schemas.microsoft.com/office/drawing/2014/main" id="{3DC8536D-0257-7918-DC57-61E467E01084}"/>
              </a:ext>
            </a:extLst>
          </p:cNvPr>
          <p:cNvCxnSpPr/>
          <p:nvPr/>
        </p:nvCxnSpPr>
        <p:spPr>
          <a:xfrm>
            <a:off x="1193800" y="1897063"/>
            <a:ext cx="9966325"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Lst>
  <p:hf sldNum="0" hdr="0" ftr="0" dt="0"/>
  <p:txStyles>
    <p:titleStyle>
      <a:lvl1pPr algn="l" rtl="0" eaLnBrk="0" fontAlgn="base" hangingPunct="0">
        <a:lnSpc>
          <a:spcPct val="90000"/>
        </a:lnSpc>
        <a:spcBef>
          <a:spcPct val="0"/>
        </a:spcBef>
        <a:spcAft>
          <a:spcPct val="0"/>
        </a:spcAft>
        <a:defRPr sz="4600" kern="1200" spc="-50">
          <a:solidFill>
            <a:srgbClr val="404040"/>
          </a:solidFill>
          <a:latin typeface="+mj-lt"/>
          <a:ea typeface="+mj-ea"/>
          <a:cs typeface="+mj-cs"/>
        </a:defRPr>
      </a:lvl1pPr>
      <a:lvl2pPr algn="l" rtl="0" eaLnBrk="0" fontAlgn="base" hangingPunct="0">
        <a:lnSpc>
          <a:spcPct val="90000"/>
        </a:lnSpc>
        <a:spcBef>
          <a:spcPct val="0"/>
        </a:spcBef>
        <a:spcAft>
          <a:spcPct val="0"/>
        </a:spcAft>
        <a:defRPr sz="4600">
          <a:solidFill>
            <a:srgbClr val="404040"/>
          </a:solidFill>
          <a:latin typeface="Georgia Pro Cond Light" panose="02040306050405020303" pitchFamily="18" charset="0"/>
        </a:defRPr>
      </a:lvl2pPr>
      <a:lvl3pPr algn="l" rtl="0" eaLnBrk="0" fontAlgn="base" hangingPunct="0">
        <a:lnSpc>
          <a:spcPct val="90000"/>
        </a:lnSpc>
        <a:spcBef>
          <a:spcPct val="0"/>
        </a:spcBef>
        <a:spcAft>
          <a:spcPct val="0"/>
        </a:spcAft>
        <a:defRPr sz="4600">
          <a:solidFill>
            <a:srgbClr val="404040"/>
          </a:solidFill>
          <a:latin typeface="Georgia Pro Cond Light" panose="02040306050405020303" pitchFamily="18" charset="0"/>
        </a:defRPr>
      </a:lvl3pPr>
      <a:lvl4pPr algn="l" rtl="0" eaLnBrk="0" fontAlgn="base" hangingPunct="0">
        <a:lnSpc>
          <a:spcPct val="90000"/>
        </a:lnSpc>
        <a:spcBef>
          <a:spcPct val="0"/>
        </a:spcBef>
        <a:spcAft>
          <a:spcPct val="0"/>
        </a:spcAft>
        <a:defRPr sz="4600">
          <a:solidFill>
            <a:srgbClr val="404040"/>
          </a:solidFill>
          <a:latin typeface="Georgia Pro Cond Light" panose="02040306050405020303" pitchFamily="18" charset="0"/>
        </a:defRPr>
      </a:lvl4pPr>
      <a:lvl5pPr algn="l" rtl="0" eaLnBrk="0" fontAlgn="base" hangingPunct="0">
        <a:lnSpc>
          <a:spcPct val="90000"/>
        </a:lnSpc>
        <a:spcBef>
          <a:spcPct val="0"/>
        </a:spcBef>
        <a:spcAft>
          <a:spcPct val="0"/>
        </a:spcAft>
        <a:defRPr sz="4600">
          <a:solidFill>
            <a:srgbClr val="404040"/>
          </a:solidFill>
          <a:latin typeface="Georgia Pro Cond Light" panose="02040306050405020303" pitchFamily="18" charset="0"/>
        </a:defRPr>
      </a:lvl5pPr>
      <a:lvl6pPr marL="457200" algn="l" rtl="0" fontAlgn="base">
        <a:lnSpc>
          <a:spcPct val="90000"/>
        </a:lnSpc>
        <a:spcBef>
          <a:spcPct val="0"/>
        </a:spcBef>
        <a:spcAft>
          <a:spcPct val="0"/>
        </a:spcAft>
        <a:defRPr sz="4600">
          <a:solidFill>
            <a:srgbClr val="404040"/>
          </a:solidFill>
          <a:latin typeface="Georgia Pro Cond Light" panose="02040306050405020303" pitchFamily="18" charset="0"/>
        </a:defRPr>
      </a:lvl6pPr>
      <a:lvl7pPr marL="914400" algn="l" rtl="0" fontAlgn="base">
        <a:lnSpc>
          <a:spcPct val="90000"/>
        </a:lnSpc>
        <a:spcBef>
          <a:spcPct val="0"/>
        </a:spcBef>
        <a:spcAft>
          <a:spcPct val="0"/>
        </a:spcAft>
        <a:defRPr sz="4600">
          <a:solidFill>
            <a:srgbClr val="404040"/>
          </a:solidFill>
          <a:latin typeface="Georgia Pro Cond Light" panose="02040306050405020303" pitchFamily="18" charset="0"/>
        </a:defRPr>
      </a:lvl7pPr>
      <a:lvl8pPr marL="1371600" algn="l" rtl="0" fontAlgn="base">
        <a:lnSpc>
          <a:spcPct val="90000"/>
        </a:lnSpc>
        <a:spcBef>
          <a:spcPct val="0"/>
        </a:spcBef>
        <a:spcAft>
          <a:spcPct val="0"/>
        </a:spcAft>
        <a:defRPr sz="4600">
          <a:solidFill>
            <a:srgbClr val="404040"/>
          </a:solidFill>
          <a:latin typeface="Georgia Pro Cond Light" panose="02040306050405020303" pitchFamily="18" charset="0"/>
        </a:defRPr>
      </a:lvl8pPr>
      <a:lvl9pPr marL="1828800" algn="l" rtl="0" fontAlgn="base">
        <a:lnSpc>
          <a:spcPct val="90000"/>
        </a:lnSpc>
        <a:spcBef>
          <a:spcPct val="0"/>
        </a:spcBef>
        <a:spcAft>
          <a:spcPct val="0"/>
        </a:spcAft>
        <a:defRPr sz="4600">
          <a:solidFill>
            <a:srgbClr val="404040"/>
          </a:solidFill>
          <a:latin typeface="Georgia Pro Cond Light" panose="02040306050405020303" pitchFamily="18" charset="0"/>
        </a:defRPr>
      </a:lvl9pPr>
    </p:titleStyle>
    <p:bodyStyle>
      <a:lvl1pPr marL="90488" indent="-90488" algn="l" rtl="0" eaLnBrk="0" fontAlgn="base" hangingPunct="0">
        <a:lnSpc>
          <a:spcPct val="110000"/>
        </a:lnSpc>
        <a:spcBef>
          <a:spcPts val="1200"/>
        </a:spcBef>
        <a:spcAft>
          <a:spcPts val="200"/>
        </a:spcAft>
        <a:buClr>
          <a:schemeClr val="accent1"/>
        </a:buClr>
        <a:buSzPct val="100000"/>
        <a:buFont typeface="Calibri" panose="020F0502020204030204" pitchFamily="34" charset="0"/>
        <a:buChar char=" "/>
        <a:defRPr sz="2000" kern="1200">
          <a:solidFill>
            <a:srgbClr val="404040"/>
          </a:solidFill>
          <a:latin typeface="+mn-lt"/>
          <a:ea typeface="+mn-ea"/>
          <a:cs typeface="+mn-cs"/>
        </a:defRPr>
      </a:lvl1pPr>
      <a:lvl2pPr marL="382588" indent="-182563" algn="l" rtl="0" eaLnBrk="0" fontAlgn="base" hangingPunct="0">
        <a:spcBef>
          <a:spcPts val="200"/>
        </a:spcBef>
        <a:spcAft>
          <a:spcPts val="400"/>
        </a:spcAft>
        <a:buFont typeface="Calibri" panose="020F0502020204030204" pitchFamily="34" charset="0"/>
        <a:buChar char="◦"/>
        <a:defRPr kern="1200">
          <a:solidFill>
            <a:srgbClr val="404040"/>
          </a:solidFill>
          <a:latin typeface="+mn-lt"/>
          <a:ea typeface="+mn-ea"/>
          <a:cs typeface="+mn-cs"/>
        </a:defRPr>
      </a:lvl2pPr>
      <a:lvl3pPr marL="566738" indent="-182563" algn="l" rtl="0" eaLnBrk="0" fontAlgn="base" hangingPunct="0">
        <a:spcBef>
          <a:spcPts val="200"/>
        </a:spcBef>
        <a:spcAft>
          <a:spcPts val="400"/>
        </a:spcAft>
        <a:buFont typeface="Calibri" panose="020F0502020204030204" pitchFamily="34" charset="0"/>
        <a:buChar char="◦"/>
        <a:defRPr sz="1400" kern="1200">
          <a:solidFill>
            <a:srgbClr val="404040"/>
          </a:solidFill>
          <a:latin typeface="+mn-lt"/>
          <a:ea typeface="+mn-ea"/>
          <a:cs typeface="+mn-cs"/>
        </a:defRPr>
      </a:lvl3pPr>
      <a:lvl4pPr marL="749300" indent="-182563" algn="l" rtl="0" eaLnBrk="0" fontAlgn="base" hangingPunct="0">
        <a:spcBef>
          <a:spcPts val="200"/>
        </a:spcBef>
        <a:spcAft>
          <a:spcPts val="400"/>
        </a:spcAft>
        <a:buFont typeface="Calibri" panose="020F0502020204030204" pitchFamily="34" charset="0"/>
        <a:buChar char="◦"/>
        <a:defRPr sz="1400" kern="1200">
          <a:solidFill>
            <a:srgbClr val="404040"/>
          </a:solidFill>
          <a:latin typeface="+mn-lt"/>
          <a:ea typeface="+mn-ea"/>
          <a:cs typeface="+mn-cs"/>
        </a:defRPr>
      </a:lvl4pPr>
      <a:lvl5pPr marL="931863" indent="-182563" algn="l" rtl="0" eaLnBrk="0" fontAlgn="base" hangingPunct="0">
        <a:spcBef>
          <a:spcPts val="200"/>
        </a:spcBef>
        <a:spcAft>
          <a:spcPts val="400"/>
        </a:spcAft>
        <a:buFont typeface="Calibri" panose="020F0502020204030204" pitchFamily="34" charset="0"/>
        <a:buChar char="◦"/>
        <a:defRPr sz="1400" kern="1200">
          <a:solidFill>
            <a:srgbClr val="404040"/>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1"/>
          <a:srcRect/>
          <a:stretch>
            <a:fillRect/>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8EE26C-92AF-1346-9F74-546B1DA0EBD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7" name="Rectangle 6">
            <a:extLst>
              <a:ext uri="{FF2B5EF4-FFF2-40B4-BE49-F238E27FC236}">
                <a16:creationId xmlns:a16="http://schemas.microsoft.com/office/drawing/2014/main" id="{A36BE641-B96E-88B5-89DB-B7D421065B5C}"/>
              </a:ext>
            </a:extLst>
          </p:cNvPr>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pPr>
              <a:defRPr/>
            </a:pPr>
            <a:endParaRPr lang="en-GB"/>
          </a:p>
        </p:txBody>
      </p:sp>
      <p:sp>
        <p:nvSpPr>
          <p:cNvPr id="8" name="Rectangle 7">
            <a:extLst>
              <a:ext uri="{FF2B5EF4-FFF2-40B4-BE49-F238E27FC236}">
                <a16:creationId xmlns:a16="http://schemas.microsoft.com/office/drawing/2014/main" id="{0F70CC00-9D5B-C762-ECAF-BEEF1D4651FA}"/>
              </a:ext>
            </a:extLst>
          </p:cNvPr>
          <p:cNvSpPr/>
          <p:nvPr/>
        </p:nvSpPr>
        <p:spPr>
          <a:xfrm>
            <a:off x="371475" y="374650"/>
            <a:ext cx="11449050" cy="6108700"/>
          </a:xfrm>
          <a:prstGeom prst="rect">
            <a:avLst/>
          </a:prstGeom>
          <a:noFill/>
          <a:ln w="6350" cap="sq" cmpd="sng" algn="ctr">
            <a:solidFill>
              <a:schemeClr val="tx1">
                <a:lumMod val="85000"/>
                <a:lumOff val="15000"/>
              </a:schemeClr>
            </a:solidFill>
            <a:prstDash val="solid"/>
            <a:miter lim="800000"/>
          </a:ln>
          <a:effectLst/>
        </p:spPr>
        <p:txBody>
          <a:bodyPr/>
          <a:lstStyle/>
          <a:p>
            <a:pPr>
              <a:defRPr/>
            </a:pPr>
            <a:endParaRPr lang="en-GB"/>
          </a:p>
        </p:txBody>
      </p:sp>
      <p:sp>
        <p:nvSpPr>
          <p:cNvPr id="2055" name="Title Placeholder 1">
            <a:extLst>
              <a:ext uri="{FF2B5EF4-FFF2-40B4-BE49-F238E27FC236}">
                <a16:creationId xmlns:a16="http://schemas.microsoft.com/office/drawing/2014/main" id="{2DE7A402-8B96-427D-1429-41B6181B2056}"/>
              </a:ext>
            </a:extLst>
          </p:cNvPr>
          <p:cNvSpPr>
            <a:spLocks noGrp="1" noChangeArrowheads="1"/>
          </p:cNvSpPr>
          <p:nvPr>
            <p:ph type="title"/>
          </p:nvPr>
        </p:nvSpPr>
        <p:spPr bwMode="auto">
          <a:xfrm>
            <a:off x="1066800" y="642938"/>
            <a:ext cx="100584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6" name="Text Placeholder 2">
            <a:extLst>
              <a:ext uri="{FF2B5EF4-FFF2-40B4-BE49-F238E27FC236}">
                <a16:creationId xmlns:a16="http://schemas.microsoft.com/office/drawing/2014/main" id="{13FDCE6B-F1AE-AABB-2776-56875FDBF28B}"/>
              </a:ext>
            </a:extLst>
          </p:cNvPr>
          <p:cNvSpPr>
            <a:spLocks noGrp="1" noChangeArrowheads="1"/>
          </p:cNvSpPr>
          <p:nvPr>
            <p:ph type="body" idx="1"/>
          </p:nvPr>
        </p:nvSpPr>
        <p:spPr bwMode="auto">
          <a:xfrm>
            <a:off x="1066800" y="2103438"/>
            <a:ext cx="10058400" cy="3849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5826DFBE-B732-CCD6-40FC-989AD2FEC327}"/>
              </a:ext>
            </a:extLst>
          </p:cNvPr>
          <p:cNvSpPr>
            <a:spLocks noGrp="1"/>
          </p:cNvSpPr>
          <p:nvPr>
            <p:ph type="dt" sz="half" idx="2"/>
          </p:nvPr>
        </p:nvSpPr>
        <p:spPr>
          <a:xfrm>
            <a:off x="7256463" y="6035675"/>
            <a:ext cx="2894012" cy="365125"/>
          </a:xfrm>
          <a:prstGeom prst="rect">
            <a:avLst/>
          </a:prstGeom>
        </p:spPr>
        <p:txBody>
          <a:bodyPr vert="horz" lIns="91440" tIns="45720" rIns="91440" bIns="45720" rtlCol="0" anchor="b"/>
          <a:lstStyle>
            <a:lvl1pPr algn="r" eaLnBrk="1" fontAlgn="auto" hangingPunct="1">
              <a:spcBef>
                <a:spcPts val="0"/>
              </a:spcBef>
              <a:spcAft>
                <a:spcPts val="0"/>
              </a:spcAft>
              <a:defRPr sz="800">
                <a:solidFill>
                  <a:schemeClr val="tx1">
                    <a:lumMod val="75000"/>
                    <a:lumOff val="25000"/>
                  </a:schemeClr>
                </a:solidFill>
                <a:latin typeface="+mn-lt"/>
              </a:defRPr>
            </a:lvl1pPr>
          </a:lstStyle>
          <a:p>
            <a:pPr>
              <a:defRPr/>
            </a:pPr>
            <a:fld id="{A12E9E1B-A31E-4D15-A958-DD5B317DC9F3}" type="datetime1">
              <a:rPr lang="en-US"/>
              <a:pPr>
                <a:defRPr/>
              </a:pPr>
              <a:t>9/4/2026</a:t>
            </a:fld>
            <a:endParaRPr lang="en-US" dirty="0"/>
          </a:p>
        </p:txBody>
      </p:sp>
      <p:sp>
        <p:nvSpPr>
          <p:cNvPr id="5" name="Footer Placeholder 4">
            <a:extLst>
              <a:ext uri="{FF2B5EF4-FFF2-40B4-BE49-F238E27FC236}">
                <a16:creationId xmlns:a16="http://schemas.microsoft.com/office/drawing/2014/main" id="{C2815046-D702-8B13-F1C5-C2CB6BCE9A03}"/>
              </a:ext>
            </a:extLst>
          </p:cNvPr>
          <p:cNvSpPr>
            <a:spLocks noGrp="1"/>
          </p:cNvSpPr>
          <p:nvPr>
            <p:ph type="ftr" sz="quarter" idx="3"/>
          </p:nvPr>
        </p:nvSpPr>
        <p:spPr>
          <a:xfrm>
            <a:off x="1066800" y="6035675"/>
            <a:ext cx="5816600" cy="365125"/>
          </a:xfrm>
          <a:prstGeom prst="rect">
            <a:avLst/>
          </a:prstGeom>
        </p:spPr>
        <p:txBody>
          <a:bodyPr vert="horz" lIns="91440" tIns="45720" rIns="91440" bIns="45720" rtlCol="0" anchor="b"/>
          <a:lstStyle>
            <a:lvl1pPr algn="l" eaLnBrk="1" fontAlgn="auto" hangingPunct="1">
              <a:spcBef>
                <a:spcPts val="0"/>
              </a:spcBef>
              <a:spcAft>
                <a:spcPts val="0"/>
              </a:spcAft>
              <a:defRPr sz="800">
                <a:solidFill>
                  <a:schemeClr val="tx1">
                    <a:lumMod val="85000"/>
                    <a:lumOff val="15000"/>
                  </a:schemeClr>
                </a:solidFill>
                <a:latin typeface="+mn-lt"/>
              </a:defRPr>
            </a:lvl1pPr>
          </a:lstStyle>
          <a:p>
            <a:pPr>
              <a:defRPr/>
            </a:pPr>
            <a:endParaRPr lang="en-US"/>
          </a:p>
        </p:txBody>
      </p:sp>
      <p:sp>
        <p:nvSpPr>
          <p:cNvPr id="6" name="Slide Number Placeholder 5">
            <a:extLst>
              <a:ext uri="{FF2B5EF4-FFF2-40B4-BE49-F238E27FC236}">
                <a16:creationId xmlns:a16="http://schemas.microsoft.com/office/drawing/2014/main" id="{74731880-D424-563F-3D99-1EE027AB11CB}"/>
              </a:ext>
            </a:extLst>
          </p:cNvPr>
          <p:cNvSpPr>
            <a:spLocks noGrp="1"/>
          </p:cNvSpPr>
          <p:nvPr>
            <p:ph type="sldNum" sz="quarter" idx="4"/>
          </p:nvPr>
        </p:nvSpPr>
        <p:spPr>
          <a:xfrm>
            <a:off x="10287000" y="6035675"/>
            <a:ext cx="838200" cy="365125"/>
          </a:xfrm>
          <a:prstGeom prst="rect">
            <a:avLst/>
          </a:prstGeom>
        </p:spPr>
        <p:txBody>
          <a:bodyPr vert="horz" lIns="91440" tIns="45720" rIns="91440" bIns="45720" rtlCol="0" anchor="b"/>
          <a:lstStyle>
            <a:lvl1pPr algn="r" eaLnBrk="1" fontAlgn="auto" hangingPunct="1">
              <a:spcBef>
                <a:spcPts val="0"/>
              </a:spcBef>
              <a:spcAft>
                <a:spcPts val="0"/>
              </a:spcAft>
              <a:defRPr sz="800">
                <a:solidFill>
                  <a:schemeClr val="tx1">
                    <a:lumMod val="75000"/>
                    <a:lumOff val="25000"/>
                  </a:schemeClr>
                </a:solidFill>
                <a:latin typeface="+mn-lt"/>
              </a:defRPr>
            </a:lvl1pPr>
          </a:lstStyle>
          <a:p>
            <a:pPr>
              <a:defRPr/>
            </a:pPr>
            <a:fld id="{EB74F604-19A2-44C9-8CD7-835059126590}" type="slidenum">
              <a:rPr lang="en-US"/>
              <a:pPr>
                <a:defRPr/>
              </a:pPr>
              <a:t>‹#›</a:t>
            </a:fld>
            <a:endParaRPr lang="en-US" dirty="0"/>
          </a:p>
        </p:txBody>
      </p:sp>
    </p:spTree>
    <p:extLst>
      <p:ext uri="{BB962C8B-B14F-4D97-AF65-F5344CB8AC3E}">
        <p14:creationId xmlns:p14="http://schemas.microsoft.com/office/powerpoint/2010/main" val="2492902062"/>
      </p:ext>
    </p:extLst>
  </p:cSld>
  <p:clrMap bg1="lt1" tx1="dk1" bg2="lt2" tx2="dk2" accent1="accent1" accent2="accent2" accent3="accent3" accent4="accent4" accent5="accent5" accent6="accent6" hlink="hlink" folHlink="folHlink"/>
  <p:sldLayoutIdLst>
    <p:sldLayoutId id="2147483935" r:id="rId1"/>
    <p:sldLayoutId id="2147483936" r:id="rId2"/>
    <p:sldLayoutId id="2147483937" r:id="rId3"/>
    <p:sldLayoutId id="2147483938" r:id="rId4"/>
    <p:sldLayoutId id="2147483939" r:id="rId5"/>
    <p:sldLayoutId id="2147483940" r:id="rId6"/>
    <p:sldLayoutId id="2147483941" r:id="rId7"/>
    <p:sldLayoutId id="2147483942" r:id="rId8"/>
    <p:sldLayoutId id="2147483943" r:id="rId9"/>
  </p:sldLayoutIdLst>
  <p:hf sldNum="0" hdr="0" ftr="0" dt="0"/>
  <p:txStyles>
    <p:titleStyle>
      <a:lvl1pPr algn="l" rtl="0" eaLnBrk="0" fontAlgn="base" hangingPunct="0">
        <a:lnSpc>
          <a:spcPct val="90000"/>
        </a:lnSpc>
        <a:spcBef>
          <a:spcPct val="0"/>
        </a:spcBef>
        <a:spcAft>
          <a:spcPct val="0"/>
        </a:spcAft>
        <a:defRPr lang="en-US" sz="4000" kern="1200" dirty="0">
          <a:solidFill>
            <a:srgbClr val="262626"/>
          </a:solidFill>
          <a:latin typeface="+mj-lt"/>
          <a:ea typeface="+mn-ea"/>
          <a:cs typeface="+mn-cs"/>
        </a:defRPr>
      </a:lvl1pPr>
      <a:lvl2pPr algn="l" rtl="0" eaLnBrk="0" fontAlgn="base" hangingPunct="0">
        <a:lnSpc>
          <a:spcPct val="90000"/>
        </a:lnSpc>
        <a:spcBef>
          <a:spcPct val="0"/>
        </a:spcBef>
        <a:spcAft>
          <a:spcPct val="0"/>
        </a:spcAft>
        <a:defRPr sz="4000">
          <a:solidFill>
            <a:srgbClr val="262626"/>
          </a:solidFill>
          <a:latin typeface="Century Gothic" panose="020B0502020202020204" pitchFamily="34" charset="0"/>
        </a:defRPr>
      </a:lvl2pPr>
      <a:lvl3pPr algn="l" rtl="0" eaLnBrk="0" fontAlgn="base" hangingPunct="0">
        <a:lnSpc>
          <a:spcPct val="90000"/>
        </a:lnSpc>
        <a:spcBef>
          <a:spcPct val="0"/>
        </a:spcBef>
        <a:spcAft>
          <a:spcPct val="0"/>
        </a:spcAft>
        <a:defRPr sz="4000">
          <a:solidFill>
            <a:srgbClr val="262626"/>
          </a:solidFill>
          <a:latin typeface="Century Gothic" panose="020B0502020202020204" pitchFamily="34" charset="0"/>
        </a:defRPr>
      </a:lvl3pPr>
      <a:lvl4pPr algn="l" rtl="0" eaLnBrk="0" fontAlgn="base" hangingPunct="0">
        <a:lnSpc>
          <a:spcPct val="90000"/>
        </a:lnSpc>
        <a:spcBef>
          <a:spcPct val="0"/>
        </a:spcBef>
        <a:spcAft>
          <a:spcPct val="0"/>
        </a:spcAft>
        <a:defRPr sz="4000">
          <a:solidFill>
            <a:srgbClr val="262626"/>
          </a:solidFill>
          <a:latin typeface="Century Gothic" panose="020B0502020202020204" pitchFamily="34" charset="0"/>
        </a:defRPr>
      </a:lvl4pPr>
      <a:lvl5pPr algn="l" rtl="0" eaLnBrk="0" fontAlgn="base" hangingPunct="0">
        <a:lnSpc>
          <a:spcPct val="90000"/>
        </a:lnSpc>
        <a:spcBef>
          <a:spcPct val="0"/>
        </a:spcBef>
        <a:spcAft>
          <a:spcPct val="0"/>
        </a:spcAft>
        <a:defRPr sz="4000">
          <a:solidFill>
            <a:srgbClr val="262626"/>
          </a:solidFill>
          <a:latin typeface="Century Gothic" panose="020B0502020202020204" pitchFamily="34" charset="0"/>
        </a:defRPr>
      </a:lvl5pPr>
      <a:lvl6pPr marL="457200" algn="l" rtl="0" fontAlgn="base">
        <a:lnSpc>
          <a:spcPct val="90000"/>
        </a:lnSpc>
        <a:spcBef>
          <a:spcPct val="0"/>
        </a:spcBef>
        <a:spcAft>
          <a:spcPct val="0"/>
        </a:spcAft>
        <a:defRPr sz="4000">
          <a:solidFill>
            <a:srgbClr val="262626"/>
          </a:solidFill>
          <a:latin typeface="Century Gothic" panose="020B0502020202020204" pitchFamily="34" charset="0"/>
        </a:defRPr>
      </a:lvl6pPr>
      <a:lvl7pPr marL="914400" algn="l" rtl="0" fontAlgn="base">
        <a:lnSpc>
          <a:spcPct val="90000"/>
        </a:lnSpc>
        <a:spcBef>
          <a:spcPct val="0"/>
        </a:spcBef>
        <a:spcAft>
          <a:spcPct val="0"/>
        </a:spcAft>
        <a:defRPr sz="4000">
          <a:solidFill>
            <a:srgbClr val="262626"/>
          </a:solidFill>
          <a:latin typeface="Century Gothic" panose="020B0502020202020204" pitchFamily="34" charset="0"/>
        </a:defRPr>
      </a:lvl7pPr>
      <a:lvl8pPr marL="1371600" algn="l" rtl="0" fontAlgn="base">
        <a:lnSpc>
          <a:spcPct val="90000"/>
        </a:lnSpc>
        <a:spcBef>
          <a:spcPct val="0"/>
        </a:spcBef>
        <a:spcAft>
          <a:spcPct val="0"/>
        </a:spcAft>
        <a:defRPr sz="4000">
          <a:solidFill>
            <a:srgbClr val="262626"/>
          </a:solidFill>
          <a:latin typeface="Century Gothic" panose="020B0502020202020204" pitchFamily="34" charset="0"/>
        </a:defRPr>
      </a:lvl8pPr>
      <a:lvl9pPr marL="1828800" algn="l" rtl="0" fontAlgn="base">
        <a:lnSpc>
          <a:spcPct val="90000"/>
        </a:lnSpc>
        <a:spcBef>
          <a:spcPct val="0"/>
        </a:spcBef>
        <a:spcAft>
          <a:spcPct val="0"/>
        </a:spcAft>
        <a:defRPr sz="4000">
          <a:solidFill>
            <a:srgbClr val="262626"/>
          </a:solidFill>
          <a:latin typeface="Century Gothic" panose="020B0502020202020204" pitchFamily="34" charset="0"/>
        </a:defRPr>
      </a:lvl9pPr>
    </p:titleStyle>
    <p:bodyStyle>
      <a:lvl1pPr marL="182563" indent="-182563" algn="l" rtl="0" eaLnBrk="0" fontAlgn="base" hangingPunct="0">
        <a:lnSpc>
          <a:spcPct val="110000"/>
        </a:lnSpc>
        <a:spcBef>
          <a:spcPts val="900"/>
        </a:spcBef>
        <a:spcAft>
          <a:spcPct val="0"/>
        </a:spcAft>
        <a:buClr>
          <a:srgbClr val="262626"/>
        </a:buClr>
        <a:buFont typeface="Garamond" panose="02020404030301010803" pitchFamily="18" charset="0"/>
        <a:buChar char="◦"/>
        <a:defRPr sz="1500" kern="1200">
          <a:solidFill>
            <a:schemeClr val="tx1"/>
          </a:solidFill>
          <a:latin typeface="+mn-lt"/>
          <a:ea typeface="+mn-ea"/>
          <a:cs typeface="+mn-cs"/>
        </a:defRPr>
      </a:lvl1pPr>
      <a:lvl2pPr marL="457200" indent="-182563" algn="l" rtl="0" eaLnBrk="0" fontAlgn="base" hangingPunct="0">
        <a:spcBef>
          <a:spcPts val="500"/>
        </a:spcBef>
        <a:spcAft>
          <a:spcPct val="0"/>
        </a:spcAft>
        <a:buClr>
          <a:srgbClr val="262626"/>
        </a:buClr>
        <a:buFont typeface="Garamond" panose="02020404030301010803" pitchFamily="18" charset="0"/>
        <a:buChar char="◦"/>
        <a:defRPr sz="1300" kern="1200">
          <a:solidFill>
            <a:schemeClr val="tx1"/>
          </a:solidFill>
          <a:latin typeface="+mn-lt"/>
          <a:ea typeface="+mn-ea"/>
          <a:cs typeface="+mn-cs"/>
        </a:defRPr>
      </a:lvl2pPr>
      <a:lvl3pPr marL="730250" indent="-182563" algn="l" rtl="0" eaLnBrk="0" fontAlgn="base" hangingPunct="0">
        <a:spcBef>
          <a:spcPts val="500"/>
        </a:spcBef>
        <a:spcAft>
          <a:spcPct val="0"/>
        </a:spcAft>
        <a:buClr>
          <a:srgbClr val="262626"/>
        </a:buClr>
        <a:buFont typeface="Garamond" panose="02020404030301010803" pitchFamily="18" charset="0"/>
        <a:buChar char="◦"/>
        <a:defRPr sz="1200" kern="1200">
          <a:solidFill>
            <a:schemeClr val="tx1"/>
          </a:solidFill>
          <a:latin typeface="+mn-lt"/>
          <a:ea typeface="+mn-ea"/>
          <a:cs typeface="+mn-cs"/>
        </a:defRPr>
      </a:lvl3pPr>
      <a:lvl4pPr marL="1004888" indent="-182563" algn="l" rtl="0" eaLnBrk="0" fontAlgn="base" hangingPunct="0">
        <a:spcBef>
          <a:spcPts val="500"/>
        </a:spcBef>
        <a:spcAft>
          <a:spcPct val="0"/>
        </a:spcAft>
        <a:buClr>
          <a:srgbClr val="262626"/>
        </a:buClr>
        <a:buFont typeface="Garamond" panose="02020404030301010803" pitchFamily="18" charset="0"/>
        <a:buChar char="◦"/>
        <a:defRPr sz="1200" kern="1200">
          <a:solidFill>
            <a:schemeClr val="tx1"/>
          </a:solidFill>
          <a:latin typeface="+mn-lt"/>
          <a:ea typeface="+mn-ea"/>
          <a:cs typeface="+mn-cs"/>
        </a:defRPr>
      </a:lvl4pPr>
      <a:lvl5pPr marL="1279525" indent="-182563" algn="l" rtl="0" eaLnBrk="0" fontAlgn="base" hangingPunct="0">
        <a:spcBef>
          <a:spcPts val="500"/>
        </a:spcBef>
        <a:spcAft>
          <a:spcPct val="0"/>
        </a:spcAft>
        <a:buClr>
          <a:srgbClr val="262626"/>
        </a:buClr>
        <a:buFont typeface="Garamond" panose="02020404030301010803"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hyperlink" Target="https://eur01.safelinks.protection.outlook.com/?url=https%3A%2F%2Fuowtsd-my.sharepoint.com%2Fpersonal%2Fr_stewart_uwtsd_ac_uk%2F_layouts%2F15%2Fstream.aspx%3Fid%3D%252Fpersonal%252Fr_stewart_uwtsd_ac_uk%252FDocuments%252FStream%2520Migrated%2520Videos%252FShort%2520intro%2520to%2520Outlook-20220911_015429.webm%26referrer%3DStreamWebApp.Web%26referrerScenario%3DAddressBarCopied.view.badc6ec2-77d2-4c5c-b1e3-b90c258233ab&amp;data=05%7C02%7Ch.mustasim%40uwtsd.ac.uk%7C062ee9fbec554dffb99e08de5f379e09%7C4e0f11f9046e45059cb8db2152311e21%7C0%7C0%7C639052889633031108%7CUnknown%7CTWFpbGZsb3d8eyJFbXB0eU1hcGkiOnRydWUsIlYiOiIwLjAuMDAwMCIsIlAiOiJXaW4zMiIsIkFOIjoiTWFpbCIsIldUIjoyfQ%3D%3D%7C0%7C%7C%7C&amp;sdata=eVRGiiI3nvu09mS90Yv2AY1Dk8KhszAJ8CD6UWMk9b0%3D&amp;reserved=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uowtsd-my.sharepoint.com%2Fpersonal%2Fr_stewart_uwtsd_ac_uk%2F_layouts%2F15%2Fstream.aspx%3Fid%3D%252Fpersonal%252Fr_stewart_uwtsd_ac_uk%252FDocuments%252FStream%2520Migrated%2520Videos%252FBrief%2520intro%2520to%2520the%2520OneDrive-20220911_022258.webm%26referrer%3DStreamWebApp.Web%26referrerScenario%3DAddressBarCopied.view.64066374-db1c-44e8-ac1f-3df307ec85a8&amp;data=05%7C02%7Ch.mustasim%40uwtsd.ac.uk%7C062ee9fbec554dffb99e08de5f379e09%7C4e0f11f9046e45059cb8db2152311e21%7C0%7C0%7C639052889633049905%7CUnknown%7CTWFpbGZsb3d8eyJFbXB0eU1hcGkiOnRydWUsIlYiOiIwLjAuMDAwMCIsIlAiOiJXaW4zMiIsIkFOIjoiTWFpbCIsIldUIjoyfQ%3D%3D%7C0%7C%7C%7C&amp;sdata=XX4kATvjumggNu8XHgxqZ2B70gEM9X2rybhvTzLmRO8%3D&amp;reserved=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Z6qpwTI5lRI"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hyperlink" Target="https://youtu.be/t8OQ-iEO54w?si=wa2Ew2GsTXZB0LJ4"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igitalskills.uwtsd.ac.uk/"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intranet.uwtsd.ac.uk/departments/library-and-learning-resources/using-our-libraries/book-appointment#t-2528-3" TargetMode="Externa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eur01.safelinks.protection.outlook.com/?url=https%3A%2F%2Fwww.uwtsd.ac.uk%2Fbursaries%2F&amp;data=05%7C01%7Co.odejimi%40uwtsd.ac.uk%7C339bc63fa0844f276b6b08db628d80d7%7C4e0f11f9046e45059cb8db2152311e21%7C0%7C0%7C638212132126220275%7CUnknown%7CTWFpbGZsb3d8eyJWIjoiMC4wLjAwMDAiLCJQIjoiV2luMzIiLCJBTiI6Ik1haWwiLCJXVCI6Mn0%3D%7C3000%7C%7C%7C&amp;sdata=dA2YAGjrp%2FOei45rBnPc6GOsyUzjdNMHBAC9ESioIxM%3D&amp;reserved=0"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mailto:t.johal@uwtsd.ac.uk"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2" name="Rectangle 81" descr="&quot;&quot;">
            <a:extLst>
              <a:ext uri="{FF2B5EF4-FFF2-40B4-BE49-F238E27FC236}">
                <a16:creationId xmlns:a16="http://schemas.microsoft.com/office/drawing/2014/main" id="{85599776-F537-CC28-6CAD-E10C261D1C7E}"/>
              </a:ext>
            </a:extLst>
          </p:cNvPr>
          <p:cNvSpPr>
            <a:spLocks noGrp="1" noRot="1" noChangeAspect="1" noMove="1" noResize="1" noEditPoints="1" noAdjustHandles="1" noChangeArrowheads="1" noChangeShapeType="1" noTextEdit="1"/>
          </p:cNvSpPr>
          <p:nvPr/>
        </p:nvSpPr>
        <p:spPr>
          <a:xfrm>
            <a:off x="5694363" y="1808163"/>
            <a:ext cx="5453062" cy="3241675"/>
          </a:xfrm>
          <a:prstGeom prst="rect">
            <a:avLst/>
          </a:prstGeom>
          <a:solidFill>
            <a:schemeClr val="bg1">
              <a:lumMod val="75000"/>
              <a:lumOff val="25000"/>
            </a:schemeClr>
          </a:solidFill>
          <a:ln w="6350" cap="sq" cmpd="sng" algn="ctr">
            <a:noFill/>
            <a:prstDash val="solid"/>
            <a:miter lim="800000"/>
          </a:ln>
          <a:effectLst/>
        </p:spPr>
        <p:txBody>
          <a:bodyPr/>
          <a:lstStyle/>
          <a:p>
            <a:pPr eaLnBrk="1" fontAlgn="auto" hangingPunct="1">
              <a:spcBef>
                <a:spcPts val="0"/>
              </a:spcBef>
              <a:spcAft>
                <a:spcPts val="0"/>
              </a:spcAft>
              <a:defRPr/>
            </a:pPr>
            <a:endParaRPr lang="en-GB">
              <a:latin typeface="+mn-lt"/>
            </a:endParaRPr>
          </a:p>
        </p:txBody>
      </p:sp>
      <p:sp>
        <p:nvSpPr>
          <p:cNvPr id="84" name="Rectangle 83">
            <a:extLst>
              <a:ext uri="{FF2B5EF4-FFF2-40B4-BE49-F238E27FC236}">
                <a16:creationId xmlns:a16="http://schemas.microsoft.com/office/drawing/2014/main" id="{D705CC3C-741E-5BCC-6797-390DB046C50C}"/>
              </a:ext>
            </a:extLst>
          </p:cNvPr>
          <p:cNvSpPr>
            <a:spLocks noGrp="1" noRot="1" noChangeAspect="1" noMove="1" noResize="1" noEditPoints="1" noAdjustHandles="1" noChangeArrowheads="1" noChangeShapeType="1" noTextEdit="1"/>
          </p:cNvSpPr>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txBody>
          <a:bodyPr/>
          <a:lstStyle/>
          <a:p>
            <a:pPr eaLnBrk="1" fontAlgn="auto" hangingPunct="1">
              <a:spcBef>
                <a:spcPts val="0"/>
              </a:spcBef>
              <a:spcAft>
                <a:spcPts val="0"/>
              </a:spcAft>
              <a:defRPr/>
            </a:pPr>
            <a:endParaRPr lang="en-GB">
              <a:latin typeface="+mn-lt"/>
            </a:endParaRPr>
          </a:p>
        </p:txBody>
      </p:sp>
      <p:sp>
        <p:nvSpPr>
          <p:cNvPr id="3" name="Subtitle 2">
            <a:extLst>
              <a:ext uri="{FF2B5EF4-FFF2-40B4-BE49-F238E27FC236}">
                <a16:creationId xmlns:a16="http://schemas.microsoft.com/office/drawing/2014/main" id="{51B3D111-132A-1C08-F112-BF6A7137F441}"/>
              </a:ext>
            </a:extLst>
          </p:cNvPr>
          <p:cNvSpPr>
            <a:spLocks noGrp="1"/>
          </p:cNvSpPr>
          <p:nvPr>
            <p:ph type="subTitle" idx="1"/>
          </p:nvPr>
        </p:nvSpPr>
        <p:spPr>
          <a:xfrm>
            <a:off x="6034088" y="3995738"/>
            <a:ext cx="4775200" cy="887412"/>
          </a:xfrm>
        </p:spPr>
        <p:txBody>
          <a:bodyPr rtlCol="0">
            <a:normAutofit fontScale="92500" lnSpcReduction="20000"/>
          </a:bodyPr>
          <a:lstStyle/>
          <a:p>
            <a:pPr eaLnBrk="1" fontAlgn="auto" hangingPunct="1">
              <a:spcAft>
                <a:spcPts val="600"/>
              </a:spcAft>
              <a:buClr>
                <a:schemeClr val="tx1">
                  <a:lumMod val="85000"/>
                  <a:lumOff val="15000"/>
                </a:schemeClr>
              </a:buClr>
              <a:defRPr/>
            </a:pPr>
            <a:r>
              <a:rPr lang="en-US" dirty="0">
                <a:solidFill>
                  <a:schemeClr val="tx1"/>
                </a:solidFill>
              </a:rPr>
              <a:t>LCHS4007_BIRM Digital Skills and Research Methods</a:t>
            </a:r>
          </a:p>
          <a:p>
            <a:pPr eaLnBrk="1" fontAlgn="auto" hangingPunct="1">
              <a:spcAft>
                <a:spcPts val="600"/>
              </a:spcAft>
              <a:buClr>
                <a:schemeClr val="tx1">
                  <a:lumMod val="85000"/>
                  <a:lumOff val="15000"/>
                </a:schemeClr>
              </a:buClr>
              <a:defRPr/>
            </a:pPr>
            <a:r>
              <a:rPr lang="en-US" dirty="0">
                <a:solidFill>
                  <a:schemeClr val="tx1"/>
                </a:solidFill>
              </a:rPr>
              <a:t>Week 2 </a:t>
            </a:r>
          </a:p>
        </p:txBody>
      </p:sp>
      <p:pic>
        <p:nvPicPr>
          <p:cNvPr id="9" name="Picture 8" descr="Person using laptop computer">
            <a:extLst>
              <a:ext uri="{FF2B5EF4-FFF2-40B4-BE49-F238E27FC236}">
                <a16:creationId xmlns:a16="http://schemas.microsoft.com/office/drawing/2014/main" id="{9283643A-5802-5E1C-F480-A351D5AA850B}"/>
              </a:ext>
            </a:extLst>
          </p:cNvPr>
          <p:cNvPicPr>
            <a:picLocks noChangeAspect="1"/>
          </p:cNvPicPr>
          <p:nvPr/>
        </p:nvPicPr>
        <p:blipFill>
          <a:blip r:embed="rId3"/>
          <a:stretch>
            <a:fillRect/>
          </a:stretch>
        </p:blipFill>
        <p:spPr>
          <a:xfrm>
            <a:off x="0" y="0"/>
            <a:ext cx="12192000" cy="5729468"/>
          </a:xfrm>
          <a:prstGeom prst="rect">
            <a:avLst/>
          </a:prstGeom>
        </p:spPr>
      </p:pic>
      <p:sp>
        <p:nvSpPr>
          <p:cNvPr id="11" name="Title 1">
            <a:extLst>
              <a:ext uri="{FF2B5EF4-FFF2-40B4-BE49-F238E27FC236}">
                <a16:creationId xmlns:a16="http://schemas.microsoft.com/office/drawing/2014/main" id="{89B0EB1D-97D1-8254-8D0B-D228DAEE2C2A}"/>
              </a:ext>
            </a:extLst>
          </p:cNvPr>
          <p:cNvSpPr>
            <a:spLocks noGrp="1"/>
          </p:cNvSpPr>
          <p:nvPr>
            <p:ph type="ctrTitle"/>
          </p:nvPr>
        </p:nvSpPr>
        <p:spPr>
          <a:xfrm>
            <a:off x="2930741" y="-1977"/>
            <a:ext cx="7462946" cy="2436813"/>
          </a:xfrm>
        </p:spPr>
        <p:txBody>
          <a:bodyPr rtlCol="0"/>
          <a:lstStyle/>
          <a:p>
            <a:pPr eaLnBrk="1" fontAlgn="auto" hangingPunct="1">
              <a:spcAft>
                <a:spcPts val="0"/>
              </a:spcAft>
              <a:defRPr/>
            </a:pPr>
            <a:r>
              <a:rPr sz="4400" b="1" dirty="0">
                <a:solidFill>
                  <a:schemeClr val="tx1"/>
                </a:solidFill>
              </a:rPr>
              <a:t>Introduction to mS 365</a:t>
            </a:r>
            <a:br>
              <a:rPr sz="4400" b="1" dirty="0">
                <a:solidFill>
                  <a:schemeClr val="tx1"/>
                </a:solidFill>
              </a:rPr>
            </a:br>
            <a:r>
              <a:rPr lang="en-US" sz="4400" b="1" dirty="0">
                <a:solidFill>
                  <a:schemeClr val="tx1"/>
                </a:solidFill>
              </a:rPr>
              <a:t>week 2</a:t>
            </a:r>
            <a:endParaRPr sz="4400" b="1" dirty="0">
              <a:solidFill>
                <a:schemeClr val="tx1"/>
              </a:solidFill>
            </a:endParaRPr>
          </a:p>
        </p:txBody>
      </p: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5602" name="Title 4">
            <a:extLst>
              <a:ext uri="{FF2B5EF4-FFF2-40B4-BE49-F238E27FC236}">
                <a16:creationId xmlns:a16="http://schemas.microsoft.com/office/drawing/2014/main" id="{301C18C7-13A5-7C6A-9AC0-591CD748C87E}"/>
              </a:ext>
            </a:extLst>
          </p:cNvPr>
          <p:cNvSpPr>
            <a:spLocks noGrp="1" noChangeArrowheads="1"/>
          </p:cNvSpPr>
          <p:nvPr>
            <p:ph type="title"/>
          </p:nvPr>
        </p:nvSpPr>
        <p:spPr>
          <a:xfrm>
            <a:off x="361950" y="5251450"/>
            <a:ext cx="5861050" cy="1371600"/>
          </a:xfrm>
        </p:spPr>
        <p:txBody>
          <a:bodyPr/>
          <a:lstStyle/>
          <a:p>
            <a:r>
              <a:rPr altLang="en-US" sz="2000" b="1">
                <a:latin typeface="Microsoft Sans Serif" panose="020B0604020202020204" pitchFamily="34" charset="0"/>
                <a:cs typeface="Microsoft Sans Serif" panose="020B0604020202020204" pitchFamily="34" charset="0"/>
              </a:rPr>
              <a:t>Note to Lecturer: </a:t>
            </a:r>
            <a:br>
              <a:rPr altLang="en-US" sz="2400" b="1">
                <a:latin typeface="Microsoft Sans Serif" panose="020B0604020202020204" pitchFamily="34" charset="0"/>
                <a:cs typeface="Microsoft Sans Serif" panose="020B0604020202020204" pitchFamily="34" charset="0"/>
              </a:rPr>
            </a:br>
            <a:r>
              <a:rPr altLang="en-US" sz="1800" b="1">
                <a:latin typeface="Microsoft Sans Serif" panose="020B0604020202020204" pitchFamily="34" charset="0"/>
                <a:cs typeface="Microsoft Sans Serif" panose="020B0604020202020204" pitchFamily="34" charset="0"/>
              </a:rPr>
              <a:t>Record the Session/share the recording with the class/ maintain confidentiality/ used only for learning purposes.</a:t>
            </a:r>
            <a:endParaRPr altLang="en-US" sz="2400" b="1">
              <a:latin typeface="Microsoft Sans Serif" panose="020B0604020202020204" pitchFamily="34" charset="0"/>
              <a:cs typeface="Microsoft Sans Serif"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0EAD0CD0-7A3F-DC76-CC62-FFFA06233B1E}"/>
              </a:ext>
            </a:extLst>
          </p:cNvPr>
          <p:cNvSpPr>
            <a:spLocks noGrp="1" noChangeArrowheads="1"/>
          </p:cNvSpPr>
          <p:nvPr>
            <p:ph type="title"/>
          </p:nvPr>
        </p:nvSpPr>
        <p:spPr/>
        <p:txBody>
          <a:bodyPr/>
          <a:lstStyle/>
          <a:p>
            <a:pPr eaLnBrk="1" hangingPunct="1"/>
            <a:r>
              <a:rPr lang="en-GB" altLang="en-US"/>
              <a:t>During the session we will….</a:t>
            </a:r>
          </a:p>
        </p:txBody>
      </p:sp>
      <p:graphicFrame>
        <p:nvGraphicFramePr>
          <p:cNvPr id="5" name="Content Placeholder 2">
            <a:extLst>
              <a:ext uri="{FF2B5EF4-FFF2-40B4-BE49-F238E27FC236}">
                <a16:creationId xmlns:a16="http://schemas.microsoft.com/office/drawing/2014/main" id="{BD38802B-C611-55C4-2E69-77F41A0BC6F6}"/>
              </a:ext>
            </a:extLst>
          </p:cNvPr>
          <p:cNvGraphicFramePr>
            <a:graphicFrameLocks noGrp="1"/>
          </p:cNvGraphicFramePr>
          <p:nvPr>
            <p:ph idx="1"/>
          </p:nvPr>
        </p:nvGraphicFramePr>
        <p:xfrm>
          <a:off x="1066800" y="1701338"/>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64D4537A-F1A6-590B-87F1-8BAD38884EA7}"/>
              </a:ext>
            </a:extLst>
          </p:cNvPr>
          <p:cNvSpPr>
            <a:spLocks noGrp="1" noChangeArrowheads="1"/>
          </p:cNvSpPr>
          <p:nvPr>
            <p:ph type="title"/>
          </p:nvPr>
        </p:nvSpPr>
        <p:spPr>
          <a:xfrm>
            <a:off x="719138" y="16669"/>
            <a:ext cx="4430712" cy="1371600"/>
          </a:xfrm>
        </p:spPr>
        <p:txBody>
          <a:bodyPr/>
          <a:lstStyle/>
          <a:p>
            <a:pPr eaLnBrk="1" hangingPunct="1"/>
            <a:r>
              <a:rPr lang="en-GB" altLang="en-US" dirty="0"/>
              <a:t>Microsoft 365</a:t>
            </a:r>
          </a:p>
        </p:txBody>
      </p:sp>
      <p:sp>
        <p:nvSpPr>
          <p:cNvPr id="3" name="Content Placeholder 2">
            <a:extLst>
              <a:ext uri="{FF2B5EF4-FFF2-40B4-BE49-F238E27FC236}">
                <a16:creationId xmlns:a16="http://schemas.microsoft.com/office/drawing/2014/main" id="{57098F47-176C-E1CE-3DE4-2F4BCCDEA03F}"/>
              </a:ext>
            </a:extLst>
          </p:cNvPr>
          <p:cNvSpPr>
            <a:spLocks noGrp="1" noChangeArrowheads="1"/>
          </p:cNvSpPr>
          <p:nvPr>
            <p:ph idx="1"/>
          </p:nvPr>
        </p:nvSpPr>
        <p:spPr>
          <a:xfrm>
            <a:off x="298450" y="1254125"/>
            <a:ext cx="10058400" cy="3849688"/>
          </a:xfrm>
        </p:spPr>
        <p:txBody>
          <a:bodyPr/>
          <a:lstStyle/>
          <a:p>
            <a:pPr eaLnBrk="1" hangingPunct="1"/>
            <a:r>
              <a:rPr lang="en-GB" altLang="en-US" sz="1800" dirty="0">
                <a:latin typeface="Arial" panose="020B0604020202020204" pitchFamily="34" charset="0"/>
                <a:cs typeface="Arial" panose="020B0604020202020204" pitchFamily="34" charset="0"/>
              </a:rPr>
              <a:t>Over the next few weeks, we will be learning how to use a variety of apps that are part of Microsoft 365 (formerly Office 365</a:t>
            </a:r>
            <a:r>
              <a:rPr lang="en-GB" altLang="en-US" dirty="0"/>
              <a:t>) </a:t>
            </a:r>
          </a:p>
          <a:p>
            <a:pPr eaLnBrk="1" hangingPunct="1"/>
            <a:endParaRPr lang="en-GB" altLang="en-US" dirty="0"/>
          </a:p>
          <a:p>
            <a:pPr eaLnBrk="1" hangingPunct="1"/>
            <a:endParaRPr lang="en-GB" altLang="en-US" dirty="0"/>
          </a:p>
        </p:txBody>
      </p:sp>
      <p:pic>
        <p:nvPicPr>
          <p:cNvPr id="35844" name="Picture 4">
            <a:extLst>
              <a:ext uri="{FF2B5EF4-FFF2-40B4-BE49-F238E27FC236}">
                <a16:creationId xmlns:a16="http://schemas.microsoft.com/office/drawing/2014/main" id="{890C8BEA-3816-BE37-9635-325A870F4E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7032" y="322263"/>
            <a:ext cx="3312730" cy="931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97D36F83-9311-6092-8A2A-DE9E2D359F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373" y="2189560"/>
            <a:ext cx="37814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43A312FE-499C-43BE-7E77-A5E10AB5491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373" y="3178969"/>
            <a:ext cx="3848100"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a:extLst>
              <a:ext uri="{FF2B5EF4-FFF2-40B4-BE49-F238E27FC236}">
                <a16:creationId xmlns:a16="http://schemas.microsoft.com/office/drawing/2014/main" id="{718335A1-C5AD-7790-91C3-B4CADE34824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8373" y="3987679"/>
            <a:ext cx="1924050"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a:extLst>
              <a:ext uri="{FF2B5EF4-FFF2-40B4-BE49-F238E27FC236}">
                <a16:creationId xmlns:a16="http://schemas.microsoft.com/office/drawing/2014/main" id="{F3EAE257-1EEE-9FF6-34A0-A1FE1C1861C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66211" y="4019640"/>
            <a:ext cx="1847850"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BF661050-404B-EFAB-F012-27E3E8D3A1C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98450" y="4899698"/>
            <a:ext cx="1851025"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a:extLst>
              <a:ext uri="{FF2B5EF4-FFF2-40B4-BE49-F238E27FC236}">
                <a16:creationId xmlns:a16="http://schemas.microsoft.com/office/drawing/2014/main" id="{22D58525-BCE5-ECCD-547B-361D1873C16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502723" y="4866360"/>
            <a:ext cx="1811338" cy="72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E009CD6F-C843-AD8C-5F4E-9FC06A3EBD19}"/>
              </a:ext>
            </a:extLst>
          </p:cNvPr>
          <p:cNvSpPr txBox="1">
            <a:spLocks noChangeArrowheads="1"/>
          </p:cNvSpPr>
          <p:nvPr/>
        </p:nvSpPr>
        <p:spPr bwMode="auto">
          <a:xfrm>
            <a:off x="6096000" y="3105943"/>
            <a:ext cx="480735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000" dirty="0"/>
              <a:t>We will briefly introduce Outlook, OneDrive and Teams to you now.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0" presetClass="entr" presetSubtype="0"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0" presetClass="entr" presetSubtype="0"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10" presetClass="entr" presetSubtype="0" fill="hold" nodeType="clickEffect">
                                  <p:stCondLst>
                                    <p:cond delay="0"/>
                                  </p:stCondLst>
                                  <p:childTnLst>
                                    <p:set>
                                      <p:cBhvr>
                                        <p:cTn id="39" dur="1" fill="hold">
                                          <p:stCondLst>
                                            <p:cond delay="0"/>
                                          </p:stCondLst>
                                        </p:cTn>
                                        <p:tgtEl>
                                          <p:spTgt spid="4"/>
                                        </p:tgtEl>
                                        <p:attrNameLst>
                                          <p:attrName>style.visibility</p:attrName>
                                        </p:attrNameLst>
                                      </p:cBhvr>
                                      <p:to>
                                        <p:strVal val="visible"/>
                                      </p:to>
                                    </p:set>
                                    <p:animEffect transition="in" filter="fade">
                                      <p:cBhvr>
                                        <p:cTn id="4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A08EB37D-C45D-4CB5-0FE0-71FE650A5F12}"/>
              </a:ext>
            </a:extLst>
          </p:cNvPr>
          <p:cNvSpPr>
            <a:spLocks noGrp="1" noChangeArrowheads="1"/>
          </p:cNvSpPr>
          <p:nvPr>
            <p:ph type="title"/>
          </p:nvPr>
        </p:nvSpPr>
        <p:spPr>
          <a:xfrm>
            <a:off x="2708275" y="642938"/>
            <a:ext cx="8416925" cy="1371600"/>
          </a:xfrm>
        </p:spPr>
        <p:txBody>
          <a:bodyPr/>
          <a:lstStyle/>
          <a:p>
            <a:pPr eaLnBrk="1" hangingPunct="1"/>
            <a:r>
              <a:rPr lang="en-GB" altLang="en-US"/>
              <a:t>Outlook </a:t>
            </a:r>
          </a:p>
        </p:txBody>
      </p:sp>
      <p:sp>
        <p:nvSpPr>
          <p:cNvPr id="37891" name="Content Placeholder 2">
            <a:extLst>
              <a:ext uri="{FF2B5EF4-FFF2-40B4-BE49-F238E27FC236}">
                <a16:creationId xmlns:a16="http://schemas.microsoft.com/office/drawing/2014/main" id="{E737E88B-F6CF-48A4-1CF8-3A0FD021D68E}"/>
              </a:ext>
            </a:extLst>
          </p:cNvPr>
          <p:cNvSpPr>
            <a:spLocks noGrp="1" noChangeArrowheads="1"/>
          </p:cNvSpPr>
          <p:nvPr>
            <p:ph idx="1"/>
          </p:nvPr>
        </p:nvSpPr>
        <p:spPr/>
        <p:txBody>
          <a:bodyPr/>
          <a:lstStyle/>
          <a:p>
            <a:pPr eaLnBrk="1" hangingPunct="1"/>
            <a:endParaRPr lang="en-GB" altLang="en-US"/>
          </a:p>
          <a:p>
            <a:pPr eaLnBrk="1" hangingPunct="1"/>
            <a:endParaRPr lang="en-GB" altLang="en-US"/>
          </a:p>
        </p:txBody>
      </p:sp>
      <p:pic>
        <p:nvPicPr>
          <p:cNvPr id="37892" name="Picture 4">
            <a:extLst>
              <a:ext uri="{FF2B5EF4-FFF2-40B4-BE49-F238E27FC236}">
                <a16:creationId xmlns:a16="http://schemas.microsoft.com/office/drawing/2014/main" id="{2C24EDE5-EDCF-FBCC-2A63-9149BBEF04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 y="723900"/>
            <a:ext cx="1666875" cy="120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B2E768B7-BA65-69E3-4C20-D1809C7EF064}"/>
              </a:ext>
            </a:extLst>
          </p:cNvPr>
          <p:cNvSpPr txBox="1"/>
          <p:nvPr/>
        </p:nvSpPr>
        <p:spPr>
          <a:xfrm>
            <a:off x="914400" y="2582863"/>
            <a:ext cx="2176463" cy="1201737"/>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eaLnBrk="1" fontAlgn="auto" hangingPunct="1">
              <a:spcBef>
                <a:spcPts val="0"/>
              </a:spcBef>
              <a:spcAft>
                <a:spcPts val="0"/>
              </a:spcAft>
              <a:defRPr/>
            </a:pPr>
            <a:r>
              <a:rPr lang="en-GB" dirty="0"/>
              <a:t>Watch this short video about accessing and using Outlook. </a:t>
            </a:r>
          </a:p>
        </p:txBody>
      </p:sp>
      <p:pic>
        <p:nvPicPr>
          <p:cNvPr id="37894" name="Picture 5">
            <a:hlinkClick r:id="rId4"/>
            <a:extLst>
              <a:ext uri="{FF2B5EF4-FFF2-40B4-BE49-F238E27FC236}">
                <a16:creationId xmlns:a16="http://schemas.microsoft.com/office/drawing/2014/main" id="{A3182E83-FDC6-EDB5-B016-00D1A6D9B73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95900" y="949325"/>
            <a:ext cx="6175375" cy="446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9938" name="Content Placeholder 4" descr="Graphical user interface, application&#10;&#10;Description automatically generated">
            <a:extLst>
              <a:ext uri="{FF2B5EF4-FFF2-40B4-BE49-F238E27FC236}">
                <a16:creationId xmlns:a16="http://schemas.microsoft.com/office/drawing/2014/main" id="{200DB073-9F56-E958-40CC-98FDB6690C87}"/>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a:stretch>
            <a:fillRect/>
          </a:stretch>
        </p:blipFill>
        <p:spPr>
          <a:xfrm>
            <a:off x="334963" y="0"/>
            <a:ext cx="3144837" cy="5659438"/>
          </a:xfrm>
          <a:noFill/>
          <a:extLst>
            <a:ext uri="{909E8E84-426E-40DD-AFC4-6F175D3DCCD1}">
              <a14:hiddenFill xmlns:a14="http://schemas.microsoft.com/office/drawing/2010/main">
                <a:solidFill>
                  <a:srgbClr val="FFFFFF"/>
                </a:solidFill>
              </a14:hiddenFill>
            </a:ext>
          </a:extLst>
        </p:spPr>
      </p:pic>
      <p:sp>
        <p:nvSpPr>
          <p:cNvPr id="39939" name="Title 1">
            <a:extLst>
              <a:ext uri="{FF2B5EF4-FFF2-40B4-BE49-F238E27FC236}">
                <a16:creationId xmlns:a16="http://schemas.microsoft.com/office/drawing/2014/main" id="{AD917FA4-570F-44A3-F6C6-98062EE062C0}"/>
              </a:ext>
            </a:extLst>
          </p:cNvPr>
          <p:cNvSpPr>
            <a:spLocks noGrp="1" noChangeArrowheads="1"/>
          </p:cNvSpPr>
          <p:nvPr>
            <p:ph type="title"/>
          </p:nvPr>
        </p:nvSpPr>
        <p:spPr>
          <a:xfrm>
            <a:off x="8477250" y="603250"/>
            <a:ext cx="3144838" cy="1646238"/>
          </a:xfrm>
        </p:spPr>
        <p:txBody>
          <a:bodyPr/>
          <a:lstStyle/>
          <a:p>
            <a:pPr eaLnBrk="1" hangingPunct="1"/>
            <a:r>
              <a:rPr lang="en-GB" altLang="en-US" dirty="0"/>
              <a:t>Using the HWB app</a:t>
            </a:r>
          </a:p>
        </p:txBody>
      </p:sp>
      <p:sp>
        <p:nvSpPr>
          <p:cNvPr id="39940" name="Text Placeholder 3">
            <a:extLst>
              <a:ext uri="{FF2B5EF4-FFF2-40B4-BE49-F238E27FC236}">
                <a16:creationId xmlns:a16="http://schemas.microsoft.com/office/drawing/2014/main" id="{25CFE741-28CE-FFAB-D596-0F3898F8BF18}"/>
              </a:ext>
            </a:extLst>
          </p:cNvPr>
          <p:cNvSpPr>
            <a:spLocks noGrp="1" noChangeArrowheads="1"/>
          </p:cNvSpPr>
          <p:nvPr>
            <p:ph type="body" sz="half" idx="2"/>
          </p:nvPr>
        </p:nvSpPr>
        <p:spPr>
          <a:xfrm>
            <a:off x="8477250" y="2386013"/>
            <a:ext cx="3144838" cy="3511550"/>
          </a:xfrm>
        </p:spPr>
        <p:txBody>
          <a:bodyPr/>
          <a:lstStyle/>
          <a:p>
            <a:pPr eaLnBrk="1" hangingPunct="1"/>
            <a:r>
              <a:rPr lang="en-US" altLang="en-US" sz="2400">
                <a:latin typeface="Arial" panose="020B0604020202020204" pitchFamily="34" charset="0"/>
                <a:cs typeface="Arial" panose="020B0604020202020204" pitchFamily="34" charset="0"/>
              </a:rPr>
              <a:t>You can also use the UWTSD HWB app to access your email. </a:t>
            </a:r>
          </a:p>
        </p:txBody>
      </p:sp>
      <p:sp>
        <p:nvSpPr>
          <p:cNvPr id="8" name="Arrow: Right 7">
            <a:extLst>
              <a:ext uri="{FF2B5EF4-FFF2-40B4-BE49-F238E27FC236}">
                <a16:creationId xmlns:a16="http://schemas.microsoft.com/office/drawing/2014/main" id="{E1D255B5-F750-A3AD-F2FE-A50B637C78F7}"/>
              </a:ext>
            </a:extLst>
          </p:cNvPr>
          <p:cNvSpPr/>
          <p:nvPr/>
        </p:nvSpPr>
        <p:spPr>
          <a:xfrm flipH="1">
            <a:off x="3541713" y="2881312"/>
            <a:ext cx="1120775" cy="26352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9" name="Arrow: Right 8">
            <a:extLst>
              <a:ext uri="{FF2B5EF4-FFF2-40B4-BE49-F238E27FC236}">
                <a16:creationId xmlns:a16="http://schemas.microsoft.com/office/drawing/2014/main" id="{953BE5FA-9EA1-A5CC-1B2E-BB83F1296158}"/>
              </a:ext>
            </a:extLst>
          </p:cNvPr>
          <p:cNvSpPr/>
          <p:nvPr/>
        </p:nvSpPr>
        <p:spPr>
          <a:xfrm flipH="1">
            <a:off x="3522663" y="3713164"/>
            <a:ext cx="1120775" cy="26352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2" name="Arrow: Right 11">
            <a:extLst>
              <a:ext uri="{FF2B5EF4-FFF2-40B4-BE49-F238E27FC236}">
                <a16:creationId xmlns:a16="http://schemas.microsoft.com/office/drawing/2014/main" id="{F955BCBF-1CCC-67AE-4DD3-2CBCD4585D3C}"/>
              </a:ext>
            </a:extLst>
          </p:cNvPr>
          <p:cNvSpPr/>
          <p:nvPr/>
        </p:nvSpPr>
        <p:spPr>
          <a:xfrm flipH="1">
            <a:off x="3522663" y="1649413"/>
            <a:ext cx="1120775" cy="26352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3" name="Arrow: Right 12">
            <a:extLst>
              <a:ext uri="{FF2B5EF4-FFF2-40B4-BE49-F238E27FC236}">
                <a16:creationId xmlns:a16="http://schemas.microsoft.com/office/drawing/2014/main" id="{C72F99C2-BDE3-E7B3-3AFD-E69B1E74CBD7}"/>
              </a:ext>
            </a:extLst>
          </p:cNvPr>
          <p:cNvSpPr/>
          <p:nvPr/>
        </p:nvSpPr>
        <p:spPr>
          <a:xfrm flipH="1">
            <a:off x="3522663" y="5208587"/>
            <a:ext cx="1120775" cy="26352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39945" name="TextBox 13">
            <a:extLst>
              <a:ext uri="{FF2B5EF4-FFF2-40B4-BE49-F238E27FC236}">
                <a16:creationId xmlns:a16="http://schemas.microsoft.com/office/drawing/2014/main" id="{A6E52C81-FD81-D2A4-6179-CA2862887DFC}"/>
              </a:ext>
            </a:extLst>
          </p:cNvPr>
          <p:cNvSpPr txBox="1">
            <a:spLocks noChangeArrowheads="1"/>
          </p:cNvSpPr>
          <p:nvPr/>
        </p:nvSpPr>
        <p:spPr bwMode="auto">
          <a:xfrm>
            <a:off x="5003800" y="1543050"/>
            <a:ext cx="19494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400">
                <a:latin typeface="Arial" panose="020B0604020202020204" pitchFamily="34" charset="0"/>
                <a:cs typeface="Arial" panose="020B0604020202020204" pitchFamily="34" charset="0"/>
              </a:rPr>
              <a:t>Email </a:t>
            </a:r>
          </a:p>
        </p:txBody>
      </p:sp>
      <p:sp>
        <p:nvSpPr>
          <p:cNvPr id="39946" name="TextBox 14">
            <a:extLst>
              <a:ext uri="{FF2B5EF4-FFF2-40B4-BE49-F238E27FC236}">
                <a16:creationId xmlns:a16="http://schemas.microsoft.com/office/drawing/2014/main" id="{99E54576-9CDE-AE38-E961-816DE45BADF8}"/>
              </a:ext>
            </a:extLst>
          </p:cNvPr>
          <p:cNvSpPr txBox="1">
            <a:spLocks noChangeArrowheads="1"/>
          </p:cNvSpPr>
          <p:nvPr/>
        </p:nvSpPr>
        <p:spPr bwMode="auto">
          <a:xfrm>
            <a:off x="4997450" y="2782092"/>
            <a:ext cx="19494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400" dirty="0">
                <a:latin typeface="Arial" panose="020B0604020202020204" pitchFamily="34" charset="0"/>
                <a:cs typeface="Arial" panose="020B0604020202020204" pitchFamily="34" charset="0"/>
              </a:rPr>
              <a:t>OneDrive </a:t>
            </a:r>
          </a:p>
        </p:txBody>
      </p:sp>
      <p:sp>
        <p:nvSpPr>
          <p:cNvPr id="39947" name="TextBox 15">
            <a:extLst>
              <a:ext uri="{FF2B5EF4-FFF2-40B4-BE49-F238E27FC236}">
                <a16:creationId xmlns:a16="http://schemas.microsoft.com/office/drawing/2014/main" id="{E7E867E7-02BE-5EF3-9DF7-B09A5F7C5835}"/>
              </a:ext>
            </a:extLst>
          </p:cNvPr>
          <p:cNvSpPr txBox="1">
            <a:spLocks noChangeArrowheads="1"/>
          </p:cNvSpPr>
          <p:nvPr/>
        </p:nvSpPr>
        <p:spPr bwMode="auto">
          <a:xfrm>
            <a:off x="5010150" y="3671468"/>
            <a:ext cx="19494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400" dirty="0">
                <a:latin typeface="Arial" panose="020B0604020202020204" pitchFamily="34" charset="0"/>
                <a:cs typeface="Arial" panose="020B0604020202020204" pitchFamily="34" charset="0"/>
              </a:rPr>
              <a:t>Moodle </a:t>
            </a:r>
          </a:p>
        </p:txBody>
      </p:sp>
      <p:sp>
        <p:nvSpPr>
          <p:cNvPr id="39948" name="TextBox 16">
            <a:extLst>
              <a:ext uri="{FF2B5EF4-FFF2-40B4-BE49-F238E27FC236}">
                <a16:creationId xmlns:a16="http://schemas.microsoft.com/office/drawing/2014/main" id="{CB099766-9BD5-8C09-6345-42A14F31D7CC}"/>
              </a:ext>
            </a:extLst>
          </p:cNvPr>
          <p:cNvSpPr txBox="1">
            <a:spLocks noChangeArrowheads="1"/>
          </p:cNvSpPr>
          <p:nvPr/>
        </p:nvSpPr>
        <p:spPr bwMode="auto">
          <a:xfrm>
            <a:off x="4773612" y="5083969"/>
            <a:ext cx="23971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400" dirty="0">
                <a:latin typeface="Arial" panose="020B0604020202020204" pitchFamily="34" charset="0"/>
                <a:cs typeface="Arial" panose="020B0604020202020204" pitchFamily="34" charset="0"/>
              </a:rPr>
              <a:t>App Launcher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FCC3DC64-21D3-71DF-F799-FAA26176AA80}"/>
              </a:ext>
            </a:extLst>
          </p:cNvPr>
          <p:cNvSpPr>
            <a:spLocks noGrp="1" noChangeArrowheads="1"/>
          </p:cNvSpPr>
          <p:nvPr>
            <p:ph type="title"/>
          </p:nvPr>
        </p:nvSpPr>
        <p:spPr/>
        <p:txBody>
          <a:bodyPr/>
          <a:lstStyle/>
          <a:p>
            <a:pPr eaLnBrk="1" hangingPunct="1"/>
            <a:r>
              <a:rPr lang="en-GB" altLang="en-US" b="1" dirty="0"/>
              <a:t>Class Activity-15 mins</a:t>
            </a:r>
          </a:p>
        </p:txBody>
      </p:sp>
      <p:sp>
        <p:nvSpPr>
          <p:cNvPr id="3" name="Content Placeholder 2">
            <a:extLst>
              <a:ext uri="{FF2B5EF4-FFF2-40B4-BE49-F238E27FC236}">
                <a16:creationId xmlns:a16="http://schemas.microsoft.com/office/drawing/2014/main" id="{FCE6D1CA-A58B-D712-5AC2-14CF98F73724}"/>
              </a:ext>
            </a:extLst>
          </p:cNvPr>
          <p:cNvSpPr>
            <a:spLocks noGrp="1"/>
          </p:cNvSpPr>
          <p:nvPr>
            <p:ph idx="1"/>
          </p:nvPr>
        </p:nvSpPr>
        <p:spPr>
          <a:xfrm>
            <a:off x="578734" y="2103438"/>
            <a:ext cx="10546466" cy="3849687"/>
          </a:xfrm>
        </p:spPr>
        <p:txBody>
          <a:bodyPr rtlCol="0">
            <a:normAutofit/>
          </a:bodyPr>
          <a:lstStyle/>
          <a:p>
            <a:pPr marL="0" indent="0" eaLnBrk="1" fontAlgn="auto" hangingPunct="1">
              <a:spcAft>
                <a:spcPts val="0"/>
              </a:spcAft>
              <a:buClr>
                <a:schemeClr val="tx1">
                  <a:lumMod val="85000"/>
                  <a:lumOff val="15000"/>
                </a:schemeClr>
              </a:buClr>
              <a:buFont typeface="Garamond" panose="02020404030301010803" pitchFamily="18" charset="0"/>
              <a:buNone/>
              <a:defRPr/>
            </a:pPr>
            <a:r>
              <a:rPr lang="en-GB" sz="2800" dirty="0">
                <a:latin typeface="Arial" panose="020B0604020202020204" pitchFamily="34" charset="0"/>
                <a:cs typeface="Arial" panose="020B0604020202020204" pitchFamily="34" charset="0"/>
              </a:rPr>
              <a:t>Send an email to one of your classmates. </a:t>
            </a:r>
          </a:p>
          <a:p>
            <a:pPr marL="0" indent="0" eaLnBrk="1" fontAlgn="auto" hangingPunct="1">
              <a:spcAft>
                <a:spcPts val="0"/>
              </a:spcAft>
              <a:buClr>
                <a:schemeClr val="tx1">
                  <a:lumMod val="85000"/>
                  <a:lumOff val="15000"/>
                </a:schemeClr>
              </a:buClr>
              <a:buFont typeface="Garamond" panose="02020404030301010803" pitchFamily="18" charset="0"/>
              <a:buNone/>
              <a:defRPr/>
            </a:pPr>
            <a:r>
              <a:rPr lang="en-GB" sz="2800" dirty="0">
                <a:latin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Subject : Career aspirations </a:t>
            </a:r>
          </a:p>
          <a:p>
            <a:pPr marL="182880" indent="-182880" eaLnBrk="1" fontAlgn="auto" hangingPunct="1">
              <a:spcAft>
                <a:spcPts val="0"/>
              </a:spcAft>
              <a:buClr>
                <a:schemeClr val="tx1">
                  <a:lumMod val="85000"/>
                  <a:lumOff val="15000"/>
                </a:schemeClr>
              </a:buClr>
              <a:defRPr/>
            </a:pPr>
            <a:r>
              <a:rPr lang="en-GB" sz="2800" b="1" dirty="0">
                <a:latin typeface="Arial" panose="020B0604020202020204" pitchFamily="34" charset="0"/>
                <a:cs typeface="Arial" panose="020B0604020202020204" pitchFamily="34" charset="0"/>
              </a:rPr>
              <a:t>In your email introduce yourself and write what you aspire to achieve in your career. </a:t>
            </a:r>
          </a:p>
          <a:p>
            <a:pPr marL="0" indent="0" eaLnBrk="1" fontAlgn="auto" hangingPunct="1">
              <a:spcAft>
                <a:spcPts val="0"/>
              </a:spcAft>
              <a:buClr>
                <a:schemeClr val="tx1">
                  <a:lumMod val="85000"/>
                  <a:lumOff val="15000"/>
                </a:schemeClr>
              </a:buClr>
              <a:buFont typeface="Garamond" panose="02020404030301010803" pitchFamily="18" charset="0"/>
              <a:buNone/>
              <a:defRPr/>
            </a:pPr>
            <a:endParaRPr lang="en-GB" sz="2800" b="1"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7AA36747-3EF0-C319-C06E-93898C6E06E4}"/>
              </a:ext>
            </a:extLst>
          </p:cNvPr>
          <p:cNvSpPr>
            <a:spLocks noGrp="1" noChangeArrowheads="1"/>
          </p:cNvSpPr>
          <p:nvPr>
            <p:ph type="title"/>
          </p:nvPr>
        </p:nvSpPr>
        <p:spPr/>
        <p:txBody>
          <a:bodyPr/>
          <a:lstStyle/>
          <a:p>
            <a:pPr eaLnBrk="1" hangingPunct="1"/>
            <a:r>
              <a:rPr lang="en-GB" altLang="en-US"/>
              <a:t>OneDrive </a:t>
            </a:r>
          </a:p>
        </p:txBody>
      </p:sp>
      <p:sp>
        <p:nvSpPr>
          <p:cNvPr id="3" name="Content Placeholder 2">
            <a:extLst>
              <a:ext uri="{FF2B5EF4-FFF2-40B4-BE49-F238E27FC236}">
                <a16:creationId xmlns:a16="http://schemas.microsoft.com/office/drawing/2014/main" id="{3BADFD84-C808-EB14-30FD-AC7E9008240A}"/>
              </a:ext>
            </a:extLst>
          </p:cNvPr>
          <p:cNvSpPr>
            <a:spLocks noGrp="1" noChangeArrowheads="1"/>
          </p:cNvSpPr>
          <p:nvPr>
            <p:ph idx="1"/>
          </p:nvPr>
        </p:nvSpPr>
        <p:spPr>
          <a:xfrm>
            <a:off x="1066800" y="2115013"/>
            <a:ext cx="10058400" cy="3849687"/>
          </a:xfrm>
        </p:spPr>
        <p:txBody>
          <a:bodyPr/>
          <a:lstStyle/>
          <a:p>
            <a:pPr eaLnBrk="1" hangingPunct="1"/>
            <a:r>
              <a:rPr lang="en-GB" altLang="en-US" sz="2000">
                <a:latin typeface="Arial" panose="020B0604020202020204" pitchFamily="34" charset="0"/>
                <a:cs typeface="Arial" panose="020B0604020202020204" pitchFamily="34" charset="0"/>
              </a:rPr>
              <a:t>The OneDrive is an essential part of Microsoft 365. </a:t>
            </a:r>
          </a:p>
          <a:p>
            <a:pPr eaLnBrk="1" hangingPunct="1"/>
            <a:endParaRPr lang="en-GB" altLang="en-US"/>
          </a:p>
        </p:txBody>
      </p:sp>
      <p:pic>
        <p:nvPicPr>
          <p:cNvPr id="44036" name="Picture 4">
            <a:extLst>
              <a:ext uri="{FF2B5EF4-FFF2-40B4-BE49-F238E27FC236}">
                <a16:creationId xmlns:a16="http://schemas.microsoft.com/office/drawing/2014/main" id="{D1A734A9-4DE1-7742-969A-496896445A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5413" y="1058863"/>
            <a:ext cx="2000250"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a:extLst>
              <a:ext uri="{FF2B5EF4-FFF2-40B4-BE49-F238E27FC236}">
                <a16:creationId xmlns:a16="http://schemas.microsoft.com/office/drawing/2014/main" id="{B74B3DD1-6144-BAF2-5D48-BC4CB1BEC7AC}"/>
              </a:ext>
            </a:extLst>
          </p:cNvPr>
          <p:cNvSpPr txBox="1"/>
          <p:nvPr/>
        </p:nvSpPr>
        <p:spPr>
          <a:xfrm>
            <a:off x="1360488" y="3556000"/>
            <a:ext cx="2600325" cy="369888"/>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eaLnBrk="1" fontAlgn="auto" hangingPunct="1">
              <a:spcBef>
                <a:spcPts val="0"/>
              </a:spcBef>
              <a:spcAft>
                <a:spcPts val="0"/>
              </a:spcAft>
              <a:defRPr/>
            </a:pPr>
            <a:r>
              <a:rPr lang="en-GB" dirty="0">
                <a:latin typeface="Arial" panose="020B0604020202020204" pitchFamily="34" charset="0"/>
                <a:cs typeface="Arial" panose="020B0604020202020204" pitchFamily="34" charset="0"/>
              </a:rPr>
              <a:t>Watch this short video</a:t>
            </a:r>
          </a:p>
        </p:txBody>
      </p:sp>
      <p:pic>
        <p:nvPicPr>
          <p:cNvPr id="44038" name="Picture 6">
            <a:hlinkClick r:id="rId4"/>
            <a:extLst>
              <a:ext uri="{FF2B5EF4-FFF2-40B4-BE49-F238E27FC236}">
                <a16:creationId xmlns:a16="http://schemas.microsoft.com/office/drawing/2014/main" id="{3E4031AC-A58E-112A-0155-15465ED080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0873" y="2575950"/>
            <a:ext cx="6988015" cy="232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24D3B3B1-BABB-E015-23DC-178A89A0D587}"/>
              </a:ext>
            </a:extLst>
          </p:cNvPr>
          <p:cNvSpPr>
            <a:spLocks noGrp="1" noChangeArrowheads="1"/>
          </p:cNvSpPr>
          <p:nvPr>
            <p:ph type="title"/>
          </p:nvPr>
        </p:nvSpPr>
        <p:spPr/>
        <p:txBody>
          <a:bodyPr/>
          <a:lstStyle/>
          <a:p>
            <a:pPr eaLnBrk="1" hangingPunct="1"/>
            <a:r>
              <a:rPr lang="en-GB" altLang="en-US" dirty="0"/>
              <a:t>Sharing document on </a:t>
            </a:r>
            <a:br>
              <a:rPr lang="en-GB" altLang="en-US" dirty="0"/>
            </a:br>
            <a:r>
              <a:rPr lang="en-GB" altLang="en-US" dirty="0"/>
              <a:t>OneDrive</a:t>
            </a:r>
          </a:p>
        </p:txBody>
      </p:sp>
      <p:sp>
        <p:nvSpPr>
          <p:cNvPr id="3" name="Content Placeholder 2">
            <a:extLst>
              <a:ext uri="{FF2B5EF4-FFF2-40B4-BE49-F238E27FC236}">
                <a16:creationId xmlns:a16="http://schemas.microsoft.com/office/drawing/2014/main" id="{89737EA5-8D81-0BEE-AD43-F7E6810E6114}"/>
              </a:ext>
            </a:extLst>
          </p:cNvPr>
          <p:cNvSpPr>
            <a:spLocks noGrp="1"/>
          </p:cNvSpPr>
          <p:nvPr>
            <p:ph idx="1"/>
          </p:nvPr>
        </p:nvSpPr>
        <p:spPr/>
        <p:txBody>
          <a:bodyPr rtlCol="0">
            <a:noAutofit/>
          </a:bodyPr>
          <a:lstStyle/>
          <a:p>
            <a:pPr marL="182880" indent="-182880" eaLnBrk="1" fontAlgn="auto" hangingPunct="1">
              <a:spcAft>
                <a:spcPts val="0"/>
              </a:spcAft>
              <a:buClr>
                <a:schemeClr val="tx1">
                  <a:lumMod val="85000"/>
                  <a:lumOff val="15000"/>
                </a:schemeClr>
              </a:buClr>
              <a:defRPr/>
            </a:pPr>
            <a:r>
              <a:rPr lang="en-GB" sz="2400" b="1" dirty="0"/>
              <a:t>Watch this Video to learn how to share document on OneDrive </a:t>
            </a:r>
          </a:p>
          <a:p>
            <a:pPr marL="182880" indent="-182880" eaLnBrk="1" fontAlgn="auto" hangingPunct="1">
              <a:spcAft>
                <a:spcPts val="0"/>
              </a:spcAft>
              <a:buClr>
                <a:schemeClr val="tx1">
                  <a:lumMod val="85000"/>
                  <a:lumOff val="15000"/>
                </a:schemeClr>
              </a:buClr>
              <a:defRPr/>
            </a:pPr>
            <a:endParaRPr lang="en-GB" sz="2400" b="1" dirty="0"/>
          </a:p>
          <a:p>
            <a:pPr marL="182880" indent="-182880" eaLnBrk="1" fontAlgn="auto" hangingPunct="1">
              <a:spcAft>
                <a:spcPts val="0"/>
              </a:spcAft>
              <a:buClr>
                <a:schemeClr val="tx1">
                  <a:lumMod val="85000"/>
                  <a:lumOff val="15000"/>
                </a:schemeClr>
              </a:buClr>
              <a:defRPr/>
            </a:pPr>
            <a:endParaRPr lang="en-GB" sz="2400" b="1" dirty="0"/>
          </a:p>
          <a:p>
            <a:pPr marL="182880" indent="-182880" eaLnBrk="1" fontAlgn="auto" hangingPunct="1">
              <a:spcAft>
                <a:spcPts val="0"/>
              </a:spcAft>
              <a:buClr>
                <a:schemeClr val="tx1">
                  <a:lumMod val="85000"/>
                  <a:lumOff val="15000"/>
                </a:schemeClr>
              </a:buClr>
              <a:defRPr/>
            </a:pPr>
            <a:r>
              <a:rPr lang="en-GB" sz="2400" b="1" dirty="0">
                <a:hlinkClick r:id="rId3"/>
              </a:rPr>
              <a:t>How to share OneDrive files and folders | Microsoft (youtube.com)</a:t>
            </a:r>
            <a:endParaRPr lang="en-GB" sz="2400" b="1" dirty="0"/>
          </a:p>
          <a:p>
            <a:pPr marL="0" indent="0" eaLnBrk="1" fontAlgn="auto" hangingPunct="1">
              <a:spcAft>
                <a:spcPts val="0"/>
              </a:spcAft>
              <a:buClr>
                <a:schemeClr val="tx1">
                  <a:lumMod val="85000"/>
                  <a:lumOff val="15000"/>
                </a:schemeClr>
              </a:buClr>
              <a:buFont typeface="Garamond" panose="02020404030301010803" pitchFamily="18" charset="0"/>
              <a:buNone/>
              <a:defRPr/>
            </a:pPr>
            <a:endParaRPr lang="en-GB" sz="2400" b="1" dirty="0"/>
          </a:p>
          <a:p>
            <a:pPr marL="182880" indent="-182880" eaLnBrk="1" fontAlgn="auto" hangingPunct="1">
              <a:spcAft>
                <a:spcPts val="0"/>
              </a:spcAft>
              <a:buClr>
                <a:schemeClr val="tx1">
                  <a:lumMod val="85000"/>
                  <a:lumOff val="15000"/>
                </a:schemeClr>
              </a:buClr>
              <a:defRPr/>
            </a:pPr>
            <a:r>
              <a:rPr lang="en-GB" sz="2400" b="1" dirty="0"/>
              <a:t>Share a document with one of your classmate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F7088CCD-1516-3378-EBBC-C3995D2E9BFB}"/>
              </a:ext>
            </a:extLst>
          </p:cNvPr>
          <p:cNvSpPr>
            <a:spLocks noGrp="1" noChangeArrowheads="1"/>
          </p:cNvSpPr>
          <p:nvPr>
            <p:ph type="title"/>
          </p:nvPr>
        </p:nvSpPr>
        <p:spPr/>
        <p:txBody>
          <a:bodyPr/>
          <a:lstStyle/>
          <a:p>
            <a:pPr eaLnBrk="1" hangingPunct="1"/>
            <a:r>
              <a:rPr lang="en-GB" altLang="en-US"/>
              <a:t>MS Teams</a:t>
            </a:r>
          </a:p>
        </p:txBody>
      </p:sp>
      <p:pic>
        <p:nvPicPr>
          <p:cNvPr id="8" name="Picture 7">
            <a:extLst>
              <a:ext uri="{FF2B5EF4-FFF2-40B4-BE49-F238E27FC236}">
                <a16:creationId xmlns:a16="http://schemas.microsoft.com/office/drawing/2014/main" id="{80E77E32-6288-981E-D8E6-EFDB55EE4A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8238" y="2430463"/>
            <a:ext cx="1949450" cy="728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a:extLst>
              <a:ext uri="{FF2B5EF4-FFF2-40B4-BE49-F238E27FC236}">
                <a16:creationId xmlns:a16="http://schemas.microsoft.com/office/drawing/2014/main" id="{CD44AF72-770F-194F-4887-93C8ED1B4BAC}"/>
              </a:ext>
            </a:extLst>
          </p:cNvPr>
          <p:cNvSpPr txBox="1">
            <a:spLocks noChangeArrowheads="1"/>
          </p:cNvSpPr>
          <p:nvPr/>
        </p:nvSpPr>
        <p:spPr bwMode="auto">
          <a:xfrm>
            <a:off x="3370263" y="2014538"/>
            <a:ext cx="7572375"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dirty="0"/>
              <a:t>MS Teams can be downloaded as an app or accessed via a webpage. </a:t>
            </a:r>
          </a:p>
          <a:p>
            <a:pPr eaLnBrk="1" hangingPunct="1"/>
            <a:endParaRPr lang="en-GB" altLang="en-US" dirty="0"/>
          </a:p>
          <a:p>
            <a:pPr eaLnBrk="1" hangingPunct="1"/>
            <a:r>
              <a:rPr lang="en-GB" altLang="en-US" dirty="0"/>
              <a:t>This app will allow you as a student to set up meetings with other students or to attend scheduled MS Teams meetings using a link.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DF34137C-65CA-924B-3A96-64E096AF9FF2}"/>
              </a:ext>
            </a:extLst>
          </p:cNvPr>
          <p:cNvSpPr>
            <a:spLocks noGrp="1" noChangeArrowheads="1"/>
          </p:cNvSpPr>
          <p:nvPr>
            <p:ph type="title"/>
          </p:nvPr>
        </p:nvSpPr>
        <p:spPr>
          <a:xfrm>
            <a:off x="9029700" y="417513"/>
            <a:ext cx="2895600" cy="976312"/>
          </a:xfrm>
        </p:spPr>
        <p:txBody>
          <a:bodyPr/>
          <a:lstStyle/>
          <a:p>
            <a:pPr eaLnBrk="1" hangingPunct="1"/>
            <a:r>
              <a:rPr lang="en-GB" altLang="en-US"/>
              <a:t>MS Teams </a:t>
            </a:r>
          </a:p>
        </p:txBody>
      </p:sp>
      <p:sp>
        <p:nvSpPr>
          <p:cNvPr id="3" name="Content Placeholder 2">
            <a:extLst>
              <a:ext uri="{FF2B5EF4-FFF2-40B4-BE49-F238E27FC236}">
                <a16:creationId xmlns:a16="http://schemas.microsoft.com/office/drawing/2014/main" id="{9D8D9A8D-9515-1F20-317C-FD2F590B4603}"/>
              </a:ext>
            </a:extLst>
          </p:cNvPr>
          <p:cNvSpPr>
            <a:spLocks noGrp="1"/>
          </p:cNvSpPr>
          <p:nvPr>
            <p:ph idx="1"/>
          </p:nvPr>
        </p:nvSpPr>
        <p:spPr>
          <a:xfrm>
            <a:off x="9271000" y="3429000"/>
            <a:ext cx="2413000" cy="1895475"/>
          </a:xfrm>
        </p:spPr>
        <p:txBody>
          <a:bodyPr rtlCol="0">
            <a:normAutofit/>
          </a:bodyPr>
          <a:lstStyle/>
          <a:p>
            <a:pPr marL="0" indent="0" eaLnBrk="1" fontAlgn="auto" hangingPunct="1">
              <a:spcAft>
                <a:spcPts val="0"/>
              </a:spcAft>
              <a:buClr>
                <a:schemeClr val="tx1">
                  <a:lumMod val="85000"/>
                  <a:lumOff val="15000"/>
                </a:schemeClr>
              </a:buClr>
              <a:buFont typeface="Garamond" panose="02020404030301010803" pitchFamily="18" charset="0"/>
              <a:buNone/>
              <a:defRPr/>
            </a:pPr>
            <a:r>
              <a:rPr lang="en-GB" sz="1800" dirty="0">
                <a:latin typeface="Arial" panose="020B0604020202020204" pitchFamily="34" charset="0"/>
                <a:cs typeface="Arial" panose="020B0604020202020204" pitchFamily="34" charset="0"/>
              </a:rPr>
              <a:t>Watch this video</a:t>
            </a:r>
            <a:endParaRPr lang="en-GB" dirty="0"/>
          </a:p>
          <a:p>
            <a:pPr marL="182880" indent="-182880" eaLnBrk="1" fontAlgn="auto" hangingPunct="1">
              <a:spcAft>
                <a:spcPts val="0"/>
              </a:spcAft>
              <a:buClr>
                <a:schemeClr val="tx1">
                  <a:lumMod val="85000"/>
                  <a:lumOff val="15000"/>
                </a:schemeClr>
              </a:buClr>
              <a:defRPr/>
            </a:pPr>
            <a:endParaRPr lang="en-GB" dirty="0"/>
          </a:p>
        </p:txBody>
      </p:sp>
      <p:pic>
        <p:nvPicPr>
          <p:cNvPr id="50180" name="Picture 3">
            <a:extLst>
              <a:ext uri="{FF2B5EF4-FFF2-40B4-BE49-F238E27FC236}">
                <a16:creationId xmlns:a16="http://schemas.microsoft.com/office/drawing/2014/main" id="{3D4E03C2-15C7-7021-7370-79808790E4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9563" y="2171700"/>
            <a:ext cx="2411412" cy="90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1" name="Picture 8">
            <a:hlinkClick r:id="rId4"/>
            <a:extLst>
              <a:ext uri="{FF2B5EF4-FFF2-40B4-BE49-F238E27FC236}">
                <a16:creationId xmlns:a16="http://schemas.microsoft.com/office/drawing/2014/main" id="{D20B00EA-52A8-149F-7188-0EC43160086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4938" y="457200"/>
            <a:ext cx="8562975" cy="486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FCB7B1B4-AE30-42BC-105F-8C7DFC04ACAA}"/>
              </a:ext>
            </a:extLst>
          </p:cNvPr>
          <p:cNvSpPr>
            <a:spLocks noGrp="1" noChangeArrowheads="1"/>
          </p:cNvSpPr>
          <p:nvPr>
            <p:ph type="title"/>
          </p:nvPr>
        </p:nvSpPr>
        <p:spPr/>
        <p:txBody>
          <a:bodyPr/>
          <a:lstStyle/>
          <a:p>
            <a:pPr eaLnBrk="1" hangingPunct="1"/>
            <a:r>
              <a:rPr lang="en-GB" altLang="en-US" b="1" dirty="0"/>
              <a:t>MS Teams-Lets set up a meeting-</a:t>
            </a:r>
            <a:br>
              <a:rPr lang="en-GB" altLang="en-US" b="1" dirty="0"/>
            </a:br>
            <a:r>
              <a:rPr lang="en-GB" altLang="en-US" b="1" dirty="0"/>
              <a:t>20 mins</a:t>
            </a:r>
          </a:p>
        </p:txBody>
      </p:sp>
      <p:sp>
        <p:nvSpPr>
          <p:cNvPr id="52227" name="Content Placeholder 2">
            <a:extLst>
              <a:ext uri="{FF2B5EF4-FFF2-40B4-BE49-F238E27FC236}">
                <a16:creationId xmlns:a16="http://schemas.microsoft.com/office/drawing/2014/main" id="{89845CEF-AA24-F9FF-6AAB-265EFE12CF17}"/>
              </a:ext>
            </a:extLst>
          </p:cNvPr>
          <p:cNvSpPr>
            <a:spLocks noGrp="1" noChangeArrowheads="1"/>
          </p:cNvSpPr>
          <p:nvPr>
            <p:ph idx="1"/>
          </p:nvPr>
        </p:nvSpPr>
        <p:spPr/>
        <p:txBody>
          <a:bodyPr/>
          <a:lstStyle/>
          <a:p>
            <a:pPr marL="0" indent="0" eaLnBrk="1" hangingPunct="1">
              <a:buFont typeface="Garamond" panose="02020404030301010803" pitchFamily="18" charset="0"/>
              <a:buNone/>
            </a:pPr>
            <a:r>
              <a:rPr lang="en-GB" altLang="en-US" sz="2400" b="1" dirty="0"/>
              <a:t>Ensure that you have access to the MS Teams app. </a:t>
            </a:r>
          </a:p>
          <a:p>
            <a:pPr marL="0" indent="0" eaLnBrk="1" hangingPunct="1">
              <a:buFont typeface="Garamond" panose="02020404030301010803" pitchFamily="18" charset="0"/>
              <a:buNone/>
            </a:pPr>
            <a:endParaRPr lang="en-GB" altLang="en-US" sz="2400" b="1" dirty="0"/>
          </a:p>
          <a:p>
            <a:pPr marL="0" indent="0" eaLnBrk="1" hangingPunct="1">
              <a:buFont typeface="Garamond" panose="02020404030301010803" pitchFamily="18" charset="0"/>
              <a:buNone/>
            </a:pPr>
            <a:r>
              <a:rPr lang="en-GB" altLang="en-US" sz="2400" b="1" dirty="0"/>
              <a:t>Open and explore the app. </a:t>
            </a:r>
          </a:p>
          <a:p>
            <a:pPr marL="0" indent="0" eaLnBrk="1" hangingPunct="1">
              <a:buFont typeface="Garamond" panose="02020404030301010803" pitchFamily="18" charset="0"/>
              <a:buNone/>
            </a:pPr>
            <a:endParaRPr lang="en-GB" altLang="en-US" sz="2400" b="1" dirty="0"/>
          </a:p>
          <a:p>
            <a:pPr marL="0" indent="0" eaLnBrk="1" hangingPunct="1">
              <a:buFont typeface="Garamond" panose="02020404030301010803" pitchFamily="18" charset="0"/>
              <a:buNone/>
            </a:pPr>
            <a:r>
              <a:rPr lang="en-GB" altLang="en-US" sz="2400" b="1" dirty="0"/>
              <a:t>Working in pairs or a small group, try to set up a meeting with each other. </a:t>
            </a:r>
            <a:endParaRPr lang="en-GB" altLang="en-US" sz="2000" b="1"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81E92DE8-3BC9-C84F-64B0-D8F763EDB8A6}"/>
              </a:ext>
            </a:extLst>
          </p:cNvPr>
          <p:cNvSpPr>
            <a:spLocks noGrp="1" noChangeArrowheads="1"/>
          </p:cNvSpPr>
          <p:nvPr>
            <p:ph type="title"/>
          </p:nvPr>
        </p:nvSpPr>
        <p:spPr/>
        <p:txBody>
          <a:bodyPr/>
          <a:lstStyle/>
          <a:p>
            <a:r>
              <a:rPr lang="en-GB" altLang="en-US"/>
              <a:t>Need Help </a:t>
            </a:r>
          </a:p>
        </p:txBody>
      </p:sp>
      <p:sp>
        <p:nvSpPr>
          <p:cNvPr id="54275" name="Content Placeholder 2">
            <a:extLst>
              <a:ext uri="{FF2B5EF4-FFF2-40B4-BE49-F238E27FC236}">
                <a16:creationId xmlns:a16="http://schemas.microsoft.com/office/drawing/2014/main" id="{003AEFC9-0704-96A2-2BBE-692AB4BED780}"/>
              </a:ext>
            </a:extLst>
          </p:cNvPr>
          <p:cNvSpPr>
            <a:spLocks noGrp="1" noChangeArrowheads="1"/>
          </p:cNvSpPr>
          <p:nvPr>
            <p:ph idx="1"/>
          </p:nvPr>
        </p:nvSpPr>
        <p:spPr>
          <a:xfrm>
            <a:off x="1066800" y="2014538"/>
            <a:ext cx="10058400" cy="3849687"/>
          </a:xfrm>
        </p:spPr>
        <p:txBody>
          <a:bodyPr/>
          <a:lstStyle/>
          <a:p>
            <a:pPr marL="0" indent="0">
              <a:buFont typeface="Garamond" panose="02020404030301010803" pitchFamily="18" charset="0"/>
              <a:buNone/>
            </a:pPr>
            <a:endParaRPr lang="en-GB" altLang="en-US"/>
          </a:p>
          <a:p>
            <a:pPr marL="0" indent="0">
              <a:buFont typeface="Garamond" panose="02020404030301010803" pitchFamily="18" charset="0"/>
              <a:buNone/>
            </a:pPr>
            <a:endParaRPr lang="en-GB" altLang="en-US"/>
          </a:p>
          <a:p>
            <a:pPr marL="0" indent="0">
              <a:buFont typeface="Garamond" panose="02020404030301010803" pitchFamily="18" charset="0"/>
              <a:buNone/>
            </a:pPr>
            <a:endParaRPr lang="en-GB" altLang="en-US"/>
          </a:p>
          <a:p>
            <a:pPr marL="0" indent="0">
              <a:buFont typeface="Garamond" panose="02020404030301010803" pitchFamily="18" charset="0"/>
              <a:buNone/>
            </a:pPr>
            <a:endParaRPr lang="en-GB" altLang="en-US"/>
          </a:p>
          <a:p>
            <a:pPr marL="0" indent="0">
              <a:buFont typeface="Garamond" panose="02020404030301010803" pitchFamily="18" charset="0"/>
              <a:buNone/>
            </a:pPr>
            <a:endParaRPr lang="en-GB" altLang="en-US"/>
          </a:p>
        </p:txBody>
      </p:sp>
      <p:sp>
        <p:nvSpPr>
          <p:cNvPr id="4" name="Rectangle 3">
            <a:extLst>
              <a:ext uri="{FF2B5EF4-FFF2-40B4-BE49-F238E27FC236}">
                <a16:creationId xmlns:a16="http://schemas.microsoft.com/office/drawing/2014/main" id="{365ED6CC-3EA8-8663-1326-C038B500AA52}"/>
              </a:ext>
            </a:extLst>
          </p:cNvPr>
          <p:cNvSpPr/>
          <p:nvPr/>
        </p:nvSpPr>
        <p:spPr>
          <a:xfrm>
            <a:off x="1165225" y="2103438"/>
            <a:ext cx="2808288" cy="914400"/>
          </a:xfrm>
          <a:prstGeom prst="rect">
            <a:avLst/>
          </a:prstGeom>
        </p:spPr>
        <p:style>
          <a:lnRef idx="2">
            <a:schemeClr val="accent3"/>
          </a:lnRef>
          <a:fillRef idx="1">
            <a:schemeClr val="lt1"/>
          </a:fillRef>
          <a:effectRef idx="0">
            <a:schemeClr val="accent3"/>
          </a:effectRef>
          <a:fontRef idx="minor">
            <a:schemeClr val="dk1"/>
          </a:fontRef>
        </p:style>
        <p:txBody>
          <a:bodyPr anchor="ctr"/>
          <a:lstStyle/>
          <a:p>
            <a:pPr algn="ctr">
              <a:defRPr/>
            </a:pPr>
            <a:r>
              <a:rPr lang="en-GB" dirty="0"/>
              <a:t>Digital centre </a:t>
            </a:r>
          </a:p>
        </p:txBody>
      </p:sp>
      <p:sp>
        <p:nvSpPr>
          <p:cNvPr id="5" name="Arrow: Right 4">
            <a:extLst>
              <a:ext uri="{FF2B5EF4-FFF2-40B4-BE49-F238E27FC236}">
                <a16:creationId xmlns:a16="http://schemas.microsoft.com/office/drawing/2014/main" id="{F2F08BD8-D4CF-8E17-D04A-88397C30CA66}"/>
              </a:ext>
            </a:extLst>
          </p:cNvPr>
          <p:cNvSpPr/>
          <p:nvPr/>
        </p:nvSpPr>
        <p:spPr>
          <a:xfrm>
            <a:off x="4430713" y="2387600"/>
            <a:ext cx="1382712" cy="346075"/>
          </a:xfrm>
          <a:prstGeom prst="rightArrow">
            <a:avLst/>
          </a:prstGeom>
        </p:spPr>
        <p:style>
          <a:lnRef idx="2">
            <a:schemeClr val="accent3"/>
          </a:lnRef>
          <a:fillRef idx="1">
            <a:schemeClr val="lt1"/>
          </a:fillRef>
          <a:effectRef idx="0">
            <a:schemeClr val="accent3"/>
          </a:effectRef>
          <a:fontRef idx="minor">
            <a:schemeClr val="dk1"/>
          </a:fontRef>
        </p:style>
        <p:txBody>
          <a:bodyPr anchor="ctr"/>
          <a:lstStyle/>
          <a:p>
            <a:pPr algn="ctr">
              <a:defRPr/>
            </a:pPr>
            <a:endParaRPr lang="en-GB"/>
          </a:p>
        </p:txBody>
      </p:sp>
      <p:sp>
        <p:nvSpPr>
          <p:cNvPr id="9" name="Rectangle: Rounded Corners 8">
            <a:extLst>
              <a:ext uri="{FF2B5EF4-FFF2-40B4-BE49-F238E27FC236}">
                <a16:creationId xmlns:a16="http://schemas.microsoft.com/office/drawing/2014/main" id="{63670A13-E947-3F7E-BDA5-210EE3C341FF}"/>
              </a:ext>
            </a:extLst>
          </p:cNvPr>
          <p:cNvSpPr/>
          <p:nvPr/>
        </p:nvSpPr>
        <p:spPr>
          <a:xfrm>
            <a:off x="6270625" y="2212975"/>
            <a:ext cx="4462463" cy="804863"/>
          </a:xfrm>
          <a:prstGeom prst="roundRect">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r>
              <a:rPr lang="en-GB" dirty="0">
                <a:hlinkClick r:id="rId3"/>
              </a:rPr>
              <a:t>Self-help available in the university to improve your digital skills </a:t>
            </a:r>
            <a:endParaRPr lang="en-GB" dirty="0"/>
          </a:p>
        </p:txBody>
      </p:sp>
      <p:pic>
        <p:nvPicPr>
          <p:cNvPr id="54279" name="Picture 10">
            <a:extLst>
              <a:ext uri="{FF2B5EF4-FFF2-40B4-BE49-F238E27FC236}">
                <a16:creationId xmlns:a16="http://schemas.microsoft.com/office/drawing/2014/main" id="{ECEFEA1C-1AE7-2FE0-35A2-89A549E66A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62850" y="195263"/>
            <a:ext cx="2514600" cy="181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11">
            <a:extLst>
              <a:ext uri="{FF2B5EF4-FFF2-40B4-BE49-F238E27FC236}">
                <a16:creationId xmlns:a16="http://schemas.microsoft.com/office/drawing/2014/main" id="{61F138AD-2560-D3FE-30B8-B15EF765F861}"/>
              </a:ext>
            </a:extLst>
          </p:cNvPr>
          <p:cNvSpPr/>
          <p:nvPr/>
        </p:nvSpPr>
        <p:spPr>
          <a:xfrm>
            <a:off x="1262063" y="4310063"/>
            <a:ext cx="2895600" cy="914400"/>
          </a:xfrm>
          <a:prstGeom prst="rect">
            <a:avLst/>
          </a:prstGeom>
        </p:spPr>
        <p:style>
          <a:lnRef idx="2">
            <a:schemeClr val="accent3"/>
          </a:lnRef>
          <a:fillRef idx="1">
            <a:schemeClr val="lt1"/>
          </a:fillRef>
          <a:effectRef idx="0">
            <a:schemeClr val="accent3"/>
          </a:effectRef>
          <a:fontRef idx="minor">
            <a:schemeClr val="dk1"/>
          </a:fontRef>
        </p:style>
        <p:txBody>
          <a:bodyPr anchor="ctr"/>
          <a:lstStyle/>
          <a:p>
            <a:pPr algn="ctr">
              <a:defRPr/>
            </a:pPr>
            <a:r>
              <a:rPr lang="en-GB" dirty="0"/>
              <a:t>Need one to one</a:t>
            </a:r>
          </a:p>
        </p:txBody>
      </p:sp>
      <p:sp>
        <p:nvSpPr>
          <p:cNvPr id="13" name="Arrow: Right 12">
            <a:extLst>
              <a:ext uri="{FF2B5EF4-FFF2-40B4-BE49-F238E27FC236}">
                <a16:creationId xmlns:a16="http://schemas.microsoft.com/office/drawing/2014/main" id="{5483851A-CD63-9E6B-4E2E-7D6C8EED7440}"/>
              </a:ext>
            </a:extLst>
          </p:cNvPr>
          <p:cNvSpPr/>
          <p:nvPr/>
        </p:nvSpPr>
        <p:spPr>
          <a:xfrm>
            <a:off x="4430713" y="4645025"/>
            <a:ext cx="1947862" cy="346075"/>
          </a:xfrm>
          <a:prstGeom prst="rightArrow">
            <a:avLst/>
          </a:prstGeom>
        </p:spPr>
        <p:style>
          <a:lnRef idx="2">
            <a:schemeClr val="accent3"/>
          </a:lnRef>
          <a:fillRef idx="1">
            <a:schemeClr val="lt1"/>
          </a:fillRef>
          <a:effectRef idx="0">
            <a:schemeClr val="accent3"/>
          </a:effectRef>
          <a:fontRef idx="minor">
            <a:schemeClr val="dk1"/>
          </a:fontRef>
        </p:style>
        <p:txBody>
          <a:bodyPr anchor="ctr"/>
          <a:lstStyle/>
          <a:p>
            <a:pPr algn="ctr">
              <a:defRPr/>
            </a:pPr>
            <a:endParaRPr lang="en-GB"/>
          </a:p>
        </p:txBody>
      </p:sp>
      <p:sp>
        <p:nvSpPr>
          <p:cNvPr id="14" name="Rectangle: Rounded Corners 13">
            <a:extLst>
              <a:ext uri="{FF2B5EF4-FFF2-40B4-BE49-F238E27FC236}">
                <a16:creationId xmlns:a16="http://schemas.microsoft.com/office/drawing/2014/main" id="{A1ED5819-3D61-B026-E0CC-94BC2C9709FE}"/>
              </a:ext>
            </a:extLst>
          </p:cNvPr>
          <p:cNvSpPr/>
          <p:nvPr/>
        </p:nvSpPr>
        <p:spPr>
          <a:xfrm>
            <a:off x="6651625" y="4419600"/>
            <a:ext cx="3830638" cy="804863"/>
          </a:xfrm>
          <a:prstGeom prst="roundRect">
            <a:avLst/>
          </a:prstGeom>
        </p:spPr>
        <p:style>
          <a:lnRef idx="2">
            <a:schemeClr val="accent3"/>
          </a:lnRef>
          <a:fillRef idx="1">
            <a:schemeClr val="lt1"/>
          </a:fillRef>
          <a:effectRef idx="0">
            <a:schemeClr val="accent3"/>
          </a:effectRef>
          <a:fontRef idx="minor">
            <a:schemeClr val="dk1"/>
          </a:fontRef>
        </p:style>
        <p:txBody>
          <a:bodyPr anchor="ctr"/>
          <a:lstStyle/>
          <a:p>
            <a:pPr algn="ctr">
              <a:defRPr/>
            </a:pPr>
            <a:r>
              <a:rPr lang="en-GB" dirty="0">
                <a:hlinkClick r:id="rId5"/>
              </a:rPr>
              <a:t>Book an appointment with digital team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6322" name="Picture 2" descr="Break.com - Wikipedia">
            <a:extLst>
              <a:ext uri="{FF2B5EF4-FFF2-40B4-BE49-F238E27FC236}">
                <a16:creationId xmlns:a16="http://schemas.microsoft.com/office/drawing/2014/main" id="{68071BEA-B19B-76A2-1787-6016DAE9373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495425" y="690563"/>
            <a:ext cx="9382125" cy="3849687"/>
          </a:xfrm>
          <a:solidFill>
            <a:srgbClr val="FFFFFF"/>
          </a:solid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A2155A53-14A6-F6AB-A048-84C3DEBCB2CC}"/>
              </a:ext>
            </a:extLst>
          </p:cNvPr>
          <p:cNvSpPr>
            <a:spLocks noGrp="1" noChangeArrowheads="1"/>
          </p:cNvSpPr>
          <p:nvPr>
            <p:ph type="title"/>
          </p:nvPr>
        </p:nvSpPr>
        <p:spPr>
          <a:xfrm>
            <a:off x="1066800" y="247650"/>
            <a:ext cx="10058400" cy="1371600"/>
          </a:xfrm>
        </p:spPr>
        <p:txBody>
          <a:bodyPr/>
          <a:lstStyle/>
          <a:p>
            <a:pPr eaLnBrk="1" hangingPunct="1"/>
            <a:r>
              <a:rPr lang="en-GB" altLang="en-US"/>
              <a:t>Now let’s talk about Assignment  </a:t>
            </a:r>
          </a:p>
        </p:txBody>
      </p:sp>
      <p:sp>
        <p:nvSpPr>
          <p:cNvPr id="3" name="Content Placeholder 2">
            <a:extLst>
              <a:ext uri="{FF2B5EF4-FFF2-40B4-BE49-F238E27FC236}">
                <a16:creationId xmlns:a16="http://schemas.microsoft.com/office/drawing/2014/main" id="{7832A94A-A43E-8F03-93BA-4512630C0C8B}"/>
              </a:ext>
            </a:extLst>
          </p:cNvPr>
          <p:cNvSpPr>
            <a:spLocks noGrp="1" noChangeArrowheads="1"/>
          </p:cNvSpPr>
          <p:nvPr>
            <p:ph idx="1"/>
          </p:nvPr>
        </p:nvSpPr>
        <p:spPr>
          <a:xfrm>
            <a:off x="744538" y="1574800"/>
            <a:ext cx="10380662" cy="4378325"/>
          </a:xfrm>
        </p:spPr>
        <p:txBody>
          <a:bodyPr/>
          <a:lstStyle/>
          <a:p>
            <a:pPr marL="0" indent="0" eaLnBrk="1" hangingPunct="1">
              <a:buFont typeface="Garamond" panose="02020404030301010803" pitchFamily="18" charset="0"/>
              <a:buNone/>
            </a:pPr>
            <a:endParaRPr lang="en-GB" altLang="en-US" sz="1800" b="1">
              <a:latin typeface="Arial" panose="020B0604020202020204" pitchFamily="34" charset="0"/>
              <a:cs typeface="Arial" panose="020B0604020202020204" pitchFamily="34" charset="0"/>
            </a:endParaRPr>
          </a:p>
          <a:p>
            <a:pPr marL="0" indent="0" eaLnBrk="1" hangingPunct="1">
              <a:buFont typeface="Garamond" panose="02020404030301010803" pitchFamily="18" charset="0"/>
              <a:buNone/>
            </a:pPr>
            <a:r>
              <a:rPr lang="en-GB" altLang="en-US" sz="1800" b="1">
                <a:latin typeface="Arial" panose="020B0604020202020204" pitchFamily="34" charset="0"/>
                <a:cs typeface="Arial" panose="020B0604020202020204" pitchFamily="34" charset="0"/>
              </a:rPr>
              <a:t> </a:t>
            </a:r>
            <a:endParaRPr lang="en-GB" altLang="en-US" sz="1800">
              <a:latin typeface="Arial" panose="020B0604020202020204" pitchFamily="34" charset="0"/>
              <a:cs typeface="Arial" panose="020B0604020202020204" pitchFamily="34" charset="0"/>
            </a:endParaRPr>
          </a:p>
        </p:txBody>
      </p:sp>
      <p:pic>
        <p:nvPicPr>
          <p:cNvPr id="57348" name="Picture 6">
            <a:extLst>
              <a:ext uri="{FF2B5EF4-FFF2-40B4-BE49-F238E27FC236}">
                <a16:creationId xmlns:a16="http://schemas.microsoft.com/office/drawing/2014/main" id="{28E1F737-BA94-94A8-63BF-0DFDD7CF3F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1063" y="3314700"/>
            <a:ext cx="3267075" cy="249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Arrow: Down 9">
            <a:extLst>
              <a:ext uri="{FF2B5EF4-FFF2-40B4-BE49-F238E27FC236}">
                <a16:creationId xmlns:a16="http://schemas.microsoft.com/office/drawing/2014/main" id="{0564F183-D2D1-6FCA-4502-73368F99C140}"/>
              </a:ext>
            </a:extLst>
          </p:cNvPr>
          <p:cNvSpPr/>
          <p:nvPr/>
        </p:nvSpPr>
        <p:spPr>
          <a:xfrm>
            <a:off x="1727200" y="2476500"/>
            <a:ext cx="587375" cy="838200"/>
          </a:xfrm>
          <a:prstGeom prst="downArrow">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1" name="Arrow: Right 10">
            <a:extLst>
              <a:ext uri="{FF2B5EF4-FFF2-40B4-BE49-F238E27FC236}">
                <a16:creationId xmlns:a16="http://schemas.microsoft.com/office/drawing/2014/main" id="{AEAF658A-05B2-0951-FA2C-6B4F0C5E2E9B}"/>
              </a:ext>
            </a:extLst>
          </p:cNvPr>
          <p:cNvSpPr/>
          <p:nvPr/>
        </p:nvSpPr>
        <p:spPr>
          <a:xfrm>
            <a:off x="4452938" y="3951288"/>
            <a:ext cx="2879725" cy="1287462"/>
          </a:xfrm>
          <a:prstGeom prst="rightArrow">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b="1" dirty="0">
                <a:solidFill>
                  <a:schemeClr val="tx1"/>
                </a:solidFill>
              </a:rPr>
              <a:t>Look for </a:t>
            </a:r>
          </a:p>
        </p:txBody>
      </p:sp>
      <p:sp>
        <p:nvSpPr>
          <p:cNvPr id="12" name="Rectangle 11">
            <a:extLst>
              <a:ext uri="{FF2B5EF4-FFF2-40B4-BE49-F238E27FC236}">
                <a16:creationId xmlns:a16="http://schemas.microsoft.com/office/drawing/2014/main" id="{BDE3C8A5-A4F3-1A73-883D-9A44C93F01F9}"/>
              </a:ext>
            </a:extLst>
          </p:cNvPr>
          <p:cNvSpPr/>
          <p:nvPr/>
        </p:nvSpPr>
        <p:spPr>
          <a:xfrm>
            <a:off x="881063" y="1574800"/>
            <a:ext cx="2736850" cy="849313"/>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GB" b="1" dirty="0">
                <a:solidFill>
                  <a:schemeClr val="tx1"/>
                </a:solidFill>
                <a:latin typeface="Arial" panose="020B0604020202020204" pitchFamily="34" charset="0"/>
                <a:cs typeface="Arial" panose="020B0604020202020204" pitchFamily="34" charset="0"/>
              </a:rPr>
              <a:t> Log on to Moodle </a:t>
            </a:r>
          </a:p>
        </p:txBody>
      </p:sp>
      <p:sp>
        <p:nvSpPr>
          <p:cNvPr id="2" name="Rectangle 1">
            <a:extLst>
              <a:ext uri="{FF2B5EF4-FFF2-40B4-BE49-F238E27FC236}">
                <a16:creationId xmlns:a16="http://schemas.microsoft.com/office/drawing/2014/main" id="{8906AEC4-C90B-A4EA-DDC2-D529EA083538}"/>
              </a:ext>
            </a:extLst>
          </p:cNvPr>
          <p:cNvSpPr/>
          <p:nvPr/>
        </p:nvSpPr>
        <p:spPr>
          <a:xfrm>
            <a:off x="8262938" y="3776663"/>
            <a:ext cx="2644775" cy="1839912"/>
          </a:xfrm>
          <a:prstGeom prst="rect">
            <a:avLst/>
          </a:prstGeom>
          <a:solidFill>
            <a:srgbClr val="7030A0"/>
          </a:solidFill>
        </p:spPr>
        <p:style>
          <a:lnRef idx="2">
            <a:schemeClr val="accent3"/>
          </a:lnRef>
          <a:fillRef idx="1">
            <a:schemeClr val="lt1"/>
          </a:fillRef>
          <a:effectRef idx="0">
            <a:schemeClr val="accent3"/>
          </a:effectRef>
          <a:fontRef idx="minor">
            <a:schemeClr val="dk1"/>
          </a:fontRef>
        </p:style>
        <p:txBody>
          <a:bodyPr anchor="ctr"/>
          <a:lstStyle/>
          <a:p>
            <a:pPr algn="ctr">
              <a:defRPr/>
            </a:pPr>
            <a:r>
              <a:rPr lang="en-GB" sz="2800" b="1" dirty="0">
                <a:solidFill>
                  <a:srgbClr val="EAEAEA"/>
                </a:solidFill>
              </a:rPr>
              <a:t>Assessment specifications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F60BD7F8-AF44-3B63-9C31-2D8C5C111F25}"/>
              </a:ext>
            </a:extLst>
          </p:cNvPr>
          <p:cNvSpPr>
            <a:spLocks noGrp="1" noChangeArrowheads="1"/>
          </p:cNvSpPr>
          <p:nvPr>
            <p:ph type="title"/>
          </p:nvPr>
        </p:nvSpPr>
        <p:spPr>
          <a:xfrm>
            <a:off x="8789988" y="2752725"/>
            <a:ext cx="3162300" cy="1644650"/>
          </a:xfrm>
        </p:spPr>
        <p:txBody>
          <a:bodyPr>
            <a:normAutofit fontScale="90000"/>
          </a:bodyPr>
          <a:lstStyle/>
          <a:p>
            <a:pPr>
              <a:defRPr/>
            </a:pPr>
            <a:r>
              <a:rPr lang="en-GB" altLang="en-US" b="1" dirty="0"/>
              <a:t>Component 1 assessment-50%( Group Presentation)-</a:t>
            </a:r>
            <a:r>
              <a:rPr lang="en-GB" b="1" dirty="0">
                <a:solidFill>
                  <a:schemeClr val="accent2"/>
                </a:solidFill>
              </a:rPr>
              <a:t>Monday, 12</a:t>
            </a:r>
            <a:r>
              <a:rPr lang="en-GB" b="1" baseline="30000" dirty="0">
                <a:solidFill>
                  <a:schemeClr val="accent2"/>
                </a:solidFill>
              </a:rPr>
              <a:t>th</a:t>
            </a:r>
            <a:r>
              <a:rPr lang="en-GB" b="1" dirty="0">
                <a:solidFill>
                  <a:schemeClr val="accent2"/>
                </a:solidFill>
              </a:rPr>
              <a:t> October 2026, 10 am </a:t>
            </a:r>
            <a:br>
              <a:rPr lang="en-GB" dirty="0">
                <a:solidFill>
                  <a:schemeClr val="accent2"/>
                </a:solidFill>
              </a:rPr>
            </a:br>
            <a:endParaRPr lang="en-GB" altLang="en-US" b="1" dirty="0">
              <a:solidFill>
                <a:schemeClr val="accent2"/>
              </a:solidFill>
            </a:endParaRPr>
          </a:p>
        </p:txBody>
      </p:sp>
      <p:pic>
        <p:nvPicPr>
          <p:cNvPr id="4" name="Picture 3">
            <a:extLst>
              <a:ext uri="{FF2B5EF4-FFF2-40B4-BE49-F238E27FC236}">
                <a16:creationId xmlns:a16="http://schemas.microsoft.com/office/drawing/2014/main" id="{99049909-AB4B-B74A-4B98-F1953B1B9801}"/>
              </a:ext>
            </a:extLst>
          </p:cNvPr>
          <p:cNvPicPr>
            <a:picLocks noChangeAspect="1"/>
          </p:cNvPicPr>
          <p:nvPr/>
        </p:nvPicPr>
        <p:blipFill>
          <a:blip r:embed="rId3"/>
          <a:stretch>
            <a:fillRect/>
          </a:stretch>
        </p:blipFill>
        <p:spPr>
          <a:xfrm>
            <a:off x="3179928" y="155644"/>
            <a:ext cx="5104999" cy="6546712"/>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3A1B000-6D72-2790-ACF4-1345BF31EC72}"/>
              </a:ext>
            </a:extLst>
          </p:cNvPr>
          <p:cNvPicPr>
            <a:picLocks noChangeAspect="1"/>
          </p:cNvPicPr>
          <p:nvPr/>
        </p:nvPicPr>
        <p:blipFill>
          <a:blip r:embed="rId3"/>
          <a:stretch>
            <a:fillRect/>
          </a:stretch>
        </p:blipFill>
        <p:spPr>
          <a:xfrm>
            <a:off x="982640" y="0"/>
            <a:ext cx="4763068" cy="6743010"/>
          </a:xfrm>
          <a:prstGeom prst="rect">
            <a:avLst/>
          </a:prstGeom>
        </p:spPr>
      </p:pic>
      <p:pic>
        <p:nvPicPr>
          <p:cNvPr id="5" name="Picture 4">
            <a:extLst>
              <a:ext uri="{FF2B5EF4-FFF2-40B4-BE49-F238E27FC236}">
                <a16:creationId xmlns:a16="http://schemas.microsoft.com/office/drawing/2014/main" id="{49FB2E10-A103-51FB-598B-F71091EC2600}"/>
              </a:ext>
            </a:extLst>
          </p:cNvPr>
          <p:cNvPicPr>
            <a:picLocks noChangeAspect="1"/>
          </p:cNvPicPr>
          <p:nvPr/>
        </p:nvPicPr>
        <p:blipFill>
          <a:blip r:embed="rId4"/>
          <a:stretch>
            <a:fillRect/>
          </a:stretch>
        </p:blipFill>
        <p:spPr>
          <a:xfrm>
            <a:off x="5991366" y="64265"/>
            <a:ext cx="5500048" cy="672947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15309E33-F0B4-715B-22DC-C3BFFBCD599D}"/>
              </a:ext>
            </a:extLst>
          </p:cNvPr>
          <p:cNvSpPr>
            <a:spLocks noGrp="1" noChangeArrowheads="1"/>
          </p:cNvSpPr>
          <p:nvPr>
            <p:ph type="title"/>
          </p:nvPr>
        </p:nvSpPr>
        <p:spPr>
          <a:xfrm>
            <a:off x="141288" y="-107950"/>
            <a:ext cx="10058400" cy="1010775"/>
          </a:xfrm>
        </p:spPr>
        <p:txBody>
          <a:bodyPr/>
          <a:lstStyle/>
          <a:p>
            <a:r>
              <a:rPr lang="en-GB" altLang="en-US" sz="3600" b="1" dirty="0"/>
              <a:t>Preparing for Group Presentation </a:t>
            </a:r>
          </a:p>
        </p:txBody>
      </p:sp>
      <p:sp>
        <p:nvSpPr>
          <p:cNvPr id="3" name="Content Placeholder 2">
            <a:extLst>
              <a:ext uri="{FF2B5EF4-FFF2-40B4-BE49-F238E27FC236}">
                <a16:creationId xmlns:a16="http://schemas.microsoft.com/office/drawing/2014/main" id="{091C7EED-256E-0715-D40E-D61AD61E9D83}"/>
              </a:ext>
            </a:extLst>
          </p:cNvPr>
          <p:cNvSpPr>
            <a:spLocks noGrp="1"/>
          </p:cNvSpPr>
          <p:nvPr>
            <p:ph idx="1"/>
          </p:nvPr>
        </p:nvSpPr>
        <p:spPr>
          <a:xfrm>
            <a:off x="0" y="747070"/>
            <a:ext cx="10058400" cy="3849687"/>
          </a:xfrm>
        </p:spPr>
        <p:txBody>
          <a:bodyPr/>
          <a:lstStyle/>
          <a:p>
            <a:pPr>
              <a:defRPr/>
            </a:pPr>
            <a:r>
              <a:rPr lang="en-GB" sz="2000" b="1" dirty="0">
                <a:solidFill>
                  <a:schemeClr val="accent2"/>
                </a:solidFill>
              </a:rPr>
              <a:t>Formulate groups of 3-4 members ( to be finalized by week 3)</a:t>
            </a:r>
          </a:p>
          <a:p>
            <a:pPr>
              <a:defRPr/>
            </a:pPr>
            <a:r>
              <a:rPr lang="en-GB" sz="2000" b="1" dirty="0">
                <a:solidFill>
                  <a:schemeClr val="accent2"/>
                </a:solidFill>
              </a:rPr>
              <a:t>Delegate tasks among the group members </a:t>
            </a:r>
          </a:p>
          <a:p>
            <a:pPr>
              <a:defRPr/>
            </a:pPr>
            <a:r>
              <a:rPr lang="en-GB" sz="2000" b="1" dirty="0">
                <a:solidFill>
                  <a:schemeClr val="accent2"/>
                </a:solidFill>
              </a:rPr>
              <a:t>Ensure commitment, Teamwork and </a:t>
            </a:r>
          </a:p>
          <a:p>
            <a:pPr marL="0" indent="0">
              <a:buFont typeface="Garamond" panose="02020404030301010803" pitchFamily="18" charset="0"/>
              <a:buNone/>
              <a:defRPr/>
            </a:pPr>
            <a:r>
              <a:rPr lang="en-GB" sz="2000" b="1" dirty="0">
                <a:solidFill>
                  <a:schemeClr val="accent2"/>
                </a:solidFill>
              </a:rPr>
              <a:t>  good Communication </a:t>
            </a:r>
          </a:p>
          <a:p>
            <a:pPr>
              <a:defRPr/>
            </a:pPr>
            <a:r>
              <a:rPr lang="en-GB" sz="2000" b="1" dirty="0">
                <a:solidFill>
                  <a:schemeClr val="accent2"/>
                </a:solidFill>
              </a:rPr>
              <a:t>Prepare one ppt presentation as a group.</a:t>
            </a:r>
          </a:p>
          <a:p>
            <a:pPr>
              <a:defRPr/>
            </a:pPr>
            <a:r>
              <a:rPr lang="en-GB" sz="2000" b="1" dirty="0">
                <a:solidFill>
                  <a:schemeClr val="accent2"/>
                </a:solidFill>
              </a:rPr>
              <a:t>Check student guidance document in </a:t>
            </a:r>
          </a:p>
          <a:p>
            <a:pPr marL="0" indent="0">
              <a:buNone/>
              <a:defRPr/>
            </a:pPr>
            <a:r>
              <a:rPr lang="en-GB" sz="2000" b="1" dirty="0">
                <a:solidFill>
                  <a:schemeClr val="accent2"/>
                </a:solidFill>
              </a:rPr>
              <a:t>  detail</a:t>
            </a:r>
          </a:p>
          <a:p>
            <a:pPr>
              <a:defRPr/>
            </a:pPr>
            <a:r>
              <a:rPr lang="en-GB" sz="2000" b="1" dirty="0">
                <a:solidFill>
                  <a:schemeClr val="accent2"/>
                </a:solidFill>
              </a:rPr>
              <a:t>Work by the deadline</a:t>
            </a:r>
          </a:p>
          <a:p>
            <a:pPr>
              <a:defRPr/>
            </a:pPr>
            <a:r>
              <a:rPr lang="en-GB" sz="2000" b="1" dirty="0">
                <a:solidFill>
                  <a:schemeClr val="accent2"/>
                </a:solidFill>
              </a:rPr>
              <a:t>Follow Draft submission (Compulsory) and draft </a:t>
            </a:r>
          </a:p>
          <a:p>
            <a:pPr marL="0" indent="0">
              <a:buNone/>
              <a:defRPr/>
            </a:pPr>
            <a:r>
              <a:rPr lang="en-GB" sz="2000" b="1" dirty="0">
                <a:solidFill>
                  <a:schemeClr val="accent2"/>
                </a:solidFill>
              </a:rPr>
              <a:t>   deadline to maximize productive feedback</a:t>
            </a:r>
          </a:p>
          <a:p>
            <a:pPr>
              <a:defRPr/>
            </a:pPr>
            <a:r>
              <a:rPr lang="en-GB" sz="2000" b="1" dirty="0">
                <a:solidFill>
                  <a:schemeClr val="accent2"/>
                </a:solidFill>
              </a:rPr>
              <a:t>Be present on the day of presentation</a:t>
            </a:r>
          </a:p>
          <a:p>
            <a:pPr marL="0" indent="0">
              <a:buNone/>
              <a:defRPr/>
            </a:pPr>
            <a:endParaRPr lang="en-GB" sz="2400" b="1" dirty="0"/>
          </a:p>
          <a:p>
            <a:pPr>
              <a:defRPr/>
            </a:pPr>
            <a:endParaRPr lang="en-GB" dirty="0"/>
          </a:p>
        </p:txBody>
      </p:sp>
      <p:pic>
        <p:nvPicPr>
          <p:cNvPr id="63492" name="Picture 4" descr="Group sharing session">
            <a:extLst>
              <a:ext uri="{FF2B5EF4-FFF2-40B4-BE49-F238E27FC236}">
                <a16:creationId xmlns:a16="http://schemas.microsoft.com/office/drawing/2014/main" id="{1773FDD7-3BFC-74ED-EE1E-A239F9E47C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6718" y="1273928"/>
            <a:ext cx="5780087" cy="4375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3" name="Graphic 6" descr="Cent outline">
            <a:extLst>
              <a:ext uri="{FF2B5EF4-FFF2-40B4-BE49-F238E27FC236}">
                <a16:creationId xmlns:a16="http://schemas.microsoft.com/office/drawing/2014/main" id="{3BFD8B19-6AED-A8E8-D922-7D6D609CBA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1075" y="3184525"/>
            <a:ext cx="55245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4514" name="Title 1">
            <a:extLst>
              <a:ext uri="{FF2B5EF4-FFF2-40B4-BE49-F238E27FC236}">
                <a16:creationId xmlns:a16="http://schemas.microsoft.com/office/drawing/2014/main" id="{432E677D-003C-BE38-67AC-F4CC61B5F090}"/>
              </a:ext>
            </a:extLst>
          </p:cNvPr>
          <p:cNvSpPr>
            <a:spLocks noGrp="1" noChangeArrowheads="1"/>
          </p:cNvSpPr>
          <p:nvPr>
            <p:ph type="title"/>
          </p:nvPr>
        </p:nvSpPr>
        <p:spPr>
          <a:xfrm>
            <a:off x="920750" y="268288"/>
            <a:ext cx="10058400" cy="1371600"/>
          </a:xfrm>
        </p:spPr>
        <p:txBody>
          <a:bodyPr/>
          <a:lstStyle/>
          <a:p>
            <a:pPr eaLnBrk="1" hangingPunct="1"/>
            <a:r>
              <a:rPr lang="en-GB" altLang="en-US"/>
              <a:t>Weekly Reminder!!!</a:t>
            </a:r>
          </a:p>
        </p:txBody>
      </p:sp>
      <p:sp>
        <p:nvSpPr>
          <p:cNvPr id="3" name="Content Placeholder 2">
            <a:extLst>
              <a:ext uri="{FF2B5EF4-FFF2-40B4-BE49-F238E27FC236}">
                <a16:creationId xmlns:a16="http://schemas.microsoft.com/office/drawing/2014/main" id="{8EB6070C-5E5B-8D76-E0FD-7EBC8D05C401}"/>
              </a:ext>
            </a:extLst>
          </p:cNvPr>
          <p:cNvSpPr>
            <a:spLocks noGrp="1"/>
          </p:cNvSpPr>
          <p:nvPr>
            <p:ph idx="1"/>
          </p:nvPr>
        </p:nvSpPr>
        <p:spPr>
          <a:xfrm>
            <a:off x="755650" y="1639888"/>
            <a:ext cx="10058400" cy="3849687"/>
          </a:xfrm>
        </p:spPr>
        <p:txBody>
          <a:bodyPr rtlCol="0">
            <a:normAutofit fontScale="92500" lnSpcReduction="10000"/>
          </a:bodyPr>
          <a:lstStyle/>
          <a:p>
            <a:pPr marL="182880" indent="-182880" eaLnBrk="1" fontAlgn="auto" hangingPunct="1">
              <a:spcAft>
                <a:spcPts val="0"/>
              </a:spcAft>
              <a:buClr>
                <a:schemeClr val="tx1">
                  <a:lumMod val="85000"/>
                  <a:lumOff val="15000"/>
                </a:schemeClr>
              </a:buClr>
              <a:defRPr/>
            </a:pPr>
            <a:r>
              <a:rPr lang="en-GB" sz="4000" dirty="0">
                <a:cs typeface="Arial" panose="020B0604020202020204" pitchFamily="34" charset="0"/>
              </a:rPr>
              <a:t>Bring your </a:t>
            </a:r>
            <a:r>
              <a:rPr lang="en-GB" sz="4000" b="1" u="sng" dirty="0">
                <a:solidFill>
                  <a:srgbClr val="7030A0"/>
                </a:solidFill>
                <a:cs typeface="Arial" panose="020B0604020202020204" pitchFamily="34" charset="0"/>
              </a:rPr>
              <a:t>LAPTOP</a:t>
            </a:r>
            <a:r>
              <a:rPr lang="en-GB" sz="4000" dirty="0">
                <a:cs typeface="Arial" panose="020B0604020202020204" pitchFamily="34" charset="0"/>
              </a:rPr>
              <a:t> next week !!!</a:t>
            </a:r>
          </a:p>
          <a:p>
            <a:pPr marL="182880" indent="-182880" eaLnBrk="1" fontAlgn="auto" hangingPunct="1">
              <a:spcAft>
                <a:spcPts val="0"/>
              </a:spcAft>
              <a:buClr>
                <a:schemeClr val="tx1">
                  <a:lumMod val="85000"/>
                  <a:lumOff val="15000"/>
                </a:schemeClr>
              </a:buClr>
              <a:defRPr/>
            </a:pPr>
            <a:r>
              <a:rPr lang="en-GB" sz="4000" dirty="0">
                <a:cs typeface="Arial" panose="020B0604020202020204" pitchFamily="34" charset="0"/>
              </a:rPr>
              <a:t>Apply for digital bursary if you think you will be eligible</a:t>
            </a:r>
          </a:p>
          <a:p>
            <a:pPr marL="182880" indent="-182880" eaLnBrk="1" fontAlgn="auto" hangingPunct="1">
              <a:spcAft>
                <a:spcPts val="0"/>
              </a:spcAft>
              <a:buClr>
                <a:schemeClr val="tx1">
                  <a:lumMod val="85000"/>
                  <a:lumOff val="15000"/>
                </a:schemeClr>
              </a:buClr>
              <a:defRPr/>
            </a:pPr>
            <a:r>
              <a:rPr lang="en-GB" sz="4000" u="sng" dirty="0">
                <a:solidFill>
                  <a:srgbClr val="0563C1"/>
                </a:solidFill>
                <a:cs typeface="Arial" panose="020B0604020202020204" pitchFamily="34" charset="0"/>
                <a:hlinkClick r:id="rId3" tooltip="Original URL: https://www.uwtsd.ac.uk/bursaries/. Click or tap if you trust this link."/>
              </a:rPr>
              <a:t>https://www.uwtsd.ac.uk/bursaries/</a:t>
            </a:r>
            <a:r>
              <a:rPr lang="en-GB" sz="4000" dirty="0">
                <a:cs typeface="Arial" panose="020B0604020202020204" pitchFamily="34" charset="0"/>
              </a:rPr>
              <a:t> </a:t>
            </a:r>
          </a:p>
          <a:p>
            <a:pPr marL="182880" indent="-182880" eaLnBrk="1" fontAlgn="auto" hangingPunct="1">
              <a:spcAft>
                <a:spcPts val="0"/>
              </a:spcAft>
              <a:buClr>
                <a:schemeClr val="tx1">
                  <a:lumMod val="85000"/>
                  <a:lumOff val="15000"/>
                </a:schemeClr>
              </a:buClr>
              <a:defRPr/>
            </a:pPr>
            <a:r>
              <a:rPr lang="en-GB" sz="4000" dirty="0">
                <a:cs typeface="Arial" panose="020B0604020202020204" pitchFamily="34" charset="0"/>
              </a:rPr>
              <a:t>If you need Digital skills support- Contact Taran Johal- </a:t>
            </a:r>
            <a:r>
              <a:rPr lang="en-GB" sz="4000" dirty="0">
                <a:cs typeface="Arial" panose="020B0604020202020204" pitchFamily="34" charset="0"/>
                <a:hlinkClick r:id="rId4"/>
              </a:rPr>
              <a:t>t.johal@uwtsd.ac.uk</a:t>
            </a:r>
            <a:r>
              <a:rPr lang="en-GB" sz="4000" dirty="0">
                <a:cs typeface="Arial" panose="020B0604020202020204" pitchFamily="34" charset="0"/>
              </a:rPr>
              <a:t> </a:t>
            </a:r>
          </a:p>
          <a:p>
            <a:pPr marL="182880" indent="-182880" eaLnBrk="1" fontAlgn="auto" hangingPunct="1">
              <a:spcAft>
                <a:spcPts val="0"/>
              </a:spcAft>
              <a:buClr>
                <a:schemeClr val="tx1">
                  <a:lumMod val="85000"/>
                  <a:lumOff val="15000"/>
                </a:schemeClr>
              </a:buClr>
              <a:defRPr/>
            </a:pP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738C6-7F5D-9D78-3528-0FA0E6976B7C}"/>
              </a:ext>
            </a:extLst>
          </p:cNvPr>
          <p:cNvSpPr>
            <a:spLocks noGrp="1"/>
          </p:cNvSpPr>
          <p:nvPr>
            <p:ph type="title"/>
          </p:nvPr>
        </p:nvSpPr>
        <p:spPr>
          <a:xfrm>
            <a:off x="1201738" y="1397000"/>
            <a:ext cx="10058400" cy="1449388"/>
          </a:xfrm>
        </p:spPr>
        <p:txBody>
          <a:bodyPr/>
          <a:lstStyle/>
          <a:p>
            <a:pPr>
              <a:defRPr/>
            </a:pPr>
            <a:r>
              <a:rPr lang="en-US" b="1" dirty="0"/>
              <a:t>Reflection and Q&amp;A</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3.xml><?xml version="1.0" encoding="utf-8"?>
<a:theme xmlns:a="http://schemas.openxmlformats.org/drawingml/2006/main" name="1_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0</TotalTime>
  <Words>877</Words>
  <Application>Microsoft Office PowerPoint</Application>
  <PresentationFormat>Widescreen</PresentationFormat>
  <Paragraphs>118</Paragraphs>
  <Slides>20</Slides>
  <Notes>16</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20</vt:i4>
      </vt:variant>
    </vt:vector>
  </HeadingPairs>
  <TitlesOfParts>
    <vt:vector size="30" baseType="lpstr">
      <vt:lpstr>Arial</vt:lpstr>
      <vt:lpstr>Calibri</vt:lpstr>
      <vt:lpstr>Century Gothic</vt:lpstr>
      <vt:lpstr>Garamond</vt:lpstr>
      <vt:lpstr>Georgia Pro Cond Light</vt:lpstr>
      <vt:lpstr>Microsoft Sans Serif</vt:lpstr>
      <vt:lpstr>Speak Pro</vt:lpstr>
      <vt:lpstr>SavonVTI</vt:lpstr>
      <vt:lpstr>RetrospectVTI</vt:lpstr>
      <vt:lpstr>1_SavonVTI</vt:lpstr>
      <vt:lpstr>Introduction to mS 365 week 2</vt:lpstr>
      <vt:lpstr>Note to Lecturer:  Record the Session/share the recording with the class/ maintain confidentiality/ used only for learning purposes.</vt:lpstr>
      <vt:lpstr>During the session we will….</vt:lpstr>
      <vt:lpstr>Microsoft 365</vt:lpstr>
      <vt:lpstr>Outlook </vt:lpstr>
      <vt:lpstr>Using the HWB app</vt:lpstr>
      <vt:lpstr>Class Activity-15 mins</vt:lpstr>
      <vt:lpstr>OneDrive </vt:lpstr>
      <vt:lpstr>Sharing document on  OneDrive</vt:lpstr>
      <vt:lpstr>MS Teams</vt:lpstr>
      <vt:lpstr>MS Teams </vt:lpstr>
      <vt:lpstr>MS Teams-Lets set up a meeting- 20 mins</vt:lpstr>
      <vt:lpstr>Need Help </vt:lpstr>
      <vt:lpstr>PowerPoint Presentation</vt:lpstr>
      <vt:lpstr>Now let’s talk about Assignment  </vt:lpstr>
      <vt:lpstr>Component 1 assessment-50%( Group Presentation)-Monday, 12th October 2026, 10 am  </vt:lpstr>
      <vt:lpstr>PowerPoint Presentation</vt:lpstr>
      <vt:lpstr>Preparing for Group Presentation </vt:lpstr>
      <vt:lpstr>Weekly Reminder!!!</vt:lpstr>
      <vt:lpstr>Reflection and 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Hajra Mustasim</dc:creator>
  <cp:lastModifiedBy>Hajra Mustasim</cp:lastModifiedBy>
  <cp:revision>50</cp:revision>
  <dcterms:created xsi:type="dcterms:W3CDTF">2022-01-20T19:32:59Z</dcterms:created>
  <dcterms:modified xsi:type="dcterms:W3CDTF">2026-09-03T23:46:40Z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