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5FEDB-263D-4A38-9669-4328E5185EF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A401F-8EB4-499C-AB9C-C7EA7E1C5E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5270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7A401F-8EB4-499C-AB9C-C7EA7E1C5E3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999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A6219-DE40-81D7-E4B3-4413680E19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B00391-43CB-B72A-447B-AEF05AC96F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9FD0E5-5353-E670-AC42-6F5FC6577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B8EC4F-0D7B-D1DE-9A0B-3572DA0DD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1B1E6-402F-35FC-2FE5-1A9D7287C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457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3315C-02E3-F653-1B8C-091DF0B79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E0E5E-6C51-0F5C-F7C1-B3999A1D9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919A3-E43D-EACC-7606-E809041CC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86B08-7E86-F4F8-C2E9-B20D9BEB6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26BB4-72B0-41B1-FD86-94D58DFE2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022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DACD8-D8FD-D32B-02A2-A6C181BBB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5C2D99-1654-4431-2AD1-A50A9C1E4C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28DA47-F256-23BD-92D5-E365A0A90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797C3-7925-3DAC-B9E3-0889C7EB7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36BFF-86CB-EF0D-0331-B5567E6DD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00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18008-C23F-72BB-9012-BE4F7383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4D7CD-6980-7A28-A73B-25E55CCBD6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4C903A-ECCD-AFB1-B23C-DAAF9F357A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21046F-AB5E-E3B5-27E1-B402033E0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A410BF-0428-0BAF-DEA0-82B0944A6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114D7-3EB4-72A9-B588-54FC6681F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465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9DDC1-0454-A2BF-3814-A4B5C642E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A8AD39-0EEC-68B8-BE52-6A0C0A88A6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887AD-B470-A257-CCDE-D134238058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08BD0C-CBE2-B835-96C0-C1B47B0C6F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0B17B5-E4C7-EF32-E611-D34C7E540C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3E84AC-0994-6D51-B799-C0841E75E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A0FC2C-D5FF-6AF2-421B-0DE3D543C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14E6C9-D2E6-C3D4-C3C6-51470E2D8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923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3A0EB-CC27-FEF5-A1C7-A856E62ED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577315-4E34-3A3E-A32A-09069D197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CBDE82-D72D-EF81-046B-037E5FCF0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5B8BF-0D6B-8490-92B2-EF3125BC4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5648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2DE77-9DAB-5CF8-0EE1-C08BB316C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A95F6D-D2AB-0F46-5360-63E5DE68E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07ED72-A9BC-B626-B763-04229D3C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44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6B80F-B7A0-7667-294A-DC9816271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9DE7C-A036-99CA-23EA-A1A40C2A0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8C3582-0773-DA62-E1C5-700BE6F5FC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617371-51BB-FD4A-2A02-87A54D41C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0FE11F-F2D7-D9A0-12B5-487883DC7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9386C0-455F-00E0-F660-867CC3B2A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46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2462A-D83A-EBD1-BBD3-D710BEEF4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3A9923-F473-5CFF-CDAF-E22788C2B3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70B39F-E6D7-FF88-BB8E-D3E7BE1A02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04C249-8CC2-D900-1DB6-DC0371125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9DBA73-F72D-1FB1-83AD-F62894D72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4A4BDC-7D34-D9DF-5761-8CDFE9E2A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061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5D5BD-FB52-03A8-AEBA-C7F5E2147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8FFCFB-FB84-3E46-B48F-CDA3CC2662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71F73D-9E72-7E30-C553-2DA65F6CA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81F51-B10D-9B3A-B5D9-7EABD7F00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79267D-3EFC-6EC3-B6D6-117F34D8C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558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05A6E6-16BB-12BD-7A74-24B7F4FE4B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8375DE-0666-C331-09C7-3E6A82B586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9A0C2-178A-D01F-4071-F64455BCF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B9AEA3-3E42-EDC6-BF5E-6FA99980A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5AEC6-0DC0-ED6E-E3A7-3347E660F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74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C56AB0-E4F6-FE38-F4BD-CA5983BC1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1C22A2-CC23-E9B5-D241-7181EE02D2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23098D-22D7-0667-10C6-D0B2EB1E4B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EBCF9B-3AE2-4368-962E-ECB544F4B72C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9BAF1-46C2-FAB1-0B0D-CEB5BAEBFA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26A55E-5B92-4D47-C78D-DA7F8DB75E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360C2-7FF2-46BB-A30C-84695627E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601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ighspeedtraining.co.uk/hub/effective-communication-in-health-and-social-care/?utm_source=chatgpt.com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14A2FA17-214A-BBBE-1EDE-FFDDE046571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8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1"/>
            <a:ext cx="12176576" cy="6841929"/>
          </a:xfrm>
          <a:prstGeom prst="rect">
            <a:avLst/>
          </a:prstGeom>
          <a:effectLst>
            <a:reflection endPos="65000" dir="5400000" sy="-100000" algn="bl" rotWithShape="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1A3D25-C39A-1B85-6FC5-3839A4E50454}"/>
              </a:ext>
            </a:extLst>
          </p:cNvPr>
          <p:cNvSpPr txBox="1"/>
          <p:nvPr/>
        </p:nvSpPr>
        <p:spPr>
          <a:xfrm>
            <a:off x="3229338" y="251892"/>
            <a:ext cx="6285058" cy="74001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40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COMMUNICATION SKILL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985319-CF25-3F97-69A6-5084F6E1A2FC}"/>
              </a:ext>
            </a:extLst>
          </p:cNvPr>
          <p:cNvSpPr/>
          <p:nvPr/>
        </p:nvSpPr>
        <p:spPr>
          <a:xfrm>
            <a:off x="3391382" y="5301199"/>
            <a:ext cx="5463250" cy="1006998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Presented by: Vivian </a:t>
            </a:r>
            <a:r>
              <a:rPr kumimoji="0" lang="en-US" alt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Bioh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EC6854-D7C3-5F31-6DBD-D55E7164080F}"/>
              </a:ext>
            </a:extLst>
          </p:cNvPr>
          <p:cNvSpPr txBox="1"/>
          <p:nvPr/>
        </p:nvSpPr>
        <p:spPr>
          <a:xfrm>
            <a:off x="2118167" y="1607437"/>
            <a:ext cx="8160151" cy="21954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as a</a:t>
            </a:r>
            <a:r>
              <a:rPr lang="en-US" sz="4000" b="1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Key Skill</a:t>
            </a:r>
            <a:r>
              <a:rPr lang="en-US" sz="4000" b="1" dirty="0">
                <a:solidFill>
                  <a:prstClr val="black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</a:t>
            </a:r>
          </a:p>
          <a:p>
            <a:pPr marL="0" marR="0" lvl="0" indent="0" algn="ctr" defTabSz="914400" rtl="0" eaLnBrk="1" fontAlgn="auto" latinLnBrk="0" hangingPunct="1"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Health and Social Care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3A9F868-F668-18E0-C600-FC19B0EE4A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00674" y="4622793"/>
            <a:ext cx="2060627" cy="2219136"/>
          </a:xfrm>
          <a:prstGeom prst="rect">
            <a:avLst/>
          </a:prstGeom>
          <a:scene3d>
            <a:camera prst="orthographicFront">
              <a:rot lat="0" lon="21299986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717938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0BA3C-1497-5A47-228A-E100E626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What is Communication?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A46A427-6C07-0CFB-5766-D4E2E59FF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0" t="7765" r="7381" b="6835"/>
          <a:stretch>
            <a:fillRect/>
          </a:stretch>
        </p:blipFill>
        <p:spPr>
          <a:xfrm>
            <a:off x="9861633" y="2071920"/>
            <a:ext cx="2225182" cy="239562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8FA2737-3D1E-C3EA-EDFF-FF83A718B4AB}"/>
              </a:ext>
            </a:extLst>
          </p:cNvPr>
          <p:cNvSpPr txBox="1"/>
          <p:nvPr/>
        </p:nvSpPr>
        <p:spPr>
          <a:xfrm>
            <a:off x="486138" y="1166560"/>
            <a:ext cx="9375494" cy="504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is how people share information, ideas and feelings with each other.</a:t>
            </a:r>
          </a:p>
          <a:p>
            <a:pPr>
              <a:buNone/>
            </a:pP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health and social care, communication can be: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Verbal (talking to service users and colleagues).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Non-verbal (facial expression, posture, eye contact).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Written (care plans, reports, handover notes).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Good communication means the message is clear and correctly understood.</a:t>
            </a:r>
          </a:p>
        </p:txBody>
      </p:sp>
    </p:spTree>
    <p:extLst>
      <p:ext uri="{BB962C8B-B14F-4D97-AF65-F5344CB8AC3E}">
        <p14:creationId xmlns:p14="http://schemas.microsoft.com/office/powerpoint/2010/main" val="1678900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1558-AE67-DEDE-05B6-5883A1A42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907BC-A0D9-349D-D857-EC2962BA6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Communication in Health and Social Care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037FAA-0826-EE20-4D19-BA830C7736FC}"/>
              </a:ext>
            </a:extLst>
          </p:cNvPr>
          <p:cNvSpPr txBox="1"/>
          <p:nvPr/>
        </p:nvSpPr>
        <p:spPr>
          <a:xfrm>
            <a:off x="497711" y="1108686"/>
            <a:ext cx="10370926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is important because it:</a:t>
            </a:r>
          </a:p>
          <a:p>
            <a:pP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Helps service users feel listened to and respected.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Allows workers to understand needs, choices and concerns.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Reduces mistakes during care and treatment.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Supports person-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Improves cooperation among health and social care professionals.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Without good communication, care quality can be affected.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F44ADC-F618-4517-D2B6-9B913E5B25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2735" y="3802618"/>
            <a:ext cx="2063631" cy="2217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841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EA0671-C8A5-528A-6B1F-66D097955C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8618B-7E33-9EFB-A5EA-68ADF9575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Relevance to Professional Practice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9BE693F-8F48-9D4E-182A-AC4E157125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777" y="1217329"/>
            <a:ext cx="10023833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Interprofessional Collaboration: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We rarely work alone. Whether it’s doctors, social workers, or family members, we must be the bridge that ensures everyone is on the same page.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Informed Consent: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Ethically and legally, patients must understand their options. Our job is to translate complex medical jargon into plain, accessible language.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De-escalation: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Strong verbal and non-verbal skills help defuse high-stress situations or support individuals experiencing mental health crises.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EA1E5D-1153-FE6A-39DF-8049035052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0" t="7765" r="7381" b="6835"/>
          <a:stretch>
            <a:fillRect/>
          </a:stretch>
        </p:blipFill>
        <p:spPr>
          <a:xfrm>
            <a:off x="10304706" y="2939970"/>
            <a:ext cx="1817274" cy="1953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213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F9D581-6E2A-7DC3-87BD-374D85DED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FEF81-2C45-8BA8-471A-B808365C5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 of  Communication Skill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44D71D-836A-0B38-0F9C-80597564D46E}"/>
              </a:ext>
            </a:extLst>
          </p:cNvPr>
          <p:cNvSpPr txBox="1"/>
          <p:nvPr/>
        </p:nvSpPr>
        <p:spPr>
          <a:xfrm>
            <a:off x="405113" y="1114866"/>
            <a:ext cx="11262167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Example: Communicating with an elderly person in a residential care home</a:t>
            </a:r>
          </a:p>
          <a:p>
            <a:pP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 would speak slowly and clearly when explaining care tasks.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Use calm body language and maintain eye contact.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Listen carefully to the service user’s response.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Allow enough time for questions or clarification.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Record important information in the care plan.</a:t>
            </a:r>
          </a:p>
          <a:p>
            <a:pPr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This helps the service user feel comfortable and involved in their care.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D4FCF5-5465-F93A-247C-8AE53B23C3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3367" y="3485166"/>
            <a:ext cx="1956121" cy="2105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662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FF8EBD-4408-0D65-6750-7BAA83CB44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1482E-EAE4-B58E-8B88-DEF4134DD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4B3E94-68AC-4A48-94A9-98F44890E7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0" t="7765" r="7381" b="6835"/>
          <a:stretch>
            <a:fillRect/>
          </a:stretch>
        </p:blipFill>
        <p:spPr>
          <a:xfrm>
            <a:off x="9132424" y="1782499"/>
            <a:ext cx="2653889" cy="33681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7559D5-6BEF-0013-7CA5-A9801A04C20E}"/>
              </a:ext>
            </a:extLst>
          </p:cNvPr>
          <p:cNvSpPr txBox="1"/>
          <p:nvPr/>
        </p:nvSpPr>
        <p:spPr>
          <a:xfrm>
            <a:off x="520861" y="1882606"/>
            <a:ext cx="894723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 is a key skill in health and social care.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supports safe practice, teamwork and respectful care.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Using effective communication improves both professional practice and service user wellbeing.</a:t>
            </a:r>
          </a:p>
        </p:txBody>
      </p:sp>
    </p:spTree>
    <p:extLst>
      <p:ext uri="{BB962C8B-B14F-4D97-AF65-F5344CB8AC3E}">
        <p14:creationId xmlns:p14="http://schemas.microsoft.com/office/powerpoint/2010/main" val="1400082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B95F1B-51B6-42B0-4AF9-67A647EA50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18BD6-AB0C-D7BF-CED3-77F51F8B3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861" y="162043"/>
            <a:ext cx="11146419" cy="86810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F78192-00C5-A3E2-E8D8-DEC9F52A303D}"/>
              </a:ext>
            </a:extLst>
          </p:cNvPr>
          <p:cNvSpPr txBox="1"/>
          <p:nvPr/>
        </p:nvSpPr>
        <p:spPr>
          <a:xfrm>
            <a:off x="277792" y="1119337"/>
            <a:ext cx="11539960" cy="54287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Guffey, M.E., Loewy, D. and Griffin, E., 2021. 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Communication Process and Product, Brief Edition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Cengage Canada.</a:t>
            </a:r>
          </a:p>
          <a:p>
            <a:pPr marL="457200" marR="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Moss, B., 2017. 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skills in health and social care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Sage.</a:t>
            </a:r>
          </a:p>
          <a:p>
            <a:pPr marL="457200" marR="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 Speed Training, 2021. 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Promoting effective communication in health and social care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High Speed Training. Available at: </a:t>
            </a:r>
            <a:r>
              <a:rPr lang="en-US" sz="2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https://www.highspeedtraining.co.uk/hub/effective-communication-in-health-and-social-care/</a:t>
            </a:r>
            <a:endParaRPr lang="en-US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Ratna, H., 2019. The importance of effective communication in healthcare practice. 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Harvard Public Health Review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23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pp.1-6.</a:t>
            </a:r>
          </a:p>
          <a:p>
            <a:pPr marL="457200" marR="0" indent="-4572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Spencer-Lane, T., 2014. Overview of the Care Act 2014. </a:t>
            </a:r>
            <a:r>
              <a:rPr lang="en-US" sz="2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Care Act</a:t>
            </a:r>
            <a:r>
              <a:rPr lang="en-US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p.11.</a:t>
            </a:r>
          </a:p>
        </p:txBody>
      </p:sp>
    </p:spTree>
    <p:extLst>
      <p:ext uri="{BB962C8B-B14F-4D97-AF65-F5344CB8AC3E}">
        <p14:creationId xmlns:p14="http://schemas.microsoft.com/office/powerpoint/2010/main" val="2871441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472</Words>
  <Application>Microsoft Office PowerPoint</Application>
  <PresentationFormat>Widescreen</PresentationFormat>
  <Paragraphs>52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What is Communication?</vt:lpstr>
      <vt:lpstr>Importance of Communication in Health and Social Care</vt:lpstr>
      <vt:lpstr>Relevance to Professional Practice</vt:lpstr>
      <vt:lpstr>Practical Example of  Communication Skill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Administrator</cp:lastModifiedBy>
  <cp:revision>6</cp:revision>
  <dcterms:created xsi:type="dcterms:W3CDTF">2026-02-10T11:56:11Z</dcterms:created>
  <dcterms:modified xsi:type="dcterms:W3CDTF">2026-02-11T13:53:56Z</dcterms:modified>
</cp:coreProperties>
</file>