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ABC034-AE48-4909-A34F-4F29E2160E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1A07F4A-F395-40F0-A8DD-9BBBEF74206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065D88-3A65-464E-AF58-B250EEF78E9B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5A8015-93AC-4B2B-8E9F-EF1AFA4878A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11E92FE1-F611-49DA-A2B1-5F73EFB17A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1CE6F6-53BD-4855-89FC-C682E6796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844331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72E982F8-ACB8-454B-AD87-51C3672026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7B2FBD3-A2E0-4046-9684-B80940944099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DBACA5-CDA0-4D8A-A82F-4BBDC10B0D2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065D88-3A65-464E-AF58-B250EEF78E9B}" type="datetimeFigureOut">
              <a:rPr lang="en-GB" smtClean="0"/>
              <a:t>07/03/2020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72433A4-310A-4827-A8D0-9E63864AA39F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0714DFE-81DD-4356-A8CA-56C38EEAE74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D1CE6F6-53BD-4855-89FC-C682E679645C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821827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7C89A7-1E87-4DC8-B575-2DC145E049F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FFFFFF"/>
                </a:solidFill>
              </a:rPr>
              <a:t>MARRIOTT</a:t>
            </a:r>
            <a:br>
              <a:rPr lang="en-US">
                <a:solidFill>
                  <a:srgbClr val="FFFFFF"/>
                </a:solidFill>
              </a:rPr>
            </a:br>
            <a:r>
              <a:rPr lang="en-US">
                <a:solidFill>
                  <a:srgbClr val="FFFFFF"/>
                </a:solidFill>
              </a:rPr>
              <a:t> FOREST OF ARDEN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1188393-AD67-4DA7-80BC-1E1539EB8B9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93785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58FC05A-015B-4A47-8607-3988EDAB16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800"/>
              <a:t>Content:</a:t>
            </a:r>
            <a:endParaRPr lang="en-GB" sz="48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306376A-0B07-44F1-A00C-AC1C16A463C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202446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4FF1BF9-ADA3-47AF-9D0F-0E60A100DAC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4800">
                <a:solidFill>
                  <a:srgbClr val="FFFFFF"/>
                </a:solidFill>
              </a:rPr>
              <a:t>1.   Marriott</a:t>
            </a:r>
            <a:endParaRPr lang="en-GB" sz="48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DA54298-EBC8-4200-8862-079AD3AE078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09844755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62FEFF3-50FA-44D0-9BAB-D6B1C8FE461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4800">
                <a:solidFill>
                  <a:srgbClr val="FFFFFF"/>
                </a:solidFill>
              </a:rPr>
              <a:t>2.    Forest of Arden </a:t>
            </a:r>
            <a:endParaRPr lang="en-GB" sz="48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12CF003-18DD-45A8-B382-467DCBC5E13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22373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34EDADA-0C00-4F34-8EE7-6248C2230B3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/>
              <a:t>3.    Food &amp; beverage operations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89C4BA7-14DD-42A9-9244-1803FED555B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486016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4B9B7F6A-744F-4D1D-8ECA-6FC5F9FEFDF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900">
                <a:solidFill>
                  <a:srgbClr val="FFFFFF"/>
                </a:solidFill>
              </a:rPr>
              <a:t>4.   Kitchen products </a:t>
            </a:r>
            <a:br>
              <a:rPr lang="en-US" sz="4900">
                <a:solidFill>
                  <a:srgbClr val="FFFFFF"/>
                </a:solidFill>
              </a:rPr>
            </a:br>
            <a:r>
              <a:rPr lang="en-US" sz="4300" b="1">
                <a:solidFill>
                  <a:srgbClr val="FFC000"/>
                </a:solidFill>
              </a:rPr>
              <a:t>                   </a:t>
            </a:r>
            <a:r>
              <a:rPr lang="en-GB" sz="1800" b="1">
                <a:solidFill>
                  <a:srgbClr val="FFC000"/>
                </a:solidFill>
              </a:rPr>
              <a:t>J.W. Marriott ‘’ </a:t>
            </a:r>
            <a:r>
              <a:rPr lang="en-US" sz="1800" b="1">
                <a:solidFill>
                  <a:srgbClr val="FFC000"/>
                </a:solidFill>
              </a:rPr>
              <a:t>Good food and good service at a fair price’’</a:t>
            </a:r>
            <a:br>
              <a:rPr lang="en-GB" sz="4900" b="1">
                <a:solidFill>
                  <a:srgbClr val="FFC000"/>
                </a:solidFill>
              </a:rPr>
            </a:br>
            <a:r>
              <a:rPr lang="en-US" sz="4900">
                <a:solidFill>
                  <a:srgbClr val="FFFFFF"/>
                </a:solidFill>
              </a:rPr>
              <a:t>  </a:t>
            </a:r>
            <a:endParaRPr lang="en-GB" sz="49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B5FB12-4158-4AB1-89B4-3FEE91BEBEC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556322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DD88433-22F9-4F43-8877-27DA6FCAD2F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 sz="4000"/>
              <a:t>5.   marketing 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1A2708F-6298-40B4-B2AA-2A9F6F35711E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988273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310F4DA1-A84E-4D1A-B69B-9ADA46EF378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4800">
                <a:solidFill>
                  <a:srgbClr val="FFFFFF"/>
                </a:solidFill>
              </a:rPr>
              <a:t>6.  Health &amp; Hygiene in Food &amp; Beverage</a:t>
            </a:r>
            <a:br>
              <a:rPr lang="en-US" sz="4800">
                <a:solidFill>
                  <a:srgbClr val="FFFFFF"/>
                </a:solidFill>
              </a:rPr>
            </a:br>
            <a:endParaRPr lang="en-GB" sz="48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A631FF21-93C9-40C6-9D25-2AAC3C9D14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7171694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86E6E72-88E5-445F-9D1D-05F4BC20D4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solidFill>
                  <a:srgbClr val="FFFFFF"/>
                </a:solidFill>
              </a:rPr>
              <a:t>7.     CONCLUSION</a:t>
            </a:r>
            <a:endParaRPr lang="en-GB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ADA6D54-8AB5-4858-A4CE-F937FFB5F3DC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422333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208BCFC-1139-4AD5-BCAA-CFC28F9871B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 algn="r"/>
            <a:r>
              <a:rPr lang="en-US" sz="4800">
                <a:solidFill>
                  <a:srgbClr val="FFFFFF"/>
                </a:solidFill>
              </a:rPr>
              <a:t>references</a:t>
            </a:r>
            <a:endParaRPr lang="en-GB" sz="4800">
              <a:solidFill>
                <a:srgbClr val="FFFFFF"/>
              </a:solidFill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6D85FA6-CCA4-4805-B290-E354D45BD0A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993664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63</Words>
  <Application>Microsoft Office PowerPoint</Application>
  <PresentationFormat>Widescreen</PresentationFormat>
  <Paragraphs>10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4" baseType="lpstr">
      <vt:lpstr>Arial</vt:lpstr>
      <vt:lpstr>Calibri</vt:lpstr>
      <vt:lpstr>Calibri Light</vt:lpstr>
      <vt:lpstr>Office Theme</vt:lpstr>
      <vt:lpstr>MARRIOTT  FOREST OF ARDEN</vt:lpstr>
      <vt:lpstr>Content:</vt:lpstr>
      <vt:lpstr>1.   Marriott</vt:lpstr>
      <vt:lpstr>2.    Forest of Arden </vt:lpstr>
      <vt:lpstr>3.    Food &amp; beverage operations</vt:lpstr>
      <vt:lpstr>4.   Kitchen products                     J.W. Marriott ‘’ Good food and good service at a fair price’’   </vt:lpstr>
      <vt:lpstr>5.   marketing </vt:lpstr>
      <vt:lpstr>6.  Health &amp; Hygiene in Food &amp; Beverage </vt:lpstr>
      <vt:lpstr>7.     CONCLUSION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MARRIOTT  FOREST OF ARDEN</dc:title>
  <dc:creator>mihai feraru</dc:creator>
  <cp:lastModifiedBy>mihai feraru</cp:lastModifiedBy>
  <cp:revision>1</cp:revision>
  <dcterms:created xsi:type="dcterms:W3CDTF">2020-03-07T20:12:15Z</dcterms:created>
  <dcterms:modified xsi:type="dcterms:W3CDTF">2020-03-07T20:12:15Z</dcterms:modified>
</cp:coreProperties>
</file>