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svg" ContentType="image/svg+xml"/>
  <Default Extension="tiff" ContentType="image/tif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35"/>
  </p:notesMasterIdLst>
  <p:sldIdLst>
    <p:sldId id="256" r:id="rId5"/>
    <p:sldId id="263" r:id="rId6"/>
    <p:sldId id="264" r:id="rId7"/>
    <p:sldId id="265" r:id="rId8"/>
    <p:sldId id="258" r:id="rId9"/>
    <p:sldId id="259" r:id="rId10"/>
    <p:sldId id="260" r:id="rId11"/>
    <p:sldId id="261" r:id="rId12"/>
    <p:sldId id="262" r:id="rId13"/>
    <p:sldId id="266" r:id="rId14"/>
    <p:sldId id="267" r:id="rId15"/>
    <p:sldId id="268" r:id="rId16"/>
    <p:sldId id="269" r:id="rId17"/>
    <p:sldId id="270" r:id="rId18"/>
    <p:sldId id="271" r:id="rId19"/>
    <p:sldId id="272" r:id="rId20"/>
    <p:sldId id="273" r:id="rId21"/>
    <p:sldId id="274" r:id="rId22"/>
    <p:sldId id="275" r:id="rId23"/>
    <p:sldId id="276" r:id="rId24"/>
    <p:sldId id="277" r:id="rId25"/>
    <p:sldId id="278" r:id="rId26"/>
    <p:sldId id="279" r:id="rId27"/>
    <p:sldId id="280" r:id="rId28"/>
    <p:sldId id="281" r:id="rId29"/>
    <p:sldId id="282" r:id="rId30"/>
    <p:sldId id="283" r:id="rId31"/>
    <p:sldId id="284" r:id="rId32"/>
    <p:sldId id="285" r:id="rId33"/>
    <p:sldId id="286" r:id="rId3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7978" autoAdjust="0"/>
    <p:restoredTop sz="94637"/>
  </p:normalViewPr>
  <p:slideViewPr>
    <p:cSldViewPr snapToGrid="0" snapToObjects="1">
      <p:cViewPr varScale="1">
        <p:scale>
          <a:sx n="131" d="100"/>
          <a:sy n="131" d="100"/>
        </p:scale>
        <p:origin x="216" y="9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tableStyles" Target="tableStyles.xml"/><Relationship Id="rId21" Type="http://schemas.openxmlformats.org/officeDocument/2006/relationships/slide" Target="slides/slide17.xml"/><Relationship Id="rId34" Type="http://schemas.openxmlformats.org/officeDocument/2006/relationships/slide" Target="slides/slide30.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notesMaster" Target="notesMasters/notesMaster1.xml"/><Relationship Id="rId8" Type="http://schemas.openxmlformats.org/officeDocument/2006/relationships/slide" Target="slides/slide4.xml"/><Relationship Id="rId3" Type="http://schemas.openxmlformats.org/officeDocument/2006/relationships/customXml" Target="../customXml/item3.xml"/></Relationships>
</file>

<file path=ppt/diagrams/_rels/data4.xml.rels><?xml version="1.0" encoding="UTF-8" standalone="yes"?>
<Relationships xmlns="http://schemas.openxmlformats.org/package/2006/relationships"><Relationship Id="rId3" Type="http://schemas.openxmlformats.org/officeDocument/2006/relationships/image" Target="../media/image24.svg"/><Relationship Id="rId2" Type="http://schemas.openxmlformats.org/officeDocument/2006/relationships/image" Target="../media/image23.svg"/><Relationship Id="rId1" Type="http://schemas.openxmlformats.org/officeDocument/2006/relationships/image" Target="../media/image22.svg"/><Relationship Id="rId4" Type="http://schemas.openxmlformats.org/officeDocument/2006/relationships/image" Target="../media/image25.svg"/></Relationships>
</file>

<file path=ppt/diagrams/_rels/data5.xml.rels><?xml version="1.0" encoding="UTF-8" standalone="yes"?>
<Relationships xmlns="http://schemas.openxmlformats.org/package/2006/relationships"><Relationship Id="rId3" Type="http://schemas.openxmlformats.org/officeDocument/2006/relationships/image" Target="../media/image28.svg"/><Relationship Id="rId2" Type="http://schemas.openxmlformats.org/officeDocument/2006/relationships/image" Target="../media/image27.svg"/><Relationship Id="rId1" Type="http://schemas.openxmlformats.org/officeDocument/2006/relationships/image" Target="../media/image26.svg"/><Relationship Id="rId5" Type="http://schemas.openxmlformats.org/officeDocument/2006/relationships/image" Target="../media/image30.svg"/><Relationship Id="rId4" Type="http://schemas.openxmlformats.org/officeDocument/2006/relationships/image" Target="../media/image29.svg"/></Relationships>
</file>

<file path=ppt/diagrams/_rels/drawing4.xml.rels><?xml version="1.0" encoding="UTF-8" standalone="yes"?>
<Relationships xmlns="http://schemas.openxmlformats.org/package/2006/relationships"><Relationship Id="rId3" Type="http://schemas.openxmlformats.org/officeDocument/2006/relationships/image" Target="../media/image24.svg"/><Relationship Id="rId2" Type="http://schemas.openxmlformats.org/officeDocument/2006/relationships/image" Target="../media/image23.svg"/><Relationship Id="rId1" Type="http://schemas.openxmlformats.org/officeDocument/2006/relationships/image" Target="../media/image22.svg"/><Relationship Id="rId4" Type="http://schemas.openxmlformats.org/officeDocument/2006/relationships/image" Target="../media/image25.svg"/></Relationships>
</file>

<file path=ppt/diagrams/_rels/drawing5.xml.rels><?xml version="1.0" encoding="UTF-8" standalone="yes"?>
<Relationships xmlns="http://schemas.openxmlformats.org/package/2006/relationships"><Relationship Id="rId3" Type="http://schemas.openxmlformats.org/officeDocument/2006/relationships/image" Target="../media/image28.svg"/><Relationship Id="rId2" Type="http://schemas.openxmlformats.org/officeDocument/2006/relationships/image" Target="../media/image27.svg"/><Relationship Id="rId1" Type="http://schemas.openxmlformats.org/officeDocument/2006/relationships/image" Target="../media/image26.svg"/><Relationship Id="rId5" Type="http://schemas.openxmlformats.org/officeDocument/2006/relationships/image" Target="../media/image30.svg"/><Relationship Id="rId4" Type="http://schemas.openxmlformats.org/officeDocument/2006/relationships/image" Target="../media/image29.svg"/></Relationships>
</file>

<file path=ppt/diagrams/colors1.xml><?xml version="1.0" encoding="utf-8"?>
<dgm:colorsDef xmlns:dgm="http://schemas.openxmlformats.org/drawingml/2006/diagram" xmlns:a="http://schemas.openxmlformats.org/drawingml/2006/main" uniqueId="urn:microsoft.com/office/officeart/2005/8/colors/accent1_2#1">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1">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1">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3">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FB6B8FD-0688-4A18-88F9-76E3629D2DE5}" type="doc">
      <dgm:prSet loTypeId="urn:microsoft.com/office/officeart/2008/layout/LinedList" loCatId="list" qsTypeId="urn:microsoft.com/office/officeart/2005/8/quickstyle/simple1#1" qsCatId="simple" csTypeId="urn:microsoft.com/office/officeart/2005/8/colors/accent1_2#1" csCatId="accent1"/>
      <dgm:spPr/>
      <dgm:t>
        <a:bodyPr/>
        <a:lstStyle/>
        <a:p>
          <a:endParaRPr lang="en-US"/>
        </a:p>
      </dgm:t>
    </dgm:pt>
    <dgm:pt modelId="{AF96E5A5-0F5D-472C-A86D-E9483BDE6865}">
      <dgm:prSet/>
      <dgm:spPr/>
      <dgm:t>
        <a:bodyPr/>
        <a:lstStyle/>
        <a:p>
          <a:r>
            <a:rPr lang="en-US"/>
            <a:t>We can consider the operation of a transistor to resemble that of a gate</a:t>
          </a:r>
        </a:p>
      </dgm:t>
    </dgm:pt>
    <dgm:pt modelId="{92A6E952-E9F8-4B01-8C0D-28297A8801B7}" type="parTrans" cxnId="{59D5D38B-7B94-4BBD-8307-B2D4B08F2E3F}">
      <dgm:prSet/>
      <dgm:spPr/>
      <dgm:t>
        <a:bodyPr/>
        <a:lstStyle/>
        <a:p>
          <a:endParaRPr lang="en-US"/>
        </a:p>
      </dgm:t>
    </dgm:pt>
    <dgm:pt modelId="{5AF6B76C-3CA1-48BB-AD34-B33CEFFE1DB5}" type="sibTrans" cxnId="{59D5D38B-7B94-4BBD-8307-B2D4B08F2E3F}">
      <dgm:prSet/>
      <dgm:spPr/>
      <dgm:t>
        <a:bodyPr/>
        <a:lstStyle/>
        <a:p>
          <a:endParaRPr lang="en-US"/>
        </a:p>
      </dgm:t>
    </dgm:pt>
    <dgm:pt modelId="{0D40FEFA-7506-4847-A782-1B002FA933AC}">
      <dgm:prSet/>
      <dgm:spPr/>
      <dgm:t>
        <a:bodyPr/>
        <a:lstStyle/>
        <a:p>
          <a:r>
            <a:rPr lang="en-US"/>
            <a:t>We can provide the input terminal with a power supply but control what happens at the output by the use of the base pin</a:t>
          </a:r>
        </a:p>
      </dgm:t>
    </dgm:pt>
    <dgm:pt modelId="{726B0FC4-1BF0-4F27-8B92-B55BA232B3F1}" type="parTrans" cxnId="{45ECA090-65F0-4ED3-B1F2-DD3A996258F2}">
      <dgm:prSet/>
      <dgm:spPr/>
      <dgm:t>
        <a:bodyPr/>
        <a:lstStyle/>
        <a:p>
          <a:endParaRPr lang="en-US"/>
        </a:p>
      </dgm:t>
    </dgm:pt>
    <dgm:pt modelId="{A739C2ED-C78B-4A56-99C8-CE1CF39A7EBC}" type="sibTrans" cxnId="{45ECA090-65F0-4ED3-B1F2-DD3A996258F2}">
      <dgm:prSet/>
      <dgm:spPr/>
      <dgm:t>
        <a:bodyPr/>
        <a:lstStyle/>
        <a:p>
          <a:endParaRPr lang="en-US"/>
        </a:p>
      </dgm:t>
    </dgm:pt>
    <dgm:pt modelId="{ECEF9059-CCC7-471D-82AE-D73D51A95F0C}">
      <dgm:prSet/>
      <dgm:spPr/>
      <dgm:t>
        <a:bodyPr/>
        <a:lstStyle/>
        <a:p>
          <a:r>
            <a:rPr lang="en-US"/>
            <a:t>This means that if we apply a power supply to the base pin then the output will register a voltage.</a:t>
          </a:r>
        </a:p>
      </dgm:t>
    </dgm:pt>
    <dgm:pt modelId="{5C6E3ECF-0C95-4B88-A92E-D500EF8A13EF}" type="parTrans" cxnId="{8512A76E-0064-473E-9674-2B3F58946D6D}">
      <dgm:prSet/>
      <dgm:spPr/>
      <dgm:t>
        <a:bodyPr/>
        <a:lstStyle/>
        <a:p>
          <a:endParaRPr lang="en-US"/>
        </a:p>
      </dgm:t>
    </dgm:pt>
    <dgm:pt modelId="{60CAF444-AD98-49E9-9B8A-A07CFF952F51}" type="sibTrans" cxnId="{8512A76E-0064-473E-9674-2B3F58946D6D}">
      <dgm:prSet/>
      <dgm:spPr/>
      <dgm:t>
        <a:bodyPr/>
        <a:lstStyle/>
        <a:p>
          <a:endParaRPr lang="en-US"/>
        </a:p>
      </dgm:t>
    </dgm:pt>
    <dgm:pt modelId="{70678986-A30C-244F-BC31-2E8765DB17B2}" type="pres">
      <dgm:prSet presAssocID="{7FB6B8FD-0688-4A18-88F9-76E3629D2DE5}" presName="vert0" presStyleCnt="0">
        <dgm:presLayoutVars>
          <dgm:dir/>
          <dgm:animOne val="branch"/>
          <dgm:animLvl val="lvl"/>
        </dgm:presLayoutVars>
      </dgm:prSet>
      <dgm:spPr/>
    </dgm:pt>
    <dgm:pt modelId="{55EC3341-1FAB-4E4D-AD2B-F35595B0227B}" type="pres">
      <dgm:prSet presAssocID="{AF96E5A5-0F5D-472C-A86D-E9483BDE6865}" presName="thickLine" presStyleLbl="alignNode1" presStyleIdx="0" presStyleCnt="3"/>
      <dgm:spPr/>
    </dgm:pt>
    <dgm:pt modelId="{17D865D2-EFB6-174F-94CB-0DAB0684A85C}" type="pres">
      <dgm:prSet presAssocID="{AF96E5A5-0F5D-472C-A86D-E9483BDE6865}" presName="horz1" presStyleCnt="0"/>
      <dgm:spPr/>
    </dgm:pt>
    <dgm:pt modelId="{C67278C2-FA49-D34F-97D0-DEE26F6537EB}" type="pres">
      <dgm:prSet presAssocID="{AF96E5A5-0F5D-472C-A86D-E9483BDE6865}" presName="tx1" presStyleLbl="revTx" presStyleIdx="0" presStyleCnt="3"/>
      <dgm:spPr/>
    </dgm:pt>
    <dgm:pt modelId="{A7CDCE7B-702E-B542-8CB1-7212872FA35A}" type="pres">
      <dgm:prSet presAssocID="{AF96E5A5-0F5D-472C-A86D-E9483BDE6865}" presName="vert1" presStyleCnt="0"/>
      <dgm:spPr/>
    </dgm:pt>
    <dgm:pt modelId="{0505BE97-8F0E-A245-81C1-AB1A82CC4D8E}" type="pres">
      <dgm:prSet presAssocID="{0D40FEFA-7506-4847-A782-1B002FA933AC}" presName="thickLine" presStyleLbl="alignNode1" presStyleIdx="1" presStyleCnt="3"/>
      <dgm:spPr/>
    </dgm:pt>
    <dgm:pt modelId="{B01F7602-702D-4146-994D-8D056E4DCFFE}" type="pres">
      <dgm:prSet presAssocID="{0D40FEFA-7506-4847-A782-1B002FA933AC}" presName="horz1" presStyleCnt="0"/>
      <dgm:spPr/>
    </dgm:pt>
    <dgm:pt modelId="{B993F001-B310-B342-B574-FE7130F10329}" type="pres">
      <dgm:prSet presAssocID="{0D40FEFA-7506-4847-A782-1B002FA933AC}" presName="tx1" presStyleLbl="revTx" presStyleIdx="1" presStyleCnt="3"/>
      <dgm:spPr/>
    </dgm:pt>
    <dgm:pt modelId="{CC9C0F15-DCA3-D44B-BA31-74537C91FC5A}" type="pres">
      <dgm:prSet presAssocID="{0D40FEFA-7506-4847-A782-1B002FA933AC}" presName="vert1" presStyleCnt="0"/>
      <dgm:spPr/>
    </dgm:pt>
    <dgm:pt modelId="{03B4B1A8-EF14-174C-8C37-9B1E926B1CFE}" type="pres">
      <dgm:prSet presAssocID="{ECEF9059-CCC7-471D-82AE-D73D51A95F0C}" presName="thickLine" presStyleLbl="alignNode1" presStyleIdx="2" presStyleCnt="3"/>
      <dgm:spPr/>
    </dgm:pt>
    <dgm:pt modelId="{D7AD748B-45AB-2240-A815-8B3D0A1E9A7C}" type="pres">
      <dgm:prSet presAssocID="{ECEF9059-CCC7-471D-82AE-D73D51A95F0C}" presName="horz1" presStyleCnt="0"/>
      <dgm:spPr/>
    </dgm:pt>
    <dgm:pt modelId="{F567C910-63D8-D347-8069-FFD065EF12E9}" type="pres">
      <dgm:prSet presAssocID="{ECEF9059-CCC7-471D-82AE-D73D51A95F0C}" presName="tx1" presStyleLbl="revTx" presStyleIdx="2" presStyleCnt="3"/>
      <dgm:spPr/>
    </dgm:pt>
    <dgm:pt modelId="{37B96704-5BB4-BB4A-AE2E-E13F7DF7E8F9}" type="pres">
      <dgm:prSet presAssocID="{ECEF9059-CCC7-471D-82AE-D73D51A95F0C}" presName="vert1" presStyleCnt="0"/>
      <dgm:spPr/>
    </dgm:pt>
  </dgm:ptLst>
  <dgm:cxnLst>
    <dgm:cxn modelId="{E67BAE08-FAD3-FA47-9DC9-7B16C80A266F}" type="presOf" srcId="{7FB6B8FD-0688-4A18-88F9-76E3629D2DE5}" destId="{70678986-A30C-244F-BC31-2E8765DB17B2}" srcOrd="0" destOrd="0" presId="urn:microsoft.com/office/officeart/2008/layout/LinedList"/>
    <dgm:cxn modelId="{6D71C80A-3BDC-2446-AF0D-458F94E2899D}" type="presOf" srcId="{0D40FEFA-7506-4847-A782-1B002FA933AC}" destId="{B993F001-B310-B342-B574-FE7130F10329}" srcOrd="0" destOrd="0" presId="urn:microsoft.com/office/officeart/2008/layout/LinedList"/>
    <dgm:cxn modelId="{025C9E20-8018-D94B-BBDA-FFD6884DDDB0}" type="presOf" srcId="{AF96E5A5-0F5D-472C-A86D-E9483BDE6865}" destId="{C67278C2-FA49-D34F-97D0-DEE26F6537EB}" srcOrd="0" destOrd="0" presId="urn:microsoft.com/office/officeart/2008/layout/LinedList"/>
    <dgm:cxn modelId="{8512A76E-0064-473E-9674-2B3F58946D6D}" srcId="{7FB6B8FD-0688-4A18-88F9-76E3629D2DE5}" destId="{ECEF9059-CCC7-471D-82AE-D73D51A95F0C}" srcOrd="2" destOrd="0" parTransId="{5C6E3ECF-0C95-4B88-A92E-D500EF8A13EF}" sibTransId="{60CAF444-AD98-49E9-9B8A-A07CFF952F51}"/>
    <dgm:cxn modelId="{59D5D38B-7B94-4BBD-8307-B2D4B08F2E3F}" srcId="{7FB6B8FD-0688-4A18-88F9-76E3629D2DE5}" destId="{AF96E5A5-0F5D-472C-A86D-E9483BDE6865}" srcOrd="0" destOrd="0" parTransId="{92A6E952-E9F8-4B01-8C0D-28297A8801B7}" sibTransId="{5AF6B76C-3CA1-48BB-AD34-B33CEFFE1DB5}"/>
    <dgm:cxn modelId="{45ECA090-65F0-4ED3-B1F2-DD3A996258F2}" srcId="{7FB6B8FD-0688-4A18-88F9-76E3629D2DE5}" destId="{0D40FEFA-7506-4847-A782-1B002FA933AC}" srcOrd="1" destOrd="0" parTransId="{726B0FC4-1BF0-4F27-8B92-B55BA232B3F1}" sibTransId="{A739C2ED-C78B-4A56-99C8-CE1CF39A7EBC}"/>
    <dgm:cxn modelId="{E0ADF1D4-C144-704F-80BF-01F644B2C151}" type="presOf" srcId="{ECEF9059-CCC7-471D-82AE-D73D51A95F0C}" destId="{F567C910-63D8-D347-8069-FFD065EF12E9}" srcOrd="0" destOrd="0" presId="urn:microsoft.com/office/officeart/2008/layout/LinedList"/>
    <dgm:cxn modelId="{9F467F0A-49DF-8643-AB83-8579762EB346}" type="presParOf" srcId="{70678986-A30C-244F-BC31-2E8765DB17B2}" destId="{55EC3341-1FAB-4E4D-AD2B-F35595B0227B}" srcOrd="0" destOrd="0" presId="urn:microsoft.com/office/officeart/2008/layout/LinedList"/>
    <dgm:cxn modelId="{73928498-60E8-6A4E-A42F-4B1A15B11548}" type="presParOf" srcId="{70678986-A30C-244F-BC31-2E8765DB17B2}" destId="{17D865D2-EFB6-174F-94CB-0DAB0684A85C}" srcOrd="1" destOrd="0" presId="urn:microsoft.com/office/officeart/2008/layout/LinedList"/>
    <dgm:cxn modelId="{F5C03C0A-ACDA-E343-B266-D57EE550D341}" type="presParOf" srcId="{17D865D2-EFB6-174F-94CB-0DAB0684A85C}" destId="{C67278C2-FA49-D34F-97D0-DEE26F6537EB}" srcOrd="0" destOrd="0" presId="urn:microsoft.com/office/officeart/2008/layout/LinedList"/>
    <dgm:cxn modelId="{AF98F104-94B6-2C46-BAD6-2611DD3AC633}" type="presParOf" srcId="{17D865D2-EFB6-174F-94CB-0DAB0684A85C}" destId="{A7CDCE7B-702E-B542-8CB1-7212872FA35A}" srcOrd="1" destOrd="0" presId="urn:microsoft.com/office/officeart/2008/layout/LinedList"/>
    <dgm:cxn modelId="{2022F6FE-EC0C-CA40-8F1B-48BD001F358D}" type="presParOf" srcId="{70678986-A30C-244F-BC31-2E8765DB17B2}" destId="{0505BE97-8F0E-A245-81C1-AB1A82CC4D8E}" srcOrd="2" destOrd="0" presId="urn:microsoft.com/office/officeart/2008/layout/LinedList"/>
    <dgm:cxn modelId="{BF0B8B0E-FE62-F541-9F24-B056010A068C}" type="presParOf" srcId="{70678986-A30C-244F-BC31-2E8765DB17B2}" destId="{B01F7602-702D-4146-994D-8D056E4DCFFE}" srcOrd="3" destOrd="0" presId="urn:microsoft.com/office/officeart/2008/layout/LinedList"/>
    <dgm:cxn modelId="{1826CCFC-970C-4442-B291-3DB91D4D6DC9}" type="presParOf" srcId="{B01F7602-702D-4146-994D-8D056E4DCFFE}" destId="{B993F001-B310-B342-B574-FE7130F10329}" srcOrd="0" destOrd="0" presId="urn:microsoft.com/office/officeart/2008/layout/LinedList"/>
    <dgm:cxn modelId="{88877834-7136-0048-89A2-60677104E29F}" type="presParOf" srcId="{B01F7602-702D-4146-994D-8D056E4DCFFE}" destId="{CC9C0F15-DCA3-D44B-BA31-74537C91FC5A}" srcOrd="1" destOrd="0" presId="urn:microsoft.com/office/officeart/2008/layout/LinedList"/>
    <dgm:cxn modelId="{2686DE27-D606-F544-B99A-0CFC0E2A598B}" type="presParOf" srcId="{70678986-A30C-244F-BC31-2E8765DB17B2}" destId="{03B4B1A8-EF14-174C-8C37-9B1E926B1CFE}" srcOrd="4" destOrd="0" presId="urn:microsoft.com/office/officeart/2008/layout/LinedList"/>
    <dgm:cxn modelId="{FBA35694-A51B-EF42-A7DC-EDA818BD68BE}" type="presParOf" srcId="{70678986-A30C-244F-BC31-2E8765DB17B2}" destId="{D7AD748B-45AB-2240-A815-8B3D0A1E9A7C}" srcOrd="5" destOrd="0" presId="urn:microsoft.com/office/officeart/2008/layout/LinedList"/>
    <dgm:cxn modelId="{DEEE94F2-3A0E-814C-ADB5-4744BA439E6F}" type="presParOf" srcId="{D7AD748B-45AB-2240-A815-8B3D0A1E9A7C}" destId="{F567C910-63D8-D347-8069-FFD065EF12E9}" srcOrd="0" destOrd="0" presId="urn:microsoft.com/office/officeart/2008/layout/LinedList"/>
    <dgm:cxn modelId="{1E2C2B68-0FC9-914C-AFCE-74A6D55C64BE}" type="presParOf" srcId="{D7AD748B-45AB-2240-A815-8B3D0A1E9A7C}" destId="{37B96704-5BB4-BB4A-AE2E-E13F7DF7E8F9}"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BDD5C42-A578-4BC5-8E75-7452099F8014}" type="doc">
      <dgm:prSet loTypeId="urn:microsoft.com/office/officeart/2005/8/layout/process4" loCatId="process" qsTypeId="urn:microsoft.com/office/officeart/2005/8/quickstyle/simple4#1" qsCatId="simple" csTypeId="urn:microsoft.com/office/officeart/2005/8/colors/colorful2#1" csCatId="colorful"/>
      <dgm:spPr/>
      <dgm:t>
        <a:bodyPr/>
        <a:lstStyle/>
        <a:p>
          <a:endParaRPr lang="en-US"/>
        </a:p>
      </dgm:t>
    </dgm:pt>
    <dgm:pt modelId="{B122DD36-ED0D-4396-B505-C94B14D35054}">
      <dgm:prSet/>
      <dgm:spPr/>
      <dgm:t>
        <a:bodyPr/>
        <a:lstStyle/>
        <a:p>
          <a:r>
            <a:rPr lang="en-US"/>
            <a:t>This permits an understanding of a switch function</a:t>
          </a:r>
        </a:p>
      </dgm:t>
    </dgm:pt>
    <dgm:pt modelId="{FB566C52-AB79-43D1-ACD8-F72853851F3C}" type="parTrans" cxnId="{4442E786-6865-4FAC-953B-34846E5E17B1}">
      <dgm:prSet/>
      <dgm:spPr/>
      <dgm:t>
        <a:bodyPr/>
        <a:lstStyle/>
        <a:p>
          <a:endParaRPr lang="en-US"/>
        </a:p>
      </dgm:t>
    </dgm:pt>
    <dgm:pt modelId="{CE9EA9DE-2F8F-40AB-B614-4A40D2981C05}" type="sibTrans" cxnId="{4442E786-6865-4FAC-953B-34846E5E17B1}">
      <dgm:prSet/>
      <dgm:spPr/>
      <dgm:t>
        <a:bodyPr/>
        <a:lstStyle/>
        <a:p>
          <a:endParaRPr lang="en-US"/>
        </a:p>
      </dgm:t>
    </dgm:pt>
    <dgm:pt modelId="{17377CD4-5AF1-4FA6-8EAC-F3182C026CAB}">
      <dgm:prSet/>
      <dgm:spPr/>
      <dgm:t>
        <a:bodyPr/>
        <a:lstStyle/>
        <a:p>
          <a:r>
            <a:rPr lang="en-US"/>
            <a:t>There are two clear states in considering the transistor usage:</a:t>
          </a:r>
        </a:p>
      </dgm:t>
    </dgm:pt>
    <dgm:pt modelId="{A347176C-4DE0-4694-9E72-F633D17F1067}" type="parTrans" cxnId="{D78B98CA-740F-498D-9118-B588ED5A034A}">
      <dgm:prSet/>
      <dgm:spPr/>
      <dgm:t>
        <a:bodyPr/>
        <a:lstStyle/>
        <a:p>
          <a:endParaRPr lang="en-US"/>
        </a:p>
      </dgm:t>
    </dgm:pt>
    <dgm:pt modelId="{B86747CF-3068-486B-8635-DF73FF367E5B}" type="sibTrans" cxnId="{D78B98CA-740F-498D-9118-B588ED5A034A}">
      <dgm:prSet/>
      <dgm:spPr/>
      <dgm:t>
        <a:bodyPr/>
        <a:lstStyle/>
        <a:p>
          <a:endParaRPr lang="en-US"/>
        </a:p>
      </dgm:t>
    </dgm:pt>
    <dgm:pt modelId="{58B5E057-B19A-46A9-9FDE-C0042F68A06D}">
      <dgm:prSet/>
      <dgm:spPr/>
      <dgm:t>
        <a:bodyPr/>
        <a:lstStyle/>
        <a:p>
          <a:r>
            <a:rPr lang="en-US"/>
            <a:t>ON STATE</a:t>
          </a:r>
        </a:p>
      </dgm:t>
    </dgm:pt>
    <dgm:pt modelId="{93A2A756-8D87-4DE4-9552-B0B6925F1035}" type="parTrans" cxnId="{64FAD6F3-F4BA-4485-8585-8FA3774E739B}">
      <dgm:prSet/>
      <dgm:spPr/>
      <dgm:t>
        <a:bodyPr/>
        <a:lstStyle/>
        <a:p>
          <a:endParaRPr lang="en-US"/>
        </a:p>
      </dgm:t>
    </dgm:pt>
    <dgm:pt modelId="{81727444-7BBF-499F-AB85-79A78C74870A}" type="sibTrans" cxnId="{64FAD6F3-F4BA-4485-8585-8FA3774E739B}">
      <dgm:prSet/>
      <dgm:spPr/>
      <dgm:t>
        <a:bodyPr/>
        <a:lstStyle/>
        <a:p>
          <a:endParaRPr lang="en-US"/>
        </a:p>
      </dgm:t>
    </dgm:pt>
    <dgm:pt modelId="{11221CCD-0A31-42D8-B6F5-6E01B3B083D2}">
      <dgm:prSet/>
      <dgm:spPr/>
      <dgm:t>
        <a:bodyPr/>
        <a:lstStyle/>
        <a:p>
          <a:r>
            <a:rPr lang="en-US"/>
            <a:t>OFF STATE</a:t>
          </a:r>
        </a:p>
      </dgm:t>
    </dgm:pt>
    <dgm:pt modelId="{159538F1-C7F5-468D-8B61-536F0A22BF99}" type="parTrans" cxnId="{43CD007D-40A3-414E-914C-7D6BC3B19136}">
      <dgm:prSet/>
      <dgm:spPr/>
      <dgm:t>
        <a:bodyPr/>
        <a:lstStyle/>
        <a:p>
          <a:endParaRPr lang="en-US"/>
        </a:p>
      </dgm:t>
    </dgm:pt>
    <dgm:pt modelId="{C63ADA28-46DE-49B3-AFD4-71749E00E9DD}" type="sibTrans" cxnId="{43CD007D-40A3-414E-914C-7D6BC3B19136}">
      <dgm:prSet/>
      <dgm:spPr/>
      <dgm:t>
        <a:bodyPr/>
        <a:lstStyle/>
        <a:p>
          <a:endParaRPr lang="en-US"/>
        </a:p>
      </dgm:t>
    </dgm:pt>
    <dgm:pt modelId="{F18321BA-1653-4ACF-B95F-E31B0C99ADBA}">
      <dgm:prSet/>
      <dgm:spPr/>
      <dgm:t>
        <a:bodyPr/>
        <a:lstStyle/>
        <a:p>
          <a:r>
            <a:rPr lang="en-US"/>
            <a:t>This can be very useful for many things</a:t>
          </a:r>
        </a:p>
      </dgm:t>
    </dgm:pt>
    <dgm:pt modelId="{11FEF1E9-B13E-41C5-A92A-0549A8F4B74B}" type="parTrans" cxnId="{4BF6C752-0C9D-49F0-9A97-CFDEAF5664EC}">
      <dgm:prSet/>
      <dgm:spPr/>
      <dgm:t>
        <a:bodyPr/>
        <a:lstStyle/>
        <a:p>
          <a:endParaRPr lang="en-US"/>
        </a:p>
      </dgm:t>
    </dgm:pt>
    <dgm:pt modelId="{38244F4F-356D-4C5A-BA03-BA5E5265FF48}" type="sibTrans" cxnId="{4BF6C752-0C9D-49F0-9A97-CFDEAF5664EC}">
      <dgm:prSet/>
      <dgm:spPr/>
      <dgm:t>
        <a:bodyPr/>
        <a:lstStyle/>
        <a:p>
          <a:endParaRPr lang="en-US"/>
        </a:p>
      </dgm:t>
    </dgm:pt>
    <dgm:pt modelId="{9CC38C01-8AF5-CD46-ABAA-8D80080CF220}" type="pres">
      <dgm:prSet presAssocID="{CBDD5C42-A578-4BC5-8E75-7452099F8014}" presName="Name0" presStyleCnt="0">
        <dgm:presLayoutVars>
          <dgm:dir/>
          <dgm:animLvl val="lvl"/>
          <dgm:resizeHandles val="exact"/>
        </dgm:presLayoutVars>
      </dgm:prSet>
      <dgm:spPr/>
    </dgm:pt>
    <dgm:pt modelId="{2695939B-BC42-6240-9A0B-BEE9F7DE8182}" type="pres">
      <dgm:prSet presAssocID="{F18321BA-1653-4ACF-B95F-E31B0C99ADBA}" presName="boxAndChildren" presStyleCnt="0"/>
      <dgm:spPr/>
    </dgm:pt>
    <dgm:pt modelId="{3079D02C-0FBC-074E-9525-16D828A1F574}" type="pres">
      <dgm:prSet presAssocID="{F18321BA-1653-4ACF-B95F-E31B0C99ADBA}" presName="parentTextBox" presStyleLbl="node1" presStyleIdx="0" presStyleCnt="3"/>
      <dgm:spPr/>
    </dgm:pt>
    <dgm:pt modelId="{5BCE5E58-63C6-5F4B-8EA0-F21590EDEA27}" type="pres">
      <dgm:prSet presAssocID="{B86747CF-3068-486B-8635-DF73FF367E5B}" presName="sp" presStyleCnt="0"/>
      <dgm:spPr/>
    </dgm:pt>
    <dgm:pt modelId="{C5A63534-D74B-5244-8D97-2BE73100A921}" type="pres">
      <dgm:prSet presAssocID="{17377CD4-5AF1-4FA6-8EAC-F3182C026CAB}" presName="arrowAndChildren" presStyleCnt="0"/>
      <dgm:spPr/>
    </dgm:pt>
    <dgm:pt modelId="{07D4FE7C-8FC2-2649-80D3-BA57DFC2333F}" type="pres">
      <dgm:prSet presAssocID="{17377CD4-5AF1-4FA6-8EAC-F3182C026CAB}" presName="parentTextArrow" presStyleLbl="node1" presStyleIdx="0" presStyleCnt="3"/>
      <dgm:spPr/>
    </dgm:pt>
    <dgm:pt modelId="{94B5CF83-31E3-8F43-858A-6A94D799F482}" type="pres">
      <dgm:prSet presAssocID="{17377CD4-5AF1-4FA6-8EAC-F3182C026CAB}" presName="arrow" presStyleLbl="node1" presStyleIdx="1" presStyleCnt="3"/>
      <dgm:spPr/>
    </dgm:pt>
    <dgm:pt modelId="{27660D16-091F-664F-A917-E2F2E846B640}" type="pres">
      <dgm:prSet presAssocID="{17377CD4-5AF1-4FA6-8EAC-F3182C026CAB}" presName="descendantArrow" presStyleCnt="0"/>
      <dgm:spPr/>
    </dgm:pt>
    <dgm:pt modelId="{E62C68CC-DF4B-3544-B306-0F756BA56E03}" type="pres">
      <dgm:prSet presAssocID="{58B5E057-B19A-46A9-9FDE-C0042F68A06D}" presName="childTextArrow" presStyleLbl="fgAccFollowNode1" presStyleIdx="0" presStyleCnt="2">
        <dgm:presLayoutVars>
          <dgm:bulletEnabled val="1"/>
        </dgm:presLayoutVars>
      </dgm:prSet>
      <dgm:spPr/>
    </dgm:pt>
    <dgm:pt modelId="{35C511DE-332C-3147-9087-21EDD2C5EEFD}" type="pres">
      <dgm:prSet presAssocID="{11221CCD-0A31-42D8-B6F5-6E01B3B083D2}" presName="childTextArrow" presStyleLbl="fgAccFollowNode1" presStyleIdx="1" presStyleCnt="2">
        <dgm:presLayoutVars>
          <dgm:bulletEnabled val="1"/>
        </dgm:presLayoutVars>
      </dgm:prSet>
      <dgm:spPr/>
    </dgm:pt>
    <dgm:pt modelId="{6003DD91-7420-8041-8375-A602FFECB651}" type="pres">
      <dgm:prSet presAssocID="{CE9EA9DE-2F8F-40AB-B614-4A40D2981C05}" presName="sp" presStyleCnt="0"/>
      <dgm:spPr/>
    </dgm:pt>
    <dgm:pt modelId="{CD52D9F5-C9D4-3241-BF98-BDD98986FB7A}" type="pres">
      <dgm:prSet presAssocID="{B122DD36-ED0D-4396-B505-C94B14D35054}" presName="arrowAndChildren" presStyleCnt="0"/>
      <dgm:spPr/>
    </dgm:pt>
    <dgm:pt modelId="{6E8A6E77-BDED-FE4D-B40D-8DFF485B2D6D}" type="pres">
      <dgm:prSet presAssocID="{B122DD36-ED0D-4396-B505-C94B14D35054}" presName="parentTextArrow" presStyleLbl="node1" presStyleIdx="2" presStyleCnt="3"/>
      <dgm:spPr/>
    </dgm:pt>
  </dgm:ptLst>
  <dgm:cxnLst>
    <dgm:cxn modelId="{D5BAB11F-6004-764A-8B2F-E0188D234E81}" type="presOf" srcId="{F18321BA-1653-4ACF-B95F-E31B0C99ADBA}" destId="{3079D02C-0FBC-074E-9525-16D828A1F574}" srcOrd="0" destOrd="0" presId="urn:microsoft.com/office/officeart/2005/8/layout/process4"/>
    <dgm:cxn modelId="{708BE050-AA33-3748-84EA-85089F57E0A6}" type="presOf" srcId="{17377CD4-5AF1-4FA6-8EAC-F3182C026CAB}" destId="{94B5CF83-31E3-8F43-858A-6A94D799F482}" srcOrd="1" destOrd="0" presId="urn:microsoft.com/office/officeart/2005/8/layout/process4"/>
    <dgm:cxn modelId="{4BF6C752-0C9D-49F0-9A97-CFDEAF5664EC}" srcId="{CBDD5C42-A578-4BC5-8E75-7452099F8014}" destId="{F18321BA-1653-4ACF-B95F-E31B0C99ADBA}" srcOrd="2" destOrd="0" parTransId="{11FEF1E9-B13E-41C5-A92A-0549A8F4B74B}" sibTransId="{38244F4F-356D-4C5A-BA03-BA5E5265FF48}"/>
    <dgm:cxn modelId="{43CD007D-40A3-414E-914C-7D6BC3B19136}" srcId="{17377CD4-5AF1-4FA6-8EAC-F3182C026CAB}" destId="{11221CCD-0A31-42D8-B6F5-6E01B3B083D2}" srcOrd="1" destOrd="0" parTransId="{159538F1-C7F5-468D-8B61-536F0A22BF99}" sibTransId="{C63ADA28-46DE-49B3-AFD4-71749E00E9DD}"/>
    <dgm:cxn modelId="{18A51C82-56DD-EB44-8694-5EEC571BF829}" type="presOf" srcId="{11221CCD-0A31-42D8-B6F5-6E01B3B083D2}" destId="{35C511DE-332C-3147-9087-21EDD2C5EEFD}" srcOrd="0" destOrd="0" presId="urn:microsoft.com/office/officeart/2005/8/layout/process4"/>
    <dgm:cxn modelId="{4442E786-6865-4FAC-953B-34846E5E17B1}" srcId="{CBDD5C42-A578-4BC5-8E75-7452099F8014}" destId="{B122DD36-ED0D-4396-B505-C94B14D35054}" srcOrd="0" destOrd="0" parTransId="{FB566C52-AB79-43D1-ACD8-F72853851F3C}" sibTransId="{CE9EA9DE-2F8F-40AB-B614-4A40D2981C05}"/>
    <dgm:cxn modelId="{88F9388D-7FA2-964D-821D-BD6C8C2C446E}" type="presOf" srcId="{CBDD5C42-A578-4BC5-8E75-7452099F8014}" destId="{9CC38C01-8AF5-CD46-ABAA-8D80080CF220}" srcOrd="0" destOrd="0" presId="urn:microsoft.com/office/officeart/2005/8/layout/process4"/>
    <dgm:cxn modelId="{401BA6C2-C107-9741-85BB-5E02A44F005D}" type="presOf" srcId="{17377CD4-5AF1-4FA6-8EAC-F3182C026CAB}" destId="{07D4FE7C-8FC2-2649-80D3-BA57DFC2333F}" srcOrd="0" destOrd="0" presId="urn:microsoft.com/office/officeart/2005/8/layout/process4"/>
    <dgm:cxn modelId="{D78B98CA-740F-498D-9118-B588ED5A034A}" srcId="{CBDD5C42-A578-4BC5-8E75-7452099F8014}" destId="{17377CD4-5AF1-4FA6-8EAC-F3182C026CAB}" srcOrd="1" destOrd="0" parTransId="{A347176C-4DE0-4694-9E72-F633D17F1067}" sibTransId="{B86747CF-3068-486B-8635-DF73FF367E5B}"/>
    <dgm:cxn modelId="{56C1A1DC-DB43-5A46-BD1E-CE78EF13C589}" type="presOf" srcId="{B122DD36-ED0D-4396-B505-C94B14D35054}" destId="{6E8A6E77-BDED-FE4D-B40D-8DFF485B2D6D}" srcOrd="0" destOrd="0" presId="urn:microsoft.com/office/officeart/2005/8/layout/process4"/>
    <dgm:cxn modelId="{BA6499E2-B676-714D-82E9-1F1EE38FE02B}" type="presOf" srcId="{58B5E057-B19A-46A9-9FDE-C0042F68A06D}" destId="{E62C68CC-DF4B-3544-B306-0F756BA56E03}" srcOrd="0" destOrd="0" presId="urn:microsoft.com/office/officeart/2005/8/layout/process4"/>
    <dgm:cxn modelId="{64FAD6F3-F4BA-4485-8585-8FA3774E739B}" srcId="{17377CD4-5AF1-4FA6-8EAC-F3182C026CAB}" destId="{58B5E057-B19A-46A9-9FDE-C0042F68A06D}" srcOrd="0" destOrd="0" parTransId="{93A2A756-8D87-4DE4-9552-B0B6925F1035}" sibTransId="{81727444-7BBF-499F-AB85-79A78C74870A}"/>
    <dgm:cxn modelId="{F500A868-08B9-4344-81FD-F3679CD46AD5}" type="presParOf" srcId="{9CC38C01-8AF5-CD46-ABAA-8D80080CF220}" destId="{2695939B-BC42-6240-9A0B-BEE9F7DE8182}" srcOrd="0" destOrd="0" presId="urn:microsoft.com/office/officeart/2005/8/layout/process4"/>
    <dgm:cxn modelId="{DBDCA7E7-AA27-EE4B-9297-68801A701050}" type="presParOf" srcId="{2695939B-BC42-6240-9A0B-BEE9F7DE8182}" destId="{3079D02C-0FBC-074E-9525-16D828A1F574}" srcOrd="0" destOrd="0" presId="urn:microsoft.com/office/officeart/2005/8/layout/process4"/>
    <dgm:cxn modelId="{ED3E2054-C124-444D-A834-1DAE968D85A7}" type="presParOf" srcId="{9CC38C01-8AF5-CD46-ABAA-8D80080CF220}" destId="{5BCE5E58-63C6-5F4B-8EA0-F21590EDEA27}" srcOrd="1" destOrd="0" presId="urn:microsoft.com/office/officeart/2005/8/layout/process4"/>
    <dgm:cxn modelId="{EA590A54-032C-AB40-B189-5A6D22579A18}" type="presParOf" srcId="{9CC38C01-8AF5-CD46-ABAA-8D80080CF220}" destId="{C5A63534-D74B-5244-8D97-2BE73100A921}" srcOrd="2" destOrd="0" presId="urn:microsoft.com/office/officeart/2005/8/layout/process4"/>
    <dgm:cxn modelId="{E53ECBFE-AEFF-0741-B23F-FFC514A17FE5}" type="presParOf" srcId="{C5A63534-D74B-5244-8D97-2BE73100A921}" destId="{07D4FE7C-8FC2-2649-80D3-BA57DFC2333F}" srcOrd="0" destOrd="0" presId="urn:microsoft.com/office/officeart/2005/8/layout/process4"/>
    <dgm:cxn modelId="{C1AA20DB-3BD0-F44D-A79E-F3975139D419}" type="presParOf" srcId="{C5A63534-D74B-5244-8D97-2BE73100A921}" destId="{94B5CF83-31E3-8F43-858A-6A94D799F482}" srcOrd="1" destOrd="0" presId="urn:microsoft.com/office/officeart/2005/8/layout/process4"/>
    <dgm:cxn modelId="{3EF17663-6A74-D347-BE01-74DF4BBC4594}" type="presParOf" srcId="{C5A63534-D74B-5244-8D97-2BE73100A921}" destId="{27660D16-091F-664F-A917-E2F2E846B640}" srcOrd="2" destOrd="0" presId="urn:microsoft.com/office/officeart/2005/8/layout/process4"/>
    <dgm:cxn modelId="{BB4AC7AC-D83A-D145-876B-03EA5095CA46}" type="presParOf" srcId="{27660D16-091F-664F-A917-E2F2E846B640}" destId="{E62C68CC-DF4B-3544-B306-0F756BA56E03}" srcOrd="0" destOrd="0" presId="urn:microsoft.com/office/officeart/2005/8/layout/process4"/>
    <dgm:cxn modelId="{3C6A238E-5025-C44C-AD78-89FD70A021FC}" type="presParOf" srcId="{27660D16-091F-664F-A917-E2F2E846B640}" destId="{35C511DE-332C-3147-9087-21EDD2C5EEFD}" srcOrd="1" destOrd="0" presId="urn:microsoft.com/office/officeart/2005/8/layout/process4"/>
    <dgm:cxn modelId="{E1FBF48E-D333-5840-B8F5-C669672E3797}" type="presParOf" srcId="{9CC38C01-8AF5-CD46-ABAA-8D80080CF220}" destId="{6003DD91-7420-8041-8375-A602FFECB651}" srcOrd="3" destOrd="0" presId="urn:microsoft.com/office/officeart/2005/8/layout/process4"/>
    <dgm:cxn modelId="{45D3887E-8CAB-3241-B1EA-91A8086E3FC2}" type="presParOf" srcId="{9CC38C01-8AF5-CD46-ABAA-8D80080CF220}" destId="{CD52D9F5-C9D4-3241-BF98-BDD98986FB7A}" srcOrd="4" destOrd="0" presId="urn:microsoft.com/office/officeart/2005/8/layout/process4"/>
    <dgm:cxn modelId="{3EF371E9-1C70-9C42-AA9E-D72E880B9380}" type="presParOf" srcId="{CD52D9F5-C9D4-3241-BF98-BDD98986FB7A}" destId="{6E8A6E77-BDED-FE4D-B40D-8DFF485B2D6D}"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3629717-B494-4D84-AEB4-7C7B65A5EF70}" type="doc">
      <dgm:prSet loTypeId="urn:microsoft.com/office/officeart/2005/8/layout/vList2" loCatId="list" qsTypeId="urn:microsoft.com/office/officeart/2005/8/quickstyle/simple1#2" qsCatId="simple" csTypeId="urn:microsoft.com/office/officeart/2005/8/colors/colorful5#1" csCatId="colorful"/>
      <dgm:spPr/>
      <dgm:t>
        <a:bodyPr/>
        <a:lstStyle/>
        <a:p>
          <a:endParaRPr lang="en-US"/>
        </a:p>
      </dgm:t>
    </dgm:pt>
    <dgm:pt modelId="{5730A839-8323-442B-9263-321167980B00}">
      <dgm:prSet/>
      <dgm:spPr/>
      <dgm:t>
        <a:bodyPr/>
        <a:lstStyle/>
        <a:p>
          <a:r>
            <a:rPr lang="en-US"/>
            <a:t>All operations in a computer (non quantum) are constrained by a binary system</a:t>
          </a:r>
        </a:p>
      </dgm:t>
    </dgm:pt>
    <dgm:pt modelId="{95AF2A51-79AC-41D1-9998-83638BA2FAEF}" type="parTrans" cxnId="{FB0F325C-E9E4-472D-8119-C78E1F649CFD}">
      <dgm:prSet/>
      <dgm:spPr/>
      <dgm:t>
        <a:bodyPr/>
        <a:lstStyle/>
        <a:p>
          <a:endParaRPr lang="en-US"/>
        </a:p>
      </dgm:t>
    </dgm:pt>
    <dgm:pt modelId="{272A3615-6C18-4D6F-B190-5D1762FC7B55}" type="sibTrans" cxnId="{FB0F325C-E9E4-472D-8119-C78E1F649CFD}">
      <dgm:prSet/>
      <dgm:spPr/>
      <dgm:t>
        <a:bodyPr/>
        <a:lstStyle/>
        <a:p>
          <a:endParaRPr lang="en-US"/>
        </a:p>
      </dgm:t>
    </dgm:pt>
    <dgm:pt modelId="{0F4668A0-0932-41F5-9D8B-E51A6B26012B}">
      <dgm:prSet/>
      <dgm:spPr/>
      <dgm:t>
        <a:bodyPr/>
        <a:lstStyle/>
        <a:p>
          <a:r>
            <a:rPr lang="en-US"/>
            <a:t>When we provide instruction to a machine this is achieved by providing instructions that equate to switching many transistors on or off in a specific sequence</a:t>
          </a:r>
        </a:p>
      </dgm:t>
    </dgm:pt>
    <dgm:pt modelId="{58683694-1037-45A8-9933-CFF8A9B0D572}" type="parTrans" cxnId="{10135880-BB36-4651-8465-D53F9A16CFBA}">
      <dgm:prSet/>
      <dgm:spPr/>
      <dgm:t>
        <a:bodyPr/>
        <a:lstStyle/>
        <a:p>
          <a:endParaRPr lang="en-US"/>
        </a:p>
      </dgm:t>
    </dgm:pt>
    <dgm:pt modelId="{2B30426F-12F5-49C2-B7CE-7CE027FDBC03}" type="sibTrans" cxnId="{10135880-BB36-4651-8465-D53F9A16CFBA}">
      <dgm:prSet/>
      <dgm:spPr/>
      <dgm:t>
        <a:bodyPr/>
        <a:lstStyle/>
        <a:p>
          <a:endParaRPr lang="en-US"/>
        </a:p>
      </dgm:t>
    </dgm:pt>
    <dgm:pt modelId="{76A33291-406C-49E6-ACEF-0EFAF523EBAA}">
      <dgm:prSet/>
      <dgm:spPr/>
      <dgm:t>
        <a:bodyPr/>
        <a:lstStyle/>
        <a:p>
          <a:r>
            <a:rPr lang="en-US"/>
            <a:t>Remember Moore’s Law ?</a:t>
          </a:r>
        </a:p>
      </dgm:t>
    </dgm:pt>
    <dgm:pt modelId="{314D1101-2EC6-4C77-A8A0-0B840B45EC8C}" type="parTrans" cxnId="{AFF31BC7-7BA8-4146-A6C8-B590888954D7}">
      <dgm:prSet/>
      <dgm:spPr/>
      <dgm:t>
        <a:bodyPr/>
        <a:lstStyle/>
        <a:p>
          <a:endParaRPr lang="en-US"/>
        </a:p>
      </dgm:t>
    </dgm:pt>
    <dgm:pt modelId="{115E9302-1A62-447A-A25B-4A31095C5097}" type="sibTrans" cxnId="{AFF31BC7-7BA8-4146-A6C8-B590888954D7}">
      <dgm:prSet/>
      <dgm:spPr/>
      <dgm:t>
        <a:bodyPr/>
        <a:lstStyle/>
        <a:p>
          <a:endParaRPr lang="en-US"/>
        </a:p>
      </dgm:t>
    </dgm:pt>
    <dgm:pt modelId="{9502733E-EFF8-C64F-AA62-536938DB525D}" type="pres">
      <dgm:prSet presAssocID="{93629717-B494-4D84-AEB4-7C7B65A5EF70}" presName="linear" presStyleCnt="0">
        <dgm:presLayoutVars>
          <dgm:animLvl val="lvl"/>
          <dgm:resizeHandles val="exact"/>
        </dgm:presLayoutVars>
      </dgm:prSet>
      <dgm:spPr/>
    </dgm:pt>
    <dgm:pt modelId="{2AA15C75-1158-0E4C-A3E3-95C38262CC93}" type="pres">
      <dgm:prSet presAssocID="{5730A839-8323-442B-9263-321167980B00}" presName="parentText" presStyleLbl="node1" presStyleIdx="0" presStyleCnt="3">
        <dgm:presLayoutVars>
          <dgm:chMax val="0"/>
          <dgm:bulletEnabled val="1"/>
        </dgm:presLayoutVars>
      </dgm:prSet>
      <dgm:spPr/>
    </dgm:pt>
    <dgm:pt modelId="{727DF5F9-2B8A-9543-8555-A190C7B62829}" type="pres">
      <dgm:prSet presAssocID="{272A3615-6C18-4D6F-B190-5D1762FC7B55}" presName="spacer" presStyleCnt="0"/>
      <dgm:spPr/>
    </dgm:pt>
    <dgm:pt modelId="{C2DEC019-57D8-7A4C-A147-0E3941C94807}" type="pres">
      <dgm:prSet presAssocID="{0F4668A0-0932-41F5-9D8B-E51A6B26012B}" presName="parentText" presStyleLbl="node1" presStyleIdx="1" presStyleCnt="3">
        <dgm:presLayoutVars>
          <dgm:chMax val="0"/>
          <dgm:bulletEnabled val="1"/>
        </dgm:presLayoutVars>
      </dgm:prSet>
      <dgm:spPr/>
    </dgm:pt>
    <dgm:pt modelId="{0D574986-39BB-9A47-9BD5-007065231BC7}" type="pres">
      <dgm:prSet presAssocID="{2B30426F-12F5-49C2-B7CE-7CE027FDBC03}" presName="spacer" presStyleCnt="0"/>
      <dgm:spPr/>
    </dgm:pt>
    <dgm:pt modelId="{0412EA7B-7EC0-FF4D-ABF5-75634D380B23}" type="pres">
      <dgm:prSet presAssocID="{76A33291-406C-49E6-ACEF-0EFAF523EBAA}" presName="parentText" presStyleLbl="node1" presStyleIdx="2" presStyleCnt="3">
        <dgm:presLayoutVars>
          <dgm:chMax val="0"/>
          <dgm:bulletEnabled val="1"/>
        </dgm:presLayoutVars>
      </dgm:prSet>
      <dgm:spPr/>
    </dgm:pt>
  </dgm:ptLst>
  <dgm:cxnLst>
    <dgm:cxn modelId="{FB0F325C-E9E4-472D-8119-C78E1F649CFD}" srcId="{93629717-B494-4D84-AEB4-7C7B65A5EF70}" destId="{5730A839-8323-442B-9263-321167980B00}" srcOrd="0" destOrd="0" parTransId="{95AF2A51-79AC-41D1-9998-83638BA2FAEF}" sibTransId="{272A3615-6C18-4D6F-B190-5D1762FC7B55}"/>
    <dgm:cxn modelId="{A7CD264F-E28E-C643-A3E3-1D8694E39682}" type="presOf" srcId="{5730A839-8323-442B-9263-321167980B00}" destId="{2AA15C75-1158-0E4C-A3E3-95C38262CC93}" srcOrd="0" destOrd="0" presId="urn:microsoft.com/office/officeart/2005/8/layout/vList2"/>
    <dgm:cxn modelId="{110E6650-7924-DA41-8BA8-C82D82738DA9}" type="presOf" srcId="{76A33291-406C-49E6-ACEF-0EFAF523EBAA}" destId="{0412EA7B-7EC0-FF4D-ABF5-75634D380B23}" srcOrd="0" destOrd="0" presId="urn:microsoft.com/office/officeart/2005/8/layout/vList2"/>
    <dgm:cxn modelId="{521ED753-11E1-BB4D-BD97-AD9D7049A822}" type="presOf" srcId="{93629717-B494-4D84-AEB4-7C7B65A5EF70}" destId="{9502733E-EFF8-C64F-AA62-536938DB525D}" srcOrd="0" destOrd="0" presId="urn:microsoft.com/office/officeart/2005/8/layout/vList2"/>
    <dgm:cxn modelId="{10135880-BB36-4651-8465-D53F9A16CFBA}" srcId="{93629717-B494-4D84-AEB4-7C7B65A5EF70}" destId="{0F4668A0-0932-41F5-9D8B-E51A6B26012B}" srcOrd="1" destOrd="0" parTransId="{58683694-1037-45A8-9933-CFF8A9B0D572}" sibTransId="{2B30426F-12F5-49C2-B7CE-7CE027FDBC03}"/>
    <dgm:cxn modelId="{FEE0CDAE-04E5-3349-9587-613990528CDE}" type="presOf" srcId="{0F4668A0-0932-41F5-9D8B-E51A6B26012B}" destId="{C2DEC019-57D8-7A4C-A147-0E3941C94807}" srcOrd="0" destOrd="0" presId="urn:microsoft.com/office/officeart/2005/8/layout/vList2"/>
    <dgm:cxn modelId="{AFF31BC7-7BA8-4146-A6C8-B590888954D7}" srcId="{93629717-B494-4D84-AEB4-7C7B65A5EF70}" destId="{76A33291-406C-49E6-ACEF-0EFAF523EBAA}" srcOrd="2" destOrd="0" parTransId="{314D1101-2EC6-4C77-A8A0-0B840B45EC8C}" sibTransId="{115E9302-1A62-447A-A25B-4A31095C5097}"/>
    <dgm:cxn modelId="{9A4045CC-9E81-4C46-BA6D-54F2EF708399}" type="presParOf" srcId="{9502733E-EFF8-C64F-AA62-536938DB525D}" destId="{2AA15C75-1158-0E4C-A3E3-95C38262CC93}" srcOrd="0" destOrd="0" presId="urn:microsoft.com/office/officeart/2005/8/layout/vList2"/>
    <dgm:cxn modelId="{8DC6B90F-B1F0-6546-B813-9AA5766D3176}" type="presParOf" srcId="{9502733E-EFF8-C64F-AA62-536938DB525D}" destId="{727DF5F9-2B8A-9543-8555-A190C7B62829}" srcOrd="1" destOrd="0" presId="urn:microsoft.com/office/officeart/2005/8/layout/vList2"/>
    <dgm:cxn modelId="{0059BE07-D47A-FE43-BEB4-E533965F2D11}" type="presParOf" srcId="{9502733E-EFF8-C64F-AA62-536938DB525D}" destId="{C2DEC019-57D8-7A4C-A147-0E3941C94807}" srcOrd="2" destOrd="0" presId="urn:microsoft.com/office/officeart/2005/8/layout/vList2"/>
    <dgm:cxn modelId="{1F124690-3E4D-8E49-933E-CD107B7F7D27}" type="presParOf" srcId="{9502733E-EFF8-C64F-AA62-536938DB525D}" destId="{0D574986-39BB-9A47-9BD5-007065231BC7}" srcOrd="3" destOrd="0" presId="urn:microsoft.com/office/officeart/2005/8/layout/vList2"/>
    <dgm:cxn modelId="{434E4368-742B-C34D-A082-A4D58C106BA9}" type="presParOf" srcId="{9502733E-EFF8-C64F-AA62-536938DB525D}" destId="{0412EA7B-7EC0-FF4D-ABF5-75634D380B23}"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9534DDE-D531-4DB7-9DAB-08C3B674C1F6}" type="doc">
      <dgm:prSet loTypeId="urn:microsoft.com/office/officeart/2018/2/layout/IconVerticalSolidList" loCatId="icon" qsTypeId="urn:microsoft.com/office/officeart/2005/8/quickstyle/simple1#3" qsCatId="simple" csTypeId="urn:microsoft.com/office/officeart/2018/5/colors/Iconchunking_neutralicontext_colorful1" csCatId="colorful" phldr="1"/>
      <dgm:spPr/>
      <dgm:t>
        <a:bodyPr/>
        <a:lstStyle/>
        <a:p>
          <a:endParaRPr lang="en-US"/>
        </a:p>
      </dgm:t>
    </dgm:pt>
    <dgm:pt modelId="{DDCD2BC0-315D-45D6-960F-644342D7E802}">
      <dgm:prSet/>
      <dgm:spPr/>
      <dgm:t>
        <a:bodyPr/>
        <a:lstStyle/>
        <a:p>
          <a:r>
            <a:rPr lang="en-GB"/>
            <a:t>NOT gate – 2 (2 transistors)</a:t>
          </a:r>
          <a:endParaRPr lang="en-US"/>
        </a:p>
      </dgm:t>
    </dgm:pt>
    <dgm:pt modelId="{C30A8F3D-C592-4371-B58F-CCBEE997F65A}" type="parTrans" cxnId="{72BFE030-70B4-4E7D-874E-C9F4C52F1F27}">
      <dgm:prSet/>
      <dgm:spPr/>
      <dgm:t>
        <a:bodyPr/>
        <a:lstStyle/>
        <a:p>
          <a:endParaRPr lang="en-US"/>
        </a:p>
      </dgm:t>
    </dgm:pt>
    <dgm:pt modelId="{35343718-B3D9-4DA4-8160-DBA4EF8ED1CD}" type="sibTrans" cxnId="{72BFE030-70B4-4E7D-874E-C9F4C52F1F27}">
      <dgm:prSet/>
      <dgm:spPr/>
      <dgm:t>
        <a:bodyPr/>
        <a:lstStyle/>
        <a:p>
          <a:endParaRPr lang="en-US"/>
        </a:p>
      </dgm:t>
    </dgm:pt>
    <dgm:pt modelId="{7C581AA7-7D6E-40AC-9983-5858C3C4172B}">
      <dgm:prSet/>
      <dgm:spPr/>
      <dgm:t>
        <a:bodyPr/>
        <a:lstStyle/>
        <a:p>
          <a:r>
            <a:rPr lang="en-GB"/>
            <a:t>AND gate – 6</a:t>
          </a:r>
          <a:endParaRPr lang="en-US"/>
        </a:p>
      </dgm:t>
    </dgm:pt>
    <dgm:pt modelId="{4A6B5685-F050-4DFC-95E1-73AD993F7BEA}" type="parTrans" cxnId="{89AE43CB-F497-4F0D-AC87-E23A12EAB46D}">
      <dgm:prSet/>
      <dgm:spPr/>
      <dgm:t>
        <a:bodyPr/>
        <a:lstStyle/>
        <a:p>
          <a:endParaRPr lang="en-US"/>
        </a:p>
      </dgm:t>
    </dgm:pt>
    <dgm:pt modelId="{14D83484-F53B-4934-839F-D9EBA6F2C1E0}" type="sibTrans" cxnId="{89AE43CB-F497-4F0D-AC87-E23A12EAB46D}">
      <dgm:prSet/>
      <dgm:spPr/>
      <dgm:t>
        <a:bodyPr/>
        <a:lstStyle/>
        <a:p>
          <a:endParaRPr lang="en-US"/>
        </a:p>
      </dgm:t>
    </dgm:pt>
    <dgm:pt modelId="{9DA505B3-65DE-4F93-B450-1A0D6BC99CC6}">
      <dgm:prSet/>
      <dgm:spPr/>
      <dgm:t>
        <a:bodyPr/>
        <a:lstStyle/>
        <a:p>
          <a:r>
            <a:rPr lang="en-GB"/>
            <a:t>OR gate – 6 </a:t>
          </a:r>
          <a:endParaRPr lang="en-US"/>
        </a:p>
      </dgm:t>
    </dgm:pt>
    <dgm:pt modelId="{6B8DE9A7-3D8C-41A6-8965-EE41F578951D}" type="parTrans" cxnId="{50E8480F-EF28-419F-B9E3-0160E4D090A5}">
      <dgm:prSet/>
      <dgm:spPr/>
      <dgm:t>
        <a:bodyPr/>
        <a:lstStyle/>
        <a:p>
          <a:endParaRPr lang="en-US"/>
        </a:p>
      </dgm:t>
    </dgm:pt>
    <dgm:pt modelId="{7F69D74D-A4B1-49C1-AD61-78B39A7437B5}" type="sibTrans" cxnId="{50E8480F-EF28-419F-B9E3-0160E4D090A5}">
      <dgm:prSet/>
      <dgm:spPr/>
      <dgm:t>
        <a:bodyPr/>
        <a:lstStyle/>
        <a:p>
          <a:endParaRPr lang="en-US"/>
        </a:p>
      </dgm:t>
    </dgm:pt>
    <dgm:pt modelId="{E88550D0-0B30-443D-AE66-683E91A65ACB}">
      <dgm:prSet/>
      <dgm:spPr/>
      <dgm:t>
        <a:bodyPr/>
        <a:lstStyle/>
        <a:p>
          <a:r>
            <a:rPr lang="en-GB" dirty="0"/>
            <a:t>10,000,000,000 in the Intel quad core i9-14900k and many more in non-commercial hardware</a:t>
          </a:r>
          <a:endParaRPr lang="en-US" dirty="0"/>
        </a:p>
      </dgm:t>
    </dgm:pt>
    <dgm:pt modelId="{D935DCD6-DB2C-4A7D-B364-5712E3890EAC}" type="parTrans" cxnId="{648830F3-8060-43F6-B67C-0602C1A6E8B5}">
      <dgm:prSet/>
      <dgm:spPr/>
      <dgm:t>
        <a:bodyPr/>
        <a:lstStyle/>
        <a:p>
          <a:endParaRPr lang="en-US"/>
        </a:p>
      </dgm:t>
    </dgm:pt>
    <dgm:pt modelId="{AD679264-8C72-4958-8DB3-28BE2F4308D7}" type="sibTrans" cxnId="{648830F3-8060-43F6-B67C-0602C1A6E8B5}">
      <dgm:prSet/>
      <dgm:spPr/>
      <dgm:t>
        <a:bodyPr/>
        <a:lstStyle/>
        <a:p>
          <a:endParaRPr lang="en-US"/>
        </a:p>
      </dgm:t>
    </dgm:pt>
    <dgm:pt modelId="{AABA9350-05F7-40DA-B66A-80F2572B7A07}" type="pres">
      <dgm:prSet presAssocID="{99534DDE-D531-4DB7-9DAB-08C3B674C1F6}" presName="root" presStyleCnt="0">
        <dgm:presLayoutVars>
          <dgm:dir/>
          <dgm:resizeHandles val="exact"/>
        </dgm:presLayoutVars>
      </dgm:prSet>
      <dgm:spPr/>
    </dgm:pt>
    <dgm:pt modelId="{B15A9825-9126-4C28-BE48-BBD2F09F6C40}" type="pres">
      <dgm:prSet presAssocID="{DDCD2BC0-315D-45D6-960F-644342D7E802}" presName="compNode" presStyleCnt="0"/>
      <dgm:spPr/>
    </dgm:pt>
    <dgm:pt modelId="{7731CF63-E01A-4834-A41F-73265449391A}" type="pres">
      <dgm:prSet presAssocID="{DDCD2BC0-315D-45D6-960F-644342D7E802}" presName="bgRect" presStyleLbl="bgShp" presStyleIdx="0" presStyleCnt="4"/>
      <dgm:spPr/>
    </dgm:pt>
    <dgm:pt modelId="{DEA875AD-CEAE-4063-BCDE-0ED2519C4F11}" type="pres">
      <dgm:prSet presAssocID="{DDCD2BC0-315D-45D6-960F-644342D7E802}"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Processor"/>
        </a:ext>
      </dgm:extLst>
    </dgm:pt>
    <dgm:pt modelId="{664F7E6A-C2EA-4DD6-A39F-5F9DD01396AB}" type="pres">
      <dgm:prSet presAssocID="{DDCD2BC0-315D-45D6-960F-644342D7E802}" presName="spaceRect" presStyleCnt="0"/>
      <dgm:spPr/>
    </dgm:pt>
    <dgm:pt modelId="{4551053D-5FB3-46D6-8288-ACE647850300}" type="pres">
      <dgm:prSet presAssocID="{DDCD2BC0-315D-45D6-960F-644342D7E802}" presName="parTx" presStyleLbl="revTx" presStyleIdx="0" presStyleCnt="4">
        <dgm:presLayoutVars>
          <dgm:chMax val="0"/>
          <dgm:chPref val="0"/>
        </dgm:presLayoutVars>
      </dgm:prSet>
      <dgm:spPr/>
    </dgm:pt>
    <dgm:pt modelId="{AE744DF4-FF1D-42AA-AADA-BB75CFBEC9DC}" type="pres">
      <dgm:prSet presAssocID="{35343718-B3D9-4DA4-8160-DBA4EF8ED1CD}" presName="sibTrans" presStyleCnt="0"/>
      <dgm:spPr/>
    </dgm:pt>
    <dgm:pt modelId="{EAC552B0-9AB6-421E-B55C-83EE61472E8C}" type="pres">
      <dgm:prSet presAssocID="{7C581AA7-7D6E-40AC-9983-5858C3C4172B}" presName="compNode" presStyleCnt="0"/>
      <dgm:spPr/>
    </dgm:pt>
    <dgm:pt modelId="{44DAB74A-4B0A-4BAD-BF7B-0C43B40012F2}" type="pres">
      <dgm:prSet presAssocID="{7C581AA7-7D6E-40AC-9983-5858C3C4172B}" presName="bgRect" presStyleLbl="bgShp" presStyleIdx="1" presStyleCnt="4"/>
      <dgm:spPr/>
    </dgm:pt>
    <dgm:pt modelId="{2D0EE200-87A3-415C-B0DD-B52EFA5EDA34}" type="pres">
      <dgm:prSet presAssocID="{7C581AA7-7D6E-40AC-9983-5858C3C4172B}"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Fence"/>
        </a:ext>
      </dgm:extLst>
    </dgm:pt>
    <dgm:pt modelId="{95036ED4-C0E2-416D-82DF-21A911F69551}" type="pres">
      <dgm:prSet presAssocID="{7C581AA7-7D6E-40AC-9983-5858C3C4172B}" presName="spaceRect" presStyleCnt="0"/>
      <dgm:spPr/>
    </dgm:pt>
    <dgm:pt modelId="{15C143D2-DEEF-4FA4-A3AE-8DBE0837E257}" type="pres">
      <dgm:prSet presAssocID="{7C581AA7-7D6E-40AC-9983-5858C3C4172B}" presName="parTx" presStyleLbl="revTx" presStyleIdx="1" presStyleCnt="4">
        <dgm:presLayoutVars>
          <dgm:chMax val="0"/>
          <dgm:chPref val="0"/>
        </dgm:presLayoutVars>
      </dgm:prSet>
      <dgm:spPr/>
    </dgm:pt>
    <dgm:pt modelId="{80BFB22B-58C8-48F7-BC65-6EB4A17C400D}" type="pres">
      <dgm:prSet presAssocID="{14D83484-F53B-4934-839F-D9EBA6F2C1E0}" presName="sibTrans" presStyleCnt="0"/>
      <dgm:spPr/>
    </dgm:pt>
    <dgm:pt modelId="{01BCF822-2854-4507-8BDC-F28279D07266}" type="pres">
      <dgm:prSet presAssocID="{9DA505B3-65DE-4F93-B450-1A0D6BC99CC6}" presName="compNode" presStyleCnt="0"/>
      <dgm:spPr/>
    </dgm:pt>
    <dgm:pt modelId="{B19C0528-83CC-448E-984B-1C60FF770E5B}" type="pres">
      <dgm:prSet presAssocID="{9DA505B3-65DE-4F93-B450-1A0D6BC99CC6}" presName="bgRect" presStyleLbl="bgShp" presStyleIdx="2" presStyleCnt="4"/>
      <dgm:spPr/>
    </dgm:pt>
    <dgm:pt modelId="{1885F013-2500-4CE2-AA56-9491D696D25C}" type="pres">
      <dgm:prSet presAssocID="{9DA505B3-65DE-4F93-B450-1A0D6BC99CC6}"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Key"/>
        </a:ext>
      </dgm:extLst>
    </dgm:pt>
    <dgm:pt modelId="{5A3B4FE0-B24D-40AB-943E-00057A16C406}" type="pres">
      <dgm:prSet presAssocID="{9DA505B3-65DE-4F93-B450-1A0D6BC99CC6}" presName="spaceRect" presStyleCnt="0"/>
      <dgm:spPr/>
    </dgm:pt>
    <dgm:pt modelId="{1A2D829D-05B7-48DE-ADF8-CCA39B037F4B}" type="pres">
      <dgm:prSet presAssocID="{9DA505B3-65DE-4F93-B450-1A0D6BC99CC6}" presName="parTx" presStyleLbl="revTx" presStyleIdx="2" presStyleCnt="4">
        <dgm:presLayoutVars>
          <dgm:chMax val="0"/>
          <dgm:chPref val="0"/>
        </dgm:presLayoutVars>
      </dgm:prSet>
      <dgm:spPr/>
    </dgm:pt>
    <dgm:pt modelId="{FD05C802-E9CE-4461-A13F-A1278AF235B2}" type="pres">
      <dgm:prSet presAssocID="{7F69D74D-A4B1-49C1-AD61-78B39A7437B5}" presName="sibTrans" presStyleCnt="0"/>
      <dgm:spPr/>
    </dgm:pt>
    <dgm:pt modelId="{59881D50-52B5-4EC5-AE6F-9AF34B3068D2}" type="pres">
      <dgm:prSet presAssocID="{E88550D0-0B30-443D-AE66-683E91A65ACB}" presName="compNode" presStyleCnt="0"/>
      <dgm:spPr/>
    </dgm:pt>
    <dgm:pt modelId="{83A60FC8-2CB0-4479-BA1A-94AC2B038B9E}" type="pres">
      <dgm:prSet presAssocID="{E88550D0-0B30-443D-AE66-683E91A65ACB}" presName="bgRect" presStyleLbl="bgShp" presStyleIdx="3" presStyleCnt="4"/>
      <dgm:spPr/>
    </dgm:pt>
    <dgm:pt modelId="{35D9F7B0-4671-4EE6-8592-27821C51F1A9}" type="pres">
      <dgm:prSet presAssocID="{E88550D0-0B30-443D-AE66-683E91A65ACB}"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omputer"/>
        </a:ext>
      </dgm:extLst>
    </dgm:pt>
    <dgm:pt modelId="{EAB6EB02-A513-48A1-B481-F4B16BB468FE}" type="pres">
      <dgm:prSet presAssocID="{E88550D0-0B30-443D-AE66-683E91A65ACB}" presName="spaceRect" presStyleCnt="0"/>
      <dgm:spPr/>
    </dgm:pt>
    <dgm:pt modelId="{88A46EAC-4AC3-44FC-9CF1-EC9B74A51B63}" type="pres">
      <dgm:prSet presAssocID="{E88550D0-0B30-443D-AE66-683E91A65ACB}" presName="parTx" presStyleLbl="revTx" presStyleIdx="3" presStyleCnt="4">
        <dgm:presLayoutVars>
          <dgm:chMax val="0"/>
          <dgm:chPref val="0"/>
        </dgm:presLayoutVars>
      </dgm:prSet>
      <dgm:spPr/>
    </dgm:pt>
  </dgm:ptLst>
  <dgm:cxnLst>
    <dgm:cxn modelId="{D5DFEE0B-BDC9-466B-B09C-FF77DEF9E600}" type="presOf" srcId="{99534DDE-D531-4DB7-9DAB-08C3B674C1F6}" destId="{AABA9350-05F7-40DA-B66A-80F2572B7A07}" srcOrd="0" destOrd="0" presId="urn:microsoft.com/office/officeart/2018/2/layout/IconVerticalSolidList"/>
    <dgm:cxn modelId="{50E8480F-EF28-419F-B9E3-0160E4D090A5}" srcId="{99534DDE-D531-4DB7-9DAB-08C3B674C1F6}" destId="{9DA505B3-65DE-4F93-B450-1A0D6BC99CC6}" srcOrd="2" destOrd="0" parTransId="{6B8DE9A7-3D8C-41A6-8965-EE41F578951D}" sibTransId="{7F69D74D-A4B1-49C1-AD61-78B39A7437B5}"/>
    <dgm:cxn modelId="{595D1827-2436-444A-AD57-3633F09A7CC8}" type="presOf" srcId="{9DA505B3-65DE-4F93-B450-1A0D6BC99CC6}" destId="{1A2D829D-05B7-48DE-ADF8-CCA39B037F4B}" srcOrd="0" destOrd="0" presId="urn:microsoft.com/office/officeart/2018/2/layout/IconVerticalSolidList"/>
    <dgm:cxn modelId="{72BFE030-70B4-4E7D-874E-C9F4C52F1F27}" srcId="{99534DDE-D531-4DB7-9DAB-08C3B674C1F6}" destId="{DDCD2BC0-315D-45D6-960F-644342D7E802}" srcOrd="0" destOrd="0" parTransId="{C30A8F3D-C592-4371-B58F-CCBEE997F65A}" sibTransId="{35343718-B3D9-4DA4-8160-DBA4EF8ED1CD}"/>
    <dgm:cxn modelId="{80946292-7B7B-4C48-80B4-7E8C4BE568B3}" type="presOf" srcId="{E88550D0-0B30-443D-AE66-683E91A65ACB}" destId="{88A46EAC-4AC3-44FC-9CF1-EC9B74A51B63}" srcOrd="0" destOrd="0" presId="urn:microsoft.com/office/officeart/2018/2/layout/IconVerticalSolidList"/>
    <dgm:cxn modelId="{74E6EBC8-0F28-47D3-91B5-6ADA342A08BE}" type="presOf" srcId="{7C581AA7-7D6E-40AC-9983-5858C3C4172B}" destId="{15C143D2-DEEF-4FA4-A3AE-8DBE0837E257}" srcOrd="0" destOrd="0" presId="urn:microsoft.com/office/officeart/2018/2/layout/IconVerticalSolidList"/>
    <dgm:cxn modelId="{89AE43CB-F497-4F0D-AC87-E23A12EAB46D}" srcId="{99534DDE-D531-4DB7-9DAB-08C3B674C1F6}" destId="{7C581AA7-7D6E-40AC-9983-5858C3C4172B}" srcOrd="1" destOrd="0" parTransId="{4A6B5685-F050-4DFC-95E1-73AD993F7BEA}" sibTransId="{14D83484-F53B-4934-839F-D9EBA6F2C1E0}"/>
    <dgm:cxn modelId="{5B9777E5-C687-449F-825B-BFD01637EF15}" type="presOf" srcId="{DDCD2BC0-315D-45D6-960F-644342D7E802}" destId="{4551053D-5FB3-46D6-8288-ACE647850300}" srcOrd="0" destOrd="0" presId="urn:microsoft.com/office/officeart/2018/2/layout/IconVerticalSolidList"/>
    <dgm:cxn modelId="{648830F3-8060-43F6-B67C-0602C1A6E8B5}" srcId="{99534DDE-D531-4DB7-9DAB-08C3B674C1F6}" destId="{E88550D0-0B30-443D-AE66-683E91A65ACB}" srcOrd="3" destOrd="0" parTransId="{D935DCD6-DB2C-4A7D-B364-5712E3890EAC}" sibTransId="{AD679264-8C72-4958-8DB3-28BE2F4308D7}"/>
    <dgm:cxn modelId="{CB03534D-8A32-4EC1-8F4F-93B075A8B7A9}" type="presParOf" srcId="{AABA9350-05F7-40DA-B66A-80F2572B7A07}" destId="{B15A9825-9126-4C28-BE48-BBD2F09F6C40}" srcOrd="0" destOrd="0" presId="urn:microsoft.com/office/officeart/2018/2/layout/IconVerticalSolidList"/>
    <dgm:cxn modelId="{E55EBD10-B905-40F1-AF15-768DAB130D9E}" type="presParOf" srcId="{B15A9825-9126-4C28-BE48-BBD2F09F6C40}" destId="{7731CF63-E01A-4834-A41F-73265449391A}" srcOrd="0" destOrd="0" presId="urn:microsoft.com/office/officeart/2018/2/layout/IconVerticalSolidList"/>
    <dgm:cxn modelId="{19145C5B-E83C-4848-AA12-80D0CF85704E}" type="presParOf" srcId="{B15A9825-9126-4C28-BE48-BBD2F09F6C40}" destId="{DEA875AD-CEAE-4063-BCDE-0ED2519C4F11}" srcOrd="1" destOrd="0" presId="urn:microsoft.com/office/officeart/2018/2/layout/IconVerticalSolidList"/>
    <dgm:cxn modelId="{795D643C-87AB-4F7D-9BAB-D1362FEB5270}" type="presParOf" srcId="{B15A9825-9126-4C28-BE48-BBD2F09F6C40}" destId="{664F7E6A-C2EA-4DD6-A39F-5F9DD01396AB}" srcOrd="2" destOrd="0" presId="urn:microsoft.com/office/officeart/2018/2/layout/IconVerticalSolidList"/>
    <dgm:cxn modelId="{C7B80C02-2041-486D-B5D1-24CEED6F6DEF}" type="presParOf" srcId="{B15A9825-9126-4C28-BE48-BBD2F09F6C40}" destId="{4551053D-5FB3-46D6-8288-ACE647850300}" srcOrd="3" destOrd="0" presId="urn:microsoft.com/office/officeart/2018/2/layout/IconVerticalSolidList"/>
    <dgm:cxn modelId="{9DE1FECA-A1C4-4B2A-BD27-3AED8EE031F6}" type="presParOf" srcId="{AABA9350-05F7-40DA-B66A-80F2572B7A07}" destId="{AE744DF4-FF1D-42AA-AADA-BB75CFBEC9DC}" srcOrd="1" destOrd="0" presId="urn:microsoft.com/office/officeart/2018/2/layout/IconVerticalSolidList"/>
    <dgm:cxn modelId="{99C44016-4F92-448C-A576-B387EB1391B5}" type="presParOf" srcId="{AABA9350-05F7-40DA-B66A-80F2572B7A07}" destId="{EAC552B0-9AB6-421E-B55C-83EE61472E8C}" srcOrd="2" destOrd="0" presId="urn:microsoft.com/office/officeart/2018/2/layout/IconVerticalSolidList"/>
    <dgm:cxn modelId="{CEA8B7C5-C03B-4646-85AE-DBD42B1C6C81}" type="presParOf" srcId="{EAC552B0-9AB6-421E-B55C-83EE61472E8C}" destId="{44DAB74A-4B0A-4BAD-BF7B-0C43B40012F2}" srcOrd="0" destOrd="0" presId="urn:microsoft.com/office/officeart/2018/2/layout/IconVerticalSolidList"/>
    <dgm:cxn modelId="{9E04049B-71F4-455F-87AB-10BA382D88AA}" type="presParOf" srcId="{EAC552B0-9AB6-421E-B55C-83EE61472E8C}" destId="{2D0EE200-87A3-415C-B0DD-B52EFA5EDA34}" srcOrd="1" destOrd="0" presId="urn:microsoft.com/office/officeart/2018/2/layout/IconVerticalSolidList"/>
    <dgm:cxn modelId="{C9012316-1B3C-443B-A31E-42AF30E3ED41}" type="presParOf" srcId="{EAC552B0-9AB6-421E-B55C-83EE61472E8C}" destId="{95036ED4-C0E2-416D-82DF-21A911F69551}" srcOrd="2" destOrd="0" presId="urn:microsoft.com/office/officeart/2018/2/layout/IconVerticalSolidList"/>
    <dgm:cxn modelId="{569FCA84-E0E5-47AE-B671-E50EA24C0A24}" type="presParOf" srcId="{EAC552B0-9AB6-421E-B55C-83EE61472E8C}" destId="{15C143D2-DEEF-4FA4-A3AE-8DBE0837E257}" srcOrd="3" destOrd="0" presId="urn:microsoft.com/office/officeart/2018/2/layout/IconVerticalSolidList"/>
    <dgm:cxn modelId="{DB8C0843-8523-4B35-8264-BB5FAF31375D}" type="presParOf" srcId="{AABA9350-05F7-40DA-B66A-80F2572B7A07}" destId="{80BFB22B-58C8-48F7-BC65-6EB4A17C400D}" srcOrd="3" destOrd="0" presId="urn:microsoft.com/office/officeart/2018/2/layout/IconVerticalSolidList"/>
    <dgm:cxn modelId="{B8C00415-883D-45B4-9DB7-54386E8B4A60}" type="presParOf" srcId="{AABA9350-05F7-40DA-B66A-80F2572B7A07}" destId="{01BCF822-2854-4507-8BDC-F28279D07266}" srcOrd="4" destOrd="0" presId="urn:microsoft.com/office/officeart/2018/2/layout/IconVerticalSolidList"/>
    <dgm:cxn modelId="{FEB4D050-38C7-42F6-9F36-5E96278BFC1B}" type="presParOf" srcId="{01BCF822-2854-4507-8BDC-F28279D07266}" destId="{B19C0528-83CC-448E-984B-1C60FF770E5B}" srcOrd="0" destOrd="0" presId="urn:microsoft.com/office/officeart/2018/2/layout/IconVerticalSolidList"/>
    <dgm:cxn modelId="{C22D0EE1-EA7D-4C60-9994-E25A27B32FD9}" type="presParOf" srcId="{01BCF822-2854-4507-8BDC-F28279D07266}" destId="{1885F013-2500-4CE2-AA56-9491D696D25C}" srcOrd="1" destOrd="0" presId="urn:microsoft.com/office/officeart/2018/2/layout/IconVerticalSolidList"/>
    <dgm:cxn modelId="{6B604A1E-9898-49E5-8B26-73F63F3672DA}" type="presParOf" srcId="{01BCF822-2854-4507-8BDC-F28279D07266}" destId="{5A3B4FE0-B24D-40AB-943E-00057A16C406}" srcOrd="2" destOrd="0" presId="urn:microsoft.com/office/officeart/2018/2/layout/IconVerticalSolidList"/>
    <dgm:cxn modelId="{745619A3-E516-444A-B090-08602F20E07B}" type="presParOf" srcId="{01BCF822-2854-4507-8BDC-F28279D07266}" destId="{1A2D829D-05B7-48DE-ADF8-CCA39B037F4B}" srcOrd="3" destOrd="0" presId="urn:microsoft.com/office/officeart/2018/2/layout/IconVerticalSolidList"/>
    <dgm:cxn modelId="{9BC54DB1-3BDF-4DE6-88C7-21F41B8B0344}" type="presParOf" srcId="{AABA9350-05F7-40DA-B66A-80F2572B7A07}" destId="{FD05C802-E9CE-4461-A13F-A1278AF235B2}" srcOrd="5" destOrd="0" presId="urn:microsoft.com/office/officeart/2018/2/layout/IconVerticalSolidList"/>
    <dgm:cxn modelId="{BDB20CE5-E9E9-4388-85DB-DD28DB738D0F}" type="presParOf" srcId="{AABA9350-05F7-40DA-B66A-80F2572B7A07}" destId="{59881D50-52B5-4EC5-AE6F-9AF34B3068D2}" srcOrd="6" destOrd="0" presId="urn:microsoft.com/office/officeart/2018/2/layout/IconVerticalSolidList"/>
    <dgm:cxn modelId="{CF7BEA0C-7F0D-47F4-B32B-A96F950E0D6D}" type="presParOf" srcId="{59881D50-52B5-4EC5-AE6F-9AF34B3068D2}" destId="{83A60FC8-2CB0-4479-BA1A-94AC2B038B9E}" srcOrd="0" destOrd="0" presId="urn:microsoft.com/office/officeart/2018/2/layout/IconVerticalSolidList"/>
    <dgm:cxn modelId="{260DBC91-2C37-43DE-A826-E2E8AFC54587}" type="presParOf" srcId="{59881D50-52B5-4EC5-AE6F-9AF34B3068D2}" destId="{35D9F7B0-4671-4EE6-8592-27821C51F1A9}" srcOrd="1" destOrd="0" presId="urn:microsoft.com/office/officeart/2018/2/layout/IconVerticalSolidList"/>
    <dgm:cxn modelId="{5AAC844B-8AA7-4672-9AF5-7A336359A57D}" type="presParOf" srcId="{59881D50-52B5-4EC5-AE6F-9AF34B3068D2}" destId="{EAB6EB02-A513-48A1-B481-F4B16BB468FE}" srcOrd="2" destOrd="0" presId="urn:microsoft.com/office/officeart/2018/2/layout/IconVerticalSolidList"/>
    <dgm:cxn modelId="{5344B1B7-3460-47A8-9948-3C4A6AB6FFD4}" type="presParOf" srcId="{59881D50-52B5-4EC5-AE6F-9AF34B3068D2}" destId="{88A46EAC-4AC3-44FC-9CF1-EC9B74A51B63}"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934CF18-EB03-4422-98B5-43452CA08CA0}" type="doc">
      <dgm:prSet loTypeId="urn:microsoft.com/office/officeart/2018/2/layout/IconVerticalSolidList" loCatId="icon" qsTypeId="urn:microsoft.com/office/officeart/2005/8/quickstyle/simple1#4" qsCatId="simple" csTypeId="urn:microsoft.com/office/officeart/2018/5/colors/Iconchunking_neutralicontext_colorful1" csCatId="colorful" phldr="1"/>
      <dgm:spPr/>
      <dgm:t>
        <a:bodyPr/>
        <a:lstStyle/>
        <a:p>
          <a:endParaRPr lang="en-US"/>
        </a:p>
      </dgm:t>
    </dgm:pt>
    <dgm:pt modelId="{7C09049F-BD96-4651-BB84-A2229BAEF4DF}">
      <dgm:prSet/>
      <dgm:spPr/>
      <dgm:t>
        <a:bodyPr/>
        <a:lstStyle/>
        <a:p>
          <a:r>
            <a:rPr lang="en-GB"/>
            <a:t>Draw a large circle</a:t>
          </a:r>
          <a:endParaRPr lang="en-US"/>
        </a:p>
      </dgm:t>
    </dgm:pt>
    <dgm:pt modelId="{1DCEAE6E-4732-4C6B-8BA6-A33F30E82FDA}" type="parTrans" cxnId="{972927F4-1587-4E09-ACEA-ACB92F76C84B}">
      <dgm:prSet/>
      <dgm:spPr/>
      <dgm:t>
        <a:bodyPr/>
        <a:lstStyle/>
        <a:p>
          <a:endParaRPr lang="en-US"/>
        </a:p>
      </dgm:t>
    </dgm:pt>
    <dgm:pt modelId="{B7E1159F-CDEB-44A7-82F0-4EF73C4FBA39}" type="sibTrans" cxnId="{972927F4-1587-4E09-ACEA-ACB92F76C84B}">
      <dgm:prSet/>
      <dgm:spPr/>
      <dgm:t>
        <a:bodyPr/>
        <a:lstStyle/>
        <a:p>
          <a:endParaRPr lang="en-US"/>
        </a:p>
      </dgm:t>
    </dgm:pt>
    <dgm:pt modelId="{0768585E-5E54-42DB-AF41-A0924DD433E1}">
      <dgm:prSet/>
      <dgm:spPr/>
      <dgm:t>
        <a:bodyPr/>
        <a:lstStyle/>
        <a:p>
          <a:r>
            <a:rPr lang="en-GB"/>
            <a:t>Draw a circle 1/3 the size at the top of it</a:t>
          </a:r>
          <a:endParaRPr lang="en-US"/>
        </a:p>
      </dgm:t>
    </dgm:pt>
    <dgm:pt modelId="{F6249992-38CA-46A5-A8BB-6438C009F1A7}" type="parTrans" cxnId="{B7A1C426-A215-419C-A587-71C7BF3D1969}">
      <dgm:prSet/>
      <dgm:spPr/>
      <dgm:t>
        <a:bodyPr/>
        <a:lstStyle/>
        <a:p>
          <a:endParaRPr lang="en-US"/>
        </a:p>
      </dgm:t>
    </dgm:pt>
    <dgm:pt modelId="{F9C676A2-C159-4965-ABF0-8F3967D60DEE}" type="sibTrans" cxnId="{B7A1C426-A215-419C-A587-71C7BF3D1969}">
      <dgm:prSet/>
      <dgm:spPr/>
      <dgm:t>
        <a:bodyPr/>
        <a:lstStyle/>
        <a:p>
          <a:endParaRPr lang="en-US"/>
        </a:p>
      </dgm:t>
    </dgm:pt>
    <dgm:pt modelId="{463453A1-BBB9-42BC-9F5F-2A2186226838}">
      <dgm:prSet/>
      <dgm:spPr/>
      <dgm:t>
        <a:bodyPr/>
        <a:lstStyle/>
        <a:p>
          <a:r>
            <a:rPr lang="en-GB"/>
            <a:t>Draw two triangles at +/- 30 degrees at the top of the smaller circle</a:t>
          </a:r>
          <a:endParaRPr lang="en-US"/>
        </a:p>
      </dgm:t>
    </dgm:pt>
    <dgm:pt modelId="{23F62C01-729E-4A30-9B5A-84ED97BD91EA}" type="parTrans" cxnId="{6D8A86E2-AB54-4F94-8AB8-8C9FF22E5812}">
      <dgm:prSet/>
      <dgm:spPr/>
      <dgm:t>
        <a:bodyPr/>
        <a:lstStyle/>
        <a:p>
          <a:endParaRPr lang="en-US"/>
        </a:p>
      </dgm:t>
    </dgm:pt>
    <dgm:pt modelId="{01898F74-DE82-432C-93EB-12FC4C3861BF}" type="sibTrans" cxnId="{6D8A86E2-AB54-4F94-8AB8-8C9FF22E5812}">
      <dgm:prSet/>
      <dgm:spPr/>
      <dgm:t>
        <a:bodyPr/>
        <a:lstStyle/>
        <a:p>
          <a:endParaRPr lang="en-US"/>
        </a:p>
      </dgm:t>
    </dgm:pt>
    <dgm:pt modelId="{1852B21B-39F4-485E-BF71-2869B7441BE2}">
      <dgm:prSet/>
      <dgm:spPr/>
      <dgm:t>
        <a:bodyPr/>
        <a:lstStyle/>
        <a:p>
          <a:r>
            <a:rPr lang="en-GB"/>
            <a:t>Congratulations – you are halfway to sketching a kitty cat</a:t>
          </a:r>
          <a:endParaRPr lang="en-US"/>
        </a:p>
      </dgm:t>
    </dgm:pt>
    <dgm:pt modelId="{9BCA2538-6FFD-492E-802A-B9F728389E69}" type="parTrans" cxnId="{F6C933CA-9197-41E1-AEB8-D0F3B6465008}">
      <dgm:prSet/>
      <dgm:spPr/>
      <dgm:t>
        <a:bodyPr/>
        <a:lstStyle/>
        <a:p>
          <a:endParaRPr lang="en-US"/>
        </a:p>
      </dgm:t>
    </dgm:pt>
    <dgm:pt modelId="{6C4E5CA8-6672-46BD-BBE4-0372D2E17446}" type="sibTrans" cxnId="{F6C933CA-9197-41E1-AEB8-D0F3B6465008}">
      <dgm:prSet/>
      <dgm:spPr/>
      <dgm:t>
        <a:bodyPr/>
        <a:lstStyle/>
        <a:p>
          <a:endParaRPr lang="en-US"/>
        </a:p>
      </dgm:t>
    </dgm:pt>
    <dgm:pt modelId="{F344B08A-31B5-4543-92D8-5F6BD7C673FA}">
      <dgm:prSet/>
      <dgm:spPr/>
      <dgm:t>
        <a:bodyPr/>
        <a:lstStyle/>
        <a:p>
          <a:r>
            <a:rPr lang="en-GB"/>
            <a:t>This business of breaking complex problems down into simple stages is called “</a:t>
          </a:r>
          <a:r>
            <a:rPr lang="en-GB" b="1"/>
            <a:t>PROGRAMMING</a:t>
          </a:r>
          <a:r>
            <a:rPr lang="en-GB"/>
            <a:t>”</a:t>
          </a:r>
          <a:endParaRPr lang="en-US"/>
        </a:p>
      </dgm:t>
    </dgm:pt>
    <dgm:pt modelId="{81544765-8A5F-44C4-98C5-A4A568B55628}" type="parTrans" cxnId="{ADF424F9-D265-433D-BCA7-351091364092}">
      <dgm:prSet/>
      <dgm:spPr/>
      <dgm:t>
        <a:bodyPr/>
        <a:lstStyle/>
        <a:p>
          <a:endParaRPr lang="en-US"/>
        </a:p>
      </dgm:t>
    </dgm:pt>
    <dgm:pt modelId="{FD593427-B2A8-4209-9E2E-4063B83F5681}" type="sibTrans" cxnId="{ADF424F9-D265-433D-BCA7-351091364092}">
      <dgm:prSet/>
      <dgm:spPr/>
      <dgm:t>
        <a:bodyPr/>
        <a:lstStyle/>
        <a:p>
          <a:endParaRPr lang="en-US"/>
        </a:p>
      </dgm:t>
    </dgm:pt>
    <dgm:pt modelId="{66DCD04F-5EF3-4D91-9541-ED04A2A6A2DA}" type="pres">
      <dgm:prSet presAssocID="{1934CF18-EB03-4422-98B5-43452CA08CA0}" presName="root" presStyleCnt="0">
        <dgm:presLayoutVars>
          <dgm:dir/>
          <dgm:resizeHandles val="exact"/>
        </dgm:presLayoutVars>
      </dgm:prSet>
      <dgm:spPr/>
    </dgm:pt>
    <dgm:pt modelId="{2EBD5189-C418-4C23-A377-13A0C2352417}" type="pres">
      <dgm:prSet presAssocID="{7C09049F-BD96-4651-BB84-A2229BAEF4DF}" presName="compNode" presStyleCnt="0"/>
      <dgm:spPr/>
    </dgm:pt>
    <dgm:pt modelId="{9376EBA5-A17C-4843-B370-583534572C3C}" type="pres">
      <dgm:prSet presAssocID="{7C09049F-BD96-4651-BB84-A2229BAEF4DF}" presName="bgRect" presStyleLbl="bgShp" presStyleIdx="0" presStyleCnt="5"/>
      <dgm:spPr/>
    </dgm:pt>
    <dgm:pt modelId="{03248C90-6BAE-430B-AE9A-49DB43D2A7B5}" type="pres">
      <dgm:prSet presAssocID="{7C09049F-BD96-4651-BB84-A2229BAEF4DF}"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Pencil"/>
        </a:ext>
      </dgm:extLst>
    </dgm:pt>
    <dgm:pt modelId="{C6C574F9-4EF7-4104-B3FA-AB9BB5D771DB}" type="pres">
      <dgm:prSet presAssocID="{7C09049F-BD96-4651-BB84-A2229BAEF4DF}" presName="spaceRect" presStyleCnt="0"/>
      <dgm:spPr/>
    </dgm:pt>
    <dgm:pt modelId="{9CB75D37-0D21-4A33-B377-25E36CBC0AB7}" type="pres">
      <dgm:prSet presAssocID="{7C09049F-BD96-4651-BB84-A2229BAEF4DF}" presName="parTx" presStyleLbl="revTx" presStyleIdx="0" presStyleCnt="5">
        <dgm:presLayoutVars>
          <dgm:chMax val="0"/>
          <dgm:chPref val="0"/>
        </dgm:presLayoutVars>
      </dgm:prSet>
      <dgm:spPr/>
    </dgm:pt>
    <dgm:pt modelId="{31B81D79-8407-4367-88CE-420B2771C2CD}" type="pres">
      <dgm:prSet presAssocID="{B7E1159F-CDEB-44A7-82F0-4EF73C4FBA39}" presName="sibTrans" presStyleCnt="0"/>
      <dgm:spPr/>
    </dgm:pt>
    <dgm:pt modelId="{E6EA1C57-7243-4E00-921A-BB62DADAAD76}" type="pres">
      <dgm:prSet presAssocID="{0768585E-5E54-42DB-AF41-A0924DD433E1}" presName="compNode" presStyleCnt="0"/>
      <dgm:spPr/>
    </dgm:pt>
    <dgm:pt modelId="{8B725BC4-BE03-454C-A3CC-241F3EC72F9D}" type="pres">
      <dgm:prSet presAssocID="{0768585E-5E54-42DB-AF41-A0924DD433E1}" presName="bgRect" presStyleLbl="bgShp" presStyleIdx="1" presStyleCnt="5"/>
      <dgm:spPr/>
    </dgm:pt>
    <dgm:pt modelId="{9790A78D-D912-4407-A80F-3990E8D3BBB3}" type="pres">
      <dgm:prSet presAssocID="{0768585E-5E54-42DB-AF41-A0924DD433E1}"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rawing Compass"/>
        </a:ext>
      </dgm:extLst>
    </dgm:pt>
    <dgm:pt modelId="{8C3E0C33-8D7E-47EF-B7CF-C75E6F0AAFB1}" type="pres">
      <dgm:prSet presAssocID="{0768585E-5E54-42DB-AF41-A0924DD433E1}" presName="spaceRect" presStyleCnt="0"/>
      <dgm:spPr/>
    </dgm:pt>
    <dgm:pt modelId="{B2DE3A32-710B-4B65-AF79-EFB784A97A43}" type="pres">
      <dgm:prSet presAssocID="{0768585E-5E54-42DB-AF41-A0924DD433E1}" presName="parTx" presStyleLbl="revTx" presStyleIdx="1" presStyleCnt="5">
        <dgm:presLayoutVars>
          <dgm:chMax val="0"/>
          <dgm:chPref val="0"/>
        </dgm:presLayoutVars>
      </dgm:prSet>
      <dgm:spPr/>
    </dgm:pt>
    <dgm:pt modelId="{04CFEE97-0161-445F-ACFA-3081FC521CA8}" type="pres">
      <dgm:prSet presAssocID="{F9C676A2-C159-4965-ABF0-8F3967D60DEE}" presName="sibTrans" presStyleCnt="0"/>
      <dgm:spPr/>
    </dgm:pt>
    <dgm:pt modelId="{FDB351AE-F970-4D00-AD84-5C736667D694}" type="pres">
      <dgm:prSet presAssocID="{463453A1-BBB9-42BC-9F5F-2A2186226838}" presName="compNode" presStyleCnt="0"/>
      <dgm:spPr/>
    </dgm:pt>
    <dgm:pt modelId="{031A954C-D4D5-4CD2-B369-D49A334A3A52}" type="pres">
      <dgm:prSet presAssocID="{463453A1-BBB9-42BC-9F5F-2A2186226838}" presName="bgRect" presStyleLbl="bgShp" presStyleIdx="2" presStyleCnt="5"/>
      <dgm:spPr/>
    </dgm:pt>
    <dgm:pt modelId="{43A97223-71E9-4F13-870A-88B590ADE707}" type="pres">
      <dgm:prSet presAssocID="{463453A1-BBB9-42BC-9F5F-2A2186226838}"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Document"/>
        </a:ext>
      </dgm:extLst>
    </dgm:pt>
    <dgm:pt modelId="{1C571F9D-8AAC-4C1F-83D3-410497D2B955}" type="pres">
      <dgm:prSet presAssocID="{463453A1-BBB9-42BC-9F5F-2A2186226838}" presName="spaceRect" presStyleCnt="0"/>
      <dgm:spPr/>
    </dgm:pt>
    <dgm:pt modelId="{D68783EC-72BA-45AB-8837-F823DDA7CB28}" type="pres">
      <dgm:prSet presAssocID="{463453A1-BBB9-42BC-9F5F-2A2186226838}" presName="parTx" presStyleLbl="revTx" presStyleIdx="2" presStyleCnt="5">
        <dgm:presLayoutVars>
          <dgm:chMax val="0"/>
          <dgm:chPref val="0"/>
        </dgm:presLayoutVars>
      </dgm:prSet>
      <dgm:spPr/>
    </dgm:pt>
    <dgm:pt modelId="{C6B2DDF7-80E8-44A7-8EBC-FA3902ADD285}" type="pres">
      <dgm:prSet presAssocID="{01898F74-DE82-432C-93EB-12FC4C3861BF}" presName="sibTrans" presStyleCnt="0"/>
      <dgm:spPr/>
    </dgm:pt>
    <dgm:pt modelId="{4660B139-81E8-42DB-A15A-909F25CF8EB2}" type="pres">
      <dgm:prSet presAssocID="{1852B21B-39F4-485E-BF71-2869B7441BE2}" presName="compNode" presStyleCnt="0"/>
      <dgm:spPr/>
    </dgm:pt>
    <dgm:pt modelId="{7E4B721A-9D4C-4E17-9A21-23680FD0D6D8}" type="pres">
      <dgm:prSet presAssocID="{1852B21B-39F4-485E-BF71-2869B7441BE2}" presName="bgRect" presStyleLbl="bgShp" presStyleIdx="3" presStyleCnt="5"/>
      <dgm:spPr/>
    </dgm:pt>
    <dgm:pt modelId="{6A4F1DF1-38BD-46E8-A79F-3550912EA054}" type="pres">
      <dgm:prSet presAssocID="{1852B21B-39F4-485E-BF71-2869B7441BE2}"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at"/>
        </a:ext>
      </dgm:extLst>
    </dgm:pt>
    <dgm:pt modelId="{B6D8285E-6A6D-4D9B-980D-8C4A0FF20632}" type="pres">
      <dgm:prSet presAssocID="{1852B21B-39F4-485E-BF71-2869B7441BE2}" presName="spaceRect" presStyleCnt="0"/>
      <dgm:spPr/>
    </dgm:pt>
    <dgm:pt modelId="{35C504F8-FA02-49DD-AA43-EF6302583292}" type="pres">
      <dgm:prSet presAssocID="{1852B21B-39F4-485E-BF71-2869B7441BE2}" presName="parTx" presStyleLbl="revTx" presStyleIdx="3" presStyleCnt="5">
        <dgm:presLayoutVars>
          <dgm:chMax val="0"/>
          <dgm:chPref val="0"/>
        </dgm:presLayoutVars>
      </dgm:prSet>
      <dgm:spPr/>
    </dgm:pt>
    <dgm:pt modelId="{F1280213-AF48-48B7-92AC-8F57E7A7DF11}" type="pres">
      <dgm:prSet presAssocID="{6C4E5CA8-6672-46BD-BBE4-0372D2E17446}" presName="sibTrans" presStyleCnt="0"/>
      <dgm:spPr/>
    </dgm:pt>
    <dgm:pt modelId="{5C4C0F1E-63E8-41D8-9C96-29A63A67FECB}" type="pres">
      <dgm:prSet presAssocID="{F344B08A-31B5-4543-92D8-5F6BD7C673FA}" presName="compNode" presStyleCnt="0"/>
      <dgm:spPr/>
    </dgm:pt>
    <dgm:pt modelId="{EAF9E011-4D48-432A-8531-E9B112B87393}" type="pres">
      <dgm:prSet presAssocID="{F344B08A-31B5-4543-92D8-5F6BD7C673FA}" presName="bgRect" presStyleLbl="bgShp" presStyleIdx="4" presStyleCnt="5"/>
      <dgm:spPr/>
    </dgm:pt>
    <dgm:pt modelId="{5BD6FFA1-B11F-4102-80F1-F6F1FAC5AF34}" type="pres">
      <dgm:prSet presAssocID="{F344B08A-31B5-4543-92D8-5F6BD7C673FA}"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Flowchart"/>
        </a:ext>
      </dgm:extLst>
    </dgm:pt>
    <dgm:pt modelId="{64858D24-4824-4D75-9655-3486A4B569EC}" type="pres">
      <dgm:prSet presAssocID="{F344B08A-31B5-4543-92D8-5F6BD7C673FA}" presName="spaceRect" presStyleCnt="0"/>
      <dgm:spPr/>
    </dgm:pt>
    <dgm:pt modelId="{466CDAFF-20B5-4D45-A216-42B60A7FC677}" type="pres">
      <dgm:prSet presAssocID="{F344B08A-31B5-4543-92D8-5F6BD7C673FA}" presName="parTx" presStyleLbl="revTx" presStyleIdx="4" presStyleCnt="5">
        <dgm:presLayoutVars>
          <dgm:chMax val="0"/>
          <dgm:chPref val="0"/>
        </dgm:presLayoutVars>
      </dgm:prSet>
      <dgm:spPr/>
    </dgm:pt>
  </dgm:ptLst>
  <dgm:cxnLst>
    <dgm:cxn modelId="{D734450D-6EDB-42EB-B93D-9704AA03E468}" type="presOf" srcId="{1934CF18-EB03-4422-98B5-43452CA08CA0}" destId="{66DCD04F-5EF3-4D91-9541-ED04A2A6A2DA}" srcOrd="0" destOrd="0" presId="urn:microsoft.com/office/officeart/2018/2/layout/IconVerticalSolidList"/>
    <dgm:cxn modelId="{E5975D22-EC40-4FD7-8F1C-42338E46B165}" type="presOf" srcId="{0768585E-5E54-42DB-AF41-A0924DD433E1}" destId="{B2DE3A32-710B-4B65-AF79-EFB784A97A43}" srcOrd="0" destOrd="0" presId="urn:microsoft.com/office/officeart/2018/2/layout/IconVerticalSolidList"/>
    <dgm:cxn modelId="{B7A1C426-A215-419C-A587-71C7BF3D1969}" srcId="{1934CF18-EB03-4422-98B5-43452CA08CA0}" destId="{0768585E-5E54-42DB-AF41-A0924DD433E1}" srcOrd="1" destOrd="0" parTransId="{F6249992-38CA-46A5-A8BB-6438C009F1A7}" sibTransId="{F9C676A2-C159-4965-ABF0-8F3967D60DEE}"/>
    <dgm:cxn modelId="{AEBBB671-A43F-40CB-89A5-9C46D24A820F}" type="presOf" srcId="{1852B21B-39F4-485E-BF71-2869B7441BE2}" destId="{35C504F8-FA02-49DD-AA43-EF6302583292}" srcOrd="0" destOrd="0" presId="urn:microsoft.com/office/officeart/2018/2/layout/IconVerticalSolidList"/>
    <dgm:cxn modelId="{2AF82AAE-1328-4D2C-99B2-DCC015FFD36C}" type="presOf" srcId="{7C09049F-BD96-4651-BB84-A2229BAEF4DF}" destId="{9CB75D37-0D21-4A33-B377-25E36CBC0AB7}" srcOrd="0" destOrd="0" presId="urn:microsoft.com/office/officeart/2018/2/layout/IconVerticalSolidList"/>
    <dgm:cxn modelId="{B48A89BE-895D-4CD4-98BE-1A85A0C21BEB}" type="presOf" srcId="{463453A1-BBB9-42BC-9F5F-2A2186226838}" destId="{D68783EC-72BA-45AB-8837-F823DDA7CB28}" srcOrd="0" destOrd="0" presId="urn:microsoft.com/office/officeart/2018/2/layout/IconVerticalSolidList"/>
    <dgm:cxn modelId="{F6C933CA-9197-41E1-AEB8-D0F3B6465008}" srcId="{1934CF18-EB03-4422-98B5-43452CA08CA0}" destId="{1852B21B-39F4-485E-BF71-2869B7441BE2}" srcOrd="3" destOrd="0" parTransId="{9BCA2538-6FFD-492E-802A-B9F728389E69}" sibTransId="{6C4E5CA8-6672-46BD-BBE4-0372D2E17446}"/>
    <dgm:cxn modelId="{6D8A86E2-AB54-4F94-8AB8-8C9FF22E5812}" srcId="{1934CF18-EB03-4422-98B5-43452CA08CA0}" destId="{463453A1-BBB9-42BC-9F5F-2A2186226838}" srcOrd="2" destOrd="0" parTransId="{23F62C01-729E-4A30-9B5A-84ED97BD91EA}" sibTransId="{01898F74-DE82-432C-93EB-12FC4C3861BF}"/>
    <dgm:cxn modelId="{972927F4-1587-4E09-ACEA-ACB92F76C84B}" srcId="{1934CF18-EB03-4422-98B5-43452CA08CA0}" destId="{7C09049F-BD96-4651-BB84-A2229BAEF4DF}" srcOrd="0" destOrd="0" parTransId="{1DCEAE6E-4732-4C6B-8BA6-A33F30E82FDA}" sibTransId="{B7E1159F-CDEB-44A7-82F0-4EF73C4FBA39}"/>
    <dgm:cxn modelId="{ADF424F9-D265-433D-BCA7-351091364092}" srcId="{1934CF18-EB03-4422-98B5-43452CA08CA0}" destId="{F344B08A-31B5-4543-92D8-5F6BD7C673FA}" srcOrd="4" destOrd="0" parTransId="{81544765-8A5F-44C4-98C5-A4A568B55628}" sibTransId="{FD593427-B2A8-4209-9E2E-4063B83F5681}"/>
    <dgm:cxn modelId="{429B85FD-1ECE-4947-AB54-DF51D7F2FC3C}" type="presOf" srcId="{F344B08A-31B5-4543-92D8-5F6BD7C673FA}" destId="{466CDAFF-20B5-4D45-A216-42B60A7FC677}" srcOrd="0" destOrd="0" presId="urn:microsoft.com/office/officeart/2018/2/layout/IconVerticalSolidList"/>
    <dgm:cxn modelId="{818BEC94-3117-430E-82CB-7569E167AF04}" type="presParOf" srcId="{66DCD04F-5EF3-4D91-9541-ED04A2A6A2DA}" destId="{2EBD5189-C418-4C23-A377-13A0C2352417}" srcOrd="0" destOrd="0" presId="urn:microsoft.com/office/officeart/2018/2/layout/IconVerticalSolidList"/>
    <dgm:cxn modelId="{81272FA3-519F-4139-8976-4AB7E71C75C3}" type="presParOf" srcId="{2EBD5189-C418-4C23-A377-13A0C2352417}" destId="{9376EBA5-A17C-4843-B370-583534572C3C}" srcOrd="0" destOrd="0" presId="urn:microsoft.com/office/officeart/2018/2/layout/IconVerticalSolidList"/>
    <dgm:cxn modelId="{7373AF26-E5BC-47CB-83C9-3FE1D434E6AA}" type="presParOf" srcId="{2EBD5189-C418-4C23-A377-13A0C2352417}" destId="{03248C90-6BAE-430B-AE9A-49DB43D2A7B5}" srcOrd="1" destOrd="0" presId="urn:microsoft.com/office/officeart/2018/2/layout/IconVerticalSolidList"/>
    <dgm:cxn modelId="{218FA329-2FB3-4CD6-BCD8-D57999B9D9AF}" type="presParOf" srcId="{2EBD5189-C418-4C23-A377-13A0C2352417}" destId="{C6C574F9-4EF7-4104-B3FA-AB9BB5D771DB}" srcOrd="2" destOrd="0" presId="urn:microsoft.com/office/officeart/2018/2/layout/IconVerticalSolidList"/>
    <dgm:cxn modelId="{F66DF4D4-88E4-49AD-9D9E-0AF57F104E48}" type="presParOf" srcId="{2EBD5189-C418-4C23-A377-13A0C2352417}" destId="{9CB75D37-0D21-4A33-B377-25E36CBC0AB7}" srcOrd="3" destOrd="0" presId="urn:microsoft.com/office/officeart/2018/2/layout/IconVerticalSolidList"/>
    <dgm:cxn modelId="{AC10C91D-9A2B-4D76-96B4-BAA85EB977C4}" type="presParOf" srcId="{66DCD04F-5EF3-4D91-9541-ED04A2A6A2DA}" destId="{31B81D79-8407-4367-88CE-420B2771C2CD}" srcOrd="1" destOrd="0" presId="urn:microsoft.com/office/officeart/2018/2/layout/IconVerticalSolidList"/>
    <dgm:cxn modelId="{63476689-D6FE-4BD9-851D-0131691A4707}" type="presParOf" srcId="{66DCD04F-5EF3-4D91-9541-ED04A2A6A2DA}" destId="{E6EA1C57-7243-4E00-921A-BB62DADAAD76}" srcOrd="2" destOrd="0" presId="urn:microsoft.com/office/officeart/2018/2/layout/IconVerticalSolidList"/>
    <dgm:cxn modelId="{5E167A81-7DE7-405A-B84D-A11EFB0C0FC5}" type="presParOf" srcId="{E6EA1C57-7243-4E00-921A-BB62DADAAD76}" destId="{8B725BC4-BE03-454C-A3CC-241F3EC72F9D}" srcOrd="0" destOrd="0" presId="urn:microsoft.com/office/officeart/2018/2/layout/IconVerticalSolidList"/>
    <dgm:cxn modelId="{AED925FD-7125-480E-9FC4-26028A1943D9}" type="presParOf" srcId="{E6EA1C57-7243-4E00-921A-BB62DADAAD76}" destId="{9790A78D-D912-4407-A80F-3990E8D3BBB3}" srcOrd="1" destOrd="0" presId="urn:microsoft.com/office/officeart/2018/2/layout/IconVerticalSolidList"/>
    <dgm:cxn modelId="{32D66FC9-0FC5-4D62-886E-E313C815D985}" type="presParOf" srcId="{E6EA1C57-7243-4E00-921A-BB62DADAAD76}" destId="{8C3E0C33-8D7E-47EF-B7CF-C75E6F0AAFB1}" srcOrd="2" destOrd="0" presId="urn:microsoft.com/office/officeart/2018/2/layout/IconVerticalSolidList"/>
    <dgm:cxn modelId="{CEFF571F-8A21-49F4-B4E3-E112747CDDED}" type="presParOf" srcId="{E6EA1C57-7243-4E00-921A-BB62DADAAD76}" destId="{B2DE3A32-710B-4B65-AF79-EFB784A97A43}" srcOrd="3" destOrd="0" presId="urn:microsoft.com/office/officeart/2018/2/layout/IconVerticalSolidList"/>
    <dgm:cxn modelId="{302B33C4-5EEA-4A3B-BDB6-2B349EAD05A1}" type="presParOf" srcId="{66DCD04F-5EF3-4D91-9541-ED04A2A6A2DA}" destId="{04CFEE97-0161-445F-ACFA-3081FC521CA8}" srcOrd="3" destOrd="0" presId="urn:microsoft.com/office/officeart/2018/2/layout/IconVerticalSolidList"/>
    <dgm:cxn modelId="{79B6DB50-F56B-4C23-B060-4B5A6D8F54E3}" type="presParOf" srcId="{66DCD04F-5EF3-4D91-9541-ED04A2A6A2DA}" destId="{FDB351AE-F970-4D00-AD84-5C736667D694}" srcOrd="4" destOrd="0" presId="urn:microsoft.com/office/officeart/2018/2/layout/IconVerticalSolidList"/>
    <dgm:cxn modelId="{85C9281A-87BC-498B-B648-EF6749ED7D3A}" type="presParOf" srcId="{FDB351AE-F970-4D00-AD84-5C736667D694}" destId="{031A954C-D4D5-4CD2-B369-D49A334A3A52}" srcOrd="0" destOrd="0" presId="urn:microsoft.com/office/officeart/2018/2/layout/IconVerticalSolidList"/>
    <dgm:cxn modelId="{DBF38DEB-E23E-47B4-84FC-248C8FEF223A}" type="presParOf" srcId="{FDB351AE-F970-4D00-AD84-5C736667D694}" destId="{43A97223-71E9-4F13-870A-88B590ADE707}" srcOrd="1" destOrd="0" presId="urn:microsoft.com/office/officeart/2018/2/layout/IconVerticalSolidList"/>
    <dgm:cxn modelId="{3B22C4FF-4DCB-4083-8E2C-2E49353C6115}" type="presParOf" srcId="{FDB351AE-F970-4D00-AD84-5C736667D694}" destId="{1C571F9D-8AAC-4C1F-83D3-410497D2B955}" srcOrd="2" destOrd="0" presId="urn:microsoft.com/office/officeart/2018/2/layout/IconVerticalSolidList"/>
    <dgm:cxn modelId="{D94234DC-DC10-4EC0-8256-763F030238A1}" type="presParOf" srcId="{FDB351AE-F970-4D00-AD84-5C736667D694}" destId="{D68783EC-72BA-45AB-8837-F823DDA7CB28}" srcOrd="3" destOrd="0" presId="urn:microsoft.com/office/officeart/2018/2/layout/IconVerticalSolidList"/>
    <dgm:cxn modelId="{4F1D64E2-8C42-4384-BA00-2ACFC507C956}" type="presParOf" srcId="{66DCD04F-5EF3-4D91-9541-ED04A2A6A2DA}" destId="{C6B2DDF7-80E8-44A7-8EBC-FA3902ADD285}" srcOrd="5" destOrd="0" presId="urn:microsoft.com/office/officeart/2018/2/layout/IconVerticalSolidList"/>
    <dgm:cxn modelId="{5C3976B9-2718-4539-B203-B0D09FAD2559}" type="presParOf" srcId="{66DCD04F-5EF3-4D91-9541-ED04A2A6A2DA}" destId="{4660B139-81E8-42DB-A15A-909F25CF8EB2}" srcOrd="6" destOrd="0" presId="urn:microsoft.com/office/officeart/2018/2/layout/IconVerticalSolidList"/>
    <dgm:cxn modelId="{24DDD16B-065E-424A-A71C-DA5BCC2C307E}" type="presParOf" srcId="{4660B139-81E8-42DB-A15A-909F25CF8EB2}" destId="{7E4B721A-9D4C-4E17-9A21-23680FD0D6D8}" srcOrd="0" destOrd="0" presId="urn:microsoft.com/office/officeart/2018/2/layout/IconVerticalSolidList"/>
    <dgm:cxn modelId="{12714731-4FF0-41F0-9BF4-CFB77FBAF4FD}" type="presParOf" srcId="{4660B139-81E8-42DB-A15A-909F25CF8EB2}" destId="{6A4F1DF1-38BD-46E8-A79F-3550912EA054}" srcOrd="1" destOrd="0" presId="urn:microsoft.com/office/officeart/2018/2/layout/IconVerticalSolidList"/>
    <dgm:cxn modelId="{3998AA0F-2ADD-46AF-BCF6-18F125DC760B}" type="presParOf" srcId="{4660B139-81E8-42DB-A15A-909F25CF8EB2}" destId="{B6D8285E-6A6D-4D9B-980D-8C4A0FF20632}" srcOrd="2" destOrd="0" presId="urn:microsoft.com/office/officeart/2018/2/layout/IconVerticalSolidList"/>
    <dgm:cxn modelId="{7BC98862-1FDE-42F3-AC8B-B32880357DD5}" type="presParOf" srcId="{4660B139-81E8-42DB-A15A-909F25CF8EB2}" destId="{35C504F8-FA02-49DD-AA43-EF6302583292}" srcOrd="3" destOrd="0" presId="urn:microsoft.com/office/officeart/2018/2/layout/IconVerticalSolidList"/>
    <dgm:cxn modelId="{C51E5722-1D2F-44CE-91D6-798244237A74}" type="presParOf" srcId="{66DCD04F-5EF3-4D91-9541-ED04A2A6A2DA}" destId="{F1280213-AF48-48B7-92AC-8F57E7A7DF11}" srcOrd="7" destOrd="0" presId="urn:microsoft.com/office/officeart/2018/2/layout/IconVerticalSolidList"/>
    <dgm:cxn modelId="{E7953C08-8EF3-479E-A6C0-AA05D22E535B}" type="presParOf" srcId="{66DCD04F-5EF3-4D91-9541-ED04A2A6A2DA}" destId="{5C4C0F1E-63E8-41D8-9C96-29A63A67FECB}" srcOrd="8" destOrd="0" presId="urn:microsoft.com/office/officeart/2018/2/layout/IconVerticalSolidList"/>
    <dgm:cxn modelId="{EBCDB93E-BAC3-48A5-9FDE-66FE385A9C08}" type="presParOf" srcId="{5C4C0F1E-63E8-41D8-9C96-29A63A67FECB}" destId="{EAF9E011-4D48-432A-8531-E9B112B87393}" srcOrd="0" destOrd="0" presId="urn:microsoft.com/office/officeart/2018/2/layout/IconVerticalSolidList"/>
    <dgm:cxn modelId="{99E39A11-9D72-4953-B4A3-581164F25D2E}" type="presParOf" srcId="{5C4C0F1E-63E8-41D8-9C96-29A63A67FECB}" destId="{5BD6FFA1-B11F-4102-80F1-F6F1FAC5AF34}" srcOrd="1" destOrd="0" presId="urn:microsoft.com/office/officeart/2018/2/layout/IconVerticalSolidList"/>
    <dgm:cxn modelId="{22534F8B-B742-418A-A8B8-5B0D90E96DEE}" type="presParOf" srcId="{5C4C0F1E-63E8-41D8-9C96-29A63A67FECB}" destId="{64858D24-4824-4D75-9655-3486A4B569EC}" srcOrd="2" destOrd="0" presId="urn:microsoft.com/office/officeart/2018/2/layout/IconVerticalSolidList"/>
    <dgm:cxn modelId="{20B05863-A8B1-406D-B2FB-C1D05C1F0026}" type="presParOf" srcId="{5C4C0F1E-63E8-41D8-9C96-29A63A67FECB}" destId="{466CDAFF-20B5-4D45-A216-42B60A7FC677}"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DC46EF7E-A736-409A-B595-D34F388AD47B}" type="doc">
      <dgm:prSet loTypeId="urn:microsoft.com/office/officeart/2008/layout/LinedList" loCatId="list" qsTypeId="urn:microsoft.com/office/officeart/2005/8/quickstyle/simple1#5" qsCatId="simple" csTypeId="urn:microsoft.com/office/officeart/2005/8/colors/colorful2#2" csCatId="colorful"/>
      <dgm:spPr/>
      <dgm:t>
        <a:bodyPr/>
        <a:lstStyle/>
        <a:p>
          <a:endParaRPr lang="en-US"/>
        </a:p>
      </dgm:t>
    </dgm:pt>
    <dgm:pt modelId="{89D125E0-A40F-4470-B5A5-15D38D2253C2}">
      <dgm:prSet/>
      <dgm:spPr/>
      <dgm:t>
        <a:bodyPr/>
        <a:lstStyle/>
        <a:p>
          <a:r>
            <a:rPr lang="en-GB"/>
            <a:t>My “cat” program had one instruction at a time</a:t>
          </a:r>
          <a:endParaRPr lang="en-US"/>
        </a:p>
      </dgm:t>
    </dgm:pt>
    <dgm:pt modelId="{311C2763-8627-4956-B112-0AEA7FD4F467}" type="parTrans" cxnId="{B3A190BF-CA67-487C-A6FF-1C62E03D4AD8}">
      <dgm:prSet/>
      <dgm:spPr/>
      <dgm:t>
        <a:bodyPr/>
        <a:lstStyle/>
        <a:p>
          <a:endParaRPr lang="en-US"/>
        </a:p>
      </dgm:t>
    </dgm:pt>
    <dgm:pt modelId="{DAF0646C-2934-47D4-8286-71130DB2D8F7}" type="sibTrans" cxnId="{B3A190BF-CA67-487C-A6FF-1C62E03D4AD8}">
      <dgm:prSet/>
      <dgm:spPr/>
      <dgm:t>
        <a:bodyPr/>
        <a:lstStyle/>
        <a:p>
          <a:endParaRPr lang="en-US"/>
        </a:p>
      </dgm:t>
    </dgm:pt>
    <dgm:pt modelId="{7E73E270-6FFD-41F7-829D-A09ADB54C253}">
      <dgm:prSet/>
      <dgm:spPr/>
      <dgm:t>
        <a:bodyPr/>
        <a:lstStyle/>
        <a:p>
          <a:r>
            <a:rPr lang="en-GB"/>
            <a:t>It is stored in my head (on my slide) until I ask you to do it</a:t>
          </a:r>
          <a:endParaRPr lang="en-US"/>
        </a:p>
      </dgm:t>
    </dgm:pt>
    <dgm:pt modelId="{BA84555B-6D2B-4E16-812C-D74E3CFAC337}" type="parTrans" cxnId="{B32F4CF9-F969-497E-A6FB-7CC1B65AF908}">
      <dgm:prSet/>
      <dgm:spPr/>
      <dgm:t>
        <a:bodyPr/>
        <a:lstStyle/>
        <a:p>
          <a:endParaRPr lang="en-US"/>
        </a:p>
      </dgm:t>
    </dgm:pt>
    <dgm:pt modelId="{5660769B-2874-4008-9BDE-414A59AA983D}" type="sibTrans" cxnId="{B32F4CF9-F969-497E-A6FB-7CC1B65AF908}">
      <dgm:prSet/>
      <dgm:spPr/>
      <dgm:t>
        <a:bodyPr/>
        <a:lstStyle/>
        <a:p>
          <a:endParaRPr lang="en-US"/>
        </a:p>
      </dgm:t>
    </dgm:pt>
    <dgm:pt modelId="{717EAFE0-F486-446C-815E-853995D1DCB9}">
      <dgm:prSet/>
      <dgm:spPr/>
      <dgm:t>
        <a:bodyPr/>
        <a:lstStyle/>
        <a:p>
          <a:r>
            <a:rPr lang="en-GB"/>
            <a:t>The earliest computers needed operators to set up the pattern of ‘1’s and ‘0’s on control input sequence switches to tell the computer what to do</a:t>
          </a:r>
          <a:endParaRPr lang="en-US"/>
        </a:p>
      </dgm:t>
    </dgm:pt>
    <dgm:pt modelId="{4669EC71-20E7-4F8A-AEAF-5AADF3F5C809}" type="parTrans" cxnId="{EFBA6F76-E63F-4AC6-A15F-3A43CF830AEA}">
      <dgm:prSet/>
      <dgm:spPr/>
      <dgm:t>
        <a:bodyPr/>
        <a:lstStyle/>
        <a:p>
          <a:endParaRPr lang="en-US"/>
        </a:p>
      </dgm:t>
    </dgm:pt>
    <dgm:pt modelId="{D1CD287D-4012-4B6E-985E-A0E379CD67A3}" type="sibTrans" cxnId="{EFBA6F76-E63F-4AC6-A15F-3A43CF830AEA}">
      <dgm:prSet/>
      <dgm:spPr/>
      <dgm:t>
        <a:bodyPr/>
        <a:lstStyle/>
        <a:p>
          <a:endParaRPr lang="en-US"/>
        </a:p>
      </dgm:t>
    </dgm:pt>
    <dgm:pt modelId="{227F0246-74DC-4AFB-81FC-F061870DEBD7}">
      <dgm:prSet/>
      <dgm:spPr/>
      <dgm:t>
        <a:bodyPr/>
        <a:lstStyle/>
        <a:p>
          <a:r>
            <a:rPr lang="en-GB"/>
            <a:t>Clearly not the way to do things, but how to get away from it?</a:t>
          </a:r>
          <a:endParaRPr lang="en-US"/>
        </a:p>
      </dgm:t>
    </dgm:pt>
    <dgm:pt modelId="{B11B519D-02FB-41C5-8B58-4A263BF6C82A}" type="parTrans" cxnId="{C25F3835-A7ED-41E0-99B6-16A24B4EB36A}">
      <dgm:prSet/>
      <dgm:spPr/>
      <dgm:t>
        <a:bodyPr/>
        <a:lstStyle/>
        <a:p>
          <a:endParaRPr lang="en-US"/>
        </a:p>
      </dgm:t>
    </dgm:pt>
    <dgm:pt modelId="{A357C2EA-DE61-46D2-B305-19BC6EF8CEA4}" type="sibTrans" cxnId="{C25F3835-A7ED-41E0-99B6-16A24B4EB36A}">
      <dgm:prSet/>
      <dgm:spPr/>
      <dgm:t>
        <a:bodyPr/>
        <a:lstStyle/>
        <a:p>
          <a:endParaRPr lang="en-US"/>
        </a:p>
      </dgm:t>
    </dgm:pt>
    <dgm:pt modelId="{F88141C0-B49D-9344-9F81-066A9F9DDEE2}" type="pres">
      <dgm:prSet presAssocID="{DC46EF7E-A736-409A-B595-D34F388AD47B}" presName="vert0" presStyleCnt="0">
        <dgm:presLayoutVars>
          <dgm:dir/>
          <dgm:animOne val="branch"/>
          <dgm:animLvl val="lvl"/>
        </dgm:presLayoutVars>
      </dgm:prSet>
      <dgm:spPr/>
    </dgm:pt>
    <dgm:pt modelId="{9666549A-9D0D-9747-A24F-FA6DFD184027}" type="pres">
      <dgm:prSet presAssocID="{89D125E0-A40F-4470-B5A5-15D38D2253C2}" presName="thickLine" presStyleLbl="alignNode1" presStyleIdx="0" presStyleCnt="4"/>
      <dgm:spPr/>
    </dgm:pt>
    <dgm:pt modelId="{474B764C-EA22-194D-A3BF-D83E83247238}" type="pres">
      <dgm:prSet presAssocID="{89D125E0-A40F-4470-B5A5-15D38D2253C2}" presName="horz1" presStyleCnt="0"/>
      <dgm:spPr/>
    </dgm:pt>
    <dgm:pt modelId="{D145A354-0AF5-6941-93B6-3E230C591373}" type="pres">
      <dgm:prSet presAssocID="{89D125E0-A40F-4470-B5A5-15D38D2253C2}" presName="tx1" presStyleLbl="revTx" presStyleIdx="0" presStyleCnt="4"/>
      <dgm:spPr/>
    </dgm:pt>
    <dgm:pt modelId="{59811746-60D7-3A44-AC1C-0A8934F176A9}" type="pres">
      <dgm:prSet presAssocID="{89D125E0-A40F-4470-B5A5-15D38D2253C2}" presName="vert1" presStyleCnt="0"/>
      <dgm:spPr/>
    </dgm:pt>
    <dgm:pt modelId="{40C68A7F-F33A-C247-AE26-B9E38996C172}" type="pres">
      <dgm:prSet presAssocID="{7E73E270-6FFD-41F7-829D-A09ADB54C253}" presName="thickLine" presStyleLbl="alignNode1" presStyleIdx="1" presStyleCnt="4"/>
      <dgm:spPr/>
    </dgm:pt>
    <dgm:pt modelId="{1720E8CD-354A-7F4F-9179-99BBB41A0175}" type="pres">
      <dgm:prSet presAssocID="{7E73E270-6FFD-41F7-829D-A09ADB54C253}" presName="horz1" presStyleCnt="0"/>
      <dgm:spPr/>
    </dgm:pt>
    <dgm:pt modelId="{CFA1A316-32FF-F54C-BBC9-44243E79D329}" type="pres">
      <dgm:prSet presAssocID="{7E73E270-6FFD-41F7-829D-A09ADB54C253}" presName="tx1" presStyleLbl="revTx" presStyleIdx="1" presStyleCnt="4"/>
      <dgm:spPr/>
    </dgm:pt>
    <dgm:pt modelId="{E190AF00-69CC-8245-B9C4-418557CAA171}" type="pres">
      <dgm:prSet presAssocID="{7E73E270-6FFD-41F7-829D-A09ADB54C253}" presName="vert1" presStyleCnt="0"/>
      <dgm:spPr/>
    </dgm:pt>
    <dgm:pt modelId="{756EA1C7-FAB3-3C40-B3ED-8F858DE327E8}" type="pres">
      <dgm:prSet presAssocID="{717EAFE0-F486-446C-815E-853995D1DCB9}" presName="thickLine" presStyleLbl="alignNode1" presStyleIdx="2" presStyleCnt="4"/>
      <dgm:spPr/>
    </dgm:pt>
    <dgm:pt modelId="{72C63977-BC0A-3145-A06F-B544C2125F2A}" type="pres">
      <dgm:prSet presAssocID="{717EAFE0-F486-446C-815E-853995D1DCB9}" presName="horz1" presStyleCnt="0"/>
      <dgm:spPr/>
    </dgm:pt>
    <dgm:pt modelId="{0AFFF4BA-EC9D-0D42-B789-E7CFB1AF9159}" type="pres">
      <dgm:prSet presAssocID="{717EAFE0-F486-446C-815E-853995D1DCB9}" presName="tx1" presStyleLbl="revTx" presStyleIdx="2" presStyleCnt="4"/>
      <dgm:spPr/>
    </dgm:pt>
    <dgm:pt modelId="{6F3B7915-7C7E-C947-A37B-0936CFC6078C}" type="pres">
      <dgm:prSet presAssocID="{717EAFE0-F486-446C-815E-853995D1DCB9}" presName="vert1" presStyleCnt="0"/>
      <dgm:spPr/>
    </dgm:pt>
    <dgm:pt modelId="{D31115C7-18FB-2D4B-A8D0-5C83E490CE72}" type="pres">
      <dgm:prSet presAssocID="{227F0246-74DC-4AFB-81FC-F061870DEBD7}" presName="thickLine" presStyleLbl="alignNode1" presStyleIdx="3" presStyleCnt="4"/>
      <dgm:spPr/>
    </dgm:pt>
    <dgm:pt modelId="{038A82BE-94CC-7240-9C27-58E85E2CF3D7}" type="pres">
      <dgm:prSet presAssocID="{227F0246-74DC-4AFB-81FC-F061870DEBD7}" presName="horz1" presStyleCnt="0"/>
      <dgm:spPr/>
    </dgm:pt>
    <dgm:pt modelId="{15B86F46-A4B8-5B41-9F92-8DD236BBD320}" type="pres">
      <dgm:prSet presAssocID="{227F0246-74DC-4AFB-81FC-F061870DEBD7}" presName="tx1" presStyleLbl="revTx" presStyleIdx="3" presStyleCnt="4"/>
      <dgm:spPr/>
    </dgm:pt>
    <dgm:pt modelId="{B8DA3BCC-6A05-8240-ADBB-4B20C351E928}" type="pres">
      <dgm:prSet presAssocID="{227F0246-74DC-4AFB-81FC-F061870DEBD7}" presName="vert1" presStyleCnt="0"/>
      <dgm:spPr/>
    </dgm:pt>
  </dgm:ptLst>
  <dgm:cxnLst>
    <dgm:cxn modelId="{20E15A19-5B1F-F44F-BD61-13F8F531BE61}" type="presOf" srcId="{DC46EF7E-A736-409A-B595-D34F388AD47B}" destId="{F88141C0-B49D-9344-9F81-066A9F9DDEE2}" srcOrd="0" destOrd="0" presId="urn:microsoft.com/office/officeart/2008/layout/LinedList"/>
    <dgm:cxn modelId="{C25F3835-A7ED-41E0-99B6-16A24B4EB36A}" srcId="{DC46EF7E-A736-409A-B595-D34F388AD47B}" destId="{227F0246-74DC-4AFB-81FC-F061870DEBD7}" srcOrd="3" destOrd="0" parTransId="{B11B519D-02FB-41C5-8B58-4A263BF6C82A}" sibTransId="{A357C2EA-DE61-46D2-B305-19BC6EF8CEA4}"/>
    <dgm:cxn modelId="{1C0A996A-E7B7-2545-AC21-159D33E0324E}" type="presOf" srcId="{89D125E0-A40F-4470-B5A5-15D38D2253C2}" destId="{D145A354-0AF5-6941-93B6-3E230C591373}" srcOrd="0" destOrd="0" presId="urn:microsoft.com/office/officeart/2008/layout/LinedList"/>
    <dgm:cxn modelId="{471D4C56-EF00-854A-ACA1-4B4C2994CDA1}" type="presOf" srcId="{717EAFE0-F486-446C-815E-853995D1DCB9}" destId="{0AFFF4BA-EC9D-0D42-B789-E7CFB1AF9159}" srcOrd="0" destOrd="0" presId="urn:microsoft.com/office/officeart/2008/layout/LinedList"/>
    <dgm:cxn modelId="{EFBA6F76-E63F-4AC6-A15F-3A43CF830AEA}" srcId="{DC46EF7E-A736-409A-B595-D34F388AD47B}" destId="{717EAFE0-F486-446C-815E-853995D1DCB9}" srcOrd="2" destOrd="0" parTransId="{4669EC71-20E7-4F8A-AEAF-5AADF3F5C809}" sibTransId="{D1CD287D-4012-4B6E-985E-A0E379CD67A3}"/>
    <dgm:cxn modelId="{5685A59A-A725-DE4F-8097-755039CAA7ED}" type="presOf" srcId="{227F0246-74DC-4AFB-81FC-F061870DEBD7}" destId="{15B86F46-A4B8-5B41-9F92-8DD236BBD320}" srcOrd="0" destOrd="0" presId="urn:microsoft.com/office/officeart/2008/layout/LinedList"/>
    <dgm:cxn modelId="{B3A190BF-CA67-487C-A6FF-1C62E03D4AD8}" srcId="{DC46EF7E-A736-409A-B595-D34F388AD47B}" destId="{89D125E0-A40F-4470-B5A5-15D38D2253C2}" srcOrd="0" destOrd="0" parTransId="{311C2763-8627-4956-B112-0AEA7FD4F467}" sibTransId="{DAF0646C-2934-47D4-8286-71130DB2D8F7}"/>
    <dgm:cxn modelId="{C835BAC7-3C36-3D4D-8625-0B1F1053F2E7}" type="presOf" srcId="{7E73E270-6FFD-41F7-829D-A09ADB54C253}" destId="{CFA1A316-32FF-F54C-BBC9-44243E79D329}" srcOrd="0" destOrd="0" presId="urn:microsoft.com/office/officeart/2008/layout/LinedList"/>
    <dgm:cxn modelId="{B32F4CF9-F969-497E-A6FB-7CC1B65AF908}" srcId="{DC46EF7E-A736-409A-B595-D34F388AD47B}" destId="{7E73E270-6FFD-41F7-829D-A09ADB54C253}" srcOrd="1" destOrd="0" parTransId="{BA84555B-6D2B-4E16-812C-D74E3CFAC337}" sibTransId="{5660769B-2874-4008-9BDE-414A59AA983D}"/>
    <dgm:cxn modelId="{19F825A9-6C78-5146-927C-D9AFF442F851}" type="presParOf" srcId="{F88141C0-B49D-9344-9F81-066A9F9DDEE2}" destId="{9666549A-9D0D-9747-A24F-FA6DFD184027}" srcOrd="0" destOrd="0" presId="urn:microsoft.com/office/officeart/2008/layout/LinedList"/>
    <dgm:cxn modelId="{06895182-7259-3843-9226-D663B327AFDF}" type="presParOf" srcId="{F88141C0-B49D-9344-9F81-066A9F9DDEE2}" destId="{474B764C-EA22-194D-A3BF-D83E83247238}" srcOrd="1" destOrd="0" presId="urn:microsoft.com/office/officeart/2008/layout/LinedList"/>
    <dgm:cxn modelId="{11AB029A-340F-C44C-BA04-D1555AE7B6D1}" type="presParOf" srcId="{474B764C-EA22-194D-A3BF-D83E83247238}" destId="{D145A354-0AF5-6941-93B6-3E230C591373}" srcOrd="0" destOrd="0" presId="urn:microsoft.com/office/officeart/2008/layout/LinedList"/>
    <dgm:cxn modelId="{73C2EAAD-BB34-EE45-B090-774DB9A9829B}" type="presParOf" srcId="{474B764C-EA22-194D-A3BF-D83E83247238}" destId="{59811746-60D7-3A44-AC1C-0A8934F176A9}" srcOrd="1" destOrd="0" presId="urn:microsoft.com/office/officeart/2008/layout/LinedList"/>
    <dgm:cxn modelId="{3BA40E01-8498-6E40-AE7D-24D9FE2200E5}" type="presParOf" srcId="{F88141C0-B49D-9344-9F81-066A9F9DDEE2}" destId="{40C68A7F-F33A-C247-AE26-B9E38996C172}" srcOrd="2" destOrd="0" presId="urn:microsoft.com/office/officeart/2008/layout/LinedList"/>
    <dgm:cxn modelId="{82563319-524A-E045-A972-D032E7665667}" type="presParOf" srcId="{F88141C0-B49D-9344-9F81-066A9F9DDEE2}" destId="{1720E8CD-354A-7F4F-9179-99BBB41A0175}" srcOrd="3" destOrd="0" presId="urn:microsoft.com/office/officeart/2008/layout/LinedList"/>
    <dgm:cxn modelId="{710260F8-068F-504A-927D-AF5DB4529D04}" type="presParOf" srcId="{1720E8CD-354A-7F4F-9179-99BBB41A0175}" destId="{CFA1A316-32FF-F54C-BBC9-44243E79D329}" srcOrd="0" destOrd="0" presId="urn:microsoft.com/office/officeart/2008/layout/LinedList"/>
    <dgm:cxn modelId="{DC3D2C61-B470-9E41-8511-A032DC30B4C9}" type="presParOf" srcId="{1720E8CD-354A-7F4F-9179-99BBB41A0175}" destId="{E190AF00-69CC-8245-B9C4-418557CAA171}" srcOrd="1" destOrd="0" presId="urn:microsoft.com/office/officeart/2008/layout/LinedList"/>
    <dgm:cxn modelId="{88042B8F-DD07-174C-9C7B-9E69860EA97B}" type="presParOf" srcId="{F88141C0-B49D-9344-9F81-066A9F9DDEE2}" destId="{756EA1C7-FAB3-3C40-B3ED-8F858DE327E8}" srcOrd="4" destOrd="0" presId="urn:microsoft.com/office/officeart/2008/layout/LinedList"/>
    <dgm:cxn modelId="{188F4C02-BEEA-CF45-94E9-5337B28BA3BB}" type="presParOf" srcId="{F88141C0-B49D-9344-9F81-066A9F9DDEE2}" destId="{72C63977-BC0A-3145-A06F-B544C2125F2A}" srcOrd="5" destOrd="0" presId="urn:microsoft.com/office/officeart/2008/layout/LinedList"/>
    <dgm:cxn modelId="{ED9E6B62-6857-0548-A86D-699368E24B5F}" type="presParOf" srcId="{72C63977-BC0A-3145-A06F-B544C2125F2A}" destId="{0AFFF4BA-EC9D-0D42-B789-E7CFB1AF9159}" srcOrd="0" destOrd="0" presId="urn:microsoft.com/office/officeart/2008/layout/LinedList"/>
    <dgm:cxn modelId="{012A7624-ABA2-5240-AB76-3DD2F2C65740}" type="presParOf" srcId="{72C63977-BC0A-3145-A06F-B544C2125F2A}" destId="{6F3B7915-7C7E-C947-A37B-0936CFC6078C}" srcOrd="1" destOrd="0" presId="urn:microsoft.com/office/officeart/2008/layout/LinedList"/>
    <dgm:cxn modelId="{005DB30E-CECF-9541-A9B1-0321158E69A0}" type="presParOf" srcId="{F88141C0-B49D-9344-9F81-066A9F9DDEE2}" destId="{D31115C7-18FB-2D4B-A8D0-5C83E490CE72}" srcOrd="6" destOrd="0" presId="urn:microsoft.com/office/officeart/2008/layout/LinedList"/>
    <dgm:cxn modelId="{260F16F2-CD6B-2141-B122-C846C65D5C22}" type="presParOf" srcId="{F88141C0-B49D-9344-9F81-066A9F9DDEE2}" destId="{038A82BE-94CC-7240-9C27-58E85E2CF3D7}" srcOrd="7" destOrd="0" presId="urn:microsoft.com/office/officeart/2008/layout/LinedList"/>
    <dgm:cxn modelId="{661D99A3-DB13-6A43-98DF-3000FAFD052C}" type="presParOf" srcId="{038A82BE-94CC-7240-9C27-58E85E2CF3D7}" destId="{15B86F46-A4B8-5B41-9F92-8DD236BBD320}" srcOrd="0" destOrd="0" presId="urn:microsoft.com/office/officeart/2008/layout/LinedList"/>
    <dgm:cxn modelId="{63AA63AA-9C62-414E-A308-232B3E3A85C0}" type="presParOf" srcId="{038A82BE-94CC-7240-9C27-58E85E2CF3D7}" destId="{B8DA3BCC-6A05-8240-ADBB-4B20C351E928}"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93101503-381D-449B-9820-11BA9E96AFE9}" type="doc">
      <dgm:prSet loTypeId="urn:microsoft.com/office/officeart/2008/layout/LinedList" loCatId="list" qsTypeId="urn:microsoft.com/office/officeart/2005/8/quickstyle/simple1#6" qsCatId="simple" csTypeId="urn:microsoft.com/office/officeart/2005/8/colors/colorful2#3" csCatId="colorful"/>
      <dgm:spPr/>
      <dgm:t>
        <a:bodyPr/>
        <a:lstStyle/>
        <a:p>
          <a:endParaRPr lang="en-US"/>
        </a:p>
      </dgm:t>
    </dgm:pt>
    <dgm:pt modelId="{AF2742B7-CE7A-4844-B412-B3F5E495511D}">
      <dgm:prSet/>
      <dgm:spPr/>
      <dgm:t>
        <a:bodyPr/>
        <a:lstStyle/>
        <a:p>
          <a:r>
            <a:rPr lang="en-GB"/>
            <a:t>My pattern of control switch inputs is just ones and noughts</a:t>
          </a:r>
          <a:endParaRPr lang="en-US"/>
        </a:p>
      </dgm:t>
    </dgm:pt>
    <dgm:pt modelId="{01868428-936A-405F-AFBC-6EA5384403C4}" type="parTrans" cxnId="{95BF54FC-F846-4029-A3F6-3F5896B781CB}">
      <dgm:prSet/>
      <dgm:spPr/>
      <dgm:t>
        <a:bodyPr/>
        <a:lstStyle/>
        <a:p>
          <a:endParaRPr lang="en-US"/>
        </a:p>
      </dgm:t>
    </dgm:pt>
    <dgm:pt modelId="{D09C0B8B-176B-4FD2-84C5-A0A5A1487B98}" type="sibTrans" cxnId="{95BF54FC-F846-4029-A3F6-3F5896B781CB}">
      <dgm:prSet/>
      <dgm:spPr/>
      <dgm:t>
        <a:bodyPr/>
        <a:lstStyle/>
        <a:p>
          <a:endParaRPr lang="en-US"/>
        </a:p>
      </dgm:t>
    </dgm:pt>
    <dgm:pt modelId="{CE5F2BC2-3059-42CB-AD00-635DF0DB27B0}">
      <dgm:prSet/>
      <dgm:spPr/>
      <dgm:t>
        <a:bodyPr/>
        <a:lstStyle/>
        <a:p>
          <a:r>
            <a:rPr lang="en-GB"/>
            <a:t>My computer deals with ones and noughts in numbers</a:t>
          </a:r>
          <a:endParaRPr lang="en-US"/>
        </a:p>
      </dgm:t>
    </dgm:pt>
    <dgm:pt modelId="{E9C352A6-33E5-4CF0-9AF0-C1D6859A337D}" type="parTrans" cxnId="{A599529F-F76C-47CD-9F4A-109B618EC7D2}">
      <dgm:prSet/>
      <dgm:spPr/>
      <dgm:t>
        <a:bodyPr/>
        <a:lstStyle/>
        <a:p>
          <a:endParaRPr lang="en-US"/>
        </a:p>
      </dgm:t>
    </dgm:pt>
    <dgm:pt modelId="{782368A8-A848-4090-849A-F44306C524AD}" type="sibTrans" cxnId="{A599529F-F76C-47CD-9F4A-109B618EC7D2}">
      <dgm:prSet/>
      <dgm:spPr/>
      <dgm:t>
        <a:bodyPr/>
        <a:lstStyle/>
        <a:p>
          <a:endParaRPr lang="en-US"/>
        </a:p>
      </dgm:t>
    </dgm:pt>
    <dgm:pt modelId="{1E8040AE-585D-47F1-A1E7-7FDC15211243}">
      <dgm:prSet/>
      <dgm:spPr/>
      <dgm:t>
        <a:bodyPr/>
        <a:lstStyle/>
        <a:p>
          <a:r>
            <a:rPr lang="en-GB"/>
            <a:t>Why not represent my control inputs as ones and noughts and find a way to make sure the machine puts control inputs into a control unit?</a:t>
          </a:r>
          <a:endParaRPr lang="en-US"/>
        </a:p>
      </dgm:t>
    </dgm:pt>
    <dgm:pt modelId="{D1701763-8356-4567-9073-E3F2BFA8E29E}" type="parTrans" cxnId="{9E8390B7-C6F7-4F16-BA0B-B5AD0E4D0910}">
      <dgm:prSet/>
      <dgm:spPr/>
      <dgm:t>
        <a:bodyPr/>
        <a:lstStyle/>
        <a:p>
          <a:endParaRPr lang="en-US"/>
        </a:p>
      </dgm:t>
    </dgm:pt>
    <dgm:pt modelId="{F8FF97DD-B56B-45FF-9953-709481F459B6}" type="sibTrans" cxnId="{9E8390B7-C6F7-4F16-BA0B-B5AD0E4D0910}">
      <dgm:prSet/>
      <dgm:spPr/>
      <dgm:t>
        <a:bodyPr/>
        <a:lstStyle/>
        <a:p>
          <a:endParaRPr lang="en-US"/>
        </a:p>
      </dgm:t>
    </dgm:pt>
    <dgm:pt modelId="{E87863BF-64FA-483B-A84E-E27E83DD9064}">
      <dgm:prSet/>
      <dgm:spPr/>
      <dgm:t>
        <a:bodyPr/>
        <a:lstStyle/>
        <a:p>
          <a:r>
            <a:rPr lang="en-GB"/>
            <a:t>At the same time, need to ensure the data ones and noughts (the numbers) are dealt with as inputs into the data processor, commonly called the accumulator, which does the sums as instructed by the control inputs</a:t>
          </a:r>
          <a:endParaRPr lang="en-US"/>
        </a:p>
      </dgm:t>
    </dgm:pt>
    <dgm:pt modelId="{65950D29-61DF-4BF6-9C44-ED485A0C9C56}" type="parTrans" cxnId="{BBD12416-44D6-4593-8CA0-72BD859A939F}">
      <dgm:prSet/>
      <dgm:spPr/>
      <dgm:t>
        <a:bodyPr/>
        <a:lstStyle/>
        <a:p>
          <a:endParaRPr lang="en-US"/>
        </a:p>
      </dgm:t>
    </dgm:pt>
    <dgm:pt modelId="{7FC2E9AA-4282-4911-ABB9-D0DA3D3D57BD}" type="sibTrans" cxnId="{BBD12416-44D6-4593-8CA0-72BD859A939F}">
      <dgm:prSet/>
      <dgm:spPr/>
      <dgm:t>
        <a:bodyPr/>
        <a:lstStyle/>
        <a:p>
          <a:endParaRPr lang="en-US"/>
        </a:p>
      </dgm:t>
    </dgm:pt>
    <dgm:pt modelId="{D6F96007-146B-7A4A-987A-6E47A357084D}" type="pres">
      <dgm:prSet presAssocID="{93101503-381D-449B-9820-11BA9E96AFE9}" presName="vert0" presStyleCnt="0">
        <dgm:presLayoutVars>
          <dgm:dir/>
          <dgm:animOne val="branch"/>
          <dgm:animLvl val="lvl"/>
        </dgm:presLayoutVars>
      </dgm:prSet>
      <dgm:spPr/>
    </dgm:pt>
    <dgm:pt modelId="{4D87649A-C921-8B4A-9BB1-5DFA5DC4A5F3}" type="pres">
      <dgm:prSet presAssocID="{AF2742B7-CE7A-4844-B412-B3F5E495511D}" presName="thickLine" presStyleLbl="alignNode1" presStyleIdx="0" presStyleCnt="4"/>
      <dgm:spPr/>
    </dgm:pt>
    <dgm:pt modelId="{67EA3D32-9AC9-BD46-910D-AEFB4C221CE7}" type="pres">
      <dgm:prSet presAssocID="{AF2742B7-CE7A-4844-B412-B3F5E495511D}" presName="horz1" presStyleCnt="0"/>
      <dgm:spPr/>
    </dgm:pt>
    <dgm:pt modelId="{6AAE4C8E-F2CB-E84F-85BA-4CF896BCAEEB}" type="pres">
      <dgm:prSet presAssocID="{AF2742B7-CE7A-4844-B412-B3F5E495511D}" presName="tx1" presStyleLbl="revTx" presStyleIdx="0" presStyleCnt="4"/>
      <dgm:spPr/>
    </dgm:pt>
    <dgm:pt modelId="{EDF00FD7-7B79-BA46-AB58-EFCBAF9C64D8}" type="pres">
      <dgm:prSet presAssocID="{AF2742B7-CE7A-4844-B412-B3F5E495511D}" presName="vert1" presStyleCnt="0"/>
      <dgm:spPr/>
    </dgm:pt>
    <dgm:pt modelId="{F4DD4625-4C05-AC43-A807-98B8CF4B3C4A}" type="pres">
      <dgm:prSet presAssocID="{CE5F2BC2-3059-42CB-AD00-635DF0DB27B0}" presName="thickLine" presStyleLbl="alignNode1" presStyleIdx="1" presStyleCnt="4"/>
      <dgm:spPr/>
    </dgm:pt>
    <dgm:pt modelId="{DCA49D30-4FC9-254B-BE20-246DFF79640D}" type="pres">
      <dgm:prSet presAssocID="{CE5F2BC2-3059-42CB-AD00-635DF0DB27B0}" presName="horz1" presStyleCnt="0"/>
      <dgm:spPr/>
    </dgm:pt>
    <dgm:pt modelId="{2E83E1CE-E6A1-4B42-BC7B-6BE477CFD06A}" type="pres">
      <dgm:prSet presAssocID="{CE5F2BC2-3059-42CB-AD00-635DF0DB27B0}" presName="tx1" presStyleLbl="revTx" presStyleIdx="1" presStyleCnt="4"/>
      <dgm:spPr/>
    </dgm:pt>
    <dgm:pt modelId="{63E1D9B8-FB18-F04C-B1CB-7E18D184A383}" type="pres">
      <dgm:prSet presAssocID="{CE5F2BC2-3059-42CB-AD00-635DF0DB27B0}" presName="vert1" presStyleCnt="0"/>
      <dgm:spPr/>
    </dgm:pt>
    <dgm:pt modelId="{C71E32A8-25C6-344A-8480-CB6D3E43FAD3}" type="pres">
      <dgm:prSet presAssocID="{1E8040AE-585D-47F1-A1E7-7FDC15211243}" presName="thickLine" presStyleLbl="alignNode1" presStyleIdx="2" presStyleCnt="4"/>
      <dgm:spPr/>
    </dgm:pt>
    <dgm:pt modelId="{BD22F314-E8DC-5144-B3FC-DFFF720D0F69}" type="pres">
      <dgm:prSet presAssocID="{1E8040AE-585D-47F1-A1E7-7FDC15211243}" presName="horz1" presStyleCnt="0"/>
      <dgm:spPr/>
    </dgm:pt>
    <dgm:pt modelId="{A8335BE8-6B01-0143-800B-186AF4C44F9B}" type="pres">
      <dgm:prSet presAssocID="{1E8040AE-585D-47F1-A1E7-7FDC15211243}" presName="tx1" presStyleLbl="revTx" presStyleIdx="2" presStyleCnt="4"/>
      <dgm:spPr/>
    </dgm:pt>
    <dgm:pt modelId="{1723F82F-CD41-104A-B5D4-6FF7E3C08DFA}" type="pres">
      <dgm:prSet presAssocID="{1E8040AE-585D-47F1-A1E7-7FDC15211243}" presName="vert1" presStyleCnt="0"/>
      <dgm:spPr/>
    </dgm:pt>
    <dgm:pt modelId="{DD30A0D8-A96D-F944-B8BE-8C92B7A75D9A}" type="pres">
      <dgm:prSet presAssocID="{E87863BF-64FA-483B-A84E-E27E83DD9064}" presName="thickLine" presStyleLbl="alignNode1" presStyleIdx="3" presStyleCnt="4"/>
      <dgm:spPr/>
    </dgm:pt>
    <dgm:pt modelId="{C81C97C8-CF7A-4D42-A7B8-75616492C748}" type="pres">
      <dgm:prSet presAssocID="{E87863BF-64FA-483B-A84E-E27E83DD9064}" presName="horz1" presStyleCnt="0"/>
      <dgm:spPr/>
    </dgm:pt>
    <dgm:pt modelId="{D36D3127-8B45-994B-8022-08CDC7945462}" type="pres">
      <dgm:prSet presAssocID="{E87863BF-64FA-483B-A84E-E27E83DD9064}" presName="tx1" presStyleLbl="revTx" presStyleIdx="3" presStyleCnt="4"/>
      <dgm:spPr/>
    </dgm:pt>
    <dgm:pt modelId="{A52D4B47-4C13-7545-B174-F6E945BF7FB5}" type="pres">
      <dgm:prSet presAssocID="{E87863BF-64FA-483B-A84E-E27E83DD9064}" presName="vert1" presStyleCnt="0"/>
      <dgm:spPr/>
    </dgm:pt>
  </dgm:ptLst>
  <dgm:cxnLst>
    <dgm:cxn modelId="{BBD12416-44D6-4593-8CA0-72BD859A939F}" srcId="{93101503-381D-449B-9820-11BA9E96AFE9}" destId="{E87863BF-64FA-483B-A84E-E27E83DD9064}" srcOrd="3" destOrd="0" parTransId="{65950D29-61DF-4BF6-9C44-ED485A0C9C56}" sibTransId="{7FC2E9AA-4282-4911-ABB9-D0DA3D3D57BD}"/>
    <dgm:cxn modelId="{6A34213D-7D27-5145-A3DE-D36BA213A307}" type="presOf" srcId="{1E8040AE-585D-47F1-A1E7-7FDC15211243}" destId="{A8335BE8-6B01-0143-800B-186AF4C44F9B}" srcOrd="0" destOrd="0" presId="urn:microsoft.com/office/officeart/2008/layout/LinedList"/>
    <dgm:cxn modelId="{E9C75744-444E-7141-AB4B-F5E0EDDDD51B}" type="presOf" srcId="{E87863BF-64FA-483B-A84E-E27E83DD9064}" destId="{D36D3127-8B45-994B-8022-08CDC7945462}" srcOrd="0" destOrd="0" presId="urn:microsoft.com/office/officeart/2008/layout/LinedList"/>
    <dgm:cxn modelId="{3B8B0A6B-0B69-FA47-8484-49BF8174C994}" type="presOf" srcId="{93101503-381D-449B-9820-11BA9E96AFE9}" destId="{D6F96007-146B-7A4A-987A-6E47A357084D}" srcOrd="0" destOrd="0" presId="urn:microsoft.com/office/officeart/2008/layout/LinedList"/>
    <dgm:cxn modelId="{7628F67D-0DA2-424F-BF9B-2068C8DF12D6}" type="presOf" srcId="{CE5F2BC2-3059-42CB-AD00-635DF0DB27B0}" destId="{2E83E1CE-E6A1-4B42-BC7B-6BE477CFD06A}" srcOrd="0" destOrd="0" presId="urn:microsoft.com/office/officeart/2008/layout/LinedList"/>
    <dgm:cxn modelId="{A599529F-F76C-47CD-9F4A-109B618EC7D2}" srcId="{93101503-381D-449B-9820-11BA9E96AFE9}" destId="{CE5F2BC2-3059-42CB-AD00-635DF0DB27B0}" srcOrd="1" destOrd="0" parTransId="{E9C352A6-33E5-4CF0-9AF0-C1D6859A337D}" sibTransId="{782368A8-A848-4090-849A-F44306C524AD}"/>
    <dgm:cxn modelId="{9E8390B7-C6F7-4F16-BA0B-B5AD0E4D0910}" srcId="{93101503-381D-449B-9820-11BA9E96AFE9}" destId="{1E8040AE-585D-47F1-A1E7-7FDC15211243}" srcOrd="2" destOrd="0" parTransId="{D1701763-8356-4567-9073-E3F2BFA8E29E}" sibTransId="{F8FF97DD-B56B-45FF-9953-709481F459B6}"/>
    <dgm:cxn modelId="{41698DCA-E0EC-354E-9AB3-F9EB136D4936}" type="presOf" srcId="{AF2742B7-CE7A-4844-B412-B3F5E495511D}" destId="{6AAE4C8E-F2CB-E84F-85BA-4CF896BCAEEB}" srcOrd="0" destOrd="0" presId="urn:microsoft.com/office/officeart/2008/layout/LinedList"/>
    <dgm:cxn modelId="{95BF54FC-F846-4029-A3F6-3F5896B781CB}" srcId="{93101503-381D-449B-9820-11BA9E96AFE9}" destId="{AF2742B7-CE7A-4844-B412-B3F5E495511D}" srcOrd="0" destOrd="0" parTransId="{01868428-936A-405F-AFBC-6EA5384403C4}" sibTransId="{D09C0B8B-176B-4FD2-84C5-A0A5A1487B98}"/>
    <dgm:cxn modelId="{5489BC3A-2B02-C945-977C-C7EE8AC03171}" type="presParOf" srcId="{D6F96007-146B-7A4A-987A-6E47A357084D}" destId="{4D87649A-C921-8B4A-9BB1-5DFA5DC4A5F3}" srcOrd="0" destOrd="0" presId="urn:microsoft.com/office/officeart/2008/layout/LinedList"/>
    <dgm:cxn modelId="{2B264BA5-CCD0-5C45-A9FF-C4FFF31A353A}" type="presParOf" srcId="{D6F96007-146B-7A4A-987A-6E47A357084D}" destId="{67EA3D32-9AC9-BD46-910D-AEFB4C221CE7}" srcOrd="1" destOrd="0" presId="urn:microsoft.com/office/officeart/2008/layout/LinedList"/>
    <dgm:cxn modelId="{0BC9F9F6-8AA6-7440-B354-3880F3CCD50F}" type="presParOf" srcId="{67EA3D32-9AC9-BD46-910D-AEFB4C221CE7}" destId="{6AAE4C8E-F2CB-E84F-85BA-4CF896BCAEEB}" srcOrd="0" destOrd="0" presId="urn:microsoft.com/office/officeart/2008/layout/LinedList"/>
    <dgm:cxn modelId="{E8447BDE-8964-9545-B440-70417A106052}" type="presParOf" srcId="{67EA3D32-9AC9-BD46-910D-AEFB4C221CE7}" destId="{EDF00FD7-7B79-BA46-AB58-EFCBAF9C64D8}" srcOrd="1" destOrd="0" presId="urn:microsoft.com/office/officeart/2008/layout/LinedList"/>
    <dgm:cxn modelId="{4EEEFDB6-E591-E54A-B258-463003E4B4A1}" type="presParOf" srcId="{D6F96007-146B-7A4A-987A-6E47A357084D}" destId="{F4DD4625-4C05-AC43-A807-98B8CF4B3C4A}" srcOrd="2" destOrd="0" presId="urn:microsoft.com/office/officeart/2008/layout/LinedList"/>
    <dgm:cxn modelId="{D37095E9-393F-5A46-9B27-1522D8975A3B}" type="presParOf" srcId="{D6F96007-146B-7A4A-987A-6E47A357084D}" destId="{DCA49D30-4FC9-254B-BE20-246DFF79640D}" srcOrd="3" destOrd="0" presId="urn:microsoft.com/office/officeart/2008/layout/LinedList"/>
    <dgm:cxn modelId="{45631E0F-5667-9540-A9F9-F3AAD073C3C3}" type="presParOf" srcId="{DCA49D30-4FC9-254B-BE20-246DFF79640D}" destId="{2E83E1CE-E6A1-4B42-BC7B-6BE477CFD06A}" srcOrd="0" destOrd="0" presId="urn:microsoft.com/office/officeart/2008/layout/LinedList"/>
    <dgm:cxn modelId="{3F8283C3-88CB-A74D-91B1-2F95CB866DF4}" type="presParOf" srcId="{DCA49D30-4FC9-254B-BE20-246DFF79640D}" destId="{63E1D9B8-FB18-F04C-B1CB-7E18D184A383}" srcOrd="1" destOrd="0" presId="urn:microsoft.com/office/officeart/2008/layout/LinedList"/>
    <dgm:cxn modelId="{E213A1B2-AA50-D749-92F2-0FE7AF8530C9}" type="presParOf" srcId="{D6F96007-146B-7A4A-987A-6E47A357084D}" destId="{C71E32A8-25C6-344A-8480-CB6D3E43FAD3}" srcOrd="4" destOrd="0" presId="urn:microsoft.com/office/officeart/2008/layout/LinedList"/>
    <dgm:cxn modelId="{87E0D044-D755-7A48-A11B-C7C25410A53F}" type="presParOf" srcId="{D6F96007-146B-7A4A-987A-6E47A357084D}" destId="{BD22F314-E8DC-5144-B3FC-DFFF720D0F69}" srcOrd="5" destOrd="0" presId="urn:microsoft.com/office/officeart/2008/layout/LinedList"/>
    <dgm:cxn modelId="{D4BFE3A8-E522-6A4A-AA95-DDA91CFDE1C3}" type="presParOf" srcId="{BD22F314-E8DC-5144-B3FC-DFFF720D0F69}" destId="{A8335BE8-6B01-0143-800B-186AF4C44F9B}" srcOrd="0" destOrd="0" presId="urn:microsoft.com/office/officeart/2008/layout/LinedList"/>
    <dgm:cxn modelId="{4FC3430D-5990-3043-A169-C1EE0E6DEB3F}" type="presParOf" srcId="{BD22F314-E8DC-5144-B3FC-DFFF720D0F69}" destId="{1723F82F-CD41-104A-B5D4-6FF7E3C08DFA}" srcOrd="1" destOrd="0" presId="urn:microsoft.com/office/officeart/2008/layout/LinedList"/>
    <dgm:cxn modelId="{79E1D787-FF86-8941-B888-186E5A97F26E}" type="presParOf" srcId="{D6F96007-146B-7A4A-987A-6E47A357084D}" destId="{DD30A0D8-A96D-F944-B8BE-8C92B7A75D9A}" srcOrd="6" destOrd="0" presId="urn:microsoft.com/office/officeart/2008/layout/LinedList"/>
    <dgm:cxn modelId="{335C27F2-16BB-EC46-B310-19944EE72EFE}" type="presParOf" srcId="{D6F96007-146B-7A4A-987A-6E47A357084D}" destId="{C81C97C8-CF7A-4D42-A7B8-75616492C748}" srcOrd="7" destOrd="0" presId="urn:microsoft.com/office/officeart/2008/layout/LinedList"/>
    <dgm:cxn modelId="{8E8B4F4E-EA5A-2648-BF8B-125BF2440E25}" type="presParOf" srcId="{C81C97C8-CF7A-4D42-A7B8-75616492C748}" destId="{D36D3127-8B45-994B-8022-08CDC7945462}" srcOrd="0" destOrd="0" presId="urn:microsoft.com/office/officeart/2008/layout/LinedList"/>
    <dgm:cxn modelId="{4EFD05F3-3463-E540-BF6F-34C5750608D3}" type="presParOf" srcId="{C81C97C8-CF7A-4D42-A7B8-75616492C748}" destId="{A52D4B47-4C13-7545-B174-F6E945BF7FB5}"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EC3341-1FAB-4E4D-AD2B-F35595B0227B}">
      <dsp:nvSpPr>
        <dsp:cNvPr id="0" name=""/>
        <dsp:cNvSpPr/>
      </dsp:nvSpPr>
      <dsp:spPr>
        <a:xfrm>
          <a:off x="0" y="2124"/>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67278C2-FA49-D34F-97D0-DEE26F6537EB}">
      <dsp:nvSpPr>
        <dsp:cNvPr id="0" name=""/>
        <dsp:cNvSpPr/>
      </dsp:nvSpPr>
      <dsp:spPr>
        <a:xfrm>
          <a:off x="0" y="2124"/>
          <a:ext cx="10515600" cy="14490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US" sz="3200" kern="1200"/>
            <a:t>We can consider the operation of a transistor to resemble that of a gate</a:t>
          </a:r>
        </a:p>
      </dsp:txBody>
      <dsp:txXfrm>
        <a:off x="0" y="2124"/>
        <a:ext cx="10515600" cy="1449029"/>
      </dsp:txXfrm>
    </dsp:sp>
    <dsp:sp modelId="{0505BE97-8F0E-A245-81C1-AB1A82CC4D8E}">
      <dsp:nvSpPr>
        <dsp:cNvPr id="0" name=""/>
        <dsp:cNvSpPr/>
      </dsp:nvSpPr>
      <dsp:spPr>
        <a:xfrm>
          <a:off x="0" y="1451154"/>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993F001-B310-B342-B574-FE7130F10329}">
      <dsp:nvSpPr>
        <dsp:cNvPr id="0" name=""/>
        <dsp:cNvSpPr/>
      </dsp:nvSpPr>
      <dsp:spPr>
        <a:xfrm>
          <a:off x="0" y="1451154"/>
          <a:ext cx="10515600" cy="14490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US" sz="3200" kern="1200"/>
            <a:t>We can provide the input terminal with a power supply but control what happens at the output by the use of the base pin</a:t>
          </a:r>
        </a:p>
      </dsp:txBody>
      <dsp:txXfrm>
        <a:off x="0" y="1451154"/>
        <a:ext cx="10515600" cy="1449029"/>
      </dsp:txXfrm>
    </dsp:sp>
    <dsp:sp modelId="{03B4B1A8-EF14-174C-8C37-9B1E926B1CFE}">
      <dsp:nvSpPr>
        <dsp:cNvPr id="0" name=""/>
        <dsp:cNvSpPr/>
      </dsp:nvSpPr>
      <dsp:spPr>
        <a:xfrm>
          <a:off x="0" y="2900183"/>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567C910-63D8-D347-8069-FFD065EF12E9}">
      <dsp:nvSpPr>
        <dsp:cNvPr id="0" name=""/>
        <dsp:cNvSpPr/>
      </dsp:nvSpPr>
      <dsp:spPr>
        <a:xfrm>
          <a:off x="0" y="2900183"/>
          <a:ext cx="10515600" cy="14490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US" sz="3200" kern="1200"/>
            <a:t>This means that if we apply a power supply to the base pin then the output will register a voltage.</a:t>
          </a:r>
        </a:p>
      </dsp:txBody>
      <dsp:txXfrm>
        <a:off x="0" y="2900183"/>
        <a:ext cx="10515600" cy="144902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079D02C-0FBC-074E-9525-16D828A1F574}">
      <dsp:nvSpPr>
        <dsp:cNvPr id="0" name=""/>
        <dsp:cNvSpPr/>
      </dsp:nvSpPr>
      <dsp:spPr>
        <a:xfrm>
          <a:off x="0" y="4105454"/>
          <a:ext cx="6666833" cy="1347501"/>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US" sz="2000" kern="1200"/>
            <a:t>This can be very useful for many things</a:t>
          </a:r>
        </a:p>
      </dsp:txBody>
      <dsp:txXfrm>
        <a:off x="0" y="4105454"/>
        <a:ext cx="6666833" cy="1347501"/>
      </dsp:txXfrm>
    </dsp:sp>
    <dsp:sp modelId="{94B5CF83-31E3-8F43-858A-6A94D799F482}">
      <dsp:nvSpPr>
        <dsp:cNvPr id="0" name=""/>
        <dsp:cNvSpPr/>
      </dsp:nvSpPr>
      <dsp:spPr>
        <a:xfrm rot="10800000">
          <a:off x="0" y="2053209"/>
          <a:ext cx="6666833" cy="2072457"/>
        </a:xfrm>
        <a:prstGeom prst="upArrowCallout">
          <a:avLst/>
        </a:prstGeom>
        <a:gradFill rotWithShape="0">
          <a:gsLst>
            <a:gs pos="0">
              <a:schemeClr val="accent2">
                <a:hueOff val="-727682"/>
                <a:satOff val="-41964"/>
                <a:lumOff val="4314"/>
                <a:alphaOff val="0"/>
                <a:satMod val="103000"/>
                <a:lumMod val="102000"/>
                <a:tint val="94000"/>
              </a:schemeClr>
            </a:gs>
            <a:gs pos="50000">
              <a:schemeClr val="accent2">
                <a:hueOff val="-727682"/>
                <a:satOff val="-41964"/>
                <a:lumOff val="4314"/>
                <a:alphaOff val="0"/>
                <a:satMod val="110000"/>
                <a:lumMod val="100000"/>
                <a:shade val="100000"/>
              </a:schemeClr>
            </a:gs>
            <a:gs pos="100000">
              <a:schemeClr val="accent2">
                <a:hueOff val="-727682"/>
                <a:satOff val="-41964"/>
                <a:lumOff val="431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US" sz="2000" kern="1200"/>
            <a:t>There are two clear states in considering the transistor usage:</a:t>
          </a:r>
        </a:p>
      </dsp:txBody>
      <dsp:txXfrm rot="-10800000">
        <a:off x="0" y="2053209"/>
        <a:ext cx="6666833" cy="727432"/>
      </dsp:txXfrm>
    </dsp:sp>
    <dsp:sp modelId="{E62C68CC-DF4B-3544-B306-0F756BA56E03}">
      <dsp:nvSpPr>
        <dsp:cNvPr id="0" name=""/>
        <dsp:cNvSpPr/>
      </dsp:nvSpPr>
      <dsp:spPr>
        <a:xfrm>
          <a:off x="0" y="2780641"/>
          <a:ext cx="3333416" cy="619664"/>
        </a:xfrm>
        <a:prstGeom prst="rect">
          <a:avLst/>
        </a:prstGeom>
        <a:solidFill>
          <a:schemeClr val="accent2">
            <a:tint val="40000"/>
            <a:alpha val="90000"/>
            <a:hueOff val="0"/>
            <a:satOff val="0"/>
            <a:lumOff val="0"/>
            <a:alphaOff val="0"/>
          </a:schemeClr>
        </a:solidFill>
        <a:ln w="6350" cap="flat" cmpd="sng" algn="ctr">
          <a:solidFill>
            <a:schemeClr val="accent2">
              <a:tint val="40000"/>
              <a:alpha val="9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263144" tIns="46990" rIns="263144" bIns="46990" numCol="1" spcCol="1270" anchor="ctr" anchorCtr="0">
          <a:noAutofit/>
        </a:bodyPr>
        <a:lstStyle/>
        <a:p>
          <a:pPr marL="0" lvl="0" indent="0" algn="ctr" defTabSz="1644650">
            <a:lnSpc>
              <a:spcPct val="90000"/>
            </a:lnSpc>
            <a:spcBef>
              <a:spcPct val="0"/>
            </a:spcBef>
            <a:spcAft>
              <a:spcPct val="35000"/>
            </a:spcAft>
            <a:buNone/>
          </a:pPr>
          <a:r>
            <a:rPr lang="en-US" sz="3700" kern="1200"/>
            <a:t>ON STATE</a:t>
          </a:r>
        </a:p>
      </dsp:txBody>
      <dsp:txXfrm>
        <a:off x="0" y="2780641"/>
        <a:ext cx="3333416" cy="619664"/>
      </dsp:txXfrm>
    </dsp:sp>
    <dsp:sp modelId="{35C511DE-332C-3147-9087-21EDD2C5EEFD}">
      <dsp:nvSpPr>
        <dsp:cNvPr id="0" name=""/>
        <dsp:cNvSpPr/>
      </dsp:nvSpPr>
      <dsp:spPr>
        <a:xfrm>
          <a:off x="3333416" y="2780641"/>
          <a:ext cx="3333416" cy="619664"/>
        </a:xfrm>
        <a:prstGeom prst="rect">
          <a:avLst/>
        </a:prstGeom>
        <a:solidFill>
          <a:schemeClr val="accent2">
            <a:tint val="40000"/>
            <a:alpha val="90000"/>
            <a:hueOff val="-849226"/>
            <a:satOff val="-75346"/>
            <a:lumOff val="-769"/>
            <a:alphaOff val="0"/>
          </a:schemeClr>
        </a:solidFill>
        <a:ln w="6350" cap="flat" cmpd="sng" algn="ctr">
          <a:solidFill>
            <a:schemeClr val="accent2">
              <a:tint val="40000"/>
              <a:alpha val="90000"/>
              <a:hueOff val="-849226"/>
              <a:satOff val="-75346"/>
              <a:lumOff val="-769"/>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263144" tIns="46990" rIns="263144" bIns="46990" numCol="1" spcCol="1270" anchor="ctr" anchorCtr="0">
          <a:noAutofit/>
        </a:bodyPr>
        <a:lstStyle/>
        <a:p>
          <a:pPr marL="0" lvl="0" indent="0" algn="ctr" defTabSz="1644650">
            <a:lnSpc>
              <a:spcPct val="90000"/>
            </a:lnSpc>
            <a:spcBef>
              <a:spcPct val="0"/>
            </a:spcBef>
            <a:spcAft>
              <a:spcPct val="35000"/>
            </a:spcAft>
            <a:buNone/>
          </a:pPr>
          <a:r>
            <a:rPr lang="en-US" sz="3700" kern="1200"/>
            <a:t>OFF STATE</a:t>
          </a:r>
        </a:p>
      </dsp:txBody>
      <dsp:txXfrm>
        <a:off x="3333416" y="2780641"/>
        <a:ext cx="3333416" cy="619664"/>
      </dsp:txXfrm>
    </dsp:sp>
    <dsp:sp modelId="{6E8A6E77-BDED-FE4D-B40D-8DFF485B2D6D}">
      <dsp:nvSpPr>
        <dsp:cNvPr id="0" name=""/>
        <dsp:cNvSpPr/>
      </dsp:nvSpPr>
      <dsp:spPr>
        <a:xfrm rot="10800000">
          <a:off x="0" y="964"/>
          <a:ext cx="6666833" cy="2072457"/>
        </a:xfrm>
        <a:prstGeom prst="upArrowCallout">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US" sz="2000" kern="1200"/>
            <a:t>This permits an understanding of a switch function</a:t>
          </a:r>
        </a:p>
      </dsp:txBody>
      <dsp:txXfrm rot="10800000">
        <a:off x="0" y="964"/>
        <a:ext cx="6666833" cy="134662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AA15C75-1158-0E4C-A3E3-95C38262CC93}">
      <dsp:nvSpPr>
        <dsp:cNvPr id="0" name=""/>
        <dsp:cNvSpPr/>
      </dsp:nvSpPr>
      <dsp:spPr>
        <a:xfrm>
          <a:off x="0" y="70627"/>
          <a:ext cx="5744684" cy="148802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All operations in a computer (non quantum) are constrained by a binary system</a:t>
          </a:r>
        </a:p>
      </dsp:txBody>
      <dsp:txXfrm>
        <a:off x="72639" y="143266"/>
        <a:ext cx="5599406" cy="1342742"/>
      </dsp:txXfrm>
    </dsp:sp>
    <dsp:sp modelId="{C2DEC019-57D8-7A4C-A147-0E3941C94807}">
      <dsp:nvSpPr>
        <dsp:cNvPr id="0" name=""/>
        <dsp:cNvSpPr/>
      </dsp:nvSpPr>
      <dsp:spPr>
        <a:xfrm>
          <a:off x="0" y="1619127"/>
          <a:ext cx="5744684" cy="1488020"/>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When we provide instruction to a machine this is achieved by providing instructions that equate to switching many transistors on or off in a specific sequence</a:t>
          </a:r>
        </a:p>
      </dsp:txBody>
      <dsp:txXfrm>
        <a:off x="72639" y="1691766"/>
        <a:ext cx="5599406" cy="1342742"/>
      </dsp:txXfrm>
    </dsp:sp>
    <dsp:sp modelId="{0412EA7B-7EC0-FF4D-ABF5-75634D380B23}">
      <dsp:nvSpPr>
        <dsp:cNvPr id="0" name=""/>
        <dsp:cNvSpPr/>
      </dsp:nvSpPr>
      <dsp:spPr>
        <a:xfrm>
          <a:off x="0" y="3167628"/>
          <a:ext cx="5744684" cy="148802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Remember Moore’s Law ?</a:t>
          </a:r>
        </a:p>
      </dsp:txBody>
      <dsp:txXfrm>
        <a:off x="72639" y="3240267"/>
        <a:ext cx="5599406" cy="134274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731CF63-E01A-4834-A41F-73265449391A}">
      <dsp:nvSpPr>
        <dsp:cNvPr id="0" name=""/>
        <dsp:cNvSpPr/>
      </dsp:nvSpPr>
      <dsp:spPr>
        <a:xfrm>
          <a:off x="0" y="2284"/>
          <a:ext cx="6263640" cy="1157919"/>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EA875AD-CEAE-4063-BCDE-0ED2519C4F11}">
      <dsp:nvSpPr>
        <dsp:cNvPr id="0" name=""/>
        <dsp:cNvSpPr/>
      </dsp:nvSpPr>
      <dsp:spPr>
        <a:xfrm>
          <a:off x="350270" y="262816"/>
          <a:ext cx="636855" cy="63685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551053D-5FB3-46D6-8288-ACE647850300}">
      <dsp:nvSpPr>
        <dsp:cNvPr id="0" name=""/>
        <dsp:cNvSpPr/>
      </dsp:nvSpPr>
      <dsp:spPr>
        <a:xfrm>
          <a:off x="1337397" y="2284"/>
          <a:ext cx="4926242" cy="11579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547" tIns="122547" rIns="122547" bIns="122547" numCol="1" spcCol="1270" anchor="ctr" anchorCtr="0">
          <a:noAutofit/>
        </a:bodyPr>
        <a:lstStyle/>
        <a:p>
          <a:pPr marL="0" lvl="0" indent="0" algn="l" defTabSz="933450">
            <a:lnSpc>
              <a:spcPct val="90000"/>
            </a:lnSpc>
            <a:spcBef>
              <a:spcPct val="0"/>
            </a:spcBef>
            <a:spcAft>
              <a:spcPct val="35000"/>
            </a:spcAft>
            <a:buNone/>
          </a:pPr>
          <a:r>
            <a:rPr lang="en-GB" sz="2100" kern="1200"/>
            <a:t>NOT gate – 2 (2 transistors)</a:t>
          </a:r>
          <a:endParaRPr lang="en-US" sz="2100" kern="1200"/>
        </a:p>
      </dsp:txBody>
      <dsp:txXfrm>
        <a:off x="1337397" y="2284"/>
        <a:ext cx="4926242" cy="1157919"/>
      </dsp:txXfrm>
    </dsp:sp>
    <dsp:sp modelId="{44DAB74A-4B0A-4BAD-BF7B-0C43B40012F2}">
      <dsp:nvSpPr>
        <dsp:cNvPr id="0" name=""/>
        <dsp:cNvSpPr/>
      </dsp:nvSpPr>
      <dsp:spPr>
        <a:xfrm>
          <a:off x="0" y="1449684"/>
          <a:ext cx="6263640" cy="1157919"/>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D0EE200-87A3-415C-B0DD-B52EFA5EDA34}">
      <dsp:nvSpPr>
        <dsp:cNvPr id="0" name=""/>
        <dsp:cNvSpPr/>
      </dsp:nvSpPr>
      <dsp:spPr>
        <a:xfrm>
          <a:off x="350270" y="1710216"/>
          <a:ext cx="636855" cy="63685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5C143D2-DEEF-4FA4-A3AE-8DBE0837E257}">
      <dsp:nvSpPr>
        <dsp:cNvPr id="0" name=""/>
        <dsp:cNvSpPr/>
      </dsp:nvSpPr>
      <dsp:spPr>
        <a:xfrm>
          <a:off x="1337397" y="1449684"/>
          <a:ext cx="4926242" cy="11579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547" tIns="122547" rIns="122547" bIns="122547" numCol="1" spcCol="1270" anchor="ctr" anchorCtr="0">
          <a:noAutofit/>
        </a:bodyPr>
        <a:lstStyle/>
        <a:p>
          <a:pPr marL="0" lvl="0" indent="0" algn="l" defTabSz="933450">
            <a:lnSpc>
              <a:spcPct val="90000"/>
            </a:lnSpc>
            <a:spcBef>
              <a:spcPct val="0"/>
            </a:spcBef>
            <a:spcAft>
              <a:spcPct val="35000"/>
            </a:spcAft>
            <a:buNone/>
          </a:pPr>
          <a:r>
            <a:rPr lang="en-GB" sz="2100" kern="1200"/>
            <a:t>AND gate – 6</a:t>
          </a:r>
          <a:endParaRPr lang="en-US" sz="2100" kern="1200"/>
        </a:p>
      </dsp:txBody>
      <dsp:txXfrm>
        <a:off x="1337397" y="1449684"/>
        <a:ext cx="4926242" cy="1157919"/>
      </dsp:txXfrm>
    </dsp:sp>
    <dsp:sp modelId="{B19C0528-83CC-448E-984B-1C60FF770E5B}">
      <dsp:nvSpPr>
        <dsp:cNvPr id="0" name=""/>
        <dsp:cNvSpPr/>
      </dsp:nvSpPr>
      <dsp:spPr>
        <a:xfrm>
          <a:off x="0" y="2897083"/>
          <a:ext cx="6263640" cy="1157919"/>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885F013-2500-4CE2-AA56-9491D696D25C}">
      <dsp:nvSpPr>
        <dsp:cNvPr id="0" name=""/>
        <dsp:cNvSpPr/>
      </dsp:nvSpPr>
      <dsp:spPr>
        <a:xfrm>
          <a:off x="350270" y="3157615"/>
          <a:ext cx="636855" cy="63685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A2D829D-05B7-48DE-ADF8-CCA39B037F4B}">
      <dsp:nvSpPr>
        <dsp:cNvPr id="0" name=""/>
        <dsp:cNvSpPr/>
      </dsp:nvSpPr>
      <dsp:spPr>
        <a:xfrm>
          <a:off x="1337397" y="2897083"/>
          <a:ext cx="4926242" cy="11579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547" tIns="122547" rIns="122547" bIns="122547" numCol="1" spcCol="1270" anchor="ctr" anchorCtr="0">
          <a:noAutofit/>
        </a:bodyPr>
        <a:lstStyle/>
        <a:p>
          <a:pPr marL="0" lvl="0" indent="0" algn="l" defTabSz="933450">
            <a:lnSpc>
              <a:spcPct val="90000"/>
            </a:lnSpc>
            <a:spcBef>
              <a:spcPct val="0"/>
            </a:spcBef>
            <a:spcAft>
              <a:spcPct val="35000"/>
            </a:spcAft>
            <a:buNone/>
          </a:pPr>
          <a:r>
            <a:rPr lang="en-GB" sz="2100" kern="1200"/>
            <a:t>OR gate – 6 </a:t>
          </a:r>
          <a:endParaRPr lang="en-US" sz="2100" kern="1200"/>
        </a:p>
      </dsp:txBody>
      <dsp:txXfrm>
        <a:off x="1337397" y="2897083"/>
        <a:ext cx="4926242" cy="1157919"/>
      </dsp:txXfrm>
    </dsp:sp>
    <dsp:sp modelId="{83A60FC8-2CB0-4479-BA1A-94AC2B038B9E}">
      <dsp:nvSpPr>
        <dsp:cNvPr id="0" name=""/>
        <dsp:cNvSpPr/>
      </dsp:nvSpPr>
      <dsp:spPr>
        <a:xfrm>
          <a:off x="0" y="4344483"/>
          <a:ext cx="6263640" cy="1157919"/>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5D9F7B0-4671-4EE6-8592-27821C51F1A9}">
      <dsp:nvSpPr>
        <dsp:cNvPr id="0" name=""/>
        <dsp:cNvSpPr/>
      </dsp:nvSpPr>
      <dsp:spPr>
        <a:xfrm>
          <a:off x="350270" y="4605015"/>
          <a:ext cx="636855" cy="63685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8A46EAC-4AC3-44FC-9CF1-EC9B74A51B63}">
      <dsp:nvSpPr>
        <dsp:cNvPr id="0" name=""/>
        <dsp:cNvSpPr/>
      </dsp:nvSpPr>
      <dsp:spPr>
        <a:xfrm>
          <a:off x="1337397" y="4344483"/>
          <a:ext cx="4926242" cy="11579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547" tIns="122547" rIns="122547" bIns="122547" numCol="1" spcCol="1270" anchor="ctr" anchorCtr="0">
          <a:noAutofit/>
        </a:bodyPr>
        <a:lstStyle/>
        <a:p>
          <a:pPr marL="0" lvl="0" indent="0" algn="l" defTabSz="933450">
            <a:lnSpc>
              <a:spcPct val="90000"/>
            </a:lnSpc>
            <a:spcBef>
              <a:spcPct val="0"/>
            </a:spcBef>
            <a:spcAft>
              <a:spcPct val="35000"/>
            </a:spcAft>
            <a:buNone/>
          </a:pPr>
          <a:r>
            <a:rPr lang="en-GB" sz="2100" kern="1200" dirty="0"/>
            <a:t>10,000,000,000 in the Intel quad core i9-14900k and many more in non-commercial hardware</a:t>
          </a:r>
          <a:endParaRPr lang="en-US" sz="2100" kern="1200" dirty="0"/>
        </a:p>
      </dsp:txBody>
      <dsp:txXfrm>
        <a:off x="1337397" y="4344483"/>
        <a:ext cx="4926242" cy="115791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376EBA5-A17C-4843-B370-583534572C3C}">
      <dsp:nvSpPr>
        <dsp:cNvPr id="0" name=""/>
        <dsp:cNvSpPr/>
      </dsp:nvSpPr>
      <dsp:spPr>
        <a:xfrm>
          <a:off x="0" y="4353"/>
          <a:ext cx="6269038" cy="927236"/>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3248C90-6BAE-430B-AE9A-49DB43D2A7B5}">
      <dsp:nvSpPr>
        <dsp:cNvPr id="0" name=""/>
        <dsp:cNvSpPr/>
      </dsp:nvSpPr>
      <dsp:spPr>
        <a:xfrm>
          <a:off x="280489" y="212981"/>
          <a:ext cx="509980" cy="50998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CB75D37-0D21-4A33-B377-25E36CBC0AB7}">
      <dsp:nvSpPr>
        <dsp:cNvPr id="0" name=""/>
        <dsp:cNvSpPr/>
      </dsp:nvSpPr>
      <dsp:spPr>
        <a:xfrm>
          <a:off x="1070958" y="4353"/>
          <a:ext cx="5198079" cy="9272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133" tIns="98133" rIns="98133" bIns="98133" numCol="1" spcCol="1270" anchor="ctr" anchorCtr="0">
          <a:noAutofit/>
        </a:bodyPr>
        <a:lstStyle/>
        <a:p>
          <a:pPr marL="0" lvl="0" indent="0" algn="l" defTabSz="844550">
            <a:lnSpc>
              <a:spcPct val="90000"/>
            </a:lnSpc>
            <a:spcBef>
              <a:spcPct val="0"/>
            </a:spcBef>
            <a:spcAft>
              <a:spcPct val="35000"/>
            </a:spcAft>
            <a:buNone/>
          </a:pPr>
          <a:r>
            <a:rPr lang="en-GB" sz="1900" kern="1200"/>
            <a:t>Draw a large circle</a:t>
          </a:r>
          <a:endParaRPr lang="en-US" sz="1900" kern="1200"/>
        </a:p>
      </dsp:txBody>
      <dsp:txXfrm>
        <a:off x="1070958" y="4353"/>
        <a:ext cx="5198079" cy="927236"/>
      </dsp:txXfrm>
    </dsp:sp>
    <dsp:sp modelId="{8B725BC4-BE03-454C-A3CC-241F3EC72F9D}">
      <dsp:nvSpPr>
        <dsp:cNvPr id="0" name=""/>
        <dsp:cNvSpPr/>
      </dsp:nvSpPr>
      <dsp:spPr>
        <a:xfrm>
          <a:off x="0" y="1163398"/>
          <a:ext cx="6269038" cy="927236"/>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790A78D-D912-4407-A80F-3990E8D3BBB3}">
      <dsp:nvSpPr>
        <dsp:cNvPr id="0" name=""/>
        <dsp:cNvSpPr/>
      </dsp:nvSpPr>
      <dsp:spPr>
        <a:xfrm>
          <a:off x="280489" y="1372026"/>
          <a:ext cx="509980" cy="50998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2DE3A32-710B-4B65-AF79-EFB784A97A43}">
      <dsp:nvSpPr>
        <dsp:cNvPr id="0" name=""/>
        <dsp:cNvSpPr/>
      </dsp:nvSpPr>
      <dsp:spPr>
        <a:xfrm>
          <a:off x="1070958" y="1163398"/>
          <a:ext cx="5198079" cy="9272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133" tIns="98133" rIns="98133" bIns="98133" numCol="1" spcCol="1270" anchor="ctr" anchorCtr="0">
          <a:noAutofit/>
        </a:bodyPr>
        <a:lstStyle/>
        <a:p>
          <a:pPr marL="0" lvl="0" indent="0" algn="l" defTabSz="844550">
            <a:lnSpc>
              <a:spcPct val="90000"/>
            </a:lnSpc>
            <a:spcBef>
              <a:spcPct val="0"/>
            </a:spcBef>
            <a:spcAft>
              <a:spcPct val="35000"/>
            </a:spcAft>
            <a:buNone/>
          </a:pPr>
          <a:r>
            <a:rPr lang="en-GB" sz="1900" kern="1200"/>
            <a:t>Draw a circle 1/3 the size at the top of it</a:t>
          </a:r>
          <a:endParaRPr lang="en-US" sz="1900" kern="1200"/>
        </a:p>
      </dsp:txBody>
      <dsp:txXfrm>
        <a:off x="1070958" y="1163398"/>
        <a:ext cx="5198079" cy="927236"/>
      </dsp:txXfrm>
    </dsp:sp>
    <dsp:sp modelId="{031A954C-D4D5-4CD2-B369-D49A334A3A52}">
      <dsp:nvSpPr>
        <dsp:cNvPr id="0" name=""/>
        <dsp:cNvSpPr/>
      </dsp:nvSpPr>
      <dsp:spPr>
        <a:xfrm>
          <a:off x="0" y="2322444"/>
          <a:ext cx="6269038" cy="927236"/>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3A97223-71E9-4F13-870A-88B590ADE707}">
      <dsp:nvSpPr>
        <dsp:cNvPr id="0" name=""/>
        <dsp:cNvSpPr/>
      </dsp:nvSpPr>
      <dsp:spPr>
        <a:xfrm>
          <a:off x="280489" y="2531072"/>
          <a:ext cx="509980" cy="50998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68783EC-72BA-45AB-8837-F823DDA7CB28}">
      <dsp:nvSpPr>
        <dsp:cNvPr id="0" name=""/>
        <dsp:cNvSpPr/>
      </dsp:nvSpPr>
      <dsp:spPr>
        <a:xfrm>
          <a:off x="1070958" y="2322444"/>
          <a:ext cx="5198079" cy="9272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133" tIns="98133" rIns="98133" bIns="98133" numCol="1" spcCol="1270" anchor="ctr" anchorCtr="0">
          <a:noAutofit/>
        </a:bodyPr>
        <a:lstStyle/>
        <a:p>
          <a:pPr marL="0" lvl="0" indent="0" algn="l" defTabSz="844550">
            <a:lnSpc>
              <a:spcPct val="90000"/>
            </a:lnSpc>
            <a:spcBef>
              <a:spcPct val="0"/>
            </a:spcBef>
            <a:spcAft>
              <a:spcPct val="35000"/>
            </a:spcAft>
            <a:buNone/>
          </a:pPr>
          <a:r>
            <a:rPr lang="en-GB" sz="1900" kern="1200"/>
            <a:t>Draw two triangles at +/- 30 degrees at the top of the smaller circle</a:t>
          </a:r>
          <a:endParaRPr lang="en-US" sz="1900" kern="1200"/>
        </a:p>
      </dsp:txBody>
      <dsp:txXfrm>
        <a:off x="1070958" y="2322444"/>
        <a:ext cx="5198079" cy="927236"/>
      </dsp:txXfrm>
    </dsp:sp>
    <dsp:sp modelId="{7E4B721A-9D4C-4E17-9A21-23680FD0D6D8}">
      <dsp:nvSpPr>
        <dsp:cNvPr id="0" name=""/>
        <dsp:cNvSpPr/>
      </dsp:nvSpPr>
      <dsp:spPr>
        <a:xfrm>
          <a:off x="0" y="3481489"/>
          <a:ext cx="6269038" cy="927236"/>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A4F1DF1-38BD-46E8-A79F-3550912EA054}">
      <dsp:nvSpPr>
        <dsp:cNvPr id="0" name=""/>
        <dsp:cNvSpPr/>
      </dsp:nvSpPr>
      <dsp:spPr>
        <a:xfrm>
          <a:off x="280489" y="3690118"/>
          <a:ext cx="509980" cy="50998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5C504F8-FA02-49DD-AA43-EF6302583292}">
      <dsp:nvSpPr>
        <dsp:cNvPr id="0" name=""/>
        <dsp:cNvSpPr/>
      </dsp:nvSpPr>
      <dsp:spPr>
        <a:xfrm>
          <a:off x="1070958" y="3481489"/>
          <a:ext cx="5198079" cy="9272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133" tIns="98133" rIns="98133" bIns="98133" numCol="1" spcCol="1270" anchor="ctr" anchorCtr="0">
          <a:noAutofit/>
        </a:bodyPr>
        <a:lstStyle/>
        <a:p>
          <a:pPr marL="0" lvl="0" indent="0" algn="l" defTabSz="844550">
            <a:lnSpc>
              <a:spcPct val="90000"/>
            </a:lnSpc>
            <a:spcBef>
              <a:spcPct val="0"/>
            </a:spcBef>
            <a:spcAft>
              <a:spcPct val="35000"/>
            </a:spcAft>
            <a:buNone/>
          </a:pPr>
          <a:r>
            <a:rPr lang="en-GB" sz="1900" kern="1200"/>
            <a:t>Congratulations – you are halfway to sketching a kitty cat</a:t>
          </a:r>
          <a:endParaRPr lang="en-US" sz="1900" kern="1200"/>
        </a:p>
      </dsp:txBody>
      <dsp:txXfrm>
        <a:off x="1070958" y="3481489"/>
        <a:ext cx="5198079" cy="927236"/>
      </dsp:txXfrm>
    </dsp:sp>
    <dsp:sp modelId="{EAF9E011-4D48-432A-8531-E9B112B87393}">
      <dsp:nvSpPr>
        <dsp:cNvPr id="0" name=""/>
        <dsp:cNvSpPr/>
      </dsp:nvSpPr>
      <dsp:spPr>
        <a:xfrm>
          <a:off x="0" y="4640535"/>
          <a:ext cx="6269038" cy="927236"/>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BD6FFA1-B11F-4102-80F1-F6F1FAC5AF34}">
      <dsp:nvSpPr>
        <dsp:cNvPr id="0" name=""/>
        <dsp:cNvSpPr/>
      </dsp:nvSpPr>
      <dsp:spPr>
        <a:xfrm>
          <a:off x="280489" y="4849163"/>
          <a:ext cx="509980" cy="50998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66CDAFF-20B5-4D45-A216-42B60A7FC677}">
      <dsp:nvSpPr>
        <dsp:cNvPr id="0" name=""/>
        <dsp:cNvSpPr/>
      </dsp:nvSpPr>
      <dsp:spPr>
        <a:xfrm>
          <a:off x="1070958" y="4640535"/>
          <a:ext cx="5198079" cy="9272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133" tIns="98133" rIns="98133" bIns="98133" numCol="1" spcCol="1270" anchor="ctr" anchorCtr="0">
          <a:noAutofit/>
        </a:bodyPr>
        <a:lstStyle/>
        <a:p>
          <a:pPr marL="0" lvl="0" indent="0" algn="l" defTabSz="844550">
            <a:lnSpc>
              <a:spcPct val="90000"/>
            </a:lnSpc>
            <a:spcBef>
              <a:spcPct val="0"/>
            </a:spcBef>
            <a:spcAft>
              <a:spcPct val="35000"/>
            </a:spcAft>
            <a:buNone/>
          </a:pPr>
          <a:r>
            <a:rPr lang="en-GB" sz="1900" kern="1200"/>
            <a:t>This business of breaking complex problems down into simple stages is called “</a:t>
          </a:r>
          <a:r>
            <a:rPr lang="en-GB" sz="1900" b="1" kern="1200"/>
            <a:t>PROGRAMMING</a:t>
          </a:r>
          <a:r>
            <a:rPr lang="en-GB" sz="1900" kern="1200"/>
            <a:t>”</a:t>
          </a:r>
          <a:endParaRPr lang="en-US" sz="1900" kern="1200"/>
        </a:p>
      </dsp:txBody>
      <dsp:txXfrm>
        <a:off x="1070958" y="4640535"/>
        <a:ext cx="5198079" cy="92723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666549A-9D0D-9747-A24F-FA6DFD184027}">
      <dsp:nvSpPr>
        <dsp:cNvPr id="0" name=""/>
        <dsp:cNvSpPr/>
      </dsp:nvSpPr>
      <dsp:spPr>
        <a:xfrm>
          <a:off x="0" y="0"/>
          <a:ext cx="626364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145A354-0AF5-6941-93B6-3E230C591373}">
      <dsp:nvSpPr>
        <dsp:cNvPr id="0" name=""/>
        <dsp:cNvSpPr/>
      </dsp:nvSpPr>
      <dsp:spPr>
        <a:xfrm>
          <a:off x="0" y="0"/>
          <a:ext cx="6263640" cy="13761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My “cat” program had one instruction at a time</a:t>
          </a:r>
          <a:endParaRPr lang="en-US" sz="2300" kern="1200"/>
        </a:p>
      </dsp:txBody>
      <dsp:txXfrm>
        <a:off x="0" y="0"/>
        <a:ext cx="6263640" cy="1376171"/>
      </dsp:txXfrm>
    </dsp:sp>
    <dsp:sp modelId="{40C68A7F-F33A-C247-AE26-B9E38996C172}">
      <dsp:nvSpPr>
        <dsp:cNvPr id="0" name=""/>
        <dsp:cNvSpPr/>
      </dsp:nvSpPr>
      <dsp:spPr>
        <a:xfrm>
          <a:off x="0" y="1376171"/>
          <a:ext cx="6263640" cy="0"/>
        </a:xfrm>
        <a:prstGeom prst="line">
          <a:avLst/>
        </a:prstGeom>
        <a:solidFill>
          <a:schemeClr val="accent2">
            <a:hueOff val="-485121"/>
            <a:satOff val="-27976"/>
            <a:lumOff val="2876"/>
            <a:alphaOff val="0"/>
          </a:schemeClr>
        </a:solidFill>
        <a:ln w="12700" cap="flat" cmpd="sng" algn="ctr">
          <a:solidFill>
            <a:schemeClr val="accent2">
              <a:hueOff val="-485121"/>
              <a:satOff val="-27976"/>
              <a:lumOff val="287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FA1A316-32FF-F54C-BBC9-44243E79D329}">
      <dsp:nvSpPr>
        <dsp:cNvPr id="0" name=""/>
        <dsp:cNvSpPr/>
      </dsp:nvSpPr>
      <dsp:spPr>
        <a:xfrm>
          <a:off x="0" y="1376171"/>
          <a:ext cx="6263640" cy="13761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It is stored in my head (on my slide) until I ask you to do it</a:t>
          </a:r>
          <a:endParaRPr lang="en-US" sz="2300" kern="1200"/>
        </a:p>
      </dsp:txBody>
      <dsp:txXfrm>
        <a:off x="0" y="1376171"/>
        <a:ext cx="6263640" cy="1376171"/>
      </dsp:txXfrm>
    </dsp:sp>
    <dsp:sp modelId="{756EA1C7-FAB3-3C40-B3ED-8F858DE327E8}">
      <dsp:nvSpPr>
        <dsp:cNvPr id="0" name=""/>
        <dsp:cNvSpPr/>
      </dsp:nvSpPr>
      <dsp:spPr>
        <a:xfrm>
          <a:off x="0" y="2752343"/>
          <a:ext cx="6263640" cy="0"/>
        </a:xfrm>
        <a:prstGeom prst="line">
          <a:avLst/>
        </a:prstGeom>
        <a:solidFill>
          <a:schemeClr val="accent2">
            <a:hueOff val="-970242"/>
            <a:satOff val="-55952"/>
            <a:lumOff val="5752"/>
            <a:alphaOff val="0"/>
          </a:schemeClr>
        </a:solidFill>
        <a:ln w="12700" cap="flat" cmpd="sng" algn="ctr">
          <a:solidFill>
            <a:schemeClr val="accent2">
              <a:hueOff val="-970242"/>
              <a:satOff val="-55952"/>
              <a:lumOff val="575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AFFF4BA-EC9D-0D42-B789-E7CFB1AF9159}">
      <dsp:nvSpPr>
        <dsp:cNvPr id="0" name=""/>
        <dsp:cNvSpPr/>
      </dsp:nvSpPr>
      <dsp:spPr>
        <a:xfrm>
          <a:off x="0" y="2752343"/>
          <a:ext cx="6263640" cy="13761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The earliest computers needed operators to set up the pattern of ‘1’s and ‘0’s on control input sequence switches to tell the computer what to do</a:t>
          </a:r>
          <a:endParaRPr lang="en-US" sz="2300" kern="1200"/>
        </a:p>
      </dsp:txBody>
      <dsp:txXfrm>
        <a:off x="0" y="2752343"/>
        <a:ext cx="6263640" cy="1376171"/>
      </dsp:txXfrm>
    </dsp:sp>
    <dsp:sp modelId="{D31115C7-18FB-2D4B-A8D0-5C83E490CE72}">
      <dsp:nvSpPr>
        <dsp:cNvPr id="0" name=""/>
        <dsp:cNvSpPr/>
      </dsp:nvSpPr>
      <dsp:spPr>
        <a:xfrm>
          <a:off x="0" y="4128515"/>
          <a:ext cx="6263640"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5B86F46-A4B8-5B41-9F92-8DD236BBD320}">
      <dsp:nvSpPr>
        <dsp:cNvPr id="0" name=""/>
        <dsp:cNvSpPr/>
      </dsp:nvSpPr>
      <dsp:spPr>
        <a:xfrm>
          <a:off x="0" y="4128515"/>
          <a:ext cx="6263640" cy="13761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Clearly not the way to do things, but how to get away from it?</a:t>
          </a:r>
          <a:endParaRPr lang="en-US" sz="2300" kern="1200"/>
        </a:p>
      </dsp:txBody>
      <dsp:txXfrm>
        <a:off x="0" y="4128515"/>
        <a:ext cx="6263640" cy="1376171"/>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D87649A-C921-8B4A-9BB1-5DFA5DC4A5F3}">
      <dsp:nvSpPr>
        <dsp:cNvPr id="0" name=""/>
        <dsp:cNvSpPr/>
      </dsp:nvSpPr>
      <dsp:spPr>
        <a:xfrm>
          <a:off x="0" y="0"/>
          <a:ext cx="626364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AAE4C8E-F2CB-E84F-85BA-4CF896BCAEEB}">
      <dsp:nvSpPr>
        <dsp:cNvPr id="0" name=""/>
        <dsp:cNvSpPr/>
      </dsp:nvSpPr>
      <dsp:spPr>
        <a:xfrm>
          <a:off x="0" y="0"/>
          <a:ext cx="6263640" cy="13761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My pattern of control switch inputs is just ones and noughts</a:t>
          </a:r>
          <a:endParaRPr lang="en-US" sz="2100" kern="1200"/>
        </a:p>
      </dsp:txBody>
      <dsp:txXfrm>
        <a:off x="0" y="0"/>
        <a:ext cx="6263640" cy="1376171"/>
      </dsp:txXfrm>
    </dsp:sp>
    <dsp:sp modelId="{F4DD4625-4C05-AC43-A807-98B8CF4B3C4A}">
      <dsp:nvSpPr>
        <dsp:cNvPr id="0" name=""/>
        <dsp:cNvSpPr/>
      </dsp:nvSpPr>
      <dsp:spPr>
        <a:xfrm>
          <a:off x="0" y="1376171"/>
          <a:ext cx="6263640" cy="0"/>
        </a:xfrm>
        <a:prstGeom prst="line">
          <a:avLst/>
        </a:prstGeom>
        <a:solidFill>
          <a:schemeClr val="accent2">
            <a:hueOff val="-485121"/>
            <a:satOff val="-27976"/>
            <a:lumOff val="2876"/>
            <a:alphaOff val="0"/>
          </a:schemeClr>
        </a:solidFill>
        <a:ln w="12700" cap="flat" cmpd="sng" algn="ctr">
          <a:solidFill>
            <a:schemeClr val="accent2">
              <a:hueOff val="-485121"/>
              <a:satOff val="-27976"/>
              <a:lumOff val="287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E83E1CE-E6A1-4B42-BC7B-6BE477CFD06A}">
      <dsp:nvSpPr>
        <dsp:cNvPr id="0" name=""/>
        <dsp:cNvSpPr/>
      </dsp:nvSpPr>
      <dsp:spPr>
        <a:xfrm>
          <a:off x="0" y="1376171"/>
          <a:ext cx="6263640" cy="13761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My computer deals with ones and noughts in numbers</a:t>
          </a:r>
          <a:endParaRPr lang="en-US" sz="2100" kern="1200"/>
        </a:p>
      </dsp:txBody>
      <dsp:txXfrm>
        <a:off x="0" y="1376171"/>
        <a:ext cx="6263640" cy="1376171"/>
      </dsp:txXfrm>
    </dsp:sp>
    <dsp:sp modelId="{C71E32A8-25C6-344A-8480-CB6D3E43FAD3}">
      <dsp:nvSpPr>
        <dsp:cNvPr id="0" name=""/>
        <dsp:cNvSpPr/>
      </dsp:nvSpPr>
      <dsp:spPr>
        <a:xfrm>
          <a:off x="0" y="2752343"/>
          <a:ext cx="6263640" cy="0"/>
        </a:xfrm>
        <a:prstGeom prst="line">
          <a:avLst/>
        </a:prstGeom>
        <a:solidFill>
          <a:schemeClr val="accent2">
            <a:hueOff val="-970242"/>
            <a:satOff val="-55952"/>
            <a:lumOff val="5752"/>
            <a:alphaOff val="0"/>
          </a:schemeClr>
        </a:solidFill>
        <a:ln w="12700" cap="flat" cmpd="sng" algn="ctr">
          <a:solidFill>
            <a:schemeClr val="accent2">
              <a:hueOff val="-970242"/>
              <a:satOff val="-55952"/>
              <a:lumOff val="575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8335BE8-6B01-0143-800B-186AF4C44F9B}">
      <dsp:nvSpPr>
        <dsp:cNvPr id="0" name=""/>
        <dsp:cNvSpPr/>
      </dsp:nvSpPr>
      <dsp:spPr>
        <a:xfrm>
          <a:off x="0" y="2752343"/>
          <a:ext cx="6263640" cy="13761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Why not represent my control inputs as ones and noughts and find a way to make sure the machine puts control inputs into a control unit?</a:t>
          </a:r>
          <a:endParaRPr lang="en-US" sz="2100" kern="1200"/>
        </a:p>
      </dsp:txBody>
      <dsp:txXfrm>
        <a:off x="0" y="2752343"/>
        <a:ext cx="6263640" cy="1376171"/>
      </dsp:txXfrm>
    </dsp:sp>
    <dsp:sp modelId="{DD30A0D8-A96D-F944-B8BE-8C92B7A75D9A}">
      <dsp:nvSpPr>
        <dsp:cNvPr id="0" name=""/>
        <dsp:cNvSpPr/>
      </dsp:nvSpPr>
      <dsp:spPr>
        <a:xfrm>
          <a:off x="0" y="4128515"/>
          <a:ext cx="6263640"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36D3127-8B45-994B-8022-08CDC7945462}">
      <dsp:nvSpPr>
        <dsp:cNvPr id="0" name=""/>
        <dsp:cNvSpPr/>
      </dsp:nvSpPr>
      <dsp:spPr>
        <a:xfrm>
          <a:off x="0" y="4128515"/>
          <a:ext cx="6263640" cy="13761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At the same time, need to ensure the data ones and noughts (the numbers) are dealt with as inputs into the data processor, commonly called the accumulator, which does the sums as instructed by the control inputs</a:t>
          </a:r>
          <a:endParaRPr lang="en-US" sz="2100" kern="1200"/>
        </a:p>
      </dsp:txBody>
      <dsp:txXfrm>
        <a:off x="0" y="4128515"/>
        <a:ext cx="6263640" cy="1376171"/>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1">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2">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3">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4">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5">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6">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3D41252-D5A0-2E4C-96F7-E6F1BF05B6D7}" type="datetimeFigureOut">
              <a:rPr lang="en-US" smtClean="0"/>
              <a:t>10/1/2026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C6331B2-F269-0948-87D7-6BB2031B1968}" type="slidenum">
              <a:rPr lang="en-US" smtClean="0"/>
              <a:t>‹#›</a:t>
            </a:fld>
            <a:endParaRPr lang="en-US"/>
          </a:p>
        </p:txBody>
      </p:sp>
    </p:spTree>
    <p:extLst>
      <p:ext uri="{BB962C8B-B14F-4D97-AF65-F5344CB8AC3E}">
        <p14:creationId xmlns:p14="http://schemas.microsoft.com/office/powerpoint/2010/main" val="4577305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7970A0-A775-1D4D-9852-A4E8E5A92AA9}"/>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1ED00A9A-EA2B-9042-98F3-AF5B23CAB3A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F5BB11D5-7F73-FE45-ABAD-6CD371C04889}"/>
              </a:ext>
            </a:extLst>
          </p:cNvPr>
          <p:cNvSpPr>
            <a:spLocks noGrp="1"/>
          </p:cNvSpPr>
          <p:nvPr>
            <p:ph type="dt" sz="half" idx="10"/>
          </p:nvPr>
        </p:nvSpPr>
        <p:spPr/>
        <p:txBody>
          <a:bodyPr/>
          <a:lstStyle/>
          <a:p>
            <a:fld id="{0CE91963-7582-CA4A-941D-F8E414667016}" type="datetimeFigureOut">
              <a:rPr lang="en-US" smtClean="0"/>
              <a:t>10/1/2026</a:t>
            </a:fld>
            <a:endParaRPr lang="en-US"/>
          </a:p>
        </p:txBody>
      </p:sp>
      <p:sp>
        <p:nvSpPr>
          <p:cNvPr id="5" name="Footer Placeholder 4">
            <a:extLst>
              <a:ext uri="{FF2B5EF4-FFF2-40B4-BE49-F238E27FC236}">
                <a16:creationId xmlns:a16="http://schemas.microsoft.com/office/drawing/2014/main" id="{ED471412-5DEB-3C4B-8ECD-C17FCD8F54B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06965DF-BB30-0442-A85A-A63AABB58615}"/>
              </a:ext>
            </a:extLst>
          </p:cNvPr>
          <p:cNvSpPr>
            <a:spLocks noGrp="1"/>
          </p:cNvSpPr>
          <p:nvPr>
            <p:ph type="sldNum" sz="quarter" idx="12"/>
          </p:nvPr>
        </p:nvSpPr>
        <p:spPr/>
        <p:txBody>
          <a:bodyPr/>
          <a:lstStyle/>
          <a:p>
            <a:fld id="{BC7C3188-3B78-FF4C-8513-F5401CF535DC}" type="slidenum">
              <a:rPr lang="en-US" smtClean="0"/>
              <a:t>‹#›</a:t>
            </a:fld>
            <a:endParaRPr lang="en-US"/>
          </a:p>
        </p:txBody>
      </p:sp>
    </p:spTree>
    <p:extLst>
      <p:ext uri="{BB962C8B-B14F-4D97-AF65-F5344CB8AC3E}">
        <p14:creationId xmlns:p14="http://schemas.microsoft.com/office/powerpoint/2010/main" val="3388718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3BB3AB-9E43-8B48-8466-FA5A0338B0A4}"/>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FF555EED-E7B4-9349-80B3-48E0A50F6FE4}"/>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E733739-0327-0942-81F0-DB7204B126DE}"/>
              </a:ext>
            </a:extLst>
          </p:cNvPr>
          <p:cNvSpPr>
            <a:spLocks noGrp="1"/>
          </p:cNvSpPr>
          <p:nvPr>
            <p:ph type="dt" sz="half" idx="10"/>
          </p:nvPr>
        </p:nvSpPr>
        <p:spPr/>
        <p:txBody>
          <a:bodyPr/>
          <a:lstStyle/>
          <a:p>
            <a:fld id="{0CE91963-7582-CA4A-941D-F8E414667016}" type="datetimeFigureOut">
              <a:rPr lang="en-US" smtClean="0"/>
              <a:t>10/1/2026</a:t>
            </a:fld>
            <a:endParaRPr lang="en-US"/>
          </a:p>
        </p:txBody>
      </p:sp>
      <p:sp>
        <p:nvSpPr>
          <p:cNvPr id="5" name="Footer Placeholder 4">
            <a:extLst>
              <a:ext uri="{FF2B5EF4-FFF2-40B4-BE49-F238E27FC236}">
                <a16:creationId xmlns:a16="http://schemas.microsoft.com/office/drawing/2014/main" id="{29E182F7-E64D-FD46-B057-9C27C7D2D7C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A8F511A-644F-9043-9982-19E4CDDE929D}"/>
              </a:ext>
            </a:extLst>
          </p:cNvPr>
          <p:cNvSpPr>
            <a:spLocks noGrp="1"/>
          </p:cNvSpPr>
          <p:nvPr>
            <p:ph type="sldNum" sz="quarter" idx="12"/>
          </p:nvPr>
        </p:nvSpPr>
        <p:spPr/>
        <p:txBody>
          <a:bodyPr/>
          <a:lstStyle/>
          <a:p>
            <a:fld id="{BC7C3188-3B78-FF4C-8513-F5401CF535DC}" type="slidenum">
              <a:rPr lang="en-US" smtClean="0"/>
              <a:t>‹#›</a:t>
            </a:fld>
            <a:endParaRPr lang="en-US"/>
          </a:p>
        </p:txBody>
      </p:sp>
    </p:spTree>
    <p:extLst>
      <p:ext uri="{BB962C8B-B14F-4D97-AF65-F5344CB8AC3E}">
        <p14:creationId xmlns:p14="http://schemas.microsoft.com/office/powerpoint/2010/main" val="38950133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4E466F-B21F-0544-9B94-3E52E2941B2B}"/>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C434971E-1355-E240-9953-3DF07324E9F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505D4AFE-A32B-8746-96AB-16F2586888B3}"/>
              </a:ext>
            </a:extLst>
          </p:cNvPr>
          <p:cNvSpPr>
            <a:spLocks noGrp="1"/>
          </p:cNvSpPr>
          <p:nvPr>
            <p:ph type="dt" sz="half" idx="10"/>
          </p:nvPr>
        </p:nvSpPr>
        <p:spPr/>
        <p:txBody>
          <a:bodyPr/>
          <a:lstStyle/>
          <a:p>
            <a:fld id="{0CE91963-7582-CA4A-941D-F8E414667016}" type="datetimeFigureOut">
              <a:rPr lang="en-US" smtClean="0"/>
              <a:t>10/1/2026</a:t>
            </a:fld>
            <a:endParaRPr lang="en-US"/>
          </a:p>
        </p:txBody>
      </p:sp>
      <p:sp>
        <p:nvSpPr>
          <p:cNvPr id="5" name="Footer Placeholder 4">
            <a:extLst>
              <a:ext uri="{FF2B5EF4-FFF2-40B4-BE49-F238E27FC236}">
                <a16:creationId xmlns:a16="http://schemas.microsoft.com/office/drawing/2014/main" id="{DEF094F4-CA25-924A-AA54-0819829B296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9BE9922-A3A3-4F49-B229-943FB291CC59}"/>
              </a:ext>
            </a:extLst>
          </p:cNvPr>
          <p:cNvSpPr>
            <a:spLocks noGrp="1"/>
          </p:cNvSpPr>
          <p:nvPr>
            <p:ph type="sldNum" sz="quarter" idx="12"/>
          </p:nvPr>
        </p:nvSpPr>
        <p:spPr/>
        <p:txBody>
          <a:bodyPr/>
          <a:lstStyle/>
          <a:p>
            <a:fld id="{BC7C3188-3B78-FF4C-8513-F5401CF535DC}" type="slidenum">
              <a:rPr lang="en-US" smtClean="0"/>
              <a:t>‹#›</a:t>
            </a:fld>
            <a:endParaRPr lang="en-US"/>
          </a:p>
        </p:txBody>
      </p:sp>
    </p:spTree>
    <p:extLst>
      <p:ext uri="{BB962C8B-B14F-4D97-AF65-F5344CB8AC3E}">
        <p14:creationId xmlns:p14="http://schemas.microsoft.com/office/powerpoint/2010/main" val="2142252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733C28-E877-784C-80B1-3B2DBF425866}"/>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1A430602-4DF3-4842-A94A-C5C4D2D571C7}"/>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7A7ADE33-B534-5F40-A630-38F0A041F611}"/>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83DE7C9C-E268-3744-B3C4-B9A16412B6AD}"/>
              </a:ext>
            </a:extLst>
          </p:cNvPr>
          <p:cNvSpPr>
            <a:spLocks noGrp="1"/>
          </p:cNvSpPr>
          <p:nvPr>
            <p:ph type="dt" sz="half" idx="10"/>
          </p:nvPr>
        </p:nvSpPr>
        <p:spPr/>
        <p:txBody>
          <a:bodyPr/>
          <a:lstStyle/>
          <a:p>
            <a:fld id="{0CE91963-7582-CA4A-941D-F8E414667016}" type="datetimeFigureOut">
              <a:rPr lang="en-US" smtClean="0"/>
              <a:t>10/1/2026</a:t>
            </a:fld>
            <a:endParaRPr lang="en-US"/>
          </a:p>
        </p:txBody>
      </p:sp>
      <p:sp>
        <p:nvSpPr>
          <p:cNvPr id="6" name="Footer Placeholder 5">
            <a:extLst>
              <a:ext uri="{FF2B5EF4-FFF2-40B4-BE49-F238E27FC236}">
                <a16:creationId xmlns:a16="http://schemas.microsoft.com/office/drawing/2014/main" id="{99AF1B58-9E86-0A4B-9F0A-933E768532B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BC9373C-AB26-5941-833F-FA361761C03D}"/>
              </a:ext>
            </a:extLst>
          </p:cNvPr>
          <p:cNvSpPr>
            <a:spLocks noGrp="1"/>
          </p:cNvSpPr>
          <p:nvPr>
            <p:ph type="sldNum" sz="quarter" idx="12"/>
          </p:nvPr>
        </p:nvSpPr>
        <p:spPr/>
        <p:txBody>
          <a:bodyPr/>
          <a:lstStyle/>
          <a:p>
            <a:fld id="{BC7C3188-3B78-FF4C-8513-F5401CF535DC}" type="slidenum">
              <a:rPr lang="en-US" smtClean="0"/>
              <a:t>‹#›</a:t>
            </a:fld>
            <a:endParaRPr lang="en-US"/>
          </a:p>
        </p:txBody>
      </p:sp>
    </p:spTree>
    <p:extLst>
      <p:ext uri="{BB962C8B-B14F-4D97-AF65-F5344CB8AC3E}">
        <p14:creationId xmlns:p14="http://schemas.microsoft.com/office/powerpoint/2010/main" val="39910060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B3718B-AED7-8B46-85A5-317F73C46BE7}"/>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2F649C79-812A-4A4B-BE4F-43E8B7840FE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1556DF9-B36E-CE4B-94B5-80988A50AFA4}"/>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A8B5E899-0014-DF46-866A-432A66DD954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82FC8444-669D-3343-A61C-BC3D47E14BC3}"/>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BB68882E-3AE3-6B42-88D4-06E08B97EE8D}"/>
              </a:ext>
            </a:extLst>
          </p:cNvPr>
          <p:cNvSpPr>
            <a:spLocks noGrp="1"/>
          </p:cNvSpPr>
          <p:nvPr>
            <p:ph type="dt" sz="half" idx="10"/>
          </p:nvPr>
        </p:nvSpPr>
        <p:spPr/>
        <p:txBody>
          <a:bodyPr/>
          <a:lstStyle/>
          <a:p>
            <a:fld id="{0CE91963-7582-CA4A-941D-F8E414667016}" type="datetimeFigureOut">
              <a:rPr lang="en-US" smtClean="0"/>
              <a:t>10/1/2026</a:t>
            </a:fld>
            <a:endParaRPr lang="en-US"/>
          </a:p>
        </p:txBody>
      </p:sp>
      <p:sp>
        <p:nvSpPr>
          <p:cNvPr id="8" name="Footer Placeholder 7">
            <a:extLst>
              <a:ext uri="{FF2B5EF4-FFF2-40B4-BE49-F238E27FC236}">
                <a16:creationId xmlns:a16="http://schemas.microsoft.com/office/drawing/2014/main" id="{B4A82EDD-22E5-CF46-ADF5-70A3DA630F1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35FA8239-28C8-2A4B-A7C6-31140C7145FE}"/>
              </a:ext>
            </a:extLst>
          </p:cNvPr>
          <p:cNvSpPr>
            <a:spLocks noGrp="1"/>
          </p:cNvSpPr>
          <p:nvPr>
            <p:ph type="sldNum" sz="quarter" idx="12"/>
          </p:nvPr>
        </p:nvSpPr>
        <p:spPr/>
        <p:txBody>
          <a:bodyPr/>
          <a:lstStyle/>
          <a:p>
            <a:fld id="{BC7C3188-3B78-FF4C-8513-F5401CF535DC}" type="slidenum">
              <a:rPr lang="en-US" smtClean="0"/>
              <a:t>‹#›</a:t>
            </a:fld>
            <a:endParaRPr lang="en-US"/>
          </a:p>
        </p:txBody>
      </p:sp>
    </p:spTree>
    <p:extLst>
      <p:ext uri="{BB962C8B-B14F-4D97-AF65-F5344CB8AC3E}">
        <p14:creationId xmlns:p14="http://schemas.microsoft.com/office/powerpoint/2010/main" val="13977836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9CE46E-3962-8448-ACE4-CA436749941E}"/>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D57F9BB1-9B6D-394C-94C8-3CFAABF392B0}"/>
              </a:ext>
            </a:extLst>
          </p:cNvPr>
          <p:cNvSpPr>
            <a:spLocks noGrp="1"/>
          </p:cNvSpPr>
          <p:nvPr>
            <p:ph type="dt" sz="half" idx="10"/>
          </p:nvPr>
        </p:nvSpPr>
        <p:spPr/>
        <p:txBody>
          <a:bodyPr/>
          <a:lstStyle/>
          <a:p>
            <a:fld id="{0CE91963-7582-CA4A-941D-F8E414667016}" type="datetimeFigureOut">
              <a:rPr lang="en-US" smtClean="0"/>
              <a:t>10/1/2026</a:t>
            </a:fld>
            <a:endParaRPr lang="en-US"/>
          </a:p>
        </p:txBody>
      </p:sp>
      <p:sp>
        <p:nvSpPr>
          <p:cNvPr id="4" name="Footer Placeholder 3">
            <a:extLst>
              <a:ext uri="{FF2B5EF4-FFF2-40B4-BE49-F238E27FC236}">
                <a16:creationId xmlns:a16="http://schemas.microsoft.com/office/drawing/2014/main" id="{9C6A033F-2F0A-4D45-9D74-C10B5DE5BBC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FB1E012-C586-0145-9C12-7F713A808C0D}"/>
              </a:ext>
            </a:extLst>
          </p:cNvPr>
          <p:cNvSpPr>
            <a:spLocks noGrp="1"/>
          </p:cNvSpPr>
          <p:nvPr>
            <p:ph type="sldNum" sz="quarter" idx="12"/>
          </p:nvPr>
        </p:nvSpPr>
        <p:spPr/>
        <p:txBody>
          <a:bodyPr/>
          <a:lstStyle/>
          <a:p>
            <a:fld id="{BC7C3188-3B78-FF4C-8513-F5401CF535DC}" type="slidenum">
              <a:rPr lang="en-US" smtClean="0"/>
              <a:t>‹#›</a:t>
            </a:fld>
            <a:endParaRPr lang="en-US"/>
          </a:p>
        </p:txBody>
      </p:sp>
    </p:spTree>
    <p:extLst>
      <p:ext uri="{BB962C8B-B14F-4D97-AF65-F5344CB8AC3E}">
        <p14:creationId xmlns:p14="http://schemas.microsoft.com/office/powerpoint/2010/main" val="18453649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94650C1-DBC1-EA4F-A1A3-8D00F95143F5}"/>
              </a:ext>
            </a:extLst>
          </p:cNvPr>
          <p:cNvSpPr>
            <a:spLocks noGrp="1"/>
          </p:cNvSpPr>
          <p:nvPr>
            <p:ph type="dt" sz="half" idx="10"/>
          </p:nvPr>
        </p:nvSpPr>
        <p:spPr/>
        <p:txBody>
          <a:bodyPr/>
          <a:lstStyle/>
          <a:p>
            <a:fld id="{0CE91963-7582-CA4A-941D-F8E414667016}" type="datetimeFigureOut">
              <a:rPr lang="en-US" smtClean="0"/>
              <a:t>10/1/2026</a:t>
            </a:fld>
            <a:endParaRPr lang="en-US"/>
          </a:p>
        </p:txBody>
      </p:sp>
      <p:sp>
        <p:nvSpPr>
          <p:cNvPr id="3" name="Footer Placeholder 2">
            <a:extLst>
              <a:ext uri="{FF2B5EF4-FFF2-40B4-BE49-F238E27FC236}">
                <a16:creationId xmlns:a16="http://schemas.microsoft.com/office/drawing/2014/main" id="{ADD5EF94-80B5-2547-BA27-5BD1B5BEDFE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E2E6DF9-1C05-7841-B784-5C90DB94BACE}"/>
              </a:ext>
            </a:extLst>
          </p:cNvPr>
          <p:cNvSpPr>
            <a:spLocks noGrp="1"/>
          </p:cNvSpPr>
          <p:nvPr>
            <p:ph type="sldNum" sz="quarter" idx="12"/>
          </p:nvPr>
        </p:nvSpPr>
        <p:spPr/>
        <p:txBody>
          <a:bodyPr/>
          <a:lstStyle/>
          <a:p>
            <a:fld id="{BC7C3188-3B78-FF4C-8513-F5401CF535DC}" type="slidenum">
              <a:rPr lang="en-US" smtClean="0"/>
              <a:t>‹#›</a:t>
            </a:fld>
            <a:endParaRPr lang="en-US"/>
          </a:p>
        </p:txBody>
      </p:sp>
    </p:spTree>
    <p:extLst>
      <p:ext uri="{BB962C8B-B14F-4D97-AF65-F5344CB8AC3E}">
        <p14:creationId xmlns:p14="http://schemas.microsoft.com/office/powerpoint/2010/main" val="41167177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EF5AA0-AA70-804E-A2D3-9638BD075316}"/>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83F96E69-E975-0E4B-942E-B7D33BB0470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3593F70D-0F7C-474D-AED5-9EC7FDE94BD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23B12E2-982A-A34B-BCB5-D9295F04B647}"/>
              </a:ext>
            </a:extLst>
          </p:cNvPr>
          <p:cNvSpPr>
            <a:spLocks noGrp="1"/>
          </p:cNvSpPr>
          <p:nvPr>
            <p:ph type="dt" sz="half" idx="10"/>
          </p:nvPr>
        </p:nvSpPr>
        <p:spPr/>
        <p:txBody>
          <a:bodyPr/>
          <a:lstStyle/>
          <a:p>
            <a:fld id="{0CE91963-7582-CA4A-941D-F8E414667016}" type="datetimeFigureOut">
              <a:rPr lang="en-US" smtClean="0"/>
              <a:t>10/1/2026</a:t>
            </a:fld>
            <a:endParaRPr lang="en-US"/>
          </a:p>
        </p:txBody>
      </p:sp>
      <p:sp>
        <p:nvSpPr>
          <p:cNvPr id="6" name="Footer Placeholder 5">
            <a:extLst>
              <a:ext uri="{FF2B5EF4-FFF2-40B4-BE49-F238E27FC236}">
                <a16:creationId xmlns:a16="http://schemas.microsoft.com/office/drawing/2014/main" id="{77F0353B-701E-474F-A18A-E4E2EA8FBE8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E407CE2-3C81-A04F-BC48-8BFE0F99ACAF}"/>
              </a:ext>
            </a:extLst>
          </p:cNvPr>
          <p:cNvSpPr>
            <a:spLocks noGrp="1"/>
          </p:cNvSpPr>
          <p:nvPr>
            <p:ph type="sldNum" sz="quarter" idx="12"/>
          </p:nvPr>
        </p:nvSpPr>
        <p:spPr/>
        <p:txBody>
          <a:bodyPr/>
          <a:lstStyle/>
          <a:p>
            <a:fld id="{BC7C3188-3B78-FF4C-8513-F5401CF535DC}" type="slidenum">
              <a:rPr lang="en-US" smtClean="0"/>
              <a:t>‹#›</a:t>
            </a:fld>
            <a:endParaRPr lang="en-US"/>
          </a:p>
        </p:txBody>
      </p:sp>
    </p:spTree>
    <p:extLst>
      <p:ext uri="{BB962C8B-B14F-4D97-AF65-F5344CB8AC3E}">
        <p14:creationId xmlns:p14="http://schemas.microsoft.com/office/powerpoint/2010/main" val="554731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341D31-6D35-6C47-AB12-823DCC26D07D}"/>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284383D3-5C57-204C-AA35-ED7B299F519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B07B7719-96F8-3643-8EAA-214A5CF6FA0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DA1A0BF7-E338-0248-A460-3D7FCB388550}"/>
              </a:ext>
            </a:extLst>
          </p:cNvPr>
          <p:cNvSpPr>
            <a:spLocks noGrp="1"/>
          </p:cNvSpPr>
          <p:nvPr>
            <p:ph type="dt" sz="half" idx="10"/>
          </p:nvPr>
        </p:nvSpPr>
        <p:spPr/>
        <p:txBody>
          <a:bodyPr/>
          <a:lstStyle/>
          <a:p>
            <a:fld id="{0CE91963-7582-CA4A-941D-F8E414667016}" type="datetimeFigureOut">
              <a:rPr lang="en-US" smtClean="0"/>
              <a:t>10/1/2026</a:t>
            </a:fld>
            <a:endParaRPr lang="en-US"/>
          </a:p>
        </p:txBody>
      </p:sp>
      <p:sp>
        <p:nvSpPr>
          <p:cNvPr id="6" name="Footer Placeholder 5">
            <a:extLst>
              <a:ext uri="{FF2B5EF4-FFF2-40B4-BE49-F238E27FC236}">
                <a16:creationId xmlns:a16="http://schemas.microsoft.com/office/drawing/2014/main" id="{7E36D78E-A535-EC46-AA81-AB099FDE28A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732F385-B1A2-264C-A6D9-99593DE1CE2B}"/>
              </a:ext>
            </a:extLst>
          </p:cNvPr>
          <p:cNvSpPr>
            <a:spLocks noGrp="1"/>
          </p:cNvSpPr>
          <p:nvPr>
            <p:ph type="sldNum" sz="quarter" idx="12"/>
          </p:nvPr>
        </p:nvSpPr>
        <p:spPr/>
        <p:txBody>
          <a:bodyPr/>
          <a:lstStyle/>
          <a:p>
            <a:fld id="{BC7C3188-3B78-FF4C-8513-F5401CF535DC}" type="slidenum">
              <a:rPr lang="en-US" smtClean="0"/>
              <a:t>‹#›</a:t>
            </a:fld>
            <a:endParaRPr lang="en-US"/>
          </a:p>
        </p:txBody>
      </p:sp>
    </p:spTree>
    <p:extLst>
      <p:ext uri="{BB962C8B-B14F-4D97-AF65-F5344CB8AC3E}">
        <p14:creationId xmlns:p14="http://schemas.microsoft.com/office/powerpoint/2010/main" val="9127347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EE8648-DC01-E547-BEB1-828BF93734D2}"/>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6E9F807D-A8EF-0645-9CAB-9FAE67E4F210}"/>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C2295E7-14C3-C04F-BF7B-959B6B506286}"/>
              </a:ext>
            </a:extLst>
          </p:cNvPr>
          <p:cNvSpPr>
            <a:spLocks noGrp="1"/>
          </p:cNvSpPr>
          <p:nvPr>
            <p:ph type="dt" sz="half" idx="10"/>
          </p:nvPr>
        </p:nvSpPr>
        <p:spPr/>
        <p:txBody>
          <a:bodyPr/>
          <a:lstStyle/>
          <a:p>
            <a:fld id="{0CE91963-7582-CA4A-941D-F8E414667016}" type="datetimeFigureOut">
              <a:rPr lang="en-US" smtClean="0"/>
              <a:t>10/1/2026</a:t>
            </a:fld>
            <a:endParaRPr lang="en-US"/>
          </a:p>
        </p:txBody>
      </p:sp>
      <p:sp>
        <p:nvSpPr>
          <p:cNvPr id="5" name="Footer Placeholder 4">
            <a:extLst>
              <a:ext uri="{FF2B5EF4-FFF2-40B4-BE49-F238E27FC236}">
                <a16:creationId xmlns:a16="http://schemas.microsoft.com/office/drawing/2014/main" id="{B2E7873B-4362-724F-A6FD-8E1F5C46400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29F7262-EECE-A444-B885-284D40FC5BFE}"/>
              </a:ext>
            </a:extLst>
          </p:cNvPr>
          <p:cNvSpPr>
            <a:spLocks noGrp="1"/>
          </p:cNvSpPr>
          <p:nvPr>
            <p:ph type="sldNum" sz="quarter" idx="12"/>
          </p:nvPr>
        </p:nvSpPr>
        <p:spPr/>
        <p:txBody>
          <a:bodyPr/>
          <a:lstStyle/>
          <a:p>
            <a:fld id="{BC7C3188-3B78-FF4C-8513-F5401CF535DC}" type="slidenum">
              <a:rPr lang="en-US" smtClean="0"/>
              <a:t>‹#›</a:t>
            </a:fld>
            <a:endParaRPr lang="en-US"/>
          </a:p>
        </p:txBody>
      </p:sp>
    </p:spTree>
    <p:extLst>
      <p:ext uri="{BB962C8B-B14F-4D97-AF65-F5344CB8AC3E}">
        <p14:creationId xmlns:p14="http://schemas.microsoft.com/office/powerpoint/2010/main" val="41790186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8D06E50-9ECC-9B4F-BBE0-14CE286CADC1}"/>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3F1B25E1-22CE-FA45-84B6-BD2AA16F7AC2}"/>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29072E6-C679-0344-A0DE-C445A5B8C7F7}"/>
              </a:ext>
            </a:extLst>
          </p:cNvPr>
          <p:cNvSpPr>
            <a:spLocks noGrp="1"/>
          </p:cNvSpPr>
          <p:nvPr>
            <p:ph type="dt" sz="half" idx="10"/>
          </p:nvPr>
        </p:nvSpPr>
        <p:spPr/>
        <p:txBody>
          <a:bodyPr/>
          <a:lstStyle/>
          <a:p>
            <a:fld id="{0CE91963-7582-CA4A-941D-F8E414667016}" type="datetimeFigureOut">
              <a:rPr lang="en-US" smtClean="0"/>
              <a:t>10/1/2026</a:t>
            </a:fld>
            <a:endParaRPr lang="en-US"/>
          </a:p>
        </p:txBody>
      </p:sp>
      <p:sp>
        <p:nvSpPr>
          <p:cNvPr id="5" name="Footer Placeholder 4">
            <a:extLst>
              <a:ext uri="{FF2B5EF4-FFF2-40B4-BE49-F238E27FC236}">
                <a16:creationId xmlns:a16="http://schemas.microsoft.com/office/drawing/2014/main" id="{BC5CFA0A-27F7-C84E-90B6-B3AB2F01FD6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82FB095-2328-0B4F-9B58-FFA293EFDE17}"/>
              </a:ext>
            </a:extLst>
          </p:cNvPr>
          <p:cNvSpPr>
            <a:spLocks noGrp="1"/>
          </p:cNvSpPr>
          <p:nvPr>
            <p:ph type="sldNum" sz="quarter" idx="12"/>
          </p:nvPr>
        </p:nvSpPr>
        <p:spPr/>
        <p:txBody>
          <a:bodyPr/>
          <a:lstStyle/>
          <a:p>
            <a:fld id="{BC7C3188-3B78-FF4C-8513-F5401CF535DC}" type="slidenum">
              <a:rPr lang="en-US" smtClean="0"/>
              <a:t>‹#›</a:t>
            </a:fld>
            <a:endParaRPr lang="en-US"/>
          </a:p>
        </p:txBody>
      </p:sp>
    </p:spTree>
    <p:extLst>
      <p:ext uri="{BB962C8B-B14F-4D97-AF65-F5344CB8AC3E}">
        <p14:creationId xmlns:p14="http://schemas.microsoft.com/office/powerpoint/2010/main" val="7878534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7F77907-90EC-4A48-8122-D004B90AE71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CF5AC354-74A2-0747-AB26-7D3021F375B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3122E43-80D8-D245-B246-36EF85BB2F8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CE91963-7582-CA4A-941D-F8E414667016}" type="datetimeFigureOut">
              <a:rPr lang="en-US" smtClean="0"/>
              <a:t>10/1/2026</a:t>
            </a:fld>
            <a:endParaRPr lang="en-US"/>
          </a:p>
        </p:txBody>
      </p:sp>
      <p:sp>
        <p:nvSpPr>
          <p:cNvPr id="5" name="Footer Placeholder 4">
            <a:extLst>
              <a:ext uri="{FF2B5EF4-FFF2-40B4-BE49-F238E27FC236}">
                <a16:creationId xmlns:a16="http://schemas.microsoft.com/office/drawing/2014/main" id="{A97A9193-6EB0-DE46-AAD2-F62547502D0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842B417B-D8C7-1B4B-9470-A55CE8C0DFE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C7C3188-3B78-FF4C-8513-F5401CF535DC}" type="slidenum">
              <a:rPr lang="en-US" smtClean="0"/>
              <a:t>‹#›</a:t>
            </a:fld>
            <a:endParaRPr lang="en-US"/>
          </a:p>
        </p:txBody>
      </p:sp>
    </p:spTree>
    <p:extLst>
      <p:ext uri="{BB962C8B-B14F-4D97-AF65-F5344CB8AC3E}">
        <p14:creationId xmlns:p14="http://schemas.microsoft.com/office/powerpoint/2010/main" val="309827910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tiff"/><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tiff"/><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8.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8" Type="http://schemas.openxmlformats.org/officeDocument/2006/relationships/image" Target="../media/image13.png"/><Relationship Id="rId3" Type="http://schemas.openxmlformats.org/officeDocument/2006/relationships/image" Target="file:////var/folders/tn/q8z7q3gd2p1d6jqqvgfqdhw00000gn/T/com.microsoft.Word/WebArchiveCopyPasteTempFiles/100%3fcb=20090628222951" TargetMode="External"/><Relationship Id="rId7" Type="http://schemas.openxmlformats.org/officeDocument/2006/relationships/image" Target="file:////var/folders/tn/q8z7q3gd2p1d6jqqvgfqdhw00000gn/T/com.microsoft.Word/WebArchiveCopyPasteTempFiles/100%3fcb=20090628223132" TargetMode="External"/><Relationship Id="rId2" Type="http://schemas.openxmlformats.org/officeDocument/2006/relationships/image" Target="../media/image10.png"/><Relationship Id="rId1" Type="http://schemas.openxmlformats.org/officeDocument/2006/relationships/slideLayout" Target="../slideLayouts/slideLayout2.xml"/><Relationship Id="rId6" Type="http://schemas.openxmlformats.org/officeDocument/2006/relationships/image" Target="../media/image12.png"/><Relationship Id="rId11" Type="http://schemas.openxmlformats.org/officeDocument/2006/relationships/image" Target="file:////var/folders/tn/q8z7q3gd2p1d6jqqvgfqdhw00000gn/T/com.microsoft.Word/WebArchiveCopyPasteTempFiles/100%3fcb=20090628223223" TargetMode="External"/><Relationship Id="rId5" Type="http://schemas.openxmlformats.org/officeDocument/2006/relationships/image" Target="file:////var/folders/tn/q8z7q3gd2p1d6jqqvgfqdhw00000gn/T/com.microsoft.Word/WebArchiveCopyPasteTempFiles/100%3fcb=20090628223032" TargetMode="External"/><Relationship Id="rId10" Type="http://schemas.openxmlformats.org/officeDocument/2006/relationships/image" Target="../media/image14.png"/><Relationship Id="rId4" Type="http://schemas.openxmlformats.org/officeDocument/2006/relationships/image" Target="../media/image11.png"/><Relationship Id="rId9" Type="http://schemas.openxmlformats.org/officeDocument/2006/relationships/image" Target="file:////var/folders/tn/q8z7q3gd2p1d6jqqvgfqdhw00000gn/T/com.microsoft.Word/WebArchiveCopyPasteTempFiles/100%3fcb=20090628223601" TargetMode="External"/></Relationships>
</file>

<file path=ppt/slides/_rels/slide18.xml.rels><?xml version="1.0" encoding="UTF-8" standalone="yes"?>
<Relationships xmlns="http://schemas.openxmlformats.org/package/2006/relationships"><Relationship Id="rId3" Type="http://schemas.openxmlformats.org/officeDocument/2006/relationships/image" Target="file:////var/folders/tn/q8z7q3gd2p1d6jqqvgfqdhw00000gn/T/com.microsoft.Word/WebArchiveCopyPasteTempFiles/100%3fcb=20090628222951" TargetMode="External"/><Relationship Id="rId2" Type="http://schemas.openxmlformats.org/officeDocument/2006/relationships/image" Target="../media/image10.png"/><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19.xml.rels><?xml version="1.0" encoding="UTF-8" standalone="yes"?>
<Relationships xmlns="http://schemas.openxmlformats.org/package/2006/relationships"><Relationship Id="rId3" Type="http://schemas.openxmlformats.org/officeDocument/2006/relationships/image" Target="file:////var/folders/tn/q8z7q3gd2p1d6jqqvgfqdhw00000gn/T/com.microsoft.Word/WebArchiveCopyPasteTempFiles/100%3fcb=20090628223032" TargetMode="External"/><Relationship Id="rId2" Type="http://schemas.openxmlformats.org/officeDocument/2006/relationships/image" Target="../media/image11.png"/><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20.xml.rels><?xml version="1.0" encoding="UTF-8" standalone="yes"?>
<Relationships xmlns="http://schemas.openxmlformats.org/package/2006/relationships"><Relationship Id="rId3" Type="http://schemas.openxmlformats.org/officeDocument/2006/relationships/image" Target="file:////var/folders/tn/q8z7q3gd2p1d6jqqvgfqdhw00000gn/T/com.microsoft.Word/WebArchiveCopyPasteTempFiles/100%3fcb=20090628223132" TargetMode="External"/><Relationship Id="rId2" Type="http://schemas.openxmlformats.org/officeDocument/2006/relationships/image" Target="../media/image12.png"/><Relationship Id="rId1" Type="http://schemas.openxmlformats.org/officeDocument/2006/relationships/slideLayout" Target="../slideLayouts/slideLayout2.xml"/><Relationship Id="rId4" Type="http://schemas.openxmlformats.org/officeDocument/2006/relationships/image" Target="../media/image17.png"/></Relationships>
</file>

<file path=ppt/slides/_rels/slide21.xml.rels><?xml version="1.0" encoding="UTF-8" standalone="yes"?>
<Relationships xmlns="http://schemas.openxmlformats.org/package/2006/relationships"><Relationship Id="rId3" Type="http://schemas.openxmlformats.org/officeDocument/2006/relationships/image" Target="file:////var/folders/tn/q8z7q3gd2p1d6jqqvgfqdhw00000gn/T/com.microsoft.Word/WebArchiveCopyPasteTempFiles/100%3fcb=20090628223601" TargetMode="External"/><Relationship Id="rId2" Type="http://schemas.openxmlformats.org/officeDocument/2006/relationships/image" Target="../media/image13.png"/><Relationship Id="rId1" Type="http://schemas.openxmlformats.org/officeDocument/2006/relationships/slideLayout" Target="../slideLayouts/slideLayout2.xml"/><Relationship Id="rId4" Type="http://schemas.openxmlformats.org/officeDocument/2006/relationships/image" Target="../media/image18.png"/></Relationships>
</file>

<file path=ppt/slides/_rels/slide22.xml.rels><?xml version="1.0" encoding="UTF-8" standalone="yes"?>
<Relationships xmlns="http://schemas.openxmlformats.org/package/2006/relationships"><Relationship Id="rId3" Type="http://schemas.openxmlformats.org/officeDocument/2006/relationships/image" Target="file:////var/folders/tn/q8z7q3gd2p1d6jqqvgfqdhw00000gn/T/com.microsoft.Word/WebArchiveCopyPasteTempFiles/100%3fcb=20090628223223" TargetMode="External"/><Relationship Id="rId2" Type="http://schemas.openxmlformats.org/officeDocument/2006/relationships/image" Target="../media/image14.png"/><Relationship Id="rId1" Type="http://schemas.openxmlformats.org/officeDocument/2006/relationships/slideLayout" Target="../slideLayouts/slideLayout2.xml"/><Relationship Id="rId4" Type="http://schemas.openxmlformats.org/officeDocument/2006/relationships/image" Target="../media/image19.pn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1.gif"/><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8.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9.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30.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PU with binary numbers and blueprint">
            <a:extLst>
              <a:ext uri="{FF2B5EF4-FFF2-40B4-BE49-F238E27FC236}">
                <a16:creationId xmlns:a16="http://schemas.microsoft.com/office/drawing/2014/main" id="{1BA41D92-8411-4BD5-903C-7FF1B0C054EA}"/>
              </a:ext>
            </a:extLst>
          </p:cNvPr>
          <p:cNvPicPr>
            <a:picLocks noChangeAspect="1"/>
          </p:cNvPicPr>
          <p:nvPr/>
        </p:nvPicPr>
        <p:blipFill rotWithShape="1">
          <a:blip r:embed="rId2">
            <a:alphaModFix amt="50000"/>
          </a:blip>
          <a:srcRect/>
          <a:stretch/>
        </p:blipFill>
        <p:spPr>
          <a:xfrm>
            <a:off x="20" y="1"/>
            <a:ext cx="12191980" cy="6857999"/>
          </a:xfrm>
          <a:prstGeom prst="rect">
            <a:avLst/>
          </a:prstGeom>
        </p:spPr>
      </p:pic>
      <p:sp>
        <p:nvSpPr>
          <p:cNvPr id="2" name="Title 1">
            <a:extLst>
              <a:ext uri="{FF2B5EF4-FFF2-40B4-BE49-F238E27FC236}">
                <a16:creationId xmlns:a16="http://schemas.microsoft.com/office/drawing/2014/main" id="{F8E341B2-3FE7-E14A-B9CC-C564B6AAB1B3}"/>
              </a:ext>
            </a:extLst>
          </p:cNvPr>
          <p:cNvSpPr>
            <a:spLocks noGrp="1"/>
          </p:cNvSpPr>
          <p:nvPr>
            <p:ph type="ctrTitle"/>
          </p:nvPr>
        </p:nvSpPr>
        <p:spPr>
          <a:xfrm>
            <a:off x="1524000" y="1122362"/>
            <a:ext cx="9144000" cy="2900518"/>
          </a:xfrm>
        </p:spPr>
        <p:txBody>
          <a:bodyPr>
            <a:normAutofit/>
          </a:bodyPr>
          <a:lstStyle/>
          <a:p>
            <a:r>
              <a:rPr lang="en-US" dirty="0">
                <a:solidFill>
                  <a:srgbClr val="FFFFFF"/>
                </a:solidFill>
              </a:rPr>
              <a:t>Underlying Electronics</a:t>
            </a:r>
          </a:p>
        </p:txBody>
      </p:sp>
    </p:spTree>
    <p:extLst>
      <p:ext uri="{BB962C8B-B14F-4D97-AF65-F5344CB8AC3E}">
        <p14:creationId xmlns:p14="http://schemas.microsoft.com/office/powerpoint/2010/main" val="1704221859"/>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F831B0A-ABA8-DA4B-AEE2-A2B24FAFBAFE}"/>
              </a:ext>
            </a:extLst>
          </p:cNvPr>
          <p:cNvSpPr>
            <a:spLocks noGrp="1"/>
          </p:cNvSpPr>
          <p:nvPr>
            <p:ph type="title"/>
          </p:nvPr>
        </p:nvSpPr>
        <p:spPr>
          <a:xfrm>
            <a:off x="841248" y="548640"/>
            <a:ext cx="3600860" cy="5431536"/>
          </a:xfrm>
        </p:spPr>
        <p:txBody>
          <a:bodyPr>
            <a:normAutofit/>
          </a:bodyPr>
          <a:lstStyle/>
          <a:p>
            <a:r>
              <a:rPr lang="en-US" sz="5400"/>
              <a:t>Computing purpose</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sX0" fmla="*/ 0 w 4480560"/>
              <a:gd name="csY0" fmla="*/ 0 h 18288"/>
              <a:gd name="csX1" fmla="*/ 595274 w 4480560"/>
              <a:gd name="csY1" fmla="*/ 0 h 18288"/>
              <a:gd name="csX2" fmla="*/ 1100938 w 4480560"/>
              <a:gd name="csY2" fmla="*/ 0 h 18288"/>
              <a:gd name="csX3" fmla="*/ 1651406 w 4480560"/>
              <a:gd name="csY3" fmla="*/ 0 h 18288"/>
              <a:gd name="csX4" fmla="*/ 2336292 w 4480560"/>
              <a:gd name="csY4" fmla="*/ 0 h 18288"/>
              <a:gd name="csX5" fmla="*/ 2931566 w 4480560"/>
              <a:gd name="csY5" fmla="*/ 0 h 18288"/>
              <a:gd name="csX6" fmla="*/ 3482035 w 4480560"/>
              <a:gd name="csY6" fmla="*/ 0 h 18288"/>
              <a:gd name="csX7" fmla="*/ 4480560 w 4480560"/>
              <a:gd name="csY7" fmla="*/ 0 h 18288"/>
              <a:gd name="csX8" fmla="*/ 4480560 w 4480560"/>
              <a:gd name="csY8" fmla="*/ 18288 h 18288"/>
              <a:gd name="csX9" fmla="*/ 3840480 w 4480560"/>
              <a:gd name="csY9" fmla="*/ 18288 h 18288"/>
              <a:gd name="csX10" fmla="*/ 3290011 w 4480560"/>
              <a:gd name="csY10" fmla="*/ 18288 h 18288"/>
              <a:gd name="csX11" fmla="*/ 2560320 w 4480560"/>
              <a:gd name="csY11" fmla="*/ 18288 h 18288"/>
              <a:gd name="csX12" fmla="*/ 1965046 w 4480560"/>
              <a:gd name="csY12" fmla="*/ 18288 h 18288"/>
              <a:gd name="csX13" fmla="*/ 1459382 w 4480560"/>
              <a:gd name="csY13" fmla="*/ 18288 h 18288"/>
              <a:gd name="csX14" fmla="*/ 774497 w 4480560"/>
              <a:gd name="csY14" fmla="*/ 18288 h 18288"/>
              <a:gd name="csX15" fmla="*/ 0 w 4480560"/>
              <a:gd name="csY15" fmla="*/ 18288 h 18288"/>
              <a:gd name="csX16" fmla="*/ 0 w 4480560"/>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D7A598B-8C8E-6646-A66B-67777291A5AB}"/>
              </a:ext>
            </a:extLst>
          </p:cNvPr>
          <p:cNvSpPr>
            <a:spLocks noGrp="1"/>
          </p:cNvSpPr>
          <p:nvPr>
            <p:ph idx="1"/>
          </p:nvPr>
        </p:nvSpPr>
        <p:spPr>
          <a:xfrm>
            <a:off x="5126418" y="552091"/>
            <a:ext cx="6224335" cy="5431536"/>
          </a:xfrm>
        </p:spPr>
        <p:txBody>
          <a:bodyPr anchor="ctr">
            <a:normAutofit/>
          </a:bodyPr>
          <a:lstStyle/>
          <a:p>
            <a:r>
              <a:rPr lang="en-US" sz="2200"/>
              <a:t>In the fulfilling any computational process there are a number of operations that occur.</a:t>
            </a:r>
          </a:p>
          <a:p>
            <a:endParaRPr lang="en-US" sz="2200"/>
          </a:p>
          <a:p>
            <a:r>
              <a:rPr lang="en-US" sz="2200"/>
              <a:t>To identify these, we should consider the following:</a:t>
            </a:r>
          </a:p>
          <a:p>
            <a:endParaRPr lang="en-US" sz="2200"/>
          </a:p>
          <a:p>
            <a:pPr lvl="2"/>
            <a:r>
              <a:rPr lang="en-US" sz="2200"/>
              <a:t>What is its purpose ?</a:t>
            </a:r>
          </a:p>
          <a:p>
            <a:pPr lvl="2"/>
            <a:r>
              <a:rPr lang="en-US" sz="2200"/>
              <a:t>What information does it require ?</a:t>
            </a:r>
          </a:p>
          <a:p>
            <a:pPr lvl="2"/>
            <a:r>
              <a:rPr lang="en-US" sz="2200"/>
              <a:t>How does it receive this information ?</a:t>
            </a:r>
          </a:p>
          <a:p>
            <a:pPr lvl="2"/>
            <a:r>
              <a:rPr lang="en-US" sz="2200"/>
              <a:t>Does it produce output information ?</a:t>
            </a:r>
          </a:p>
        </p:txBody>
      </p:sp>
    </p:spTree>
    <p:extLst>
      <p:ext uri="{BB962C8B-B14F-4D97-AF65-F5344CB8AC3E}">
        <p14:creationId xmlns:p14="http://schemas.microsoft.com/office/powerpoint/2010/main" val="4042272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4" end="4"/>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5" end="5"/>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6" end="6"/>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27FF362-FC97-4BF5-949B-D4ADFA26E4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888549">
            <a:off x="-1059473" y="-1108988"/>
            <a:ext cx="7179830" cy="5226565"/>
          </a:xfrm>
          <a:custGeom>
            <a:avLst/>
            <a:gdLst>
              <a:gd name="connsiteX0" fmla="*/ 5217841 w 7179830"/>
              <a:gd name="connsiteY0" fmla="*/ 464824 h 5226565"/>
              <a:gd name="connsiteX1" fmla="*/ 5222490 w 7179830"/>
              <a:gd name="connsiteY1" fmla="*/ 464289 h 5226565"/>
              <a:gd name="connsiteX2" fmla="*/ 5216768 w 7179830"/>
              <a:gd name="connsiteY2" fmla="*/ 463394 h 5226565"/>
              <a:gd name="connsiteX3" fmla="*/ 5217841 w 7179830"/>
              <a:gd name="connsiteY3" fmla="*/ 464824 h 5226565"/>
              <a:gd name="connsiteX4" fmla="*/ 4945201 w 7179830"/>
              <a:gd name="connsiteY4" fmla="*/ 5226565 h 5226565"/>
              <a:gd name="connsiteX5" fmla="*/ 140449 w 7179830"/>
              <a:gd name="connsiteY5" fmla="*/ 2240811 h 5226565"/>
              <a:gd name="connsiteX6" fmla="*/ 232913 w 7179830"/>
              <a:gd name="connsiteY6" fmla="*/ 2052782 h 5226565"/>
              <a:gd name="connsiteX7" fmla="*/ 375714 w 7179830"/>
              <a:gd name="connsiteY7" fmla="*/ 1803205 h 5226565"/>
              <a:gd name="connsiteX8" fmla="*/ 1512756 w 7179830"/>
              <a:gd name="connsiteY8" fmla="*/ 638448 h 5226565"/>
              <a:gd name="connsiteX9" fmla="*/ 2902095 w 7179830"/>
              <a:gd name="connsiteY9" fmla="*/ 120440 h 5226565"/>
              <a:gd name="connsiteX10" fmla="*/ 2848453 w 7179830"/>
              <a:gd name="connsiteY10" fmla="*/ 125626 h 5226565"/>
              <a:gd name="connsiteX11" fmla="*/ 1837830 w 7179830"/>
              <a:gd name="connsiteY11" fmla="*/ 426203 h 5226565"/>
              <a:gd name="connsiteX12" fmla="*/ 214608 w 7179830"/>
              <a:gd name="connsiteY12" fmla="*/ 1882239 h 5226565"/>
              <a:gd name="connsiteX13" fmla="*/ 91317 w 7179830"/>
              <a:gd name="connsiteY13" fmla="*/ 2123701 h 5226565"/>
              <a:gd name="connsiteX14" fmla="*/ 64092 w 7179830"/>
              <a:gd name="connsiteY14" fmla="*/ 2193361 h 5226565"/>
              <a:gd name="connsiteX15" fmla="*/ 0 w 7179830"/>
              <a:gd name="connsiteY15" fmla="*/ 2153533 h 5226565"/>
              <a:gd name="connsiteX16" fmla="*/ 42834 w 7179830"/>
              <a:gd name="connsiteY16" fmla="*/ 2047277 h 5226565"/>
              <a:gd name="connsiteX17" fmla="*/ 923582 w 7179830"/>
              <a:gd name="connsiteY17" fmla="*/ 915600 h 5226565"/>
              <a:gd name="connsiteX18" fmla="*/ 2686989 w 7179830"/>
              <a:gd name="connsiteY18" fmla="*/ 73950 h 5226565"/>
              <a:gd name="connsiteX19" fmla="*/ 3059983 w 7179830"/>
              <a:gd name="connsiteY19" fmla="*/ 20308 h 5226565"/>
              <a:gd name="connsiteX20" fmla="*/ 3454435 w 7179830"/>
              <a:gd name="connsiteY20" fmla="*/ 1176 h 5226565"/>
              <a:gd name="connsiteX21" fmla="*/ 3923806 w 7179830"/>
              <a:gd name="connsiteY21" fmla="*/ 49990 h 5226565"/>
              <a:gd name="connsiteX22" fmla="*/ 5350874 w 7179830"/>
              <a:gd name="connsiteY22" fmla="*/ 426917 h 5226565"/>
              <a:gd name="connsiteX23" fmla="*/ 6607360 w 7179830"/>
              <a:gd name="connsiteY23" fmla="*/ 1075097 h 5226565"/>
              <a:gd name="connsiteX24" fmla="*/ 7110534 w 7179830"/>
              <a:gd name="connsiteY24" fmla="*/ 1541421 h 5226565"/>
              <a:gd name="connsiteX25" fmla="*/ 7179830 w 7179830"/>
              <a:gd name="connsiteY25" fmla="*/ 1630542 h 5226565"/>
              <a:gd name="connsiteX26" fmla="*/ 7136295 w 7179830"/>
              <a:gd name="connsiteY26" fmla="*/ 1700600 h 5226565"/>
              <a:gd name="connsiteX27" fmla="*/ 7131140 w 7179830"/>
              <a:gd name="connsiteY27" fmla="*/ 1693045 h 5226565"/>
              <a:gd name="connsiteX28" fmla="*/ 6577499 w 7179830"/>
              <a:gd name="connsiteY28" fmla="*/ 1148230 h 5226565"/>
              <a:gd name="connsiteX29" fmla="*/ 5494816 w 7179830"/>
              <a:gd name="connsiteY29" fmla="*/ 563527 h 5226565"/>
              <a:gd name="connsiteX30" fmla="*/ 5366967 w 7179830"/>
              <a:gd name="connsiteY30" fmla="*/ 514176 h 5226565"/>
              <a:gd name="connsiteX31" fmla="*/ 5244661 w 7179830"/>
              <a:gd name="connsiteY31" fmla="*/ 470725 h 5226565"/>
              <a:gd name="connsiteX32" fmla="*/ 5904822 w 7179830"/>
              <a:gd name="connsiteY32" fmla="*/ 815468 h 5226565"/>
              <a:gd name="connsiteX33" fmla="*/ 7015222 w 7179830"/>
              <a:gd name="connsiteY33" fmla="*/ 1815185 h 5226565"/>
              <a:gd name="connsiteX34" fmla="*/ 7040454 w 7179830"/>
              <a:gd name="connsiteY34" fmla="*/ 1854830 h 5226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7179830" h="5226565">
                <a:moveTo>
                  <a:pt x="5217841" y="464824"/>
                </a:moveTo>
                <a:lnTo>
                  <a:pt x="5222490" y="464289"/>
                </a:lnTo>
                <a:lnTo>
                  <a:pt x="5216768" y="463394"/>
                </a:lnTo>
                <a:cubicBezTo>
                  <a:pt x="5216768" y="463394"/>
                  <a:pt x="5216768" y="464646"/>
                  <a:pt x="5217841" y="464824"/>
                </a:cubicBezTo>
                <a:close/>
                <a:moveTo>
                  <a:pt x="4945201" y="5226565"/>
                </a:moveTo>
                <a:lnTo>
                  <a:pt x="140449" y="2240811"/>
                </a:lnTo>
                <a:lnTo>
                  <a:pt x="232913" y="2052782"/>
                </a:lnTo>
                <a:cubicBezTo>
                  <a:pt x="277693" y="1968290"/>
                  <a:pt x="325201" y="1885054"/>
                  <a:pt x="375714" y="1803205"/>
                </a:cubicBezTo>
                <a:cubicBezTo>
                  <a:pt x="667528" y="1329721"/>
                  <a:pt x="1039629" y="935091"/>
                  <a:pt x="1512756" y="638448"/>
                </a:cubicBezTo>
                <a:cubicBezTo>
                  <a:pt x="1939392" y="370950"/>
                  <a:pt x="2405724" y="210560"/>
                  <a:pt x="2902095" y="120440"/>
                </a:cubicBezTo>
                <a:cubicBezTo>
                  <a:pt x="2884054" y="118134"/>
                  <a:pt x="2865727" y="119904"/>
                  <a:pt x="2848453" y="125626"/>
                </a:cubicBezTo>
                <a:cubicBezTo>
                  <a:pt x="2498704" y="175943"/>
                  <a:pt x="2158217" y="277201"/>
                  <a:pt x="1837830" y="426203"/>
                </a:cubicBezTo>
                <a:cubicBezTo>
                  <a:pt x="1147094" y="744660"/>
                  <a:pt x="593502" y="1217071"/>
                  <a:pt x="214608" y="1882239"/>
                </a:cubicBezTo>
                <a:cubicBezTo>
                  <a:pt x="169441" y="1960776"/>
                  <a:pt x="128308" y="2041369"/>
                  <a:pt x="91317" y="2123701"/>
                </a:cubicBezTo>
                <a:lnTo>
                  <a:pt x="64092" y="2193361"/>
                </a:lnTo>
                <a:lnTo>
                  <a:pt x="0" y="2153533"/>
                </a:lnTo>
                <a:lnTo>
                  <a:pt x="42834" y="2047277"/>
                </a:lnTo>
                <a:cubicBezTo>
                  <a:pt x="241792" y="1615775"/>
                  <a:pt x="541268" y="1241591"/>
                  <a:pt x="923582" y="915600"/>
                </a:cubicBezTo>
                <a:cubicBezTo>
                  <a:pt x="1435331" y="478415"/>
                  <a:pt x="2028081" y="205375"/>
                  <a:pt x="2686989" y="73950"/>
                </a:cubicBezTo>
                <a:cubicBezTo>
                  <a:pt x="2810367" y="49274"/>
                  <a:pt x="2934818" y="32466"/>
                  <a:pt x="3059983" y="20308"/>
                </a:cubicBezTo>
                <a:cubicBezTo>
                  <a:pt x="3185149" y="8148"/>
                  <a:pt x="3308706" y="2963"/>
                  <a:pt x="3454435" y="1176"/>
                </a:cubicBezTo>
                <a:cubicBezTo>
                  <a:pt x="3599805" y="-5977"/>
                  <a:pt x="3761985" y="20665"/>
                  <a:pt x="3923806" y="49990"/>
                </a:cubicBezTo>
                <a:cubicBezTo>
                  <a:pt x="4409449" y="137964"/>
                  <a:pt x="4886867" y="257228"/>
                  <a:pt x="5350874" y="426917"/>
                </a:cubicBezTo>
                <a:cubicBezTo>
                  <a:pt x="5797001" y="589991"/>
                  <a:pt x="6223101" y="792223"/>
                  <a:pt x="6607360" y="1075097"/>
                </a:cubicBezTo>
                <a:cubicBezTo>
                  <a:pt x="6794438" y="1212779"/>
                  <a:pt x="6965102" y="1365689"/>
                  <a:pt x="7110534" y="1541421"/>
                </a:cubicBezTo>
                <a:lnTo>
                  <a:pt x="7179830" y="1630542"/>
                </a:lnTo>
                <a:lnTo>
                  <a:pt x="7136295" y="1700600"/>
                </a:lnTo>
                <a:lnTo>
                  <a:pt x="7131140" y="1693045"/>
                </a:lnTo>
                <a:cubicBezTo>
                  <a:pt x="6977874" y="1483026"/>
                  <a:pt x="6788448" y="1305671"/>
                  <a:pt x="6577499" y="1148230"/>
                </a:cubicBezTo>
                <a:cubicBezTo>
                  <a:pt x="6245452" y="900401"/>
                  <a:pt x="5878538" y="716408"/>
                  <a:pt x="5494816" y="563527"/>
                </a:cubicBezTo>
                <a:cubicBezTo>
                  <a:pt x="5452491" y="546487"/>
                  <a:pt x="5409881" y="530036"/>
                  <a:pt x="5366967" y="514176"/>
                </a:cubicBezTo>
                <a:cubicBezTo>
                  <a:pt x="5326377" y="499156"/>
                  <a:pt x="5285430" y="485210"/>
                  <a:pt x="5244661" y="470725"/>
                </a:cubicBezTo>
                <a:cubicBezTo>
                  <a:pt x="5471517" y="572127"/>
                  <a:pt x="5691970" y="687263"/>
                  <a:pt x="5904822" y="815468"/>
                </a:cubicBezTo>
                <a:cubicBezTo>
                  <a:pt x="6336645" y="1080104"/>
                  <a:pt x="6718758" y="1400351"/>
                  <a:pt x="7015222" y="1815185"/>
                </a:cubicBezTo>
                <a:lnTo>
                  <a:pt x="7040454" y="1854830"/>
                </a:lnTo>
                <a:close/>
              </a:path>
            </a:pathLst>
          </a:custGeom>
          <a:solidFill>
            <a:schemeClr val="accent2"/>
          </a:solidFill>
          <a:ln w="12700"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9545E0B7-B687-F041-B081-3C96E5F8D1EC}"/>
              </a:ext>
            </a:extLst>
          </p:cNvPr>
          <p:cNvSpPr>
            <a:spLocks noGrp="1"/>
          </p:cNvSpPr>
          <p:nvPr>
            <p:ph type="title"/>
          </p:nvPr>
        </p:nvSpPr>
        <p:spPr>
          <a:xfrm>
            <a:off x="841246" y="673770"/>
            <a:ext cx="3644489" cy="2414488"/>
          </a:xfrm>
        </p:spPr>
        <p:txBody>
          <a:bodyPr anchor="t">
            <a:normAutofit/>
          </a:bodyPr>
          <a:lstStyle/>
          <a:p>
            <a:r>
              <a:rPr lang="en-US" sz="5400">
                <a:solidFill>
                  <a:srgbClr val="FFFFFF"/>
                </a:solidFill>
              </a:rPr>
              <a:t>Control and response</a:t>
            </a:r>
          </a:p>
        </p:txBody>
      </p:sp>
      <p:sp>
        <p:nvSpPr>
          <p:cNvPr id="3" name="Content Placeholder 2">
            <a:extLst>
              <a:ext uri="{FF2B5EF4-FFF2-40B4-BE49-F238E27FC236}">
                <a16:creationId xmlns:a16="http://schemas.microsoft.com/office/drawing/2014/main" id="{960FAFB3-75A0-1647-81A6-B5B129D85A18}"/>
              </a:ext>
            </a:extLst>
          </p:cNvPr>
          <p:cNvSpPr>
            <a:spLocks noGrp="1"/>
          </p:cNvSpPr>
          <p:nvPr>
            <p:ph idx="1"/>
          </p:nvPr>
        </p:nvSpPr>
        <p:spPr>
          <a:xfrm>
            <a:off x="6095999" y="882315"/>
            <a:ext cx="5254754" cy="5294647"/>
          </a:xfrm>
        </p:spPr>
        <p:txBody>
          <a:bodyPr>
            <a:normAutofit/>
          </a:bodyPr>
          <a:lstStyle/>
          <a:p>
            <a:r>
              <a:rPr lang="en-US" sz="2200"/>
              <a:t>In considering the purpose of a computer we know:</a:t>
            </a:r>
          </a:p>
          <a:p>
            <a:endParaRPr lang="en-US" sz="2200"/>
          </a:p>
          <a:p>
            <a:pPr lvl="1"/>
            <a:r>
              <a:rPr lang="en-US" sz="2200"/>
              <a:t>Its function is to compute</a:t>
            </a:r>
          </a:p>
          <a:p>
            <a:pPr lvl="1"/>
            <a:r>
              <a:rPr lang="en-US" sz="2200"/>
              <a:t>Manipulate data </a:t>
            </a:r>
          </a:p>
          <a:p>
            <a:pPr lvl="1"/>
            <a:r>
              <a:rPr lang="en-US" sz="2200"/>
              <a:t>Produce some form of result</a:t>
            </a:r>
          </a:p>
          <a:p>
            <a:pPr lvl="1"/>
            <a:endParaRPr lang="en-US" sz="2200"/>
          </a:p>
          <a:p>
            <a:pPr lvl="1"/>
            <a:endParaRPr lang="en-US" sz="2200"/>
          </a:p>
          <a:p>
            <a:r>
              <a:rPr lang="en-US" sz="2200"/>
              <a:t>The bigger question here is how does it perform these tasks ?</a:t>
            </a:r>
          </a:p>
        </p:txBody>
      </p:sp>
    </p:spTree>
    <p:extLst>
      <p:ext uri="{BB962C8B-B14F-4D97-AF65-F5344CB8AC3E}">
        <p14:creationId xmlns:p14="http://schemas.microsoft.com/office/powerpoint/2010/main" val="37162843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81AFF1-4D14-6F49-945F-9DBC5D5B56D2}"/>
              </a:ext>
            </a:extLst>
          </p:cNvPr>
          <p:cNvSpPr>
            <a:spLocks noGrp="1"/>
          </p:cNvSpPr>
          <p:nvPr>
            <p:ph type="title"/>
          </p:nvPr>
        </p:nvSpPr>
        <p:spPr>
          <a:xfrm>
            <a:off x="1136428" y="627564"/>
            <a:ext cx="7474172" cy="1325563"/>
          </a:xfrm>
        </p:spPr>
        <p:txBody>
          <a:bodyPr>
            <a:normAutofit/>
          </a:bodyPr>
          <a:lstStyle/>
          <a:p>
            <a:r>
              <a:rPr lang="en-US" dirty="0"/>
              <a:t>A further look at instructions</a:t>
            </a:r>
          </a:p>
        </p:txBody>
      </p:sp>
      <p:sp>
        <p:nvSpPr>
          <p:cNvPr id="3" name="Content Placeholder 2">
            <a:extLst>
              <a:ext uri="{FF2B5EF4-FFF2-40B4-BE49-F238E27FC236}">
                <a16:creationId xmlns:a16="http://schemas.microsoft.com/office/drawing/2014/main" id="{81C0B92C-47A9-9043-A624-9D7A79FF5FAE}"/>
              </a:ext>
            </a:extLst>
          </p:cNvPr>
          <p:cNvSpPr>
            <a:spLocks noGrp="1"/>
          </p:cNvSpPr>
          <p:nvPr>
            <p:ph idx="1"/>
          </p:nvPr>
        </p:nvSpPr>
        <p:spPr>
          <a:xfrm>
            <a:off x="1136429" y="2278173"/>
            <a:ext cx="6467867" cy="3450613"/>
          </a:xfrm>
        </p:spPr>
        <p:txBody>
          <a:bodyPr anchor="ctr">
            <a:normAutofit/>
          </a:bodyPr>
          <a:lstStyle/>
          <a:p>
            <a:pPr marL="0" indent="0">
              <a:buNone/>
            </a:pPr>
            <a:r>
              <a:rPr lang="en-US" sz="1700"/>
              <a:t>How is information input into the machine ?</a:t>
            </a:r>
          </a:p>
          <a:p>
            <a:pPr marL="0" indent="0">
              <a:buNone/>
            </a:pPr>
            <a:r>
              <a:rPr lang="en-US" sz="1700"/>
              <a:t>	Mouse</a:t>
            </a:r>
          </a:p>
          <a:p>
            <a:pPr marL="0" indent="0">
              <a:buNone/>
            </a:pPr>
            <a:r>
              <a:rPr lang="en-US" sz="1700"/>
              <a:t>	Keyboard</a:t>
            </a:r>
          </a:p>
          <a:p>
            <a:pPr marL="0" indent="0">
              <a:buNone/>
            </a:pPr>
            <a:r>
              <a:rPr lang="en-US" sz="1700"/>
              <a:t>	Sound</a:t>
            </a:r>
          </a:p>
          <a:p>
            <a:pPr marL="0" indent="0">
              <a:buNone/>
            </a:pPr>
            <a:r>
              <a:rPr lang="en-US" sz="1700"/>
              <a:t>	Light</a:t>
            </a:r>
          </a:p>
          <a:p>
            <a:pPr marL="0" indent="0">
              <a:buNone/>
            </a:pPr>
            <a:r>
              <a:rPr lang="en-US" sz="1700"/>
              <a:t>	Vibration</a:t>
            </a:r>
          </a:p>
          <a:p>
            <a:pPr marL="0" indent="0">
              <a:buNone/>
            </a:pPr>
            <a:r>
              <a:rPr lang="en-US" sz="1700"/>
              <a:t>	Touch input</a:t>
            </a:r>
          </a:p>
          <a:p>
            <a:pPr marL="0" indent="0">
              <a:buNone/>
            </a:pPr>
            <a:endParaRPr lang="en-US" sz="1700"/>
          </a:p>
          <a:p>
            <a:pPr marL="0" indent="0">
              <a:buNone/>
            </a:pPr>
            <a:r>
              <a:rPr lang="en-US" sz="1700"/>
              <a:t>How then does the computer understand these ?</a:t>
            </a:r>
          </a:p>
        </p:txBody>
      </p:sp>
      <p:sp>
        <p:nvSpPr>
          <p:cNvPr id="10" name="Rectangle 9">
            <a:extLst>
              <a:ext uri="{FF2B5EF4-FFF2-40B4-BE49-F238E27FC236}">
                <a16:creationId xmlns:a16="http://schemas.microsoft.com/office/drawing/2014/main" id="{59A309A7-1751-4ABE-A3C1-EEC40366A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88880" y="0"/>
            <a:ext cx="210312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967D8EB6-EAE1-4F9C-B398-83321E2872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15400" y="2358913"/>
            <a:ext cx="2140172" cy="2140172"/>
          </a:xfrm>
          <a:prstGeom prst="ellipse">
            <a:avLst/>
          </a:prstGeom>
          <a:solidFill>
            <a:srgbClr val="FFFFFF"/>
          </a:solidFill>
          <a:ln w="222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Processor">
            <a:extLst>
              <a:ext uri="{FF2B5EF4-FFF2-40B4-BE49-F238E27FC236}">
                <a16:creationId xmlns:a16="http://schemas.microsoft.com/office/drawing/2014/main" id="{01FF9A56-5371-4282-A006-872C0FD30F97}"/>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9413987" y="2857501"/>
            <a:ext cx="1142998" cy="1142998"/>
          </a:xfrm>
          <a:prstGeom prst="rect">
            <a:avLst/>
          </a:prstGeom>
        </p:spPr>
      </p:pic>
    </p:spTree>
    <p:extLst>
      <p:ext uri="{BB962C8B-B14F-4D97-AF65-F5344CB8AC3E}">
        <p14:creationId xmlns:p14="http://schemas.microsoft.com/office/powerpoint/2010/main" val="40578280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6" end="6"/>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C69D0C6-9165-344E-A854-468C76570B03}"/>
              </a:ext>
            </a:extLst>
          </p:cNvPr>
          <p:cNvSpPr>
            <a:spLocks noGrp="1"/>
          </p:cNvSpPr>
          <p:nvPr>
            <p:ph type="title"/>
          </p:nvPr>
        </p:nvSpPr>
        <p:spPr>
          <a:xfrm>
            <a:off x="640080" y="325369"/>
            <a:ext cx="4368602" cy="1956841"/>
          </a:xfrm>
        </p:spPr>
        <p:txBody>
          <a:bodyPr anchor="b">
            <a:normAutofit/>
          </a:bodyPr>
          <a:lstStyle/>
          <a:p>
            <a:r>
              <a:rPr lang="en-US" sz="5400"/>
              <a:t>Early Computing</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A8D4896-DA84-3744-9B40-ED2CF55632EE}"/>
              </a:ext>
            </a:extLst>
          </p:cNvPr>
          <p:cNvSpPr>
            <a:spLocks noGrp="1"/>
          </p:cNvSpPr>
          <p:nvPr>
            <p:ph idx="1"/>
          </p:nvPr>
        </p:nvSpPr>
        <p:spPr>
          <a:xfrm>
            <a:off x="640080" y="2872899"/>
            <a:ext cx="4243589" cy="3320668"/>
          </a:xfrm>
        </p:spPr>
        <p:txBody>
          <a:bodyPr>
            <a:normAutofit/>
          </a:bodyPr>
          <a:lstStyle/>
          <a:p>
            <a:r>
              <a:rPr lang="en-US" sz="2200"/>
              <a:t>Built using tubes to perform calculations</a:t>
            </a:r>
          </a:p>
          <a:p>
            <a:endParaRPr lang="en-US" sz="2200"/>
          </a:p>
          <a:p>
            <a:r>
              <a:rPr lang="en-US" sz="2200"/>
              <a:t>Limited in functionality</a:t>
            </a:r>
          </a:p>
          <a:p>
            <a:endParaRPr lang="en-US" sz="2200"/>
          </a:p>
          <a:p>
            <a:r>
              <a:rPr lang="en-US" sz="2200"/>
              <a:t>Limited in speed</a:t>
            </a:r>
          </a:p>
          <a:p>
            <a:endParaRPr lang="en-US" sz="2200"/>
          </a:p>
          <a:p>
            <a:r>
              <a:rPr lang="en-US" sz="2200"/>
              <a:t>Reliability issues</a:t>
            </a:r>
          </a:p>
          <a:p>
            <a:endParaRPr lang="en-US" sz="2200"/>
          </a:p>
          <a:p>
            <a:endParaRPr lang="en-US" sz="2200"/>
          </a:p>
        </p:txBody>
      </p:sp>
      <p:pic>
        <p:nvPicPr>
          <p:cNvPr id="5" name="Picture 4" descr="Green and yellow layers">
            <a:extLst>
              <a:ext uri="{FF2B5EF4-FFF2-40B4-BE49-F238E27FC236}">
                <a16:creationId xmlns:a16="http://schemas.microsoft.com/office/drawing/2014/main" id="{5AB32BFA-E79B-4908-AF02-43CA40FF3290}"/>
              </a:ext>
            </a:extLst>
          </p:cNvPr>
          <p:cNvPicPr>
            <a:picLocks noChangeAspect="1"/>
          </p:cNvPicPr>
          <p:nvPr/>
        </p:nvPicPr>
        <p:blipFill rotWithShape="1">
          <a:blip r:embed="rId2"/>
          <a:srcRect l="11201" r="8054"/>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42456788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AD8AF22-2028-1B40-8B63-6EE1C25ECB65}"/>
              </a:ext>
            </a:extLst>
          </p:cNvPr>
          <p:cNvSpPr>
            <a:spLocks noGrp="1"/>
          </p:cNvSpPr>
          <p:nvPr>
            <p:ph type="title"/>
          </p:nvPr>
        </p:nvSpPr>
        <p:spPr>
          <a:xfrm>
            <a:off x="630936" y="640080"/>
            <a:ext cx="4818888" cy="1481328"/>
          </a:xfrm>
        </p:spPr>
        <p:txBody>
          <a:bodyPr anchor="b">
            <a:normAutofit/>
          </a:bodyPr>
          <a:lstStyle/>
          <a:p>
            <a:r>
              <a:rPr lang="en-US" sz="5400"/>
              <a:t>Vacuum Tube</a:t>
            </a:r>
          </a:p>
        </p:txBody>
      </p:sp>
      <p:sp>
        <p:nvSpPr>
          <p:cNvPr id="73"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0747BC2-2A61-D644-9DE9-E05A12F1ECF4}"/>
              </a:ext>
            </a:extLst>
          </p:cNvPr>
          <p:cNvSpPr>
            <a:spLocks noGrp="1"/>
          </p:cNvSpPr>
          <p:nvPr>
            <p:ph idx="1"/>
          </p:nvPr>
        </p:nvSpPr>
        <p:spPr>
          <a:xfrm>
            <a:off x="630936" y="2660904"/>
            <a:ext cx="4818888" cy="3547872"/>
          </a:xfrm>
        </p:spPr>
        <p:txBody>
          <a:bodyPr anchor="t">
            <a:normAutofit/>
          </a:bodyPr>
          <a:lstStyle/>
          <a:p>
            <a:r>
              <a:rPr lang="en-US" sz="2200"/>
              <a:t>John Flemming 1904</a:t>
            </a:r>
          </a:p>
          <a:p>
            <a:endParaRPr lang="en-US" sz="2200"/>
          </a:p>
          <a:p>
            <a:r>
              <a:rPr lang="en-US" sz="2200"/>
              <a:t>Contains electrons for controlling flow</a:t>
            </a:r>
          </a:p>
          <a:p>
            <a:endParaRPr lang="en-US" sz="2200"/>
          </a:p>
          <a:p>
            <a:r>
              <a:rPr lang="en-US" sz="2200"/>
              <a:t>Expensive construction and operation</a:t>
            </a:r>
          </a:p>
          <a:p>
            <a:endParaRPr lang="en-US" sz="2200"/>
          </a:p>
          <a:p>
            <a:r>
              <a:rPr lang="en-US" sz="2200"/>
              <a:t>When hot electricity flows</a:t>
            </a:r>
          </a:p>
        </p:txBody>
      </p:sp>
      <p:pic>
        <p:nvPicPr>
          <p:cNvPr id="1026" name="Picture 2" descr="Figure 17 Vacuum Tube Diode">
            <a:extLst>
              <a:ext uri="{FF2B5EF4-FFF2-40B4-BE49-F238E27FC236}">
                <a16:creationId xmlns:a16="http://schemas.microsoft.com/office/drawing/2014/main" id="{BDC32902-5B6A-3748-A19A-A5259A729B17}"/>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563353" y="640080"/>
            <a:ext cx="4530358" cy="55778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954224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2" name="Rectangle 70">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A421B29-A33D-D143-B5DA-D1395D6C31E2}"/>
              </a:ext>
            </a:extLst>
          </p:cNvPr>
          <p:cNvSpPr>
            <a:spLocks noGrp="1"/>
          </p:cNvSpPr>
          <p:nvPr>
            <p:ph type="title"/>
          </p:nvPr>
        </p:nvSpPr>
        <p:spPr>
          <a:xfrm>
            <a:off x="5297762" y="329184"/>
            <a:ext cx="6251110" cy="1783080"/>
          </a:xfrm>
        </p:spPr>
        <p:txBody>
          <a:bodyPr anchor="b">
            <a:normAutofit/>
          </a:bodyPr>
          <a:lstStyle/>
          <a:p>
            <a:r>
              <a:rPr lang="en-US" sz="5400"/>
              <a:t>Introduction of transistors</a:t>
            </a:r>
          </a:p>
        </p:txBody>
      </p:sp>
      <p:pic>
        <p:nvPicPr>
          <p:cNvPr id="2050" name="Picture 2" descr="Manchester&amp;#39;s Experimental Transistor Computer, the First Computer to Use  Mainly Transistors as Switches : History of Information">
            <a:extLst>
              <a:ext uri="{FF2B5EF4-FFF2-40B4-BE49-F238E27FC236}">
                <a16:creationId xmlns:a16="http://schemas.microsoft.com/office/drawing/2014/main" id="{C1526536-2C04-C44A-9188-1E7024F6508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9166" r="12923"/>
          <a:stretch/>
        </p:blipFill>
        <p:spPr bwMode="auto">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a:noFill/>
          <a:extLst>
            <a:ext uri="{909E8E84-426E-40DD-AFC4-6F175D3DCCD1}">
              <a14:hiddenFill xmlns:a14="http://schemas.microsoft.com/office/drawing/2010/main">
                <a:solidFill>
                  <a:srgbClr val="FFFFFF"/>
                </a:solidFill>
              </a14:hiddenFill>
            </a:ext>
          </a:extLst>
        </p:spPr>
      </p:pic>
      <p:sp>
        <p:nvSpPr>
          <p:cNvPr id="73"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sX0" fmla="*/ 0 w 4243589"/>
              <a:gd name="csY0" fmla="*/ 0 h 18288"/>
              <a:gd name="csX1" fmla="*/ 478919 w 4243589"/>
              <a:gd name="csY1" fmla="*/ 0 h 18288"/>
              <a:gd name="csX2" fmla="*/ 957839 w 4243589"/>
              <a:gd name="csY2" fmla="*/ 0 h 18288"/>
              <a:gd name="csX3" fmla="*/ 1521630 w 4243589"/>
              <a:gd name="csY3" fmla="*/ 0 h 18288"/>
              <a:gd name="csX4" fmla="*/ 2212729 w 4243589"/>
              <a:gd name="csY4" fmla="*/ 0 h 18288"/>
              <a:gd name="csX5" fmla="*/ 2734084 w 4243589"/>
              <a:gd name="csY5" fmla="*/ 0 h 18288"/>
              <a:gd name="csX6" fmla="*/ 3255439 w 4243589"/>
              <a:gd name="csY6" fmla="*/ 0 h 18288"/>
              <a:gd name="csX7" fmla="*/ 4243589 w 4243589"/>
              <a:gd name="csY7" fmla="*/ 0 h 18288"/>
              <a:gd name="csX8" fmla="*/ 4243589 w 4243589"/>
              <a:gd name="csY8" fmla="*/ 18288 h 18288"/>
              <a:gd name="csX9" fmla="*/ 3594926 w 4243589"/>
              <a:gd name="csY9" fmla="*/ 18288 h 18288"/>
              <a:gd name="csX10" fmla="*/ 3073571 w 4243589"/>
              <a:gd name="csY10" fmla="*/ 18288 h 18288"/>
              <a:gd name="csX11" fmla="*/ 2552216 w 4243589"/>
              <a:gd name="csY11" fmla="*/ 18288 h 18288"/>
              <a:gd name="csX12" fmla="*/ 1903553 w 4243589"/>
              <a:gd name="csY12" fmla="*/ 18288 h 18288"/>
              <a:gd name="csX13" fmla="*/ 1212454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F57DF46-A212-9149-A7F0-BC5E9C75A4E8}"/>
              </a:ext>
            </a:extLst>
          </p:cNvPr>
          <p:cNvSpPr>
            <a:spLocks noGrp="1"/>
          </p:cNvSpPr>
          <p:nvPr>
            <p:ph idx="1"/>
          </p:nvPr>
        </p:nvSpPr>
        <p:spPr>
          <a:xfrm>
            <a:off x="5297762" y="2706624"/>
            <a:ext cx="6251110" cy="3483864"/>
          </a:xfrm>
        </p:spPr>
        <p:txBody>
          <a:bodyPr>
            <a:normAutofit/>
          </a:bodyPr>
          <a:lstStyle/>
          <a:p>
            <a:r>
              <a:rPr lang="en-US" sz="2200"/>
              <a:t>Less power intensive</a:t>
            </a:r>
          </a:p>
          <a:p>
            <a:endParaRPr lang="en-US" sz="2200"/>
          </a:p>
          <a:p>
            <a:r>
              <a:rPr lang="en-US" sz="2200"/>
              <a:t>Smaller physical size</a:t>
            </a:r>
          </a:p>
          <a:p>
            <a:endParaRPr lang="en-US" sz="2200"/>
          </a:p>
          <a:p>
            <a:r>
              <a:rPr lang="en-US" sz="2200"/>
              <a:t>Finer control over operation</a:t>
            </a:r>
          </a:p>
          <a:p>
            <a:endParaRPr lang="en-US" sz="2200"/>
          </a:p>
          <a:p>
            <a:r>
              <a:rPr lang="en-US" sz="2200"/>
              <a:t>Faster operation than that of tubes</a:t>
            </a:r>
          </a:p>
        </p:txBody>
      </p:sp>
    </p:spTree>
    <p:extLst>
      <p:ext uri="{BB962C8B-B14F-4D97-AF65-F5344CB8AC3E}">
        <p14:creationId xmlns:p14="http://schemas.microsoft.com/office/powerpoint/2010/main" val="378924629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321732"/>
            <a:ext cx="7058307" cy="1964266"/>
          </a:xfrm>
          <a:prstGeom prst="rect">
            <a:avLst/>
          </a:prstGeom>
          <a:solidFill>
            <a:schemeClr val="accent5">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E805BA4-589F-804F-A716-A1C0AC5CDF55}"/>
              </a:ext>
            </a:extLst>
          </p:cNvPr>
          <p:cNvSpPr>
            <a:spLocks noGrp="1"/>
          </p:cNvSpPr>
          <p:nvPr>
            <p:ph type="title"/>
          </p:nvPr>
        </p:nvSpPr>
        <p:spPr>
          <a:xfrm>
            <a:off x="524256" y="491260"/>
            <a:ext cx="6594189" cy="1625210"/>
          </a:xfrm>
        </p:spPr>
        <p:txBody>
          <a:bodyPr>
            <a:normAutofit/>
          </a:bodyPr>
          <a:lstStyle/>
          <a:p>
            <a:r>
              <a:rPr lang="en-US">
                <a:solidFill>
                  <a:srgbClr val="FFFFFF"/>
                </a:solidFill>
              </a:rPr>
              <a:t>Transistor Properties</a:t>
            </a:r>
          </a:p>
        </p:txBody>
      </p:sp>
      <p:pic>
        <p:nvPicPr>
          <p:cNvPr id="4" name="Picture 3" descr="A close up of a device&#10;&#10;Description automatically generated">
            <a:extLst>
              <a:ext uri="{FF2B5EF4-FFF2-40B4-BE49-F238E27FC236}">
                <a16:creationId xmlns:a16="http://schemas.microsoft.com/office/drawing/2014/main" id="{80150DE4-6B49-4D40-AA6D-73C67B989F10}"/>
              </a:ext>
            </a:extLst>
          </p:cNvPr>
          <p:cNvPicPr>
            <a:picLocks noChangeAspect="1"/>
          </p:cNvPicPr>
          <p:nvPr/>
        </p:nvPicPr>
        <p:blipFill rotWithShape="1">
          <a:blip r:embed="rId2"/>
          <a:srcRect r="4343" b="1"/>
          <a:stretch/>
        </p:blipFill>
        <p:spPr>
          <a:xfrm>
            <a:off x="327547" y="2454903"/>
            <a:ext cx="7058306" cy="4080254"/>
          </a:xfrm>
          <a:prstGeom prst="rect">
            <a:avLst/>
          </a:prstGeom>
        </p:spPr>
      </p:pic>
      <p:sp>
        <p:nvSpPr>
          <p:cNvPr id="11" name="Rectangle 10">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6975" y="321732"/>
            <a:ext cx="431329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3CA0BCE3-0B30-1841-A3FD-049FBCBF68C7}"/>
              </a:ext>
            </a:extLst>
          </p:cNvPr>
          <p:cNvSpPr>
            <a:spLocks noGrp="1"/>
          </p:cNvSpPr>
          <p:nvPr>
            <p:ph idx="1"/>
          </p:nvPr>
        </p:nvSpPr>
        <p:spPr>
          <a:xfrm>
            <a:off x="8029319" y="917725"/>
            <a:ext cx="3424739" cy="4852362"/>
          </a:xfrm>
        </p:spPr>
        <p:txBody>
          <a:bodyPr anchor="ctr">
            <a:normAutofit/>
          </a:bodyPr>
          <a:lstStyle/>
          <a:p>
            <a:r>
              <a:rPr lang="en-US" sz="2000">
                <a:solidFill>
                  <a:srgbClr val="FFFFFF"/>
                </a:solidFill>
              </a:rPr>
              <a:t>A single transistor allows:</a:t>
            </a:r>
          </a:p>
          <a:p>
            <a:pPr lvl="1"/>
            <a:r>
              <a:rPr lang="en-US" sz="2000">
                <a:solidFill>
                  <a:srgbClr val="FFFFFF"/>
                </a:solidFill>
              </a:rPr>
              <a:t>Basic circuitry</a:t>
            </a:r>
          </a:p>
          <a:p>
            <a:pPr lvl="1"/>
            <a:r>
              <a:rPr lang="en-US" sz="2000">
                <a:solidFill>
                  <a:srgbClr val="FFFFFF"/>
                </a:solidFill>
              </a:rPr>
              <a:t>Smaller form factor</a:t>
            </a:r>
          </a:p>
          <a:p>
            <a:pPr lvl="1"/>
            <a:r>
              <a:rPr lang="en-US" sz="2000">
                <a:solidFill>
                  <a:srgbClr val="FFFFFF"/>
                </a:solidFill>
              </a:rPr>
              <a:t>Similar operation</a:t>
            </a:r>
          </a:p>
          <a:p>
            <a:pPr lvl="1"/>
            <a:endParaRPr lang="en-US" sz="2000">
              <a:solidFill>
                <a:srgbClr val="FFFFFF"/>
              </a:solidFill>
            </a:endParaRPr>
          </a:p>
        </p:txBody>
      </p:sp>
    </p:spTree>
    <p:extLst>
      <p:ext uri="{BB962C8B-B14F-4D97-AF65-F5344CB8AC3E}">
        <p14:creationId xmlns:p14="http://schemas.microsoft.com/office/powerpoint/2010/main" val="17419740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F9B822F-893E-44C8-963C-64F50ACECB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BF87945-A001-489F-9D9B-7D9435F0B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8639" y="347471"/>
            <a:ext cx="11100816" cy="1801368"/>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84B966B-2476-134B-A0BC-613F7333B9A8}"/>
              </a:ext>
            </a:extLst>
          </p:cNvPr>
          <p:cNvSpPr>
            <a:spLocks noGrp="1"/>
          </p:cNvSpPr>
          <p:nvPr>
            <p:ph type="title"/>
          </p:nvPr>
        </p:nvSpPr>
        <p:spPr>
          <a:xfrm>
            <a:off x="838200" y="585216"/>
            <a:ext cx="10515600" cy="1325563"/>
          </a:xfrm>
        </p:spPr>
        <p:txBody>
          <a:bodyPr>
            <a:normAutofit/>
          </a:bodyPr>
          <a:lstStyle/>
          <a:p>
            <a:r>
              <a:rPr lang="en-US">
                <a:solidFill>
                  <a:schemeClr val="bg1"/>
                </a:solidFill>
              </a:rPr>
              <a:t>Transistor Switch properties</a:t>
            </a:r>
          </a:p>
        </p:txBody>
      </p:sp>
      <p:pic>
        <p:nvPicPr>
          <p:cNvPr id="4" name="Picture 3" descr="A close up of a device&#10;&#10;Description automatically generated">
            <a:extLst>
              <a:ext uri="{FF2B5EF4-FFF2-40B4-BE49-F238E27FC236}">
                <a16:creationId xmlns:a16="http://schemas.microsoft.com/office/drawing/2014/main" id="{D5216388-3AEF-644F-BFF9-1D670978E18F}"/>
              </a:ext>
            </a:extLst>
          </p:cNvPr>
          <p:cNvPicPr>
            <a:picLocks noChangeAspect="1"/>
          </p:cNvPicPr>
          <p:nvPr/>
        </p:nvPicPr>
        <p:blipFill rotWithShape="1">
          <a:blip r:embed="rId2"/>
          <a:srcRect r="5782" b="-1"/>
          <a:stretch/>
        </p:blipFill>
        <p:spPr>
          <a:xfrm>
            <a:off x="841248" y="2516777"/>
            <a:ext cx="6236208" cy="3660185"/>
          </a:xfrm>
          <a:prstGeom prst="rect">
            <a:avLst/>
          </a:prstGeom>
        </p:spPr>
      </p:pic>
      <p:sp>
        <p:nvSpPr>
          <p:cNvPr id="3" name="Content Placeholder 2">
            <a:extLst>
              <a:ext uri="{FF2B5EF4-FFF2-40B4-BE49-F238E27FC236}">
                <a16:creationId xmlns:a16="http://schemas.microsoft.com/office/drawing/2014/main" id="{67B4F11C-507E-0544-8468-28EB3FC4A5E9}"/>
              </a:ext>
            </a:extLst>
          </p:cNvPr>
          <p:cNvSpPr>
            <a:spLocks noGrp="1"/>
          </p:cNvSpPr>
          <p:nvPr>
            <p:ph idx="1"/>
          </p:nvPr>
        </p:nvSpPr>
        <p:spPr>
          <a:xfrm>
            <a:off x="7546848" y="2516777"/>
            <a:ext cx="3803904" cy="3660185"/>
          </a:xfrm>
        </p:spPr>
        <p:txBody>
          <a:bodyPr anchor="ctr">
            <a:normAutofit/>
          </a:bodyPr>
          <a:lstStyle/>
          <a:p>
            <a:r>
              <a:rPr lang="en-US" sz="1700"/>
              <a:t>Lets consider what this diagram actually means</a:t>
            </a:r>
          </a:p>
          <a:p>
            <a:pPr lvl="1"/>
            <a:r>
              <a:rPr lang="en-US" sz="1700"/>
              <a:t>There are three distinct terminals</a:t>
            </a:r>
          </a:p>
          <a:p>
            <a:pPr lvl="1"/>
            <a:r>
              <a:rPr lang="en-US" sz="1700"/>
              <a:t>Each of which holds a useful function in the system</a:t>
            </a:r>
          </a:p>
          <a:p>
            <a:pPr lvl="1"/>
            <a:endParaRPr lang="en-US" sz="1700"/>
          </a:p>
          <a:p>
            <a:pPr lvl="1"/>
            <a:endParaRPr lang="en-US" sz="1700"/>
          </a:p>
          <a:p>
            <a:pPr lvl="1"/>
            <a:r>
              <a:rPr lang="en-US" sz="1700"/>
              <a:t>There is an input</a:t>
            </a:r>
          </a:p>
          <a:p>
            <a:pPr lvl="1"/>
            <a:r>
              <a:rPr lang="en-US" sz="1700"/>
              <a:t>There is an output</a:t>
            </a:r>
          </a:p>
          <a:p>
            <a:pPr lvl="1"/>
            <a:endParaRPr lang="en-US" sz="1700"/>
          </a:p>
          <a:p>
            <a:pPr lvl="1"/>
            <a:r>
              <a:rPr lang="en-US" sz="1700"/>
              <a:t>Current flows through </a:t>
            </a:r>
          </a:p>
        </p:txBody>
      </p:sp>
    </p:spTree>
    <p:extLst>
      <p:ext uri="{BB962C8B-B14F-4D97-AF65-F5344CB8AC3E}">
        <p14:creationId xmlns:p14="http://schemas.microsoft.com/office/powerpoint/2010/main" val="107157001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ED3998-A107-0D4B-8B26-F129955E603C}"/>
              </a:ext>
            </a:extLst>
          </p:cNvPr>
          <p:cNvSpPr>
            <a:spLocks noGrp="1"/>
          </p:cNvSpPr>
          <p:nvPr>
            <p:ph type="title"/>
          </p:nvPr>
        </p:nvSpPr>
        <p:spPr/>
        <p:txBody>
          <a:bodyPr/>
          <a:lstStyle/>
          <a:p>
            <a:r>
              <a:rPr lang="en-US" dirty="0"/>
              <a:t>Gates</a:t>
            </a:r>
          </a:p>
        </p:txBody>
      </p:sp>
      <p:graphicFrame>
        <p:nvGraphicFramePr>
          <p:cNvPr id="5" name="Content Placeholder 2">
            <a:extLst>
              <a:ext uri="{FF2B5EF4-FFF2-40B4-BE49-F238E27FC236}">
                <a16:creationId xmlns:a16="http://schemas.microsoft.com/office/drawing/2014/main" id="{9BDA575B-20AD-4015-B146-659064D7EA7A}"/>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1099688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3888724-94AF-C844-852F-55FEDCF7B9B9}"/>
              </a:ext>
            </a:extLst>
          </p:cNvPr>
          <p:cNvSpPr>
            <a:spLocks noGrp="1"/>
          </p:cNvSpPr>
          <p:nvPr>
            <p:ph type="title"/>
          </p:nvPr>
        </p:nvSpPr>
        <p:spPr>
          <a:xfrm>
            <a:off x="586478" y="1683756"/>
            <a:ext cx="3115265" cy="2396359"/>
          </a:xfrm>
        </p:spPr>
        <p:txBody>
          <a:bodyPr anchor="b">
            <a:normAutofit/>
          </a:bodyPr>
          <a:lstStyle/>
          <a:p>
            <a:pPr algn="r"/>
            <a:r>
              <a:rPr lang="en-US" sz="4000">
                <a:solidFill>
                  <a:srgbClr val="FFFFFF"/>
                </a:solidFill>
              </a:rPr>
              <a:t>Gate Logic</a:t>
            </a:r>
          </a:p>
        </p:txBody>
      </p:sp>
      <p:graphicFrame>
        <p:nvGraphicFramePr>
          <p:cNvPr id="5" name="Content Placeholder 2">
            <a:extLst>
              <a:ext uri="{FF2B5EF4-FFF2-40B4-BE49-F238E27FC236}">
                <a16:creationId xmlns:a16="http://schemas.microsoft.com/office/drawing/2014/main" id="{1407B8EE-993A-4F35-A27C-9ADDF2B0E520}"/>
              </a:ext>
            </a:extLst>
          </p:cNvPr>
          <p:cNvGraphicFramePr>
            <a:graphicFrameLocks noGrp="1"/>
          </p:cNvGraphicFramePr>
          <p:nvPr>
            <p:ph idx="1"/>
            <p:extLst>
              <p:ext uri="{D42A27DB-BD31-4B8C-83A1-F6EECF244321}">
                <p14:modId xmlns:p14="http://schemas.microsoft.com/office/powerpoint/2010/main" val="2622238467"/>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3993319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E7FFD28-545C-4C88-A2E7-152FB234C9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6100" y="349250"/>
            <a:ext cx="11099800" cy="180340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0CED11-D4DA-B844-92A4-29101D7415C0}"/>
              </a:ext>
            </a:extLst>
          </p:cNvPr>
          <p:cNvSpPr>
            <a:spLocks noGrp="1"/>
          </p:cNvSpPr>
          <p:nvPr>
            <p:ph type="title"/>
          </p:nvPr>
        </p:nvSpPr>
        <p:spPr>
          <a:xfrm>
            <a:off x="838200" y="588168"/>
            <a:ext cx="10515600" cy="1325563"/>
          </a:xfrm>
        </p:spPr>
        <p:txBody>
          <a:bodyPr>
            <a:normAutofit/>
          </a:bodyPr>
          <a:lstStyle/>
          <a:p>
            <a:pPr algn="ctr"/>
            <a:r>
              <a:rPr lang="en-US" sz="4600">
                <a:solidFill>
                  <a:srgbClr val="FFFFFF"/>
                </a:solidFill>
              </a:rPr>
              <a:t>Many Gates Make Light…….</a:t>
            </a:r>
          </a:p>
        </p:txBody>
      </p:sp>
      <p:sp>
        <p:nvSpPr>
          <p:cNvPr id="3" name="Content Placeholder 2">
            <a:extLst>
              <a:ext uri="{FF2B5EF4-FFF2-40B4-BE49-F238E27FC236}">
                <a16:creationId xmlns:a16="http://schemas.microsoft.com/office/drawing/2014/main" id="{6336EF07-EEB5-A343-A699-22BFF92D9DE9}"/>
              </a:ext>
            </a:extLst>
          </p:cNvPr>
          <p:cNvSpPr>
            <a:spLocks noGrp="1"/>
          </p:cNvSpPr>
          <p:nvPr>
            <p:ph idx="1"/>
          </p:nvPr>
        </p:nvSpPr>
        <p:spPr>
          <a:xfrm>
            <a:off x="838200" y="2391568"/>
            <a:ext cx="10515600" cy="3785394"/>
          </a:xfrm>
        </p:spPr>
        <p:txBody>
          <a:bodyPr anchor="ctr">
            <a:normAutofit/>
          </a:bodyPr>
          <a:lstStyle/>
          <a:p>
            <a:r>
              <a:rPr lang="en-US" sz="2400"/>
              <a:t>The ability to turn things on and off electronically is good but how does that help with computation?</a:t>
            </a:r>
          </a:p>
          <a:p>
            <a:endParaRPr lang="en-US" sz="2400"/>
          </a:p>
          <a:p>
            <a:r>
              <a:rPr lang="en-US" sz="2400"/>
              <a:t>Consider the connection of many of these switches together:</a:t>
            </a:r>
          </a:p>
          <a:p>
            <a:pPr lvl="1"/>
            <a:r>
              <a:rPr lang="en-US" dirty="0"/>
              <a:t>How would this be beneficial in the physical world ?</a:t>
            </a:r>
          </a:p>
          <a:p>
            <a:pPr lvl="1"/>
            <a:r>
              <a:rPr lang="en-US" dirty="0"/>
              <a:t>What sorts of problems do we use computers to solve ?</a:t>
            </a:r>
          </a:p>
        </p:txBody>
      </p:sp>
    </p:spTree>
    <p:extLst>
      <p:ext uri="{BB962C8B-B14F-4D97-AF65-F5344CB8AC3E}">
        <p14:creationId xmlns:p14="http://schemas.microsoft.com/office/powerpoint/2010/main" val="35907578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3" end="3"/>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5E6CFF1-2F42-4E10-9A97-F116F46F53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3D6D187D-AF0B-4FD7-ACB4-89F0C8E13162}"/>
              </a:ext>
            </a:extLst>
          </p:cNvPr>
          <p:cNvPicPr>
            <a:picLocks noChangeAspect="1"/>
          </p:cNvPicPr>
          <p:nvPr/>
        </p:nvPicPr>
        <p:blipFill rotWithShape="1">
          <a:blip r:embed="rId2">
            <a:alphaModFix amt="35000"/>
          </a:blip>
          <a:srcRect/>
          <a:stretch/>
        </p:blipFill>
        <p:spPr>
          <a:xfrm>
            <a:off x="20" y="1"/>
            <a:ext cx="12191980" cy="6857999"/>
          </a:xfrm>
          <a:prstGeom prst="rect">
            <a:avLst/>
          </a:prstGeom>
        </p:spPr>
      </p:pic>
      <p:sp>
        <p:nvSpPr>
          <p:cNvPr id="2" name="Title 1">
            <a:extLst>
              <a:ext uri="{FF2B5EF4-FFF2-40B4-BE49-F238E27FC236}">
                <a16:creationId xmlns:a16="http://schemas.microsoft.com/office/drawing/2014/main" id="{B7223063-3948-5740-A9F3-E5AC9FCB9FAA}"/>
              </a:ext>
            </a:extLst>
          </p:cNvPr>
          <p:cNvSpPr>
            <a:spLocks noGrp="1"/>
          </p:cNvSpPr>
          <p:nvPr>
            <p:ph type="title"/>
          </p:nvPr>
        </p:nvSpPr>
        <p:spPr>
          <a:xfrm>
            <a:off x="838201" y="1065862"/>
            <a:ext cx="3313164" cy="4726276"/>
          </a:xfrm>
        </p:spPr>
        <p:txBody>
          <a:bodyPr>
            <a:normAutofit/>
          </a:bodyPr>
          <a:lstStyle/>
          <a:p>
            <a:pPr algn="r"/>
            <a:r>
              <a:rPr lang="en-US" sz="4000">
                <a:solidFill>
                  <a:srgbClr val="FFFFFF"/>
                </a:solidFill>
              </a:rPr>
              <a:t>Controlling the Controller</a:t>
            </a:r>
          </a:p>
        </p:txBody>
      </p:sp>
      <p:cxnSp>
        <p:nvCxnSpPr>
          <p:cNvPr id="11" name="Straight Connector 10">
            <a:extLst>
              <a:ext uri="{FF2B5EF4-FFF2-40B4-BE49-F238E27FC236}">
                <a16:creationId xmlns:a16="http://schemas.microsoft.com/office/drawing/2014/main" id="{67182200-4859-4C8D-BCBB-55B245C28B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3372" y="2286000"/>
            <a:ext cx="0" cy="22860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81ABAD1-2D09-8941-892E-F4269E68F57D}"/>
              </a:ext>
            </a:extLst>
          </p:cNvPr>
          <p:cNvSpPr>
            <a:spLocks noGrp="1"/>
          </p:cNvSpPr>
          <p:nvPr>
            <p:ph idx="1"/>
          </p:nvPr>
        </p:nvSpPr>
        <p:spPr>
          <a:xfrm>
            <a:off x="5155379" y="1065862"/>
            <a:ext cx="5744685" cy="4726276"/>
          </a:xfrm>
        </p:spPr>
        <p:txBody>
          <a:bodyPr anchor="ctr">
            <a:normAutofit/>
          </a:bodyPr>
          <a:lstStyle/>
          <a:p>
            <a:r>
              <a:rPr lang="en-US" sz="2000">
                <a:solidFill>
                  <a:srgbClr val="FFFFFF"/>
                </a:solidFill>
              </a:rPr>
              <a:t>Consider the wider reaching possibilities:</a:t>
            </a:r>
          </a:p>
          <a:p>
            <a:pPr lvl="1"/>
            <a:r>
              <a:rPr lang="en-US" sz="2000">
                <a:solidFill>
                  <a:srgbClr val="FFFFFF"/>
                </a:solidFill>
              </a:rPr>
              <a:t>Computer instructions can perform many functions:</a:t>
            </a:r>
          </a:p>
          <a:p>
            <a:pPr lvl="2"/>
            <a:r>
              <a:rPr lang="en-US">
                <a:solidFill>
                  <a:srgbClr val="FFFFFF"/>
                </a:solidFill>
              </a:rPr>
              <a:t>Movement of data</a:t>
            </a:r>
          </a:p>
          <a:p>
            <a:pPr lvl="2"/>
            <a:r>
              <a:rPr lang="en-US">
                <a:solidFill>
                  <a:srgbClr val="FFFFFF"/>
                </a:solidFill>
              </a:rPr>
              <a:t>Operation upon data</a:t>
            </a:r>
          </a:p>
          <a:p>
            <a:pPr lvl="2"/>
            <a:r>
              <a:rPr lang="en-US">
                <a:solidFill>
                  <a:srgbClr val="FFFFFF"/>
                </a:solidFill>
              </a:rPr>
              <a:t>Displaying images</a:t>
            </a:r>
          </a:p>
          <a:p>
            <a:pPr lvl="2"/>
            <a:r>
              <a:rPr lang="en-US">
                <a:solidFill>
                  <a:srgbClr val="FFFFFF"/>
                </a:solidFill>
              </a:rPr>
              <a:t>Playing music</a:t>
            </a:r>
          </a:p>
          <a:p>
            <a:pPr lvl="2"/>
            <a:endParaRPr lang="en-US">
              <a:solidFill>
                <a:srgbClr val="FFFFFF"/>
              </a:solidFill>
            </a:endParaRPr>
          </a:p>
          <a:p>
            <a:pPr lvl="1"/>
            <a:r>
              <a:rPr lang="en-US" sz="2000">
                <a:solidFill>
                  <a:srgbClr val="FFFFFF"/>
                </a:solidFill>
              </a:rPr>
              <a:t>Each of these functions require switching devices on and off</a:t>
            </a:r>
          </a:p>
        </p:txBody>
      </p:sp>
    </p:spTree>
    <p:extLst>
      <p:ext uri="{BB962C8B-B14F-4D97-AF65-F5344CB8AC3E}">
        <p14:creationId xmlns:p14="http://schemas.microsoft.com/office/powerpoint/2010/main" val="3144558068"/>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4" y="448055"/>
            <a:ext cx="3414370" cy="3801257"/>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D7C4E29E-D0CB-4440-BC4C-C44AA5BA94F3}"/>
              </a:ext>
            </a:extLst>
          </p:cNvPr>
          <p:cNvSpPr>
            <a:spLocks noGrp="1"/>
          </p:cNvSpPr>
          <p:nvPr>
            <p:ph type="title"/>
          </p:nvPr>
        </p:nvSpPr>
        <p:spPr>
          <a:xfrm>
            <a:off x="777240" y="731519"/>
            <a:ext cx="2845191" cy="3237579"/>
          </a:xfrm>
        </p:spPr>
        <p:txBody>
          <a:bodyPr>
            <a:normAutofit/>
          </a:bodyPr>
          <a:lstStyle/>
          <a:p>
            <a:r>
              <a:rPr lang="en-US" sz="3800">
                <a:solidFill>
                  <a:srgbClr val="FFFFFF"/>
                </a:solidFill>
              </a:rPr>
              <a:t>Translations of Gate Logic</a:t>
            </a:r>
          </a:p>
        </p:txBody>
      </p:sp>
      <p:sp>
        <p:nvSpPr>
          <p:cNvPr id="10" name="Rectangle 9">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3" y="4419227"/>
            <a:ext cx="3414369" cy="1979852"/>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FFFFFF"/>
              </a:solidFill>
            </a:endParaRPr>
          </a:p>
        </p:txBody>
      </p:sp>
      <p:sp>
        <p:nvSpPr>
          <p:cNvPr id="12" name="Rectangle 11">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4603" y="448055"/>
            <a:ext cx="7688475" cy="5952745"/>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85BD685-6BC2-504B-A9F9-8101C2A55275}"/>
              </a:ext>
            </a:extLst>
          </p:cNvPr>
          <p:cNvSpPr>
            <a:spLocks noGrp="1"/>
          </p:cNvSpPr>
          <p:nvPr>
            <p:ph idx="1"/>
          </p:nvPr>
        </p:nvSpPr>
        <p:spPr>
          <a:xfrm>
            <a:off x="4379709" y="686862"/>
            <a:ext cx="7037591" cy="5475129"/>
          </a:xfrm>
        </p:spPr>
        <p:txBody>
          <a:bodyPr anchor="ctr">
            <a:normAutofit/>
          </a:bodyPr>
          <a:lstStyle/>
          <a:p>
            <a:r>
              <a:rPr lang="en-US" sz="2600"/>
              <a:t>Remember the point on gate logic ?</a:t>
            </a:r>
          </a:p>
          <a:p>
            <a:endParaRPr lang="en-US" sz="2600"/>
          </a:p>
          <a:p>
            <a:pPr lvl="1"/>
            <a:r>
              <a:rPr lang="en-US" sz="2600"/>
              <a:t>States:</a:t>
            </a:r>
          </a:p>
          <a:p>
            <a:pPr lvl="2"/>
            <a:r>
              <a:rPr lang="en-US" sz="2600"/>
              <a:t>ON STATE</a:t>
            </a:r>
          </a:p>
          <a:p>
            <a:pPr lvl="2"/>
            <a:r>
              <a:rPr lang="en-US" sz="2600"/>
              <a:t>OFF STATE</a:t>
            </a:r>
          </a:p>
          <a:p>
            <a:pPr lvl="2"/>
            <a:endParaRPr lang="en-US" sz="2600"/>
          </a:p>
          <a:p>
            <a:r>
              <a:rPr lang="en-US" sz="2600"/>
              <a:t>Having distinct values here results in a two-state or binary system</a:t>
            </a:r>
          </a:p>
          <a:p>
            <a:pPr lvl="1"/>
            <a:r>
              <a:rPr lang="en-US" sz="2600"/>
              <a:t>ON STATE = 1</a:t>
            </a:r>
          </a:p>
          <a:p>
            <a:pPr lvl="1"/>
            <a:r>
              <a:rPr lang="en-US" sz="2600"/>
              <a:t>OFF STATE = 0</a:t>
            </a:r>
          </a:p>
        </p:txBody>
      </p:sp>
    </p:spTree>
    <p:extLst>
      <p:ext uri="{BB962C8B-B14F-4D97-AF65-F5344CB8AC3E}">
        <p14:creationId xmlns:p14="http://schemas.microsoft.com/office/powerpoint/2010/main" val="12427628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6" end="6"/>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7" end="7"/>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C5E6CFF1-2F42-4E10-9A97-F116F46F53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56D28F20-8920-497E-97CE-A2A49574F7F1}"/>
              </a:ext>
            </a:extLst>
          </p:cNvPr>
          <p:cNvPicPr>
            <a:picLocks noChangeAspect="1"/>
          </p:cNvPicPr>
          <p:nvPr/>
        </p:nvPicPr>
        <p:blipFill rotWithShape="1">
          <a:blip r:embed="rId2">
            <a:alphaModFix amt="35000"/>
          </a:blip>
          <a:srcRect b="12791"/>
          <a:stretch/>
        </p:blipFill>
        <p:spPr>
          <a:xfrm>
            <a:off x="20" y="1"/>
            <a:ext cx="12191980" cy="6857999"/>
          </a:xfrm>
          <a:prstGeom prst="rect">
            <a:avLst/>
          </a:prstGeom>
        </p:spPr>
      </p:pic>
      <p:sp>
        <p:nvSpPr>
          <p:cNvPr id="2" name="Title 1">
            <a:extLst>
              <a:ext uri="{FF2B5EF4-FFF2-40B4-BE49-F238E27FC236}">
                <a16:creationId xmlns:a16="http://schemas.microsoft.com/office/drawing/2014/main" id="{6A9E8572-1410-3645-BE0A-3040C22DA5D8}"/>
              </a:ext>
            </a:extLst>
          </p:cNvPr>
          <p:cNvSpPr>
            <a:spLocks noGrp="1"/>
          </p:cNvSpPr>
          <p:nvPr>
            <p:ph type="title"/>
          </p:nvPr>
        </p:nvSpPr>
        <p:spPr>
          <a:xfrm>
            <a:off x="838201" y="1065862"/>
            <a:ext cx="3313164" cy="4726276"/>
          </a:xfrm>
        </p:spPr>
        <p:txBody>
          <a:bodyPr>
            <a:normAutofit/>
          </a:bodyPr>
          <a:lstStyle/>
          <a:p>
            <a:pPr algn="r"/>
            <a:r>
              <a:rPr lang="en-US" sz="4000">
                <a:solidFill>
                  <a:srgbClr val="FFFFFF"/>
                </a:solidFill>
              </a:rPr>
              <a:t>Computer Instructions</a:t>
            </a:r>
          </a:p>
        </p:txBody>
      </p:sp>
      <p:cxnSp>
        <p:nvCxnSpPr>
          <p:cNvPr id="12" name="Straight Connector 11">
            <a:extLst>
              <a:ext uri="{FF2B5EF4-FFF2-40B4-BE49-F238E27FC236}">
                <a16:creationId xmlns:a16="http://schemas.microsoft.com/office/drawing/2014/main" id="{67182200-4859-4C8D-BCBB-55B245C28B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3372" y="2286000"/>
            <a:ext cx="0" cy="22860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63AEC3B4-5980-41CE-9A8B-E2D0C2FECDBD}"/>
              </a:ext>
            </a:extLst>
          </p:cNvPr>
          <p:cNvGraphicFramePr>
            <a:graphicFrameLocks noGrp="1"/>
          </p:cNvGraphicFramePr>
          <p:nvPr>
            <p:ph idx="1"/>
            <p:extLst>
              <p:ext uri="{D42A27DB-BD31-4B8C-83A1-F6EECF244321}">
                <p14:modId xmlns:p14="http://schemas.microsoft.com/office/powerpoint/2010/main" val="2547973186"/>
              </p:ext>
            </p:extLst>
          </p:nvPr>
        </p:nvGraphicFramePr>
        <p:xfrm>
          <a:off x="5155379" y="1065862"/>
          <a:ext cx="5744685" cy="472627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28509937"/>
      </p:ext>
    </p:extLst>
  </p:cSld>
  <p:clrMapOvr>
    <a:overrideClrMapping bg1="dk1" tx1="lt1" bg2="dk2" tx2="lt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1CB333D-E2B7-194D-8F55-2B4C7145020A}"/>
              </a:ext>
            </a:extLst>
          </p:cNvPr>
          <p:cNvSpPr>
            <a:spLocks noGrp="1"/>
          </p:cNvSpPr>
          <p:nvPr>
            <p:ph type="title"/>
          </p:nvPr>
        </p:nvSpPr>
        <p:spPr>
          <a:xfrm>
            <a:off x="630936" y="639520"/>
            <a:ext cx="3429000" cy="1719072"/>
          </a:xfrm>
        </p:spPr>
        <p:txBody>
          <a:bodyPr anchor="b">
            <a:normAutofit/>
          </a:bodyPr>
          <a:lstStyle/>
          <a:p>
            <a:r>
              <a:rPr lang="en-US" altLang="en-US" sz="3400"/>
              <a:t>Building Computer Circuits: Introduction</a:t>
            </a:r>
            <a:endParaRPr lang="en-US" sz="3400"/>
          </a:p>
        </p:txBody>
      </p:sp>
      <p:sp>
        <p:nvSpPr>
          <p:cNvPr id="11"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B818572-300B-EB4C-81B1-5605093602C8}"/>
              </a:ext>
            </a:extLst>
          </p:cNvPr>
          <p:cNvSpPr>
            <a:spLocks noGrp="1"/>
          </p:cNvSpPr>
          <p:nvPr>
            <p:ph idx="1"/>
          </p:nvPr>
        </p:nvSpPr>
        <p:spPr>
          <a:xfrm>
            <a:off x="630936" y="2807208"/>
            <a:ext cx="3429000" cy="3410712"/>
          </a:xfrm>
        </p:spPr>
        <p:txBody>
          <a:bodyPr anchor="t">
            <a:normAutofit/>
          </a:bodyPr>
          <a:lstStyle/>
          <a:p>
            <a:pPr>
              <a:spcBef>
                <a:spcPct val="100000"/>
              </a:spcBef>
            </a:pPr>
            <a:r>
              <a:rPr lang="en-US" altLang="en-US" sz="1500"/>
              <a:t>A circuit is a collection of logic gates</a:t>
            </a:r>
          </a:p>
          <a:p>
            <a:pPr lvl="1">
              <a:spcBef>
                <a:spcPct val="100000"/>
              </a:spcBef>
            </a:pPr>
            <a:r>
              <a:rPr lang="en-US" altLang="en-US" sz="1500"/>
              <a:t>Transforms a set of binary inputs into a set of binary outputs</a:t>
            </a:r>
          </a:p>
          <a:p>
            <a:pPr lvl="1">
              <a:spcBef>
                <a:spcPct val="100000"/>
              </a:spcBef>
            </a:pPr>
            <a:r>
              <a:rPr lang="en-US" altLang="en-US" sz="1500"/>
              <a:t>Values of the outputs depend only on the current values of the inputs</a:t>
            </a:r>
          </a:p>
          <a:p>
            <a:pPr lvl="1">
              <a:spcBef>
                <a:spcPct val="100000"/>
              </a:spcBef>
            </a:pPr>
            <a:endParaRPr lang="en-US" altLang="en-US" sz="1500"/>
          </a:p>
          <a:p>
            <a:pPr lvl="1">
              <a:spcBef>
                <a:spcPct val="100000"/>
              </a:spcBef>
            </a:pPr>
            <a:endParaRPr lang="en-US" altLang="en-US" sz="1500"/>
          </a:p>
          <a:p>
            <a:r>
              <a:rPr lang="en-GB" altLang="en-US" sz="1500"/>
              <a:t>A Computer is at it basic form just a selection of computer circuits.</a:t>
            </a:r>
          </a:p>
          <a:p>
            <a:endParaRPr lang="en-US" sz="1500"/>
          </a:p>
        </p:txBody>
      </p:sp>
      <p:pic>
        <p:nvPicPr>
          <p:cNvPr id="4" name="Picture 3">
            <a:extLst>
              <a:ext uri="{FF2B5EF4-FFF2-40B4-BE49-F238E27FC236}">
                <a16:creationId xmlns:a16="http://schemas.microsoft.com/office/drawing/2014/main" id="{A1361C74-A35C-1F42-BB93-06851951DE4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bwMode="auto">
          <a:xfrm>
            <a:off x="4654296" y="1369585"/>
            <a:ext cx="6903720" cy="4118829"/>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89261937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96B2C1-CA76-2043-918E-8293EA3B5157}"/>
              </a:ext>
            </a:extLst>
          </p:cNvPr>
          <p:cNvSpPr>
            <a:spLocks noGrp="1"/>
          </p:cNvSpPr>
          <p:nvPr>
            <p:ph type="title"/>
          </p:nvPr>
        </p:nvSpPr>
        <p:spPr/>
        <p:txBody>
          <a:bodyPr/>
          <a:lstStyle/>
          <a:p>
            <a:r>
              <a:rPr lang="en-US" dirty="0"/>
              <a:t>A closer look at Gates</a:t>
            </a:r>
          </a:p>
        </p:txBody>
      </p:sp>
      <p:sp>
        <p:nvSpPr>
          <p:cNvPr id="3" name="Content Placeholder 2">
            <a:extLst>
              <a:ext uri="{FF2B5EF4-FFF2-40B4-BE49-F238E27FC236}">
                <a16:creationId xmlns:a16="http://schemas.microsoft.com/office/drawing/2014/main" id="{05D5F1EC-0343-EF43-920F-87E0DC055639}"/>
              </a:ext>
            </a:extLst>
          </p:cNvPr>
          <p:cNvSpPr>
            <a:spLocks noGrp="1"/>
          </p:cNvSpPr>
          <p:nvPr>
            <p:ph idx="1"/>
          </p:nvPr>
        </p:nvSpPr>
        <p:spPr/>
        <p:txBody>
          <a:bodyPr/>
          <a:lstStyle/>
          <a:p>
            <a:pPr>
              <a:spcBef>
                <a:spcPct val="100000"/>
              </a:spcBef>
            </a:pPr>
            <a:r>
              <a:rPr lang="en-US" altLang="en-US" dirty="0"/>
              <a:t>Gates</a:t>
            </a:r>
          </a:p>
          <a:p>
            <a:pPr lvl="1">
              <a:spcBef>
                <a:spcPct val="100000"/>
              </a:spcBef>
            </a:pPr>
            <a:r>
              <a:rPr lang="en-US" altLang="en-US" dirty="0"/>
              <a:t>Hardware devices built from transistors to mimic Boolean logic</a:t>
            </a:r>
          </a:p>
          <a:p>
            <a:endParaRPr lang="en-US" dirty="0"/>
          </a:p>
          <a:p>
            <a:pPr marL="0" indent="0">
              <a:buNone/>
            </a:pPr>
            <a:r>
              <a:rPr lang="en-US" dirty="0"/>
              <a:t>There are many different types of gates</a:t>
            </a:r>
          </a:p>
        </p:txBody>
      </p:sp>
      <p:sp>
        <p:nvSpPr>
          <p:cNvPr id="4" name="Rectangle 2">
            <a:extLst>
              <a:ext uri="{FF2B5EF4-FFF2-40B4-BE49-F238E27FC236}">
                <a16:creationId xmlns:a16="http://schemas.microsoft.com/office/drawing/2014/main" id="{1AB730B9-B1E5-4343-9317-861E3AC9FF8A}"/>
              </a:ext>
            </a:extLst>
          </p:cNvPr>
          <p:cNvSpPr>
            <a:spLocks noChangeArrowheads="1"/>
          </p:cNvSpPr>
          <p:nvPr/>
        </p:nvSpPr>
        <p:spPr bwMode="auto">
          <a:xfrm>
            <a:off x="0" y="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pic>
        <p:nvPicPr>
          <p:cNvPr id="4097" name="Picture 1" descr="Shape&#10;&#10;Description automatically generated with medium confidence">
            <a:extLst>
              <a:ext uri="{FF2B5EF4-FFF2-40B4-BE49-F238E27FC236}">
                <a16:creationId xmlns:a16="http://schemas.microsoft.com/office/drawing/2014/main" id="{CF98AA7A-735D-0F4B-85F5-AEE81E1EAF85}"/>
              </a:ext>
            </a:extLst>
          </p:cNvPr>
          <p:cNvPicPr>
            <a:picLocks noChangeAspect="1" noChangeArrowheads="1"/>
          </p:cNvPicPr>
          <p:nvPr/>
        </p:nvPicPr>
        <p:blipFill>
          <a:blip r:embed="rId2" r:link="rId3">
            <a:extLst>
              <a:ext uri="{28A0092B-C50C-407E-A947-70E740481C1C}">
                <a14:useLocalDpi xmlns:a14="http://schemas.microsoft.com/office/drawing/2010/main" val="0"/>
              </a:ext>
            </a:extLst>
          </a:blip>
          <a:srcRect/>
          <a:stretch>
            <a:fillRect/>
          </a:stretch>
        </p:blipFill>
        <p:spPr bwMode="auto">
          <a:xfrm>
            <a:off x="942975" y="4343400"/>
            <a:ext cx="787400" cy="393700"/>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a:extLst>
              <a:ext uri="{FF2B5EF4-FFF2-40B4-BE49-F238E27FC236}">
                <a16:creationId xmlns:a16="http://schemas.microsoft.com/office/drawing/2014/main" id="{3C1F1590-407E-DF4B-A10F-3DEA69CDA6EA}"/>
              </a:ext>
            </a:extLst>
          </p:cNvPr>
          <p:cNvSpPr>
            <a:spLocks noChangeArrowheads="1"/>
          </p:cNvSpPr>
          <p:nvPr/>
        </p:nvSpPr>
        <p:spPr bwMode="auto">
          <a:xfrm>
            <a:off x="0" y="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pic>
        <p:nvPicPr>
          <p:cNvPr id="4099" name="Picture 4" descr="Shape&#10;&#10;Description automatically generated with medium confidence">
            <a:extLst>
              <a:ext uri="{FF2B5EF4-FFF2-40B4-BE49-F238E27FC236}">
                <a16:creationId xmlns:a16="http://schemas.microsoft.com/office/drawing/2014/main" id="{61B2DB36-68BE-4745-AF91-8A2C929E3250}"/>
              </a:ext>
            </a:extLst>
          </p:cNvPr>
          <p:cNvPicPr>
            <a:picLocks noChangeAspect="1" noChangeArrowheads="1"/>
          </p:cNvPicPr>
          <p:nvPr/>
        </p:nvPicPr>
        <p:blipFill>
          <a:blip r:embed="rId4" r:link="rId5">
            <a:extLst>
              <a:ext uri="{28A0092B-C50C-407E-A947-70E740481C1C}">
                <a14:useLocalDpi xmlns:a14="http://schemas.microsoft.com/office/drawing/2010/main" val="0"/>
              </a:ext>
            </a:extLst>
          </a:blip>
          <a:srcRect/>
          <a:stretch>
            <a:fillRect/>
          </a:stretch>
        </p:blipFill>
        <p:spPr bwMode="auto">
          <a:xfrm>
            <a:off x="2628900" y="4356100"/>
            <a:ext cx="774700" cy="381000"/>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6">
            <a:extLst>
              <a:ext uri="{FF2B5EF4-FFF2-40B4-BE49-F238E27FC236}">
                <a16:creationId xmlns:a16="http://schemas.microsoft.com/office/drawing/2014/main" id="{3A04DB92-FFAD-5744-AA60-F227786BB0CF}"/>
              </a:ext>
            </a:extLst>
          </p:cNvPr>
          <p:cNvSpPr>
            <a:spLocks noChangeArrowheads="1"/>
          </p:cNvSpPr>
          <p:nvPr/>
        </p:nvSpPr>
        <p:spPr bwMode="auto">
          <a:xfrm>
            <a:off x="0" y="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pic>
        <p:nvPicPr>
          <p:cNvPr id="4101" name="Picture 5" descr="Shape&#10;&#10;Description automatically generated with medium confidence">
            <a:extLst>
              <a:ext uri="{FF2B5EF4-FFF2-40B4-BE49-F238E27FC236}">
                <a16:creationId xmlns:a16="http://schemas.microsoft.com/office/drawing/2014/main" id="{250BBAB8-DA38-D340-9887-D8D0AACF1DE8}"/>
              </a:ext>
            </a:extLst>
          </p:cNvPr>
          <p:cNvPicPr>
            <a:picLocks noChangeAspect="1" noChangeArrowheads="1"/>
          </p:cNvPicPr>
          <p:nvPr/>
        </p:nvPicPr>
        <p:blipFill>
          <a:blip r:embed="rId6" r:link="rId7">
            <a:extLst>
              <a:ext uri="{28A0092B-C50C-407E-A947-70E740481C1C}">
                <a14:useLocalDpi xmlns:a14="http://schemas.microsoft.com/office/drawing/2010/main" val="0"/>
              </a:ext>
            </a:extLst>
          </a:blip>
          <a:srcRect/>
          <a:stretch>
            <a:fillRect/>
          </a:stretch>
        </p:blipFill>
        <p:spPr bwMode="auto">
          <a:xfrm>
            <a:off x="4302125" y="4356100"/>
            <a:ext cx="774700" cy="381000"/>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8">
            <a:extLst>
              <a:ext uri="{FF2B5EF4-FFF2-40B4-BE49-F238E27FC236}">
                <a16:creationId xmlns:a16="http://schemas.microsoft.com/office/drawing/2014/main" id="{EEBD4995-4A2E-9642-ACA5-E756DAFC60FF}"/>
              </a:ext>
            </a:extLst>
          </p:cNvPr>
          <p:cNvSpPr>
            <a:spLocks noChangeArrowheads="1"/>
          </p:cNvSpPr>
          <p:nvPr/>
        </p:nvSpPr>
        <p:spPr bwMode="auto">
          <a:xfrm>
            <a:off x="0" y="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pic>
        <p:nvPicPr>
          <p:cNvPr id="4103" name="Picture 7" descr="Shape&#10;&#10;Description automatically generated with medium confidence">
            <a:extLst>
              <a:ext uri="{FF2B5EF4-FFF2-40B4-BE49-F238E27FC236}">
                <a16:creationId xmlns:a16="http://schemas.microsoft.com/office/drawing/2014/main" id="{14471385-4A5C-0C4E-93AA-D823DDA03596}"/>
              </a:ext>
            </a:extLst>
          </p:cNvPr>
          <p:cNvPicPr>
            <a:picLocks noChangeAspect="1" noChangeArrowheads="1"/>
          </p:cNvPicPr>
          <p:nvPr/>
        </p:nvPicPr>
        <p:blipFill>
          <a:blip r:embed="rId8" r:link="rId9">
            <a:extLst>
              <a:ext uri="{28A0092B-C50C-407E-A947-70E740481C1C}">
                <a14:useLocalDpi xmlns:a14="http://schemas.microsoft.com/office/drawing/2010/main" val="0"/>
              </a:ext>
            </a:extLst>
          </a:blip>
          <a:srcRect/>
          <a:stretch>
            <a:fillRect/>
          </a:stretch>
        </p:blipFill>
        <p:spPr bwMode="auto">
          <a:xfrm>
            <a:off x="5975350" y="4356100"/>
            <a:ext cx="774700" cy="381000"/>
          </a:xfrm>
          <a:prstGeom prst="rect">
            <a:avLst/>
          </a:prstGeom>
          <a:noFill/>
          <a:extLst>
            <a:ext uri="{909E8E84-426E-40DD-AFC4-6F175D3DCCD1}">
              <a14:hiddenFill xmlns:a14="http://schemas.microsoft.com/office/drawing/2010/main">
                <a:solidFill>
                  <a:srgbClr val="FFFFFF"/>
                </a:solidFill>
              </a14:hiddenFill>
            </a:ext>
          </a:extLst>
        </p:spPr>
      </p:pic>
      <p:sp>
        <p:nvSpPr>
          <p:cNvPr id="8" name="Rectangle 10">
            <a:extLst>
              <a:ext uri="{FF2B5EF4-FFF2-40B4-BE49-F238E27FC236}">
                <a16:creationId xmlns:a16="http://schemas.microsoft.com/office/drawing/2014/main" id="{F7363F18-DDC0-FE43-B19A-F4B1BC8AC62A}"/>
              </a:ext>
            </a:extLst>
          </p:cNvPr>
          <p:cNvSpPr>
            <a:spLocks noChangeArrowheads="1"/>
          </p:cNvSpPr>
          <p:nvPr/>
        </p:nvSpPr>
        <p:spPr bwMode="auto">
          <a:xfrm>
            <a:off x="0" y="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pic>
        <p:nvPicPr>
          <p:cNvPr id="4105" name="Picture 8" descr="Shape&#10;&#10;Description automatically generated with medium confidence">
            <a:extLst>
              <a:ext uri="{FF2B5EF4-FFF2-40B4-BE49-F238E27FC236}">
                <a16:creationId xmlns:a16="http://schemas.microsoft.com/office/drawing/2014/main" id="{D517FEDF-AA0B-314D-A2BF-EBC732E218B0}"/>
              </a:ext>
            </a:extLst>
          </p:cNvPr>
          <p:cNvPicPr>
            <a:picLocks noChangeAspect="1" noChangeArrowheads="1"/>
          </p:cNvPicPr>
          <p:nvPr/>
        </p:nvPicPr>
        <p:blipFill>
          <a:blip r:embed="rId10" r:link="rId11">
            <a:extLst>
              <a:ext uri="{28A0092B-C50C-407E-A947-70E740481C1C}">
                <a14:useLocalDpi xmlns:a14="http://schemas.microsoft.com/office/drawing/2010/main" val="0"/>
              </a:ext>
            </a:extLst>
          </a:blip>
          <a:srcRect/>
          <a:stretch>
            <a:fillRect/>
          </a:stretch>
        </p:blipFill>
        <p:spPr bwMode="auto">
          <a:xfrm>
            <a:off x="7648575" y="4343400"/>
            <a:ext cx="762000" cy="381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1725784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27CA8D-9549-2942-9C2B-5892C7EE8D47}"/>
              </a:ext>
            </a:extLst>
          </p:cNvPr>
          <p:cNvSpPr>
            <a:spLocks noGrp="1"/>
          </p:cNvSpPr>
          <p:nvPr>
            <p:ph type="title"/>
          </p:nvPr>
        </p:nvSpPr>
        <p:spPr>
          <a:xfrm>
            <a:off x="1136428" y="627564"/>
            <a:ext cx="7474172" cy="1325563"/>
          </a:xfrm>
        </p:spPr>
        <p:txBody>
          <a:bodyPr>
            <a:normAutofit/>
          </a:bodyPr>
          <a:lstStyle/>
          <a:p>
            <a:r>
              <a:rPr lang="en-US" dirty="0"/>
              <a:t>AND Gate</a:t>
            </a:r>
          </a:p>
        </p:txBody>
      </p:sp>
      <p:sp>
        <p:nvSpPr>
          <p:cNvPr id="3" name="Content Placeholder 2">
            <a:extLst>
              <a:ext uri="{FF2B5EF4-FFF2-40B4-BE49-F238E27FC236}">
                <a16:creationId xmlns:a16="http://schemas.microsoft.com/office/drawing/2014/main" id="{FA0B4329-85F8-B244-B6EF-5B2EBEE15F94}"/>
              </a:ext>
            </a:extLst>
          </p:cNvPr>
          <p:cNvSpPr>
            <a:spLocks noGrp="1"/>
          </p:cNvSpPr>
          <p:nvPr>
            <p:ph idx="1"/>
          </p:nvPr>
        </p:nvSpPr>
        <p:spPr>
          <a:xfrm>
            <a:off x="1136429" y="2278173"/>
            <a:ext cx="6467867" cy="3450613"/>
          </a:xfrm>
        </p:spPr>
        <p:txBody>
          <a:bodyPr anchor="ctr">
            <a:normAutofit/>
          </a:bodyPr>
          <a:lstStyle/>
          <a:p>
            <a:r>
              <a:rPr lang="en-US" sz="2400"/>
              <a:t>Both inputs are required to be on for there to be an output</a:t>
            </a:r>
          </a:p>
          <a:p>
            <a:endParaRPr lang="en-US" sz="2400"/>
          </a:p>
          <a:p>
            <a:r>
              <a:rPr lang="en-US" sz="2400"/>
              <a:t>If only one of the inputs are supplied a voltage there will be no output</a:t>
            </a:r>
          </a:p>
        </p:txBody>
      </p:sp>
      <p:sp>
        <p:nvSpPr>
          <p:cNvPr id="9" name="Rectangle 8">
            <a:extLst>
              <a:ext uri="{FF2B5EF4-FFF2-40B4-BE49-F238E27FC236}">
                <a16:creationId xmlns:a16="http://schemas.microsoft.com/office/drawing/2014/main" id="{59A309A7-1751-4ABE-A3C1-EEC40366A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88880" y="0"/>
            <a:ext cx="210312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10">
            <a:extLst>
              <a:ext uri="{FF2B5EF4-FFF2-40B4-BE49-F238E27FC236}">
                <a16:creationId xmlns:a16="http://schemas.microsoft.com/office/drawing/2014/main" id="{967D8EB6-EAE1-4F9C-B398-83321E2872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15400" y="2358913"/>
            <a:ext cx="2140172" cy="2140172"/>
          </a:xfrm>
          <a:prstGeom prst="ellipse">
            <a:avLst/>
          </a:prstGeom>
          <a:solidFill>
            <a:srgbClr val="FFFFFF"/>
          </a:solidFill>
          <a:ln w="222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1" descr="Shape&#10;&#10;Description automatically generated with medium confidence">
            <a:extLst>
              <a:ext uri="{FF2B5EF4-FFF2-40B4-BE49-F238E27FC236}">
                <a16:creationId xmlns:a16="http://schemas.microsoft.com/office/drawing/2014/main" id="{7D043290-3B7D-874A-960A-6DF24934BB11}"/>
              </a:ext>
            </a:extLst>
          </p:cNvPr>
          <p:cNvPicPr>
            <a:picLocks noChangeAspect="1" noChangeArrowheads="1"/>
          </p:cNvPicPr>
          <p:nvPr/>
        </p:nvPicPr>
        <p:blipFill>
          <a:blip r:embed="rId2" r:link="rId3">
            <a:extLst>
              <a:ext uri="{28A0092B-C50C-407E-A947-70E740481C1C}">
                <a14:useLocalDpi xmlns:a14="http://schemas.microsoft.com/office/drawing/2010/main" val="0"/>
              </a:ext>
            </a:extLst>
          </a:blip>
          <a:stretch>
            <a:fillRect/>
          </a:stretch>
        </p:blipFill>
        <p:spPr bwMode="auto">
          <a:xfrm>
            <a:off x="9254442" y="3063478"/>
            <a:ext cx="1462088" cy="731044"/>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AND Gate - Logic Gates Tutorial">
            <a:extLst>
              <a:ext uri="{FF2B5EF4-FFF2-40B4-BE49-F238E27FC236}">
                <a16:creationId xmlns:a16="http://schemas.microsoft.com/office/drawing/2014/main" id="{9E19B20D-3A3A-81EA-1599-FDA254EA898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090231" y="4835249"/>
            <a:ext cx="1626299" cy="19499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3169714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CD06C7-416B-E548-9B1B-D127981FDCAD}"/>
              </a:ext>
            </a:extLst>
          </p:cNvPr>
          <p:cNvSpPr>
            <a:spLocks noGrp="1"/>
          </p:cNvSpPr>
          <p:nvPr>
            <p:ph type="title"/>
          </p:nvPr>
        </p:nvSpPr>
        <p:spPr>
          <a:xfrm>
            <a:off x="1136428" y="627564"/>
            <a:ext cx="7474172" cy="1325563"/>
          </a:xfrm>
        </p:spPr>
        <p:txBody>
          <a:bodyPr>
            <a:normAutofit/>
          </a:bodyPr>
          <a:lstStyle/>
          <a:p>
            <a:r>
              <a:rPr lang="en-US" dirty="0"/>
              <a:t>OR Gate</a:t>
            </a:r>
          </a:p>
        </p:txBody>
      </p:sp>
      <p:sp>
        <p:nvSpPr>
          <p:cNvPr id="3" name="Content Placeholder 2">
            <a:extLst>
              <a:ext uri="{FF2B5EF4-FFF2-40B4-BE49-F238E27FC236}">
                <a16:creationId xmlns:a16="http://schemas.microsoft.com/office/drawing/2014/main" id="{11123122-81F5-7E45-9C86-1959188731B3}"/>
              </a:ext>
            </a:extLst>
          </p:cNvPr>
          <p:cNvSpPr>
            <a:spLocks noGrp="1"/>
          </p:cNvSpPr>
          <p:nvPr>
            <p:ph idx="1"/>
          </p:nvPr>
        </p:nvSpPr>
        <p:spPr>
          <a:xfrm>
            <a:off x="1136429" y="2278173"/>
            <a:ext cx="6467867" cy="3450613"/>
          </a:xfrm>
        </p:spPr>
        <p:txBody>
          <a:bodyPr anchor="ctr">
            <a:normAutofit/>
          </a:bodyPr>
          <a:lstStyle/>
          <a:p>
            <a:r>
              <a:rPr lang="en-US" sz="2400" dirty="0"/>
              <a:t>If either of the inputs are given a supply there will be an output from this circuit</a:t>
            </a:r>
          </a:p>
        </p:txBody>
      </p:sp>
      <p:sp>
        <p:nvSpPr>
          <p:cNvPr id="9" name="Rectangle 8">
            <a:extLst>
              <a:ext uri="{FF2B5EF4-FFF2-40B4-BE49-F238E27FC236}">
                <a16:creationId xmlns:a16="http://schemas.microsoft.com/office/drawing/2014/main" id="{59A309A7-1751-4ABE-A3C1-EEC40366A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88880" y="0"/>
            <a:ext cx="210312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10">
            <a:extLst>
              <a:ext uri="{FF2B5EF4-FFF2-40B4-BE49-F238E27FC236}">
                <a16:creationId xmlns:a16="http://schemas.microsoft.com/office/drawing/2014/main" id="{967D8EB6-EAE1-4F9C-B398-83321E2872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15400" y="2358913"/>
            <a:ext cx="2140172" cy="2140172"/>
          </a:xfrm>
          <a:prstGeom prst="ellipse">
            <a:avLst/>
          </a:prstGeom>
          <a:solidFill>
            <a:srgbClr val="FFFFFF"/>
          </a:solidFill>
          <a:ln w="222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Shape&#10;&#10;Description automatically generated with medium confidence">
            <a:extLst>
              <a:ext uri="{FF2B5EF4-FFF2-40B4-BE49-F238E27FC236}">
                <a16:creationId xmlns:a16="http://schemas.microsoft.com/office/drawing/2014/main" id="{9433FEE0-4A35-0A4D-9899-EFC5BED470AF}"/>
              </a:ext>
            </a:extLst>
          </p:cNvPr>
          <p:cNvPicPr>
            <a:picLocks noChangeAspect="1" noChangeArrowheads="1"/>
          </p:cNvPicPr>
          <p:nvPr/>
        </p:nvPicPr>
        <p:blipFill>
          <a:blip r:embed="rId2" r:link="rId3">
            <a:extLst>
              <a:ext uri="{28A0092B-C50C-407E-A947-70E740481C1C}">
                <a14:useLocalDpi xmlns:a14="http://schemas.microsoft.com/office/drawing/2010/main" val="0"/>
              </a:ext>
            </a:extLst>
          </a:blip>
          <a:stretch>
            <a:fillRect/>
          </a:stretch>
        </p:blipFill>
        <p:spPr bwMode="auto">
          <a:xfrm>
            <a:off x="9254442" y="3063478"/>
            <a:ext cx="1462088" cy="731044"/>
          </a:xfrm>
          <a:prstGeom prst="rect">
            <a:avLst/>
          </a:prstGeom>
          <a:noFill/>
          <a:extLst>
            <a:ext uri="{909E8E84-426E-40DD-AFC4-6F175D3DCCD1}">
              <a14:hiddenFill xmlns:a14="http://schemas.microsoft.com/office/drawing/2010/main">
                <a:solidFill>
                  <a:srgbClr val="FFFFFF"/>
                </a:solidFill>
              </a14:hiddenFill>
            </a:ext>
          </a:extLst>
        </p:spPr>
      </p:pic>
      <p:pic>
        <p:nvPicPr>
          <p:cNvPr id="2050" name="Picture 2" descr="OR Gate - Logic Gates Tutorial">
            <a:extLst>
              <a:ext uri="{FF2B5EF4-FFF2-40B4-BE49-F238E27FC236}">
                <a16:creationId xmlns:a16="http://schemas.microsoft.com/office/drawing/2014/main" id="{AA03888F-AA3D-A589-77DC-CDEDFA2D294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992504" y="4538161"/>
            <a:ext cx="1985963" cy="23198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3120094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98CAE4-BF7E-4549-8EA5-E19B847AAE41}"/>
              </a:ext>
            </a:extLst>
          </p:cNvPr>
          <p:cNvSpPr>
            <a:spLocks noGrp="1"/>
          </p:cNvSpPr>
          <p:nvPr>
            <p:ph type="title"/>
          </p:nvPr>
        </p:nvSpPr>
        <p:spPr>
          <a:xfrm>
            <a:off x="1136428" y="627564"/>
            <a:ext cx="7474172" cy="1325563"/>
          </a:xfrm>
        </p:spPr>
        <p:txBody>
          <a:bodyPr>
            <a:normAutofit/>
          </a:bodyPr>
          <a:lstStyle/>
          <a:p>
            <a:r>
              <a:rPr lang="en-US" dirty="0"/>
              <a:t>NOT Gate</a:t>
            </a:r>
          </a:p>
        </p:txBody>
      </p:sp>
      <p:sp>
        <p:nvSpPr>
          <p:cNvPr id="3" name="Content Placeholder 2">
            <a:extLst>
              <a:ext uri="{FF2B5EF4-FFF2-40B4-BE49-F238E27FC236}">
                <a16:creationId xmlns:a16="http://schemas.microsoft.com/office/drawing/2014/main" id="{44B20DF3-EF6C-9149-8245-AAEF4C54E9F7}"/>
              </a:ext>
            </a:extLst>
          </p:cNvPr>
          <p:cNvSpPr>
            <a:spLocks noGrp="1"/>
          </p:cNvSpPr>
          <p:nvPr>
            <p:ph idx="1"/>
          </p:nvPr>
        </p:nvSpPr>
        <p:spPr>
          <a:xfrm>
            <a:off x="1136429" y="2278173"/>
            <a:ext cx="6467867" cy="3450613"/>
          </a:xfrm>
        </p:spPr>
        <p:txBody>
          <a:bodyPr anchor="ctr">
            <a:normAutofit/>
          </a:bodyPr>
          <a:lstStyle/>
          <a:p>
            <a:r>
              <a:rPr lang="en-US" sz="2400"/>
              <a:t>One input and one output terminal</a:t>
            </a:r>
          </a:p>
          <a:p>
            <a:endParaRPr lang="en-US" sz="2400"/>
          </a:p>
          <a:p>
            <a:r>
              <a:rPr lang="en-US" sz="2400"/>
              <a:t>Will invert the input</a:t>
            </a:r>
          </a:p>
        </p:txBody>
      </p:sp>
      <p:sp>
        <p:nvSpPr>
          <p:cNvPr id="9" name="Rectangle 8">
            <a:extLst>
              <a:ext uri="{FF2B5EF4-FFF2-40B4-BE49-F238E27FC236}">
                <a16:creationId xmlns:a16="http://schemas.microsoft.com/office/drawing/2014/main" id="{59A309A7-1751-4ABE-A3C1-EEC40366A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88880" y="0"/>
            <a:ext cx="210312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10">
            <a:extLst>
              <a:ext uri="{FF2B5EF4-FFF2-40B4-BE49-F238E27FC236}">
                <a16:creationId xmlns:a16="http://schemas.microsoft.com/office/drawing/2014/main" id="{967D8EB6-EAE1-4F9C-B398-83321E2872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15400" y="2358913"/>
            <a:ext cx="2140172" cy="2140172"/>
          </a:xfrm>
          <a:prstGeom prst="ellipse">
            <a:avLst/>
          </a:prstGeom>
          <a:solidFill>
            <a:srgbClr val="FFFFFF"/>
          </a:solidFill>
          <a:ln w="222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5" descr="Shape&#10;&#10;Description automatically generated with medium confidence">
            <a:extLst>
              <a:ext uri="{FF2B5EF4-FFF2-40B4-BE49-F238E27FC236}">
                <a16:creationId xmlns:a16="http://schemas.microsoft.com/office/drawing/2014/main" id="{25CA27C1-169A-DF4C-BE4F-9753186C1ED8}"/>
              </a:ext>
            </a:extLst>
          </p:cNvPr>
          <p:cNvPicPr>
            <a:picLocks noChangeAspect="1" noChangeArrowheads="1"/>
          </p:cNvPicPr>
          <p:nvPr/>
        </p:nvPicPr>
        <p:blipFill>
          <a:blip r:embed="rId2" r:link="rId3">
            <a:extLst>
              <a:ext uri="{28A0092B-C50C-407E-A947-70E740481C1C}">
                <a14:useLocalDpi xmlns:a14="http://schemas.microsoft.com/office/drawing/2010/main" val="0"/>
              </a:ext>
            </a:extLst>
          </a:blip>
          <a:stretch>
            <a:fillRect/>
          </a:stretch>
        </p:blipFill>
        <p:spPr bwMode="auto">
          <a:xfrm>
            <a:off x="9254442" y="3063478"/>
            <a:ext cx="1462088" cy="731044"/>
          </a:xfrm>
          <a:prstGeom prst="rect">
            <a:avLst/>
          </a:prstGeom>
          <a:noFill/>
          <a:extLst>
            <a:ext uri="{909E8E84-426E-40DD-AFC4-6F175D3DCCD1}">
              <a14:hiddenFill xmlns:a14="http://schemas.microsoft.com/office/drawing/2010/main">
                <a:solidFill>
                  <a:srgbClr val="FFFFFF"/>
                </a:solidFill>
              </a14:hiddenFill>
            </a:ext>
          </a:extLst>
        </p:spPr>
      </p:pic>
      <p:pic>
        <p:nvPicPr>
          <p:cNvPr id="3074" name="Picture 2" descr="NOT Gate (Inverter) - Logic Gates Tutorial">
            <a:extLst>
              <a:ext uri="{FF2B5EF4-FFF2-40B4-BE49-F238E27FC236}">
                <a16:creationId xmlns:a16="http://schemas.microsoft.com/office/drawing/2014/main" id="{04075537-389D-3218-85D0-A0D32BEC860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048564" y="4734244"/>
            <a:ext cx="2080631" cy="198908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9958719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C52050-32B8-474D-A756-87EFF8B97A85}"/>
              </a:ext>
            </a:extLst>
          </p:cNvPr>
          <p:cNvSpPr>
            <a:spLocks noGrp="1"/>
          </p:cNvSpPr>
          <p:nvPr>
            <p:ph type="title"/>
          </p:nvPr>
        </p:nvSpPr>
        <p:spPr>
          <a:xfrm>
            <a:off x="1136428" y="627564"/>
            <a:ext cx="7474172" cy="1325563"/>
          </a:xfrm>
        </p:spPr>
        <p:txBody>
          <a:bodyPr>
            <a:normAutofit/>
          </a:bodyPr>
          <a:lstStyle/>
          <a:p>
            <a:r>
              <a:rPr lang="en-US" dirty="0"/>
              <a:t>XOR Gate</a:t>
            </a:r>
          </a:p>
        </p:txBody>
      </p:sp>
      <p:sp>
        <p:nvSpPr>
          <p:cNvPr id="3" name="Content Placeholder 2">
            <a:extLst>
              <a:ext uri="{FF2B5EF4-FFF2-40B4-BE49-F238E27FC236}">
                <a16:creationId xmlns:a16="http://schemas.microsoft.com/office/drawing/2014/main" id="{C5A104D8-4B1B-434D-8F63-A877EE2D3C85}"/>
              </a:ext>
            </a:extLst>
          </p:cNvPr>
          <p:cNvSpPr>
            <a:spLocks noGrp="1"/>
          </p:cNvSpPr>
          <p:nvPr>
            <p:ph idx="1"/>
          </p:nvPr>
        </p:nvSpPr>
        <p:spPr>
          <a:xfrm>
            <a:off x="1136429" y="2278173"/>
            <a:ext cx="6467867" cy="3450613"/>
          </a:xfrm>
        </p:spPr>
        <p:txBody>
          <a:bodyPr anchor="ctr">
            <a:normAutofit/>
          </a:bodyPr>
          <a:lstStyle/>
          <a:p>
            <a:r>
              <a:rPr lang="en-US" sz="2400"/>
              <a:t>Has two inputs </a:t>
            </a:r>
          </a:p>
          <a:p>
            <a:endParaRPr lang="en-US" sz="2400"/>
          </a:p>
          <a:p>
            <a:r>
              <a:rPr lang="en-US" sz="2400"/>
              <a:t>One output</a:t>
            </a:r>
          </a:p>
          <a:p>
            <a:endParaRPr lang="en-US" sz="2400"/>
          </a:p>
          <a:p>
            <a:r>
              <a:rPr lang="en-US" sz="2400"/>
              <a:t>Will output when exactly one of the inputs is supplied</a:t>
            </a:r>
          </a:p>
        </p:txBody>
      </p:sp>
      <p:sp>
        <p:nvSpPr>
          <p:cNvPr id="9" name="Rectangle 8">
            <a:extLst>
              <a:ext uri="{FF2B5EF4-FFF2-40B4-BE49-F238E27FC236}">
                <a16:creationId xmlns:a16="http://schemas.microsoft.com/office/drawing/2014/main" id="{59A309A7-1751-4ABE-A3C1-EEC40366A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88880" y="0"/>
            <a:ext cx="210312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10">
            <a:extLst>
              <a:ext uri="{FF2B5EF4-FFF2-40B4-BE49-F238E27FC236}">
                <a16:creationId xmlns:a16="http://schemas.microsoft.com/office/drawing/2014/main" id="{967D8EB6-EAE1-4F9C-B398-83321E2872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15400" y="2358913"/>
            <a:ext cx="2140172" cy="2140172"/>
          </a:xfrm>
          <a:prstGeom prst="ellipse">
            <a:avLst/>
          </a:prstGeom>
          <a:solidFill>
            <a:srgbClr val="FFFFFF"/>
          </a:solidFill>
          <a:ln w="222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7" descr="Shape&#10;&#10;Description automatically generated with medium confidence">
            <a:extLst>
              <a:ext uri="{FF2B5EF4-FFF2-40B4-BE49-F238E27FC236}">
                <a16:creationId xmlns:a16="http://schemas.microsoft.com/office/drawing/2014/main" id="{2D596D90-F5C6-9043-8E4F-835B5AE6C30D}"/>
              </a:ext>
            </a:extLst>
          </p:cNvPr>
          <p:cNvPicPr>
            <a:picLocks noChangeAspect="1" noChangeArrowheads="1"/>
          </p:cNvPicPr>
          <p:nvPr/>
        </p:nvPicPr>
        <p:blipFill>
          <a:blip r:embed="rId2" r:link="rId3">
            <a:extLst>
              <a:ext uri="{28A0092B-C50C-407E-A947-70E740481C1C}">
                <a14:useLocalDpi xmlns:a14="http://schemas.microsoft.com/office/drawing/2010/main" val="0"/>
              </a:ext>
            </a:extLst>
          </a:blip>
          <a:stretch>
            <a:fillRect/>
          </a:stretch>
        </p:blipFill>
        <p:spPr bwMode="auto">
          <a:xfrm>
            <a:off x="9254442" y="3063478"/>
            <a:ext cx="1462088" cy="731044"/>
          </a:xfrm>
          <a:prstGeom prst="rect">
            <a:avLst/>
          </a:prstGeom>
          <a:noFill/>
          <a:extLst>
            <a:ext uri="{909E8E84-426E-40DD-AFC4-6F175D3DCCD1}">
              <a14:hiddenFill xmlns:a14="http://schemas.microsoft.com/office/drawing/2010/main">
                <a:solidFill>
                  <a:srgbClr val="FFFFFF"/>
                </a:solidFill>
              </a14:hiddenFill>
            </a:ext>
          </a:extLst>
        </p:spPr>
      </p:pic>
      <p:pic>
        <p:nvPicPr>
          <p:cNvPr id="4098" name="Picture 2" descr="XOR Gate - Logic Gates Tutorial">
            <a:extLst>
              <a:ext uri="{FF2B5EF4-FFF2-40B4-BE49-F238E27FC236}">
                <a16:creationId xmlns:a16="http://schemas.microsoft.com/office/drawing/2014/main" id="{862DB36D-36C0-463F-16E8-751D9D7F37A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082576" y="4547976"/>
            <a:ext cx="1926558" cy="231002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083732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8C21BE-F3B9-8141-8368-FCE8A4784044}"/>
              </a:ext>
            </a:extLst>
          </p:cNvPr>
          <p:cNvSpPr>
            <a:spLocks noGrp="1"/>
          </p:cNvSpPr>
          <p:nvPr>
            <p:ph type="title"/>
          </p:nvPr>
        </p:nvSpPr>
        <p:spPr>
          <a:xfrm>
            <a:off x="1136428" y="627564"/>
            <a:ext cx="7474172" cy="1325563"/>
          </a:xfrm>
        </p:spPr>
        <p:txBody>
          <a:bodyPr>
            <a:normAutofit/>
          </a:bodyPr>
          <a:lstStyle/>
          <a:p>
            <a:r>
              <a:rPr lang="en-US" dirty="0"/>
              <a:t>NAND Gate</a:t>
            </a:r>
          </a:p>
        </p:txBody>
      </p:sp>
      <p:sp>
        <p:nvSpPr>
          <p:cNvPr id="3" name="Content Placeholder 2">
            <a:extLst>
              <a:ext uri="{FF2B5EF4-FFF2-40B4-BE49-F238E27FC236}">
                <a16:creationId xmlns:a16="http://schemas.microsoft.com/office/drawing/2014/main" id="{91C8E492-E621-0342-B4DB-C8DCBDAB25BF}"/>
              </a:ext>
            </a:extLst>
          </p:cNvPr>
          <p:cNvSpPr>
            <a:spLocks noGrp="1"/>
          </p:cNvSpPr>
          <p:nvPr>
            <p:ph idx="1"/>
          </p:nvPr>
        </p:nvSpPr>
        <p:spPr>
          <a:xfrm>
            <a:off x="1136429" y="2278173"/>
            <a:ext cx="6467867" cy="3450613"/>
          </a:xfrm>
        </p:spPr>
        <p:txBody>
          <a:bodyPr anchor="ctr">
            <a:normAutofit/>
          </a:bodyPr>
          <a:lstStyle/>
          <a:p>
            <a:r>
              <a:rPr lang="en-US" sz="2400"/>
              <a:t>Will ouput when a supply is not fed</a:t>
            </a:r>
          </a:p>
          <a:p>
            <a:endParaRPr lang="en-US" sz="2400"/>
          </a:p>
          <a:p>
            <a:r>
              <a:rPr lang="en-US" sz="2400"/>
              <a:t>Will output when a supply is fed to only one supply</a:t>
            </a:r>
          </a:p>
        </p:txBody>
      </p:sp>
      <p:sp>
        <p:nvSpPr>
          <p:cNvPr id="9" name="Rectangle 8">
            <a:extLst>
              <a:ext uri="{FF2B5EF4-FFF2-40B4-BE49-F238E27FC236}">
                <a16:creationId xmlns:a16="http://schemas.microsoft.com/office/drawing/2014/main" id="{59A309A7-1751-4ABE-A3C1-EEC40366A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88880" y="0"/>
            <a:ext cx="210312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10">
            <a:extLst>
              <a:ext uri="{FF2B5EF4-FFF2-40B4-BE49-F238E27FC236}">
                <a16:creationId xmlns:a16="http://schemas.microsoft.com/office/drawing/2014/main" id="{967D8EB6-EAE1-4F9C-B398-83321E2872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15400" y="2358913"/>
            <a:ext cx="2140172" cy="2140172"/>
          </a:xfrm>
          <a:prstGeom prst="ellipse">
            <a:avLst/>
          </a:prstGeom>
          <a:solidFill>
            <a:srgbClr val="FFFFFF"/>
          </a:solidFill>
          <a:ln w="222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8" descr="Shape&#10;&#10;Description automatically generated with medium confidence">
            <a:extLst>
              <a:ext uri="{FF2B5EF4-FFF2-40B4-BE49-F238E27FC236}">
                <a16:creationId xmlns:a16="http://schemas.microsoft.com/office/drawing/2014/main" id="{F50EBEAF-3C3F-024F-A2F4-0F6D9271A52B}"/>
              </a:ext>
            </a:extLst>
          </p:cNvPr>
          <p:cNvPicPr>
            <a:picLocks noChangeAspect="1" noChangeArrowheads="1"/>
          </p:cNvPicPr>
          <p:nvPr/>
        </p:nvPicPr>
        <p:blipFill>
          <a:blip r:embed="rId2" r:link="rId3">
            <a:extLst>
              <a:ext uri="{28A0092B-C50C-407E-A947-70E740481C1C}">
                <a14:useLocalDpi xmlns:a14="http://schemas.microsoft.com/office/drawing/2010/main" val="0"/>
              </a:ext>
            </a:extLst>
          </a:blip>
          <a:stretch>
            <a:fillRect/>
          </a:stretch>
        </p:blipFill>
        <p:spPr bwMode="auto">
          <a:xfrm>
            <a:off x="9254442" y="3063478"/>
            <a:ext cx="1462088" cy="731044"/>
          </a:xfrm>
          <a:prstGeom prst="rect">
            <a:avLst/>
          </a:prstGeom>
          <a:noFill/>
          <a:extLst>
            <a:ext uri="{909E8E84-426E-40DD-AFC4-6F175D3DCCD1}">
              <a14:hiddenFill xmlns:a14="http://schemas.microsoft.com/office/drawing/2010/main">
                <a:solidFill>
                  <a:srgbClr val="FFFFFF"/>
                </a:solidFill>
              </a14:hiddenFill>
            </a:ext>
          </a:extLst>
        </p:spPr>
      </p:pic>
      <p:pic>
        <p:nvPicPr>
          <p:cNvPr id="5122" name="Picture 2" descr="NAND Gate - Logic Gates Tutorial">
            <a:extLst>
              <a:ext uri="{FF2B5EF4-FFF2-40B4-BE49-F238E27FC236}">
                <a16:creationId xmlns:a16="http://schemas.microsoft.com/office/drawing/2014/main" id="{CD64723A-476F-1B3C-2AC1-8B3AA27F61D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992482" y="4717828"/>
            <a:ext cx="1986008" cy="2140172"/>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E28B99CB-B6E4-1024-ABE6-332EFBEFE228}"/>
              </a:ext>
            </a:extLst>
          </p:cNvPr>
          <p:cNvSpPr txBox="1"/>
          <p:nvPr/>
        </p:nvSpPr>
        <p:spPr>
          <a:xfrm>
            <a:off x="603504" y="6565392"/>
            <a:ext cx="6334619" cy="369332"/>
          </a:xfrm>
          <a:prstGeom prst="rect">
            <a:avLst/>
          </a:prstGeom>
          <a:noFill/>
        </p:spPr>
        <p:txBody>
          <a:bodyPr wrap="none" rtlCol="0">
            <a:spAutoFit/>
          </a:bodyPr>
          <a:lstStyle/>
          <a:p>
            <a:r>
              <a:rPr lang="en-GB" dirty="0" err="1"/>
              <a:t>Img</a:t>
            </a:r>
            <a:r>
              <a:rPr lang="en-GB" dirty="0"/>
              <a:t> source: https://www.build-electronic-circuits.com/nand-gate/</a:t>
            </a:r>
          </a:p>
        </p:txBody>
      </p:sp>
    </p:spTree>
    <p:extLst>
      <p:ext uri="{BB962C8B-B14F-4D97-AF65-F5344CB8AC3E}">
        <p14:creationId xmlns:p14="http://schemas.microsoft.com/office/powerpoint/2010/main" val="261637563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FD739A-01F6-1F41-B44E-A68F29439C05}"/>
              </a:ext>
            </a:extLst>
          </p:cNvPr>
          <p:cNvSpPr>
            <a:spLocks noGrp="1"/>
          </p:cNvSpPr>
          <p:nvPr>
            <p:ph type="title"/>
          </p:nvPr>
        </p:nvSpPr>
        <p:spPr/>
        <p:txBody>
          <a:bodyPr/>
          <a:lstStyle/>
          <a:p>
            <a:r>
              <a:rPr lang="en-US" dirty="0"/>
              <a:t>Translation of logic gates to code</a:t>
            </a:r>
          </a:p>
        </p:txBody>
      </p:sp>
      <p:sp>
        <p:nvSpPr>
          <p:cNvPr id="3" name="Content Placeholder 2">
            <a:extLst>
              <a:ext uri="{FF2B5EF4-FFF2-40B4-BE49-F238E27FC236}">
                <a16:creationId xmlns:a16="http://schemas.microsoft.com/office/drawing/2014/main" id="{DE0E53AB-C3C9-0B4F-960B-6E7A07935310}"/>
              </a:ext>
            </a:extLst>
          </p:cNvPr>
          <p:cNvSpPr>
            <a:spLocks noGrp="1"/>
          </p:cNvSpPr>
          <p:nvPr>
            <p:ph idx="1"/>
          </p:nvPr>
        </p:nvSpPr>
        <p:spPr/>
        <p:txBody>
          <a:bodyPr/>
          <a:lstStyle/>
          <a:p>
            <a:r>
              <a:rPr lang="en-US" dirty="0"/>
              <a:t>There are far more logic gates than are shown here</a:t>
            </a:r>
          </a:p>
          <a:p>
            <a:endParaRPr lang="en-US" dirty="0"/>
          </a:p>
          <a:p>
            <a:r>
              <a:rPr lang="en-US" dirty="0"/>
              <a:t>This selection has been used to demonstrate how instructions may be translated to electronic circuits</a:t>
            </a:r>
          </a:p>
          <a:p>
            <a:endParaRPr lang="en-US" dirty="0"/>
          </a:p>
          <a:p>
            <a:r>
              <a:rPr lang="en-US" dirty="0"/>
              <a:t>It is through the combination of many of these gates that the operation we see in modern computers is possible</a:t>
            </a:r>
          </a:p>
        </p:txBody>
      </p:sp>
    </p:spTree>
    <p:extLst>
      <p:ext uri="{BB962C8B-B14F-4D97-AF65-F5344CB8AC3E}">
        <p14:creationId xmlns:p14="http://schemas.microsoft.com/office/powerpoint/2010/main" val="83238663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7BDE95F-650B-4D12-A3A5-975E461D2E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6E35656-0894-7D45-8D44-4CBB0E55D2E9}"/>
              </a:ext>
            </a:extLst>
          </p:cNvPr>
          <p:cNvSpPr>
            <a:spLocks noGrp="1"/>
          </p:cNvSpPr>
          <p:nvPr>
            <p:ph type="title"/>
          </p:nvPr>
        </p:nvSpPr>
        <p:spPr>
          <a:xfrm>
            <a:off x="645858" y="5110423"/>
            <a:ext cx="10906061" cy="671540"/>
          </a:xfrm>
          <a:noFill/>
        </p:spPr>
        <p:txBody>
          <a:bodyPr vert="horz" lIns="91440" tIns="45720" rIns="91440" bIns="45720" rtlCol="0" anchor="ctr">
            <a:normAutofit/>
          </a:bodyPr>
          <a:lstStyle/>
          <a:p>
            <a:pPr algn="ctr"/>
            <a:r>
              <a:rPr lang="en-US" sz="4100"/>
              <a:t>Truth Tables</a:t>
            </a:r>
          </a:p>
        </p:txBody>
      </p:sp>
      <p:sp>
        <p:nvSpPr>
          <p:cNvPr id="3" name="Content Placeholder 2">
            <a:extLst>
              <a:ext uri="{FF2B5EF4-FFF2-40B4-BE49-F238E27FC236}">
                <a16:creationId xmlns:a16="http://schemas.microsoft.com/office/drawing/2014/main" id="{88A0C40D-BE19-2D42-B95C-9189919CB4E1}"/>
              </a:ext>
            </a:extLst>
          </p:cNvPr>
          <p:cNvSpPr>
            <a:spLocks noGrp="1"/>
          </p:cNvSpPr>
          <p:nvPr>
            <p:ph idx="1"/>
          </p:nvPr>
        </p:nvSpPr>
        <p:spPr>
          <a:xfrm>
            <a:off x="645858" y="5855843"/>
            <a:ext cx="10906061" cy="458470"/>
          </a:xfrm>
          <a:noFill/>
        </p:spPr>
        <p:txBody>
          <a:bodyPr vert="horz" lIns="91440" tIns="45720" rIns="91440" bIns="45720" rtlCol="0">
            <a:normAutofit/>
          </a:bodyPr>
          <a:lstStyle/>
          <a:p>
            <a:pPr marL="0" indent="0" algn="ctr">
              <a:buNone/>
            </a:pPr>
            <a:r>
              <a:rPr lang="en-US" sz="2400"/>
              <a:t>Truth tables provide a means of representing the output of a logic circuit</a:t>
            </a:r>
          </a:p>
        </p:txBody>
      </p:sp>
      <p:sp>
        <p:nvSpPr>
          <p:cNvPr id="11" name="Rectangle 10">
            <a:extLst>
              <a:ext uri="{FF2B5EF4-FFF2-40B4-BE49-F238E27FC236}">
                <a16:creationId xmlns:a16="http://schemas.microsoft.com/office/drawing/2014/main" id="{71FC7D98-7B8B-402A-90FC-F027482F21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2002" cy="4822479"/>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ounded Rectangle 28">
            <a:extLst>
              <a:ext uri="{FF2B5EF4-FFF2-40B4-BE49-F238E27FC236}">
                <a16:creationId xmlns:a16="http://schemas.microsoft.com/office/drawing/2014/main" id="{AD7356EA-285B-4E5D-8FEC-104659A4FD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004562" y="640091"/>
            <a:ext cx="8182876" cy="3881110"/>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7" descr="SchnGerst_f04">
            <a:extLst>
              <a:ext uri="{FF2B5EF4-FFF2-40B4-BE49-F238E27FC236}">
                <a16:creationId xmlns:a16="http://schemas.microsoft.com/office/drawing/2014/main" id="{90A51262-C397-8C41-915E-E0858D3D109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1" b="3164"/>
          <a:stretch/>
        </p:blipFill>
        <p:spPr>
          <a:xfrm>
            <a:off x="2170029" y="804672"/>
            <a:ext cx="7851943" cy="3554676"/>
          </a:xfrm>
          <a:prstGeom prst="rect">
            <a:avLst/>
          </a:prstGeom>
          <a:noFill/>
          <a:effectLst/>
        </p:spPr>
      </p:pic>
    </p:spTree>
    <p:extLst>
      <p:ext uri="{BB962C8B-B14F-4D97-AF65-F5344CB8AC3E}">
        <p14:creationId xmlns:p14="http://schemas.microsoft.com/office/powerpoint/2010/main" val="423474331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C480A8A-EBB6-7A4E-A240-D61B345DC192}"/>
              </a:ext>
            </a:extLst>
          </p:cNvPr>
          <p:cNvSpPr>
            <a:spLocks noGrp="1"/>
          </p:cNvSpPr>
          <p:nvPr>
            <p:ph type="title"/>
          </p:nvPr>
        </p:nvSpPr>
        <p:spPr>
          <a:xfrm>
            <a:off x="643467" y="321734"/>
            <a:ext cx="10905066" cy="1135737"/>
          </a:xfrm>
        </p:spPr>
        <p:txBody>
          <a:bodyPr>
            <a:normAutofit/>
          </a:bodyPr>
          <a:lstStyle/>
          <a:p>
            <a:r>
              <a:rPr lang="en-US" sz="3600"/>
              <a:t>Truth tables</a:t>
            </a:r>
          </a:p>
        </p:txBody>
      </p:sp>
      <p:sp>
        <p:nvSpPr>
          <p:cNvPr id="3" name="Content Placeholder 2">
            <a:extLst>
              <a:ext uri="{FF2B5EF4-FFF2-40B4-BE49-F238E27FC236}">
                <a16:creationId xmlns:a16="http://schemas.microsoft.com/office/drawing/2014/main" id="{99913F15-EEC8-0B48-B474-F90171069965}"/>
              </a:ext>
            </a:extLst>
          </p:cNvPr>
          <p:cNvSpPr>
            <a:spLocks noGrp="1"/>
          </p:cNvSpPr>
          <p:nvPr>
            <p:ph idx="1"/>
          </p:nvPr>
        </p:nvSpPr>
        <p:spPr>
          <a:xfrm>
            <a:off x="643469" y="1782981"/>
            <a:ext cx="4008384" cy="4393982"/>
          </a:xfrm>
        </p:spPr>
        <p:txBody>
          <a:bodyPr>
            <a:normAutofit/>
          </a:bodyPr>
          <a:lstStyle/>
          <a:p>
            <a:r>
              <a:rPr lang="en-US" sz="2000"/>
              <a:t>Truth tables are often used to provide notation of logic circuits</a:t>
            </a:r>
          </a:p>
          <a:p>
            <a:endParaRPr lang="en-US" sz="2000"/>
          </a:p>
          <a:p>
            <a:r>
              <a:rPr lang="en-US" sz="2000"/>
              <a:t>This demonstrates the output at each stage of a logic circuit</a:t>
            </a:r>
          </a:p>
        </p:txBody>
      </p:sp>
      <p:grpSp>
        <p:nvGrpSpPr>
          <p:cNvPr id="73" name="Group 72">
            <a:extLst>
              <a:ext uri="{FF2B5EF4-FFF2-40B4-BE49-F238E27FC236}">
                <a16:creationId xmlns:a16="http://schemas.microsoft.com/office/drawing/2014/main" id="{828A5161-06F1-46CF-8AD7-844680A59E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4601497"/>
            <a:ext cx="1014060" cy="2017580"/>
            <a:chOff x="0" y="4601497"/>
            <a:chExt cx="1014060" cy="2017580"/>
          </a:xfrm>
        </p:grpSpPr>
        <p:sp>
          <p:nvSpPr>
            <p:cNvPr id="74" name="Isosceles Triangle 7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11266" name="Picture 2" descr="Combinational Logic Circuits using Logic Gates">
            <a:extLst>
              <a:ext uri="{FF2B5EF4-FFF2-40B4-BE49-F238E27FC236}">
                <a16:creationId xmlns:a16="http://schemas.microsoft.com/office/drawing/2014/main" id="{121B9994-7A71-D549-821D-6533A972E478}"/>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295320" y="1998432"/>
            <a:ext cx="6253212" cy="3930990"/>
          </a:xfrm>
          <a:prstGeom prst="rect">
            <a:avLst/>
          </a:prstGeom>
          <a:noFill/>
          <a:extLst>
            <a:ext uri="{909E8E84-426E-40DD-AFC4-6F175D3DCCD1}">
              <a14:hiddenFill xmlns:a14="http://schemas.microsoft.com/office/drawing/2010/main">
                <a:solidFill>
                  <a:srgbClr val="FFFFFF"/>
                </a:solidFill>
              </a14:hiddenFill>
            </a:ext>
          </a:extLst>
        </p:spPr>
      </p:pic>
      <p:grpSp>
        <p:nvGrpSpPr>
          <p:cNvPr id="77" name="Group 76">
            <a:extLst>
              <a:ext uri="{FF2B5EF4-FFF2-40B4-BE49-F238E27FC236}">
                <a16:creationId xmlns:a16="http://schemas.microsoft.com/office/drawing/2014/main" id="{5995D10D-E9C9-47DB-AE7E-801FEF38F5C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19290" y="1"/>
            <a:ext cx="972709" cy="1935307"/>
            <a:chOff x="10918968" y="713127"/>
            <a:chExt cx="1273032" cy="2532832"/>
          </a:xfrm>
        </p:grpSpPr>
        <p:sp>
          <p:nvSpPr>
            <p:cNvPr id="78" name="Rectangle 77">
              <a:extLst>
                <a:ext uri="{FF2B5EF4-FFF2-40B4-BE49-F238E27FC236}">
                  <a16:creationId xmlns:a16="http://schemas.microsoft.com/office/drawing/2014/main" id="{CC1A72C6-3DE4-4EC3-9AD5-9E0D40D8CE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Isosceles Triangle 78">
              <a:extLst>
                <a:ext uri="{FF2B5EF4-FFF2-40B4-BE49-F238E27FC236}">
                  <a16:creationId xmlns:a16="http://schemas.microsoft.com/office/drawing/2014/main" id="{0B0DA1F1-C391-4EDF-9FE0-23E86E1377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210111097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79E27D9-03C7-44E2-9FF8-15D0C8506A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56823" y="962166"/>
            <a:ext cx="3103808" cy="4421876"/>
          </a:xfrm>
        </p:spPr>
        <p:txBody>
          <a:bodyPr anchor="t">
            <a:normAutofit/>
          </a:bodyPr>
          <a:lstStyle/>
          <a:p>
            <a:pPr algn="r"/>
            <a:r>
              <a:rPr lang="en-GB" sz="4000"/>
              <a:t>We Came Looking for a “Good Trick”</a:t>
            </a:r>
          </a:p>
        </p:txBody>
      </p:sp>
      <p:sp>
        <p:nvSpPr>
          <p:cNvPr id="3" name="Content Placeholder 2"/>
          <p:cNvSpPr>
            <a:spLocks noGrp="1"/>
          </p:cNvSpPr>
          <p:nvPr>
            <p:ph idx="1"/>
          </p:nvPr>
        </p:nvSpPr>
        <p:spPr>
          <a:xfrm>
            <a:off x="4088929" y="962167"/>
            <a:ext cx="6858113" cy="4743174"/>
          </a:xfrm>
        </p:spPr>
        <p:txBody>
          <a:bodyPr anchor="t">
            <a:normAutofit/>
          </a:bodyPr>
          <a:lstStyle/>
          <a:p>
            <a:r>
              <a:rPr lang="en-GB" sz="2000" dirty="0"/>
              <a:t>… and we might say we’ve found one!</a:t>
            </a:r>
          </a:p>
          <a:p>
            <a:r>
              <a:rPr lang="en-GB" sz="2000" dirty="0"/>
              <a:t>We only need two values (one and nought) to do our mathematics and logic</a:t>
            </a:r>
          </a:p>
          <a:p>
            <a:r>
              <a:rPr lang="en-GB" sz="2000" dirty="0"/>
              <a:t>Crucially, this is relatively easy to build in electronics – all you need is a switch </a:t>
            </a:r>
          </a:p>
          <a:p>
            <a:r>
              <a:rPr lang="en-GB" sz="2000" dirty="0"/>
              <a:t>With a bit of thought, you can then build every complex thing in the digital world (just about) by putting together more and more sophisticated designs based on switches</a:t>
            </a:r>
          </a:p>
          <a:p>
            <a:pPr lvl="1"/>
            <a:r>
              <a:rPr lang="en-GB" sz="2000" dirty="0"/>
              <a:t>A “bit of thought”?  Just over a hundred years’ worth at present</a:t>
            </a:r>
          </a:p>
          <a:p>
            <a:pPr lvl="1"/>
            <a:r>
              <a:rPr lang="en-GB" sz="2000" dirty="0"/>
              <a:t>Still, better progress than 50,000 years from the wheel and the pointy stick to the bow and arrow and the cannon!</a:t>
            </a:r>
          </a:p>
        </p:txBody>
      </p:sp>
      <p:sp>
        <p:nvSpPr>
          <p:cNvPr id="10" name="Rectangle 9">
            <a:extLst>
              <a:ext uri="{FF2B5EF4-FFF2-40B4-BE49-F238E27FC236}">
                <a16:creationId xmlns:a16="http://schemas.microsoft.com/office/drawing/2014/main" id="{EEBF1590-3B36-48EE-A89D-3B6F3CB256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100000">
                <a:schemeClr val="accent1">
                  <a:lumMod val="5000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C8F6C8C-AB5A-4548-942D-E3FD40ACB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76000"/>
                </a:srgbClr>
              </a:gs>
              <a:gs pos="100000">
                <a:schemeClr val="accent1"/>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82026194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819A166-7571-4003-A6B8-B62034C3E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09320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524741" y="620392"/>
            <a:ext cx="3808268" cy="5504688"/>
          </a:xfrm>
        </p:spPr>
        <p:txBody>
          <a:bodyPr>
            <a:normAutofit/>
          </a:bodyPr>
          <a:lstStyle/>
          <a:p>
            <a:r>
              <a:rPr lang="en-GB" sz="6000">
                <a:solidFill>
                  <a:schemeClr val="bg1"/>
                </a:solidFill>
              </a:rPr>
              <a:t>How Many Switches?</a:t>
            </a:r>
          </a:p>
        </p:txBody>
      </p:sp>
      <p:graphicFrame>
        <p:nvGraphicFramePr>
          <p:cNvPr id="5" name="Content Placeholder 2">
            <a:extLst>
              <a:ext uri="{FF2B5EF4-FFF2-40B4-BE49-F238E27FC236}">
                <a16:creationId xmlns:a16="http://schemas.microsoft.com/office/drawing/2014/main" id="{32CB0C3B-0AB1-42BB-8C92-7C1ADC77578E}"/>
              </a:ext>
            </a:extLst>
          </p:cNvPr>
          <p:cNvGraphicFramePr>
            <a:graphicFrameLocks noGrp="1"/>
          </p:cNvGraphicFramePr>
          <p:nvPr>
            <p:ph idx="1"/>
            <p:extLst>
              <p:ext uri="{D42A27DB-BD31-4B8C-83A1-F6EECF244321}">
                <p14:modId xmlns:p14="http://schemas.microsoft.com/office/powerpoint/2010/main" val="309876403"/>
              </p:ext>
            </p:extLst>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1081903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8E89D5E-1885-4160-AC77-CC471DD1D0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943277" y="712269"/>
            <a:ext cx="3370998" cy="5502264"/>
          </a:xfrm>
        </p:spPr>
        <p:txBody>
          <a:bodyPr>
            <a:normAutofit/>
          </a:bodyPr>
          <a:lstStyle/>
          <a:p>
            <a:r>
              <a:rPr lang="en-GB">
                <a:solidFill>
                  <a:srgbClr val="FFFFFF"/>
                </a:solidFill>
              </a:rPr>
              <a:t>The Second “Trick”</a:t>
            </a:r>
          </a:p>
        </p:txBody>
      </p:sp>
      <p:cxnSp>
        <p:nvCxnSpPr>
          <p:cNvPr id="11" name="Straight Connector 10">
            <a:extLst>
              <a:ext uri="{FF2B5EF4-FFF2-40B4-BE49-F238E27FC236}">
                <a16:creationId xmlns:a16="http://schemas.microsoft.com/office/drawing/2014/main" id="{550D2BD1-98F9-412D-905B-3A843EF4078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85216" y="2971800"/>
            <a:ext cx="0" cy="914400"/>
          </a:xfrm>
          <a:prstGeom prst="line">
            <a:avLst/>
          </a:prstGeom>
          <a:ln w="19050">
            <a:solidFill>
              <a:srgbClr val="FFFFFF">
                <a:alpha val="80000"/>
              </a:srgbClr>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3DE72F1F-50E8-400B-9C4F-4001A06BADC0}"/>
              </a:ext>
            </a:extLst>
          </p:cNvPr>
          <p:cNvGraphicFramePr>
            <a:graphicFrameLocks noGrp="1"/>
          </p:cNvGraphicFramePr>
          <p:nvPr>
            <p:ph idx="1"/>
            <p:extLst>
              <p:ext uri="{D42A27DB-BD31-4B8C-83A1-F6EECF244321}">
                <p14:modId xmlns:p14="http://schemas.microsoft.com/office/powerpoint/2010/main" val="3954569768"/>
              </p:ext>
            </p:extLst>
          </p:nvPr>
        </p:nvGraphicFramePr>
        <p:xfrm>
          <a:off x="5280025" y="642938"/>
          <a:ext cx="6269038" cy="55721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2744190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8">
            <a:extLst>
              <a:ext uri="{FF2B5EF4-FFF2-40B4-BE49-F238E27FC236}">
                <a16:creationId xmlns:a16="http://schemas.microsoft.com/office/drawing/2014/main" id="{B819A166-7571-4003-A6B8-B62034C3E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09320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524741" y="620392"/>
            <a:ext cx="3808268" cy="5504688"/>
          </a:xfrm>
        </p:spPr>
        <p:txBody>
          <a:bodyPr>
            <a:normAutofit/>
          </a:bodyPr>
          <a:lstStyle/>
          <a:p>
            <a:r>
              <a:rPr lang="en-GB" sz="6000">
                <a:solidFill>
                  <a:schemeClr val="bg1"/>
                </a:solidFill>
              </a:rPr>
              <a:t>But There’s a Problem</a:t>
            </a:r>
          </a:p>
        </p:txBody>
      </p:sp>
      <p:graphicFrame>
        <p:nvGraphicFramePr>
          <p:cNvPr id="14" name="Content Placeholder 2">
            <a:extLst>
              <a:ext uri="{FF2B5EF4-FFF2-40B4-BE49-F238E27FC236}">
                <a16:creationId xmlns:a16="http://schemas.microsoft.com/office/drawing/2014/main" id="{754906A8-56F6-4C63-A231-3618939D7E1E}"/>
              </a:ext>
            </a:extLst>
          </p:cNvPr>
          <p:cNvGraphicFramePr>
            <a:graphicFrameLocks noGrp="1"/>
          </p:cNvGraphicFramePr>
          <p:nvPr>
            <p:ph idx="1"/>
            <p:extLst>
              <p:ext uri="{D42A27DB-BD31-4B8C-83A1-F6EECF244321}">
                <p14:modId xmlns:p14="http://schemas.microsoft.com/office/powerpoint/2010/main" val="1856626363"/>
              </p:ext>
            </p:extLst>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33521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819A166-7571-4003-A6B8-B62034C3E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09320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DA17BF0-0658-0B44-9CBC-05B7AD7C9FE0}"/>
              </a:ext>
            </a:extLst>
          </p:cNvPr>
          <p:cNvSpPr>
            <a:spLocks noGrp="1"/>
          </p:cNvSpPr>
          <p:nvPr>
            <p:ph type="title"/>
          </p:nvPr>
        </p:nvSpPr>
        <p:spPr>
          <a:xfrm>
            <a:off x="524741" y="620392"/>
            <a:ext cx="3808268" cy="5504688"/>
          </a:xfrm>
        </p:spPr>
        <p:txBody>
          <a:bodyPr>
            <a:normAutofit/>
          </a:bodyPr>
          <a:lstStyle/>
          <a:p>
            <a:r>
              <a:rPr lang="en-US" sz="6000" dirty="0">
                <a:solidFill>
                  <a:schemeClr val="bg1"/>
                </a:solidFill>
              </a:rPr>
              <a:t>Closing Thoughts</a:t>
            </a:r>
          </a:p>
        </p:txBody>
      </p:sp>
      <p:graphicFrame>
        <p:nvGraphicFramePr>
          <p:cNvPr id="5" name="Content Placeholder 2">
            <a:extLst>
              <a:ext uri="{FF2B5EF4-FFF2-40B4-BE49-F238E27FC236}">
                <a16:creationId xmlns:a16="http://schemas.microsoft.com/office/drawing/2014/main" id="{918DA4A6-F557-44C0-BC5C-929A36732602}"/>
              </a:ext>
            </a:extLst>
          </p:cNvPr>
          <p:cNvGraphicFramePr>
            <a:graphicFrameLocks noGrp="1"/>
          </p:cNvGraphicFramePr>
          <p:nvPr>
            <p:ph idx="1"/>
            <p:extLst>
              <p:ext uri="{D42A27DB-BD31-4B8C-83A1-F6EECF244321}">
                <p14:modId xmlns:p14="http://schemas.microsoft.com/office/powerpoint/2010/main" val="910703776"/>
              </p:ext>
            </p:extLst>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6881940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activity xmlns="e89b0d28-101f-4150-bb20-b1c24cca2db8"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E0A08CB929A79E4FBBCF4501CB879322" ma:contentTypeVersion="18" ma:contentTypeDescription="Create a new document." ma:contentTypeScope="" ma:versionID="6a507e5ef5d2b0fcd61adaff21345b12">
  <xsd:schema xmlns:xsd="http://www.w3.org/2001/XMLSchema" xmlns:xs="http://www.w3.org/2001/XMLSchema" xmlns:p="http://schemas.microsoft.com/office/2006/metadata/properties" xmlns:ns3="97e90ac9-f7c9-4ef0-b151-0ad37f9b04e3" xmlns:ns4="e89b0d28-101f-4150-bb20-b1c24cca2db8" targetNamespace="http://schemas.microsoft.com/office/2006/metadata/properties" ma:root="true" ma:fieldsID="1d62bf8b0463743ccae13e4181bc8f11" ns3:_="" ns4:_="">
    <xsd:import namespace="97e90ac9-f7c9-4ef0-b151-0ad37f9b04e3"/>
    <xsd:import namespace="e89b0d28-101f-4150-bb20-b1c24cca2db8"/>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AutoTags" minOccurs="0"/>
                <xsd:element ref="ns4:MediaServiceOCR" minOccurs="0"/>
                <xsd:element ref="ns4:MediaServiceGenerationTime" minOccurs="0"/>
                <xsd:element ref="ns4:MediaServiceEventHashCode" minOccurs="0"/>
                <xsd:element ref="ns4:MediaServiceAutoKeyPoints" minOccurs="0"/>
                <xsd:element ref="ns4:MediaServiceKeyPoints" minOccurs="0"/>
                <xsd:element ref="ns4:MediaServiceDateTaken" minOccurs="0"/>
                <xsd:element ref="ns4:MediaLengthInSeconds" minOccurs="0"/>
                <xsd:element ref="ns4:MediaServiceSearchProperties" minOccurs="0"/>
                <xsd:element ref="ns4:_activity" minOccurs="0"/>
                <xsd:element ref="ns4:MediaServiceObjectDetectorVersions" minOccurs="0"/>
                <xsd:element ref="ns4:MediaServiceSystemTags" minOccurs="0"/>
                <xsd:element ref="ns4: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7e90ac9-f7c9-4ef0-b151-0ad37f9b04e3"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element name="SharingHintHash" ma:index="10" nillable="true" ma:displayName="Sharing Hint Hash"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e89b0d28-101f-4150-bb20-b1c24cca2db8"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AutoTags" ma:index="13" nillable="true" ma:displayName="Tags" ma:internalName="MediaServiceAutoTags" ma:readOnly="true">
      <xsd:simpleType>
        <xsd:restriction base="dms:Text"/>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ServiceDateTaken" ma:index="19" nillable="true" ma:displayName="MediaServiceDateTaken" ma:description="" ma:hidden="true" ma:indexed="true" ma:internalName="MediaServiceDateTaken"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element name="MediaServiceSearchProperties" ma:index="21" nillable="true" ma:displayName="MediaServiceSearchProperties" ma:hidden="true" ma:internalName="MediaServiceSearchProperties" ma:readOnly="true">
      <xsd:simpleType>
        <xsd:restriction base="dms:Note"/>
      </xsd:simpleType>
    </xsd:element>
    <xsd:element name="_activity" ma:index="22" nillable="true" ma:displayName="_activity" ma:hidden="true" ma:internalName="_activity">
      <xsd:simpleType>
        <xsd:restriction base="dms:Note"/>
      </xsd:simpleType>
    </xsd:element>
    <xsd:element name="MediaServiceObjectDetectorVersions" ma:index="23" nillable="true" ma:displayName="MediaServiceObjectDetectorVersions" ma:hidden="true" ma:indexed="true" ma:internalName="MediaServiceObjectDetectorVersions" ma:readOnly="true">
      <xsd:simpleType>
        <xsd:restriction base="dms:Text"/>
      </xsd:simpleType>
    </xsd:element>
    <xsd:element name="MediaServiceSystemTags" ma:index="24" nillable="true" ma:displayName="MediaServiceSystemTags" ma:hidden="true" ma:internalName="MediaServiceSystemTags" ma:readOnly="true">
      <xsd:simpleType>
        <xsd:restriction base="dms:Note"/>
      </xsd:simpleType>
    </xsd:element>
    <xsd:element name="MediaServiceLocation" ma:index="25" nillable="true" ma:displayName="Location" ma:indexed="true" ma:internalName="MediaServiceLocatio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3302E36F-FD86-4776-A862-638C24DE18DB}">
  <ds:schemaRefs>
    <ds:schemaRef ds:uri="http://schemas.microsoft.com/sharepoint/v3/contenttype/forms"/>
  </ds:schemaRefs>
</ds:datastoreItem>
</file>

<file path=customXml/itemProps2.xml><?xml version="1.0" encoding="utf-8"?>
<ds:datastoreItem xmlns:ds="http://schemas.openxmlformats.org/officeDocument/2006/customXml" ds:itemID="{F4F32BD0-980C-4BEB-8302-796809C63B27}">
  <ds:schemaRefs>
    <ds:schemaRef ds:uri="http://purl.org/dc/elements/1.1/"/>
    <ds:schemaRef ds:uri="http://purl.org/dc/dcmitype/"/>
    <ds:schemaRef ds:uri="http://schemas.microsoft.com/office/2006/documentManagement/types"/>
    <ds:schemaRef ds:uri="97e90ac9-f7c9-4ef0-b151-0ad37f9b04e3"/>
    <ds:schemaRef ds:uri="http://purl.org/dc/terms/"/>
    <ds:schemaRef ds:uri="http://schemas.microsoft.com/office/infopath/2007/PartnerControls"/>
    <ds:schemaRef ds:uri="http://schemas.openxmlformats.org/package/2006/metadata/core-properties"/>
    <ds:schemaRef ds:uri="e89b0d28-101f-4150-bb20-b1c24cca2db8"/>
    <ds:schemaRef ds:uri="http://schemas.microsoft.com/office/2006/metadata/properties"/>
    <ds:schemaRef ds:uri="http://www.w3.org/XML/1998/namespace"/>
  </ds:schemaRefs>
</ds:datastoreItem>
</file>

<file path=customXml/itemProps3.xml><?xml version="1.0" encoding="utf-8"?>
<ds:datastoreItem xmlns:ds="http://schemas.openxmlformats.org/officeDocument/2006/customXml" ds:itemID="{0A6B8D89-9C31-47D1-A27A-CC3D98B159A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7e90ac9-f7c9-4ef0-b151-0ad37f9b04e3"/>
    <ds:schemaRef ds:uri="e89b0d28-101f-4150-bb20-b1c24cca2db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1151</Words>
  <Application>Microsoft Office PowerPoint</Application>
  <PresentationFormat>Widescreen</PresentationFormat>
  <Paragraphs>180</Paragraphs>
  <Slides>30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30</vt:i4>
      </vt:variant>
    </vt:vector>
  </HeadingPairs>
  <TitlesOfParts>
    <vt:vector size="34" baseType="lpstr">
      <vt:lpstr>Arial</vt:lpstr>
      <vt:lpstr>Calibri</vt:lpstr>
      <vt:lpstr>Calibri Light</vt:lpstr>
      <vt:lpstr>Office Theme</vt:lpstr>
      <vt:lpstr>Underlying Electronics</vt:lpstr>
      <vt:lpstr>Computing purpose</vt:lpstr>
      <vt:lpstr>Control and response</vt:lpstr>
      <vt:lpstr>A further look at instructions</vt:lpstr>
      <vt:lpstr>Early Computing</vt:lpstr>
      <vt:lpstr>Vacuum Tube</vt:lpstr>
      <vt:lpstr>Introduction of transistors</vt:lpstr>
      <vt:lpstr>Transistor Properties</vt:lpstr>
      <vt:lpstr>Transistor Switch properties</vt:lpstr>
      <vt:lpstr>Gates</vt:lpstr>
      <vt:lpstr>Gate Logic</vt:lpstr>
      <vt:lpstr>Many Gates Make Light…….</vt:lpstr>
      <vt:lpstr>Controlling the Controller</vt:lpstr>
      <vt:lpstr>Translations of Gate Logic</vt:lpstr>
      <vt:lpstr>Computer Instructions</vt:lpstr>
      <vt:lpstr>Building Computer Circuits: Introduction</vt:lpstr>
      <vt:lpstr>A closer look at Gates</vt:lpstr>
      <vt:lpstr>AND Gate</vt:lpstr>
      <vt:lpstr>OR Gate</vt:lpstr>
      <vt:lpstr>NOT Gate</vt:lpstr>
      <vt:lpstr>XOR Gate</vt:lpstr>
      <vt:lpstr>NAND Gate</vt:lpstr>
      <vt:lpstr>Translation of logic gates to code</vt:lpstr>
      <vt:lpstr>Truth Tables</vt:lpstr>
      <vt:lpstr>Truth tables</vt:lpstr>
      <vt:lpstr>We Came Looking for a “Good Trick”</vt:lpstr>
      <vt:lpstr>How Many Switches?</vt:lpstr>
      <vt:lpstr>The Second “Trick”</vt:lpstr>
      <vt:lpstr>But There’s a Problem</vt:lpstr>
      <vt:lpstr>Closing Thoughts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Jaymie Phillips</dc:creator>
  <cp:lastModifiedBy>Nathan Morgan</cp:lastModifiedBy>
  <cp:revision>42</cp:revision>
  <dcterms:created xsi:type="dcterms:W3CDTF">2022-01-31T09:18:14Z</dcterms:created>
  <dcterms:modified xsi:type="dcterms:W3CDTF">2026-10-01T11:40:13Z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0x010100E0A08CB929A79E4FBBCF4501CB879322</vt:lpwstr>
  </property>
</Properties>
</file>