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1" r:id="rId25"/>
    <p:sldId id="280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BE142B-B5E3-3D7F-8A12-664E853F3EE5}" v="780" dt="2024-11-25T09:08:41.9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1B490AE6-7ACB-AACF-BF45-19318BA498C1}"/>
    <pc:docChg chg="addSld delSld modSld addMainMaster delMainMaster">
      <pc:chgData name="Rebecca Francis-Davies" userId="S::r.francis-davies@uwtsd.ac.uk::caf69e2c-2198-47a4-8268-c57958bd4ca9" providerId="AD" clId="Web-{1B490AE6-7ACB-AACF-BF45-19318BA498C1}" dt="2024-11-21T15:35:29.318" v="1272"/>
      <pc:docMkLst>
        <pc:docMk/>
      </pc:docMkLst>
      <pc:sldChg chg="addSp modSp mod setBg modClrScheme chgLayout">
        <pc:chgData name="Rebecca Francis-Davies" userId="S::r.francis-davies@uwtsd.ac.uk::caf69e2c-2198-47a4-8268-c57958bd4ca9" providerId="AD" clId="Web-{1B490AE6-7ACB-AACF-BF45-19318BA498C1}" dt="2024-11-21T13:40:53.750" v="26"/>
        <pc:sldMkLst>
          <pc:docMk/>
          <pc:sldMk cId="109857222" sldId="256"/>
        </pc:sldMkLst>
        <pc:spChg chg="mod">
          <ac:chgData name="Rebecca Francis-Davies" userId="S::r.francis-davies@uwtsd.ac.uk::caf69e2c-2198-47a4-8268-c57958bd4ca9" providerId="AD" clId="Web-{1B490AE6-7ACB-AACF-BF45-19318BA498C1}" dt="2024-11-21T13:40:53.750" v="2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ebecca Francis-Davies" userId="S::r.francis-davies@uwtsd.ac.uk::caf69e2c-2198-47a4-8268-c57958bd4ca9" providerId="AD" clId="Web-{1B490AE6-7ACB-AACF-BF45-19318BA498C1}" dt="2024-11-21T13:40:53.750" v="26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3:40:53.750" v="26"/>
          <ac:spMkLst>
            <pc:docMk/>
            <pc:sldMk cId="109857222" sldId="256"/>
            <ac:spMk id="9" creationId="{644DFB53-C7FE-4BC7-BA96-83262BE09953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3:40:53.750" v="26"/>
          <ac:spMkLst>
            <pc:docMk/>
            <pc:sldMk cId="109857222" sldId="256"/>
            <ac:spMk id="11" creationId="{DDB09BEC-5EA0-4D24-9BAE-DFC8646DED14}"/>
          </ac:spMkLst>
        </pc:spChg>
        <pc:picChg chg="add">
          <ac:chgData name="Rebecca Francis-Davies" userId="S::r.francis-davies@uwtsd.ac.uk::caf69e2c-2198-47a4-8268-c57958bd4ca9" providerId="AD" clId="Web-{1B490AE6-7ACB-AACF-BF45-19318BA498C1}" dt="2024-11-21T13:40:53.750" v="26"/>
          <ac:picMkLst>
            <pc:docMk/>
            <pc:sldMk cId="109857222" sldId="256"/>
            <ac:picMk id="4" creationId="{7E436BBC-3662-5251-A350-D938917C227B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1B490AE6-7ACB-AACF-BF45-19318BA498C1}" dt="2024-11-21T13:43:43.603" v="110"/>
        <pc:sldMkLst>
          <pc:docMk/>
          <pc:sldMk cId="3954139383" sldId="257"/>
        </pc:sldMkLst>
        <pc:spChg chg="mod">
          <ac:chgData name="Rebecca Francis-Davies" userId="S::r.francis-davies@uwtsd.ac.uk::caf69e2c-2198-47a4-8268-c57958bd4ca9" providerId="AD" clId="Web-{1B490AE6-7ACB-AACF-BF45-19318BA498C1}" dt="2024-11-21T13:43:43.603" v="110"/>
          <ac:spMkLst>
            <pc:docMk/>
            <pc:sldMk cId="3954139383" sldId="257"/>
            <ac:spMk id="2" creationId="{9DCFFB3F-F3C5-ED1A-8FDD-7D55487FBFC3}"/>
          </ac:spMkLst>
        </pc:spChg>
        <pc:spChg chg="del mod">
          <ac:chgData name="Rebecca Francis-Davies" userId="S::r.francis-davies@uwtsd.ac.uk::caf69e2c-2198-47a4-8268-c57958bd4ca9" providerId="AD" clId="Web-{1B490AE6-7ACB-AACF-BF45-19318BA498C1}" dt="2024-11-21T13:43:43.603" v="110"/>
          <ac:spMkLst>
            <pc:docMk/>
            <pc:sldMk cId="3954139383" sldId="257"/>
            <ac:spMk id="3" creationId="{2FF3EB96-E09D-95D5-D390-9E7FF11CD35F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3:43:43.603" v="110"/>
          <ac:spMkLst>
            <pc:docMk/>
            <pc:sldMk cId="3954139383" sldId="257"/>
            <ac:spMk id="9" creationId="{5985DA6E-9744-43B5-B516-200B586EE034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3:43:43.603" v="110"/>
          <ac:spMkLst>
            <pc:docMk/>
            <pc:sldMk cId="3954139383" sldId="257"/>
            <ac:spMk id="11" creationId="{6CF494AD-371C-4987-843F-FA145E5B15D1}"/>
          </ac:spMkLst>
        </pc:spChg>
        <pc:graphicFrameChg chg="add">
          <ac:chgData name="Rebecca Francis-Davies" userId="S::r.francis-davies@uwtsd.ac.uk::caf69e2c-2198-47a4-8268-c57958bd4ca9" providerId="AD" clId="Web-{1B490AE6-7ACB-AACF-BF45-19318BA498C1}" dt="2024-11-21T13:43:43.603" v="110"/>
          <ac:graphicFrameMkLst>
            <pc:docMk/>
            <pc:sldMk cId="3954139383" sldId="257"/>
            <ac:graphicFrameMk id="5" creationId="{EEB04C11-1019-E0D1-CEA0-9C55E98F8E8C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1B490AE6-7ACB-AACF-BF45-19318BA498C1}" dt="2024-11-21T13:47:47.601" v="221"/>
        <pc:sldMkLst>
          <pc:docMk/>
          <pc:sldMk cId="138215466" sldId="258"/>
        </pc:sldMkLst>
        <pc:spChg chg="mod">
          <ac:chgData name="Rebecca Francis-Davies" userId="S::r.francis-davies@uwtsd.ac.uk::caf69e2c-2198-47a4-8268-c57958bd4ca9" providerId="AD" clId="Web-{1B490AE6-7ACB-AACF-BF45-19318BA498C1}" dt="2024-11-21T13:47:47.601" v="221"/>
          <ac:spMkLst>
            <pc:docMk/>
            <pc:sldMk cId="138215466" sldId="258"/>
            <ac:spMk id="2" creationId="{0D58833D-7EAF-DB86-5C11-A670301C640C}"/>
          </ac:spMkLst>
        </pc:spChg>
        <pc:spChg chg="del mod">
          <ac:chgData name="Rebecca Francis-Davies" userId="S::r.francis-davies@uwtsd.ac.uk::caf69e2c-2198-47a4-8268-c57958bd4ca9" providerId="AD" clId="Web-{1B490AE6-7ACB-AACF-BF45-19318BA498C1}" dt="2024-11-21T13:47:47.601" v="221"/>
          <ac:spMkLst>
            <pc:docMk/>
            <pc:sldMk cId="138215466" sldId="258"/>
            <ac:spMk id="3" creationId="{57FE745A-77A6-6C9C-3837-5DD2EBC2D44F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3:47:47.601" v="221"/>
          <ac:spMkLst>
            <pc:docMk/>
            <pc:sldMk cId="138215466" sldId="258"/>
            <ac:spMk id="9" creationId="{90FE9CC2-BA24-47CD-AE5E-A6BB2A464C75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3:47:47.601" v="221"/>
          <ac:spMkLst>
            <pc:docMk/>
            <pc:sldMk cId="138215466" sldId="258"/>
            <ac:spMk id="11" creationId="{53B5E4CD-D48B-4BA2-A183-C7F932AA6E05}"/>
          </ac:spMkLst>
        </pc:spChg>
        <pc:graphicFrameChg chg="add">
          <ac:chgData name="Rebecca Francis-Davies" userId="S::r.francis-davies@uwtsd.ac.uk::caf69e2c-2198-47a4-8268-c57958bd4ca9" providerId="AD" clId="Web-{1B490AE6-7ACB-AACF-BF45-19318BA498C1}" dt="2024-11-21T13:47:47.601" v="221"/>
          <ac:graphicFrameMkLst>
            <pc:docMk/>
            <pc:sldMk cId="138215466" sldId="258"/>
            <ac:graphicFrameMk id="5" creationId="{492E0C2D-3A80-7CBB-DC86-BF9F7E38DFAB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1B490AE6-7ACB-AACF-BF45-19318BA498C1}" dt="2024-11-21T13:56:43.850" v="307"/>
        <pc:sldMkLst>
          <pc:docMk/>
          <pc:sldMk cId="1423648625" sldId="259"/>
        </pc:sldMkLst>
        <pc:spChg chg="mod">
          <ac:chgData name="Rebecca Francis-Davies" userId="S::r.francis-davies@uwtsd.ac.uk::caf69e2c-2198-47a4-8268-c57958bd4ca9" providerId="AD" clId="Web-{1B490AE6-7ACB-AACF-BF45-19318BA498C1}" dt="2024-11-21T13:56:43.850" v="307"/>
          <ac:spMkLst>
            <pc:docMk/>
            <pc:sldMk cId="1423648625" sldId="259"/>
            <ac:spMk id="2" creationId="{73536930-1C63-E439-B569-8EFA0D631735}"/>
          </ac:spMkLst>
        </pc:spChg>
        <pc:spChg chg="del mod">
          <ac:chgData name="Rebecca Francis-Davies" userId="S::r.francis-davies@uwtsd.ac.uk::caf69e2c-2198-47a4-8268-c57958bd4ca9" providerId="AD" clId="Web-{1B490AE6-7ACB-AACF-BF45-19318BA498C1}" dt="2024-11-21T13:56:43.850" v="307"/>
          <ac:spMkLst>
            <pc:docMk/>
            <pc:sldMk cId="1423648625" sldId="259"/>
            <ac:spMk id="3" creationId="{A79C0B88-D8E0-359B-34E3-58246DC06F73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3:56:43.850" v="307"/>
          <ac:spMkLst>
            <pc:docMk/>
            <pc:sldMk cId="1423648625" sldId="259"/>
            <ac:spMk id="9" creationId="{95B4416B-38BB-4877-A487-E9DD15F7B8EC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3:56:43.850" v="307"/>
          <ac:spMkLst>
            <pc:docMk/>
            <pc:sldMk cId="1423648625" sldId="259"/>
            <ac:spMk id="11" creationId="{17C3AB18-3A6A-4986-BACC-5F6761D847AF}"/>
          </ac:spMkLst>
        </pc:spChg>
        <pc:graphicFrameChg chg="add">
          <ac:chgData name="Rebecca Francis-Davies" userId="S::r.francis-davies@uwtsd.ac.uk::caf69e2c-2198-47a4-8268-c57958bd4ca9" providerId="AD" clId="Web-{1B490AE6-7ACB-AACF-BF45-19318BA498C1}" dt="2024-11-21T13:56:43.850" v="307"/>
          <ac:graphicFrameMkLst>
            <pc:docMk/>
            <pc:sldMk cId="1423648625" sldId="259"/>
            <ac:graphicFrameMk id="5" creationId="{CC6626A3-48A4-6FB0-364C-5CBE09C35922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1B490AE6-7ACB-AACF-BF45-19318BA498C1}" dt="2024-11-21T13:58:48.670" v="345"/>
        <pc:sldMkLst>
          <pc:docMk/>
          <pc:sldMk cId="1428420549" sldId="260"/>
        </pc:sldMkLst>
        <pc:spChg chg="mod">
          <ac:chgData name="Rebecca Francis-Davies" userId="S::r.francis-davies@uwtsd.ac.uk::caf69e2c-2198-47a4-8268-c57958bd4ca9" providerId="AD" clId="Web-{1B490AE6-7ACB-AACF-BF45-19318BA498C1}" dt="2024-11-21T13:58:48.670" v="345"/>
          <ac:spMkLst>
            <pc:docMk/>
            <pc:sldMk cId="1428420549" sldId="260"/>
            <ac:spMk id="2" creationId="{6EAE0185-3456-3A9C-C60C-37E72207E256}"/>
          </ac:spMkLst>
        </pc:spChg>
        <pc:spChg chg="del mod">
          <ac:chgData name="Rebecca Francis-Davies" userId="S::r.francis-davies@uwtsd.ac.uk::caf69e2c-2198-47a4-8268-c57958bd4ca9" providerId="AD" clId="Web-{1B490AE6-7ACB-AACF-BF45-19318BA498C1}" dt="2024-11-21T13:58:48.670" v="345"/>
          <ac:spMkLst>
            <pc:docMk/>
            <pc:sldMk cId="1428420549" sldId="260"/>
            <ac:spMk id="3" creationId="{4F9E860B-A150-CD32-70DF-F9E45ED1EFBD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3:58:48.670" v="345"/>
          <ac:spMkLst>
            <pc:docMk/>
            <pc:sldMk cId="1428420549" sldId="260"/>
            <ac:spMk id="9" creationId="{95B4416B-38BB-4877-A487-E9DD15F7B8EC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3:58:48.670" v="345"/>
          <ac:spMkLst>
            <pc:docMk/>
            <pc:sldMk cId="1428420549" sldId="260"/>
            <ac:spMk id="11" creationId="{17C3AB18-3A6A-4986-BACC-5F6761D847AF}"/>
          </ac:spMkLst>
        </pc:spChg>
        <pc:graphicFrameChg chg="add">
          <ac:chgData name="Rebecca Francis-Davies" userId="S::r.francis-davies@uwtsd.ac.uk::caf69e2c-2198-47a4-8268-c57958bd4ca9" providerId="AD" clId="Web-{1B490AE6-7ACB-AACF-BF45-19318BA498C1}" dt="2024-11-21T13:58:48.670" v="345"/>
          <ac:graphicFrameMkLst>
            <pc:docMk/>
            <pc:sldMk cId="1428420549" sldId="260"/>
            <ac:graphicFrameMk id="5" creationId="{2B8C39BB-5048-4149-F686-AB8E6AB9BCB0}"/>
          </ac:graphicFrameMkLst>
        </pc:graphicFrameChg>
      </pc:sldChg>
      <pc:sldChg chg="addSp delSp modSp new del mod setBg">
        <pc:chgData name="Rebecca Francis-Davies" userId="S::r.francis-davies@uwtsd.ac.uk::caf69e2c-2198-47a4-8268-c57958bd4ca9" providerId="AD" clId="Web-{1B490AE6-7ACB-AACF-BF45-19318BA498C1}" dt="2024-11-21T15:16:16.011" v="843"/>
        <pc:sldMkLst>
          <pc:docMk/>
          <pc:sldMk cId="459632333" sldId="261"/>
        </pc:sldMkLst>
        <pc:spChg chg="mod ord">
          <ac:chgData name="Rebecca Francis-Davies" userId="S::r.francis-davies@uwtsd.ac.uk::caf69e2c-2198-47a4-8268-c57958bd4ca9" providerId="AD" clId="Web-{1B490AE6-7ACB-AACF-BF45-19318BA498C1}" dt="2024-11-21T14:12:10.325" v="388"/>
          <ac:spMkLst>
            <pc:docMk/>
            <pc:sldMk cId="459632333" sldId="261"/>
            <ac:spMk id="2" creationId="{0DE059D8-8C18-8888-3B83-CB309B68DE08}"/>
          </ac:spMkLst>
        </pc:spChg>
        <pc:spChg chg="del">
          <ac:chgData name="Rebecca Francis-Davies" userId="S::r.francis-davies@uwtsd.ac.uk::caf69e2c-2198-47a4-8268-c57958bd4ca9" providerId="AD" clId="Web-{1B490AE6-7ACB-AACF-BF45-19318BA498C1}" dt="2024-11-21T14:00:07.815" v="354"/>
          <ac:spMkLst>
            <pc:docMk/>
            <pc:sldMk cId="459632333" sldId="261"/>
            <ac:spMk id="3" creationId="{3E6474A3-8EB6-E899-0BBA-44B8B1A2B437}"/>
          </ac:spMkLst>
        </pc:spChg>
        <pc:spChg chg="add del mod">
          <ac:chgData name="Rebecca Francis-Davies" userId="S::r.francis-davies@uwtsd.ac.uk::caf69e2c-2198-47a4-8268-c57958bd4ca9" providerId="AD" clId="Web-{1B490AE6-7ACB-AACF-BF45-19318BA498C1}" dt="2024-11-21T14:10:30.647" v="366"/>
          <ac:spMkLst>
            <pc:docMk/>
            <pc:sldMk cId="459632333" sldId="261"/>
            <ac:spMk id="5" creationId="{7F54ABE2-EF9D-7108-6EB1-9C3940488461}"/>
          </ac:spMkLst>
        </pc:spChg>
        <pc:spChg chg="add del mod">
          <ac:chgData name="Rebecca Francis-Davies" userId="S::r.francis-davies@uwtsd.ac.uk::caf69e2c-2198-47a4-8268-c57958bd4ca9" providerId="AD" clId="Web-{1B490AE6-7ACB-AACF-BF45-19318BA498C1}" dt="2024-11-21T14:08:45.735" v="363"/>
          <ac:spMkLst>
            <pc:docMk/>
            <pc:sldMk cId="459632333" sldId="261"/>
            <ac:spMk id="8" creationId="{4F9E8A4D-7C7B-E515-3D6D-CBF05679A869}"/>
          </ac:spMkLst>
        </pc:spChg>
        <pc:spChg chg="add del mod">
          <ac:chgData name="Rebecca Francis-Davies" userId="S::r.francis-davies@uwtsd.ac.uk::caf69e2c-2198-47a4-8268-c57958bd4ca9" providerId="AD" clId="Web-{1B490AE6-7ACB-AACF-BF45-19318BA498C1}" dt="2024-11-21T14:12:10.325" v="388"/>
          <ac:spMkLst>
            <pc:docMk/>
            <pc:sldMk cId="459632333" sldId="261"/>
            <ac:spMk id="13" creationId="{862688C8-2256-1B36-17A9-94CD255A3DD2}"/>
          </ac:spMkLst>
        </pc:spChg>
        <pc:spChg chg="add del">
          <ac:chgData name="Rebecca Francis-Davies" userId="S::r.francis-davies@uwtsd.ac.uk::caf69e2c-2198-47a4-8268-c57958bd4ca9" providerId="AD" clId="Web-{1B490AE6-7ACB-AACF-BF45-19318BA498C1}" dt="2024-11-21T14:12:10.325" v="388"/>
          <ac:spMkLst>
            <pc:docMk/>
            <pc:sldMk cId="459632333" sldId="261"/>
            <ac:spMk id="16" creationId="{2CFB7124-993E-4CF3-A0CA-A32DF6CC44DF}"/>
          </ac:spMkLst>
        </pc:spChg>
        <pc:spChg chg="add del">
          <ac:chgData name="Rebecca Francis-Davies" userId="S::r.francis-davies@uwtsd.ac.uk::caf69e2c-2198-47a4-8268-c57958bd4ca9" providerId="AD" clId="Web-{1B490AE6-7ACB-AACF-BF45-19318BA498C1}" dt="2024-11-21T14:12:10.325" v="388"/>
          <ac:spMkLst>
            <pc:docMk/>
            <pc:sldMk cId="459632333" sldId="261"/>
            <ac:spMk id="18" creationId="{0694F4EA-6586-4537-8435-1C89CECA279F}"/>
          </ac:spMkLst>
        </pc:spChg>
        <pc:spChg chg="add del">
          <ac:chgData name="Rebecca Francis-Davies" userId="S::r.francis-davies@uwtsd.ac.uk::caf69e2c-2198-47a4-8268-c57958bd4ca9" providerId="AD" clId="Web-{1B490AE6-7ACB-AACF-BF45-19318BA498C1}" dt="2024-11-21T14:12:10.325" v="388"/>
          <ac:spMkLst>
            <pc:docMk/>
            <pc:sldMk cId="459632333" sldId="261"/>
            <ac:spMk id="23" creationId="{644DFB53-C7FE-4BC7-BA96-83262BE09953}"/>
          </ac:spMkLst>
        </pc:spChg>
        <pc:spChg chg="add del">
          <ac:chgData name="Rebecca Francis-Davies" userId="S::r.francis-davies@uwtsd.ac.uk::caf69e2c-2198-47a4-8268-c57958bd4ca9" providerId="AD" clId="Web-{1B490AE6-7ACB-AACF-BF45-19318BA498C1}" dt="2024-11-21T14:12:07.450" v="386"/>
          <ac:spMkLst>
            <pc:docMk/>
            <pc:sldMk cId="459632333" sldId="261"/>
            <ac:spMk id="28" creationId="{2CFB7124-993E-4CF3-A0CA-A32DF6CC44DF}"/>
          </ac:spMkLst>
        </pc:spChg>
        <pc:spChg chg="add del">
          <ac:chgData name="Rebecca Francis-Davies" userId="S::r.francis-davies@uwtsd.ac.uk::caf69e2c-2198-47a4-8268-c57958bd4ca9" providerId="AD" clId="Web-{1B490AE6-7ACB-AACF-BF45-19318BA498C1}" dt="2024-11-21T14:12:07.450" v="386"/>
          <ac:spMkLst>
            <pc:docMk/>
            <pc:sldMk cId="459632333" sldId="261"/>
            <ac:spMk id="30" creationId="{0694F4EA-6586-4537-8435-1C89CECA279F}"/>
          </ac:spMkLst>
        </pc:spChg>
        <pc:spChg chg="add del">
          <ac:chgData name="Rebecca Francis-Davies" userId="S::r.francis-davies@uwtsd.ac.uk::caf69e2c-2198-47a4-8268-c57958bd4ca9" providerId="AD" clId="Web-{1B490AE6-7ACB-AACF-BF45-19318BA498C1}" dt="2024-11-21T14:12:04.356" v="384"/>
          <ac:spMkLst>
            <pc:docMk/>
            <pc:sldMk cId="459632333" sldId="261"/>
            <ac:spMk id="35" creationId="{644DFB53-C7FE-4BC7-BA96-83262BE09953}"/>
          </ac:spMkLst>
        </pc:spChg>
        <pc:spChg chg="add del">
          <ac:chgData name="Rebecca Francis-Davies" userId="S::r.francis-davies@uwtsd.ac.uk::caf69e2c-2198-47a4-8268-c57958bd4ca9" providerId="AD" clId="Web-{1B490AE6-7ACB-AACF-BF45-19318BA498C1}" dt="2024-11-21T14:12:04.356" v="384"/>
          <ac:spMkLst>
            <pc:docMk/>
            <pc:sldMk cId="459632333" sldId="261"/>
            <ac:spMk id="37" creationId="{A7D5870E-E672-4599-965A-BEC1D0E65488}"/>
          </ac:spMkLst>
        </pc:spChg>
        <pc:picChg chg="add del mod ord">
          <ac:chgData name="Rebecca Francis-Davies" userId="S::r.francis-davies@uwtsd.ac.uk::caf69e2c-2198-47a4-8268-c57958bd4ca9" providerId="AD" clId="Web-{1B490AE6-7ACB-AACF-BF45-19318BA498C1}" dt="2024-11-21T14:00:24.675" v="362"/>
          <ac:picMkLst>
            <pc:docMk/>
            <pc:sldMk cId="459632333" sldId="261"/>
            <ac:picMk id="4" creationId="{9245424A-79AB-97C5-EAFA-88630DD4710B}"/>
          </ac:picMkLst>
        </pc:picChg>
        <pc:picChg chg="add mod ord">
          <ac:chgData name="Rebecca Francis-Davies" userId="S::r.francis-davies@uwtsd.ac.uk::caf69e2c-2198-47a4-8268-c57958bd4ca9" providerId="AD" clId="Web-{1B490AE6-7ACB-AACF-BF45-19318BA498C1}" dt="2024-11-21T14:12:10.325" v="388"/>
          <ac:picMkLst>
            <pc:docMk/>
            <pc:sldMk cId="459632333" sldId="261"/>
            <ac:picMk id="9" creationId="{112FE9B7-D317-DEF2-DAF1-EFD94D62CF33}"/>
          </ac:picMkLst>
        </pc:picChg>
      </pc:sldChg>
      <pc:sldChg chg="addSp delSp modSp new">
        <pc:chgData name="Rebecca Francis-Davies" userId="S::r.francis-davies@uwtsd.ac.uk::caf69e2c-2198-47a4-8268-c57958bd4ca9" providerId="AD" clId="Web-{1B490AE6-7ACB-AACF-BF45-19318BA498C1}" dt="2024-11-21T14:14:44.974" v="400" actId="20577"/>
        <pc:sldMkLst>
          <pc:docMk/>
          <pc:sldMk cId="1820745242" sldId="262"/>
        </pc:sldMkLst>
        <pc:spChg chg="mod">
          <ac:chgData name="Rebecca Francis-Davies" userId="S::r.francis-davies@uwtsd.ac.uk::caf69e2c-2198-47a4-8268-c57958bd4ca9" providerId="AD" clId="Web-{1B490AE6-7ACB-AACF-BF45-19318BA498C1}" dt="2024-11-21T14:14:44.974" v="400" actId="20577"/>
          <ac:spMkLst>
            <pc:docMk/>
            <pc:sldMk cId="1820745242" sldId="262"/>
            <ac:spMk id="2" creationId="{69B3C085-8919-EB88-B97A-B95728631D03}"/>
          </ac:spMkLst>
        </pc:spChg>
        <pc:spChg chg="del">
          <ac:chgData name="Rebecca Francis-Davies" userId="S::r.francis-davies@uwtsd.ac.uk::caf69e2c-2198-47a4-8268-c57958bd4ca9" providerId="AD" clId="Web-{1B490AE6-7ACB-AACF-BF45-19318BA498C1}" dt="2024-11-21T14:14:40.083" v="399"/>
          <ac:spMkLst>
            <pc:docMk/>
            <pc:sldMk cId="1820745242" sldId="262"/>
            <ac:spMk id="3" creationId="{3B1F2158-64DA-C344-AAE7-813A1633732B}"/>
          </ac:spMkLst>
        </pc:spChg>
        <pc:picChg chg="add mod ord">
          <ac:chgData name="Rebecca Francis-Davies" userId="S::r.francis-davies@uwtsd.ac.uk::caf69e2c-2198-47a4-8268-c57958bd4ca9" providerId="AD" clId="Web-{1B490AE6-7ACB-AACF-BF45-19318BA498C1}" dt="2024-11-21T14:14:40.083" v="399"/>
          <ac:picMkLst>
            <pc:docMk/>
            <pc:sldMk cId="1820745242" sldId="262"/>
            <ac:picMk id="4" creationId="{5D5CD221-8D9A-2828-788C-8A0687E23923}"/>
          </ac:picMkLst>
        </pc:picChg>
      </pc:sldChg>
      <pc:sldChg chg="addSp modSp new mod setBg">
        <pc:chgData name="Rebecca Francis-Davies" userId="S::r.francis-davies@uwtsd.ac.uk::caf69e2c-2198-47a4-8268-c57958bd4ca9" providerId="AD" clId="Web-{1B490AE6-7ACB-AACF-BF45-19318BA498C1}" dt="2024-11-21T14:18:00.923" v="482"/>
        <pc:sldMkLst>
          <pc:docMk/>
          <pc:sldMk cId="3272743230" sldId="263"/>
        </pc:sldMkLst>
        <pc:spChg chg="mod">
          <ac:chgData name="Rebecca Francis-Davies" userId="S::r.francis-davies@uwtsd.ac.uk::caf69e2c-2198-47a4-8268-c57958bd4ca9" providerId="AD" clId="Web-{1B490AE6-7ACB-AACF-BF45-19318BA498C1}" dt="2024-11-21T14:18:00.923" v="482"/>
          <ac:spMkLst>
            <pc:docMk/>
            <pc:sldMk cId="3272743230" sldId="263"/>
            <ac:spMk id="2" creationId="{1600C165-1437-92D2-0EAF-ADD93CD82BD8}"/>
          </ac:spMkLst>
        </pc:spChg>
        <pc:spChg chg="mod">
          <ac:chgData name="Rebecca Francis-Davies" userId="S::r.francis-davies@uwtsd.ac.uk::caf69e2c-2198-47a4-8268-c57958bd4ca9" providerId="AD" clId="Web-{1B490AE6-7ACB-AACF-BF45-19318BA498C1}" dt="2024-11-21T14:18:00.923" v="482"/>
          <ac:spMkLst>
            <pc:docMk/>
            <pc:sldMk cId="3272743230" sldId="263"/>
            <ac:spMk id="3" creationId="{840DD0AD-BE50-CB51-0486-528FF78362B9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4:18:00.923" v="482"/>
          <ac:spMkLst>
            <pc:docMk/>
            <pc:sldMk cId="3272743230" sldId="263"/>
            <ac:spMk id="9" creationId="{BD496F58-731B-4833-93F9-53192FC219DE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4:18:00.923" v="482"/>
          <ac:spMkLst>
            <pc:docMk/>
            <pc:sldMk cId="3272743230" sldId="263"/>
            <ac:spMk id="11" creationId="{195B3A3C-971D-4F24-9512-C9E4590CAD80}"/>
          </ac:spMkLst>
        </pc:spChg>
        <pc:picChg chg="add">
          <ac:chgData name="Rebecca Francis-Davies" userId="S::r.francis-davies@uwtsd.ac.uk::caf69e2c-2198-47a4-8268-c57958bd4ca9" providerId="AD" clId="Web-{1B490AE6-7ACB-AACF-BF45-19318BA498C1}" dt="2024-11-21T14:18:00.923" v="482"/>
          <ac:picMkLst>
            <pc:docMk/>
            <pc:sldMk cId="3272743230" sldId="263"/>
            <ac:picMk id="5" creationId="{2C86426C-74D0-7DFB-18FD-8DBE2727956B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1B490AE6-7ACB-AACF-BF45-19318BA498C1}" dt="2024-11-21T14:19:07.895" v="537"/>
        <pc:sldMkLst>
          <pc:docMk/>
          <pc:sldMk cId="2048658092" sldId="264"/>
        </pc:sldMkLst>
        <pc:spChg chg="mod">
          <ac:chgData name="Rebecca Francis-Davies" userId="S::r.francis-davies@uwtsd.ac.uk::caf69e2c-2198-47a4-8268-c57958bd4ca9" providerId="AD" clId="Web-{1B490AE6-7ACB-AACF-BF45-19318BA498C1}" dt="2024-11-21T14:19:07.895" v="537"/>
          <ac:spMkLst>
            <pc:docMk/>
            <pc:sldMk cId="2048658092" sldId="264"/>
            <ac:spMk id="2" creationId="{833654D9-3DD0-A74C-FB7F-68317F03A389}"/>
          </ac:spMkLst>
        </pc:spChg>
        <pc:spChg chg="del mod">
          <ac:chgData name="Rebecca Francis-Davies" userId="S::r.francis-davies@uwtsd.ac.uk::caf69e2c-2198-47a4-8268-c57958bd4ca9" providerId="AD" clId="Web-{1B490AE6-7ACB-AACF-BF45-19318BA498C1}" dt="2024-11-21T14:19:07.895" v="537"/>
          <ac:spMkLst>
            <pc:docMk/>
            <pc:sldMk cId="2048658092" sldId="264"/>
            <ac:spMk id="3" creationId="{DD63B1B7-6B6D-DEFF-7363-4EE7B88E5176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4:19:07.895" v="537"/>
          <ac:spMkLst>
            <pc:docMk/>
            <pc:sldMk cId="2048658092" sldId="264"/>
            <ac:spMk id="9" creationId="{5985DA6E-9744-43B5-B516-200B586EE034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4:19:07.895" v="537"/>
          <ac:spMkLst>
            <pc:docMk/>
            <pc:sldMk cId="2048658092" sldId="264"/>
            <ac:spMk id="11" creationId="{6CF494AD-371C-4987-843F-FA145E5B15D1}"/>
          </ac:spMkLst>
        </pc:spChg>
        <pc:graphicFrameChg chg="add">
          <ac:chgData name="Rebecca Francis-Davies" userId="S::r.francis-davies@uwtsd.ac.uk::caf69e2c-2198-47a4-8268-c57958bd4ca9" providerId="AD" clId="Web-{1B490AE6-7ACB-AACF-BF45-19318BA498C1}" dt="2024-11-21T14:19:07.895" v="537"/>
          <ac:graphicFrameMkLst>
            <pc:docMk/>
            <pc:sldMk cId="2048658092" sldId="264"/>
            <ac:graphicFrameMk id="5" creationId="{0DD1973C-A413-5A1B-125F-958B9F99B48A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1B490AE6-7ACB-AACF-BF45-19318BA498C1}" dt="2024-11-21T14:20:21.243" v="574"/>
        <pc:sldMkLst>
          <pc:docMk/>
          <pc:sldMk cId="3469357935" sldId="265"/>
        </pc:sldMkLst>
        <pc:spChg chg="mod">
          <ac:chgData name="Rebecca Francis-Davies" userId="S::r.francis-davies@uwtsd.ac.uk::caf69e2c-2198-47a4-8268-c57958bd4ca9" providerId="AD" clId="Web-{1B490AE6-7ACB-AACF-BF45-19318BA498C1}" dt="2024-11-21T14:20:21.243" v="574"/>
          <ac:spMkLst>
            <pc:docMk/>
            <pc:sldMk cId="3469357935" sldId="265"/>
            <ac:spMk id="2" creationId="{954555AC-F132-1151-BB10-1A89E0564C20}"/>
          </ac:spMkLst>
        </pc:spChg>
        <pc:spChg chg="del mod">
          <ac:chgData name="Rebecca Francis-Davies" userId="S::r.francis-davies@uwtsd.ac.uk::caf69e2c-2198-47a4-8268-c57958bd4ca9" providerId="AD" clId="Web-{1B490AE6-7ACB-AACF-BF45-19318BA498C1}" dt="2024-11-21T14:20:21.243" v="574"/>
          <ac:spMkLst>
            <pc:docMk/>
            <pc:sldMk cId="3469357935" sldId="265"/>
            <ac:spMk id="3" creationId="{BB903EDC-5DB9-EA78-FCA6-7ADBA4717059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4:20:21.243" v="574"/>
          <ac:spMkLst>
            <pc:docMk/>
            <pc:sldMk cId="3469357935" sldId="265"/>
            <ac:spMk id="9" creationId="{C67669C8-6167-4A30-AD4E-0215E64832E2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4:20:21.243" v="574"/>
          <ac:spMkLst>
            <pc:docMk/>
            <pc:sldMk cId="3469357935" sldId="265"/>
            <ac:spMk id="11" creationId="{FC0265E0-7389-441B-AD2F-9304B3D508F2}"/>
          </ac:spMkLst>
        </pc:spChg>
        <pc:graphicFrameChg chg="add">
          <ac:chgData name="Rebecca Francis-Davies" userId="S::r.francis-davies@uwtsd.ac.uk::caf69e2c-2198-47a4-8268-c57958bd4ca9" providerId="AD" clId="Web-{1B490AE6-7ACB-AACF-BF45-19318BA498C1}" dt="2024-11-21T14:20:21.243" v="574"/>
          <ac:graphicFrameMkLst>
            <pc:docMk/>
            <pc:sldMk cId="3469357935" sldId="265"/>
            <ac:graphicFrameMk id="5" creationId="{CD8BA888-A4D8-D53F-1760-010B0AE57076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1B490AE6-7ACB-AACF-BF45-19318BA498C1}" dt="2024-11-21T14:21:20.028" v="636"/>
        <pc:sldMkLst>
          <pc:docMk/>
          <pc:sldMk cId="2312096150" sldId="266"/>
        </pc:sldMkLst>
        <pc:spChg chg="mod">
          <ac:chgData name="Rebecca Francis-Davies" userId="S::r.francis-davies@uwtsd.ac.uk::caf69e2c-2198-47a4-8268-c57958bd4ca9" providerId="AD" clId="Web-{1B490AE6-7ACB-AACF-BF45-19318BA498C1}" dt="2024-11-21T14:21:20.028" v="636"/>
          <ac:spMkLst>
            <pc:docMk/>
            <pc:sldMk cId="2312096150" sldId="266"/>
            <ac:spMk id="2" creationId="{4FF276CD-48DD-5247-8A8E-58E2DC1248A4}"/>
          </ac:spMkLst>
        </pc:spChg>
        <pc:spChg chg="mod">
          <ac:chgData name="Rebecca Francis-Davies" userId="S::r.francis-davies@uwtsd.ac.uk::caf69e2c-2198-47a4-8268-c57958bd4ca9" providerId="AD" clId="Web-{1B490AE6-7ACB-AACF-BF45-19318BA498C1}" dt="2024-11-21T14:21:20.028" v="636"/>
          <ac:spMkLst>
            <pc:docMk/>
            <pc:sldMk cId="2312096150" sldId="266"/>
            <ac:spMk id="3" creationId="{28EEB542-12E4-2752-7D52-D1EC42C434AC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4:21:20.028" v="636"/>
          <ac:spMkLst>
            <pc:docMk/>
            <pc:sldMk cId="2312096150" sldId="266"/>
            <ac:spMk id="9" creationId="{BD496F58-731B-4833-93F9-53192FC219DE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4:21:20.028" v="636"/>
          <ac:spMkLst>
            <pc:docMk/>
            <pc:sldMk cId="2312096150" sldId="266"/>
            <ac:spMk id="11" creationId="{195B3A3C-971D-4F24-9512-C9E4590CAD80}"/>
          </ac:spMkLst>
        </pc:spChg>
        <pc:picChg chg="add">
          <ac:chgData name="Rebecca Francis-Davies" userId="S::r.francis-davies@uwtsd.ac.uk::caf69e2c-2198-47a4-8268-c57958bd4ca9" providerId="AD" clId="Web-{1B490AE6-7ACB-AACF-BF45-19318BA498C1}" dt="2024-11-21T14:21:20.028" v="636"/>
          <ac:picMkLst>
            <pc:docMk/>
            <pc:sldMk cId="2312096150" sldId="266"/>
            <ac:picMk id="5" creationId="{25B017B5-18AC-CE5A-AD88-573C0CCE07E5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1B490AE6-7ACB-AACF-BF45-19318BA498C1}" dt="2024-11-21T14:22:41.376" v="681"/>
        <pc:sldMkLst>
          <pc:docMk/>
          <pc:sldMk cId="1693857713" sldId="267"/>
        </pc:sldMkLst>
        <pc:spChg chg="mod">
          <ac:chgData name="Rebecca Francis-Davies" userId="S::r.francis-davies@uwtsd.ac.uk::caf69e2c-2198-47a4-8268-c57958bd4ca9" providerId="AD" clId="Web-{1B490AE6-7ACB-AACF-BF45-19318BA498C1}" dt="2024-11-21T14:22:41.376" v="681"/>
          <ac:spMkLst>
            <pc:docMk/>
            <pc:sldMk cId="1693857713" sldId="267"/>
            <ac:spMk id="2" creationId="{3E127076-4281-307A-1A43-B9E6CAB5F584}"/>
          </ac:spMkLst>
        </pc:spChg>
        <pc:spChg chg="del mod">
          <ac:chgData name="Rebecca Francis-Davies" userId="S::r.francis-davies@uwtsd.ac.uk::caf69e2c-2198-47a4-8268-c57958bd4ca9" providerId="AD" clId="Web-{1B490AE6-7ACB-AACF-BF45-19318BA498C1}" dt="2024-11-21T14:22:41.376" v="681"/>
          <ac:spMkLst>
            <pc:docMk/>
            <pc:sldMk cId="1693857713" sldId="267"/>
            <ac:spMk id="3" creationId="{B67599DD-5EF5-DAA2-CF9F-2BC22E2C1A09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4:22:41.376" v="681"/>
          <ac:spMkLst>
            <pc:docMk/>
            <pc:sldMk cId="1693857713" sldId="267"/>
            <ac:spMk id="9" creationId="{5985DA6E-9744-43B5-B516-200B586EE034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4:22:41.376" v="681"/>
          <ac:spMkLst>
            <pc:docMk/>
            <pc:sldMk cId="1693857713" sldId="267"/>
            <ac:spMk id="11" creationId="{6CF494AD-371C-4987-843F-FA145E5B15D1}"/>
          </ac:spMkLst>
        </pc:spChg>
        <pc:graphicFrameChg chg="add">
          <ac:chgData name="Rebecca Francis-Davies" userId="S::r.francis-davies@uwtsd.ac.uk::caf69e2c-2198-47a4-8268-c57958bd4ca9" providerId="AD" clId="Web-{1B490AE6-7ACB-AACF-BF45-19318BA498C1}" dt="2024-11-21T14:22:41.376" v="681"/>
          <ac:graphicFrameMkLst>
            <pc:docMk/>
            <pc:sldMk cId="1693857713" sldId="267"/>
            <ac:graphicFrameMk id="5" creationId="{7EEFA7D5-D13F-653B-0857-C361973DA7A5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1B490AE6-7ACB-AACF-BF45-19318BA498C1}" dt="2024-11-21T15:11:24.738" v="745"/>
        <pc:sldMkLst>
          <pc:docMk/>
          <pc:sldMk cId="2762414223" sldId="268"/>
        </pc:sldMkLst>
        <pc:spChg chg="mod">
          <ac:chgData name="Rebecca Francis-Davies" userId="S::r.francis-davies@uwtsd.ac.uk::caf69e2c-2198-47a4-8268-c57958bd4ca9" providerId="AD" clId="Web-{1B490AE6-7ACB-AACF-BF45-19318BA498C1}" dt="2024-11-21T15:11:24.738" v="745"/>
          <ac:spMkLst>
            <pc:docMk/>
            <pc:sldMk cId="2762414223" sldId="268"/>
            <ac:spMk id="2" creationId="{D2389711-7F70-5F4D-E006-64DC53AEC682}"/>
          </ac:spMkLst>
        </pc:spChg>
        <pc:spChg chg="add del mod">
          <ac:chgData name="Rebecca Francis-Davies" userId="S::r.francis-davies@uwtsd.ac.uk::caf69e2c-2198-47a4-8268-c57958bd4ca9" providerId="AD" clId="Web-{1B490AE6-7ACB-AACF-BF45-19318BA498C1}" dt="2024-11-21T15:11:24.738" v="745"/>
          <ac:spMkLst>
            <pc:docMk/>
            <pc:sldMk cId="2762414223" sldId="268"/>
            <ac:spMk id="3" creationId="{A373E858-E11C-A41C-3293-AE4ED103933D}"/>
          </ac:spMkLst>
        </pc:spChg>
        <pc:spChg chg="add del">
          <ac:chgData name="Rebecca Francis-Davies" userId="S::r.francis-davies@uwtsd.ac.uk::caf69e2c-2198-47a4-8268-c57958bd4ca9" providerId="AD" clId="Web-{1B490AE6-7ACB-AACF-BF45-19318BA498C1}" dt="2024-11-21T15:11:24.707" v="744"/>
          <ac:spMkLst>
            <pc:docMk/>
            <pc:sldMk cId="2762414223" sldId="268"/>
            <ac:spMk id="9" creationId="{5985DA6E-9744-43B5-B516-200B586EE034}"/>
          </ac:spMkLst>
        </pc:spChg>
        <pc:spChg chg="add del">
          <ac:chgData name="Rebecca Francis-Davies" userId="S::r.francis-davies@uwtsd.ac.uk::caf69e2c-2198-47a4-8268-c57958bd4ca9" providerId="AD" clId="Web-{1B490AE6-7ACB-AACF-BF45-19318BA498C1}" dt="2024-11-21T15:11:24.707" v="744"/>
          <ac:spMkLst>
            <pc:docMk/>
            <pc:sldMk cId="2762414223" sldId="268"/>
            <ac:spMk id="11" creationId="{6CF494AD-371C-4987-843F-FA145E5B15D1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5:11:24.738" v="745"/>
          <ac:spMkLst>
            <pc:docMk/>
            <pc:sldMk cId="2762414223" sldId="268"/>
            <ac:spMk id="13" creationId="{95B4416B-38BB-4877-A487-E9DD15F7B8EC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5:11:24.738" v="745"/>
          <ac:spMkLst>
            <pc:docMk/>
            <pc:sldMk cId="2762414223" sldId="268"/>
            <ac:spMk id="14" creationId="{17C3AB18-3A6A-4986-BACC-5F6761D847AF}"/>
          </ac:spMkLst>
        </pc:spChg>
        <pc:graphicFrameChg chg="add del">
          <ac:chgData name="Rebecca Francis-Davies" userId="S::r.francis-davies@uwtsd.ac.uk::caf69e2c-2198-47a4-8268-c57958bd4ca9" providerId="AD" clId="Web-{1B490AE6-7ACB-AACF-BF45-19318BA498C1}" dt="2024-11-21T15:11:24.707" v="744"/>
          <ac:graphicFrameMkLst>
            <pc:docMk/>
            <pc:sldMk cId="2762414223" sldId="268"/>
            <ac:graphicFrameMk id="5" creationId="{2C0C07FF-3A6B-2BD4-C204-139A3AC8AB67}"/>
          </ac:graphicFrameMkLst>
        </pc:graphicFrameChg>
        <pc:graphicFrameChg chg="add">
          <ac:chgData name="Rebecca Francis-Davies" userId="S::r.francis-davies@uwtsd.ac.uk::caf69e2c-2198-47a4-8268-c57958bd4ca9" providerId="AD" clId="Web-{1B490AE6-7ACB-AACF-BF45-19318BA498C1}" dt="2024-11-21T15:11:24.738" v="745"/>
          <ac:graphicFrameMkLst>
            <pc:docMk/>
            <pc:sldMk cId="2762414223" sldId="268"/>
            <ac:graphicFrameMk id="15" creationId="{3B1E2DBE-B0F5-1E77-CC63-D9ED1BD62AB7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1B490AE6-7ACB-AACF-BF45-19318BA498C1}" dt="2024-11-21T15:12:33.962" v="766"/>
        <pc:sldMkLst>
          <pc:docMk/>
          <pc:sldMk cId="657190481" sldId="269"/>
        </pc:sldMkLst>
        <pc:spChg chg="mod">
          <ac:chgData name="Rebecca Francis-Davies" userId="S::r.francis-davies@uwtsd.ac.uk::caf69e2c-2198-47a4-8268-c57958bd4ca9" providerId="AD" clId="Web-{1B490AE6-7ACB-AACF-BF45-19318BA498C1}" dt="2024-11-21T15:12:33.962" v="766"/>
          <ac:spMkLst>
            <pc:docMk/>
            <pc:sldMk cId="657190481" sldId="269"/>
            <ac:spMk id="2" creationId="{151D2F4D-EE7E-59AD-EE53-ED87DBDA7BAD}"/>
          </ac:spMkLst>
        </pc:spChg>
        <pc:spChg chg="mod">
          <ac:chgData name="Rebecca Francis-Davies" userId="S::r.francis-davies@uwtsd.ac.uk::caf69e2c-2198-47a4-8268-c57958bd4ca9" providerId="AD" clId="Web-{1B490AE6-7ACB-AACF-BF45-19318BA498C1}" dt="2024-11-21T15:12:33.962" v="766"/>
          <ac:spMkLst>
            <pc:docMk/>
            <pc:sldMk cId="657190481" sldId="269"/>
            <ac:spMk id="3" creationId="{C05927AE-F8F1-3FBB-7164-0B5AC22B7159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5:12:33.962" v="766"/>
          <ac:spMkLst>
            <pc:docMk/>
            <pc:sldMk cId="657190481" sldId="269"/>
            <ac:spMk id="9" creationId="{BD496F58-731B-4833-93F9-53192FC219DE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5:12:33.962" v="766"/>
          <ac:spMkLst>
            <pc:docMk/>
            <pc:sldMk cId="657190481" sldId="269"/>
            <ac:spMk id="11" creationId="{195B3A3C-971D-4F24-9512-C9E4590CAD80}"/>
          </ac:spMkLst>
        </pc:spChg>
        <pc:picChg chg="add">
          <ac:chgData name="Rebecca Francis-Davies" userId="S::r.francis-davies@uwtsd.ac.uk::caf69e2c-2198-47a4-8268-c57958bd4ca9" providerId="AD" clId="Web-{1B490AE6-7ACB-AACF-BF45-19318BA498C1}" dt="2024-11-21T15:12:33.962" v="766"/>
          <ac:picMkLst>
            <pc:docMk/>
            <pc:sldMk cId="657190481" sldId="269"/>
            <ac:picMk id="5" creationId="{D617DBA6-A8E2-C86F-85EE-82ED38BA84E8}"/>
          </ac:picMkLst>
        </pc:picChg>
      </pc:sldChg>
      <pc:sldChg chg="addSp delSp modSp new">
        <pc:chgData name="Rebecca Francis-Davies" userId="S::r.francis-davies@uwtsd.ac.uk::caf69e2c-2198-47a4-8268-c57958bd4ca9" providerId="AD" clId="Web-{1B490AE6-7ACB-AACF-BF45-19318BA498C1}" dt="2024-11-21T15:13:56.469" v="792" actId="20577"/>
        <pc:sldMkLst>
          <pc:docMk/>
          <pc:sldMk cId="2917534522" sldId="270"/>
        </pc:sldMkLst>
        <pc:spChg chg="mod">
          <ac:chgData name="Rebecca Francis-Davies" userId="S::r.francis-davies@uwtsd.ac.uk::caf69e2c-2198-47a4-8268-c57958bd4ca9" providerId="AD" clId="Web-{1B490AE6-7ACB-AACF-BF45-19318BA498C1}" dt="2024-11-21T15:13:56.469" v="792" actId="20577"/>
          <ac:spMkLst>
            <pc:docMk/>
            <pc:sldMk cId="2917534522" sldId="270"/>
            <ac:spMk id="2" creationId="{FC65B58E-FF00-AFED-FA81-D68EAA64BFCB}"/>
          </ac:spMkLst>
        </pc:spChg>
        <pc:spChg chg="del">
          <ac:chgData name="Rebecca Francis-Davies" userId="S::r.francis-davies@uwtsd.ac.uk::caf69e2c-2198-47a4-8268-c57958bd4ca9" providerId="AD" clId="Web-{1B490AE6-7ACB-AACF-BF45-19318BA498C1}" dt="2024-11-21T15:13:24.763" v="786"/>
          <ac:spMkLst>
            <pc:docMk/>
            <pc:sldMk cId="2917534522" sldId="270"/>
            <ac:spMk id="3" creationId="{50C55DDF-0A87-821D-7BAC-27B4A0642DB7}"/>
          </ac:spMkLst>
        </pc:spChg>
        <pc:picChg chg="add mod ord">
          <ac:chgData name="Rebecca Francis-Davies" userId="S::r.francis-davies@uwtsd.ac.uk::caf69e2c-2198-47a4-8268-c57958bd4ca9" providerId="AD" clId="Web-{1B490AE6-7ACB-AACF-BF45-19318BA498C1}" dt="2024-11-21T15:13:24.763" v="786"/>
          <ac:picMkLst>
            <pc:docMk/>
            <pc:sldMk cId="2917534522" sldId="270"/>
            <ac:picMk id="4" creationId="{2B1EF728-85FB-E4B5-830B-39D687D7EDBB}"/>
          </ac:picMkLst>
        </pc:picChg>
      </pc:sldChg>
      <pc:sldChg chg="addSp modSp new mod setBg">
        <pc:chgData name="Rebecca Francis-Davies" userId="S::r.francis-davies@uwtsd.ac.uk::caf69e2c-2198-47a4-8268-c57958bd4ca9" providerId="AD" clId="Web-{1B490AE6-7ACB-AACF-BF45-19318BA498C1}" dt="2024-11-21T15:16:22.402" v="844" actId="14100"/>
        <pc:sldMkLst>
          <pc:docMk/>
          <pc:sldMk cId="3884502276" sldId="271"/>
        </pc:sldMkLst>
        <pc:spChg chg="mod">
          <ac:chgData name="Rebecca Francis-Davies" userId="S::r.francis-davies@uwtsd.ac.uk::caf69e2c-2198-47a4-8268-c57958bd4ca9" providerId="AD" clId="Web-{1B490AE6-7ACB-AACF-BF45-19318BA498C1}" dt="2024-11-21T15:16:09.932" v="842"/>
          <ac:spMkLst>
            <pc:docMk/>
            <pc:sldMk cId="3884502276" sldId="271"/>
            <ac:spMk id="2" creationId="{6632F296-D94E-F3B9-37A2-DCDE87EAB703}"/>
          </ac:spMkLst>
        </pc:spChg>
        <pc:spChg chg="mod">
          <ac:chgData name="Rebecca Francis-Davies" userId="S::r.francis-davies@uwtsd.ac.uk::caf69e2c-2198-47a4-8268-c57958bd4ca9" providerId="AD" clId="Web-{1B490AE6-7ACB-AACF-BF45-19318BA498C1}" dt="2024-11-21T15:16:09.932" v="842"/>
          <ac:spMkLst>
            <pc:docMk/>
            <pc:sldMk cId="3884502276" sldId="271"/>
            <ac:spMk id="3" creationId="{DCD7E886-1C0A-193B-BB82-79511A5EF6CC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5:16:09.932" v="842"/>
          <ac:spMkLst>
            <pc:docMk/>
            <pc:sldMk cId="3884502276" sldId="271"/>
            <ac:spMk id="9" creationId="{BD496F58-731B-4833-93F9-53192FC219DE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5:16:09.932" v="842"/>
          <ac:spMkLst>
            <pc:docMk/>
            <pc:sldMk cId="3884502276" sldId="271"/>
            <ac:spMk id="11" creationId="{195B3A3C-971D-4F24-9512-C9E4590CAD80}"/>
          </ac:spMkLst>
        </pc:spChg>
        <pc:picChg chg="add mod">
          <ac:chgData name="Rebecca Francis-Davies" userId="S::r.francis-davies@uwtsd.ac.uk::caf69e2c-2198-47a4-8268-c57958bd4ca9" providerId="AD" clId="Web-{1B490AE6-7ACB-AACF-BF45-19318BA498C1}" dt="2024-11-21T15:16:22.402" v="844" actId="14100"/>
          <ac:picMkLst>
            <pc:docMk/>
            <pc:sldMk cId="3884502276" sldId="271"/>
            <ac:picMk id="4" creationId="{852E25C2-D77B-9B82-56A2-8F7586CFB5CD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1B490AE6-7ACB-AACF-BF45-19318BA498C1}" dt="2024-11-21T15:17:34.751" v="852"/>
        <pc:sldMkLst>
          <pc:docMk/>
          <pc:sldMk cId="105772650" sldId="272"/>
        </pc:sldMkLst>
        <pc:spChg chg="mod">
          <ac:chgData name="Rebecca Francis-Davies" userId="S::r.francis-davies@uwtsd.ac.uk::caf69e2c-2198-47a4-8268-c57958bd4ca9" providerId="AD" clId="Web-{1B490AE6-7ACB-AACF-BF45-19318BA498C1}" dt="2024-11-21T15:17:34.751" v="852"/>
          <ac:spMkLst>
            <pc:docMk/>
            <pc:sldMk cId="105772650" sldId="272"/>
            <ac:spMk id="2" creationId="{184E66D2-969E-5B12-EE20-3ACD5BF5FD7A}"/>
          </ac:spMkLst>
        </pc:spChg>
        <pc:spChg chg="del">
          <ac:chgData name="Rebecca Francis-Davies" userId="S::r.francis-davies@uwtsd.ac.uk::caf69e2c-2198-47a4-8268-c57958bd4ca9" providerId="AD" clId="Web-{1B490AE6-7ACB-AACF-BF45-19318BA498C1}" dt="2024-11-21T15:17:30.063" v="850"/>
          <ac:spMkLst>
            <pc:docMk/>
            <pc:sldMk cId="105772650" sldId="272"/>
            <ac:spMk id="3" creationId="{883EE042-CC2E-9A7F-9ED4-451F6E12AEDB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5:17:34.751" v="852"/>
          <ac:spMkLst>
            <pc:docMk/>
            <pc:sldMk cId="105772650" sldId="272"/>
            <ac:spMk id="9" creationId="{F1CE6CDF-ADB7-468C-85C9-B20A076F3C16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5:17:34.751" v="852"/>
          <ac:spMkLst>
            <pc:docMk/>
            <pc:sldMk cId="105772650" sldId="272"/>
            <ac:spMk id="11" creationId="{639EA3C6-5BB9-4426-BF58-2B808502F815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5:17:34.751" v="852"/>
          <ac:spMkLst>
            <pc:docMk/>
            <pc:sldMk cId="105772650" sldId="272"/>
            <ac:spMk id="13" creationId="{480A35E7-9EF6-40E1-A6C5-0B6D3D7245DD}"/>
          </ac:spMkLst>
        </pc:spChg>
        <pc:picChg chg="add mod ord">
          <ac:chgData name="Rebecca Francis-Davies" userId="S::r.francis-davies@uwtsd.ac.uk::caf69e2c-2198-47a4-8268-c57958bd4ca9" providerId="AD" clId="Web-{1B490AE6-7ACB-AACF-BF45-19318BA498C1}" dt="2024-11-21T15:17:34.751" v="852"/>
          <ac:picMkLst>
            <pc:docMk/>
            <pc:sldMk cId="105772650" sldId="272"/>
            <ac:picMk id="4" creationId="{EBD3B6CA-8B39-B565-596D-EE3F351B075D}"/>
          </ac:picMkLst>
        </pc:picChg>
      </pc:sldChg>
      <pc:sldChg chg="addSp modSp new mod setBg">
        <pc:chgData name="Rebecca Francis-Davies" userId="S::r.francis-davies@uwtsd.ac.uk::caf69e2c-2198-47a4-8268-c57958bd4ca9" providerId="AD" clId="Web-{1B490AE6-7ACB-AACF-BF45-19318BA498C1}" dt="2024-11-21T15:27:41.251" v="978"/>
        <pc:sldMkLst>
          <pc:docMk/>
          <pc:sldMk cId="3036868291" sldId="273"/>
        </pc:sldMkLst>
        <pc:spChg chg="mod">
          <ac:chgData name="Rebecca Francis-Davies" userId="S::r.francis-davies@uwtsd.ac.uk::caf69e2c-2198-47a4-8268-c57958bd4ca9" providerId="AD" clId="Web-{1B490AE6-7ACB-AACF-BF45-19318BA498C1}" dt="2024-11-21T15:27:41.251" v="978"/>
          <ac:spMkLst>
            <pc:docMk/>
            <pc:sldMk cId="3036868291" sldId="273"/>
            <ac:spMk id="2" creationId="{A66043D0-CCDA-7370-AF9B-D738686559EE}"/>
          </ac:spMkLst>
        </pc:spChg>
        <pc:spChg chg="mod">
          <ac:chgData name="Rebecca Francis-Davies" userId="S::r.francis-davies@uwtsd.ac.uk::caf69e2c-2198-47a4-8268-c57958bd4ca9" providerId="AD" clId="Web-{1B490AE6-7ACB-AACF-BF45-19318BA498C1}" dt="2024-11-21T15:27:41.251" v="978"/>
          <ac:spMkLst>
            <pc:docMk/>
            <pc:sldMk cId="3036868291" sldId="273"/>
            <ac:spMk id="3" creationId="{28235A34-FDE0-85FB-EB6D-A840BEB64B0B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5:27:41.251" v="978"/>
          <ac:spMkLst>
            <pc:docMk/>
            <pc:sldMk cId="3036868291" sldId="273"/>
            <ac:spMk id="8" creationId="{13BF1CB8-C4D2-46A7-900D-7B057EBD241F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5:27:41.251" v="978"/>
          <ac:spMkLst>
            <pc:docMk/>
            <pc:sldMk cId="3036868291" sldId="273"/>
            <ac:spMk id="10" creationId="{8047ED37-AD62-4555-A369-81CC3152B499}"/>
          </ac:spMkLst>
        </pc:spChg>
      </pc:sldChg>
      <pc:sldChg chg="addSp delSp modSp new mod setBg">
        <pc:chgData name="Rebecca Francis-Davies" userId="S::r.francis-davies@uwtsd.ac.uk::caf69e2c-2198-47a4-8268-c57958bd4ca9" providerId="AD" clId="Web-{1B490AE6-7ACB-AACF-BF45-19318BA498C1}" dt="2024-11-21T15:30:08.012" v="1115"/>
        <pc:sldMkLst>
          <pc:docMk/>
          <pc:sldMk cId="697609525" sldId="274"/>
        </pc:sldMkLst>
        <pc:spChg chg="mod">
          <ac:chgData name="Rebecca Francis-Davies" userId="S::r.francis-davies@uwtsd.ac.uk::caf69e2c-2198-47a4-8268-c57958bd4ca9" providerId="AD" clId="Web-{1B490AE6-7ACB-AACF-BF45-19318BA498C1}" dt="2024-11-21T15:30:08.012" v="1115"/>
          <ac:spMkLst>
            <pc:docMk/>
            <pc:sldMk cId="697609525" sldId="274"/>
            <ac:spMk id="2" creationId="{ABCB0F23-118D-C244-00BB-9F3D96DEA1AC}"/>
          </ac:spMkLst>
        </pc:spChg>
        <pc:spChg chg="del mod">
          <ac:chgData name="Rebecca Francis-Davies" userId="S::r.francis-davies@uwtsd.ac.uk::caf69e2c-2198-47a4-8268-c57958bd4ca9" providerId="AD" clId="Web-{1B490AE6-7ACB-AACF-BF45-19318BA498C1}" dt="2024-11-21T15:30:08.012" v="1115"/>
          <ac:spMkLst>
            <pc:docMk/>
            <pc:sldMk cId="697609525" sldId="274"/>
            <ac:spMk id="3" creationId="{F5D624B1-0CE7-3561-BB0C-F2E84C7830BC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5:30:08.012" v="1115"/>
          <ac:spMkLst>
            <pc:docMk/>
            <pc:sldMk cId="697609525" sldId="274"/>
            <ac:spMk id="9" creationId="{95B4416B-38BB-4877-A487-E9DD15F7B8EC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5:30:08.012" v="1115"/>
          <ac:spMkLst>
            <pc:docMk/>
            <pc:sldMk cId="697609525" sldId="274"/>
            <ac:spMk id="11" creationId="{17C3AB18-3A6A-4986-BACC-5F6761D847AF}"/>
          </ac:spMkLst>
        </pc:spChg>
        <pc:graphicFrameChg chg="add">
          <ac:chgData name="Rebecca Francis-Davies" userId="S::r.francis-davies@uwtsd.ac.uk::caf69e2c-2198-47a4-8268-c57958bd4ca9" providerId="AD" clId="Web-{1B490AE6-7ACB-AACF-BF45-19318BA498C1}" dt="2024-11-21T15:30:08.012" v="1115"/>
          <ac:graphicFrameMkLst>
            <pc:docMk/>
            <pc:sldMk cId="697609525" sldId="274"/>
            <ac:graphicFrameMk id="5" creationId="{FDC3EC8A-4171-B783-F1C7-A2FA16DAED6B}"/>
          </ac:graphicFrameMkLst>
        </pc:graphicFrameChg>
      </pc:sldChg>
      <pc:sldChg chg="addSp delSp modSp new">
        <pc:chgData name="Rebecca Francis-Davies" userId="S::r.francis-davies@uwtsd.ac.uk::caf69e2c-2198-47a4-8268-c57958bd4ca9" providerId="AD" clId="Web-{1B490AE6-7ACB-AACF-BF45-19318BA498C1}" dt="2024-11-21T15:30:29.404" v="1120"/>
        <pc:sldMkLst>
          <pc:docMk/>
          <pc:sldMk cId="4084092371" sldId="275"/>
        </pc:sldMkLst>
        <pc:spChg chg="mod">
          <ac:chgData name="Rebecca Francis-Davies" userId="S::r.francis-davies@uwtsd.ac.uk::caf69e2c-2198-47a4-8268-c57958bd4ca9" providerId="AD" clId="Web-{1B490AE6-7ACB-AACF-BF45-19318BA498C1}" dt="2024-11-21T15:30:25.185" v="1119" actId="20577"/>
          <ac:spMkLst>
            <pc:docMk/>
            <pc:sldMk cId="4084092371" sldId="275"/>
            <ac:spMk id="2" creationId="{B3E92AC8-B127-E772-4B44-118A8159C9F1}"/>
          </ac:spMkLst>
        </pc:spChg>
        <pc:spChg chg="del">
          <ac:chgData name="Rebecca Francis-Davies" userId="S::r.francis-davies@uwtsd.ac.uk::caf69e2c-2198-47a4-8268-c57958bd4ca9" providerId="AD" clId="Web-{1B490AE6-7ACB-AACF-BF45-19318BA498C1}" dt="2024-11-21T15:30:29.404" v="1120"/>
          <ac:spMkLst>
            <pc:docMk/>
            <pc:sldMk cId="4084092371" sldId="275"/>
            <ac:spMk id="3" creationId="{6FCA94A8-878F-83B7-3D13-B94DBD63118B}"/>
          </ac:spMkLst>
        </pc:spChg>
        <pc:picChg chg="add mod ord">
          <ac:chgData name="Rebecca Francis-Davies" userId="S::r.francis-davies@uwtsd.ac.uk::caf69e2c-2198-47a4-8268-c57958bd4ca9" providerId="AD" clId="Web-{1B490AE6-7ACB-AACF-BF45-19318BA498C1}" dt="2024-11-21T15:30:29.404" v="1120"/>
          <ac:picMkLst>
            <pc:docMk/>
            <pc:sldMk cId="4084092371" sldId="275"/>
            <ac:picMk id="4" creationId="{E9A8D2F9-78E1-61EE-3239-E325C41EBC23}"/>
          </ac:picMkLst>
        </pc:picChg>
      </pc:sldChg>
      <pc:sldChg chg="addSp delSp modSp new">
        <pc:chgData name="Rebecca Francis-Davies" userId="S::r.francis-davies@uwtsd.ac.uk::caf69e2c-2198-47a4-8268-c57958bd4ca9" providerId="AD" clId="Web-{1B490AE6-7ACB-AACF-BF45-19318BA498C1}" dt="2024-11-21T15:32:36.164" v="1151" actId="1076"/>
        <pc:sldMkLst>
          <pc:docMk/>
          <pc:sldMk cId="111089356" sldId="276"/>
        </pc:sldMkLst>
        <pc:spChg chg="mod">
          <ac:chgData name="Rebecca Francis-Davies" userId="S::r.francis-davies@uwtsd.ac.uk::caf69e2c-2198-47a4-8268-c57958bd4ca9" providerId="AD" clId="Web-{1B490AE6-7ACB-AACF-BF45-19318BA498C1}" dt="2024-11-21T15:31:57.786" v="1144" actId="20577"/>
          <ac:spMkLst>
            <pc:docMk/>
            <pc:sldMk cId="111089356" sldId="276"/>
            <ac:spMk id="2" creationId="{4AEB3C32-53F1-32B0-84EF-B6F2E5A34B4E}"/>
          </ac:spMkLst>
        </pc:spChg>
        <pc:spChg chg="del">
          <ac:chgData name="Rebecca Francis-Davies" userId="S::r.francis-davies@uwtsd.ac.uk::caf69e2c-2198-47a4-8268-c57958bd4ca9" providerId="AD" clId="Web-{1B490AE6-7ACB-AACF-BF45-19318BA498C1}" dt="2024-11-21T15:31:14.642" v="1127"/>
          <ac:spMkLst>
            <pc:docMk/>
            <pc:sldMk cId="111089356" sldId="276"/>
            <ac:spMk id="3" creationId="{B981444C-D3B9-A553-5470-D14DC89ACC84}"/>
          </ac:spMkLst>
        </pc:spChg>
        <pc:picChg chg="add mod ord">
          <ac:chgData name="Rebecca Francis-Davies" userId="S::r.francis-davies@uwtsd.ac.uk::caf69e2c-2198-47a4-8268-c57958bd4ca9" providerId="AD" clId="Web-{1B490AE6-7ACB-AACF-BF45-19318BA498C1}" dt="2024-11-21T15:32:36.164" v="1151" actId="1076"/>
          <ac:picMkLst>
            <pc:docMk/>
            <pc:sldMk cId="111089356" sldId="276"/>
            <ac:picMk id="4" creationId="{92DC9815-2270-3CA3-8241-7A14F0A33A33}"/>
          </ac:picMkLst>
        </pc:picChg>
        <pc:picChg chg="add del mod">
          <ac:chgData name="Rebecca Francis-Davies" userId="S::r.francis-davies@uwtsd.ac.uk::caf69e2c-2198-47a4-8268-c57958bd4ca9" providerId="AD" clId="Web-{1B490AE6-7ACB-AACF-BF45-19318BA498C1}" dt="2024-11-21T15:32:31.648" v="1150"/>
          <ac:picMkLst>
            <pc:docMk/>
            <pc:sldMk cId="111089356" sldId="276"/>
            <ac:picMk id="5" creationId="{198E165E-7382-49A0-0782-1935E71E5B99}"/>
          </ac:picMkLst>
        </pc:picChg>
      </pc:sldChg>
      <pc:sldChg chg="addSp delSp modSp new">
        <pc:chgData name="Rebecca Francis-Davies" userId="S::r.francis-davies@uwtsd.ac.uk::caf69e2c-2198-47a4-8268-c57958bd4ca9" providerId="AD" clId="Web-{1B490AE6-7ACB-AACF-BF45-19318BA498C1}" dt="2024-11-21T15:33:05.885" v="1167"/>
        <pc:sldMkLst>
          <pc:docMk/>
          <pc:sldMk cId="76122059" sldId="277"/>
        </pc:sldMkLst>
        <pc:spChg chg="mod">
          <ac:chgData name="Rebecca Francis-Davies" userId="S::r.francis-davies@uwtsd.ac.uk::caf69e2c-2198-47a4-8268-c57958bd4ca9" providerId="AD" clId="Web-{1B490AE6-7ACB-AACF-BF45-19318BA498C1}" dt="2024-11-21T15:33:02.228" v="1166" actId="20577"/>
          <ac:spMkLst>
            <pc:docMk/>
            <pc:sldMk cId="76122059" sldId="277"/>
            <ac:spMk id="2" creationId="{F8965F92-09AC-289C-FDD1-706B0B4B2519}"/>
          </ac:spMkLst>
        </pc:spChg>
        <pc:spChg chg="del">
          <ac:chgData name="Rebecca Francis-Davies" userId="S::r.francis-davies@uwtsd.ac.uk::caf69e2c-2198-47a4-8268-c57958bd4ca9" providerId="AD" clId="Web-{1B490AE6-7ACB-AACF-BF45-19318BA498C1}" dt="2024-11-21T15:33:05.885" v="1167"/>
          <ac:spMkLst>
            <pc:docMk/>
            <pc:sldMk cId="76122059" sldId="277"/>
            <ac:spMk id="3" creationId="{A9D3FC0F-1C3C-3BB6-E51A-590A53058F5E}"/>
          </ac:spMkLst>
        </pc:spChg>
        <pc:picChg chg="add mod ord">
          <ac:chgData name="Rebecca Francis-Davies" userId="S::r.francis-davies@uwtsd.ac.uk::caf69e2c-2198-47a4-8268-c57958bd4ca9" providerId="AD" clId="Web-{1B490AE6-7ACB-AACF-BF45-19318BA498C1}" dt="2024-11-21T15:33:05.885" v="1167"/>
          <ac:picMkLst>
            <pc:docMk/>
            <pc:sldMk cId="76122059" sldId="277"/>
            <ac:picMk id="4" creationId="{F651EDE4-F51E-8567-5D09-E8193CB6CE19}"/>
          </ac:picMkLst>
        </pc:picChg>
      </pc:sldChg>
      <pc:sldChg chg="addSp modSp new mod setBg">
        <pc:chgData name="Rebecca Francis-Davies" userId="S::r.francis-davies@uwtsd.ac.uk::caf69e2c-2198-47a4-8268-c57958bd4ca9" providerId="AD" clId="Web-{1B490AE6-7ACB-AACF-BF45-19318BA498C1}" dt="2024-11-21T15:34:47.424" v="1241" actId="20577"/>
        <pc:sldMkLst>
          <pc:docMk/>
          <pc:sldMk cId="2665196568" sldId="278"/>
        </pc:sldMkLst>
        <pc:spChg chg="mod">
          <ac:chgData name="Rebecca Francis-Davies" userId="S::r.francis-davies@uwtsd.ac.uk::caf69e2c-2198-47a4-8268-c57958bd4ca9" providerId="AD" clId="Web-{1B490AE6-7ACB-AACF-BF45-19318BA498C1}" dt="2024-11-21T15:34:35.970" v="1239"/>
          <ac:spMkLst>
            <pc:docMk/>
            <pc:sldMk cId="2665196568" sldId="278"/>
            <ac:spMk id="2" creationId="{85F325FE-3B7A-39DC-3128-A9CAE0A66ACD}"/>
          </ac:spMkLst>
        </pc:spChg>
        <pc:spChg chg="mod">
          <ac:chgData name="Rebecca Francis-Davies" userId="S::r.francis-davies@uwtsd.ac.uk::caf69e2c-2198-47a4-8268-c57958bd4ca9" providerId="AD" clId="Web-{1B490AE6-7ACB-AACF-BF45-19318BA498C1}" dt="2024-11-21T15:34:47.424" v="1241" actId="20577"/>
          <ac:spMkLst>
            <pc:docMk/>
            <pc:sldMk cId="2665196568" sldId="278"/>
            <ac:spMk id="3" creationId="{BD89447A-AF13-4778-7297-F7F46F43B6FE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5:34:35.970" v="1239"/>
          <ac:spMkLst>
            <pc:docMk/>
            <pc:sldMk cId="2665196568" sldId="278"/>
            <ac:spMk id="9" creationId="{F592565B-E81C-4A1C-9667-7CBCF2AC58F4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5:34:35.970" v="1239"/>
          <ac:spMkLst>
            <pc:docMk/>
            <pc:sldMk cId="2665196568" sldId="278"/>
            <ac:spMk id="11" creationId="{7F914DDC-D2A9-4C86-B057-CDBB8F174201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5:34:35.970" v="1239"/>
          <ac:spMkLst>
            <pc:docMk/>
            <pc:sldMk cId="2665196568" sldId="278"/>
            <ac:spMk id="13" creationId="{A39C7114-BEDD-41AE-8645-0502136A65FA}"/>
          </ac:spMkLst>
        </pc:spChg>
        <pc:picChg chg="add">
          <ac:chgData name="Rebecca Francis-Davies" userId="S::r.francis-davies@uwtsd.ac.uk::caf69e2c-2198-47a4-8268-c57958bd4ca9" providerId="AD" clId="Web-{1B490AE6-7ACB-AACF-BF45-19318BA498C1}" dt="2024-11-21T15:34:35.970" v="1239"/>
          <ac:picMkLst>
            <pc:docMk/>
            <pc:sldMk cId="2665196568" sldId="278"/>
            <ac:picMk id="5" creationId="{B84E495E-C686-6E36-C74B-E84025B83E75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1B490AE6-7ACB-AACF-BF45-19318BA498C1}" dt="2024-11-21T15:35:29.318" v="1272"/>
        <pc:sldMkLst>
          <pc:docMk/>
          <pc:sldMk cId="1300058324" sldId="279"/>
        </pc:sldMkLst>
        <pc:spChg chg="mod">
          <ac:chgData name="Rebecca Francis-Davies" userId="S::r.francis-davies@uwtsd.ac.uk::caf69e2c-2198-47a4-8268-c57958bd4ca9" providerId="AD" clId="Web-{1B490AE6-7ACB-AACF-BF45-19318BA498C1}" dt="2024-11-21T15:35:29.318" v="1272"/>
          <ac:spMkLst>
            <pc:docMk/>
            <pc:sldMk cId="1300058324" sldId="279"/>
            <ac:spMk id="2" creationId="{481997F3-6B52-698F-7FCF-65974C37D975}"/>
          </ac:spMkLst>
        </pc:spChg>
        <pc:spChg chg="del mod">
          <ac:chgData name="Rebecca Francis-Davies" userId="S::r.francis-davies@uwtsd.ac.uk::caf69e2c-2198-47a4-8268-c57958bd4ca9" providerId="AD" clId="Web-{1B490AE6-7ACB-AACF-BF45-19318BA498C1}" dt="2024-11-21T15:35:29.318" v="1272"/>
          <ac:spMkLst>
            <pc:docMk/>
            <pc:sldMk cId="1300058324" sldId="279"/>
            <ac:spMk id="3" creationId="{6BB4628E-8372-B528-3693-2B5426D95E48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5:35:29.318" v="1272"/>
          <ac:spMkLst>
            <pc:docMk/>
            <pc:sldMk cId="1300058324" sldId="279"/>
            <ac:spMk id="9" creationId="{95B4416B-38BB-4877-A487-E9DD15F7B8EC}"/>
          </ac:spMkLst>
        </pc:spChg>
        <pc:spChg chg="add">
          <ac:chgData name="Rebecca Francis-Davies" userId="S::r.francis-davies@uwtsd.ac.uk::caf69e2c-2198-47a4-8268-c57958bd4ca9" providerId="AD" clId="Web-{1B490AE6-7ACB-AACF-BF45-19318BA498C1}" dt="2024-11-21T15:35:29.318" v="1272"/>
          <ac:spMkLst>
            <pc:docMk/>
            <pc:sldMk cId="1300058324" sldId="279"/>
            <ac:spMk id="11" creationId="{17C3AB18-3A6A-4986-BACC-5F6761D847AF}"/>
          </ac:spMkLst>
        </pc:spChg>
        <pc:graphicFrameChg chg="add">
          <ac:chgData name="Rebecca Francis-Davies" userId="S::r.francis-davies@uwtsd.ac.uk::caf69e2c-2198-47a4-8268-c57958bd4ca9" providerId="AD" clId="Web-{1B490AE6-7ACB-AACF-BF45-19318BA498C1}" dt="2024-11-21T15:35:29.318" v="1272"/>
          <ac:graphicFrameMkLst>
            <pc:docMk/>
            <pc:sldMk cId="1300058324" sldId="279"/>
            <ac:graphicFrameMk id="5" creationId="{01A6C277-3A11-DEAB-D398-F5A669B92354}"/>
          </ac:graphicFrameMkLst>
        </pc:graphicFrameChg>
      </pc:sldChg>
      <pc:sldMasterChg chg="del delSldLayout">
        <pc:chgData name="Rebecca Francis-Davies" userId="S::r.francis-davies@uwtsd.ac.uk::caf69e2c-2198-47a4-8268-c57958bd4ca9" providerId="AD" clId="Web-{1B490AE6-7ACB-AACF-BF45-19318BA498C1}" dt="2024-11-21T13:40:53.750" v="26"/>
        <pc:sldMasterMkLst>
          <pc:docMk/>
          <pc:sldMasterMk cId="2460954070" sldId="2147483660"/>
        </pc:sldMasterMkLst>
        <pc:sldLayoutChg chg="del">
          <pc:chgData name="Rebecca Francis-Davies" userId="S::r.francis-davies@uwtsd.ac.uk::caf69e2c-2198-47a4-8268-c57958bd4ca9" providerId="AD" clId="Web-{1B490AE6-7ACB-AACF-BF45-19318BA498C1}" dt="2024-11-21T13:40:53.750" v="26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ebecca Francis-Davies" userId="S::r.francis-davies@uwtsd.ac.uk::caf69e2c-2198-47a4-8268-c57958bd4ca9" providerId="AD" clId="Web-{1B490AE6-7ACB-AACF-BF45-19318BA498C1}" dt="2024-11-21T13:40:53.750" v="26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ebecca Francis-Davies" userId="S::r.francis-davies@uwtsd.ac.uk::caf69e2c-2198-47a4-8268-c57958bd4ca9" providerId="AD" clId="Web-{1B490AE6-7ACB-AACF-BF45-19318BA498C1}" dt="2024-11-21T13:40:53.750" v="26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ebecca Francis-Davies" userId="S::r.francis-davies@uwtsd.ac.uk::caf69e2c-2198-47a4-8268-c57958bd4ca9" providerId="AD" clId="Web-{1B490AE6-7ACB-AACF-BF45-19318BA498C1}" dt="2024-11-21T13:40:53.750" v="26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ebecca Francis-Davies" userId="S::r.francis-davies@uwtsd.ac.uk::caf69e2c-2198-47a4-8268-c57958bd4ca9" providerId="AD" clId="Web-{1B490AE6-7ACB-AACF-BF45-19318BA498C1}" dt="2024-11-21T13:40:53.750" v="26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ebecca Francis-Davies" userId="S::r.francis-davies@uwtsd.ac.uk::caf69e2c-2198-47a4-8268-c57958bd4ca9" providerId="AD" clId="Web-{1B490AE6-7ACB-AACF-BF45-19318BA498C1}" dt="2024-11-21T13:40:53.750" v="26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ebecca Francis-Davies" userId="S::r.francis-davies@uwtsd.ac.uk::caf69e2c-2198-47a4-8268-c57958bd4ca9" providerId="AD" clId="Web-{1B490AE6-7ACB-AACF-BF45-19318BA498C1}" dt="2024-11-21T13:40:53.750" v="26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ebecca Francis-Davies" userId="S::r.francis-davies@uwtsd.ac.uk::caf69e2c-2198-47a4-8268-c57958bd4ca9" providerId="AD" clId="Web-{1B490AE6-7ACB-AACF-BF45-19318BA498C1}" dt="2024-11-21T13:40:53.750" v="26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ebecca Francis-Davies" userId="S::r.francis-davies@uwtsd.ac.uk::caf69e2c-2198-47a4-8268-c57958bd4ca9" providerId="AD" clId="Web-{1B490AE6-7ACB-AACF-BF45-19318BA498C1}" dt="2024-11-21T13:40:53.750" v="26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ebecca Francis-Davies" userId="S::r.francis-davies@uwtsd.ac.uk::caf69e2c-2198-47a4-8268-c57958bd4ca9" providerId="AD" clId="Web-{1B490AE6-7ACB-AACF-BF45-19318BA498C1}" dt="2024-11-21T13:40:53.750" v="26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ebecca Francis-Davies" userId="S::r.francis-davies@uwtsd.ac.uk::caf69e2c-2198-47a4-8268-c57958bd4ca9" providerId="AD" clId="Web-{1B490AE6-7ACB-AACF-BF45-19318BA498C1}" dt="2024-11-21T13:40:53.750" v="2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replId addSldLayout">
        <pc:chgData name="Rebecca Francis-Davies" userId="S::r.francis-davies@uwtsd.ac.uk::caf69e2c-2198-47a4-8268-c57958bd4ca9" providerId="AD" clId="Web-{1B490AE6-7ACB-AACF-BF45-19318BA498C1}" dt="2024-11-21T13:40:53.750" v="26"/>
        <pc:sldMasterMkLst>
          <pc:docMk/>
          <pc:sldMasterMk cId="2482611315" sldId="2147483672"/>
        </pc:sldMasterMkLst>
        <pc:sldLayoutChg chg="add">
          <pc:chgData name="Rebecca Francis-Davies" userId="S::r.francis-davies@uwtsd.ac.uk::caf69e2c-2198-47a4-8268-c57958bd4ca9" providerId="AD" clId="Web-{1B490AE6-7ACB-AACF-BF45-19318BA498C1}" dt="2024-11-21T13:40:53.750" v="26"/>
          <pc:sldLayoutMkLst>
            <pc:docMk/>
            <pc:sldMasterMk cId="2482611315" sldId="2147483672"/>
            <pc:sldLayoutMk cId="4021612349" sldId="2147483673"/>
          </pc:sldLayoutMkLst>
        </pc:sldLayoutChg>
        <pc:sldLayoutChg chg="add replId">
          <pc:chgData name="Rebecca Francis-Davies" userId="S::r.francis-davies@uwtsd.ac.uk::caf69e2c-2198-47a4-8268-c57958bd4ca9" providerId="AD" clId="Web-{1B490AE6-7ACB-AACF-BF45-19318BA498C1}" dt="2024-11-21T13:40:53.750" v="26"/>
          <pc:sldLayoutMkLst>
            <pc:docMk/>
            <pc:sldMasterMk cId="2482611315" sldId="2147483672"/>
            <pc:sldLayoutMk cId="1979079811" sldId="2147483674"/>
          </pc:sldLayoutMkLst>
        </pc:sldLayoutChg>
        <pc:sldLayoutChg chg="add replId">
          <pc:chgData name="Rebecca Francis-Davies" userId="S::r.francis-davies@uwtsd.ac.uk::caf69e2c-2198-47a4-8268-c57958bd4ca9" providerId="AD" clId="Web-{1B490AE6-7ACB-AACF-BF45-19318BA498C1}" dt="2024-11-21T13:40:53.750" v="26"/>
          <pc:sldLayoutMkLst>
            <pc:docMk/>
            <pc:sldMasterMk cId="2482611315" sldId="2147483672"/>
            <pc:sldLayoutMk cId="398887246" sldId="2147483675"/>
          </pc:sldLayoutMkLst>
        </pc:sldLayoutChg>
        <pc:sldLayoutChg chg="add replId">
          <pc:chgData name="Rebecca Francis-Davies" userId="S::r.francis-davies@uwtsd.ac.uk::caf69e2c-2198-47a4-8268-c57958bd4ca9" providerId="AD" clId="Web-{1B490AE6-7ACB-AACF-BF45-19318BA498C1}" dt="2024-11-21T13:40:53.750" v="26"/>
          <pc:sldLayoutMkLst>
            <pc:docMk/>
            <pc:sldMasterMk cId="2482611315" sldId="2147483672"/>
            <pc:sldLayoutMk cId="2695854974" sldId="2147483676"/>
          </pc:sldLayoutMkLst>
        </pc:sldLayoutChg>
        <pc:sldLayoutChg chg="add replId">
          <pc:chgData name="Rebecca Francis-Davies" userId="S::r.francis-davies@uwtsd.ac.uk::caf69e2c-2198-47a4-8268-c57958bd4ca9" providerId="AD" clId="Web-{1B490AE6-7ACB-AACF-BF45-19318BA498C1}" dt="2024-11-21T13:40:53.750" v="26"/>
          <pc:sldLayoutMkLst>
            <pc:docMk/>
            <pc:sldMasterMk cId="2482611315" sldId="2147483672"/>
            <pc:sldLayoutMk cId="937898133" sldId="2147483677"/>
          </pc:sldLayoutMkLst>
        </pc:sldLayoutChg>
        <pc:sldLayoutChg chg="add replId">
          <pc:chgData name="Rebecca Francis-Davies" userId="S::r.francis-davies@uwtsd.ac.uk::caf69e2c-2198-47a4-8268-c57958bd4ca9" providerId="AD" clId="Web-{1B490AE6-7ACB-AACF-BF45-19318BA498C1}" dt="2024-11-21T13:40:53.750" v="26"/>
          <pc:sldLayoutMkLst>
            <pc:docMk/>
            <pc:sldMasterMk cId="2482611315" sldId="2147483672"/>
            <pc:sldLayoutMk cId="380036390" sldId="2147483678"/>
          </pc:sldLayoutMkLst>
        </pc:sldLayoutChg>
        <pc:sldLayoutChg chg="add replId">
          <pc:chgData name="Rebecca Francis-Davies" userId="S::r.francis-davies@uwtsd.ac.uk::caf69e2c-2198-47a4-8268-c57958bd4ca9" providerId="AD" clId="Web-{1B490AE6-7ACB-AACF-BF45-19318BA498C1}" dt="2024-11-21T13:40:53.750" v="26"/>
          <pc:sldLayoutMkLst>
            <pc:docMk/>
            <pc:sldMasterMk cId="2482611315" sldId="2147483672"/>
            <pc:sldLayoutMk cId="333173162" sldId="2147483679"/>
          </pc:sldLayoutMkLst>
        </pc:sldLayoutChg>
        <pc:sldLayoutChg chg="add replId">
          <pc:chgData name="Rebecca Francis-Davies" userId="S::r.francis-davies@uwtsd.ac.uk::caf69e2c-2198-47a4-8268-c57958bd4ca9" providerId="AD" clId="Web-{1B490AE6-7ACB-AACF-BF45-19318BA498C1}" dt="2024-11-21T13:40:53.750" v="26"/>
          <pc:sldLayoutMkLst>
            <pc:docMk/>
            <pc:sldMasterMk cId="2482611315" sldId="2147483672"/>
            <pc:sldLayoutMk cId="382192588" sldId="2147483680"/>
          </pc:sldLayoutMkLst>
        </pc:sldLayoutChg>
        <pc:sldLayoutChg chg="add replId">
          <pc:chgData name="Rebecca Francis-Davies" userId="S::r.francis-davies@uwtsd.ac.uk::caf69e2c-2198-47a4-8268-c57958bd4ca9" providerId="AD" clId="Web-{1B490AE6-7ACB-AACF-BF45-19318BA498C1}" dt="2024-11-21T13:40:53.750" v="26"/>
          <pc:sldLayoutMkLst>
            <pc:docMk/>
            <pc:sldMasterMk cId="2482611315" sldId="2147483672"/>
            <pc:sldLayoutMk cId="2300721741" sldId="2147483681"/>
          </pc:sldLayoutMkLst>
        </pc:sldLayoutChg>
        <pc:sldLayoutChg chg="add replId">
          <pc:chgData name="Rebecca Francis-Davies" userId="S::r.francis-davies@uwtsd.ac.uk::caf69e2c-2198-47a4-8268-c57958bd4ca9" providerId="AD" clId="Web-{1B490AE6-7ACB-AACF-BF45-19318BA498C1}" dt="2024-11-21T13:40:53.750" v="26"/>
          <pc:sldLayoutMkLst>
            <pc:docMk/>
            <pc:sldMasterMk cId="2482611315" sldId="2147483672"/>
            <pc:sldLayoutMk cId="2553343790" sldId="2147483682"/>
          </pc:sldLayoutMkLst>
        </pc:sldLayoutChg>
        <pc:sldLayoutChg chg="add replId">
          <pc:chgData name="Rebecca Francis-Davies" userId="S::r.francis-davies@uwtsd.ac.uk::caf69e2c-2198-47a4-8268-c57958bd4ca9" providerId="AD" clId="Web-{1B490AE6-7ACB-AACF-BF45-19318BA498C1}" dt="2024-11-21T13:40:53.750" v="26"/>
          <pc:sldLayoutMkLst>
            <pc:docMk/>
            <pc:sldMasterMk cId="2482611315" sldId="2147483672"/>
            <pc:sldLayoutMk cId="2841086862" sldId="2147483683"/>
          </pc:sldLayoutMkLst>
        </pc:sldLayoutChg>
      </pc:sldMasterChg>
    </pc:docChg>
  </pc:docChgLst>
  <pc:docChgLst>
    <pc:chgData clId="Web-{1B490AE6-7ACB-AACF-BF45-19318BA498C1}"/>
    <pc:docChg chg="modSld">
      <pc:chgData name="" userId="" providerId="" clId="Web-{1B490AE6-7ACB-AACF-BF45-19318BA498C1}" dt="2024-11-21T13:39:06.791" v="6" actId="20577"/>
      <pc:docMkLst>
        <pc:docMk/>
      </pc:docMkLst>
      <pc:sldChg chg="modSp">
        <pc:chgData name="" userId="" providerId="" clId="Web-{1B490AE6-7ACB-AACF-BF45-19318BA498C1}" dt="2024-11-21T13:39:06.791" v="6" actId="20577"/>
        <pc:sldMkLst>
          <pc:docMk/>
          <pc:sldMk cId="109857222" sldId="256"/>
        </pc:sldMkLst>
        <pc:spChg chg="mod">
          <ac:chgData name="" userId="" providerId="" clId="Web-{1B490AE6-7ACB-AACF-BF45-19318BA498C1}" dt="2024-11-21T13:39:06.791" v="6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Rebecca Francis-Davies" userId="S::r.francis-davies@uwtsd.ac.uk::caf69e2c-2198-47a4-8268-c57958bd4ca9" providerId="AD" clId="Web-{56BE142B-B5E3-3D7F-8A12-664E853F3EE5}"/>
    <pc:docChg chg="addSld delSld modSld">
      <pc:chgData name="Rebecca Francis-Davies" userId="S::r.francis-davies@uwtsd.ac.uk::caf69e2c-2198-47a4-8268-c57958bd4ca9" providerId="AD" clId="Web-{56BE142B-B5E3-3D7F-8A12-664E853F3EE5}" dt="2024-11-25T09:08:41.996" v="781"/>
      <pc:docMkLst>
        <pc:docMk/>
      </pc:docMkLst>
      <pc:sldChg chg="addSp modSp new mod setBg">
        <pc:chgData name="Rebecca Francis-Davies" userId="S::r.francis-davies@uwtsd.ac.uk::caf69e2c-2198-47a4-8268-c57958bd4ca9" providerId="AD" clId="Web-{56BE142B-B5E3-3D7F-8A12-664E853F3EE5}" dt="2024-11-25T08:53:30.094" v="131"/>
        <pc:sldMkLst>
          <pc:docMk/>
          <pc:sldMk cId="630143046" sldId="280"/>
        </pc:sldMkLst>
        <pc:spChg chg="mod">
          <ac:chgData name="Rebecca Francis-Davies" userId="S::r.francis-davies@uwtsd.ac.uk::caf69e2c-2198-47a4-8268-c57958bd4ca9" providerId="AD" clId="Web-{56BE142B-B5E3-3D7F-8A12-664E853F3EE5}" dt="2024-11-25T08:53:30.094" v="131"/>
          <ac:spMkLst>
            <pc:docMk/>
            <pc:sldMk cId="630143046" sldId="280"/>
            <ac:spMk id="2" creationId="{C2FE9ED7-4BB8-9C45-FFB5-1E497D239F77}"/>
          </ac:spMkLst>
        </pc:spChg>
        <pc:spChg chg="mod">
          <ac:chgData name="Rebecca Francis-Davies" userId="S::r.francis-davies@uwtsd.ac.uk::caf69e2c-2198-47a4-8268-c57958bd4ca9" providerId="AD" clId="Web-{56BE142B-B5E3-3D7F-8A12-664E853F3EE5}" dt="2024-11-25T08:53:30.094" v="131"/>
          <ac:spMkLst>
            <pc:docMk/>
            <pc:sldMk cId="630143046" sldId="280"/>
            <ac:spMk id="3" creationId="{0B7A5F59-033D-D405-7C75-3E52D133A862}"/>
          </ac:spMkLst>
        </pc:spChg>
        <pc:spChg chg="add">
          <ac:chgData name="Rebecca Francis-Davies" userId="S::r.francis-davies@uwtsd.ac.uk::caf69e2c-2198-47a4-8268-c57958bd4ca9" providerId="AD" clId="Web-{56BE142B-B5E3-3D7F-8A12-664E853F3EE5}" dt="2024-11-25T08:53:30.094" v="131"/>
          <ac:spMkLst>
            <pc:docMk/>
            <pc:sldMk cId="630143046" sldId="280"/>
            <ac:spMk id="9" creationId="{BD496F58-731B-4833-93F9-53192FC219DE}"/>
          </ac:spMkLst>
        </pc:spChg>
        <pc:spChg chg="add">
          <ac:chgData name="Rebecca Francis-Davies" userId="S::r.francis-davies@uwtsd.ac.uk::caf69e2c-2198-47a4-8268-c57958bd4ca9" providerId="AD" clId="Web-{56BE142B-B5E3-3D7F-8A12-664E853F3EE5}" dt="2024-11-25T08:53:30.094" v="131"/>
          <ac:spMkLst>
            <pc:docMk/>
            <pc:sldMk cId="630143046" sldId="280"/>
            <ac:spMk id="11" creationId="{195B3A3C-971D-4F24-9512-C9E4590CAD80}"/>
          </ac:spMkLst>
        </pc:spChg>
        <pc:picChg chg="add">
          <ac:chgData name="Rebecca Francis-Davies" userId="S::r.francis-davies@uwtsd.ac.uk::caf69e2c-2198-47a4-8268-c57958bd4ca9" providerId="AD" clId="Web-{56BE142B-B5E3-3D7F-8A12-664E853F3EE5}" dt="2024-11-25T08:53:30.094" v="131"/>
          <ac:picMkLst>
            <pc:docMk/>
            <pc:sldMk cId="630143046" sldId="280"/>
            <ac:picMk id="5" creationId="{3FEA0659-C408-6D30-C16F-2C63929CD02B}"/>
          </ac:picMkLst>
        </pc:picChg>
      </pc:sldChg>
      <pc:sldChg chg="addSp modSp new mod setBg">
        <pc:chgData name="Rebecca Francis-Davies" userId="S::r.francis-davies@uwtsd.ac.uk::caf69e2c-2198-47a4-8268-c57958bd4ca9" providerId="AD" clId="Web-{56BE142B-B5E3-3D7F-8A12-664E853F3EE5}" dt="2024-11-25T08:52:03.826" v="99"/>
        <pc:sldMkLst>
          <pc:docMk/>
          <pc:sldMk cId="609568627" sldId="281"/>
        </pc:sldMkLst>
        <pc:spChg chg="mod">
          <ac:chgData name="Rebecca Francis-Davies" userId="S::r.francis-davies@uwtsd.ac.uk::caf69e2c-2198-47a4-8268-c57958bd4ca9" providerId="AD" clId="Web-{56BE142B-B5E3-3D7F-8A12-664E853F3EE5}" dt="2024-11-25T08:52:03.826" v="99"/>
          <ac:spMkLst>
            <pc:docMk/>
            <pc:sldMk cId="609568627" sldId="281"/>
            <ac:spMk id="2" creationId="{2C996359-0422-4229-2BFD-9D25989FDE0E}"/>
          </ac:spMkLst>
        </pc:spChg>
        <pc:spChg chg="mod">
          <ac:chgData name="Rebecca Francis-Davies" userId="S::r.francis-davies@uwtsd.ac.uk::caf69e2c-2198-47a4-8268-c57958bd4ca9" providerId="AD" clId="Web-{56BE142B-B5E3-3D7F-8A12-664E853F3EE5}" dt="2024-11-25T08:52:03.826" v="99"/>
          <ac:spMkLst>
            <pc:docMk/>
            <pc:sldMk cId="609568627" sldId="281"/>
            <ac:spMk id="3" creationId="{AE7EF775-38D1-99B1-7190-F1E956673CA9}"/>
          </ac:spMkLst>
        </pc:spChg>
        <pc:spChg chg="add">
          <ac:chgData name="Rebecca Francis-Davies" userId="S::r.francis-davies@uwtsd.ac.uk::caf69e2c-2198-47a4-8268-c57958bd4ca9" providerId="AD" clId="Web-{56BE142B-B5E3-3D7F-8A12-664E853F3EE5}" dt="2024-11-25T08:52:03.826" v="99"/>
          <ac:spMkLst>
            <pc:docMk/>
            <pc:sldMk cId="609568627" sldId="281"/>
            <ac:spMk id="9" creationId="{BD496F58-731B-4833-93F9-53192FC219DE}"/>
          </ac:spMkLst>
        </pc:spChg>
        <pc:spChg chg="add">
          <ac:chgData name="Rebecca Francis-Davies" userId="S::r.francis-davies@uwtsd.ac.uk::caf69e2c-2198-47a4-8268-c57958bd4ca9" providerId="AD" clId="Web-{56BE142B-B5E3-3D7F-8A12-664E853F3EE5}" dt="2024-11-25T08:52:03.826" v="99"/>
          <ac:spMkLst>
            <pc:docMk/>
            <pc:sldMk cId="609568627" sldId="281"/>
            <ac:spMk id="11" creationId="{195B3A3C-971D-4F24-9512-C9E4590CAD80}"/>
          </ac:spMkLst>
        </pc:spChg>
        <pc:picChg chg="add">
          <ac:chgData name="Rebecca Francis-Davies" userId="S::r.francis-davies@uwtsd.ac.uk::caf69e2c-2198-47a4-8268-c57958bd4ca9" providerId="AD" clId="Web-{56BE142B-B5E3-3D7F-8A12-664E853F3EE5}" dt="2024-11-25T08:52:03.826" v="99"/>
          <ac:picMkLst>
            <pc:docMk/>
            <pc:sldMk cId="609568627" sldId="281"/>
            <ac:picMk id="5" creationId="{8B2B0266-8B7F-A922-A2B8-F9D7CD571EB6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56BE142B-B5E3-3D7F-8A12-664E853F3EE5}" dt="2024-11-25T08:54:51.362" v="206"/>
        <pc:sldMkLst>
          <pc:docMk/>
          <pc:sldMk cId="4013198354" sldId="282"/>
        </pc:sldMkLst>
        <pc:spChg chg="mod">
          <ac:chgData name="Rebecca Francis-Davies" userId="S::r.francis-davies@uwtsd.ac.uk::caf69e2c-2198-47a4-8268-c57958bd4ca9" providerId="AD" clId="Web-{56BE142B-B5E3-3D7F-8A12-664E853F3EE5}" dt="2024-11-25T08:54:51.362" v="206"/>
          <ac:spMkLst>
            <pc:docMk/>
            <pc:sldMk cId="4013198354" sldId="282"/>
            <ac:spMk id="2" creationId="{F4FE7427-B041-8A1B-B899-7604FB2BC27B}"/>
          </ac:spMkLst>
        </pc:spChg>
        <pc:spChg chg="del mod">
          <ac:chgData name="Rebecca Francis-Davies" userId="S::r.francis-davies@uwtsd.ac.uk::caf69e2c-2198-47a4-8268-c57958bd4ca9" providerId="AD" clId="Web-{56BE142B-B5E3-3D7F-8A12-664E853F3EE5}" dt="2024-11-25T08:54:51.362" v="206"/>
          <ac:spMkLst>
            <pc:docMk/>
            <pc:sldMk cId="4013198354" sldId="282"/>
            <ac:spMk id="3" creationId="{7765D14A-4AD8-6E10-C8DB-1851ED331D28}"/>
          </ac:spMkLst>
        </pc:spChg>
        <pc:spChg chg="add">
          <ac:chgData name="Rebecca Francis-Davies" userId="S::r.francis-davies@uwtsd.ac.uk::caf69e2c-2198-47a4-8268-c57958bd4ca9" providerId="AD" clId="Web-{56BE142B-B5E3-3D7F-8A12-664E853F3EE5}" dt="2024-11-25T08:54:51.362" v="206"/>
          <ac:spMkLst>
            <pc:docMk/>
            <pc:sldMk cId="4013198354" sldId="282"/>
            <ac:spMk id="9" creationId="{95B4416B-38BB-4877-A487-E9DD15F7B8EC}"/>
          </ac:spMkLst>
        </pc:spChg>
        <pc:spChg chg="add">
          <ac:chgData name="Rebecca Francis-Davies" userId="S::r.francis-davies@uwtsd.ac.uk::caf69e2c-2198-47a4-8268-c57958bd4ca9" providerId="AD" clId="Web-{56BE142B-B5E3-3D7F-8A12-664E853F3EE5}" dt="2024-11-25T08:54:51.362" v="206"/>
          <ac:spMkLst>
            <pc:docMk/>
            <pc:sldMk cId="4013198354" sldId="282"/>
            <ac:spMk id="11" creationId="{17C3AB18-3A6A-4986-BACC-5F6761D847AF}"/>
          </ac:spMkLst>
        </pc:spChg>
        <pc:graphicFrameChg chg="add">
          <ac:chgData name="Rebecca Francis-Davies" userId="S::r.francis-davies@uwtsd.ac.uk::caf69e2c-2198-47a4-8268-c57958bd4ca9" providerId="AD" clId="Web-{56BE142B-B5E3-3D7F-8A12-664E853F3EE5}" dt="2024-11-25T08:54:51.362" v="206"/>
          <ac:graphicFrameMkLst>
            <pc:docMk/>
            <pc:sldMk cId="4013198354" sldId="282"/>
            <ac:graphicFrameMk id="5" creationId="{5ABA3B8F-B938-CB6E-BC7F-D4BF84F70EE2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56BE142B-B5E3-3D7F-8A12-664E853F3EE5}" dt="2024-11-25T08:56:14.130" v="280"/>
        <pc:sldMkLst>
          <pc:docMk/>
          <pc:sldMk cId="4112303000" sldId="283"/>
        </pc:sldMkLst>
        <pc:spChg chg="mod">
          <ac:chgData name="Rebecca Francis-Davies" userId="S::r.francis-davies@uwtsd.ac.uk::caf69e2c-2198-47a4-8268-c57958bd4ca9" providerId="AD" clId="Web-{56BE142B-B5E3-3D7F-8A12-664E853F3EE5}" dt="2024-11-25T08:56:14.130" v="280"/>
          <ac:spMkLst>
            <pc:docMk/>
            <pc:sldMk cId="4112303000" sldId="283"/>
            <ac:spMk id="2" creationId="{A2FAEB42-B26B-E6C7-C9F0-AA9582CDBAEC}"/>
          </ac:spMkLst>
        </pc:spChg>
        <pc:spChg chg="del mod">
          <ac:chgData name="Rebecca Francis-Davies" userId="S::r.francis-davies@uwtsd.ac.uk::caf69e2c-2198-47a4-8268-c57958bd4ca9" providerId="AD" clId="Web-{56BE142B-B5E3-3D7F-8A12-664E853F3EE5}" dt="2024-11-25T08:56:14.130" v="280"/>
          <ac:spMkLst>
            <pc:docMk/>
            <pc:sldMk cId="4112303000" sldId="283"/>
            <ac:spMk id="3" creationId="{D0361285-F045-5A93-0162-F3BA9A231096}"/>
          </ac:spMkLst>
        </pc:spChg>
        <pc:spChg chg="add">
          <ac:chgData name="Rebecca Francis-Davies" userId="S::r.francis-davies@uwtsd.ac.uk::caf69e2c-2198-47a4-8268-c57958bd4ca9" providerId="AD" clId="Web-{56BE142B-B5E3-3D7F-8A12-664E853F3EE5}" dt="2024-11-25T08:56:14.130" v="280"/>
          <ac:spMkLst>
            <pc:docMk/>
            <pc:sldMk cId="4112303000" sldId="283"/>
            <ac:spMk id="9" creationId="{95B4416B-38BB-4877-A487-E9DD15F7B8EC}"/>
          </ac:spMkLst>
        </pc:spChg>
        <pc:spChg chg="add">
          <ac:chgData name="Rebecca Francis-Davies" userId="S::r.francis-davies@uwtsd.ac.uk::caf69e2c-2198-47a4-8268-c57958bd4ca9" providerId="AD" clId="Web-{56BE142B-B5E3-3D7F-8A12-664E853F3EE5}" dt="2024-11-25T08:56:14.130" v="280"/>
          <ac:spMkLst>
            <pc:docMk/>
            <pc:sldMk cId="4112303000" sldId="283"/>
            <ac:spMk id="11" creationId="{17C3AB18-3A6A-4986-BACC-5F6761D847AF}"/>
          </ac:spMkLst>
        </pc:spChg>
        <pc:graphicFrameChg chg="add">
          <ac:chgData name="Rebecca Francis-Davies" userId="S::r.francis-davies@uwtsd.ac.uk::caf69e2c-2198-47a4-8268-c57958bd4ca9" providerId="AD" clId="Web-{56BE142B-B5E3-3D7F-8A12-664E853F3EE5}" dt="2024-11-25T08:56:14.130" v="280"/>
          <ac:graphicFrameMkLst>
            <pc:docMk/>
            <pc:sldMk cId="4112303000" sldId="283"/>
            <ac:graphicFrameMk id="5" creationId="{CE6A4DC2-5238-9708-1CFA-620F48423AD0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56BE142B-B5E3-3D7F-8A12-664E853F3EE5}" dt="2024-11-25T08:57:49.164" v="333"/>
        <pc:sldMkLst>
          <pc:docMk/>
          <pc:sldMk cId="3788196420" sldId="284"/>
        </pc:sldMkLst>
        <pc:spChg chg="mod">
          <ac:chgData name="Rebecca Francis-Davies" userId="S::r.francis-davies@uwtsd.ac.uk::caf69e2c-2198-47a4-8268-c57958bd4ca9" providerId="AD" clId="Web-{56BE142B-B5E3-3D7F-8A12-664E853F3EE5}" dt="2024-11-25T08:57:49.164" v="333"/>
          <ac:spMkLst>
            <pc:docMk/>
            <pc:sldMk cId="3788196420" sldId="284"/>
            <ac:spMk id="2" creationId="{A109C963-DEEA-4BD2-52A8-40BA63F9FF53}"/>
          </ac:spMkLst>
        </pc:spChg>
        <pc:spChg chg="del mod">
          <ac:chgData name="Rebecca Francis-Davies" userId="S::r.francis-davies@uwtsd.ac.uk::caf69e2c-2198-47a4-8268-c57958bd4ca9" providerId="AD" clId="Web-{56BE142B-B5E3-3D7F-8A12-664E853F3EE5}" dt="2024-11-25T08:57:49.164" v="333"/>
          <ac:spMkLst>
            <pc:docMk/>
            <pc:sldMk cId="3788196420" sldId="284"/>
            <ac:spMk id="3" creationId="{DFA839A0-AC0E-EB09-0AB7-67814B30570E}"/>
          </ac:spMkLst>
        </pc:spChg>
        <pc:spChg chg="add">
          <ac:chgData name="Rebecca Francis-Davies" userId="S::r.francis-davies@uwtsd.ac.uk::caf69e2c-2198-47a4-8268-c57958bd4ca9" providerId="AD" clId="Web-{56BE142B-B5E3-3D7F-8A12-664E853F3EE5}" dt="2024-11-25T08:57:49.164" v="333"/>
          <ac:spMkLst>
            <pc:docMk/>
            <pc:sldMk cId="3788196420" sldId="284"/>
            <ac:spMk id="9" creationId="{5985DA6E-9744-43B5-B516-200B586EE034}"/>
          </ac:spMkLst>
        </pc:spChg>
        <pc:spChg chg="add">
          <ac:chgData name="Rebecca Francis-Davies" userId="S::r.francis-davies@uwtsd.ac.uk::caf69e2c-2198-47a4-8268-c57958bd4ca9" providerId="AD" clId="Web-{56BE142B-B5E3-3D7F-8A12-664E853F3EE5}" dt="2024-11-25T08:57:49.164" v="333"/>
          <ac:spMkLst>
            <pc:docMk/>
            <pc:sldMk cId="3788196420" sldId="284"/>
            <ac:spMk id="11" creationId="{6CF494AD-371C-4987-843F-FA145E5B15D1}"/>
          </ac:spMkLst>
        </pc:spChg>
        <pc:graphicFrameChg chg="add">
          <ac:chgData name="Rebecca Francis-Davies" userId="S::r.francis-davies@uwtsd.ac.uk::caf69e2c-2198-47a4-8268-c57958bd4ca9" providerId="AD" clId="Web-{56BE142B-B5E3-3D7F-8A12-664E853F3EE5}" dt="2024-11-25T08:57:49.164" v="333"/>
          <ac:graphicFrameMkLst>
            <pc:docMk/>
            <pc:sldMk cId="3788196420" sldId="284"/>
            <ac:graphicFrameMk id="5" creationId="{466D994C-DC79-6A41-ADBE-AC7B52C3F551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56BE142B-B5E3-3D7F-8A12-664E853F3EE5}" dt="2024-11-25T08:59:02.323" v="394"/>
        <pc:sldMkLst>
          <pc:docMk/>
          <pc:sldMk cId="956975071" sldId="285"/>
        </pc:sldMkLst>
        <pc:spChg chg="mod">
          <ac:chgData name="Rebecca Francis-Davies" userId="S::r.francis-davies@uwtsd.ac.uk::caf69e2c-2198-47a4-8268-c57958bd4ca9" providerId="AD" clId="Web-{56BE142B-B5E3-3D7F-8A12-664E853F3EE5}" dt="2024-11-25T08:59:02.323" v="394"/>
          <ac:spMkLst>
            <pc:docMk/>
            <pc:sldMk cId="956975071" sldId="285"/>
            <ac:spMk id="2" creationId="{05A0A88F-8FCC-D96E-4E24-F2631BF3A695}"/>
          </ac:spMkLst>
        </pc:spChg>
        <pc:spChg chg="del mod">
          <ac:chgData name="Rebecca Francis-Davies" userId="S::r.francis-davies@uwtsd.ac.uk::caf69e2c-2198-47a4-8268-c57958bd4ca9" providerId="AD" clId="Web-{56BE142B-B5E3-3D7F-8A12-664E853F3EE5}" dt="2024-11-25T08:59:02.323" v="394"/>
          <ac:spMkLst>
            <pc:docMk/>
            <pc:sldMk cId="956975071" sldId="285"/>
            <ac:spMk id="3" creationId="{AAC095E5-2613-06B5-A153-8F11820A8EA4}"/>
          </ac:spMkLst>
        </pc:spChg>
        <pc:spChg chg="add">
          <ac:chgData name="Rebecca Francis-Davies" userId="S::r.francis-davies@uwtsd.ac.uk::caf69e2c-2198-47a4-8268-c57958bd4ca9" providerId="AD" clId="Web-{56BE142B-B5E3-3D7F-8A12-664E853F3EE5}" dt="2024-11-25T08:59:02.323" v="394"/>
          <ac:spMkLst>
            <pc:docMk/>
            <pc:sldMk cId="956975071" sldId="285"/>
            <ac:spMk id="9" creationId="{95B4416B-38BB-4877-A487-E9DD15F7B8EC}"/>
          </ac:spMkLst>
        </pc:spChg>
        <pc:spChg chg="add">
          <ac:chgData name="Rebecca Francis-Davies" userId="S::r.francis-davies@uwtsd.ac.uk::caf69e2c-2198-47a4-8268-c57958bd4ca9" providerId="AD" clId="Web-{56BE142B-B5E3-3D7F-8A12-664E853F3EE5}" dt="2024-11-25T08:59:02.323" v="394"/>
          <ac:spMkLst>
            <pc:docMk/>
            <pc:sldMk cId="956975071" sldId="285"/>
            <ac:spMk id="11" creationId="{17C3AB18-3A6A-4986-BACC-5F6761D847AF}"/>
          </ac:spMkLst>
        </pc:spChg>
        <pc:graphicFrameChg chg="add">
          <ac:chgData name="Rebecca Francis-Davies" userId="S::r.francis-davies@uwtsd.ac.uk::caf69e2c-2198-47a4-8268-c57958bd4ca9" providerId="AD" clId="Web-{56BE142B-B5E3-3D7F-8A12-664E853F3EE5}" dt="2024-11-25T08:59:02.323" v="394"/>
          <ac:graphicFrameMkLst>
            <pc:docMk/>
            <pc:sldMk cId="956975071" sldId="285"/>
            <ac:graphicFrameMk id="5" creationId="{47C5BB5F-CFD3-2F70-1C38-C8421F6674EA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56BE142B-B5E3-3D7F-8A12-664E853F3EE5}" dt="2024-11-25T08:59:26.636" v="405"/>
        <pc:sldMkLst>
          <pc:docMk/>
          <pc:sldMk cId="1131275859" sldId="286"/>
        </pc:sldMkLst>
        <pc:spChg chg="mod">
          <ac:chgData name="Rebecca Francis-Davies" userId="S::r.francis-davies@uwtsd.ac.uk::caf69e2c-2198-47a4-8268-c57958bd4ca9" providerId="AD" clId="Web-{56BE142B-B5E3-3D7F-8A12-664E853F3EE5}" dt="2024-11-25T08:59:26.636" v="405"/>
          <ac:spMkLst>
            <pc:docMk/>
            <pc:sldMk cId="1131275859" sldId="286"/>
            <ac:spMk id="2" creationId="{D9D48276-7A70-BE27-8865-21D031CF463C}"/>
          </ac:spMkLst>
        </pc:spChg>
        <pc:spChg chg="del">
          <ac:chgData name="Rebecca Francis-Davies" userId="S::r.francis-davies@uwtsd.ac.uk::caf69e2c-2198-47a4-8268-c57958bd4ca9" providerId="AD" clId="Web-{56BE142B-B5E3-3D7F-8A12-664E853F3EE5}" dt="2024-11-25T08:59:26.636" v="405"/>
          <ac:spMkLst>
            <pc:docMk/>
            <pc:sldMk cId="1131275859" sldId="286"/>
            <ac:spMk id="3" creationId="{D55F9051-4DFD-03F1-9D03-03A9473676B0}"/>
          </ac:spMkLst>
        </pc:spChg>
        <pc:spChg chg="add">
          <ac:chgData name="Rebecca Francis-Davies" userId="S::r.francis-davies@uwtsd.ac.uk::caf69e2c-2198-47a4-8268-c57958bd4ca9" providerId="AD" clId="Web-{56BE142B-B5E3-3D7F-8A12-664E853F3EE5}" dt="2024-11-25T08:59:26.636" v="405"/>
          <ac:spMkLst>
            <pc:docMk/>
            <pc:sldMk cId="1131275859" sldId="286"/>
            <ac:spMk id="9" creationId="{BE229233-9672-4675-99B7-6CBCEF1CD415}"/>
          </ac:spMkLst>
        </pc:spChg>
        <pc:spChg chg="add">
          <ac:chgData name="Rebecca Francis-Davies" userId="S::r.francis-davies@uwtsd.ac.uk::caf69e2c-2198-47a4-8268-c57958bd4ca9" providerId="AD" clId="Web-{56BE142B-B5E3-3D7F-8A12-664E853F3EE5}" dt="2024-11-25T08:59:26.636" v="405"/>
          <ac:spMkLst>
            <pc:docMk/>
            <pc:sldMk cId="1131275859" sldId="286"/>
            <ac:spMk id="11" creationId="{EC5FF010-B53C-46BE-BEEF-AF926A00F67F}"/>
          </ac:spMkLst>
        </pc:spChg>
        <pc:spChg chg="add">
          <ac:chgData name="Rebecca Francis-Davies" userId="S::r.francis-davies@uwtsd.ac.uk::caf69e2c-2198-47a4-8268-c57958bd4ca9" providerId="AD" clId="Web-{56BE142B-B5E3-3D7F-8A12-664E853F3EE5}" dt="2024-11-25T08:59:26.636" v="405"/>
          <ac:spMkLst>
            <pc:docMk/>
            <pc:sldMk cId="1131275859" sldId="286"/>
            <ac:spMk id="13" creationId="{8509AD9C-1F43-4138-A72B-8CA988EDD475}"/>
          </ac:spMkLst>
        </pc:spChg>
        <pc:picChg chg="add">
          <ac:chgData name="Rebecca Francis-Davies" userId="S::r.francis-davies@uwtsd.ac.uk::caf69e2c-2198-47a4-8268-c57958bd4ca9" providerId="AD" clId="Web-{56BE142B-B5E3-3D7F-8A12-664E853F3EE5}" dt="2024-11-25T08:59:26.636" v="405"/>
          <ac:picMkLst>
            <pc:docMk/>
            <pc:sldMk cId="1131275859" sldId="286"/>
            <ac:picMk id="5" creationId="{284728EC-BD4B-EBD1-DDC8-31174EC3AE2D}"/>
          </ac:picMkLst>
        </pc:picChg>
      </pc:sldChg>
      <pc:sldChg chg="addSp modSp new mod setBg">
        <pc:chgData name="Rebecca Francis-Davies" userId="S::r.francis-davies@uwtsd.ac.uk::caf69e2c-2198-47a4-8268-c57958bd4ca9" providerId="AD" clId="Web-{56BE142B-B5E3-3D7F-8A12-664E853F3EE5}" dt="2024-11-25T09:00:50.482" v="487"/>
        <pc:sldMkLst>
          <pc:docMk/>
          <pc:sldMk cId="1473698638" sldId="287"/>
        </pc:sldMkLst>
        <pc:spChg chg="mod">
          <ac:chgData name="Rebecca Francis-Davies" userId="S::r.francis-davies@uwtsd.ac.uk::caf69e2c-2198-47a4-8268-c57958bd4ca9" providerId="AD" clId="Web-{56BE142B-B5E3-3D7F-8A12-664E853F3EE5}" dt="2024-11-25T09:00:50.482" v="487"/>
          <ac:spMkLst>
            <pc:docMk/>
            <pc:sldMk cId="1473698638" sldId="287"/>
            <ac:spMk id="2" creationId="{DFD77C9C-67F9-BBCB-DB18-F63D6169711C}"/>
          </ac:spMkLst>
        </pc:spChg>
        <pc:spChg chg="mod">
          <ac:chgData name="Rebecca Francis-Davies" userId="S::r.francis-davies@uwtsd.ac.uk::caf69e2c-2198-47a4-8268-c57958bd4ca9" providerId="AD" clId="Web-{56BE142B-B5E3-3D7F-8A12-664E853F3EE5}" dt="2024-11-25T09:00:50.482" v="487"/>
          <ac:spMkLst>
            <pc:docMk/>
            <pc:sldMk cId="1473698638" sldId="287"/>
            <ac:spMk id="3" creationId="{D594A03E-22A5-6A23-6EF8-C938833BC5BC}"/>
          </ac:spMkLst>
        </pc:spChg>
        <pc:spChg chg="add">
          <ac:chgData name="Rebecca Francis-Davies" userId="S::r.francis-davies@uwtsd.ac.uk::caf69e2c-2198-47a4-8268-c57958bd4ca9" providerId="AD" clId="Web-{56BE142B-B5E3-3D7F-8A12-664E853F3EE5}" dt="2024-11-25T09:00:50.482" v="487"/>
          <ac:spMkLst>
            <pc:docMk/>
            <pc:sldMk cId="1473698638" sldId="287"/>
            <ac:spMk id="9" creationId="{BD496F58-731B-4833-93F9-53192FC219DE}"/>
          </ac:spMkLst>
        </pc:spChg>
        <pc:spChg chg="add">
          <ac:chgData name="Rebecca Francis-Davies" userId="S::r.francis-davies@uwtsd.ac.uk::caf69e2c-2198-47a4-8268-c57958bd4ca9" providerId="AD" clId="Web-{56BE142B-B5E3-3D7F-8A12-664E853F3EE5}" dt="2024-11-25T09:00:50.482" v="487"/>
          <ac:spMkLst>
            <pc:docMk/>
            <pc:sldMk cId="1473698638" sldId="287"/>
            <ac:spMk id="11" creationId="{195B3A3C-971D-4F24-9512-C9E4590CAD80}"/>
          </ac:spMkLst>
        </pc:spChg>
        <pc:picChg chg="add">
          <ac:chgData name="Rebecca Francis-Davies" userId="S::r.francis-davies@uwtsd.ac.uk::caf69e2c-2198-47a4-8268-c57958bd4ca9" providerId="AD" clId="Web-{56BE142B-B5E3-3D7F-8A12-664E853F3EE5}" dt="2024-11-25T09:00:50.482" v="487"/>
          <ac:picMkLst>
            <pc:docMk/>
            <pc:sldMk cId="1473698638" sldId="287"/>
            <ac:picMk id="5" creationId="{C8EF7D0A-0721-72AB-FEB2-21C3D9B6CEA6}"/>
          </ac:picMkLst>
        </pc:picChg>
      </pc:sldChg>
      <pc:sldChg chg="modSp new del">
        <pc:chgData name="Rebecca Francis-Davies" userId="S::r.francis-davies@uwtsd.ac.uk::caf69e2c-2198-47a4-8268-c57958bd4ca9" providerId="AD" clId="Web-{56BE142B-B5E3-3D7F-8A12-664E853F3EE5}" dt="2024-11-25T09:01:27.890" v="497"/>
        <pc:sldMkLst>
          <pc:docMk/>
          <pc:sldMk cId="2424685458" sldId="288"/>
        </pc:sldMkLst>
        <pc:spChg chg="mod">
          <ac:chgData name="Rebecca Francis-Davies" userId="S::r.francis-davies@uwtsd.ac.uk::caf69e2c-2198-47a4-8268-c57958bd4ca9" providerId="AD" clId="Web-{56BE142B-B5E3-3D7F-8A12-664E853F3EE5}" dt="2024-11-25T09:01:26.749" v="496" actId="20577"/>
          <ac:spMkLst>
            <pc:docMk/>
            <pc:sldMk cId="2424685458" sldId="288"/>
            <ac:spMk id="2" creationId="{2C7C1404-B7C3-43B3-4EA9-4CBFEFBBADC1}"/>
          </ac:spMkLst>
        </pc:spChg>
      </pc:sldChg>
      <pc:sldChg chg="addSp modSp new mod setBg">
        <pc:chgData name="Rebecca Francis-Davies" userId="S::r.francis-davies@uwtsd.ac.uk::caf69e2c-2198-47a4-8268-c57958bd4ca9" providerId="AD" clId="Web-{56BE142B-B5E3-3D7F-8A12-664E853F3EE5}" dt="2024-11-25T09:03:00.064" v="560" actId="20577"/>
        <pc:sldMkLst>
          <pc:docMk/>
          <pc:sldMk cId="3703475106" sldId="288"/>
        </pc:sldMkLst>
        <pc:spChg chg="mod">
          <ac:chgData name="Rebecca Francis-Davies" userId="S::r.francis-davies@uwtsd.ac.uk::caf69e2c-2198-47a4-8268-c57958bd4ca9" providerId="AD" clId="Web-{56BE142B-B5E3-3D7F-8A12-664E853F3EE5}" dt="2024-11-25T09:02:50.158" v="553"/>
          <ac:spMkLst>
            <pc:docMk/>
            <pc:sldMk cId="3703475106" sldId="288"/>
            <ac:spMk id="2" creationId="{D4252F1D-B78C-5DAE-739D-E3877F51057F}"/>
          </ac:spMkLst>
        </pc:spChg>
        <pc:spChg chg="mod">
          <ac:chgData name="Rebecca Francis-Davies" userId="S::r.francis-davies@uwtsd.ac.uk::caf69e2c-2198-47a4-8268-c57958bd4ca9" providerId="AD" clId="Web-{56BE142B-B5E3-3D7F-8A12-664E853F3EE5}" dt="2024-11-25T09:03:00.064" v="560" actId="20577"/>
          <ac:spMkLst>
            <pc:docMk/>
            <pc:sldMk cId="3703475106" sldId="288"/>
            <ac:spMk id="3" creationId="{817A7FB8-B1E6-2688-8AEB-A3FED10DE09B}"/>
          </ac:spMkLst>
        </pc:spChg>
        <pc:spChg chg="add">
          <ac:chgData name="Rebecca Francis-Davies" userId="S::r.francis-davies@uwtsd.ac.uk::caf69e2c-2198-47a4-8268-c57958bd4ca9" providerId="AD" clId="Web-{56BE142B-B5E3-3D7F-8A12-664E853F3EE5}" dt="2024-11-25T09:02:50.158" v="553"/>
          <ac:spMkLst>
            <pc:docMk/>
            <pc:sldMk cId="3703475106" sldId="288"/>
            <ac:spMk id="9" creationId="{F592565B-E81C-4A1C-9667-7CBCF2AC58F4}"/>
          </ac:spMkLst>
        </pc:spChg>
        <pc:spChg chg="add">
          <ac:chgData name="Rebecca Francis-Davies" userId="S::r.francis-davies@uwtsd.ac.uk::caf69e2c-2198-47a4-8268-c57958bd4ca9" providerId="AD" clId="Web-{56BE142B-B5E3-3D7F-8A12-664E853F3EE5}" dt="2024-11-25T09:02:50.158" v="553"/>
          <ac:spMkLst>
            <pc:docMk/>
            <pc:sldMk cId="3703475106" sldId="288"/>
            <ac:spMk id="11" creationId="{7F914DDC-D2A9-4C86-B057-CDBB8F174201}"/>
          </ac:spMkLst>
        </pc:spChg>
        <pc:spChg chg="add">
          <ac:chgData name="Rebecca Francis-Davies" userId="S::r.francis-davies@uwtsd.ac.uk::caf69e2c-2198-47a4-8268-c57958bd4ca9" providerId="AD" clId="Web-{56BE142B-B5E3-3D7F-8A12-664E853F3EE5}" dt="2024-11-25T09:02:50.158" v="553"/>
          <ac:spMkLst>
            <pc:docMk/>
            <pc:sldMk cId="3703475106" sldId="288"/>
            <ac:spMk id="13" creationId="{A39C7114-BEDD-41AE-8645-0502136A65FA}"/>
          </ac:spMkLst>
        </pc:spChg>
        <pc:picChg chg="add">
          <ac:chgData name="Rebecca Francis-Davies" userId="S::r.francis-davies@uwtsd.ac.uk::caf69e2c-2198-47a4-8268-c57958bd4ca9" providerId="AD" clId="Web-{56BE142B-B5E3-3D7F-8A12-664E853F3EE5}" dt="2024-11-25T09:02:50.158" v="553"/>
          <ac:picMkLst>
            <pc:docMk/>
            <pc:sldMk cId="3703475106" sldId="288"/>
            <ac:picMk id="5" creationId="{660956D5-55E7-6C88-EFC6-9C7B0ED5313F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56BE142B-B5E3-3D7F-8A12-664E853F3EE5}" dt="2024-11-25T09:04:39.880" v="636"/>
        <pc:sldMkLst>
          <pc:docMk/>
          <pc:sldMk cId="2123733573" sldId="289"/>
        </pc:sldMkLst>
        <pc:spChg chg="mod">
          <ac:chgData name="Rebecca Francis-Davies" userId="S::r.francis-davies@uwtsd.ac.uk::caf69e2c-2198-47a4-8268-c57958bd4ca9" providerId="AD" clId="Web-{56BE142B-B5E3-3D7F-8A12-664E853F3EE5}" dt="2024-11-25T09:04:39.880" v="636"/>
          <ac:spMkLst>
            <pc:docMk/>
            <pc:sldMk cId="2123733573" sldId="289"/>
            <ac:spMk id="2" creationId="{A7571D42-DC9D-0153-DA65-2D250292FBD0}"/>
          </ac:spMkLst>
        </pc:spChg>
        <pc:spChg chg="del mod">
          <ac:chgData name="Rebecca Francis-Davies" userId="S::r.francis-davies@uwtsd.ac.uk::caf69e2c-2198-47a4-8268-c57958bd4ca9" providerId="AD" clId="Web-{56BE142B-B5E3-3D7F-8A12-664E853F3EE5}" dt="2024-11-25T09:04:39.880" v="636"/>
          <ac:spMkLst>
            <pc:docMk/>
            <pc:sldMk cId="2123733573" sldId="289"/>
            <ac:spMk id="3" creationId="{4B38134A-10B7-529F-5A61-85546B40E616}"/>
          </ac:spMkLst>
        </pc:spChg>
        <pc:spChg chg="add">
          <ac:chgData name="Rebecca Francis-Davies" userId="S::r.francis-davies@uwtsd.ac.uk::caf69e2c-2198-47a4-8268-c57958bd4ca9" providerId="AD" clId="Web-{56BE142B-B5E3-3D7F-8A12-664E853F3EE5}" dt="2024-11-25T09:04:39.880" v="636"/>
          <ac:spMkLst>
            <pc:docMk/>
            <pc:sldMk cId="2123733573" sldId="289"/>
            <ac:spMk id="9" creationId="{90FE9CC2-BA24-47CD-AE5E-A6BB2A464C75}"/>
          </ac:spMkLst>
        </pc:spChg>
        <pc:spChg chg="add">
          <ac:chgData name="Rebecca Francis-Davies" userId="S::r.francis-davies@uwtsd.ac.uk::caf69e2c-2198-47a4-8268-c57958bd4ca9" providerId="AD" clId="Web-{56BE142B-B5E3-3D7F-8A12-664E853F3EE5}" dt="2024-11-25T09:04:39.880" v="636"/>
          <ac:spMkLst>
            <pc:docMk/>
            <pc:sldMk cId="2123733573" sldId="289"/>
            <ac:spMk id="11" creationId="{53B5E4CD-D48B-4BA2-A183-C7F932AA6E05}"/>
          </ac:spMkLst>
        </pc:spChg>
        <pc:graphicFrameChg chg="add">
          <ac:chgData name="Rebecca Francis-Davies" userId="S::r.francis-davies@uwtsd.ac.uk::caf69e2c-2198-47a4-8268-c57958bd4ca9" providerId="AD" clId="Web-{56BE142B-B5E3-3D7F-8A12-664E853F3EE5}" dt="2024-11-25T09:04:39.880" v="636"/>
          <ac:graphicFrameMkLst>
            <pc:docMk/>
            <pc:sldMk cId="2123733573" sldId="289"/>
            <ac:graphicFrameMk id="5" creationId="{6085046B-5773-ADC6-C598-2FC6409A2AFD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56BE142B-B5E3-3D7F-8A12-664E853F3EE5}" dt="2024-11-25T09:05:30.475" v="658"/>
        <pc:sldMkLst>
          <pc:docMk/>
          <pc:sldMk cId="4262646644" sldId="290"/>
        </pc:sldMkLst>
        <pc:spChg chg="mod">
          <ac:chgData name="Rebecca Francis-Davies" userId="S::r.francis-davies@uwtsd.ac.uk::caf69e2c-2198-47a4-8268-c57958bd4ca9" providerId="AD" clId="Web-{56BE142B-B5E3-3D7F-8A12-664E853F3EE5}" dt="2024-11-25T09:05:30.475" v="658"/>
          <ac:spMkLst>
            <pc:docMk/>
            <pc:sldMk cId="4262646644" sldId="290"/>
            <ac:spMk id="2" creationId="{B1DAA5FC-39E9-74E8-8C73-E0159678C0DA}"/>
          </ac:spMkLst>
        </pc:spChg>
        <pc:spChg chg="del">
          <ac:chgData name="Rebecca Francis-Davies" userId="S::r.francis-davies@uwtsd.ac.uk::caf69e2c-2198-47a4-8268-c57958bd4ca9" providerId="AD" clId="Web-{56BE142B-B5E3-3D7F-8A12-664E853F3EE5}" dt="2024-11-25T09:05:21.084" v="653"/>
          <ac:spMkLst>
            <pc:docMk/>
            <pc:sldMk cId="4262646644" sldId="290"/>
            <ac:spMk id="3" creationId="{90E36E00-1E70-B5C5-8A88-4E8CBDF55E9E}"/>
          </ac:spMkLst>
        </pc:spChg>
        <pc:spChg chg="add del">
          <ac:chgData name="Rebecca Francis-Davies" userId="S::r.francis-davies@uwtsd.ac.uk::caf69e2c-2198-47a4-8268-c57958bd4ca9" providerId="AD" clId="Web-{56BE142B-B5E3-3D7F-8A12-664E853F3EE5}" dt="2024-11-25T09:05:30.475" v="657"/>
          <ac:spMkLst>
            <pc:docMk/>
            <pc:sldMk cId="4262646644" sldId="290"/>
            <ac:spMk id="8" creationId="{E204DF69-41B7-662B-C9E3-2121F2ECA382}"/>
          </ac:spMkLst>
        </pc:spChg>
        <pc:spChg chg="add del">
          <ac:chgData name="Rebecca Francis-Davies" userId="S::r.francis-davies@uwtsd.ac.uk::caf69e2c-2198-47a4-8268-c57958bd4ca9" providerId="AD" clId="Web-{56BE142B-B5E3-3D7F-8A12-664E853F3EE5}" dt="2024-11-25T09:05:28.006" v="655"/>
          <ac:spMkLst>
            <pc:docMk/>
            <pc:sldMk cId="4262646644" sldId="290"/>
            <ac:spMk id="9" creationId="{644DFB53-C7FE-4BC7-BA96-83262BE09953}"/>
          </ac:spMkLst>
        </pc:spChg>
        <pc:spChg chg="add del">
          <ac:chgData name="Rebecca Francis-Davies" userId="S::r.francis-davies@uwtsd.ac.uk::caf69e2c-2198-47a4-8268-c57958bd4ca9" providerId="AD" clId="Web-{56BE142B-B5E3-3D7F-8A12-664E853F3EE5}" dt="2024-11-25T09:05:30.475" v="657"/>
          <ac:spMkLst>
            <pc:docMk/>
            <pc:sldMk cId="4262646644" sldId="290"/>
            <ac:spMk id="11" creationId="{BD496F58-731B-4833-93F9-53192FC219DE}"/>
          </ac:spMkLst>
        </pc:spChg>
        <pc:spChg chg="add del">
          <ac:chgData name="Rebecca Francis-Davies" userId="S::r.francis-davies@uwtsd.ac.uk::caf69e2c-2198-47a4-8268-c57958bd4ca9" providerId="AD" clId="Web-{56BE142B-B5E3-3D7F-8A12-664E853F3EE5}" dt="2024-11-25T09:05:30.475" v="657"/>
          <ac:spMkLst>
            <pc:docMk/>
            <pc:sldMk cId="4262646644" sldId="290"/>
            <ac:spMk id="13" creationId="{195B3A3C-971D-4F24-9512-C9E4590CAD80}"/>
          </ac:spMkLst>
        </pc:spChg>
        <pc:spChg chg="add">
          <ac:chgData name="Rebecca Francis-Davies" userId="S::r.francis-davies@uwtsd.ac.uk::caf69e2c-2198-47a4-8268-c57958bd4ca9" providerId="AD" clId="Web-{56BE142B-B5E3-3D7F-8A12-664E853F3EE5}" dt="2024-11-25T09:05:30.475" v="658"/>
          <ac:spMkLst>
            <pc:docMk/>
            <pc:sldMk cId="4262646644" sldId="290"/>
            <ac:spMk id="15" creationId="{2CFB7124-993E-4CF3-A0CA-A32DF6CC44DF}"/>
          </ac:spMkLst>
        </pc:spChg>
        <pc:spChg chg="add">
          <ac:chgData name="Rebecca Francis-Davies" userId="S::r.francis-davies@uwtsd.ac.uk::caf69e2c-2198-47a4-8268-c57958bd4ca9" providerId="AD" clId="Web-{56BE142B-B5E3-3D7F-8A12-664E853F3EE5}" dt="2024-11-25T09:05:30.475" v="658"/>
          <ac:spMkLst>
            <pc:docMk/>
            <pc:sldMk cId="4262646644" sldId="290"/>
            <ac:spMk id="16" creationId="{0694F4EA-6586-4537-8435-1C89CECA279F}"/>
          </ac:spMkLst>
        </pc:spChg>
        <pc:picChg chg="add mod ord">
          <ac:chgData name="Rebecca Francis-Davies" userId="S::r.francis-davies@uwtsd.ac.uk::caf69e2c-2198-47a4-8268-c57958bd4ca9" providerId="AD" clId="Web-{56BE142B-B5E3-3D7F-8A12-664E853F3EE5}" dt="2024-11-25T09:05:30.475" v="658"/>
          <ac:picMkLst>
            <pc:docMk/>
            <pc:sldMk cId="4262646644" sldId="290"/>
            <ac:picMk id="4" creationId="{68346506-3A25-C198-E640-EA4E9E24526A}"/>
          </ac:picMkLst>
        </pc:picChg>
      </pc:sldChg>
      <pc:sldChg chg="addSp modSp new mod setBg">
        <pc:chgData name="Rebecca Francis-Davies" userId="S::r.francis-davies@uwtsd.ac.uk::caf69e2c-2198-47a4-8268-c57958bd4ca9" providerId="AD" clId="Web-{56BE142B-B5E3-3D7F-8A12-664E853F3EE5}" dt="2024-11-25T09:07:11.009" v="773"/>
        <pc:sldMkLst>
          <pc:docMk/>
          <pc:sldMk cId="137828931" sldId="291"/>
        </pc:sldMkLst>
        <pc:spChg chg="mod">
          <ac:chgData name="Rebecca Francis-Davies" userId="S::r.francis-davies@uwtsd.ac.uk::caf69e2c-2198-47a4-8268-c57958bd4ca9" providerId="AD" clId="Web-{56BE142B-B5E3-3D7F-8A12-664E853F3EE5}" dt="2024-11-25T09:07:11.009" v="773"/>
          <ac:spMkLst>
            <pc:docMk/>
            <pc:sldMk cId="137828931" sldId="291"/>
            <ac:spMk id="2" creationId="{EED84A27-3768-156F-73B0-0442979F0D20}"/>
          </ac:spMkLst>
        </pc:spChg>
        <pc:spChg chg="mod">
          <ac:chgData name="Rebecca Francis-Davies" userId="S::r.francis-davies@uwtsd.ac.uk::caf69e2c-2198-47a4-8268-c57958bd4ca9" providerId="AD" clId="Web-{56BE142B-B5E3-3D7F-8A12-664E853F3EE5}" dt="2024-11-25T09:07:11.009" v="773"/>
          <ac:spMkLst>
            <pc:docMk/>
            <pc:sldMk cId="137828931" sldId="291"/>
            <ac:spMk id="3" creationId="{3F9EA123-E618-96A3-76F9-AFC4B7D6FD2D}"/>
          </ac:spMkLst>
        </pc:spChg>
        <pc:spChg chg="add">
          <ac:chgData name="Rebecca Francis-Davies" userId="S::r.francis-davies@uwtsd.ac.uk::caf69e2c-2198-47a4-8268-c57958bd4ca9" providerId="AD" clId="Web-{56BE142B-B5E3-3D7F-8A12-664E853F3EE5}" dt="2024-11-25T09:07:11.009" v="773"/>
          <ac:spMkLst>
            <pc:docMk/>
            <pc:sldMk cId="137828931" sldId="291"/>
            <ac:spMk id="8" creationId="{13BF1CB8-C4D2-46A7-900D-7B057EBD241F}"/>
          </ac:spMkLst>
        </pc:spChg>
        <pc:spChg chg="add">
          <ac:chgData name="Rebecca Francis-Davies" userId="S::r.francis-davies@uwtsd.ac.uk::caf69e2c-2198-47a4-8268-c57958bd4ca9" providerId="AD" clId="Web-{56BE142B-B5E3-3D7F-8A12-664E853F3EE5}" dt="2024-11-25T09:07:11.009" v="773"/>
          <ac:spMkLst>
            <pc:docMk/>
            <pc:sldMk cId="137828931" sldId="291"/>
            <ac:spMk id="10" creationId="{8047ED37-AD62-4555-A369-81CC3152B499}"/>
          </ac:spMkLst>
        </pc:spChg>
      </pc:sldChg>
      <pc:sldChg chg="modSp new del">
        <pc:chgData name="Rebecca Francis-Davies" userId="S::r.francis-davies@uwtsd.ac.uk::caf69e2c-2198-47a4-8268-c57958bd4ca9" providerId="AD" clId="Web-{56BE142B-B5E3-3D7F-8A12-664E853F3EE5}" dt="2024-11-25T09:08:41.996" v="781"/>
        <pc:sldMkLst>
          <pc:docMk/>
          <pc:sldMk cId="2593406182" sldId="292"/>
        </pc:sldMkLst>
        <pc:spChg chg="mod">
          <ac:chgData name="Rebecca Francis-Davies" userId="S::r.francis-davies@uwtsd.ac.uk::caf69e2c-2198-47a4-8268-c57958bd4ca9" providerId="AD" clId="Web-{56BE142B-B5E3-3D7F-8A12-664E853F3EE5}" dt="2024-11-25T09:07:56.354" v="780" actId="20577"/>
          <ac:spMkLst>
            <pc:docMk/>
            <pc:sldMk cId="2593406182" sldId="292"/>
            <ac:spMk id="2" creationId="{19472436-D5A0-54AB-51B7-4321FA3A5278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4" Type="http://schemas.openxmlformats.org/officeDocument/2006/relationships/image" Target="../media/image1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5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4" Type="http://schemas.openxmlformats.org/officeDocument/2006/relationships/image" Target="../media/image23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4" Type="http://schemas.openxmlformats.org/officeDocument/2006/relationships/image" Target="../media/image27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4" Type="http://schemas.openxmlformats.org/officeDocument/2006/relationships/image" Target="../media/image32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13" Type="http://schemas.openxmlformats.org/officeDocument/2006/relationships/image" Target="../media/image51.pn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12" Type="http://schemas.openxmlformats.org/officeDocument/2006/relationships/image" Target="../media/image50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44.svg"/><Relationship Id="rId11" Type="http://schemas.openxmlformats.org/officeDocument/2006/relationships/image" Target="../media/image49.png"/><Relationship Id="rId5" Type="http://schemas.openxmlformats.org/officeDocument/2006/relationships/image" Target="../media/image43.png"/><Relationship Id="rId10" Type="http://schemas.openxmlformats.org/officeDocument/2006/relationships/image" Target="../media/image48.svg"/><Relationship Id="rId4" Type="http://schemas.openxmlformats.org/officeDocument/2006/relationships/image" Target="../media/image42.svg"/><Relationship Id="rId9" Type="http://schemas.openxmlformats.org/officeDocument/2006/relationships/image" Target="../media/image47.png"/><Relationship Id="rId14" Type="http://schemas.openxmlformats.org/officeDocument/2006/relationships/image" Target="../media/image52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svg"/><Relationship Id="rId1" Type="http://schemas.openxmlformats.org/officeDocument/2006/relationships/image" Target="../media/image57.png"/><Relationship Id="rId6" Type="http://schemas.openxmlformats.org/officeDocument/2006/relationships/image" Target="../media/image62.svg"/><Relationship Id="rId5" Type="http://schemas.openxmlformats.org/officeDocument/2006/relationships/image" Target="../media/image61.png"/><Relationship Id="rId4" Type="http://schemas.openxmlformats.org/officeDocument/2006/relationships/image" Target="../media/image60.sv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svg"/><Relationship Id="rId3" Type="http://schemas.openxmlformats.org/officeDocument/2006/relationships/image" Target="../media/image67.png"/><Relationship Id="rId7" Type="http://schemas.openxmlformats.org/officeDocument/2006/relationships/image" Target="../media/image71.png"/><Relationship Id="rId2" Type="http://schemas.openxmlformats.org/officeDocument/2006/relationships/image" Target="../media/image66.svg"/><Relationship Id="rId1" Type="http://schemas.openxmlformats.org/officeDocument/2006/relationships/image" Target="../media/image65.png"/><Relationship Id="rId6" Type="http://schemas.openxmlformats.org/officeDocument/2006/relationships/image" Target="../media/image70.svg"/><Relationship Id="rId5" Type="http://schemas.openxmlformats.org/officeDocument/2006/relationships/image" Target="../media/image69.png"/><Relationship Id="rId4" Type="http://schemas.openxmlformats.org/officeDocument/2006/relationships/image" Target="../media/image68.svg"/></Relationships>
</file>

<file path=ppt/diagrams/_rels/data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svg"/><Relationship Id="rId3" Type="http://schemas.openxmlformats.org/officeDocument/2006/relationships/image" Target="../media/image67.png"/><Relationship Id="rId7" Type="http://schemas.openxmlformats.org/officeDocument/2006/relationships/image" Target="../media/image77.png"/><Relationship Id="rId2" Type="http://schemas.openxmlformats.org/officeDocument/2006/relationships/image" Target="../media/image74.svg"/><Relationship Id="rId1" Type="http://schemas.openxmlformats.org/officeDocument/2006/relationships/image" Target="../media/image73.png"/><Relationship Id="rId6" Type="http://schemas.openxmlformats.org/officeDocument/2006/relationships/image" Target="../media/image76.svg"/><Relationship Id="rId5" Type="http://schemas.openxmlformats.org/officeDocument/2006/relationships/image" Target="../media/image75.png"/><Relationship Id="rId10" Type="http://schemas.openxmlformats.org/officeDocument/2006/relationships/image" Target="../media/image80.svg"/><Relationship Id="rId4" Type="http://schemas.openxmlformats.org/officeDocument/2006/relationships/image" Target="../media/image68.svg"/><Relationship Id="rId9" Type="http://schemas.openxmlformats.org/officeDocument/2006/relationships/image" Target="../media/image79.png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82.svg"/><Relationship Id="rId1" Type="http://schemas.openxmlformats.org/officeDocument/2006/relationships/image" Target="../media/image81.png"/><Relationship Id="rId4" Type="http://schemas.openxmlformats.org/officeDocument/2006/relationships/image" Target="../media/image23.svg"/></Relationships>
</file>

<file path=ppt/diagrams/_rels/data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svg"/><Relationship Id="rId3" Type="http://schemas.openxmlformats.org/officeDocument/2006/relationships/image" Target="../media/image59.png"/><Relationship Id="rId7" Type="http://schemas.openxmlformats.org/officeDocument/2006/relationships/image" Target="../media/image85.png"/><Relationship Id="rId2" Type="http://schemas.openxmlformats.org/officeDocument/2006/relationships/image" Target="../media/image84.svg"/><Relationship Id="rId1" Type="http://schemas.openxmlformats.org/officeDocument/2006/relationships/image" Target="../media/image83.png"/><Relationship Id="rId6" Type="http://schemas.openxmlformats.org/officeDocument/2006/relationships/image" Target="../media/image58.svg"/><Relationship Id="rId5" Type="http://schemas.openxmlformats.org/officeDocument/2006/relationships/image" Target="../media/image57.png"/><Relationship Id="rId4" Type="http://schemas.openxmlformats.org/officeDocument/2006/relationships/image" Target="../media/image60.svg"/></Relationships>
</file>

<file path=ppt/diagrams/_rels/data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7.svg"/><Relationship Id="rId3" Type="http://schemas.openxmlformats.org/officeDocument/2006/relationships/image" Target="../media/image92.png"/><Relationship Id="rId7" Type="http://schemas.openxmlformats.org/officeDocument/2006/relationships/image" Target="../media/image96.png"/><Relationship Id="rId2" Type="http://schemas.openxmlformats.org/officeDocument/2006/relationships/image" Target="../media/image91.svg"/><Relationship Id="rId1" Type="http://schemas.openxmlformats.org/officeDocument/2006/relationships/image" Target="../media/image90.png"/><Relationship Id="rId6" Type="http://schemas.openxmlformats.org/officeDocument/2006/relationships/image" Target="../media/image95.svg"/><Relationship Id="rId5" Type="http://schemas.openxmlformats.org/officeDocument/2006/relationships/image" Target="../media/image94.png"/><Relationship Id="rId4" Type="http://schemas.openxmlformats.org/officeDocument/2006/relationships/image" Target="../media/image9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4" Type="http://schemas.openxmlformats.org/officeDocument/2006/relationships/image" Target="../media/image1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5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4" Type="http://schemas.openxmlformats.org/officeDocument/2006/relationships/image" Target="../media/image23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4" Type="http://schemas.openxmlformats.org/officeDocument/2006/relationships/image" Target="../media/image27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4" Type="http://schemas.openxmlformats.org/officeDocument/2006/relationships/image" Target="../media/image32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svg"/><Relationship Id="rId13" Type="http://schemas.openxmlformats.org/officeDocument/2006/relationships/image" Target="../media/image51.pn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12" Type="http://schemas.openxmlformats.org/officeDocument/2006/relationships/image" Target="../media/image50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44.svg"/><Relationship Id="rId11" Type="http://schemas.openxmlformats.org/officeDocument/2006/relationships/image" Target="../media/image49.png"/><Relationship Id="rId5" Type="http://schemas.openxmlformats.org/officeDocument/2006/relationships/image" Target="../media/image43.png"/><Relationship Id="rId10" Type="http://schemas.openxmlformats.org/officeDocument/2006/relationships/image" Target="../media/image48.svg"/><Relationship Id="rId4" Type="http://schemas.openxmlformats.org/officeDocument/2006/relationships/image" Target="../media/image42.svg"/><Relationship Id="rId9" Type="http://schemas.openxmlformats.org/officeDocument/2006/relationships/image" Target="../media/image47.png"/><Relationship Id="rId14" Type="http://schemas.openxmlformats.org/officeDocument/2006/relationships/image" Target="../media/image52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svg"/><Relationship Id="rId1" Type="http://schemas.openxmlformats.org/officeDocument/2006/relationships/image" Target="../media/image57.png"/><Relationship Id="rId6" Type="http://schemas.openxmlformats.org/officeDocument/2006/relationships/image" Target="../media/image62.svg"/><Relationship Id="rId5" Type="http://schemas.openxmlformats.org/officeDocument/2006/relationships/image" Target="../media/image61.png"/><Relationship Id="rId4" Type="http://schemas.openxmlformats.org/officeDocument/2006/relationships/image" Target="../media/image60.sv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svg"/><Relationship Id="rId3" Type="http://schemas.openxmlformats.org/officeDocument/2006/relationships/image" Target="../media/image67.png"/><Relationship Id="rId7" Type="http://schemas.openxmlformats.org/officeDocument/2006/relationships/image" Target="../media/image71.png"/><Relationship Id="rId2" Type="http://schemas.openxmlformats.org/officeDocument/2006/relationships/image" Target="../media/image66.svg"/><Relationship Id="rId1" Type="http://schemas.openxmlformats.org/officeDocument/2006/relationships/image" Target="../media/image65.png"/><Relationship Id="rId6" Type="http://schemas.openxmlformats.org/officeDocument/2006/relationships/image" Target="../media/image70.svg"/><Relationship Id="rId5" Type="http://schemas.openxmlformats.org/officeDocument/2006/relationships/image" Target="../media/image69.png"/><Relationship Id="rId4" Type="http://schemas.openxmlformats.org/officeDocument/2006/relationships/image" Target="../media/image68.svg"/></Relationships>
</file>

<file path=ppt/diagram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svg"/><Relationship Id="rId3" Type="http://schemas.openxmlformats.org/officeDocument/2006/relationships/image" Target="../media/image67.png"/><Relationship Id="rId7" Type="http://schemas.openxmlformats.org/officeDocument/2006/relationships/image" Target="../media/image77.png"/><Relationship Id="rId2" Type="http://schemas.openxmlformats.org/officeDocument/2006/relationships/image" Target="../media/image74.svg"/><Relationship Id="rId1" Type="http://schemas.openxmlformats.org/officeDocument/2006/relationships/image" Target="../media/image73.png"/><Relationship Id="rId6" Type="http://schemas.openxmlformats.org/officeDocument/2006/relationships/image" Target="../media/image76.svg"/><Relationship Id="rId5" Type="http://schemas.openxmlformats.org/officeDocument/2006/relationships/image" Target="../media/image75.png"/><Relationship Id="rId10" Type="http://schemas.openxmlformats.org/officeDocument/2006/relationships/image" Target="../media/image80.svg"/><Relationship Id="rId4" Type="http://schemas.openxmlformats.org/officeDocument/2006/relationships/image" Target="../media/image68.svg"/><Relationship Id="rId9" Type="http://schemas.openxmlformats.org/officeDocument/2006/relationships/image" Target="../media/image79.pn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82.svg"/><Relationship Id="rId1" Type="http://schemas.openxmlformats.org/officeDocument/2006/relationships/image" Target="../media/image81.png"/><Relationship Id="rId4" Type="http://schemas.openxmlformats.org/officeDocument/2006/relationships/image" Target="../media/image23.svg"/></Relationships>
</file>

<file path=ppt/diagrams/_rels/drawing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svg"/><Relationship Id="rId3" Type="http://schemas.openxmlformats.org/officeDocument/2006/relationships/image" Target="../media/image59.png"/><Relationship Id="rId7" Type="http://schemas.openxmlformats.org/officeDocument/2006/relationships/image" Target="../media/image85.png"/><Relationship Id="rId2" Type="http://schemas.openxmlformats.org/officeDocument/2006/relationships/image" Target="../media/image84.svg"/><Relationship Id="rId1" Type="http://schemas.openxmlformats.org/officeDocument/2006/relationships/image" Target="../media/image83.png"/><Relationship Id="rId6" Type="http://schemas.openxmlformats.org/officeDocument/2006/relationships/image" Target="../media/image58.svg"/><Relationship Id="rId5" Type="http://schemas.openxmlformats.org/officeDocument/2006/relationships/image" Target="../media/image57.png"/><Relationship Id="rId4" Type="http://schemas.openxmlformats.org/officeDocument/2006/relationships/image" Target="../media/image60.svg"/></Relationships>
</file>

<file path=ppt/diagrams/_rels/drawing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7.svg"/><Relationship Id="rId3" Type="http://schemas.openxmlformats.org/officeDocument/2006/relationships/image" Target="../media/image92.png"/><Relationship Id="rId7" Type="http://schemas.openxmlformats.org/officeDocument/2006/relationships/image" Target="../media/image96.png"/><Relationship Id="rId2" Type="http://schemas.openxmlformats.org/officeDocument/2006/relationships/image" Target="../media/image91.svg"/><Relationship Id="rId1" Type="http://schemas.openxmlformats.org/officeDocument/2006/relationships/image" Target="../media/image90.png"/><Relationship Id="rId6" Type="http://schemas.openxmlformats.org/officeDocument/2006/relationships/image" Target="../media/image95.svg"/><Relationship Id="rId5" Type="http://schemas.openxmlformats.org/officeDocument/2006/relationships/image" Target="../media/image94.png"/><Relationship Id="rId4" Type="http://schemas.openxmlformats.org/officeDocument/2006/relationships/image" Target="../media/image9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5CD9B8-9DB1-4C83-8AAE-587CA603BE2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D32B33F-1737-4468-A755-7413C72C60A5}">
      <dgm:prSet/>
      <dgm:spPr/>
      <dgm:t>
        <a:bodyPr/>
        <a:lstStyle/>
        <a:p>
          <a:r>
            <a:rPr lang="en-US"/>
            <a:t>How organisations can use workforce planning to meet their strategic objectives</a:t>
          </a:r>
        </a:p>
      </dgm:t>
    </dgm:pt>
    <dgm:pt modelId="{C6120D27-C6C5-44ED-87C4-2533080E824B}" type="parTrans" cxnId="{B0E25E9A-7367-4CD6-BE39-5CCA14EF669B}">
      <dgm:prSet/>
      <dgm:spPr/>
      <dgm:t>
        <a:bodyPr/>
        <a:lstStyle/>
        <a:p>
          <a:endParaRPr lang="en-US"/>
        </a:p>
      </dgm:t>
    </dgm:pt>
    <dgm:pt modelId="{50F99DE2-B8BF-46D2-AD61-479CFEA52F42}" type="sibTrans" cxnId="{B0E25E9A-7367-4CD6-BE39-5CCA14EF669B}">
      <dgm:prSet/>
      <dgm:spPr/>
      <dgm:t>
        <a:bodyPr/>
        <a:lstStyle/>
        <a:p>
          <a:endParaRPr lang="en-US"/>
        </a:p>
      </dgm:t>
    </dgm:pt>
    <dgm:pt modelId="{E7B73958-BB99-4E88-A241-22D12FB63AC6}">
      <dgm:prSet/>
      <dgm:spPr/>
      <dgm:t>
        <a:bodyPr/>
        <a:lstStyle/>
        <a:p>
          <a:r>
            <a:rPr lang="en-US"/>
            <a:t>Understand the learning and development function and how its shaped by workforce planning</a:t>
          </a:r>
        </a:p>
      </dgm:t>
    </dgm:pt>
    <dgm:pt modelId="{0BF6FDD0-3252-424A-8C83-18D168B7BA8A}" type="parTrans" cxnId="{5571894A-E908-4053-B3EE-D1E96D5757D0}">
      <dgm:prSet/>
      <dgm:spPr/>
      <dgm:t>
        <a:bodyPr/>
        <a:lstStyle/>
        <a:p>
          <a:endParaRPr lang="en-US"/>
        </a:p>
      </dgm:t>
    </dgm:pt>
    <dgm:pt modelId="{F597E6D3-35C6-4E1A-9B80-CB81569FF4F7}" type="sibTrans" cxnId="{5571894A-E908-4053-B3EE-D1E96D5757D0}">
      <dgm:prSet/>
      <dgm:spPr/>
      <dgm:t>
        <a:bodyPr/>
        <a:lstStyle/>
        <a:p>
          <a:endParaRPr lang="en-US"/>
        </a:p>
      </dgm:t>
    </dgm:pt>
    <dgm:pt modelId="{C4C649F4-2603-4441-A276-1D6A93AE88BE}" type="pres">
      <dgm:prSet presAssocID="{575CD9B8-9DB1-4C83-8AAE-587CA603BE22}" presName="root" presStyleCnt="0">
        <dgm:presLayoutVars>
          <dgm:dir/>
          <dgm:resizeHandles val="exact"/>
        </dgm:presLayoutVars>
      </dgm:prSet>
      <dgm:spPr/>
    </dgm:pt>
    <dgm:pt modelId="{48A55D5B-BA82-4E96-AC46-BC647276DDAF}" type="pres">
      <dgm:prSet presAssocID="{3D32B33F-1737-4468-A755-7413C72C60A5}" presName="compNode" presStyleCnt="0"/>
      <dgm:spPr/>
    </dgm:pt>
    <dgm:pt modelId="{856EA9D5-8D01-40BC-8E8C-360CB4BCE1BE}" type="pres">
      <dgm:prSet presAssocID="{3D32B33F-1737-4468-A755-7413C72C60A5}" presName="bgRect" presStyleLbl="bgShp" presStyleIdx="0" presStyleCnt="2"/>
      <dgm:spPr/>
    </dgm:pt>
    <dgm:pt modelId="{71EE1B42-593F-455A-A476-20D93DFEBF22}" type="pres">
      <dgm:prSet presAssocID="{3D32B33F-1737-4468-A755-7413C72C60A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4338622-B7E0-4B9A-BC5C-DC1AD5A185C8}" type="pres">
      <dgm:prSet presAssocID="{3D32B33F-1737-4468-A755-7413C72C60A5}" presName="spaceRect" presStyleCnt="0"/>
      <dgm:spPr/>
    </dgm:pt>
    <dgm:pt modelId="{D5E73C31-6748-47FA-A23F-FAE101DA0660}" type="pres">
      <dgm:prSet presAssocID="{3D32B33F-1737-4468-A755-7413C72C60A5}" presName="parTx" presStyleLbl="revTx" presStyleIdx="0" presStyleCnt="2">
        <dgm:presLayoutVars>
          <dgm:chMax val="0"/>
          <dgm:chPref val="0"/>
        </dgm:presLayoutVars>
      </dgm:prSet>
      <dgm:spPr/>
    </dgm:pt>
    <dgm:pt modelId="{8FED47B8-2934-43E9-BA1D-454E814E267A}" type="pres">
      <dgm:prSet presAssocID="{50F99DE2-B8BF-46D2-AD61-479CFEA52F42}" presName="sibTrans" presStyleCnt="0"/>
      <dgm:spPr/>
    </dgm:pt>
    <dgm:pt modelId="{5EFC94AC-2635-4654-830F-D2C91A683686}" type="pres">
      <dgm:prSet presAssocID="{E7B73958-BB99-4E88-A241-22D12FB63AC6}" presName="compNode" presStyleCnt="0"/>
      <dgm:spPr/>
    </dgm:pt>
    <dgm:pt modelId="{7CB562D3-6F32-43E3-B242-C9C5E204506C}" type="pres">
      <dgm:prSet presAssocID="{E7B73958-BB99-4E88-A241-22D12FB63AC6}" presName="bgRect" presStyleLbl="bgShp" presStyleIdx="1" presStyleCnt="2"/>
      <dgm:spPr/>
    </dgm:pt>
    <dgm:pt modelId="{9C18E02B-0DBE-4DEE-A8AC-8CC8A9A7626E}" type="pres">
      <dgm:prSet presAssocID="{E7B73958-BB99-4E88-A241-22D12FB63AC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2362690-3E6C-47B3-96BA-DCEB15E807A1}" type="pres">
      <dgm:prSet presAssocID="{E7B73958-BB99-4E88-A241-22D12FB63AC6}" presName="spaceRect" presStyleCnt="0"/>
      <dgm:spPr/>
    </dgm:pt>
    <dgm:pt modelId="{C20B4643-F978-4A88-B671-AB1B15CB9981}" type="pres">
      <dgm:prSet presAssocID="{E7B73958-BB99-4E88-A241-22D12FB63AC6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0109B43-7891-4242-B39C-8924812AFE78}" type="presOf" srcId="{3D32B33F-1737-4468-A755-7413C72C60A5}" destId="{D5E73C31-6748-47FA-A23F-FAE101DA0660}" srcOrd="0" destOrd="0" presId="urn:microsoft.com/office/officeart/2018/2/layout/IconVerticalSolidList"/>
    <dgm:cxn modelId="{5571894A-E908-4053-B3EE-D1E96D5757D0}" srcId="{575CD9B8-9DB1-4C83-8AAE-587CA603BE22}" destId="{E7B73958-BB99-4E88-A241-22D12FB63AC6}" srcOrd="1" destOrd="0" parTransId="{0BF6FDD0-3252-424A-8C83-18D168B7BA8A}" sibTransId="{F597E6D3-35C6-4E1A-9B80-CB81569FF4F7}"/>
    <dgm:cxn modelId="{528F064F-B1FF-4FCA-AA66-D9681980ED12}" type="presOf" srcId="{575CD9B8-9DB1-4C83-8AAE-587CA603BE22}" destId="{C4C649F4-2603-4441-A276-1D6A93AE88BE}" srcOrd="0" destOrd="0" presId="urn:microsoft.com/office/officeart/2018/2/layout/IconVerticalSolidList"/>
    <dgm:cxn modelId="{B0E25E9A-7367-4CD6-BE39-5CCA14EF669B}" srcId="{575CD9B8-9DB1-4C83-8AAE-587CA603BE22}" destId="{3D32B33F-1737-4468-A755-7413C72C60A5}" srcOrd="0" destOrd="0" parTransId="{C6120D27-C6C5-44ED-87C4-2533080E824B}" sibTransId="{50F99DE2-B8BF-46D2-AD61-479CFEA52F42}"/>
    <dgm:cxn modelId="{2BA278C9-71D4-49C6-9607-0E7AD1D03C0A}" type="presOf" srcId="{E7B73958-BB99-4E88-A241-22D12FB63AC6}" destId="{C20B4643-F978-4A88-B671-AB1B15CB9981}" srcOrd="0" destOrd="0" presId="urn:microsoft.com/office/officeart/2018/2/layout/IconVerticalSolidList"/>
    <dgm:cxn modelId="{FFB8AF5B-A228-4917-A785-849A2F195645}" type="presParOf" srcId="{C4C649F4-2603-4441-A276-1D6A93AE88BE}" destId="{48A55D5B-BA82-4E96-AC46-BC647276DDAF}" srcOrd="0" destOrd="0" presId="urn:microsoft.com/office/officeart/2018/2/layout/IconVerticalSolidList"/>
    <dgm:cxn modelId="{0D671123-5922-4A0A-B5E4-D9282C2FED7A}" type="presParOf" srcId="{48A55D5B-BA82-4E96-AC46-BC647276DDAF}" destId="{856EA9D5-8D01-40BC-8E8C-360CB4BCE1BE}" srcOrd="0" destOrd="0" presId="urn:microsoft.com/office/officeart/2018/2/layout/IconVerticalSolidList"/>
    <dgm:cxn modelId="{03753FC1-0BEF-4DB6-9770-EA4B75F64EA8}" type="presParOf" srcId="{48A55D5B-BA82-4E96-AC46-BC647276DDAF}" destId="{71EE1B42-593F-455A-A476-20D93DFEBF22}" srcOrd="1" destOrd="0" presId="urn:microsoft.com/office/officeart/2018/2/layout/IconVerticalSolidList"/>
    <dgm:cxn modelId="{D942266A-0E15-4168-B2AB-C475343BC43C}" type="presParOf" srcId="{48A55D5B-BA82-4E96-AC46-BC647276DDAF}" destId="{24338622-B7E0-4B9A-BC5C-DC1AD5A185C8}" srcOrd="2" destOrd="0" presId="urn:microsoft.com/office/officeart/2018/2/layout/IconVerticalSolidList"/>
    <dgm:cxn modelId="{5A969677-7DD9-4AF6-96E3-F11352FDE319}" type="presParOf" srcId="{48A55D5B-BA82-4E96-AC46-BC647276DDAF}" destId="{D5E73C31-6748-47FA-A23F-FAE101DA0660}" srcOrd="3" destOrd="0" presId="urn:microsoft.com/office/officeart/2018/2/layout/IconVerticalSolidList"/>
    <dgm:cxn modelId="{1FF7E917-42DE-492B-B586-AA9156062538}" type="presParOf" srcId="{C4C649F4-2603-4441-A276-1D6A93AE88BE}" destId="{8FED47B8-2934-43E9-BA1D-454E814E267A}" srcOrd="1" destOrd="0" presId="urn:microsoft.com/office/officeart/2018/2/layout/IconVerticalSolidList"/>
    <dgm:cxn modelId="{15C063DA-FE58-4C48-83EC-B7DC3A9FB321}" type="presParOf" srcId="{C4C649F4-2603-4441-A276-1D6A93AE88BE}" destId="{5EFC94AC-2635-4654-830F-D2C91A683686}" srcOrd="2" destOrd="0" presId="urn:microsoft.com/office/officeart/2018/2/layout/IconVerticalSolidList"/>
    <dgm:cxn modelId="{A03D6718-5650-42AA-BA1C-A3F789AC761C}" type="presParOf" srcId="{5EFC94AC-2635-4654-830F-D2C91A683686}" destId="{7CB562D3-6F32-43E3-B242-C9C5E204506C}" srcOrd="0" destOrd="0" presId="urn:microsoft.com/office/officeart/2018/2/layout/IconVerticalSolidList"/>
    <dgm:cxn modelId="{F1FE788F-7369-41E2-AD0E-A159EAD4C952}" type="presParOf" srcId="{5EFC94AC-2635-4654-830F-D2C91A683686}" destId="{9C18E02B-0DBE-4DEE-A8AC-8CC8A9A7626E}" srcOrd="1" destOrd="0" presId="urn:microsoft.com/office/officeart/2018/2/layout/IconVerticalSolidList"/>
    <dgm:cxn modelId="{73DD14FA-D0C9-426C-B39D-F3F81BFA2380}" type="presParOf" srcId="{5EFC94AC-2635-4654-830F-D2C91A683686}" destId="{12362690-3E6C-47B3-96BA-DCEB15E807A1}" srcOrd="2" destOrd="0" presId="urn:microsoft.com/office/officeart/2018/2/layout/IconVerticalSolidList"/>
    <dgm:cxn modelId="{879A1095-C760-4125-88D1-FFEA947A47AB}" type="presParOf" srcId="{5EFC94AC-2635-4654-830F-D2C91A683686}" destId="{C20B4643-F978-4A88-B671-AB1B15CB998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6471820-2596-41C0-BA83-CC0E5641792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5DEBBA2C-B917-4EF1-86F6-D937581BAC62}">
      <dgm:prSet/>
      <dgm:spPr/>
      <dgm:t>
        <a:bodyPr/>
        <a:lstStyle/>
        <a:p>
          <a:r>
            <a:rPr lang="en-US"/>
            <a:t>Workforce planning is a continual process owned by the whole business</a:t>
          </a:r>
        </a:p>
      </dgm:t>
    </dgm:pt>
    <dgm:pt modelId="{1BE1F0B7-9CD3-4F61-8433-2DDAA1EED510}" type="parTrans" cxnId="{37A1CF77-120D-4DA0-92B6-DE56387FB991}">
      <dgm:prSet/>
      <dgm:spPr/>
      <dgm:t>
        <a:bodyPr/>
        <a:lstStyle/>
        <a:p>
          <a:endParaRPr lang="en-US"/>
        </a:p>
      </dgm:t>
    </dgm:pt>
    <dgm:pt modelId="{90DD6166-6CF1-4434-A1A8-C124B8401611}" type="sibTrans" cxnId="{37A1CF77-120D-4DA0-92B6-DE56387FB991}">
      <dgm:prSet/>
      <dgm:spPr/>
      <dgm:t>
        <a:bodyPr/>
        <a:lstStyle/>
        <a:p>
          <a:endParaRPr lang="en-US"/>
        </a:p>
      </dgm:t>
    </dgm:pt>
    <dgm:pt modelId="{245BA89B-8C09-475B-A6C5-EBF566C11E19}">
      <dgm:prSet/>
      <dgm:spPr/>
      <dgm:t>
        <a:bodyPr/>
        <a:lstStyle/>
        <a:p>
          <a:r>
            <a:rPr lang="en-US"/>
            <a:t>You need to understand the requirements of all stakeholders</a:t>
          </a:r>
        </a:p>
      </dgm:t>
    </dgm:pt>
    <dgm:pt modelId="{465A65A6-1C64-4F77-90B3-F0C89F354051}" type="parTrans" cxnId="{1E868D00-855B-49F7-AD92-54B7DA9B1C38}">
      <dgm:prSet/>
      <dgm:spPr/>
      <dgm:t>
        <a:bodyPr/>
        <a:lstStyle/>
        <a:p>
          <a:endParaRPr lang="en-US"/>
        </a:p>
      </dgm:t>
    </dgm:pt>
    <dgm:pt modelId="{662BA029-E9E4-4FE2-81B0-CFE1F8984D30}" type="sibTrans" cxnId="{1E868D00-855B-49F7-AD92-54B7DA9B1C38}">
      <dgm:prSet/>
      <dgm:spPr/>
      <dgm:t>
        <a:bodyPr/>
        <a:lstStyle/>
        <a:p>
          <a:endParaRPr lang="en-US"/>
        </a:p>
      </dgm:t>
    </dgm:pt>
    <dgm:pt modelId="{CE86A94F-6B3B-4F1E-A6CE-FE7AD86DD906}">
      <dgm:prSet/>
      <dgm:spPr/>
      <dgm:t>
        <a:bodyPr/>
        <a:lstStyle/>
        <a:p>
          <a:r>
            <a:rPr lang="en-US"/>
            <a:t>Needs to be agile, evidence based and analytical</a:t>
          </a:r>
        </a:p>
      </dgm:t>
    </dgm:pt>
    <dgm:pt modelId="{4774032D-1D27-46D3-AA5D-6081C9987569}" type="parTrans" cxnId="{B441E6F4-9E60-4B0F-BF78-7317A4E1B080}">
      <dgm:prSet/>
      <dgm:spPr/>
      <dgm:t>
        <a:bodyPr/>
        <a:lstStyle/>
        <a:p>
          <a:endParaRPr lang="en-US"/>
        </a:p>
      </dgm:t>
    </dgm:pt>
    <dgm:pt modelId="{42386ABE-2195-4FD9-BB9E-AF0102BC0153}" type="sibTrans" cxnId="{B441E6F4-9E60-4B0F-BF78-7317A4E1B080}">
      <dgm:prSet/>
      <dgm:spPr/>
      <dgm:t>
        <a:bodyPr/>
        <a:lstStyle/>
        <a:p>
          <a:endParaRPr lang="en-US"/>
        </a:p>
      </dgm:t>
    </dgm:pt>
    <dgm:pt modelId="{44162D40-C091-4A05-B5A5-CBA1EE5239F9}">
      <dgm:prSet/>
      <dgm:spPr/>
      <dgm:t>
        <a:bodyPr/>
        <a:lstStyle/>
        <a:p>
          <a:r>
            <a:rPr lang="en-US"/>
            <a:t>Informs other HR processes such as learning and development, talent management, recruitment and succession planning</a:t>
          </a:r>
        </a:p>
      </dgm:t>
    </dgm:pt>
    <dgm:pt modelId="{3A6CC698-63C4-476B-92B9-90989A773717}" type="parTrans" cxnId="{308990CF-DF29-4684-907D-3834714552DE}">
      <dgm:prSet/>
      <dgm:spPr/>
      <dgm:t>
        <a:bodyPr/>
        <a:lstStyle/>
        <a:p>
          <a:endParaRPr lang="en-US"/>
        </a:p>
      </dgm:t>
    </dgm:pt>
    <dgm:pt modelId="{302A035D-A70B-43B0-B0B1-BF07053EE647}" type="sibTrans" cxnId="{308990CF-DF29-4684-907D-3834714552DE}">
      <dgm:prSet/>
      <dgm:spPr/>
      <dgm:t>
        <a:bodyPr/>
        <a:lstStyle/>
        <a:p>
          <a:endParaRPr lang="en-US"/>
        </a:p>
      </dgm:t>
    </dgm:pt>
    <dgm:pt modelId="{FEB449F7-43E6-46F8-95C8-D34D067AC08B}" type="pres">
      <dgm:prSet presAssocID="{16471820-2596-41C0-BA83-CC0E56417924}" presName="root" presStyleCnt="0">
        <dgm:presLayoutVars>
          <dgm:dir/>
          <dgm:resizeHandles val="exact"/>
        </dgm:presLayoutVars>
      </dgm:prSet>
      <dgm:spPr/>
    </dgm:pt>
    <dgm:pt modelId="{C0D52DC1-C2BC-4ADB-A560-F1D9CBA52BF3}" type="pres">
      <dgm:prSet presAssocID="{5DEBBA2C-B917-4EF1-86F6-D937581BAC62}" presName="compNode" presStyleCnt="0"/>
      <dgm:spPr/>
    </dgm:pt>
    <dgm:pt modelId="{C087655E-FC4F-430E-AE51-DC14ABC8B855}" type="pres">
      <dgm:prSet presAssocID="{5DEBBA2C-B917-4EF1-86F6-D937581BAC6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BAEF31A-5755-46E6-96FC-A714C6D89CC3}" type="pres">
      <dgm:prSet presAssocID="{5DEBBA2C-B917-4EF1-86F6-D937581BAC62}" presName="spaceRect" presStyleCnt="0"/>
      <dgm:spPr/>
    </dgm:pt>
    <dgm:pt modelId="{68FCF68C-D7E9-4C18-9CD1-622F217E7D86}" type="pres">
      <dgm:prSet presAssocID="{5DEBBA2C-B917-4EF1-86F6-D937581BAC62}" presName="textRect" presStyleLbl="revTx" presStyleIdx="0" presStyleCnt="4">
        <dgm:presLayoutVars>
          <dgm:chMax val="1"/>
          <dgm:chPref val="1"/>
        </dgm:presLayoutVars>
      </dgm:prSet>
      <dgm:spPr/>
    </dgm:pt>
    <dgm:pt modelId="{E203B15A-2623-449A-AD84-C7BB630A20B6}" type="pres">
      <dgm:prSet presAssocID="{90DD6166-6CF1-4434-A1A8-C124B8401611}" presName="sibTrans" presStyleCnt="0"/>
      <dgm:spPr/>
    </dgm:pt>
    <dgm:pt modelId="{697CE7CB-2FC4-4FC1-8DF4-2044E1FFC933}" type="pres">
      <dgm:prSet presAssocID="{245BA89B-8C09-475B-A6C5-EBF566C11E19}" presName="compNode" presStyleCnt="0"/>
      <dgm:spPr/>
    </dgm:pt>
    <dgm:pt modelId="{504E31BE-17CE-42F0-82B6-535EBE1A69FE}" type="pres">
      <dgm:prSet presAssocID="{245BA89B-8C09-475B-A6C5-EBF566C11E1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16C7DFAB-AD7F-4146-8CE8-E1789AAFEB6D}" type="pres">
      <dgm:prSet presAssocID="{245BA89B-8C09-475B-A6C5-EBF566C11E19}" presName="spaceRect" presStyleCnt="0"/>
      <dgm:spPr/>
    </dgm:pt>
    <dgm:pt modelId="{8D3035C6-7A38-4A68-A9D0-85727DC32416}" type="pres">
      <dgm:prSet presAssocID="{245BA89B-8C09-475B-A6C5-EBF566C11E19}" presName="textRect" presStyleLbl="revTx" presStyleIdx="1" presStyleCnt="4">
        <dgm:presLayoutVars>
          <dgm:chMax val="1"/>
          <dgm:chPref val="1"/>
        </dgm:presLayoutVars>
      </dgm:prSet>
      <dgm:spPr/>
    </dgm:pt>
    <dgm:pt modelId="{02C29D38-44F0-466F-920B-8B9C06741674}" type="pres">
      <dgm:prSet presAssocID="{662BA029-E9E4-4FE2-81B0-CFE1F8984D30}" presName="sibTrans" presStyleCnt="0"/>
      <dgm:spPr/>
    </dgm:pt>
    <dgm:pt modelId="{3403C8D3-AA7F-444F-ACE9-00709F28573C}" type="pres">
      <dgm:prSet presAssocID="{CE86A94F-6B3B-4F1E-A6CE-FE7AD86DD906}" presName="compNode" presStyleCnt="0"/>
      <dgm:spPr/>
    </dgm:pt>
    <dgm:pt modelId="{4903FAAE-65F0-4B83-A402-2FD6825CB444}" type="pres">
      <dgm:prSet presAssocID="{CE86A94F-6B3B-4F1E-A6CE-FE7AD86DD90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31EA25D-50AE-48DA-A676-03031B597219}" type="pres">
      <dgm:prSet presAssocID="{CE86A94F-6B3B-4F1E-A6CE-FE7AD86DD906}" presName="spaceRect" presStyleCnt="0"/>
      <dgm:spPr/>
    </dgm:pt>
    <dgm:pt modelId="{7BDD704D-A231-430C-9C69-58144EFCA1B1}" type="pres">
      <dgm:prSet presAssocID="{CE86A94F-6B3B-4F1E-A6CE-FE7AD86DD906}" presName="textRect" presStyleLbl="revTx" presStyleIdx="2" presStyleCnt="4">
        <dgm:presLayoutVars>
          <dgm:chMax val="1"/>
          <dgm:chPref val="1"/>
        </dgm:presLayoutVars>
      </dgm:prSet>
      <dgm:spPr/>
    </dgm:pt>
    <dgm:pt modelId="{8F4B1188-4BF1-406B-8CB8-14F66B2535F8}" type="pres">
      <dgm:prSet presAssocID="{42386ABE-2195-4FD9-BB9E-AF0102BC0153}" presName="sibTrans" presStyleCnt="0"/>
      <dgm:spPr/>
    </dgm:pt>
    <dgm:pt modelId="{9F21D966-F68F-470F-8AB6-16D45555708F}" type="pres">
      <dgm:prSet presAssocID="{44162D40-C091-4A05-B5A5-CBA1EE5239F9}" presName="compNode" presStyleCnt="0"/>
      <dgm:spPr/>
    </dgm:pt>
    <dgm:pt modelId="{D7D1870B-14D1-4777-BA78-3B7A7ADE7B14}" type="pres">
      <dgm:prSet presAssocID="{44162D40-C091-4A05-B5A5-CBA1EE5239F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19921DBF-9781-4AA4-ACD9-779463BC5C7D}" type="pres">
      <dgm:prSet presAssocID="{44162D40-C091-4A05-B5A5-CBA1EE5239F9}" presName="spaceRect" presStyleCnt="0"/>
      <dgm:spPr/>
    </dgm:pt>
    <dgm:pt modelId="{9C26902F-883D-40A9-A756-387A42EDDFCD}" type="pres">
      <dgm:prSet presAssocID="{44162D40-C091-4A05-B5A5-CBA1EE5239F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E868D00-855B-49F7-AD92-54B7DA9B1C38}" srcId="{16471820-2596-41C0-BA83-CC0E56417924}" destId="{245BA89B-8C09-475B-A6C5-EBF566C11E19}" srcOrd="1" destOrd="0" parTransId="{465A65A6-1C64-4F77-90B3-F0C89F354051}" sibTransId="{662BA029-E9E4-4FE2-81B0-CFE1F8984D30}"/>
    <dgm:cxn modelId="{E4555208-98FA-4F11-9A59-2155D68AAEE7}" type="presOf" srcId="{CE86A94F-6B3B-4F1E-A6CE-FE7AD86DD906}" destId="{7BDD704D-A231-430C-9C69-58144EFCA1B1}" srcOrd="0" destOrd="0" presId="urn:microsoft.com/office/officeart/2018/2/layout/IconLabelList"/>
    <dgm:cxn modelId="{E7EE4B1D-8AE3-4C9F-83F1-9CC79E1FAA27}" type="presOf" srcId="{44162D40-C091-4A05-B5A5-CBA1EE5239F9}" destId="{9C26902F-883D-40A9-A756-387A42EDDFCD}" srcOrd="0" destOrd="0" presId="urn:microsoft.com/office/officeart/2018/2/layout/IconLabelList"/>
    <dgm:cxn modelId="{37A1CF77-120D-4DA0-92B6-DE56387FB991}" srcId="{16471820-2596-41C0-BA83-CC0E56417924}" destId="{5DEBBA2C-B917-4EF1-86F6-D937581BAC62}" srcOrd="0" destOrd="0" parTransId="{1BE1F0B7-9CD3-4F61-8433-2DDAA1EED510}" sibTransId="{90DD6166-6CF1-4434-A1A8-C124B8401611}"/>
    <dgm:cxn modelId="{06DD988D-5F9E-4517-9257-9B681C371D07}" type="presOf" srcId="{5DEBBA2C-B917-4EF1-86F6-D937581BAC62}" destId="{68FCF68C-D7E9-4C18-9CD1-622F217E7D86}" srcOrd="0" destOrd="0" presId="urn:microsoft.com/office/officeart/2018/2/layout/IconLabelList"/>
    <dgm:cxn modelId="{51703ECE-D894-4A08-80E6-033BDD15AB96}" type="presOf" srcId="{16471820-2596-41C0-BA83-CC0E56417924}" destId="{FEB449F7-43E6-46F8-95C8-D34D067AC08B}" srcOrd="0" destOrd="0" presId="urn:microsoft.com/office/officeart/2018/2/layout/IconLabelList"/>
    <dgm:cxn modelId="{308990CF-DF29-4684-907D-3834714552DE}" srcId="{16471820-2596-41C0-BA83-CC0E56417924}" destId="{44162D40-C091-4A05-B5A5-CBA1EE5239F9}" srcOrd="3" destOrd="0" parTransId="{3A6CC698-63C4-476B-92B9-90989A773717}" sibTransId="{302A035D-A70B-43B0-B0B1-BF07053EE647}"/>
    <dgm:cxn modelId="{441BCFD1-770D-4C4A-9126-1A816864A24D}" type="presOf" srcId="{245BA89B-8C09-475B-A6C5-EBF566C11E19}" destId="{8D3035C6-7A38-4A68-A9D0-85727DC32416}" srcOrd="0" destOrd="0" presId="urn:microsoft.com/office/officeart/2018/2/layout/IconLabelList"/>
    <dgm:cxn modelId="{B441E6F4-9E60-4B0F-BF78-7317A4E1B080}" srcId="{16471820-2596-41C0-BA83-CC0E56417924}" destId="{CE86A94F-6B3B-4F1E-A6CE-FE7AD86DD906}" srcOrd="2" destOrd="0" parTransId="{4774032D-1D27-46D3-AA5D-6081C9987569}" sibTransId="{42386ABE-2195-4FD9-BB9E-AF0102BC0153}"/>
    <dgm:cxn modelId="{5214968E-C587-4A13-AF90-85596CA0FB3E}" type="presParOf" srcId="{FEB449F7-43E6-46F8-95C8-D34D067AC08B}" destId="{C0D52DC1-C2BC-4ADB-A560-F1D9CBA52BF3}" srcOrd="0" destOrd="0" presId="urn:microsoft.com/office/officeart/2018/2/layout/IconLabelList"/>
    <dgm:cxn modelId="{FFECD244-2ED6-45B4-A445-F911B7F647D9}" type="presParOf" srcId="{C0D52DC1-C2BC-4ADB-A560-F1D9CBA52BF3}" destId="{C087655E-FC4F-430E-AE51-DC14ABC8B855}" srcOrd="0" destOrd="0" presId="urn:microsoft.com/office/officeart/2018/2/layout/IconLabelList"/>
    <dgm:cxn modelId="{A7703719-83DE-4A04-8B99-6154F6B50F1C}" type="presParOf" srcId="{C0D52DC1-C2BC-4ADB-A560-F1D9CBA52BF3}" destId="{2BAEF31A-5755-46E6-96FC-A714C6D89CC3}" srcOrd="1" destOrd="0" presId="urn:microsoft.com/office/officeart/2018/2/layout/IconLabelList"/>
    <dgm:cxn modelId="{47A7893F-A6D9-4B11-B431-7852A2C3D0DE}" type="presParOf" srcId="{C0D52DC1-C2BC-4ADB-A560-F1D9CBA52BF3}" destId="{68FCF68C-D7E9-4C18-9CD1-622F217E7D86}" srcOrd="2" destOrd="0" presId="urn:microsoft.com/office/officeart/2018/2/layout/IconLabelList"/>
    <dgm:cxn modelId="{6FB4B23F-3702-4278-BF2A-C181A8F3279C}" type="presParOf" srcId="{FEB449F7-43E6-46F8-95C8-D34D067AC08B}" destId="{E203B15A-2623-449A-AD84-C7BB630A20B6}" srcOrd="1" destOrd="0" presId="urn:microsoft.com/office/officeart/2018/2/layout/IconLabelList"/>
    <dgm:cxn modelId="{DE108A05-BDD2-49BB-B793-167EDA7B11D6}" type="presParOf" srcId="{FEB449F7-43E6-46F8-95C8-D34D067AC08B}" destId="{697CE7CB-2FC4-4FC1-8DF4-2044E1FFC933}" srcOrd="2" destOrd="0" presId="urn:microsoft.com/office/officeart/2018/2/layout/IconLabelList"/>
    <dgm:cxn modelId="{4E2D5B94-944B-42F7-A064-2BFDCE7981F7}" type="presParOf" srcId="{697CE7CB-2FC4-4FC1-8DF4-2044E1FFC933}" destId="{504E31BE-17CE-42F0-82B6-535EBE1A69FE}" srcOrd="0" destOrd="0" presId="urn:microsoft.com/office/officeart/2018/2/layout/IconLabelList"/>
    <dgm:cxn modelId="{149ADFDF-653C-428F-B46A-6BE0F3BB85A6}" type="presParOf" srcId="{697CE7CB-2FC4-4FC1-8DF4-2044E1FFC933}" destId="{16C7DFAB-AD7F-4146-8CE8-E1789AAFEB6D}" srcOrd="1" destOrd="0" presId="urn:microsoft.com/office/officeart/2018/2/layout/IconLabelList"/>
    <dgm:cxn modelId="{9B267997-EC65-4A60-A52E-B8E39C33397E}" type="presParOf" srcId="{697CE7CB-2FC4-4FC1-8DF4-2044E1FFC933}" destId="{8D3035C6-7A38-4A68-A9D0-85727DC32416}" srcOrd="2" destOrd="0" presId="urn:microsoft.com/office/officeart/2018/2/layout/IconLabelList"/>
    <dgm:cxn modelId="{1381C475-489E-48BA-9E15-3576C9908682}" type="presParOf" srcId="{FEB449F7-43E6-46F8-95C8-D34D067AC08B}" destId="{02C29D38-44F0-466F-920B-8B9C06741674}" srcOrd="3" destOrd="0" presId="urn:microsoft.com/office/officeart/2018/2/layout/IconLabelList"/>
    <dgm:cxn modelId="{8B73D7ED-EF38-4327-80C4-E1DF354BF93D}" type="presParOf" srcId="{FEB449F7-43E6-46F8-95C8-D34D067AC08B}" destId="{3403C8D3-AA7F-444F-ACE9-00709F28573C}" srcOrd="4" destOrd="0" presId="urn:microsoft.com/office/officeart/2018/2/layout/IconLabelList"/>
    <dgm:cxn modelId="{3A967573-2E4C-449D-980D-414808C409F4}" type="presParOf" srcId="{3403C8D3-AA7F-444F-ACE9-00709F28573C}" destId="{4903FAAE-65F0-4B83-A402-2FD6825CB444}" srcOrd="0" destOrd="0" presId="urn:microsoft.com/office/officeart/2018/2/layout/IconLabelList"/>
    <dgm:cxn modelId="{66230810-8DE9-4676-AFCC-24C6C1AD8FD5}" type="presParOf" srcId="{3403C8D3-AA7F-444F-ACE9-00709F28573C}" destId="{731EA25D-50AE-48DA-A676-03031B597219}" srcOrd="1" destOrd="0" presId="urn:microsoft.com/office/officeart/2018/2/layout/IconLabelList"/>
    <dgm:cxn modelId="{069A76D4-1482-4A3E-9EF9-66C55629C9DF}" type="presParOf" srcId="{3403C8D3-AA7F-444F-ACE9-00709F28573C}" destId="{7BDD704D-A231-430C-9C69-58144EFCA1B1}" srcOrd="2" destOrd="0" presId="urn:microsoft.com/office/officeart/2018/2/layout/IconLabelList"/>
    <dgm:cxn modelId="{10290AD2-5217-435D-A3C7-D1140457B07D}" type="presParOf" srcId="{FEB449F7-43E6-46F8-95C8-D34D067AC08B}" destId="{8F4B1188-4BF1-406B-8CB8-14F66B2535F8}" srcOrd="5" destOrd="0" presId="urn:microsoft.com/office/officeart/2018/2/layout/IconLabelList"/>
    <dgm:cxn modelId="{B32D2EFB-D20A-4E61-BAF9-59E1AEB19E6D}" type="presParOf" srcId="{FEB449F7-43E6-46F8-95C8-D34D067AC08B}" destId="{9F21D966-F68F-470F-8AB6-16D45555708F}" srcOrd="6" destOrd="0" presId="urn:microsoft.com/office/officeart/2018/2/layout/IconLabelList"/>
    <dgm:cxn modelId="{7E58BE43-4EFB-45FE-B21D-1ED056307114}" type="presParOf" srcId="{9F21D966-F68F-470F-8AB6-16D45555708F}" destId="{D7D1870B-14D1-4777-BA78-3B7A7ADE7B14}" srcOrd="0" destOrd="0" presId="urn:microsoft.com/office/officeart/2018/2/layout/IconLabelList"/>
    <dgm:cxn modelId="{EF5749C2-827B-48D5-9175-651B709B20B6}" type="presParOf" srcId="{9F21D966-F68F-470F-8AB6-16D45555708F}" destId="{19921DBF-9781-4AA4-ACD9-779463BC5C7D}" srcOrd="1" destOrd="0" presId="urn:microsoft.com/office/officeart/2018/2/layout/IconLabelList"/>
    <dgm:cxn modelId="{3A02D200-A8B1-4C05-92D4-1DE2DCB200DC}" type="presParOf" srcId="{9F21D966-F68F-470F-8AB6-16D45555708F}" destId="{9C26902F-883D-40A9-A756-387A42EDDFC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6DC4B06-05A2-4A5E-854E-78A4E935870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14A2EC3-511D-4FFD-86BC-2233F4CABDE0}">
      <dgm:prSet/>
      <dgm:spPr/>
      <dgm:t>
        <a:bodyPr/>
        <a:lstStyle/>
        <a:p>
          <a:r>
            <a:rPr lang="en-US"/>
            <a:t>Generally focuses on your current resource headcount plans and operational plans for the budget year head</a:t>
          </a:r>
        </a:p>
      </dgm:t>
    </dgm:pt>
    <dgm:pt modelId="{C8083945-F898-456E-9DB3-C3D14C01E618}" type="parTrans" cxnId="{67B9E81F-A91D-4A2E-8E1E-F76CDAD987D2}">
      <dgm:prSet/>
      <dgm:spPr/>
      <dgm:t>
        <a:bodyPr/>
        <a:lstStyle/>
        <a:p>
          <a:endParaRPr lang="en-US"/>
        </a:p>
      </dgm:t>
    </dgm:pt>
    <dgm:pt modelId="{0EC10D3E-44A8-4D91-AE11-0B888AD21C9C}" type="sibTrans" cxnId="{67B9E81F-A91D-4A2E-8E1E-F76CDAD987D2}">
      <dgm:prSet/>
      <dgm:spPr/>
      <dgm:t>
        <a:bodyPr/>
        <a:lstStyle/>
        <a:p>
          <a:endParaRPr lang="en-US"/>
        </a:p>
      </dgm:t>
    </dgm:pt>
    <dgm:pt modelId="{BC389B81-D9D6-4592-8D88-EE2E99251665}">
      <dgm:prSet/>
      <dgm:spPr/>
      <dgm:t>
        <a:bodyPr/>
        <a:lstStyle/>
        <a:p>
          <a:r>
            <a:rPr lang="en-US"/>
            <a:t>A more strategic approach to workforce planning looks over the longer term: 3 to 5 years at least</a:t>
          </a:r>
        </a:p>
      </dgm:t>
    </dgm:pt>
    <dgm:pt modelId="{2EB6C9BB-1BDA-4202-83FB-AE9AB2908637}" type="parTrans" cxnId="{2CEBA6CD-F941-49E4-A7BC-E4074C2456C4}">
      <dgm:prSet/>
      <dgm:spPr/>
      <dgm:t>
        <a:bodyPr/>
        <a:lstStyle/>
        <a:p>
          <a:endParaRPr lang="en-US"/>
        </a:p>
      </dgm:t>
    </dgm:pt>
    <dgm:pt modelId="{ABBF8D87-7C8A-4530-A078-AE61A1400458}" type="sibTrans" cxnId="{2CEBA6CD-F941-49E4-A7BC-E4074C2456C4}">
      <dgm:prSet/>
      <dgm:spPr/>
      <dgm:t>
        <a:bodyPr/>
        <a:lstStyle/>
        <a:p>
          <a:endParaRPr lang="en-US"/>
        </a:p>
      </dgm:t>
    </dgm:pt>
    <dgm:pt modelId="{7D7C455D-9A1B-46E2-96CF-863D34CBFC40}" type="pres">
      <dgm:prSet presAssocID="{D6DC4B06-05A2-4A5E-854E-78A4E9358701}" presName="root" presStyleCnt="0">
        <dgm:presLayoutVars>
          <dgm:dir/>
          <dgm:resizeHandles val="exact"/>
        </dgm:presLayoutVars>
      </dgm:prSet>
      <dgm:spPr/>
    </dgm:pt>
    <dgm:pt modelId="{DC4400EA-D6E1-412D-B98F-BCCA1436E9DF}" type="pres">
      <dgm:prSet presAssocID="{714A2EC3-511D-4FFD-86BC-2233F4CABDE0}" presName="compNode" presStyleCnt="0"/>
      <dgm:spPr/>
    </dgm:pt>
    <dgm:pt modelId="{F8C43C54-FE13-4879-B595-64402710130C}" type="pres">
      <dgm:prSet presAssocID="{714A2EC3-511D-4FFD-86BC-2233F4CABDE0}" presName="bgRect" presStyleLbl="bgShp" presStyleIdx="0" presStyleCnt="2"/>
      <dgm:spPr/>
    </dgm:pt>
    <dgm:pt modelId="{C30B471E-F61D-4011-99E3-B5CA68229262}" type="pres">
      <dgm:prSet presAssocID="{714A2EC3-511D-4FFD-86BC-2233F4CABDE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C4DB92BA-CE22-4255-B9E7-410F8D99A3D0}" type="pres">
      <dgm:prSet presAssocID="{714A2EC3-511D-4FFD-86BC-2233F4CABDE0}" presName="spaceRect" presStyleCnt="0"/>
      <dgm:spPr/>
    </dgm:pt>
    <dgm:pt modelId="{0D781FE3-9E43-4729-8429-CFA53BF1C65C}" type="pres">
      <dgm:prSet presAssocID="{714A2EC3-511D-4FFD-86BC-2233F4CABDE0}" presName="parTx" presStyleLbl="revTx" presStyleIdx="0" presStyleCnt="2">
        <dgm:presLayoutVars>
          <dgm:chMax val="0"/>
          <dgm:chPref val="0"/>
        </dgm:presLayoutVars>
      </dgm:prSet>
      <dgm:spPr/>
    </dgm:pt>
    <dgm:pt modelId="{C665AB64-9870-443F-90C0-3522008C8EF0}" type="pres">
      <dgm:prSet presAssocID="{0EC10D3E-44A8-4D91-AE11-0B888AD21C9C}" presName="sibTrans" presStyleCnt="0"/>
      <dgm:spPr/>
    </dgm:pt>
    <dgm:pt modelId="{1E94B409-1FA4-40E3-A81D-8ACF6984D895}" type="pres">
      <dgm:prSet presAssocID="{BC389B81-D9D6-4592-8D88-EE2E99251665}" presName="compNode" presStyleCnt="0"/>
      <dgm:spPr/>
    </dgm:pt>
    <dgm:pt modelId="{E340F988-F9C7-4FDF-934B-7677D9B7EA62}" type="pres">
      <dgm:prSet presAssocID="{BC389B81-D9D6-4592-8D88-EE2E99251665}" presName="bgRect" presStyleLbl="bgShp" presStyleIdx="1" presStyleCnt="2"/>
      <dgm:spPr/>
    </dgm:pt>
    <dgm:pt modelId="{6726CAB7-7FD9-4489-AD30-4279418E6584}" type="pres">
      <dgm:prSet presAssocID="{BC389B81-D9D6-4592-8D88-EE2E9925166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5D7D0CAB-8FA9-42C6-A237-E119807BC341}" type="pres">
      <dgm:prSet presAssocID="{BC389B81-D9D6-4592-8D88-EE2E99251665}" presName="spaceRect" presStyleCnt="0"/>
      <dgm:spPr/>
    </dgm:pt>
    <dgm:pt modelId="{5D1B0D59-A6D0-4DE8-8FB3-3FCAF954600B}" type="pres">
      <dgm:prSet presAssocID="{BC389B81-D9D6-4592-8D88-EE2E99251665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67B9E81F-A91D-4A2E-8E1E-F76CDAD987D2}" srcId="{D6DC4B06-05A2-4A5E-854E-78A4E9358701}" destId="{714A2EC3-511D-4FFD-86BC-2233F4CABDE0}" srcOrd="0" destOrd="0" parTransId="{C8083945-F898-456E-9DB3-C3D14C01E618}" sibTransId="{0EC10D3E-44A8-4D91-AE11-0B888AD21C9C}"/>
    <dgm:cxn modelId="{26BE1D95-A9E2-45AF-8934-AE66FF139798}" type="presOf" srcId="{D6DC4B06-05A2-4A5E-854E-78A4E9358701}" destId="{7D7C455D-9A1B-46E2-96CF-863D34CBFC40}" srcOrd="0" destOrd="0" presId="urn:microsoft.com/office/officeart/2018/2/layout/IconVerticalSolidList"/>
    <dgm:cxn modelId="{02BEAABB-3051-4610-8586-EFCFFD48BB81}" type="presOf" srcId="{BC389B81-D9D6-4592-8D88-EE2E99251665}" destId="{5D1B0D59-A6D0-4DE8-8FB3-3FCAF954600B}" srcOrd="0" destOrd="0" presId="urn:microsoft.com/office/officeart/2018/2/layout/IconVerticalSolidList"/>
    <dgm:cxn modelId="{2CEBA6CD-F941-49E4-A7BC-E4074C2456C4}" srcId="{D6DC4B06-05A2-4A5E-854E-78A4E9358701}" destId="{BC389B81-D9D6-4592-8D88-EE2E99251665}" srcOrd="1" destOrd="0" parTransId="{2EB6C9BB-1BDA-4202-83FB-AE9AB2908637}" sibTransId="{ABBF8D87-7C8A-4530-A078-AE61A1400458}"/>
    <dgm:cxn modelId="{EDBFE7D3-0B7A-4CE4-97C2-74B4D5003DA7}" type="presOf" srcId="{714A2EC3-511D-4FFD-86BC-2233F4CABDE0}" destId="{0D781FE3-9E43-4729-8429-CFA53BF1C65C}" srcOrd="0" destOrd="0" presId="urn:microsoft.com/office/officeart/2018/2/layout/IconVerticalSolidList"/>
    <dgm:cxn modelId="{3B2669AE-E792-4D6B-8A24-31E7796E70CA}" type="presParOf" srcId="{7D7C455D-9A1B-46E2-96CF-863D34CBFC40}" destId="{DC4400EA-D6E1-412D-B98F-BCCA1436E9DF}" srcOrd="0" destOrd="0" presId="urn:microsoft.com/office/officeart/2018/2/layout/IconVerticalSolidList"/>
    <dgm:cxn modelId="{014197C6-5863-4947-AEE6-0F794712EFE7}" type="presParOf" srcId="{DC4400EA-D6E1-412D-B98F-BCCA1436E9DF}" destId="{F8C43C54-FE13-4879-B595-64402710130C}" srcOrd="0" destOrd="0" presId="urn:microsoft.com/office/officeart/2018/2/layout/IconVerticalSolidList"/>
    <dgm:cxn modelId="{79FEBA19-1205-46B9-A89F-52417E117E97}" type="presParOf" srcId="{DC4400EA-D6E1-412D-B98F-BCCA1436E9DF}" destId="{C30B471E-F61D-4011-99E3-B5CA68229262}" srcOrd="1" destOrd="0" presId="urn:microsoft.com/office/officeart/2018/2/layout/IconVerticalSolidList"/>
    <dgm:cxn modelId="{3283218D-E215-4B86-AA50-5856A196F327}" type="presParOf" srcId="{DC4400EA-D6E1-412D-B98F-BCCA1436E9DF}" destId="{C4DB92BA-CE22-4255-B9E7-410F8D99A3D0}" srcOrd="2" destOrd="0" presId="urn:microsoft.com/office/officeart/2018/2/layout/IconVerticalSolidList"/>
    <dgm:cxn modelId="{8A4A5B53-DCB1-4907-856D-AA9CD35603EA}" type="presParOf" srcId="{DC4400EA-D6E1-412D-B98F-BCCA1436E9DF}" destId="{0D781FE3-9E43-4729-8429-CFA53BF1C65C}" srcOrd="3" destOrd="0" presId="urn:microsoft.com/office/officeart/2018/2/layout/IconVerticalSolidList"/>
    <dgm:cxn modelId="{B5AC60BB-CA93-4661-AB3A-7815AC42D2A7}" type="presParOf" srcId="{7D7C455D-9A1B-46E2-96CF-863D34CBFC40}" destId="{C665AB64-9870-443F-90C0-3522008C8EF0}" srcOrd="1" destOrd="0" presId="urn:microsoft.com/office/officeart/2018/2/layout/IconVerticalSolidList"/>
    <dgm:cxn modelId="{46034C55-AFC6-4215-B85B-66D76976BC6D}" type="presParOf" srcId="{7D7C455D-9A1B-46E2-96CF-863D34CBFC40}" destId="{1E94B409-1FA4-40E3-A81D-8ACF6984D895}" srcOrd="2" destOrd="0" presId="urn:microsoft.com/office/officeart/2018/2/layout/IconVerticalSolidList"/>
    <dgm:cxn modelId="{86A79F32-70EE-4572-82F2-E6510A364D69}" type="presParOf" srcId="{1E94B409-1FA4-40E3-A81D-8ACF6984D895}" destId="{E340F988-F9C7-4FDF-934B-7677D9B7EA62}" srcOrd="0" destOrd="0" presId="urn:microsoft.com/office/officeart/2018/2/layout/IconVerticalSolidList"/>
    <dgm:cxn modelId="{EE5BD7EA-2054-4D8F-87BF-0ADAF7EB187B}" type="presParOf" srcId="{1E94B409-1FA4-40E3-A81D-8ACF6984D895}" destId="{6726CAB7-7FD9-4489-AD30-4279418E6584}" srcOrd="1" destOrd="0" presId="urn:microsoft.com/office/officeart/2018/2/layout/IconVerticalSolidList"/>
    <dgm:cxn modelId="{32E75015-EA8C-4066-B5D4-948E8A85BE0A}" type="presParOf" srcId="{1E94B409-1FA4-40E3-A81D-8ACF6984D895}" destId="{5D7D0CAB-8FA9-42C6-A237-E119807BC341}" srcOrd="2" destOrd="0" presId="urn:microsoft.com/office/officeart/2018/2/layout/IconVerticalSolidList"/>
    <dgm:cxn modelId="{A04AF117-986F-4576-AB44-84D2AE6BACC4}" type="presParOf" srcId="{1E94B409-1FA4-40E3-A81D-8ACF6984D895}" destId="{5D1B0D59-A6D0-4DE8-8FB3-3FCAF954600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91A2CE6-FF96-48D7-B805-A367D1DB627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F410358-9487-4B1B-809C-3A60E7D4B0EA}">
      <dgm:prSet/>
      <dgm:spPr/>
      <dgm:t>
        <a:bodyPr/>
        <a:lstStyle/>
        <a:p>
          <a:r>
            <a:rPr lang="en-US"/>
            <a:t>Obviously not</a:t>
          </a:r>
        </a:p>
      </dgm:t>
    </dgm:pt>
    <dgm:pt modelId="{F4DE7196-8E51-4616-B2AD-79B1DA047E39}" type="parTrans" cxnId="{AC7FC26E-57EB-4C93-BFA6-E6DF2A3823CC}">
      <dgm:prSet/>
      <dgm:spPr/>
      <dgm:t>
        <a:bodyPr/>
        <a:lstStyle/>
        <a:p>
          <a:endParaRPr lang="en-US"/>
        </a:p>
      </dgm:t>
    </dgm:pt>
    <dgm:pt modelId="{C3E629F5-B935-473D-874F-A05FE2749374}" type="sibTrans" cxnId="{AC7FC26E-57EB-4C93-BFA6-E6DF2A3823CC}">
      <dgm:prSet/>
      <dgm:spPr/>
      <dgm:t>
        <a:bodyPr/>
        <a:lstStyle/>
        <a:p>
          <a:endParaRPr lang="en-US"/>
        </a:p>
      </dgm:t>
    </dgm:pt>
    <dgm:pt modelId="{04F49976-24A7-4124-81D7-B11FC9ECDF58}">
      <dgm:prSet/>
      <dgm:spPr/>
      <dgm:t>
        <a:bodyPr/>
        <a:lstStyle/>
        <a:p>
          <a:r>
            <a:rPr lang="en-US"/>
            <a:t>Workforce planning will help prepare for different futures</a:t>
          </a:r>
        </a:p>
      </dgm:t>
    </dgm:pt>
    <dgm:pt modelId="{191F629E-3014-4405-A62C-4E47B881FEDC}" type="parTrans" cxnId="{2B13EC69-FEF1-474E-B909-F63BFF82FEA1}">
      <dgm:prSet/>
      <dgm:spPr/>
      <dgm:t>
        <a:bodyPr/>
        <a:lstStyle/>
        <a:p>
          <a:endParaRPr lang="en-US"/>
        </a:p>
      </dgm:t>
    </dgm:pt>
    <dgm:pt modelId="{60E9E347-387A-449C-AA3B-6B2B12F699D9}" type="sibTrans" cxnId="{2B13EC69-FEF1-474E-B909-F63BFF82FEA1}">
      <dgm:prSet/>
      <dgm:spPr/>
      <dgm:t>
        <a:bodyPr/>
        <a:lstStyle/>
        <a:p>
          <a:endParaRPr lang="en-US"/>
        </a:p>
      </dgm:t>
    </dgm:pt>
    <dgm:pt modelId="{55D8FFFB-AD68-483A-860F-A8816C7557F5}" type="pres">
      <dgm:prSet presAssocID="{B91A2CE6-FF96-48D7-B805-A367D1DB627F}" presName="root" presStyleCnt="0">
        <dgm:presLayoutVars>
          <dgm:dir/>
          <dgm:resizeHandles val="exact"/>
        </dgm:presLayoutVars>
      </dgm:prSet>
      <dgm:spPr/>
    </dgm:pt>
    <dgm:pt modelId="{7B7848CD-0104-4D4F-A96A-A71FF84509EB}" type="pres">
      <dgm:prSet presAssocID="{1F410358-9487-4B1B-809C-3A60E7D4B0EA}" presName="compNode" presStyleCnt="0"/>
      <dgm:spPr/>
    </dgm:pt>
    <dgm:pt modelId="{209CC29E-6D40-4E62-B40E-63997656A17D}" type="pres">
      <dgm:prSet presAssocID="{1F410358-9487-4B1B-809C-3A60E7D4B0EA}" presName="bgRect" presStyleLbl="bgShp" presStyleIdx="0" presStyleCnt="2"/>
      <dgm:spPr/>
    </dgm:pt>
    <dgm:pt modelId="{A2AA5527-C4E2-497D-8CCD-4805690B8BAD}" type="pres">
      <dgm:prSet presAssocID="{1F410358-9487-4B1B-809C-3A60E7D4B0E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AF9A5283-2359-4F31-9009-9EE13094255C}" type="pres">
      <dgm:prSet presAssocID="{1F410358-9487-4B1B-809C-3A60E7D4B0EA}" presName="spaceRect" presStyleCnt="0"/>
      <dgm:spPr/>
    </dgm:pt>
    <dgm:pt modelId="{910C6427-F863-4A20-A74D-334D30889C64}" type="pres">
      <dgm:prSet presAssocID="{1F410358-9487-4B1B-809C-3A60E7D4B0EA}" presName="parTx" presStyleLbl="revTx" presStyleIdx="0" presStyleCnt="2">
        <dgm:presLayoutVars>
          <dgm:chMax val="0"/>
          <dgm:chPref val="0"/>
        </dgm:presLayoutVars>
      </dgm:prSet>
      <dgm:spPr/>
    </dgm:pt>
    <dgm:pt modelId="{9ECB99DA-D0AF-4592-A86A-26C90135F0B3}" type="pres">
      <dgm:prSet presAssocID="{C3E629F5-B935-473D-874F-A05FE2749374}" presName="sibTrans" presStyleCnt="0"/>
      <dgm:spPr/>
    </dgm:pt>
    <dgm:pt modelId="{01942AD0-AC9F-4A1C-A4B4-26CEEDEAD796}" type="pres">
      <dgm:prSet presAssocID="{04F49976-24A7-4124-81D7-B11FC9ECDF58}" presName="compNode" presStyleCnt="0"/>
      <dgm:spPr/>
    </dgm:pt>
    <dgm:pt modelId="{F91EB2D5-42CA-4C7A-8E37-6C9B9144C6E1}" type="pres">
      <dgm:prSet presAssocID="{04F49976-24A7-4124-81D7-B11FC9ECDF58}" presName="bgRect" presStyleLbl="bgShp" presStyleIdx="1" presStyleCnt="2"/>
      <dgm:spPr/>
    </dgm:pt>
    <dgm:pt modelId="{582697A6-F5E4-4B3F-99B9-619D0AAA2E91}" type="pres">
      <dgm:prSet presAssocID="{04F49976-24A7-4124-81D7-B11FC9ECDF5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84CE6A8-AF62-4B19-B366-3F3CD08D9C28}" type="pres">
      <dgm:prSet presAssocID="{04F49976-24A7-4124-81D7-B11FC9ECDF58}" presName="spaceRect" presStyleCnt="0"/>
      <dgm:spPr/>
    </dgm:pt>
    <dgm:pt modelId="{BC16873B-524E-4E7D-AA12-12BCF3CC11A1}" type="pres">
      <dgm:prSet presAssocID="{04F49976-24A7-4124-81D7-B11FC9ECDF58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46E6E915-B687-4534-B663-403B43C46ABB}" type="presOf" srcId="{1F410358-9487-4B1B-809C-3A60E7D4B0EA}" destId="{910C6427-F863-4A20-A74D-334D30889C64}" srcOrd="0" destOrd="0" presId="urn:microsoft.com/office/officeart/2018/2/layout/IconVerticalSolidList"/>
    <dgm:cxn modelId="{2B13EC69-FEF1-474E-B909-F63BFF82FEA1}" srcId="{B91A2CE6-FF96-48D7-B805-A367D1DB627F}" destId="{04F49976-24A7-4124-81D7-B11FC9ECDF58}" srcOrd="1" destOrd="0" parTransId="{191F629E-3014-4405-A62C-4E47B881FEDC}" sibTransId="{60E9E347-387A-449C-AA3B-6B2B12F699D9}"/>
    <dgm:cxn modelId="{AC7FC26E-57EB-4C93-BFA6-E6DF2A3823CC}" srcId="{B91A2CE6-FF96-48D7-B805-A367D1DB627F}" destId="{1F410358-9487-4B1B-809C-3A60E7D4B0EA}" srcOrd="0" destOrd="0" parTransId="{F4DE7196-8E51-4616-B2AD-79B1DA047E39}" sibTransId="{C3E629F5-B935-473D-874F-A05FE2749374}"/>
    <dgm:cxn modelId="{7457AE74-AEF5-4D08-AAAB-F9D8D4DAA0E9}" type="presOf" srcId="{B91A2CE6-FF96-48D7-B805-A367D1DB627F}" destId="{55D8FFFB-AD68-483A-860F-A8816C7557F5}" srcOrd="0" destOrd="0" presId="urn:microsoft.com/office/officeart/2018/2/layout/IconVerticalSolidList"/>
    <dgm:cxn modelId="{91452A86-547F-4BC0-9B41-EA2821A4E707}" type="presOf" srcId="{04F49976-24A7-4124-81D7-B11FC9ECDF58}" destId="{BC16873B-524E-4E7D-AA12-12BCF3CC11A1}" srcOrd="0" destOrd="0" presId="urn:microsoft.com/office/officeart/2018/2/layout/IconVerticalSolidList"/>
    <dgm:cxn modelId="{E33D8296-B1EB-4A3F-BD36-FF4D7254B0C9}" type="presParOf" srcId="{55D8FFFB-AD68-483A-860F-A8816C7557F5}" destId="{7B7848CD-0104-4D4F-A96A-A71FF84509EB}" srcOrd="0" destOrd="0" presId="urn:microsoft.com/office/officeart/2018/2/layout/IconVerticalSolidList"/>
    <dgm:cxn modelId="{A4F3B3C3-A4E2-4945-85A4-C8AB1E1FCCDA}" type="presParOf" srcId="{7B7848CD-0104-4D4F-A96A-A71FF84509EB}" destId="{209CC29E-6D40-4E62-B40E-63997656A17D}" srcOrd="0" destOrd="0" presId="urn:microsoft.com/office/officeart/2018/2/layout/IconVerticalSolidList"/>
    <dgm:cxn modelId="{FC11D2AC-AAAF-4318-A125-EDE366859CE8}" type="presParOf" srcId="{7B7848CD-0104-4D4F-A96A-A71FF84509EB}" destId="{A2AA5527-C4E2-497D-8CCD-4805690B8BAD}" srcOrd="1" destOrd="0" presId="urn:microsoft.com/office/officeart/2018/2/layout/IconVerticalSolidList"/>
    <dgm:cxn modelId="{3785742E-D789-4AE0-8EB3-394AC475FEC5}" type="presParOf" srcId="{7B7848CD-0104-4D4F-A96A-A71FF84509EB}" destId="{AF9A5283-2359-4F31-9009-9EE13094255C}" srcOrd="2" destOrd="0" presId="urn:microsoft.com/office/officeart/2018/2/layout/IconVerticalSolidList"/>
    <dgm:cxn modelId="{148B7B1C-8273-4A4F-8356-A9CA2CF832C8}" type="presParOf" srcId="{7B7848CD-0104-4D4F-A96A-A71FF84509EB}" destId="{910C6427-F863-4A20-A74D-334D30889C64}" srcOrd="3" destOrd="0" presId="urn:microsoft.com/office/officeart/2018/2/layout/IconVerticalSolidList"/>
    <dgm:cxn modelId="{E395806B-D20D-4547-A145-336E658D65EA}" type="presParOf" srcId="{55D8FFFB-AD68-483A-860F-A8816C7557F5}" destId="{9ECB99DA-D0AF-4592-A86A-26C90135F0B3}" srcOrd="1" destOrd="0" presId="urn:microsoft.com/office/officeart/2018/2/layout/IconVerticalSolidList"/>
    <dgm:cxn modelId="{D1EFF520-D780-40B1-B051-E41E029C6741}" type="presParOf" srcId="{55D8FFFB-AD68-483A-860F-A8816C7557F5}" destId="{01942AD0-AC9F-4A1C-A4B4-26CEEDEAD796}" srcOrd="2" destOrd="0" presId="urn:microsoft.com/office/officeart/2018/2/layout/IconVerticalSolidList"/>
    <dgm:cxn modelId="{CE1AB182-402A-4BA0-BC3D-794622C41C7B}" type="presParOf" srcId="{01942AD0-AC9F-4A1C-A4B4-26CEEDEAD796}" destId="{F91EB2D5-42CA-4C7A-8E37-6C9B9144C6E1}" srcOrd="0" destOrd="0" presId="urn:microsoft.com/office/officeart/2018/2/layout/IconVerticalSolidList"/>
    <dgm:cxn modelId="{A8C6BCEF-6331-45E6-B31A-E1CAF9A35F72}" type="presParOf" srcId="{01942AD0-AC9F-4A1C-A4B4-26CEEDEAD796}" destId="{582697A6-F5E4-4B3F-99B9-619D0AAA2E91}" srcOrd="1" destOrd="0" presId="urn:microsoft.com/office/officeart/2018/2/layout/IconVerticalSolidList"/>
    <dgm:cxn modelId="{CB7D8FD1-5266-49C1-BCA1-99B118D76171}" type="presParOf" srcId="{01942AD0-AC9F-4A1C-A4B4-26CEEDEAD796}" destId="{A84CE6A8-AF62-4B19-B366-3F3CD08D9C28}" srcOrd="2" destOrd="0" presId="urn:microsoft.com/office/officeart/2018/2/layout/IconVerticalSolidList"/>
    <dgm:cxn modelId="{857FE2B9-53A9-42B3-9F58-1F9627A17AF8}" type="presParOf" srcId="{01942AD0-AC9F-4A1C-A4B4-26CEEDEAD796}" destId="{BC16873B-524E-4E7D-AA12-12BCF3CC11A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96EC07A-44F2-4773-B282-E8EA2DEB062F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DBE59BEF-E88B-4E4D-B11D-D72488DD1FB1}">
      <dgm:prSet/>
      <dgm:spPr/>
      <dgm:t>
        <a:bodyPr/>
        <a:lstStyle/>
        <a:p>
          <a:r>
            <a:rPr lang="en-US"/>
            <a:t>This just relates to the right headcount</a:t>
          </a:r>
        </a:p>
      </dgm:t>
    </dgm:pt>
    <dgm:pt modelId="{5A2A4696-9B01-48DA-9FB9-00ABDC654760}" type="parTrans" cxnId="{D511190D-1DC5-4CD1-AF39-59550BD4BCFC}">
      <dgm:prSet/>
      <dgm:spPr/>
      <dgm:t>
        <a:bodyPr/>
        <a:lstStyle/>
        <a:p>
          <a:endParaRPr lang="en-US"/>
        </a:p>
      </dgm:t>
    </dgm:pt>
    <dgm:pt modelId="{A830C167-CAC5-4B5A-AFA4-1EAF3C19C4F0}" type="sibTrans" cxnId="{D511190D-1DC5-4CD1-AF39-59550BD4BCFC}">
      <dgm:prSet/>
      <dgm:spPr/>
      <dgm:t>
        <a:bodyPr/>
        <a:lstStyle/>
        <a:p>
          <a:endParaRPr lang="en-US"/>
        </a:p>
      </dgm:t>
    </dgm:pt>
    <dgm:pt modelId="{62BF3FBC-B176-49AC-937C-F84AC0417AA5}">
      <dgm:prSet/>
      <dgm:spPr/>
      <dgm:t>
        <a:bodyPr/>
        <a:lstStyle/>
        <a:p>
          <a:r>
            <a:rPr lang="en-US"/>
            <a:t>Right numbers but also the right capability</a:t>
          </a:r>
        </a:p>
      </dgm:t>
    </dgm:pt>
    <dgm:pt modelId="{5C5B1CDF-51ED-4B1C-BCFD-310B4B93681A}" type="parTrans" cxnId="{04966DE8-9F3C-4772-BBEA-C5BA595955B3}">
      <dgm:prSet/>
      <dgm:spPr/>
      <dgm:t>
        <a:bodyPr/>
        <a:lstStyle/>
        <a:p>
          <a:endParaRPr lang="en-US"/>
        </a:p>
      </dgm:t>
    </dgm:pt>
    <dgm:pt modelId="{00039F67-CB6B-4546-9846-BC5A340C45F0}" type="sibTrans" cxnId="{04966DE8-9F3C-4772-BBEA-C5BA595955B3}">
      <dgm:prSet/>
      <dgm:spPr/>
      <dgm:t>
        <a:bodyPr/>
        <a:lstStyle/>
        <a:p>
          <a:endParaRPr lang="en-US"/>
        </a:p>
      </dgm:t>
    </dgm:pt>
    <dgm:pt modelId="{3D134689-E9EB-4C61-BEE6-AB9EF8C578B5}" type="pres">
      <dgm:prSet presAssocID="{696EC07A-44F2-4773-B282-E8EA2DEB062F}" presName="root" presStyleCnt="0">
        <dgm:presLayoutVars>
          <dgm:dir/>
          <dgm:resizeHandles val="exact"/>
        </dgm:presLayoutVars>
      </dgm:prSet>
      <dgm:spPr/>
    </dgm:pt>
    <dgm:pt modelId="{624B32B7-8831-4294-8D7F-38FF9F19D5E4}" type="pres">
      <dgm:prSet presAssocID="{696EC07A-44F2-4773-B282-E8EA2DEB062F}" presName="container" presStyleCnt="0">
        <dgm:presLayoutVars>
          <dgm:dir/>
          <dgm:resizeHandles val="exact"/>
        </dgm:presLayoutVars>
      </dgm:prSet>
      <dgm:spPr/>
    </dgm:pt>
    <dgm:pt modelId="{04A73DC9-5812-4679-9E7B-485FF382B790}" type="pres">
      <dgm:prSet presAssocID="{DBE59BEF-E88B-4E4D-B11D-D72488DD1FB1}" presName="compNode" presStyleCnt="0"/>
      <dgm:spPr/>
    </dgm:pt>
    <dgm:pt modelId="{162D16E4-7527-4FF3-846B-39DB99612151}" type="pres">
      <dgm:prSet presAssocID="{DBE59BEF-E88B-4E4D-B11D-D72488DD1FB1}" presName="iconBgRect" presStyleLbl="bgShp" presStyleIdx="0" presStyleCnt="2"/>
      <dgm:spPr/>
    </dgm:pt>
    <dgm:pt modelId="{035B0F0E-EEE2-4880-9A6D-50221694175A}" type="pres">
      <dgm:prSet presAssocID="{DBE59BEF-E88B-4E4D-B11D-D72488DD1FB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306FAE5C-4B55-43D1-9449-6CBE578065D3}" type="pres">
      <dgm:prSet presAssocID="{DBE59BEF-E88B-4E4D-B11D-D72488DD1FB1}" presName="spaceRect" presStyleCnt="0"/>
      <dgm:spPr/>
    </dgm:pt>
    <dgm:pt modelId="{951F080F-2870-4A36-9D22-95BB3CF2AF59}" type="pres">
      <dgm:prSet presAssocID="{DBE59BEF-E88B-4E4D-B11D-D72488DD1FB1}" presName="textRect" presStyleLbl="revTx" presStyleIdx="0" presStyleCnt="2">
        <dgm:presLayoutVars>
          <dgm:chMax val="1"/>
          <dgm:chPref val="1"/>
        </dgm:presLayoutVars>
      </dgm:prSet>
      <dgm:spPr/>
    </dgm:pt>
    <dgm:pt modelId="{30CAA7BB-4FDD-4258-A451-27587F86B257}" type="pres">
      <dgm:prSet presAssocID="{A830C167-CAC5-4B5A-AFA4-1EAF3C19C4F0}" presName="sibTrans" presStyleLbl="sibTrans2D1" presStyleIdx="0" presStyleCnt="0"/>
      <dgm:spPr/>
    </dgm:pt>
    <dgm:pt modelId="{43C56013-08A7-4C6B-9E34-83099CE8702B}" type="pres">
      <dgm:prSet presAssocID="{62BF3FBC-B176-49AC-937C-F84AC0417AA5}" presName="compNode" presStyleCnt="0"/>
      <dgm:spPr/>
    </dgm:pt>
    <dgm:pt modelId="{3BD6BE20-72DE-41C8-AB4F-257A3D7EE760}" type="pres">
      <dgm:prSet presAssocID="{62BF3FBC-B176-49AC-937C-F84AC0417AA5}" presName="iconBgRect" presStyleLbl="bgShp" presStyleIdx="1" presStyleCnt="2"/>
      <dgm:spPr/>
    </dgm:pt>
    <dgm:pt modelId="{C34860EE-479E-4FD7-9387-53EC306B7DED}" type="pres">
      <dgm:prSet presAssocID="{62BF3FBC-B176-49AC-937C-F84AC0417AA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C5F63330-8835-4032-93CA-945BE74361C5}" type="pres">
      <dgm:prSet presAssocID="{62BF3FBC-B176-49AC-937C-F84AC0417AA5}" presName="spaceRect" presStyleCnt="0"/>
      <dgm:spPr/>
    </dgm:pt>
    <dgm:pt modelId="{94C5E16F-012D-4CAE-B65D-F2F44A2E56AD}" type="pres">
      <dgm:prSet presAssocID="{62BF3FBC-B176-49AC-937C-F84AC0417AA5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D511190D-1DC5-4CD1-AF39-59550BD4BCFC}" srcId="{696EC07A-44F2-4773-B282-E8EA2DEB062F}" destId="{DBE59BEF-E88B-4E4D-B11D-D72488DD1FB1}" srcOrd="0" destOrd="0" parTransId="{5A2A4696-9B01-48DA-9FB9-00ABDC654760}" sibTransId="{A830C167-CAC5-4B5A-AFA4-1EAF3C19C4F0}"/>
    <dgm:cxn modelId="{646CD61F-170B-4DEB-8941-F660E1395C63}" type="presOf" srcId="{696EC07A-44F2-4773-B282-E8EA2DEB062F}" destId="{3D134689-E9EB-4C61-BEE6-AB9EF8C578B5}" srcOrd="0" destOrd="0" presId="urn:microsoft.com/office/officeart/2018/2/layout/IconCircleList"/>
    <dgm:cxn modelId="{58401494-61FE-4AEC-871B-0C1897A649D5}" type="presOf" srcId="{62BF3FBC-B176-49AC-937C-F84AC0417AA5}" destId="{94C5E16F-012D-4CAE-B65D-F2F44A2E56AD}" srcOrd="0" destOrd="0" presId="urn:microsoft.com/office/officeart/2018/2/layout/IconCircleList"/>
    <dgm:cxn modelId="{229D56BE-C062-461F-A155-CC55CA5F4A75}" type="presOf" srcId="{DBE59BEF-E88B-4E4D-B11D-D72488DD1FB1}" destId="{951F080F-2870-4A36-9D22-95BB3CF2AF59}" srcOrd="0" destOrd="0" presId="urn:microsoft.com/office/officeart/2018/2/layout/IconCircleList"/>
    <dgm:cxn modelId="{D43AC5D6-AB1D-4D36-B08F-8F2602F5EC06}" type="presOf" srcId="{A830C167-CAC5-4B5A-AFA4-1EAF3C19C4F0}" destId="{30CAA7BB-4FDD-4258-A451-27587F86B257}" srcOrd="0" destOrd="0" presId="urn:microsoft.com/office/officeart/2018/2/layout/IconCircleList"/>
    <dgm:cxn modelId="{04966DE8-9F3C-4772-BBEA-C5BA595955B3}" srcId="{696EC07A-44F2-4773-B282-E8EA2DEB062F}" destId="{62BF3FBC-B176-49AC-937C-F84AC0417AA5}" srcOrd="1" destOrd="0" parTransId="{5C5B1CDF-51ED-4B1C-BCFD-310B4B93681A}" sibTransId="{00039F67-CB6B-4546-9846-BC5A340C45F0}"/>
    <dgm:cxn modelId="{3AF73A1A-03BF-4CA4-AFB2-1E624C7D22A6}" type="presParOf" srcId="{3D134689-E9EB-4C61-BEE6-AB9EF8C578B5}" destId="{624B32B7-8831-4294-8D7F-38FF9F19D5E4}" srcOrd="0" destOrd="0" presId="urn:microsoft.com/office/officeart/2018/2/layout/IconCircleList"/>
    <dgm:cxn modelId="{73D66AB0-8200-4C73-BA85-28BE1095D3AD}" type="presParOf" srcId="{624B32B7-8831-4294-8D7F-38FF9F19D5E4}" destId="{04A73DC9-5812-4679-9E7B-485FF382B790}" srcOrd="0" destOrd="0" presId="urn:microsoft.com/office/officeart/2018/2/layout/IconCircleList"/>
    <dgm:cxn modelId="{9249D5B3-C543-4DEC-917D-228C97BE7A56}" type="presParOf" srcId="{04A73DC9-5812-4679-9E7B-485FF382B790}" destId="{162D16E4-7527-4FF3-846B-39DB99612151}" srcOrd="0" destOrd="0" presId="urn:microsoft.com/office/officeart/2018/2/layout/IconCircleList"/>
    <dgm:cxn modelId="{3B46EEDB-2376-467B-8042-83BA27870808}" type="presParOf" srcId="{04A73DC9-5812-4679-9E7B-485FF382B790}" destId="{035B0F0E-EEE2-4880-9A6D-50221694175A}" srcOrd="1" destOrd="0" presId="urn:microsoft.com/office/officeart/2018/2/layout/IconCircleList"/>
    <dgm:cxn modelId="{90630544-7143-498C-9AFE-9EC70A41E201}" type="presParOf" srcId="{04A73DC9-5812-4679-9E7B-485FF382B790}" destId="{306FAE5C-4B55-43D1-9449-6CBE578065D3}" srcOrd="2" destOrd="0" presId="urn:microsoft.com/office/officeart/2018/2/layout/IconCircleList"/>
    <dgm:cxn modelId="{054DDD3B-7508-40A7-BDF4-B88641DD3A03}" type="presParOf" srcId="{04A73DC9-5812-4679-9E7B-485FF382B790}" destId="{951F080F-2870-4A36-9D22-95BB3CF2AF59}" srcOrd="3" destOrd="0" presId="urn:microsoft.com/office/officeart/2018/2/layout/IconCircleList"/>
    <dgm:cxn modelId="{2D444A24-B633-4554-9A67-48C2C62414D6}" type="presParOf" srcId="{624B32B7-8831-4294-8D7F-38FF9F19D5E4}" destId="{30CAA7BB-4FDD-4258-A451-27587F86B257}" srcOrd="1" destOrd="0" presId="urn:microsoft.com/office/officeart/2018/2/layout/IconCircleList"/>
    <dgm:cxn modelId="{C755FD9F-887E-42B6-8CE1-5412F80BEF30}" type="presParOf" srcId="{624B32B7-8831-4294-8D7F-38FF9F19D5E4}" destId="{43C56013-08A7-4C6B-9E34-83099CE8702B}" srcOrd="2" destOrd="0" presId="urn:microsoft.com/office/officeart/2018/2/layout/IconCircleList"/>
    <dgm:cxn modelId="{946957D3-35E7-46BF-8510-28826EA7DA3D}" type="presParOf" srcId="{43C56013-08A7-4C6B-9E34-83099CE8702B}" destId="{3BD6BE20-72DE-41C8-AB4F-257A3D7EE760}" srcOrd="0" destOrd="0" presId="urn:microsoft.com/office/officeart/2018/2/layout/IconCircleList"/>
    <dgm:cxn modelId="{3E9B1BE2-ECF5-4152-BE83-DC0B6FBEE9F3}" type="presParOf" srcId="{43C56013-08A7-4C6B-9E34-83099CE8702B}" destId="{C34860EE-479E-4FD7-9387-53EC306B7DED}" srcOrd="1" destOrd="0" presId="urn:microsoft.com/office/officeart/2018/2/layout/IconCircleList"/>
    <dgm:cxn modelId="{ED663423-EECF-4DAD-9D24-DB70DC5A389B}" type="presParOf" srcId="{43C56013-08A7-4C6B-9E34-83099CE8702B}" destId="{C5F63330-8835-4032-93CA-945BE74361C5}" srcOrd="2" destOrd="0" presId="urn:microsoft.com/office/officeart/2018/2/layout/IconCircleList"/>
    <dgm:cxn modelId="{84ECA557-A5EA-47FA-B58D-204E651F45F3}" type="presParOf" srcId="{43C56013-08A7-4C6B-9E34-83099CE8702B}" destId="{94C5E16F-012D-4CAE-B65D-F2F44A2E56A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E2D716F-100D-40AD-9FDA-8D39DBF1AC1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D0D7D31-C3A5-496E-8A6B-64A6A54F5BA2}">
      <dgm:prSet/>
      <dgm:spPr/>
      <dgm:t>
        <a:bodyPr/>
        <a:lstStyle/>
        <a:p>
          <a:pPr>
            <a:defRPr cap="all"/>
          </a:pPr>
          <a:r>
            <a:rPr lang="en-US"/>
            <a:t>Thinking back to our first lecture – structure</a:t>
          </a:r>
        </a:p>
      </dgm:t>
    </dgm:pt>
    <dgm:pt modelId="{1E136DCF-0711-4380-8E51-29F7F46642FC}" type="parTrans" cxnId="{BFA7C20D-CA68-4180-B8A9-B635EC526E55}">
      <dgm:prSet/>
      <dgm:spPr/>
      <dgm:t>
        <a:bodyPr/>
        <a:lstStyle/>
        <a:p>
          <a:endParaRPr lang="en-US"/>
        </a:p>
      </dgm:t>
    </dgm:pt>
    <dgm:pt modelId="{3F826D44-C6DA-47E0-875E-1FDAF31765B2}" type="sibTrans" cxnId="{BFA7C20D-CA68-4180-B8A9-B635EC526E55}">
      <dgm:prSet/>
      <dgm:spPr/>
      <dgm:t>
        <a:bodyPr/>
        <a:lstStyle/>
        <a:p>
          <a:endParaRPr lang="en-US"/>
        </a:p>
      </dgm:t>
    </dgm:pt>
    <dgm:pt modelId="{21E63440-9DF4-44DA-ACB7-35F9258C9DE7}">
      <dgm:prSet/>
      <dgm:spPr/>
      <dgm:t>
        <a:bodyPr/>
        <a:lstStyle/>
        <a:p>
          <a:pPr>
            <a:defRPr cap="all"/>
          </a:pPr>
          <a:r>
            <a:rPr lang="en-US"/>
            <a:t>Teams, efficiency</a:t>
          </a:r>
        </a:p>
      </dgm:t>
    </dgm:pt>
    <dgm:pt modelId="{536EC927-FB42-45E2-9030-FC57A718FE24}" type="parTrans" cxnId="{8A36B94B-0A0B-44DB-A3DB-C3358BD901A3}">
      <dgm:prSet/>
      <dgm:spPr/>
      <dgm:t>
        <a:bodyPr/>
        <a:lstStyle/>
        <a:p>
          <a:endParaRPr lang="en-US"/>
        </a:p>
      </dgm:t>
    </dgm:pt>
    <dgm:pt modelId="{9E0F2EF9-AAFB-4724-B354-6EA7BCB682F4}" type="sibTrans" cxnId="{8A36B94B-0A0B-44DB-A3DB-C3358BD901A3}">
      <dgm:prSet/>
      <dgm:spPr/>
      <dgm:t>
        <a:bodyPr/>
        <a:lstStyle/>
        <a:p>
          <a:endParaRPr lang="en-US"/>
        </a:p>
      </dgm:t>
    </dgm:pt>
    <dgm:pt modelId="{7BB792CC-E710-48C8-907E-B62A8AEF61F6}" type="pres">
      <dgm:prSet presAssocID="{FE2D716F-100D-40AD-9FDA-8D39DBF1AC17}" presName="root" presStyleCnt="0">
        <dgm:presLayoutVars>
          <dgm:dir/>
          <dgm:resizeHandles val="exact"/>
        </dgm:presLayoutVars>
      </dgm:prSet>
      <dgm:spPr/>
    </dgm:pt>
    <dgm:pt modelId="{86559FB9-3043-4D45-B465-8A383F73C44E}" type="pres">
      <dgm:prSet presAssocID="{6D0D7D31-C3A5-496E-8A6B-64A6A54F5BA2}" presName="compNode" presStyleCnt="0"/>
      <dgm:spPr/>
    </dgm:pt>
    <dgm:pt modelId="{596C44AA-1F81-4E7E-83FD-811B65E6CC37}" type="pres">
      <dgm:prSet presAssocID="{6D0D7D31-C3A5-496E-8A6B-64A6A54F5BA2}" presName="iconBgRect" presStyleLbl="bgShp" presStyleIdx="0" presStyleCnt="2"/>
      <dgm:spPr/>
    </dgm:pt>
    <dgm:pt modelId="{605F0727-DC46-4DE9-A803-EA5F932D7B44}" type="pres">
      <dgm:prSet presAssocID="{6D0D7D31-C3A5-496E-8A6B-64A6A54F5BA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51B6B0D0-C72E-4731-8540-511B13CC1AA1}" type="pres">
      <dgm:prSet presAssocID="{6D0D7D31-C3A5-496E-8A6B-64A6A54F5BA2}" presName="spaceRect" presStyleCnt="0"/>
      <dgm:spPr/>
    </dgm:pt>
    <dgm:pt modelId="{D6D76645-89C5-44BE-BDA4-24034BADF17E}" type="pres">
      <dgm:prSet presAssocID="{6D0D7D31-C3A5-496E-8A6B-64A6A54F5BA2}" presName="textRect" presStyleLbl="revTx" presStyleIdx="0" presStyleCnt="2">
        <dgm:presLayoutVars>
          <dgm:chMax val="1"/>
          <dgm:chPref val="1"/>
        </dgm:presLayoutVars>
      </dgm:prSet>
      <dgm:spPr/>
    </dgm:pt>
    <dgm:pt modelId="{C502F1FB-557C-43B6-BF6F-A131D86866DC}" type="pres">
      <dgm:prSet presAssocID="{3F826D44-C6DA-47E0-875E-1FDAF31765B2}" presName="sibTrans" presStyleCnt="0"/>
      <dgm:spPr/>
    </dgm:pt>
    <dgm:pt modelId="{114E63E9-C91F-451E-9DCE-2A67F5BCE39E}" type="pres">
      <dgm:prSet presAssocID="{21E63440-9DF4-44DA-ACB7-35F9258C9DE7}" presName="compNode" presStyleCnt="0"/>
      <dgm:spPr/>
    </dgm:pt>
    <dgm:pt modelId="{92D3A6EC-79F1-4587-A668-1BB7E09CBD93}" type="pres">
      <dgm:prSet presAssocID="{21E63440-9DF4-44DA-ACB7-35F9258C9DE7}" presName="iconBgRect" presStyleLbl="bgShp" presStyleIdx="1" presStyleCnt="2"/>
      <dgm:spPr/>
    </dgm:pt>
    <dgm:pt modelId="{1EEC545F-F665-4146-A63C-BC9364416573}" type="pres">
      <dgm:prSet presAssocID="{21E63440-9DF4-44DA-ACB7-35F9258C9DE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CB31DB45-51D4-413A-A1B4-F0D13BFABECD}" type="pres">
      <dgm:prSet presAssocID="{21E63440-9DF4-44DA-ACB7-35F9258C9DE7}" presName="spaceRect" presStyleCnt="0"/>
      <dgm:spPr/>
    </dgm:pt>
    <dgm:pt modelId="{31DCFD74-64EF-4266-A7F8-CE139AD2860D}" type="pres">
      <dgm:prSet presAssocID="{21E63440-9DF4-44DA-ACB7-35F9258C9DE7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BFA7C20D-CA68-4180-B8A9-B635EC526E55}" srcId="{FE2D716F-100D-40AD-9FDA-8D39DBF1AC17}" destId="{6D0D7D31-C3A5-496E-8A6B-64A6A54F5BA2}" srcOrd="0" destOrd="0" parTransId="{1E136DCF-0711-4380-8E51-29F7F46642FC}" sibTransId="{3F826D44-C6DA-47E0-875E-1FDAF31765B2}"/>
    <dgm:cxn modelId="{8A36B94B-0A0B-44DB-A3DB-C3358BD901A3}" srcId="{FE2D716F-100D-40AD-9FDA-8D39DBF1AC17}" destId="{21E63440-9DF4-44DA-ACB7-35F9258C9DE7}" srcOrd="1" destOrd="0" parTransId="{536EC927-FB42-45E2-9030-FC57A718FE24}" sibTransId="{9E0F2EF9-AAFB-4724-B354-6EA7BCB682F4}"/>
    <dgm:cxn modelId="{35CFDF4F-6612-4A3C-A606-88EF525326F3}" type="presOf" srcId="{6D0D7D31-C3A5-496E-8A6B-64A6A54F5BA2}" destId="{D6D76645-89C5-44BE-BDA4-24034BADF17E}" srcOrd="0" destOrd="0" presId="urn:microsoft.com/office/officeart/2018/5/layout/IconCircleLabelList"/>
    <dgm:cxn modelId="{EB417DCE-8D68-40E3-8144-52994314D2A9}" type="presOf" srcId="{21E63440-9DF4-44DA-ACB7-35F9258C9DE7}" destId="{31DCFD74-64EF-4266-A7F8-CE139AD2860D}" srcOrd="0" destOrd="0" presId="urn:microsoft.com/office/officeart/2018/5/layout/IconCircleLabelList"/>
    <dgm:cxn modelId="{75EC5EEB-70B8-4D50-B19B-90765F5B12B1}" type="presOf" srcId="{FE2D716F-100D-40AD-9FDA-8D39DBF1AC17}" destId="{7BB792CC-E710-48C8-907E-B62A8AEF61F6}" srcOrd="0" destOrd="0" presId="urn:microsoft.com/office/officeart/2018/5/layout/IconCircleLabelList"/>
    <dgm:cxn modelId="{D62DCD7B-BC1C-4DE2-A793-3523E8D8B72B}" type="presParOf" srcId="{7BB792CC-E710-48C8-907E-B62A8AEF61F6}" destId="{86559FB9-3043-4D45-B465-8A383F73C44E}" srcOrd="0" destOrd="0" presId="urn:microsoft.com/office/officeart/2018/5/layout/IconCircleLabelList"/>
    <dgm:cxn modelId="{AD3B2BB3-C493-46EB-8CE6-F6DF0E4F85A7}" type="presParOf" srcId="{86559FB9-3043-4D45-B465-8A383F73C44E}" destId="{596C44AA-1F81-4E7E-83FD-811B65E6CC37}" srcOrd="0" destOrd="0" presId="urn:microsoft.com/office/officeart/2018/5/layout/IconCircleLabelList"/>
    <dgm:cxn modelId="{7F945695-F848-4714-925B-3242822FD8AC}" type="presParOf" srcId="{86559FB9-3043-4D45-B465-8A383F73C44E}" destId="{605F0727-DC46-4DE9-A803-EA5F932D7B44}" srcOrd="1" destOrd="0" presId="urn:microsoft.com/office/officeart/2018/5/layout/IconCircleLabelList"/>
    <dgm:cxn modelId="{CA6E90F4-F221-40FF-8A89-92B2C953AF2E}" type="presParOf" srcId="{86559FB9-3043-4D45-B465-8A383F73C44E}" destId="{51B6B0D0-C72E-4731-8540-511B13CC1AA1}" srcOrd="2" destOrd="0" presId="urn:microsoft.com/office/officeart/2018/5/layout/IconCircleLabelList"/>
    <dgm:cxn modelId="{E8603AC8-2E4C-4F2B-B010-73222B39A96E}" type="presParOf" srcId="{86559FB9-3043-4D45-B465-8A383F73C44E}" destId="{D6D76645-89C5-44BE-BDA4-24034BADF17E}" srcOrd="3" destOrd="0" presId="urn:microsoft.com/office/officeart/2018/5/layout/IconCircleLabelList"/>
    <dgm:cxn modelId="{604D1931-D4E7-40BB-A174-417F1E14028B}" type="presParOf" srcId="{7BB792CC-E710-48C8-907E-B62A8AEF61F6}" destId="{C502F1FB-557C-43B6-BF6F-A131D86866DC}" srcOrd="1" destOrd="0" presId="urn:microsoft.com/office/officeart/2018/5/layout/IconCircleLabelList"/>
    <dgm:cxn modelId="{8184940D-E375-43E3-98E9-E5F323F3EE69}" type="presParOf" srcId="{7BB792CC-E710-48C8-907E-B62A8AEF61F6}" destId="{114E63E9-C91F-451E-9DCE-2A67F5BCE39E}" srcOrd="2" destOrd="0" presId="urn:microsoft.com/office/officeart/2018/5/layout/IconCircleLabelList"/>
    <dgm:cxn modelId="{70453587-7B3E-4B9C-8E92-A08B87AAC145}" type="presParOf" srcId="{114E63E9-C91F-451E-9DCE-2A67F5BCE39E}" destId="{92D3A6EC-79F1-4587-A668-1BB7E09CBD93}" srcOrd="0" destOrd="0" presId="urn:microsoft.com/office/officeart/2018/5/layout/IconCircleLabelList"/>
    <dgm:cxn modelId="{34A90A56-6712-409E-95A8-070621FB1A72}" type="presParOf" srcId="{114E63E9-C91F-451E-9DCE-2A67F5BCE39E}" destId="{1EEC545F-F665-4146-A63C-BC9364416573}" srcOrd="1" destOrd="0" presId="urn:microsoft.com/office/officeart/2018/5/layout/IconCircleLabelList"/>
    <dgm:cxn modelId="{83803673-0FAF-417A-81B7-DAB2BE4A9999}" type="presParOf" srcId="{114E63E9-C91F-451E-9DCE-2A67F5BCE39E}" destId="{CB31DB45-51D4-413A-A1B4-F0D13BFABECD}" srcOrd="2" destOrd="0" presId="urn:microsoft.com/office/officeart/2018/5/layout/IconCircleLabelList"/>
    <dgm:cxn modelId="{3DBE328D-AE02-463D-8FB1-82E4F1048362}" type="presParOf" srcId="{114E63E9-C91F-451E-9DCE-2A67F5BCE39E}" destId="{31DCFD74-64EF-4266-A7F8-CE139AD2860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BAA81B4-8436-4A79-95EA-5729937BD070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03AAB80-E5A6-48CE-8789-AD40A22C687A}">
      <dgm:prSet/>
      <dgm:spPr/>
      <dgm:t>
        <a:bodyPr/>
        <a:lstStyle/>
        <a:p>
          <a:pPr>
            <a:defRPr cap="all"/>
          </a:pPr>
          <a:r>
            <a:rPr lang="en-US"/>
            <a:t>Type of contracts offered</a:t>
          </a:r>
        </a:p>
      </dgm:t>
    </dgm:pt>
    <dgm:pt modelId="{AD124683-AAEE-406E-92E2-050CA00542BF}" type="parTrans" cxnId="{CA2C043B-EF98-42F7-835D-DDE2A3E1ED04}">
      <dgm:prSet/>
      <dgm:spPr/>
      <dgm:t>
        <a:bodyPr/>
        <a:lstStyle/>
        <a:p>
          <a:endParaRPr lang="en-US"/>
        </a:p>
      </dgm:t>
    </dgm:pt>
    <dgm:pt modelId="{87B27E07-E0E2-499D-97BB-C8DAB38DF3C9}" type="sibTrans" cxnId="{CA2C043B-EF98-42F7-835D-DDE2A3E1ED04}">
      <dgm:prSet/>
      <dgm:spPr/>
      <dgm:t>
        <a:bodyPr/>
        <a:lstStyle/>
        <a:p>
          <a:endParaRPr lang="en-US"/>
        </a:p>
      </dgm:t>
    </dgm:pt>
    <dgm:pt modelId="{D28A694F-638F-4580-ABA6-8FF506B9A5E4}">
      <dgm:prSet/>
      <dgm:spPr/>
      <dgm:t>
        <a:bodyPr/>
        <a:lstStyle/>
        <a:p>
          <a:pPr>
            <a:defRPr cap="all"/>
          </a:pPr>
          <a:r>
            <a:rPr lang="en-US"/>
            <a:t>Duration of the contract</a:t>
          </a:r>
        </a:p>
      </dgm:t>
    </dgm:pt>
    <dgm:pt modelId="{88B7C145-68BC-4D5B-80DC-04587E63962C}" type="parTrans" cxnId="{FC605912-9F5B-4F49-B5F3-55D0BD8369EB}">
      <dgm:prSet/>
      <dgm:spPr/>
      <dgm:t>
        <a:bodyPr/>
        <a:lstStyle/>
        <a:p>
          <a:endParaRPr lang="en-US"/>
        </a:p>
      </dgm:t>
    </dgm:pt>
    <dgm:pt modelId="{E64EFB09-94C9-4F62-ACE7-E3D0C398E8E0}" type="sibTrans" cxnId="{FC605912-9F5B-4F49-B5F3-55D0BD8369EB}">
      <dgm:prSet/>
      <dgm:spPr/>
      <dgm:t>
        <a:bodyPr/>
        <a:lstStyle/>
        <a:p>
          <a:endParaRPr lang="en-US"/>
        </a:p>
      </dgm:t>
    </dgm:pt>
    <dgm:pt modelId="{9C0BCF1D-4FDC-45D2-8E40-B49B18A9B57E}" type="pres">
      <dgm:prSet presAssocID="{5BAA81B4-8436-4A79-95EA-5729937BD070}" presName="root" presStyleCnt="0">
        <dgm:presLayoutVars>
          <dgm:dir/>
          <dgm:resizeHandles val="exact"/>
        </dgm:presLayoutVars>
      </dgm:prSet>
      <dgm:spPr/>
    </dgm:pt>
    <dgm:pt modelId="{4EFD4F80-F932-45AC-99E7-0B3D91B3C905}" type="pres">
      <dgm:prSet presAssocID="{603AAB80-E5A6-48CE-8789-AD40A22C687A}" presName="compNode" presStyleCnt="0"/>
      <dgm:spPr/>
    </dgm:pt>
    <dgm:pt modelId="{AC558833-3BAF-4C84-9BC2-2B7C14E7AF52}" type="pres">
      <dgm:prSet presAssocID="{603AAB80-E5A6-48CE-8789-AD40A22C687A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B17B4904-7CDD-453D-BDC7-7D0F5D0CBEFF}" type="pres">
      <dgm:prSet presAssocID="{603AAB80-E5A6-48CE-8789-AD40A22C687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F7E960C9-B21F-4CBB-8070-9DB54DB27E3B}" type="pres">
      <dgm:prSet presAssocID="{603AAB80-E5A6-48CE-8789-AD40A22C687A}" presName="spaceRect" presStyleCnt="0"/>
      <dgm:spPr/>
    </dgm:pt>
    <dgm:pt modelId="{042AC5CA-DC34-4FD7-B2A6-E56C94026703}" type="pres">
      <dgm:prSet presAssocID="{603AAB80-E5A6-48CE-8789-AD40A22C687A}" presName="textRect" presStyleLbl="revTx" presStyleIdx="0" presStyleCnt="2">
        <dgm:presLayoutVars>
          <dgm:chMax val="1"/>
          <dgm:chPref val="1"/>
        </dgm:presLayoutVars>
      </dgm:prSet>
      <dgm:spPr/>
    </dgm:pt>
    <dgm:pt modelId="{16445EED-D6CA-42E9-9F84-4284012BA268}" type="pres">
      <dgm:prSet presAssocID="{87B27E07-E0E2-499D-97BB-C8DAB38DF3C9}" presName="sibTrans" presStyleCnt="0"/>
      <dgm:spPr/>
    </dgm:pt>
    <dgm:pt modelId="{07A73DC9-8BCB-4004-9824-7F99232C4D9D}" type="pres">
      <dgm:prSet presAssocID="{D28A694F-638F-4580-ABA6-8FF506B9A5E4}" presName="compNode" presStyleCnt="0"/>
      <dgm:spPr/>
    </dgm:pt>
    <dgm:pt modelId="{7C2E5589-BB05-465D-B476-48FAF2EFE452}" type="pres">
      <dgm:prSet presAssocID="{D28A694F-638F-4580-ABA6-8FF506B9A5E4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8D1FA653-2AD1-4B4F-B919-83187260ABAE}" type="pres">
      <dgm:prSet presAssocID="{D28A694F-638F-4580-ABA6-8FF506B9A5E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503B2822-6B3D-4DBC-AB7C-BB769BA64B00}" type="pres">
      <dgm:prSet presAssocID="{D28A694F-638F-4580-ABA6-8FF506B9A5E4}" presName="spaceRect" presStyleCnt="0"/>
      <dgm:spPr/>
    </dgm:pt>
    <dgm:pt modelId="{EB7348A6-0400-4349-9856-28479D5E4701}" type="pres">
      <dgm:prSet presAssocID="{D28A694F-638F-4580-ABA6-8FF506B9A5E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C605912-9F5B-4F49-B5F3-55D0BD8369EB}" srcId="{5BAA81B4-8436-4A79-95EA-5729937BD070}" destId="{D28A694F-638F-4580-ABA6-8FF506B9A5E4}" srcOrd="1" destOrd="0" parTransId="{88B7C145-68BC-4D5B-80DC-04587E63962C}" sibTransId="{E64EFB09-94C9-4F62-ACE7-E3D0C398E8E0}"/>
    <dgm:cxn modelId="{CA2C043B-EF98-42F7-835D-DDE2A3E1ED04}" srcId="{5BAA81B4-8436-4A79-95EA-5729937BD070}" destId="{603AAB80-E5A6-48CE-8789-AD40A22C687A}" srcOrd="0" destOrd="0" parTransId="{AD124683-AAEE-406E-92E2-050CA00542BF}" sibTransId="{87B27E07-E0E2-499D-97BB-C8DAB38DF3C9}"/>
    <dgm:cxn modelId="{AA2D8B3B-FACD-4D4D-8003-AF565FBB16EA}" type="presOf" srcId="{603AAB80-E5A6-48CE-8789-AD40A22C687A}" destId="{042AC5CA-DC34-4FD7-B2A6-E56C94026703}" srcOrd="0" destOrd="0" presId="urn:microsoft.com/office/officeart/2018/5/layout/IconLeafLabelList"/>
    <dgm:cxn modelId="{1CC2B465-82D5-41AC-8BE0-B8FBFC535EF1}" type="presOf" srcId="{D28A694F-638F-4580-ABA6-8FF506B9A5E4}" destId="{EB7348A6-0400-4349-9856-28479D5E4701}" srcOrd="0" destOrd="0" presId="urn:microsoft.com/office/officeart/2018/5/layout/IconLeafLabelList"/>
    <dgm:cxn modelId="{BBA57F55-2422-4AF7-9F65-F3A10174C0E9}" type="presOf" srcId="{5BAA81B4-8436-4A79-95EA-5729937BD070}" destId="{9C0BCF1D-4FDC-45D2-8E40-B49B18A9B57E}" srcOrd="0" destOrd="0" presId="urn:microsoft.com/office/officeart/2018/5/layout/IconLeafLabelList"/>
    <dgm:cxn modelId="{0CC25CC8-37A7-43B2-8785-96880B653FA3}" type="presParOf" srcId="{9C0BCF1D-4FDC-45D2-8E40-B49B18A9B57E}" destId="{4EFD4F80-F932-45AC-99E7-0B3D91B3C905}" srcOrd="0" destOrd="0" presId="urn:microsoft.com/office/officeart/2018/5/layout/IconLeafLabelList"/>
    <dgm:cxn modelId="{BF63EEE0-8635-4596-B422-ADEF7310E407}" type="presParOf" srcId="{4EFD4F80-F932-45AC-99E7-0B3D91B3C905}" destId="{AC558833-3BAF-4C84-9BC2-2B7C14E7AF52}" srcOrd="0" destOrd="0" presId="urn:microsoft.com/office/officeart/2018/5/layout/IconLeafLabelList"/>
    <dgm:cxn modelId="{5B1620F0-C438-4F17-9AFD-004EB2FD7DE1}" type="presParOf" srcId="{4EFD4F80-F932-45AC-99E7-0B3D91B3C905}" destId="{B17B4904-7CDD-453D-BDC7-7D0F5D0CBEFF}" srcOrd="1" destOrd="0" presId="urn:microsoft.com/office/officeart/2018/5/layout/IconLeafLabelList"/>
    <dgm:cxn modelId="{87DDACC3-2B30-4C1C-9650-5F643F338C63}" type="presParOf" srcId="{4EFD4F80-F932-45AC-99E7-0B3D91B3C905}" destId="{F7E960C9-B21F-4CBB-8070-9DB54DB27E3B}" srcOrd="2" destOrd="0" presId="urn:microsoft.com/office/officeart/2018/5/layout/IconLeafLabelList"/>
    <dgm:cxn modelId="{F2A9EA39-B48F-414E-9823-C964A2A93C6C}" type="presParOf" srcId="{4EFD4F80-F932-45AC-99E7-0B3D91B3C905}" destId="{042AC5CA-DC34-4FD7-B2A6-E56C94026703}" srcOrd="3" destOrd="0" presId="urn:microsoft.com/office/officeart/2018/5/layout/IconLeafLabelList"/>
    <dgm:cxn modelId="{9669A3FB-92C3-481B-8613-02052486BFEA}" type="presParOf" srcId="{9C0BCF1D-4FDC-45D2-8E40-B49B18A9B57E}" destId="{16445EED-D6CA-42E9-9F84-4284012BA268}" srcOrd="1" destOrd="0" presId="urn:microsoft.com/office/officeart/2018/5/layout/IconLeafLabelList"/>
    <dgm:cxn modelId="{CFC37ADB-C776-4E2B-8102-312E10663844}" type="presParOf" srcId="{9C0BCF1D-4FDC-45D2-8E40-B49B18A9B57E}" destId="{07A73DC9-8BCB-4004-9824-7F99232C4D9D}" srcOrd="2" destOrd="0" presId="urn:microsoft.com/office/officeart/2018/5/layout/IconLeafLabelList"/>
    <dgm:cxn modelId="{4D309081-9D84-4A31-8688-31999590D4B6}" type="presParOf" srcId="{07A73DC9-8BCB-4004-9824-7F99232C4D9D}" destId="{7C2E5589-BB05-465D-B476-48FAF2EFE452}" srcOrd="0" destOrd="0" presId="urn:microsoft.com/office/officeart/2018/5/layout/IconLeafLabelList"/>
    <dgm:cxn modelId="{50156AA2-5A93-4835-A669-AF5576676017}" type="presParOf" srcId="{07A73DC9-8BCB-4004-9824-7F99232C4D9D}" destId="{8D1FA653-2AD1-4B4F-B919-83187260ABAE}" srcOrd="1" destOrd="0" presId="urn:microsoft.com/office/officeart/2018/5/layout/IconLeafLabelList"/>
    <dgm:cxn modelId="{956FFBF4-9373-471C-9B21-527B2B83624A}" type="presParOf" srcId="{07A73DC9-8BCB-4004-9824-7F99232C4D9D}" destId="{503B2822-6B3D-4DBC-AB7C-BB769BA64B00}" srcOrd="2" destOrd="0" presId="urn:microsoft.com/office/officeart/2018/5/layout/IconLeafLabelList"/>
    <dgm:cxn modelId="{FFF25F4D-A8AB-4BB4-82EA-261806EC6DCD}" type="presParOf" srcId="{07A73DC9-8BCB-4004-9824-7F99232C4D9D}" destId="{EB7348A6-0400-4349-9856-28479D5E470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C838E10-2335-4CA1-BF09-502C5129A23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AC57AE9-0CFE-4BFC-8200-B4A377D76477}">
      <dgm:prSet/>
      <dgm:spPr/>
      <dgm:t>
        <a:bodyPr/>
        <a:lstStyle/>
        <a:p>
          <a:r>
            <a:rPr lang="en-US"/>
            <a:t>Benchmarking pay and reward</a:t>
          </a:r>
        </a:p>
      </dgm:t>
    </dgm:pt>
    <dgm:pt modelId="{3683C567-E705-440A-9454-6DCD28AD0556}" type="parTrans" cxnId="{55BCD00A-ECC5-447F-AD87-2ED9CFCC249E}">
      <dgm:prSet/>
      <dgm:spPr/>
      <dgm:t>
        <a:bodyPr/>
        <a:lstStyle/>
        <a:p>
          <a:endParaRPr lang="en-US"/>
        </a:p>
      </dgm:t>
    </dgm:pt>
    <dgm:pt modelId="{9391523A-1011-48BC-8F5E-E390500FB1BF}" type="sibTrans" cxnId="{55BCD00A-ECC5-447F-AD87-2ED9CFCC249E}">
      <dgm:prSet/>
      <dgm:spPr/>
      <dgm:t>
        <a:bodyPr/>
        <a:lstStyle/>
        <a:p>
          <a:endParaRPr lang="en-US"/>
        </a:p>
      </dgm:t>
    </dgm:pt>
    <dgm:pt modelId="{3182CA80-EAB2-4AB2-B6B0-452BAF893098}">
      <dgm:prSet/>
      <dgm:spPr/>
      <dgm:t>
        <a:bodyPr/>
        <a:lstStyle/>
        <a:p>
          <a:r>
            <a:rPr lang="en-US"/>
            <a:t>Labour market conditions</a:t>
          </a:r>
        </a:p>
      </dgm:t>
    </dgm:pt>
    <dgm:pt modelId="{807EB28F-28FD-4134-8288-641160DF4321}" type="parTrans" cxnId="{446B9A95-ED45-4D26-91F5-2F602DEE8FE8}">
      <dgm:prSet/>
      <dgm:spPr/>
      <dgm:t>
        <a:bodyPr/>
        <a:lstStyle/>
        <a:p>
          <a:endParaRPr lang="en-US"/>
        </a:p>
      </dgm:t>
    </dgm:pt>
    <dgm:pt modelId="{B83D8FCD-7F41-477E-8842-A5EF230B0732}" type="sibTrans" cxnId="{446B9A95-ED45-4D26-91F5-2F602DEE8FE8}">
      <dgm:prSet/>
      <dgm:spPr/>
      <dgm:t>
        <a:bodyPr/>
        <a:lstStyle/>
        <a:p>
          <a:endParaRPr lang="en-US"/>
        </a:p>
      </dgm:t>
    </dgm:pt>
    <dgm:pt modelId="{87C65428-94EC-418F-B5C3-925457AF9B4B}">
      <dgm:prSet/>
      <dgm:spPr/>
      <dgm:t>
        <a:bodyPr/>
        <a:lstStyle/>
        <a:p>
          <a:r>
            <a:rPr lang="en-US"/>
            <a:t>Cost of recruitment, or outsourcing</a:t>
          </a:r>
        </a:p>
      </dgm:t>
    </dgm:pt>
    <dgm:pt modelId="{45978515-BC31-4314-AAAA-75180DA7DD46}" type="parTrans" cxnId="{39927642-7F1E-4EDC-A0BC-40C1C1FAC129}">
      <dgm:prSet/>
      <dgm:spPr/>
      <dgm:t>
        <a:bodyPr/>
        <a:lstStyle/>
        <a:p>
          <a:endParaRPr lang="en-US"/>
        </a:p>
      </dgm:t>
    </dgm:pt>
    <dgm:pt modelId="{716551F5-ED2A-4AAD-A96B-8CDACE5DA1ED}" type="sibTrans" cxnId="{39927642-7F1E-4EDC-A0BC-40C1C1FAC129}">
      <dgm:prSet/>
      <dgm:spPr/>
      <dgm:t>
        <a:bodyPr/>
        <a:lstStyle/>
        <a:p>
          <a:endParaRPr lang="en-US"/>
        </a:p>
      </dgm:t>
    </dgm:pt>
    <dgm:pt modelId="{0B4E998C-EA5D-402D-A4C9-E564CB2CDC3A}" type="pres">
      <dgm:prSet presAssocID="{BC838E10-2335-4CA1-BF09-502C5129A23D}" presName="root" presStyleCnt="0">
        <dgm:presLayoutVars>
          <dgm:dir/>
          <dgm:resizeHandles val="exact"/>
        </dgm:presLayoutVars>
      </dgm:prSet>
      <dgm:spPr/>
    </dgm:pt>
    <dgm:pt modelId="{07A4D7DC-5413-43CD-A9EB-45C23C92B4F9}" type="pres">
      <dgm:prSet presAssocID="{FAC57AE9-0CFE-4BFC-8200-B4A377D76477}" presName="compNode" presStyleCnt="0"/>
      <dgm:spPr/>
    </dgm:pt>
    <dgm:pt modelId="{471D7065-347F-4317-AC2A-722B8FCDCD49}" type="pres">
      <dgm:prSet presAssocID="{FAC57AE9-0CFE-4BFC-8200-B4A377D76477}" presName="bgRect" presStyleLbl="bgShp" presStyleIdx="0" presStyleCnt="3"/>
      <dgm:spPr/>
    </dgm:pt>
    <dgm:pt modelId="{529BAEF0-0F4A-462C-81DE-CDC93C750DC6}" type="pres">
      <dgm:prSet presAssocID="{FAC57AE9-0CFE-4BFC-8200-B4A377D7647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A51F2B98-7DE1-4DA3-88A6-5E3B4D7E52E8}" type="pres">
      <dgm:prSet presAssocID="{FAC57AE9-0CFE-4BFC-8200-B4A377D76477}" presName="spaceRect" presStyleCnt="0"/>
      <dgm:spPr/>
    </dgm:pt>
    <dgm:pt modelId="{C8C54806-4CC0-4E56-858F-45017A466B2E}" type="pres">
      <dgm:prSet presAssocID="{FAC57AE9-0CFE-4BFC-8200-B4A377D76477}" presName="parTx" presStyleLbl="revTx" presStyleIdx="0" presStyleCnt="3">
        <dgm:presLayoutVars>
          <dgm:chMax val="0"/>
          <dgm:chPref val="0"/>
        </dgm:presLayoutVars>
      </dgm:prSet>
      <dgm:spPr/>
    </dgm:pt>
    <dgm:pt modelId="{33BDBE36-BB53-4DBD-B2B3-D5895A9675D8}" type="pres">
      <dgm:prSet presAssocID="{9391523A-1011-48BC-8F5E-E390500FB1BF}" presName="sibTrans" presStyleCnt="0"/>
      <dgm:spPr/>
    </dgm:pt>
    <dgm:pt modelId="{35723D1D-AAF9-4671-A30A-362BE48925F7}" type="pres">
      <dgm:prSet presAssocID="{3182CA80-EAB2-4AB2-B6B0-452BAF893098}" presName="compNode" presStyleCnt="0"/>
      <dgm:spPr/>
    </dgm:pt>
    <dgm:pt modelId="{69B1B4F9-3A90-4A03-A9D5-F75D3B7AEE71}" type="pres">
      <dgm:prSet presAssocID="{3182CA80-EAB2-4AB2-B6B0-452BAF893098}" presName="bgRect" presStyleLbl="bgShp" presStyleIdx="1" presStyleCnt="3"/>
      <dgm:spPr/>
    </dgm:pt>
    <dgm:pt modelId="{38DB58CA-7FEC-47D8-97D2-D01728E23247}" type="pres">
      <dgm:prSet presAssocID="{3182CA80-EAB2-4AB2-B6B0-452BAF89309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m"/>
        </a:ext>
      </dgm:extLst>
    </dgm:pt>
    <dgm:pt modelId="{5B97D60E-AB70-412A-9C2D-1C7CE2FF1947}" type="pres">
      <dgm:prSet presAssocID="{3182CA80-EAB2-4AB2-B6B0-452BAF893098}" presName="spaceRect" presStyleCnt="0"/>
      <dgm:spPr/>
    </dgm:pt>
    <dgm:pt modelId="{C96C8F14-7408-4066-A61E-DC7C5187AF1D}" type="pres">
      <dgm:prSet presAssocID="{3182CA80-EAB2-4AB2-B6B0-452BAF893098}" presName="parTx" presStyleLbl="revTx" presStyleIdx="1" presStyleCnt="3">
        <dgm:presLayoutVars>
          <dgm:chMax val="0"/>
          <dgm:chPref val="0"/>
        </dgm:presLayoutVars>
      </dgm:prSet>
      <dgm:spPr/>
    </dgm:pt>
    <dgm:pt modelId="{F9B0A9AA-61C1-405F-9274-1C7602A68C4C}" type="pres">
      <dgm:prSet presAssocID="{B83D8FCD-7F41-477E-8842-A5EF230B0732}" presName="sibTrans" presStyleCnt="0"/>
      <dgm:spPr/>
    </dgm:pt>
    <dgm:pt modelId="{B1A7CE33-412B-48D1-B6E6-54685DA7D4AE}" type="pres">
      <dgm:prSet presAssocID="{87C65428-94EC-418F-B5C3-925457AF9B4B}" presName="compNode" presStyleCnt="0"/>
      <dgm:spPr/>
    </dgm:pt>
    <dgm:pt modelId="{F9F99D0B-F231-4AFD-B0B7-27FE1B23A110}" type="pres">
      <dgm:prSet presAssocID="{87C65428-94EC-418F-B5C3-925457AF9B4B}" presName="bgRect" presStyleLbl="bgShp" presStyleIdx="2" presStyleCnt="3"/>
      <dgm:spPr/>
    </dgm:pt>
    <dgm:pt modelId="{473F0E07-6B4B-4163-B812-6C523F4176FC}" type="pres">
      <dgm:prSet presAssocID="{87C65428-94EC-418F-B5C3-925457AF9B4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34B100A1-E085-4540-8521-B10F78EB477A}" type="pres">
      <dgm:prSet presAssocID="{87C65428-94EC-418F-B5C3-925457AF9B4B}" presName="spaceRect" presStyleCnt="0"/>
      <dgm:spPr/>
    </dgm:pt>
    <dgm:pt modelId="{C2B64EE1-D9CB-4AED-A79B-44AF72BDD38B}" type="pres">
      <dgm:prSet presAssocID="{87C65428-94EC-418F-B5C3-925457AF9B4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5BCD00A-ECC5-447F-AD87-2ED9CFCC249E}" srcId="{BC838E10-2335-4CA1-BF09-502C5129A23D}" destId="{FAC57AE9-0CFE-4BFC-8200-B4A377D76477}" srcOrd="0" destOrd="0" parTransId="{3683C567-E705-440A-9454-6DCD28AD0556}" sibTransId="{9391523A-1011-48BC-8F5E-E390500FB1BF}"/>
    <dgm:cxn modelId="{39927642-7F1E-4EDC-A0BC-40C1C1FAC129}" srcId="{BC838E10-2335-4CA1-BF09-502C5129A23D}" destId="{87C65428-94EC-418F-B5C3-925457AF9B4B}" srcOrd="2" destOrd="0" parTransId="{45978515-BC31-4314-AAAA-75180DA7DD46}" sibTransId="{716551F5-ED2A-4AAD-A96B-8CDACE5DA1ED}"/>
    <dgm:cxn modelId="{446B9A95-ED45-4D26-91F5-2F602DEE8FE8}" srcId="{BC838E10-2335-4CA1-BF09-502C5129A23D}" destId="{3182CA80-EAB2-4AB2-B6B0-452BAF893098}" srcOrd="1" destOrd="0" parTransId="{807EB28F-28FD-4134-8288-641160DF4321}" sibTransId="{B83D8FCD-7F41-477E-8842-A5EF230B0732}"/>
    <dgm:cxn modelId="{68F063A2-5E90-4863-B934-BEA1B2A8CF8C}" type="presOf" srcId="{87C65428-94EC-418F-B5C3-925457AF9B4B}" destId="{C2B64EE1-D9CB-4AED-A79B-44AF72BDD38B}" srcOrd="0" destOrd="0" presId="urn:microsoft.com/office/officeart/2018/2/layout/IconVerticalSolidList"/>
    <dgm:cxn modelId="{3CA2C5AF-4E93-4C2F-B431-84584475DD5A}" type="presOf" srcId="{BC838E10-2335-4CA1-BF09-502C5129A23D}" destId="{0B4E998C-EA5D-402D-A4C9-E564CB2CDC3A}" srcOrd="0" destOrd="0" presId="urn:microsoft.com/office/officeart/2018/2/layout/IconVerticalSolidList"/>
    <dgm:cxn modelId="{892412E2-76EC-4AFF-9727-C6D2EA8DEC38}" type="presOf" srcId="{3182CA80-EAB2-4AB2-B6B0-452BAF893098}" destId="{C96C8F14-7408-4066-A61E-DC7C5187AF1D}" srcOrd="0" destOrd="0" presId="urn:microsoft.com/office/officeart/2018/2/layout/IconVerticalSolidList"/>
    <dgm:cxn modelId="{5250B4FB-1ED1-49E4-8849-D5A509BA282C}" type="presOf" srcId="{FAC57AE9-0CFE-4BFC-8200-B4A377D76477}" destId="{C8C54806-4CC0-4E56-858F-45017A466B2E}" srcOrd="0" destOrd="0" presId="urn:microsoft.com/office/officeart/2018/2/layout/IconVerticalSolidList"/>
    <dgm:cxn modelId="{60FABF52-261F-4F06-81C1-D0434650ED86}" type="presParOf" srcId="{0B4E998C-EA5D-402D-A4C9-E564CB2CDC3A}" destId="{07A4D7DC-5413-43CD-A9EB-45C23C92B4F9}" srcOrd="0" destOrd="0" presId="urn:microsoft.com/office/officeart/2018/2/layout/IconVerticalSolidList"/>
    <dgm:cxn modelId="{3AEFAB9E-8D14-4EBB-A6A1-C029872843DD}" type="presParOf" srcId="{07A4D7DC-5413-43CD-A9EB-45C23C92B4F9}" destId="{471D7065-347F-4317-AC2A-722B8FCDCD49}" srcOrd="0" destOrd="0" presId="urn:microsoft.com/office/officeart/2018/2/layout/IconVerticalSolidList"/>
    <dgm:cxn modelId="{F75C080C-1536-4CD8-9FFD-1AC2619DA403}" type="presParOf" srcId="{07A4D7DC-5413-43CD-A9EB-45C23C92B4F9}" destId="{529BAEF0-0F4A-462C-81DE-CDC93C750DC6}" srcOrd="1" destOrd="0" presId="urn:microsoft.com/office/officeart/2018/2/layout/IconVerticalSolidList"/>
    <dgm:cxn modelId="{B975FF0E-341A-4AED-9B1B-817A5447BDC0}" type="presParOf" srcId="{07A4D7DC-5413-43CD-A9EB-45C23C92B4F9}" destId="{A51F2B98-7DE1-4DA3-88A6-5E3B4D7E52E8}" srcOrd="2" destOrd="0" presId="urn:microsoft.com/office/officeart/2018/2/layout/IconVerticalSolidList"/>
    <dgm:cxn modelId="{3DDDD3FF-B1BD-46D0-93B8-F789ACD50B53}" type="presParOf" srcId="{07A4D7DC-5413-43CD-A9EB-45C23C92B4F9}" destId="{C8C54806-4CC0-4E56-858F-45017A466B2E}" srcOrd="3" destOrd="0" presId="urn:microsoft.com/office/officeart/2018/2/layout/IconVerticalSolidList"/>
    <dgm:cxn modelId="{FBEF4BB2-53E8-457D-9F33-D1DBEF90103B}" type="presParOf" srcId="{0B4E998C-EA5D-402D-A4C9-E564CB2CDC3A}" destId="{33BDBE36-BB53-4DBD-B2B3-D5895A9675D8}" srcOrd="1" destOrd="0" presId="urn:microsoft.com/office/officeart/2018/2/layout/IconVerticalSolidList"/>
    <dgm:cxn modelId="{8841D08E-8C3B-4DEE-915F-D6827FFC3F56}" type="presParOf" srcId="{0B4E998C-EA5D-402D-A4C9-E564CB2CDC3A}" destId="{35723D1D-AAF9-4671-A30A-362BE48925F7}" srcOrd="2" destOrd="0" presId="urn:microsoft.com/office/officeart/2018/2/layout/IconVerticalSolidList"/>
    <dgm:cxn modelId="{DC0E9E5F-6818-46FD-822E-5865D9007C9D}" type="presParOf" srcId="{35723D1D-AAF9-4671-A30A-362BE48925F7}" destId="{69B1B4F9-3A90-4A03-A9D5-F75D3B7AEE71}" srcOrd="0" destOrd="0" presId="urn:microsoft.com/office/officeart/2018/2/layout/IconVerticalSolidList"/>
    <dgm:cxn modelId="{3CFE28BF-032F-4710-8839-5DAF7BC2C6C1}" type="presParOf" srcId="{35723D1D-AAF9-4671-A30A-362BE48925F7}" destId="{38DB58CA-7FEC-47D8-97D2-D01728E23247}" srcOrd="1" destOrd="0" presId="urn:microsoft.com/office/officeart/2018/2/layout/IconVerticalSolidList"/>
    <dgm:cxn modelId="{A90D2898-916F-412B-8933-EB9E6F9FCB40}" type="presParOf" srcId="{35723D1D-AAF9-4671-A30A-362BE48925F7}" destId="{5B97D60E-AB70-412A-9C2D-1C7CE2FF1947}" srcOrd="2" destOrd="0" presId="urn:microsoft.com/office/officeart/2018/2/layout/IconVerticalSolidList"/>
    <dgm:cxn modelId="{257BB9A1-2D88-4D86-A368-441BCAD459B6}" type="presParOf" srcId="{35723D1D-AAF9-4671-A30A-362BE48925F7}" destId="{C96C8F14-7408-4066-A61E-DC7C5187AF1D}" srcOrd="3" destOrd="0" presId="urn:microsoft.com/office/officeart/2018/2/layout/IconVerticalSolidList"/>
    <dgm:cxn modelId="{6440DCD7-6142-4D62-BCB2-57FB3487A6D2}" type="presParOf" srcId="{0B4E998C-EA5D-402D-A4C9-E564CB2CDC3A}" destId="{F9B0A9AA-61C1-405F-9274-1C7602A68C4C}" srcOrd="3" destOrd="0" presId="urn:microsoft.com/office/officeart/2018/2/layout/IconVerticalSolidList"/>
    <dgm:cxn modelId="{BBBE8CFF-C9D1-4FDE-9587-7101E56DE240}" type="presParOf" srcId="{0B4E998C-EA5D-402D-A4C9-E564CB2CDC3A}" destId="{B1A7CE33-412B-48D1-B6E6-54685DA7D4AE}" srcOrd="4" destOrd="0" presId="urn:microsoft.com/office/officeart/2018/2/layout/IconVerticalSolidList"/>
    <dgm:cxn modelId="{8705AB13-44E4-4802-A6E3-6EFEE7558268}" type="presParOf" srcId="{B1A7CE33-412B-48D1-B6E6-54685DA7D4AE}" destId="{F9F99D0B-F231-4AFD-B0B7-27FE1B23A110}" srcOrd="0" destOrd="0" presId="urn:microsoft.com/office/officeart/2018/2/layout/IconVerticalSolidList"/>
    <dgm:cxn modelId="{80E1ECD4-9CB2-49B7-864B-6FEFE144DA85}" type="presParOf" srcId="{B1A7CE33-412B-48D1-B6E6-54685DA7D4AE}" destId="{473F0E07-6B4B-4163-B812-6C523F4176FC}" srcOrd="1" destOrd="0" presId="urn:microsoft.com/office/officeart/2018/2/layout/IconVerticalSolidList"/>
    <dgm:cxn modelId="{5FA8BFB5-18A8-4F7F-ABD3-294DDB01287D}" type="presParOf" srcId="{B1A7CE33-412B-48D1-B6E6-54685DA7D4AE}" destId="{34B100A1-E085-4540-8521-B10F78EB477A}" srcOrd="2" destOrd="0" presId="urn:microsoft.com/office/officeart/2018/2/layout/IconVerticalSolidList"/>
    <dgm:cxn modelId="{580AAF81-C552-4C25-834F-FBF5506B5688}" type="presParOf" srcId="{B1A7CE33-412B-48D1-B6E6-54685DA7D4AE}" destId="{C2B64EE1-D9CB-4AED-A79B-44AF72BDD38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BA33BCE-957B-415B-A7E6-C0B857A7933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7767558-229E-4256-A537-38E323E4EF92}">
      <dgm:prSet/>
      <dgm:spPr/>
      <dgm:t>
        <a:bodyPr/>
        <a:lstStyle/>
        <a:p>
          <a:r>
            <a:rPr lang="en-US"/>
            <a:t>Labour required for the organisation to meet its business goals</a:t>
          </a:r>
        </a:p>
      </dgm:t>
    </dgm:pt>
    <dgm:pt modelId="{5782FB30-6ECA-4E89-B5A1-F3750CFBF129}" type="parTrans" cxnId="{06C8480E-E1EF-4871-9519-960838793063}">
      <dgm:prSet/>
      <dgm:spPr/>
      <dgm:t>
        <a:bodyPr/>
        <a:lstStyle/>
        <a:p>
          <a:endParaRPr lang="en-US"/>
        </a:p>
      </dgm:t>
    </dgm:pt>
    <dgm:pt modelId="{58039159-FF32-4F5E-80BA-716D0816E53F}" type="sibTrans" cxnId="{06C8480E-E1EF-4871-9519-960838793063}">
      <dgm:prSet/>
      <dgm:spPr/>
      <dgm:t>
        <a:bodyPr/>
        <a:lstStyle/>
        <a:p>
          <a:endParaRPr lang="en-US"/>
        </a:p>
      </dgm:t>
    </dgm:pt>
    <dgm:pt modelId="{AB09F147-D930-41B3-9255-4ADDCEE55C16}">
      <dgm:prSet/>
      <dgm:spPr/>
      <dgm:t>
        <a:bodyPr/>
        <a:lstStyle/>
        <a:p>
          <a:r>
            <a:rPr lang="en-US"/>
            <a:t>Speak to senior leaders – strategic vision</a:t>
          </a:r>
        </a:p>
      </dgm:t>
    </dgm:pt>
    <dgm:pt modelId="{EA6F62A0-D8D2-4EA5-9E14-4F8A5648263C}" type="parTrans" cxnId="{CDAC3E59-7997-47AF-9DAA-113D68443B52}">
      <dgm:prSet/>
      <dgm:spPr/>
      <dgm:t>
        <a:bodyPr/>
        <a:lstStyle/>
        <a:p>
          <a:endParaRPr lang="en-US"/>
        </a:p>
      </dgm:t>
    </dgm:pt>
    <dgm:pt modelId="{6A6A453D-D164-46CD-B93A-1BDF8E881AB7}" type="sibTrans" cxnId="{CDAC3E59-7997-47AF-9DAA-113D68443B52}">
      <dgm:prSet/>
      <dgm:spPr/>
      <dgm:t>
        <a:bodyPr/>
        <a:lstStyle/>
        <a:p>
          <a:endParaRPr lang="en-US"/>
        </a:p>
      </dgm:t>
    </dgm:pt>
    <dgm:pt modelId="{F25D3C78-97E7-408C-8BA0-8108367F6759}">
      <dgm:prSet/>
      <dgm:spPr/>
      <dgm:t>
        <a:bodyPr/>
        <a:lstStyle/>
        <a:p>
          <a:r>
            <a:rPr lang="en-US"/>
            <a:t>Growth ambition</a:t>
          </a:r>
        </a:p>
      </dgm:t>
    </dgm:pt>
    <dgm:pt modelId="{46EC15F9-7972-4B90-966B-1F22ECB92855}" type="parTrans" cxnId="{5CAB8086-CC40-47E0-8B90-80445356AC3E}">
      <dgm:prSet/>
      <dgm:spPr/>
      <dgm:t>
        <a:bodyPr/>
        <a:lstStyle/>
        <a:p>
          <a:endParaRPr lang="en-US"/>
        </a:p>
      </dgm:t>
    </dgm:pt>
    <dgm:pt modelId="{5F6FBBC9-EA6B-485D-97D0-80E2D11C9111}" type="sibTrans" cxnId="{5CAB8086-CC40-47E0-8B90-80445356AC3E}">
      <dgm:prSet/>
      <dgm:spPr/>
      <dgm:t>
        <a:bodyPr/>
        <a:lstStyle/>
        <a:p>
          <a:endParaRPr lang="en-US"/>
        </a:p>
      </dgm:t>
    </dgm:pt>
    <dgm:pt modelId="{1855C8D8-D992-4D3F-9C95-BD430421E504}">
      <dgm:prSet/>
      <dgm:spPr/>
      <dgm:t>
        <a:bodyPr/>
        <a:lstStyle/>
        <a:p>
          <a:r>
            <a:rPr lang="en-US"/>
            <a:t>Customer requirements</a:t>
          </a:r>
        </a:p>
      </dgm:t>
    </dgm:pt>
    <dgm:pt modelId="{F3B96EA7-A6CA-4059-9376-CE64C3614072}" type="parTrans" cxnId="{475026B1-0508-4F19-A199-C2D6EC51A9C7}">
      <dgm:prSet/>
      <dgm:spPr/>
      <dgm:t>
        <a:bodyPr/>
        <a:lstStyle/>
        <a:p>
          <a:endParaRPr lang="en-US"/>
        </a:p>
      </dgm:t>
    </dgm:pt>
    <dgm:pt modelId="{5B10D6F4-E7AB-4987-AAA1-25B1116D747A}" type="sibTrans" cxnId="{475026B1-0508-4F19-A199-C2D6EC51A9C7}">
      <dgm:prSet/>
      <dgm:spPr/>
      <dgm:t>
        <a:bodyPr/>
        <a:lstStyle/>
        <a:p>
          <a:endParaRPr lang="en-US"/>
        </a:p>
      </dgm:t>
    </dgm:pt>
    <dgm:pt modelId="{5BEEED45-2DA7-4B03-8704-E517D2240FFE}">
      <dgm:prSet/>
      <dgm:spPr/>
      <dgm:t>
        <a:bodyPr/>
        <a:lstStyle/>
        <a:p>
          <a:r>
            <a:rPr lang="en-US"/>
            <a:t>Changes to regulations</a:t>
          </a:r>
        </a:p>
      </dgm:t>
    </dgm:pt>
    <dgm:pt modelId="{5B5353F8-95D0-4F28-8CB5-AC962B69482B}" type="parTrans" cxnId="{E9A06484-658A-4591-8FB5-D67AAED73AED}">
      <dgm:prSet/>
      <dgm:spPr/>
      <dgm:t>
        <a:bodyPr/>
        <a:lstStyle/>
        <a:p>
          <a:endParaRPr lang="en-US"/>
        </a:p>
      </dgm:t>
    </dgm:pt>
    <dgm:pt modelId="{C62F8318-B2C8-4EE9-99D6-4E32EBF21033}" type="sibTrans" cxnId="{E9A06484-658A-4591-8FB5-D67AAED73AED}">
      <dgm:prSet/>
      <dgm:spPr/>
      <dgm:t>
        <a:bodyPr/>
        <a:lstStyle/>
        <a:p>
          <a:endParaRPr lang="en-US"/>
        </a:p>
      </dgm:t>
    </dgm:pt>
    <dgm:pt modelId="{882FB441-6811-4255-84BA-FC855572A6D6}">
      <dgm:prSet/>
      <dgm:spPr/>
      <dgm:t>
        <a:bodyPr/>
        <a:lstStyle/>
        <a:p>
          <a:r>
            <a:rPr lang="en-US"/>
            <a:t>Estimate requirements</a:t>
          </a:r>
        </a:p>
      </dgm:t>
    </dgm:pt>
    <dgm:pt modelId="{90610D2F-D509-44FC-86AD-8E12DCD502D3}" type="parTrans" cxnId="{BF30E7B9-FAE5-4F55-A3E3-5A6CF9071046}">
      <dgm:prSet/>
      <dgm:spPr/>
      <dgm:t>
        <a:bodyPr/>
        <a:lstStyle/>
        <a:p>
          <a:endParaRPr lang="en-US"/>
        </a:p>
      </dgm:t>
    </dgm:pt>
    <dgm:pt modelId="{68ADC7E0-962E-4D75-B80A-2C9F6BA5D300}" type="sibTrans" cxnId="{BF30E7B9-FAE5-4F55-A3E3-5A6CF9071046}">
      <dgm:prSet/>
      <dgm:spPr/>
      <dgm:t>
        <a:bodyPr/>
        <a:lstStyle/>
        <a:p>
          <a:endParaRPr lang="en-US"/>
        </a:p>
      </dgm:t>
    </dgm:pt>
    <dgm:pt modelId="{324D6620-6EDE-454A-A49C-5A7EDE10E025}">
      <dgm:prSet/>
      <dgm:spPr/>
      <dgm:t>
        <a:bodyPr/>
        <a:lstStyle/>
        <a:p>
          <a:r>
            <a:rPr lang="en-US"/>
            <a:t>Budget-based, ratios, workflow analysis</a:t>
          </a:r>
        </a:p>
      </dgm:t>
    </dgm:pt>
    <dgm:pt modelId="{B861CC3B-53CB-42D8-8AE4-7869AB739172}" type="parTrans" cxnId="{A11A905A-4946-4B66-82A1-E711224DEA40}">
      <dgm:prSet/>
      <dgm:spPr/>
      <dgm:t>
        <a:bodyPr/>
        <a:lstStyle/>
        <a:p>
          <a:endParaRPr lang="en-US"/>
        </a:p>
      </dgm:t>
    </dgm:pt>
    <dgm:pt modelId="{DF51691E-B6F0-411E-9BA6-8F90DF18D7B8}" type="sibTrans" cxnId="{A11A905A-4946-4B66-82A1-E711224DEA40}">
      <dgm:prSet/>
      <dgm:spPr/>
      <dgm:t>
        <a:bodyPr/>
        <a:lstStyle/>
        <a:p>
          <a:endParaRPr lang="en-US"/>
        </a:p>
      </dgm:t>
    </dgm:pt>
    <dgm:pt modelId="{6F3FC046-B5DE-4EC4-9855-A9A5766AB479}" type="pres">
      <dgm:prSet presAssocID="{FBA33BCE-957B-415B-A7E6-C0B857A79333}" presName="root" presStyleCnt="0">
        <dgm:presLayoutVars>
          <dgm:dir/>
          <dgm:resizeHandles val="exact"/>
        </dgm:presLayoutVars>
      </dgm:prSet>
      <dgm:spPr/>
    </dgm:pt>
    <dgm:pt modelId="{F7D3F447-8355-476B-98F8-BB21F12DDE75}" type="pres">
      <dgm:prSet presAssocID="{67767558-229E-4256-A537-38E323E4EF92}" presName="compNode" presStyleCnt="0"/>
      <dgm:spPr/>
    </dgm:pt>
    <dgm:pt modelId="{FECD45BD-FACB-4EAB-B6A0-B9BF4171CE87}" type="pres">
      <dgm:prSet presAssocID="{67767558-229E-4256-A537-38E323E4EF92}" presName="bgRect" presStyleLbl="bgShp" presStyleIdx="0" presStyleCnt="7"/>
      <dgm:spPr/>
    </dgm:pt>
    <dgm:pt modelId="{0160D4BC-37F7-4C0C-A5A6-9FD3EF5B2DA3}" type="pres">
      <dgm:prSet presAssocID="{67767558-229E-4256-A537-38E323E4EF92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48C182AD-F9D8-499D-A1C7-777BC3F696AE}" type="pres">
      <dgm:prSet presAssocID="{67767558-229E-4256-A537-38E323E4EF92}" presName="spaceRect" presStyleCnt="0"/>
      <dgm:spPr/>
    </dgm:pt>
    <dgm:pt modelId="{7165AAC2-742F-48FE-B8C4-4AC7B160FB14}" type="pres">
      <dgm:prSet presAssocID="{67767558-229E-4256-A537-38E323E4EF92}" presName="parTx" presStyleLbl="revTx" presStyleIdx="0" presStyleCnt="7">
        <dgm:presLayoutVars>
          <dgm:chMax val="0"/>
          <dgm:chPref val="0"/>
        </dgm:presLayoutVars>
      </dgm:prSet>
      <dgm:spPr/>
    </dgm:pt>
    <dgm:pt modelId="{875BDD1E-A94F-4707-8379-563770D9EB41}" type="pres">
      <dgm:prSet presAssocID="{58039159-FF32-4F5E-80BA-716D0816E53F}" presName="sibTrans" presStyleCnt="0"/>
      <dgm:spPr/>
    </dgm:pt>
    <dgm:pt modelId="{115BA80D-9B5C-4283-AF1A-55E7E4886E1A}" type="pres">
      <dgm:prSet presAssocID="{AB09F147-D930-41B3-9255-4ADDCEE55C16}" presName="compNode" presStyleCnt="0"/>
      <dgm:spPr/>
    </dgm:pt>
    <dgm:pt modelId="{3D0668B2-E79F-443E-BB9E-CE72E200E5FC}" type="pres">
      <dgm:prSet presAssocID="{AB09F147-D930-41B3-9255-4ADDCEE55C16}" presName="bgRect" presStyleLbl="bgShp" presStyleIdx="1" presStyleCnt="7"/>
      <dgm:spPr/>
    </dgm:pt>
    <dgm:pt modelId="{81F28855-DFB2-4A37-A36D-D8A75D5CBAFF}" type="pres">
      <dgm:prSet presAssocID="{AB09F147-D930-41B3-9255-4ADDCEE55C16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2D29C38D-E3C0-4AA5-BF1E-5CF43D107F99}" type="pres">
      <dgm:prSet presAssocID="{AB09F147-D930-41B3-9255-4ADDCEE55C16}" presName="spaceRect" presStyleCnt="0"/>
      <dgm:spPr/>
    </dgm:pt>
    <dgm:pt modelId="{54522058-FB41-403F-AFDA-D6719ED15BF8}" type="pres">
      <dgm:prSet presAssocID="{AB09F147-D930-41B3-9255-4ADDCEE55C16}" presName="parTx" presStyleLbl="revTx" presStyleIdx="1" presStyleCnt="7">
        <dgm:presLayoutVars>
          <dgm:chMax val="0"/>
          <dgm:chPref val="0"/>
        </dgm:presLayoutVars>
      </dgm:prSet>
      <dgm:spPr/>
    </dgm:pt>
    <dgm:pt modelId="{4FA4DD71-6B75-46C0-B86A-7FF7C16F9A27}" type="pres">
      <dgm:prSet presAssocID="{6A6A453D-D164-46CD-B93A-1BDF8E881AB7}" presName="sibTrans" presStyleCnt="0"/>
      <dgm:spPr/>
    </dgm:pt>
    <dgm:pt modelId="{6FCB966C-5131-4904-A390-A01839DA5D75}" type="pres">
      <dgm:prSet presAssocID="{F25D3C78-97E7-408C-8BA0-8108367F6759}" presName="compNode" presStyleCnt="0"/>
      <dgm:spPr/>
    </dgm:pt>
    <dgm:pt modelId="{2756CBDE-9B36-4DA8-BE9A-0944CEC611A1}" type="pres">
      <dgm:prSet presAssocID="{F25D3C78-97E7-408C-8BA0-8108367F6759}" presName="bgRect" presStyleLbl="bgShp" presStyleIdx="2" presStyleCnt="7"/>
      <dgm:spPr/>
    </dgm:pt>
    <dgm:pt modelId="{A0B8C507-DE87-478F-B206-F42C4E82CF79}" type="pres">
      <dgm:prSet presAssocID="{F25D3C78-97E7-408C-8BA0-8108367F6759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CF7F263E-8E68-4DA2-9F29-09908E65EACE}" type="pres">
      <dgm:prSet presAssocID="{F25D3C78-97E7-408C-8BA0-8108367F6759}" presName="spaceRect" presStyleCnt="0"/>
      <dgm:spPr/>
    </dgm:pt>
    <dgm:pt modelId="{DD9183A6-5B99-43B7-AF38-27AF436A31B8}" type="pres">
      <dgm:prSet presAssocID="{F25D3C78-97E7-408C-8BA0-8108367F6759}" presName="parTx" presStyleLbl="revTx" presStyleIdx="2" presStyleCnt="7">
        <dgm:presLayoutVars>
          <dgm:chMax val="0"/>
          <dgm:chPref val="0"/>
        </dgm:presLayoutVars>
      </dgm:prSet>
      <dgm:spPr/>
    </dgm:pt>
    <dgm:pt modelId="{BE698351-B1C3-46E5-898D-3A5C5CFB9515}" type="pres">
      <dgm:prSet presAssocID="{5F6FBBC9-EA6B-485D-97D0-80E2D11C9111}" presName="sibTrans" presStyleCnt="0"/>
      <dgm:spPr/>
    </dgm:pt>
    <dgm:pt modelId="{EDD9EEE8-9D0D-454D-BCFC-9D367AC365C9}" type="pres">
      <dgm:prSet presAssocID="{1855C8D8-D992-4D3F-9C95-BD430421E504}" presName="compNode" presStyleCnt="0"/>
      <dgm:spPr/>
    </dgm:pt>
    <dgm:pt modelId="{B0BFB1AA-9D18-49E0-9293-2D5401DD703E}" type="pres">
      <dgm:prSet presAssocID="{1855C8D8-D992-4D3F-9C95-BD430421E504}" presName="bgRect" presStyleLbl="bgShp" presStyleIdx="3" presStyleCnt="7"/>
      <dgm:spPr/>
    </dgm:pt>
    <dgm:pt modelId="{BE41F3FB-F611-4D85-8714-BA3F905A097C}" type="pres">
      <dgm:prSet presAssocID="{1855C8D8-D992-4D3F-9C95-BD430421E504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DDD2C58-6B79-44F4-A2B4-E38D95E10CB2}" type="pres">
      <dgm:prSet presAssocID="{1855C8D8-D992-4D3F-9C95-BD430421E504}" presName="spaceRect" presStyleCnt="0"/>
      <dgm:spPr/>
    </dgm:pt>
    <dgm:pt modelId="{F879D96B-20B3-45C1-AC51-A7FBD7576850}" type="pres">
      <dgm:prSet presAssocID="{1855C8D8-D992-4D3F-9C95-BD430421E504}" presName="parTx" presStyleLbl="revTx" presStyleIdx="3" presStyleCnt="7">
        <dgm:presLayoutVars>
          <dgm:chMax val="0"/>
          <dgm:chPref val="0"/>
        </dgm:presLayoutVars>
      </dgm:prSet>
      <dgm:spPr/>
    </dgm:pt>
    <dgm:pt modelId="{9FC99457-A617-4F6C-868F-75063B312AE1}" type="pres">
      <dgm:prSet presAssocID="{5B10D6F4-E7AB-4987-AAA1-25B1116D747A}" presName="sibTrans" presStyleCnt="0"/>
      <dgm:spPr/>
    </dgm:pt>
    <dgm:pt modelId="{E118CD0E-3D83-4A00-A786-43D532933487}" type="pres">
      <dgm:prSet presAssocID="{5BEEED45-2DA7-4B03-8704-E517D2240FFE}" presName="compNode" presStyleCnt="0"/>
      <dgm:spPr/>
    </dgm:pt>
    <dgm:pt modelId="{FDEBCF90-A86A-4182-A602-E635D5AD6DBB}" type="pres">
      <dgm:prSet presAssocID="{5BEEED45-2DA7-4B03-8704-E517D2240FFE}" presName="bgRect" presStyleLbl="bgShp" presStyleIdx="4" presStyleCnt="7"/>
      <dgm:spPr/>
    </dgm:pt>
    <dgm:pt modelId="{D17626A8-E8C9-40C6-A160-4B9FD46C09A6}" type="pres">
      <dgm:prSet presAssocID="{5BEEED45-2DA7-4B03-8704-E517D2240FFE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A7A76843-4304-4447-8AB0-BB4B9425EB1F}" type="pres">
      <dgm:prSet presAssocID="{5BEEED45-2DA7-4B03-8704-E517D2240FFE}" presName="spaceRect" presStyleCnt="0"/>
      <dgm:spPr/>
    </dgm:pt>
    <dgm:pt modelId="{6B86861E-547D-4066-B3B9-7B50AE0FC68D}" type="pres">
      <dgm:prSet presAssocID="{5BEEED45-2DA7-4B03-8704-E517D2240FFE}" presName="parTx" presStyleLbl="revTx" presStyleIdx="4" presStyleCnt="7">
        <dgm:presLayoutVars>
          <dgm:chMax val="0"/>
          <dgm:chPref val="0"/>
        </dgm:presLayoutVars>
      </dgm:prSet>
      <dgm:spPr/>
    </dgm:pt>
    <dgm:pt modelId="{D1BA3722-FBA0-4B6D-B9F2-42F39A1B62A9}" type="pres">
      <dgm:prSet presAssocID="{C62F8318-B2C8-4EE9-99D6-4E32EBF21033}" presName="sibTrans" presStyleCnt="0"/>
      <dgm:spPr/>
    </dgm:pt>
    <dgm:pt modelId="{8A84103C-0495-4101-A185-FDAAB3BF20A8}" type="pres">
      <dgm:prSet presAssocID="{882FB441-6811-4255-84BA-FC855572A6D6}" presName="compNode" presStyleCnt="0"/>
      <dgm:spPr/>
    </dgm:pt>
    <dgm:pt modelId="{C51F16CF-C47E-4264-A91C-DCCD40FB3DA2}" type="pres">
      <dgm:prSet presAssocID="{882FB441-6811-4255-84BA-FC855572A6D6}" presName="bgRect" presStyleLbl="bgShp" presStyleIdx="5" presStyleCnt="7"/>
      <dgm:spPr/>
    </dgm:pt>
    <dgm:pt modelId="{888BDA51-9C66-4BCD-B0E9-E12F649FC9E0}" type="pres">
      <dgm:prSet presAssocID="{882FB441-6811-4255-84BA-FC855572A6D6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315F8033-73D9-40DE-8656-364D79F2D438}" type="pres">
      <dgm:prSet presAssocID="{882FB441-6811-4255-84BA-FC855572A6D6}" presName="spaceRect" presStyleCnt="0"/>
      <dgm:spPr/>
    </dgm:pt>
    <dgm:pt modelId="{883FBFC0-94CA-42C3-96DE-FCF340A46EDE}" type="pres">
      <dgm:prSet presAssocID="{882FB441-6811-4255-84BA-FC855572A6D6}" presName="parTx" presStyleLbl="revTx" presStyleIdx="5" presStyleCnt="7">
        <dgm:presLayoutVars>
          <dgm:chMax val="0"/>
          <dgm:chPref val="0"/>
        </dgm:presLayoutVars>
      </dgm:prSet>
      <dgm:spPr/>
    </dgm:pt>
    <dgm:pt modelId="{A9DB9EA5-766B-4488-B792-66F2C660BB3D}" type="pres">
      <dgm:prSet presAssocID="{68ADC7E0-962E-4D75-B80A-2C9F6BA5D300}" presName="sibTrans" presStyleCnt="0"/>
      <dgm:spPr/>
    </dgm:pt>
    <dgm:pt modelId="{2B36BA78-B737-40F4-8203-E342DEFAB449}" type="pres">
      <dgm:prSet presAssocID="{324D6620-6EDE-454A-A49C-5A7EDE10E025}" presName="compNode" presStyleCnt="0"/>
      <dgm:spPr/>
    </dgm:pt>
    <dgm:pt modelId="{1521C647-DCC0-4989-BFC3-C1E31EF20554}" type="pres">
      <dgm:prSet presAssocID="{324D6620-6EDE-454A-A49C-5A7EDE10E025}" presName="bgRect" presStyleLbl="bgShp" presStyleIdx="6" presStyleCnt="7"/>
      <dgm:spPr/>
    </dgm:pt>
    <dgm:pt modelId="{6C9AE246-0291-4618-BB21-8B5718C1BB0E}" type="pres">
      <dgm:prSet presAssocID="{324D6620-6EDE-454A-A49C-5A7EDE10E025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118B9D2E-4ACC-4CBA-80DC-5C62E16EC7B8}" type="pres">
      <dgm:prSet presAssocID="{324D6620-6EDE-454A-A49C-5A7EDE10E025}" presName="spaceRect" presStyleCnt="0"/>
      <dgm:spPr/>
    </dgm:pt>
    <dgm:pt modelId="{FEABE882-5E38-40FC-BC1A-340D31C07660}" type="pres">
      <dgm:prSet presAssocID="{324D6620-6EDE-454A-A49C-5A7EDE10E025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06C8480E-E1EF-4871-9519-960838793063}" srcId="{FBA33BCE-957B-415B-A7E6-C0B857A79333}" destId="{67767558-229E-4256-A537-38E323E4EF92}" srcOrd="0" destOrd="0" parTransId="{5782FB30-6ECA-4E89-B5A1-F3750CFBF129}" sibTransId="{58039159-FF32-4F5E-80BA-716D0816E53F}"/>
    <dgm:cxn modelId="{F5C62815-0B41-494A-81AE-D6E924C66A8E}" type="presOf" srcId="{AB09F147-D930-41B3-9255-4ADDCEE55C16}" destId="{54522058-FB41-403F-AFDA-D6719ED15BF8}" srcOrd="0" destOrd="0" presId="urn:microsoft.com/office/officeart/2018/2/layout/IconVerticalSolidList"/>
    <dgm:cxn modelId="{2132925F-A409-4C9C-BC17-74A74BC884B4}" type="presOf" srcId="{FBA33BCE-957B-415B-A7E6-C0B857A79333}" destId="{6F3FC046-B5DE-4EC4-9855-A9A5766AB479}" srcOrd="0" destOrd="0" presId="urn:microsoft.com/office/officeart/2018/2/layout/IconVerticalSolidList"/>
    <dgm:cxn modelId="{8C1A746D-8D64-4DA2-A12D-4B50A7B4ECFC}" type="presOf" srcId="{1855C8D8-D992-4D3F-9C95-BD430421E504}" destId="{F879D96B-20B3-45C1-AC51-A7FBD7576850}" srcOrd="0" destOrd="0" presId="urn:microsoft.com/office/officeart/2018/2/layout/IconVerticalSolidList"/>
    <dgm:cxn modelId="{CDAC3E59-7997-47AF-9DAA-113D68443B52}" srcId="{FBA33BCE-957B-415B-A7E6-C0B857A79333}" destId="{AB09F147-D930-41B3-9255-4ADDCEE55C16}" srcOrd="1" destOrd="0" parTransId="{EA6F62A0-D8D2-4EA5-9E14-4F8A5648263C}" sibTransId="{6A6A453D-D164-46CD-B93A-1BDF8E881AB7}"/>
    <dgm:cxn modelId="{A11A905A-4946-4B66-82A1-E711224DEA40}" srcId="{FBA33BCE-957B-415B-A7E6-C0B857A79333}" destId="{324D6620-6EDE-454A-A49C-5A7EDE10E025}" srcOrd="6" destOrd="0" parTransId="{B861CC3B-53CB-42D8-8AE4-7869AB739172}" sibTransId="{DF51691E-B6F0-411E-9BA6-8F90DF18D7B8}"/>
    <dgm:cxn modelId="{E9A06484-658A-4591-8FB5-D67AAED73AED}" srcId="{FBA33BCE-957B-415B-A7E6-C0B857A79333}" destId="{5BEEED45-2DA7-4B03-8704-E517D2240FFE}" srcOrd="4" destOrd="0" parTransId="{5B5353F8-95D0-4F28-8CB5-AC962B69482B}" sibTransId="{C62F8318-B2C8-4EE9-99D6-4E32EBF21033}"/>
    <dgm:cxn modelId="{5CAB8086-CC40-47E0-8B90-80445356AC3E}" srcId="{FBA33BCE-957B-415B-A7E6-C0B857A79333}" destId="{F25D3C78-97E7-408C-8BA0-8108367F6759}" srcOrd="2" destOrd="0" parTransId="{46EC15F9-7972-4B90-966B-1F22ECB92855}" sibTransId="{5F6FBBC9-EA6B-485D-97D0-80E2D11C9111}"/>
    <dgm:cxn modelId="{CD4E6C8B-0FCF-4E4E-8BAF-7956C5DCA2A0}" type="presOf" srcId="{67767558-229E-4256-A537-38E323E4EF92}" destId="{7165AAC2-742F-48FE-B8C4-4AC7B160FB14}" srcOrd="0" destOrd="0" presId="urn:microsoft.com/office/officeart/2018/2/layout/IconVerticalSolidList"/>
    <dgm:cxn modelId="{2043249E-E1DA-41DB-88ED-7518ADE54A03}" type="presOf" srcId="{324D6620-6EDE-454A-A49C-5A7EDE10E025}" destId="{FEABE882-5E38-40FC-BC1A-340D31C07660}" srcOrd="0" destOrd="0" presId="urn:microsoft.com/office/officeart/2018/2/layout/IconVerticalSolidList"/>
    <dgm:cxn modelId="{E5E626A0-28BA-48DC-8B64-9E2F947F5CEE}" type="presOf" srcId="{882FB441-6811-4255-84BA-FC855572A6D6}" destId="{883FBFC0-94CA-42C3-96DE-FCF340A46EDE}" srcOrd="0" destOrd="0" presId="urn:microsoft.com/office/officeart/2018/2/layout/IconVerticalSolidList"/>
    <dgm:cxn modelId="{475026B1-0508-4F19-A199-C2D6EC51A9C7}" srcId="{FBA33BCE-957B-415B-A7E6-C0B857A79333}" destId="{1855C8D8-D992-4D3F-9C95-BD430421E504}" srcOrd="3" destOrd="0" parTransId="{F3B96EA7-A6CA-4059-9376-CE64C3614072}" sibTransId="{5B10D6F4-E7AB-4987-AAA1-25B1116D747A}"/>
    <dgm:cxn modelId="{BF30E7B9-FAE5-4F55-A3E3-5A6CF9071046}" srcId="{FBA33BCE-957B-415B-A7E6-C0B857A79333}" destId="{882FB441-6811-4255-84BA-FC855572A6D6}" srcOrd="5" destOrd="0" parTransId="{90610D2F-D509-44FC-86AD-8E12DCD502D3}" sibTransId="{68ADC7E0-962E-4D75-B80A-2C9F6BA5D300}"/>
    <dgm:cxn modelId="{F9EB66DF-F3D8-4845-B838-18321E44DCE4}" type="presOf" srcId="{F25D3C78-97E7-408C-8BA0-8108367F6759}" destId="{DD9183A6-5B99-43B7-AF38-27AF436A31B8}" srcOrd="0" destOrd="0" presId="urn:microsoft.com/office/officeart/2018/2/layout/IconVerticalSolidList"/>
    <dgm:cxn modelId="{2C7B9DF9-BB03-4464-B796-5B09F4854A75}" type="presOf" srcId="{5BEEED45-2DA7-4B03-8704-E517D2240FFE}" destId="{6B86861E-547D-4066-B3B9-7B50AE0FC68D}" srcOrd="0" destOrd="0" presId="urn:microsoft.com/office/officeart/2018/2/layout/IconVerticalSolidList"/>
    <dgm:cxn modelId="{36A025C4-84D2-4934-A6C9-4285367A4DF0}" type="presParOf" srcId="{6F3FC046-B5DE-4EC4-9855-A9A5766AB479}" destId="{F7D3F447-8355-476B-98F8-BB21F12DDE75}" srcOrd="0" destOrd="0" presId="urn:microsoft.com/office/officeart/2018/2/layout/IconVerticalSolidList"/>
    <dgm:cxn modelId="{BC655A53-8199-476B-A4FA-9DAD086B4424}" type="presParOf" srcId="{F7D3F447-8355-476B-98F8-BB21F12DDE75}" destId="{FECD45BD-FACB-4EAB-B6A0-B9BF4171CE87}" srcOrd="0" destOrd="0" presId="urn:microsoft.com/office/officeart/2018/2/layout/IconVerticalSolidList"/>
    <dgm:cxn modelId="{D0309EAC-41AC-46C7-A24F-20A0130B9C13}" type="presParOf" srcId="{F7D3F447-8355-476B-98F8-BB21F12DDE75}" destId="{0160D4BC-37F7-4C0C-A5A6-9FD3EF5B2DA3}" srcOrd="1" destOrd="0" presId="urn:microsoft.com/office/officeart/2018/2/layout/IconVerticalSolidList"/>
    <dgm:cxn modelId="{B5E5B9C0-EECB-4715-94F7-807EA73BB344}" type="presParOf" srcId="{F7D3F447-8355-476B-98F8-BB21F12DDE75}" destId="{48C182AD-F9D8-499D-A1C7-777BC3F696AE}" srcOrd="2" destOrd="0" presId="urn:microsoft.com/office/officeart/2018/2/layout/IconVerticalSolidList"/>
    <dgm:cxn modelId="{CE2068AE-9473-4DB9-811B-AF978E932D2B}" type="presParOf" srcId="{F7D3F447-8355-476B-98F8-BB21F12DDE75}" destId="{7165AAC2-742F-48FE-B8C4-4AC7B160FB14}" srcOrd="3" destOrd="0" presId="urn:microsoft.com/office/officeart/2018/2/layout/IconVerticalSolidList"/>
    <dgm:cxn modelId="{AEF9F120-0332-4A67-B1BB-7190B296ED8C}" type="presParOf" srcId="{6F3FC046-B5DE-4EC4-9855-A9A5766AB479}" destId="{875BDD1E-A94F-4707-8379-563770D9EB41}" srcOrd="1" destOrd="0" presId="urn:microsoft.com/office/officeart/2018/2/layout/IconVerticalSolidList"/>
    <dgm:cxn modelId="{578DF317-96BB-42EA-BE82-9BBEAC8D04A6}" type="presParOf" srcId="{6F3FC046-B5DE-4EC4-9855-A9A5766AB479}" destId="{115BA80D-9B5C-4283-AF1A-55E7E4886E1A}" srcOrd="2" destOrd="0" presId="urn:microsoft.com/office/officeart/2018/2/layout/IconVerticalSolidList"/>
    <dgm:cxn modelId="{3D4C9560-A8F6-4F41-ACA7-5DBA50E580BA}" type="presParOf" srcId="{115BA80D-9B5C-4283-AF1A-55E7E4886E1A}" destId="{3D0668B2-E79F-443E-BB9E-CE72E200E5FC}" srcOrd="0" destOrd="0" presId="urn:microsoft.com/office/officeart/2018/2/layout/IconVerticalSolidList"/>
    <dgm:cxn modelId="{6E3E99A3-25A4-4FC5-BED3-3B6FD80C82AB}" type="presParOf" srcId="{115BA80D-9B5C-4283-AF1A-55E7E4886E1A}" destId="{81F28855-DFB2-4A37-A36D-D8A75D5CBAFF}" srcOrd="1" destOrd="0" presId="urn:microsoft.com/office/officeart/2018/2/layout/IconVerticalSolidList"/>
    <dgm:cxn modelId="{9D195704-631A-4479-BB7D-59D2E69D04E0}" type="presParOf" srcId="{115BA80D-9B5C-4283-AF1A-55E7E4886E1A}" destId="{2D29C38D-E3C0-4AA5-BF1E-5CF43D107F99}" srcOrd="2" destOrd="0" presId="urn:microsoft.com/office/officeart/2018/2/layout/IconVerticalSolidList"/>
    <dgm:cxn modelId="{D0AD7FFA-56B8-4C7A-BE83-BAFBEF7DD519}" type="presParOf" srcId="{115BA80D-9B5C-4283-AF1A-55E7E4886E1A}" destId="{54522058-FB41-403F-AFDA-D6719ED15BF8}" srcOrd="3" destOrd="0" presId="urn:microsoft.com/office/officeart/2018/2/layout/IconVerticalSolidList"/>
    <dgm:cxn modelId="{687F0B71-F2EE-41DE-A8E8-D21B33C30C3D}" type="presParOf" srcId="{6F3FC046-B5DE-4EC4-9855-A9A5766AB479}" destId="{4FA4DD71-6B75-46C0-B86A-7FF7C16F9A27}" srcOrd="3" destOrd="0" presId="urn:microsoft.com/office/officeart/2018/2/layout/IconVerticalSolidList"/>
    <dgm:cxn modelId="{DD50F2AB-19D6-4B9D-8448-1682E6D5C576}" type="presParOf" srcId="{6F3FC046-B5DE-4EC4-9855-A9A5766AB479}" destId="{6FCB966C-5131-4904-A390-A01839DA5D75}" srcOrd="4" destOrd="0" presId="urn:microsoft.com/office/officeart/2018/2/layout/IconVerticalSolidList"/>
    <dgm:cxn modelId="{7E44EFE8-F6B4-424D-B936-D71D03E57968}" type="presParOf" srcId="{6FCB966C-5131-4904-A390-A01839DA5D75}" destId="{2756CBDE-9B36-4DA8-BE9A-0944CEC611A1}" srcOrd="0" destOrd="0" presId="urn:microsoft.com/office/officeart/2018/2/layout/IconVerticalSolidList"/>
    <dgm:cxn modelId="{8B665FF8-B90A-433F-A7C3-37B0B8086021}" type="presParOf" srcId="{6FCB966C-5131-4904-A390-A01839DA5D75}" destId="{A0B8C507-DE87-478F-B206-F42C4E82CF79}" srcOrd="1" destOrd="0" presId="urn:microsoft.com/office/officeart/2018/2/layout/IconVerticalSolidList"/>
    <dgm:cxn modelId="{BEF681A7-46C8-44F8-858A-10B7C511CBFA}" type="presParOf" srcId="{6FCB966C-5131-4904-A390-A01839DA5D75}" destId="{CF7F263E-8E68-4DA2-9F29-09908E65EACE}" srcOrd="2" destOrd="0" presId="urn:microsoft.com/office/officeart/2018/2/layout/IconVerticalSolidList"/>
    <dgm:cxn modelId="{3530B588-0A52-40C8-A43B-3D8D3146320D}" type="presParOf" srcId="{6FCB966C-5131-4904-A390-A01839DA5D75}" destId="{DD9183A6-5B99-43B7-AF38-27AF436A31B8}" srcOrd="3" destOrd="0" presId="urn:microsoft.com/office/officeart/2018/2/layout/IconVerticalSolidList"/>
    <dgm:cxn modelId="{8993659F-9046-4991-9111-807F85E1AE8C}" type="presParOf" srcId="{6F3FC046-B5DE-4EC4-9855-A9A5766AB479}" destId="{BE698351-B1C3-46E5-898D-3A5C5CFB9515}" srcOrd="5" destOrd="0" presId="urn:microsoft.com/office/officeart/2018/2/layout/IconVerticalSolidList"/>
    <dgm:cxn modelId="{30DA326F-A768-47DC-9092-A1E67895CBFD}" type="presParOf" srcId="{6F3FC046-B5DE-4EC4-9855-A9A5766AB479}" destId="{EDD9EEE8-9D0D-454D-BCFC-9D367AC365C9}" srcOrd="6" destOrd="0" presId="urn:microsoft.com/office/officeart/2018/2/layout/IconVerticalSolidList"/>
    <dgm:cxn modelId="{3E27BD6B-7FC6-46DF-82A8-4873FE6756C7}" type="presParOf" srcId="{EDD9EEE8-9D0D-454D-BCFC-9D367AC365C9}" destId="{B0BFB1AA-9D18-49E0-9293-2D5401DD703E}" srcOrd="0" destOrd="0" presId="urn:microsoft.com/office/officeart/2018/2/layout/IconVerticalSolidList"/>
    <dgm:cxn modelId="{26B71DA2-5382-4D2B-AA08-5E60643885D9}" type="presParOf" srcId="{EDD9EEE8-9D0D-454D-BCFC-9D367AC365C9}" destId="{BE41F3FB-F611-4D85-8714-BA3F905A097C}" srcOrd="1" destOrd="0" presId="urn:microsoft.com/office/officeart/2018/2/layout/IconVerticalSolidList"/>
    <dgm:cxn modelId="{9C2B9141-4C98-48E2-8A6E-79B10BFCECFE}" type="presParOf" srcId="{EDD9EEE8-9D0D-454D-BCFC-9D367AC365C9}" destId="{BDDD2C58-6B79-44F4-A2B4-E38D95E10CB2}" srcOrd="2" destOrd="0" presId="urn:microsoft.com/office/officeart/2018/2/layout/IconVerticalSolidList"/>
    <dgm:cxn modelId="{FF9D97A2-CB81-4903-9739-F14FC13D66E9}" type="presParOf" srcId="{EDD9EEE8-9D0D-454D-BCFC-9D367AC365C9}" destId="{F879D96B-20B3-45C1-AC51-A7FBD7576850}" srcOrd="3" destOrd="0" presId="urn:microsoft.com/office/officeart/2018/2/layout/IconVerticalSolidList"/>
    <dgm:cxn modelId="{C3F50F78-FE90-4C73-BA49-5D42CBBC2D44}" type="presParOf" srcId="{6F3FC046-B5DE-4EC4-9855-A9A5766AB479}" destId="{9FC99457-A617-4F6C-868F-75063B312AE1}" srcOrd="7" destOrd="0" presId="urn:microsoft.com/office/officeart/2018/2/layout/IconVerticalSolidList"/>
    <dgm:cxn modelId="{173B866E-0B2B-46B4-87BA-08AC0D0C0E29}" type="presParOf" srcId="{6F3FC046-B5DE-4EC4-9855-A9A5766AB479}" destId="{E118CD0E-3D83-4A00-A786-43D532933487}" srcOrd="8" destOrd="0" presId="urn:microsoft.com/office/officeart/2018/2/layout/IconVerticalSolidList"/>
    <dgm:cxn modelId="{27F3F600-2C94-4098-8AB6-AFCD7804D715}" type="presParOf" srcId="{E118CD0E-3D83-4A00-A786-43D532933487}" destId="{FDEBCF90-A86A-4182-A602-E635D5AD6DBB}" srcOrd="0" destOrd="0" presId="urn:microsoft.com/office/officeart/2018/2/layout/IconVerticalSolidList"/>
    <dgm:cxn modelId="{51E7E009-80D3-467E-A3F6-C15BD6CA91A0}" type="presParOf" srcId="{E118CD0E-3D83-4A00-A786-43D532933487}" destId="{D17626A8-E8C9-40C6-A160-4B9FD46C09A6}" srcOrd="1" destOrd="0" presId="urn:microsoft.com/office/officeart/2018/2/layout/IconVerticalSolidList"/>
    <dgm:cxn modelId="{7050DA46-4A5A-42F0-869F-5EF5D6F6187E}" type="presParOf" srcId="{E118CD0E-3D83-4A00-A786-43D532933487}" destId="{A7A76843-4304-4447-8AB0-BB4B9425EB1F}" srcOrd="2" destOrd="0" presId="urn:microsoft.com/office/officeart/2018/2/layout/IconVerticalSolidList"/>
    <dgm:cxn modelId="{1759F059-3031-4FFF-9619-CD25C7CC77CB}" type="presParOf" srcId="{E118CD0E-3D83-4A00-A786-43D532933487}" destId="{6B86861E-547D-4066-B3B9-7B50AE0FC68D}" srcOrd="3" destOrd="0" presId="urn:microsoft.com/office/officeart/2018/2/layout/IconVerticalSolidList"/>
    <dgm:cxn modelId="{C7D5690B-25FA-49EC-97A0-7F532771FF1A}" type="presParOf" srcId="{6F3FC046-B5DE-4EC4-9855-A9A5766AB479}" destId="{D1BA3722-FBA0-4B6D-B9F2-42F39A1B62A9}" srcOrd="9" destOrd="0" presId="urn:microsoft.com/office/officeart/2018/2/layout/IconVerticalSolidList"/>
    <dgm:cxn modelId="{1806DC98-6F28-45C1-9203-7D5CD546654C}" type="presParOf" srcId="{6F3FC046-B5DE-4EC4-9855-A9A5766AB479}" destId="{8A84103C-0495-4101-A185-FDAAB3BF20A8}" srcOrd="10" destOrd="0" presId="urn:microsoft.com/office/officeart/2018/2/layout/IconVerticalSolidList"/>
    <dgm:cxn modelId="{E285086E-EE3A-424C-840B-0B70E7E42DC5}" type="presParOf" srcId="{8A84103C-0495-4101-A185-FDAAB3BF20A8}" destId="{C51F16CF-C47E-4264-A91C-DCCD40FB3DA2}" srcOrd="0" destOrd="0" presId="urn:microsoft.com/office/officeart/2018/2/layout/IconVerticalSolidList"/>
    <dgm:cxn modelId="{2F6EE85E-D66B-4818-BA0B-66653A7FD098}" type="presParOf" srcId="{8A84103C-0495-4101-A185-FDAAB3BF20A8}" destId="{888BDA51-9C66-4BCD-B0E9-E12F649FC9E0}" srcOrd="1" destOrd="0" presId="urn:microsoft.com/office/officeart/2018/2/layout/IconVerticalSolidList"/>
    <dgm:cxn modelId="{CC340051-4380-4995-9872-3A24C273FCA4}" type="presParOf" srcId="{8A84103C-0495-4101-A185-FDAAB3BF20A8}" destId="{315F8033-73D9-40DE-8656-364D79F2D438}" srcOrd="2" destOrd="0" presId="urn:microsoft.com/office/officeart/2018/2/layout/IconVerticalSolidList"/>
    <dgm:cxn modelId="{1DB2BCD6-384A-4089-8F4D-561F0F0A4591}" type="presParOf" srcId="{8A84103C-0495-4101-A185-FDAAB3BF20A8}" destId="{883FBFC0-94CA-42C3-96DE-FCF340A46EDE}" srcOrd="3" destOrd="0" presId="urn:microsoft.com/office/officeart/2018/2/layout/IconVerticalSolidList"/>
    <dgm:cxn modelId="{5ED8187B-839B-4605-8B35-AB3861EC565A}" type="presParOf" srcId="{6F3FC046-B5DE-4EC4-9855-A9A5766AB479}" destId="{A9DB9EA5-766B-4488-B792-66F2C660BB3D}" srcOrd="11" destOrd="0" presId="urn:microsoft.com/office/officeart/2018/2/layout/IconVerticalSolidList"/>
    <dgm:cxn modelId="{5778B613-8E3E-434E-88E0-85C93963D96E}" type="presParOf" srcId="{6F3FC046-B5DE-4EC4-9855-A9A5766AB479}" destId="{2B36BA78-B737-40F4-8203-E342DEFAB449}" srcOrd="12" destOrd="0" presId="urn:microsoft.com/office/officeart/2018/2/layout/IconVerticalSolidList"/>
    <dgm:cxn modelId="{6140B084-B059-45E4-8F99-7D8011979B04}" type="presParOf" srcId="{2B36BA78-B737-40F4-8203-E342DEFAB449}" destId="{1521C647-DCC0-4989-BFC3-C1E31EF20554}" srcOrd="0" destOrd="0" presId="urn:microsoft.com/office/officeart/2018/2/layout/IconVerticalSolidList"/>
    <dgm:cxn modelId="{83873ABB-D4E2-444B-B38D-790DD857F7F8}" type="presParOf" srcId="{2B36BA78-B737-40F4-8203-E342DEFAB449}" destId="{6C9AE246-0291-4618-BB21-8B5718C1BB0E}" srcOrd="1" destOrd="0" presId="urn:microsoft.com/office/officeart/2018/2/layout/IconVerticalSolidList"/>
    <dgm:cxn modelId="{C413A7E8-BD21-492E-9DA2-88313A471B99}" type="presParOf" srcId="{2B36BA78-B737-40F4-8203-E342DEFAB449}" destId="{118B9D2E-4ACC-4CBA-80DC-5C62E16EC7B8}" srcOrd="2" destOrd="0" presId="urn:microsoft.com/office/officeart/2018/2/layout/IconVerticalSolidList"/>
    <dgm:cxn modelId="{19E96DF0-EAD3-4124-80CD-E75D407D2894}" type="presParOf" srcId="{2B36BA78-B737-40F4-8203-E342DEFAB449}" destId="{FEABE882-5E38-40FC-BC1A-340D31C0766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25C6C39-2B70-4A07-BB34-31B0DACC378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50E9DBDE-C818-472D-9950-8A5197CC272B}">
      <dgm:prSet/>
      <dgm:spPr/>
      <dgm:t>
        <a:bodyPr/>
        <a:lstStyle/>
        <a:p>
          <a:r>
            <a:rPr lang="en-US"/>
            <a:t>Manage stakeholders</a:t>
          </a:r>
        </a:p>
      </dgm:t>
    </dgm:pt>
    <dgm:pt modelId="{68422274-5341-43D9-B637-5A313484B49F}" type="parTrans" cxnId="{8C35D8F5-7A2A-4777-8D29-9C8775295FE9}">
      <dgm:prSet/>
      <dgm:spPr/>
      <dgm:t>
        <a:bodyPr/>
        <a:lstStyle/>
        <a:p>
          <a:endParaRPr lang="en-US"/>
        </a:p>
      </dgm:t>
    </dgm:pt>
    <dgm:pt modelId="{64476C83-D33F-463E-9D58-71B17E176695}" type="sibTrans" cxnId="{8C35D8F5-7A2A-4777-8D29-9C8775295FE9}">
      <dgm:prSet/>
      <dgm:spPr/>
      <dgm:t>
        <a:bodyPr/>
        <a:lstStyle/>
        <a:p>
          <a:endParaRPr lang="en-US"/>
        </a:p>
      </dgm:t>
    </dgm:pt>
    <dgm:pt modelId="{6C5936DE-A84B-43DE-9F9D-ACBC390C53B3}">
      <dgm:prSet/>
      <dgm:spPr/>
      <dgm:t>
        <a:bodyPr/>
        <a:lstStyle/>
        <a:p>
          <a:r>
            <a:rPr lang="en-US"/>
            <a:t>Roles and responsibilities</a:t>
          </a:r>
        </a:p>
      </dgm:t>
    </dgm:pt>
    <dgm:pt modelId="{780586A2-F890-4EC9-A1D2-FA7C508C4D2B}" type="parTrans" cxnId="{C2B7712F-DF4D-4E91-AF8F-1AA73B53A82C}">
      <dgm:prSet/>
      <dgm:spPr/>
      <dgm:t>
        <a:bodyPr/>
        <a:lstStyle/>
        <a:p>
          <a:endParaRPr lang="en-US"/>
        </a:p>
      </dgm:t>
    </dgm:pt>
    <dgm:pt modelId="{0A6216A0-A65D-44F7-9F8D-B8DA4B1A2A48}" type="sibTrans" cxnId="{C2B7712F-DF4D-4E91-AF8F-1AA73B53A82C}">
      <dgm:prSet/>
      <dgm:spPr/>
      <dgm:t>
        <a:bodyPr/>
        <a:lstStyle/>
        <a:p>
          <a:endParaRPr lang="en-US"/>
        </a:p>
      </dgm:t>
    </dgm:pt>
    <dgm:pt modelId="{627626F0-B4FD-4626-B287-4E7F0EEADE4C}">
      <dgm:prSet/>
      <dgm:spPr/>
      <dgm:t>
        <a:bodyPr/>
        <a:lstStyle/>
        <a:p>
          <a:r>
            <a:rPr lang="en-US"/>
            <a:t>Use people analytics</a:t>
          </a:r>
        </a:p>
      </dgm:t>
    </dgm:pt>
    <dgm:pt modelId="{7860A2CC-7BD0-49BD-BD90-B99915B0DB31}" type="parTrans" cxnId="{F12E83BE-0D9D-4557-9900-4278AB3778CA}">
      <dgm:prSet/>
      <dgm:spPr/>
      <dgm:t>
        <a:bodyPr/>
        <a:lstStyle/>
        <a:p>
          <a:endParaRPr lang="en-US"/>
        </a:p>
      </dgm:t>
    </dgm:pt>
    <dgm:pt modelId="{1DDF9473-3695-407A-9AAA-12698DB85D52}" type="sibTrans" cxnId="{F12E83BE-0D9D-4557-9900-4278AB3778CA}">
      <dgm:prSet/>
      <dgm:spPr/>
      <dgm:t>
        <a:bodyPr/>
        <a:lstStyle/>
        <a:p>
          <a:endParaRPr lang="en-US"/>
        </a:p>
      </dgm:t>
    </dgm:pt>
    <dgm:pt modelId="{4D072119-AEFD-4530-96AB-D3C9284E631C}" type="pres">
      <dgm:prSet presAssocID="{925C6C39-2B70-4A07-BB34-31B0DACC3782}" presName="root" presStyleCnt="0">
        <dgm:presLayoutVars>
          <dgm:dir/>
          <dgm:resizeHandles val="exact"/>
        </dgm:presLayoutVars>
      </dgm:prSet>
      <dgm:spPr/>
    </dgm:pt>
    <dgm:pt modelId="{41A17144-47B3-4E07-AE68-E59D4DEEA7CE}" type="pres">
      <dgm:prSet presAssocID="{50E9DBDE-C818-472D-9950-8A5197CC272B}" presName="compNode" presStyleCnt="0"/>
      <dgm:spPr/>
    </dgm:pt>
    <dgm:pt modelId="{3FBE5189-8F55-4127-9E49-149A6122D8BE}" type="pres">
      <dgm:prSet presAssocID="{50E9DBDE-C818-472D-9950-8A5197CC272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004CDE12-D5A7-48CA-9F2F-E91A03AD5332}" type="pres">
      <dgm:prSet presAssocID="{50E9DBDE-C818-472D-9950-8A5197CC272B}" presName="spaceRect" presStyleCnt="0"/>
      <dgm:spPr/>
    </dgm:pt>
    <dgm:pt modelId="{6A746254-A1BD-4C3B-B816-3131B8411873}" type="pres">
      <dgm:prSet presAssocID="{50E9DBDE-C818-472D-9950-8A5197CC272B}" presName="textRect" presStyleLbl="revTx" presStyleIdx="0" presStyleCnt="3">
        <dgm:presLayoutVars>
          <dgm:chMax val="1"/>
          <dgm:chPref val="1"/>
        </dgm:presLayoutVars>
      </dgm:prSet>
      <dgm:spPr/>
    </dgm:pt>
    <dgm:pt modelId="{4D403EF2-43AA-4C54-8C4C-BC4D73457858}" type="pres">
      <dgm:prSet presAssocID="{64476C83-D33F-463E-9D58-71B17E176695}" presName="sibTrans" presStyleCnt="0"/>
      <dgm:spPr/>
    </dgm:pt>
    <dgm:pt modelId="{9EA09162-A62F-4C50-A499-FAFC3FA43B57}" type="pres">
      <dgm:prSet presAssocID="{6C5936DE-A84B-43DE-9F9D-ACBC390C53B3}" presName="compNode" presStyleCnt="0"/>
      <dgm:spPr/>
    </dgm:pt>
    <dgm:pt modelId="{4C587ED3-3FE5-4B92-92CB-4BF4758750D7}" type="pres">
      <dgm:prSet presAssocID="{6C5936DE-A84B-43DE-9F9D-ACBC390C53B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EB25E974-829A-46DF-9682-54D73DD78668}" type="pres">
      <dgm:prSet presAssocID="{6C5936DE-A84B-43DE-9F9D-ACBC390C53B3}" presName="spaceRect" presStyleCnt="0"/>
      <dgm:spPr/>
    </dgm:pt>
    <dgm:pt modelId="{FD2CB963-A29F-4270-A643-22406AEA8BE7}" type="pres">
      <dgm:prSet presAssocID="{6C5936DE-A84B-43DE-9F9D-ACBC390C53B3}" presName="textRect" presStyleLbl="revTx" presStyleIdx="1" presStyleCnt="3">
        <dgm:presLayoutVars>
          <dgm:chMax val="1"/>
          <dgm:chPref val="1"/>
        </dgm:presLayoutVars>
      </dgm:prSet>
      <dgm:spPr/>
    </dgm:pt>
    <dgm:pt modelId="{95B632E9-2C41-4D29-BD3A-49BCEBA6871A}" type="pres">
      <dgm:prSet presAssocID="{0A6216A0-A65D-44F7-9F8D-B8DA4B1A2A48}" presName="sibTrans" presStyleCnt="0"/>
      <dgm:spPr/>
    </dgm:pt>
    <dgm:pt modelId="{77C201A6-C0BC-4703-94E3-CD4BFFC1BDDC}" type="pres">
      <dgm:prSet presAssocID="{627626F0-B4FD-4626-B287-4E7F0EEADE4C}" presName="compNode" presStyleCnt="0"/>
      <dgm:spPr/>
    </dgm:pt>
    <dgm:pt modelId="{11F90CE0-AE3E-4180-B0CC-81F9F88F5820}" type="pres">
      <dgm:prSet presAssocID="{627626F0-B4FD-4626-B287-4E7F0EEADE4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01D6E870-A1B0-4128-8E70-77E122330267}" type="pres">
      <dgm:prSet presAssocID="{627626F0-B4FD-4626-B287-4E7F0EEADE4C}" presName="spaceRect" presStyleCnt="0"/>
      <dgm:spPr/>
    </dgm:pt>
    <dgm:pt modelId="{15AD3B9C-D283-4A8B-8FB4-67095EAB9275}" type="pres">
      <dgm:prSet presAssocID="{627626F0-B4FD-4626-B287-4E7F0EEADE4C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6067C19-5A00-48DA-9909-16007F8A8D12}" type="presOf" srcId="{50E9DBDE-C818-472D-9950-8A5197CC272B}" destId="{6A746254-A1BD-4C3B-B816-3131B8411873}" srcOrd="0" destOrd="0" presId="urn:microsoft.com/office/officeart/2018/2/layout/IconLabelList"/>
    <dgm:cxn modelId="{309E4327-955D-437D-86AA-E23268321DD2}" type="presOf" srcId="{6C5936DE-A84B-43DE-9F9D-ACBC390C53B3}" destId="{FD2CB963-A29F-4270-A643-22406AEA8BE7}" srcOrd="0" destOrd="0" presId="urn:microsoft.com/office/officeart/2018/2/layout/IconLabelList"/>
    <dgm:cxn modelId="{C2B7712F-DF4D-4E91-AF8F-1AA73B53A82C}" srcId="{925C6C39-2B70-4A07-BB34-31B0DACC3782}" destId="{6C5936DE-A84B-43DE-9F9D-ACBC390C53B3}" srcOrd="1" destOrd="0" parTransId="{780586A2-F890-4EC9-A1D2-FA7C508C4D2B}" sibTransId="{0A6216A0-A65D-44F7-9F8D-B8DA4B1A2A48}"/>
    <dgm:cxn modelId="{0258522F-16E8-440C-AF7F-5BA8A9FFA54C}" type="presOf" srcId="{627626F0-B4FD-4626-B287-4E7F0EEADE4C}" destId="{15AD3B9C-D283-4A8B-8FB4-67095EAB9275}" srcOrd="0" destOrd="0" presId="urn:microsoft.com/office/officeart/2018/2/layout/IconLabelList"/>
    <dgm:cxn modelId="{F12E83BE-0D9D-4557-9900-4278AB3778CA}" srcId="{925C6C39-2B70-4A07-BB34-31B0DACC3782}" destId="{627626F0-B4FD-4626-B287-4E7F0EEADE4C}" srcOrd="2" destOrd="0" parTransId="{7860A2CC-7BD0-49BD-BD90-B99915B0DB31}" sibTransId="{1DDF9473-3695-407A-9AAA-12698DB85D52}"/>
    <dgm:cxn modelId="{931CC0F1-98E6-4294-92C8-596439E92264}" type="presOf" srcId="{925C6C39-2B70-4A07-BB34-31B0DACC3782}" destId="{4D072119-AEFD-4530-96AB-D3C9284E631C}" srcOrd="0" destOrd="0" presId="urn:microsoft.com/office/officeart/2018/2/layout/IconLabelList"/>
    <dgm:cxn modelId="{8C35D8F5-7A2A-4777-8D29-9C8775295FE9}" srcId="{925C6C39-2B70-4A07-BB34-31B0DACC3782}" destId="{50E9DBDE-C818-472D-9950-8A5197CC272B}" srcOrd="0" destOrd="0" parTransId="{68422274-5341-43D9-B637-5A313484B49F}" sibTransId="{64476C83-D33F-463E-9D58-71B17E176695}"/>
    <dgm:cxn modelId="{10242D0B-2D69-4907-8209-CE3932BB24B3}" type="presParOf" srcId="{4D072119-AEFD-4530-96AB-D3C9284E631C}" destId="{41A17144-47B3-4E07-AE68-E59D4DEEA7CE}" srcOrd="0" destOrd="0" presId="urn:microsoft.com/office/officeart/2018/2/layout/IconLabelList"/>
    <dgm:cxn modelId="{0F54AAE5-2FA9-4CA2-9BF9-5B7C5A3551D5}" type="presParOf" srcId="{41A17144-47B3-4E07-AE68-E59D4DEEA7CE}" destId="{3FBE5189-8F55-4127-9E49-149A6122D8BE}" srcOrd="0" destOrd="0" presId="urn:microsoft.com/office/officeart/2018/2/layout/IconLabelList"/>
    <dgm:cxn modelId="{08C32E5D-5DB7-44E5-AE51-C4ECEA189E49}" type="presParOf" srcId="{41A17144-47B3-4E07-AE68-E59D4DEEA7CE}" destId="{004CDE12-D5A7-48CA-9F2F-E91A03AD5332}" srcOrd="1" destOrd="0" presId="urn:microsoft.com/office/officeart/2018/2/layout/IconLabelList"/>
    <dgm:cxn modelId="{AB8C6031-7A87-4501-839B-A6F38DAB361C}" type="presParOf" srcId="{41A17144-47B3-4E07-AE68-E59D4DEEA7CE}" destId="{6A746254-A1BD-4C3B-B816-3131B8411873}" srcOrd="2" destOrd="0" presId="urn:microsoft.com/office/officeart/2018/2/layout/IconLabelList"/>
    <dgm:cxn modelId="{E71C5BAE-C998-4FFA-BB92-CAC9537D7BCE}" type="presParOf" srcId="{4D072119-AEFD-4530-96AB-D3C9284E631C}" destId="{4D403EF2-43AA-4C54-8C4C-BC4D73457858}" srcOrd="1" destOrd="0" presId="urn:microsoft.com/office/officeart/2018/2/layout/IconLabelList"/>
    <dgm:cxn modelId="{EB538873-CD4D-44B0-A283-9FAF850D2153}" type="presParOf" srcId="{4D072119-AEFD-4530-96AB-D3C9284E631C}" destId="{9EA09162-A62F-4C50-A499-FAFC3FA43B57}" srcOrd="2" destOrd="0" presId="urn:microsoft.com/office/officeart/2018/2/layout/IconLabelList"/>
    <dgm:cxn modelId="{6096C321-D4C1-4853-9A4B-95CE8758B041}" type="presParOf" srcId="{9EA09162-A62F-4C50-A499-FAFC3FA43B57}" destId="{4C587ED3-3FE5-4B92-92CB-4BF4758750D7}" srcOrd="0" destOrd="0" presId="urn:microsoft.com/office/officeart/2018/2/layout/IconLabelList"/>
    <dgm:cxn modelId="{E37141BC-5D06-4952-8915-2454B458225E}" type="presParOf" srcId="{9EA09162-A62F-4C50-A499-FAFC3FA43B57}" destId="{EB25E974-829A-46DF-9682-54D73DD78668}" srcOrd="1" destOrd="0" presId="urn:microsoft.com/office/officeart/2018/2/layout/IconLabelList"/>
    <dgm:cxn modelId="{95E5B6B6-FB18-4C77-9B1C-6D5118854286}" type="presParOf" srcId="{9EA09162-A62F-4C50-A499-FAFC3FA43B57}" destId="{FD2CB963-A29F-4270-A643-22406AEA8BE7}" srcOrd="2" destOrd="0" presId="urn:microsoft.com/office/officeart/2018/2/layout/IconLabelList"/>
    <dgm:cxn modelId="{300719D4-1C9C-4500-94E8-59EBA5ED97E1}" type="presParOf" srcId="{4D072119-AEFD-4530-96AB-D3C9284E631C}" destId="{95B632E9-2C41-4D29-BD3A-49BCEBA6871A}" srcOrd="3" destOrd="0" presId="urn:microsoft.com/office/officeart/2018/2/layout/IconLabelList"/>
    <dgm:cxn modelId="{BA29DB56-D997-42A7-9600-375F49BB0CDD}" type="presParOf" srcId="{4D072119-AEFD-4530-96AB-D3C9284E631C}" destId="{77C201A6-C0BC-4703-94E3-CD4BFFC1BDDC}" srcOrd="4" destOrd="0" presId="urn:microsoft.com/office/officeart/2018/2/layout/IconLabelList"/>
    <dgm:cxn modelId="{FAF2161C-555B-4061-93E4-980C1EBEECB2}" type="presParOf" srcId="{77C201A6-C0BC-4703-94E3-CD4BFFC1BDDC}" destId="{11F90CE0-AE3E-4180-B0CC-81F9F88F5820}" srcOrd="0" destOrd="0" presId="urn:microsoft.com/office/officeart/2018/2/layout/IconLabelList"/>
    <dgm:cxn modelId="{27653B44-AB83-425E-A521-BD57E85B1B7A}" type="presParOf" srcId="{77C201A6-C0BC-4703-94E3-CD4BFFC1BDDC}" destId="{01D6E870-A1B0-4128-8E70-77E122330267}" srcOrd="1" destOrd="0" presId="urn:microsoft.com/office/officeart/2018/2/layout/IconLabelList"/>
    <dgm:cxn modelId="{D1882D09-03B6-4958-BA79-C9FE38D80B9D}" type="presParOf" srcId="{77C201A6-C0BC-4703-94E3-CD4BFFC1BDDC}" destId="{15AD3B9C-D283-4A8B-8FB4-67095EAB927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D854291-4459-4366-8879-67A9B84AA6B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D62CBF3-81BB-4DDB-88C4-49373D39F87A}">
      <dgm:prSet/>
      <dgm:spPr/>
      <dgm:t>
        <a:bodyPr/>
        <a:lstStyle/>
        <a:p>
          <a:r>
            <a:rPr lang="en-US"/>
            <a:t>Organisations need to be able to adapt to external pressures</a:t>
          </a:r>
        </a:p>
      </dgm:t>
    </dgm:pt>
    <dgm:pt modelId="{5CED9673-2A07-43CF-AB0E-09D8E021F5E8}" type="parTrans" cxnId="{4A2124D6-9141-4A55-8191-24283D47C9FB}">
      <dgm:prSet/>
      <dgm:spPr/>
      <dgm:t>
        <a:bodyPr/>
        <a:lstStyle/>
        <a:p>
          <a:endParaRPr lang="en-US"/>
        </a:p>
      </dgm:t>
    </dgm:pt>
    <dgm:pt modelId="{00E88615-DF9A-44DB-B18D-0BEB9EA6EA28}" type="sibTrans" cxnId="{4A2124D6-9141-4A55-8191-24283D47C9FB}">
      <dgm:prSet/>
      <dgm:spPr/>
      <dgm:t>
        <a:bodyPr/>
        <a:lstStyle/>
        <a:p>
          <a:endParaRPr lang="en-US"/>
        </a:p>
      </dgm:t>
    </dgm:pt>
    <dgm:pt modelId="{AB4CFA6B-FBB0-4791-AF7D-71363DF43A81}">
      <dgm:prSet/>
      <dgm:spPr/>
      <dgm:t>
        <a:bodyPr/>
        <a:lstStyle/>
        <a:p>
          <a:r>
            <a:rPr lang="en-US"/>
            <a:t>Must reflect the business strategy and drive progress</a:t>
          </a:r>
        </a:p>
      </dgm:t>
    </dgm:pt>
    <dgm:pt modelId="{1E4B00C2-F894-42EC-9DF3-A85A8812DC7A}" type="parTrans" cxnId="{E7428FA2-A742-4660-B503-16998DA26442}">
      <dgm:prSet/>
      <dgm:spPr/>
      <dgm:t>
        <a:bodyPr/>
        <a:lstStyle/>
        <a:p>
          <a:endParaRPr lang="en-US"/>
        </a:p>
      </dgm:t>
    </dgm:pt>
    <dgm:pt modelId="{44F14E6A-57CC-46C5-8E6C-DC98516D8919}" type="sibTrans" cxnId="{E7428FA2-A742-4660-B503-16998DA26442}">
      <dgm:prSet/>
      <dgm:spPr/>
      <dgm:t>
        <a:bodyPr/>
        <a:lstStyle/>
        <a:p>
          <a:endParaRPr lang="en-US"/>
        </a:p>
      </dgm:t>
    </dgm:pt>
    <dgm:pt modelId="{6B6E2537-61DC-47A1-81AC-BFFD773CD4AB}">
      <dgm:prSet/>
      <dgm:spPr/>
      <dgm:t>
        <a:bodyPr/>
        <a:lstStyle/>
        <a:p>
          <a:r>
            <a:rPr lang="en-US"/>
            <a:t>Must also link with the people strategy, including recruitment and talent</a:t>
          </a:r>
        </a:p>
      </dgm:t>
    </dgm:pt>
    <dgm:pt modelId="{3E810876-78A4-443A-9EA2-9EDBAD81C930}" type="parTrans" cxnId="{BE8B25F8-92F6-4D1F-9D67-1B69F9FBBD84}">
      <dgm:prSet/>
      <dgm:spPr/>
      <dgm:t>
        <a:bodyPr/>
        <a:lstStyle/>
        <a:p>
          <a:endParaRPr lang="en-US"/>
        </a:p>
      </dgm:t>
    </dgm:pt>
    <dgm:pt modelId="{9EFF45DC-5A6B-4513-970E-7CF3CF9771B0}" type="sibTrans" cxnId="{BE8B25F8-92F6-4D1F-9D67-1B69F9FBBD84}">
      <dgm:prSet/>
      <dgm:spPr/>
      <dgm:t>
        <a:bodyPr/>
        <a:lstStyle/>
        <a:p>
          <a:endParaRPr lang="en-US"/>
        </a:p>
      </dgm:t>
    </dgm:pt>
    <dgm:pt modelId="{A3C1D837-4237-413D-BD3A-910D123DE3B4}">
      <dgm:prSet/>
      <dgm:spPr/>
      <dgm:t>
        <a:bodyPr/>
        <a:lstStyle/>
        <a:p>
          <a:r>
            <a:rPr lang="en-US"/>
            <a:t>Should use the language of the business</a:t>
          </a:r>
        </a:p>
      </dgm:t>
    </dgm:pt>
    <dgm:pt modelId="{FC3FF8E5-60BD-4D59-99D2-C63A5800B794}" type="parTrans" cxnId="{B016CD4D-F804-481B-9EB5-F666D7633F3C}">
      <dgm:prSet/>
      <dgm:spPr/>
      <dgm:t>
        <a:bodyPr/>
        <a:lstStyle/>
        <a:p>
          <a:endParaRPr lang="en-US"/>
        </a:p>
      </dgm:t>
    </dgm:pt>
    <dgm:pt modelId="{E014269C-65F4-475F-BD13-1C8FAC54170F}" type="sibTrans" cxnId="{B016CD4D-F804-481B-9EB5-F666D7633F3C}">
      <dgm:prSet/>
      <dgm:spPr/>
      <dgm:t>
        <a:bodyPr/>
        <a:lstStyle/>
        <a:p>
          <a:endParaRPr lang="en-US"/>
        </a:p>
      </dgm:t>
    </dgm:pt>
    <dgm:pt modelId="{72017F08-2F10-4880-B3B3-B2F00FA46AB0}" type="pres">
      <dgm:prSet presAssocID="{2D854291-4459-4366-8879-67A9B84AA6B1}" presName="root" presStyleCnt="0">
        <dgm:presLayoutVars>
          <dgm:dir/>
          <dgm:resizeHandles val="exact"/>
        </dgm:presLayoutVars>
      </dgm:prSet>
      <dgm:spPr/>
    </dgm:pt>
    <dgm:pt modelId="{A0C55129-73C2-4D64-8974-6AA3D7A73CD1}" type="pres">
      <dgm:prSet presAssocID="{8D62CBF3-81BB-4DDB-88C4-49373D39F87A}" presName="compNode" presStyleCnt="0"/>
      <dgm:spPr/>
    </dgm:pt>
    <dgm:pt modelId="{E29B17A9-1122-42C7-88D0-121ED8A85B84}" type="pres">
      <dgm:prSet presAssocID="{8D62CBF3-81BB-4DDB-88C4-49373D39F87A}" presName="bgRect" presStyleLbl="bgShp" presStyleIdx="0" presStyleCnt="4"/>
      <dgm:spPr/>
    </dgm:pt>
    <dgm:pt modelId="{A168671E-C2C7-4ECF-B410-143AA625307A}" type="pres">
      <dgm:prSet presAssocID="{8D62CBF3-81BB-4DDB-88C4-49373D39F87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F59B33C-128B-4C6B-BF95-780538D7E939}" type="pres">
      <dgm:prSet presAssocID="{8D62CBF3-81BB-4DDB-88C4-49373D39F87A}" presName="spaceRect" presStyleCnt="0"/>
      <dgm:spPr/>
    </dgm:pt>
    <dgm:pt modelId="{09F50373-FC17-4C98-A533-36BFFA766507}" type="pres">
      <dgm:prSet presAssocID="{8D62CBF3-81BB-4DDB-88C4-49373D39F87A}" presName="parTx" presStyleLbl="revTx" presStyleIdx="0" presStyleCnt="4">
        <dgm:presLayoutVars>
          <dgm:chMax val="0"/>
          <dgm:chPref val="0"/>
        </dgm:presLayoutVars>
      </dgm:prSet>
      <dgm:spPr/>
    </dgm:pt>
    <dgm:pt modelId="{0F3D29B3-F3B8-4D9D-9025-E7085EC53CDC}" type="pres">
      <dgm:prSet presAssocID="{00E88615-DF9A-44DB-B18D-0BEB9EA6EA28}" presName="sibTrans" presStyleCnt="0"/>
      <dgm:spPr/>
    </dgm:pt>
    <dgm:pt modelId="{76E4A6C3-6F0B-4089-863A-CC246BE5590A}" type="pres">
      <dgm:prSet presAssocID="{AB4CFA6B-FBB0-4791-AF7D-71363DF43A81}" presName="compNode" presStyleCnt="0"/>
      <dgm:spPr/>
    </dgm:pt>
    <dgm:pt modelId="{550A190F-01B4-4880-92E2-259C31BDFF7E}" type="pres">
      <dgm:prSet presAssocID="{AB4CFA6B-FBB0-4791-AF7D-71363DF43A81}" presName="bgRect" presStyleLbl="bgShp" presStyleIdx="1" presStyleCnt="4"/>
      <dgm:spPr/>
    </dgm:pt>
    <dgm:pt modelId="{C35E193C-7FA3-4FF6-A4DC-57BFC676E9B5}" type="pres">
      <dgm:prSet presAssocID="{AB4CFA6B-FBB0-4791-AF7D-71363DF43A8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0498F900-FA2A-4AF7-A8CD-B7401C982035}" type="pres">
      <dgm:prSet presAssocID="{AB4CFA6B-FBB0-4791-AF7D-71363DF43A81}" presName="spaceRect" presStyleCnt="0"/>
      <dgm:spPr/>
    </dgm:pt>
    <dgm:pt modelId="{EC7DD16E-C1B6-44E9-B106-63A92D3F9EA2}" type="pres">
      <dgm:prSet presAssocID="{AB4CFA6B-FBB0-4791-AF7D-71363DF43A81}" presName="parTx" presStyleLbl="revTx" presStyleIdx="1" presStyleCnt="4">
        <dgm:presLayoutVars>
          <dgm:chMax val="0"/>
          <dgm:chPref val="0"/>
        </dgm:presLayoutVars>
      </dgm:prSet>
      <dgm:spPr/>
    </dgm:pt>
    <dgm:pt modelId="{1F129805-7BF2-4BBD-B5A6-F98EEF9F5D80}" type="pres">
      <dgm:prSet presAssocID="{44F14E6A-57CC-46C5-8E6C-DC98516D8919}" presName="sibTrans" presStyleCnt="0"/>
      <dgm:spPr/>
    </dgm:pt>
    <dgm:pt modelId="{772D8BC0-F8BA-4756-AF0D-E7148648BB81}" type="pres">
      <dgm:prSet presAssocID="{6B6E2537-61DC-47A1-81AC-BFFD773CD4AB}" presName="compNode" presStyleCnt="0"/>
      <dgm:spPr/>
    </dgm:pt>
    <dgm:pt modelId="{9BB7A9E4-C42B-4A1D-A46E-91D4C7065C26}" type="pres">
      <dgm:prSet presAssocID="{6B6E2537-61DC-47A1-81AC-BFFD773CD4AB}" presName="bgRect" presStyleLbl="bgShp" presStyleIdx="2" presStyleCnt="4"/>
      <dgm:spPr/>
    </dgm:pt>
    <dgm:pt modelId="{720D7F1C-570D-43AB-80AC-0186381E4237}" type="pres">
      <dgm:prSet presAssocID="{6B6E2537-61DC-47A1-81AC-BFFD773CD4A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3586B969-A700-4E1B-9901-B3270CBC32EB}" type="pres">
      <dgm:prSet presAssocID="{6B6E2537-61DC-47A1-81AC-BFFD773CD4AB}" presName="spaceRect" presStyleCnt="0"/>
      <dgm:spPr/>
    </dgm:pt>
    <dgm:pt modelId="{6917C761-7EAC-44B6-8D64-EA0D3802A16C}" type="pres">
      <dgm:prSet presAssocID="{6B6E2537-61DC-47A1-81AC-BFFD773CD4AB}" presName="parTx" presStyleLbl="revTx" presStyleIdx="2" presStyleCnt="4">
        <dgm:presLayoutVars>
          <dgm:chMax val="0"/>
          <dgm:chPref val="0"/>
        </dgm:presLayoutVars>
      </dgm:prSet>
      <dgm:spPr/>
    </dgm:pt>
    <dgm:pt modelId="{56B9070D-3C46-4D88-8E5B-DEF360B8E651}" type="pres">
      <dgm:prSet presAssocID="{9EFF45DC-5A6B-4513-970E-7CF3CF9771B0}" presName="sibTrans" presStyleCnt="0"/>
      <dgm:spPr/>
    </dgm:pt>
    <dgm:pt modelId="{1054CB46-4552-461F-B9F9-F9922861AF0B}" type="pres">
      <dgm:prSet presAssocID="{A3C1D837-4237-413D-BD3A-910D123DE3B4}" presName="compNode" presStyleCnt="0"/>
      <dgm:spPr/>
    </dgm:pt>
    <dgm:pt modelId="{BF824FC3-A235-4D45-9780-9F08B742E7CB}" type="pres">
      <dgm:prSet presAssocID="{A3C1D837-4237-413D-BD3A-910D123DE3B4}" presName="bgRect" presStyleLbl="bgShp" presStyleIdx="3" presStyleCnt="4"/>
      <dgm:spPr/>
    </dgm:pt>
    <dgm:pt modelId="{0AC76662-5F74-4F6B-864C-15DE8CE3C23B}" type="pres">
      <dgm:prSet presAssocID="{A3C1D837-4237-413D-BD3A-910D123DE3B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6745080D-2505-424C-88B8-9E136178BA2F}" type="pres">
      <dgm:prSet presAssocID="{A3C1D837-4237-413D-BD3A-910D123DE3B4}" presName="spaceRect" presStyleCnt="0"/>
      <dgm:spPr/>
    </dgm:pt>
    <dgm:pt modelId="{C2A5A702-19FE-4479-81DC-9456B13FFC8C}" type="pres">
      <dgm:prSet presAssocID="{A3C1D837-4237-413D-BD3A-910D123DE3B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DA86931-80CA-474F-AE43-3DE0418BE4A3}" type="presOf" srcId="{A3C1D837-4237-413D-BD3A-910D123DE3B4}" destId="{C2A5A702-19FE-4479-81DC-9456B13FFC8C}" srcOrd="0" destOrd="0" presId="urn:microsoft.com/office/officeart/2018/2/layout/IconVerticalSolidList"/>
    <dgm:cxn modelId="{B016CD4D-F804-481B-9EB5-F666D7633F3C}" srcId="{2D854291-4459-4366-8879-67A9B84AA6B1}" destId="{A3C1D837-4237-413D-BD3A-910D123DE3B4}" srcOrd="3" destOrd="0" parTransId="{FC3FF8E5-60BD-4D59-99D2-C63A5800B794}" sibTransId="{E014269C-65F4-475F-BD13-1C8FAC54170F}"/>
    <dgm:cxn modelId="{E556BD58-6BAE-4538-A7B8-4234D98399EF}" type="presOf" srcId="{6B6E2537-61DC-47A1-81AC-BFFD773CD4AB}" destId="{6917C761-7EAC-44B6-8D64-EA0D3802A16C}" srcOrd="0" destOrd="0" presId="urn:microsoft.com/office/officeart/2018/2/layout/IconVerticalSolidList"/>
    <dgm:cxn modelId="{E2D2C596-21A2-4297-B04F-B874F1B85455}" type="presOf" srcId="{2D854291-4459-4366-8879-67A9B84AA6B1}" destId="{72017F08-2F10-4880-B3B3-B2F00FA46AB0}" srcOrd="0" destOrd="0" presId="urn:microsoft.com/office/officeart/2018/2/layout/IconVerticalSolidList"/>
    <dgm:cxn modelId="{E7428FA2-A742-4660-B503-16998DA26442}" srcId="{2D854291-4459-4366-8879-67A9B84AA6B1}" destId="{AB4CFA6B-FBB0-4791-AF7D-71363DF43A81}" srcOrd="1" destOrd="0" parTransId="{1E4B00C2-F894-42EC-9DF3-A85A8812DC7A}" sibTransId="{44F14E6A-57CC-46C5-8E6C-DC98516D8919}"/>
    <dgm:cxn modelId="{F17729BB-1ABE-49D8-9CB6-EB19D76B52E5}" type="presOf" srcId="{8D62CBF3-81BB-4DDB-88C4-49373D39F87A}" destId="{09F50373-FC17-4C98-A533-36BFFA766507}" srcOrd="0" destOrd="0" presId="urn:microsoft.com/office/officeart/2018/2/layout/IconVerticalSolidList"/>
    <dgm:cxn modelId="{4A2124D6-9141-4A55-8191-24283D47C9FB}" srcId="{2D854291-4459-4366-8879-67A9B84AA6B1}" destId="{8D62CBF3-81BB-4DDB-88C4-49373D39F87A}" srcOrd="0" destOrd="0" parTransId="{5CED9673-2A07-43CF-AB0E-09D8E021F5E8}" sibTransId="{00E88615-DF9A-44DB-B18D-0BEB9EA6EA28}"/>
    <dgm:cxn modelId="{FB5933F7-547B-4664-91D2-A0554F9575D6}" type="presOf" srcId="{AB4CFA6B-FBB0-4791-AF7D-71363DF43A81}" destId="{EC7DD16E-C1B6-44E9-B106-63A92D3F9EA2}" srcOrd="0" destOrd="0" presId="urn:microsoft.com/office/officeart/2018/2/layout/IconVerticalSolidList"/>
    <dgm:cxn modelId="{BE8B25F8-92F6-4D1F-9D67-1B69F9FBBD84}" srcId="{2D854291-4459-4366-8879-67A9B84AA6B1}" destId="{6B6E2537-61DC-47A1-81AC-BFFD773CD4AB}" srcOrd="2" destOrd="0" parTransId="{3E810876-78A4-443A-9EA2-9EDBAD81C930}" sibTransId="{9EFF45DC-5A6B-4513-970E-7CF3CF9771B0}"/>
    <dgm:cxn modelId="{9020D9E0-FA29-4738-A146-7D8C054E3999}" type="presParOf" srcId="{72017F08-2F10-4880-B3B3-B2F00FA46AB0}" destId="{A0C55129-73C2-4D64-8974-6AA3D7A73CD1}" srcOrd="0" destOrd="0" presId="urn:microsoft.com/office/officeart/2018/2/layout/IconVerticalSolidList"/>
    <dgm:cxn modelId="{4AFF17E4-E848-44D9-97AD-259433A7794B}" type="presParOf" srcId="{A0C55129-73C2-4D64-8974-6AA3D7A73CD1}" destId="{E29B17A9-1122-42C7-88D0-121ED8A85B84}" srcOrd="0" destOrd="0" presId="urn:microsoft.com/office/officeart/2018/2/layout/IconVerticalSolidList"/>
    <dgm:cxn modelId="{EC81FAE0-D74C-4584-AC7B-25D3381DDCE0}" type="presParOf" srcId="{A0C55129-73C2-4D64-8974-6AA3D7A73CD1}" destId="{A168671E-C2C7-4ECF-B410-143AA625307A}" srcOrd="1" destOrd="0" presId="urn:microsoft.com/office/officeart/2018/2/layout/IconVerticalSolidList"/>
    <dgm:cxn modelId="{032DDCB0-E979-412A-86BF-58222EB0165C}" type="presParOf" srcId="{A0C55129-73C2-4D64-8974-6AA3D7A73CD1}" destId="{CF59B33C-128B-4C6B-BF95-780538D7E939}" srcOrd="2" destOrd="0" presId="urn:microsoft.com/office/officeart/2018/2/layout/IconVerticalSolidList"/>
    <dgm:cxn modelId="{49DDF089-D377-4361-AA91-781644464913}" type="presParOf" srcId="{A0C55129-73C2-4D64-8974-6AA3D7A73CD1}" destId="{09F50373-FC17-4C98-A533-36BFFA766507}" srcOrd="3" destOrd="0" presId="urn:microsoft.com/office/officeart/2018/2/layout/IconVerticalSolidList"/>
    <dgm:cxn modelId="{C8068296-6166-4CD5-ABAE-7DC3EC2FA259}" type="presParOf" srcId="{72017F08-2F10-4880-B3B3-B2F00FA46AB0}" destId="{0F3D29B3-F3B8-4D9D-9025-E7085EC53CDC}" srcOrd="1" destOrd="0" presId="urn:microsoft.com/office/officeart/2018/2/layout/IconVerticalSolidList"/>
    <dgm:cxn modelId="{D8E77703-76B7-4B75-A41A-EF6A5F856AE4}" type="presParOf" srcId="{72017F08-2F10-4880-B3B3-B2F00FA46AB0}" destId="{76E4A6C3-6F0B-4089-863A-CC246BE5590A}" srcOrd="2" destOrd="0" presId="urn:microsoft.com/office/officeart/2018/2/layout/IconVerticalSolidList"/>
    <dgm:cxn modelId="{5084808F-1BD9-46CC-A412-A3328233618F}" type="presParOf" srcId="{76E4A6C3-6F0B-4089-863A-CC246BE5590A}" destId="{550A190F-01B4-4880-92E2-259C31BDFF7E}" srcOrd="0" destOrd="0" presId="urn:microsoft.com/office/officeart/2018/2/layout/IconVerticalSolidList"/>
    <dgm:cxn modelId="{A9288ED2-2C70-4CB0-9D5E-522BE77AFDA2}" type="presParOf" srcId="{76E4A6C3-6F0B-4089-863A-CC246BE5590A}" destId="{C35E193C-7FA3-4FF6-A4DC-57BFC676E9B5}" srcOrd="1" destOrd="0" presId="urn:microsoft.com/office/officeart/2018/2/layout/IconVerticalSolidList"/>
    <dgm:cxn modelId="{B8A8A19C-C253-4EA8-9BBB-84834CDF8B31}" type="presParOf" srcId="{76E4A6C3-6F0B-4089-863A-CC246BE5590A}" destId="{0498F900-FA2A-4AF7-A8CD-B7401C982035}" srcOrd="2" destOrd="0" presId="urn:microsoft.com/office/officeart/2018/2/layout/IconVerticalSolidList"/>
    <dgm:cxn modelId="{30E5086C-3207-4CD2-80CE-F40699D8A281}" type="presParOf" srcId="{76E4A6C3-6F0B-4089-863A-CC246BE5590A}" destId="{EC7DD16E-C1B6-44E9-B106-63A92D3F9EA2}" srcOrd="3" destOrd="0" presId="urn:microsoft.com/office/officeart/2018/2/layout/IconVerticalSolidList"/>
    <dgm:cxn modelId="{034DC984-8E1D-4B39-A4EA-74F802088707}" type="presParOf" srcId="{72017F08-2F10-4880-B3B3-B2F00FA46AB0}" destId="{1F129805-7BF2-4BBD-B5A6-F98EEF9F5D80}" srcOrd="3" destOrd="0" presId="urn:microsoft.com/office/officeart/2018/2/layout/IconVerticalSolidList"/>
    <dgm:cxn modelId="{A54A3997-421A-4CA9-9315-61D8920F3207}" type="presParOf" srcId="{72017F08-2F10-4880-B3B3-B2F00FA46AB0}" destId="{772D8BC0-F8BA-4756-AF0D-E7148648BB81}" srcOrd="4" destOrd="0" presId="urn:microsoft.com/office/officeart/2018/2/layout/IconVerticalSolidList"/>
    <dgm:cxn modelId="{5E1397AF-1945-4E49-AEFF-2A2A489B2116}" type="presParOf" srcId="{772D8BC0-F8BA-4756-AF0D-E7148648BB81}" destId="{9BB7A9E4-C42B-4A1D-A46E-91D4C7065C26}" srcOrd="0" destOrd="0" presId="urn:microsoft.com/office/officeart/2018/2/layout/IconVerticalSolidList"/>
    <dgm:cxn modelId="{A69600EF-4248-4A6C-AF4B-1E7B1BBC53C3}" type="presParOf" srcId="{772D8BC0-F8BA-4756-AF0D-E7148648BB81}" destId="{720D7F1C-570D-43AB-80AC-0186381E4237}" srcOrd="1" destOrd="0" presId="urn:microsoft.com/office/officeart/2018/2/layout/IconVerticalSolidList"/>
    <dgm:cxn modelId="{D0CA0A57-23DF-40D8-BDE6-FBA0F500E54C}" type="presParOf" srcId="{772D8BC0-F8BA-4756-AF0D-E7148648BB81}" destId="{3586B969-A700-4E1B-9901-B3270CBC32EB}" srcOrd="2" destOrd="0" presId="urn:microsoft.com/office/officeart/2018/2/layout/IconVerticalSolidList"/>
    <dgm:cxn modelId="{E5FF79EA-0068-43BE-9C34-7B0049D93C61}" type="presParOf" srcId="{772D8BC0-F8BA-4756-AF0D-E7148648BB81}" destId="{6917C761-7EAC-44B6-8D64-EA0D3802A16C}" srcOrd="3" destOrd="0" presId="urn:microsoft.com/office/officeart/2018/2/layout/IconVerticalSolidList"/>
    <dgm:cxn modelId="{453E7880-74F3-4EB9-BFAC-8E71907F2957}" type="presParOf" srcId="{72017F08-2F10-4880-B3B3-B2F00FA46AB0}" destId="{56B9070D-3C46-4D88-8E5B-DEF360B8E651}" srcOrd="5" destOrd="0" presId="urn:microsoft.com/office/officeart/2018/2/layout/IconVerticalSolidList"/>
    <dgm:cxn modelId="{8E5230A1-54F2-4A3B-8020-2648DEFD1135}" type="presParOf" srcId="{72017F08-2F10-4880-B3B3-B2F00FA46AB0}" destId="{1054CB46-4552-461F-B9F9-F9922861AF0B}" srcOrd="6" destOrd="0" presId="urn:microsoft.com/office/officeart/2018/2/layout/IconVerticalSolidList"/>
    <dgm:cxn modelId="{50F89310-E5A4-4B2C-94F5-FAE1ACD827A9}" type="presParOf" srcId="{1054CB46-4552-461F-B9F9-F9922861AF0B}" destId="{BF824FC3-A235-4D45-9780-9F08B742E7CB}" srcOrd="0" destOrd="0" presId="urn:microsoft.com/office/officeart/2018/2/layout/IconVerticalSolidList"/>
    <dgm:cxn modelId="{351AFC28-4FA5-43EA-A0C7-D9CEF1DEE110}" type="presParOf" srcId="{1054CB46-4552-461F-B9F9-F9922861AF0B}" destId="{0AC76662-5F74-4F6B-864C-15DE8CE3C23B}" srcOrd="1" destOrd="0" presId="urn:microsoft.com/office/officeart/2018/2/layout/IconVerticalSolidList"/>
    <dgm:cxn modelId="{097C0251-1C73-4A48-AE80-1C93E0D453A7}" type="presParOf" srcId="{1054CB46-4552-461F-B9F9-F9922861AF0B}" destId="{6745080D-2505-424C-88B8-9E136178BA2F}" srcOrd="2" destOrd="0" presId="urn:microsoft.com/office/officeart/2018/2/layout/IconVerticalSolidList"/>
    <dgm:cxn modelId="{B1AB43EB-06CD-48CB-96FF-C4A74F130F2B}" type="presParOf" srcId="{1054CB46-4552-461F-B9F9-F9922861AF0B}" destId="{C2A5A702-19FE-4479-81DC-9456B13FFC8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B0553958-345A-4FFA-9A0E-7E44685F5B7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A4F960B-0EA6-45B4-950B-739E44E5B619}">
      <dgm:prSet/>
      <dgm:spPr/>
      <dgm:t>
        <a:bodyPr/>
        <a:lstStyle/>
        <a:p>
          <a:r>
            <a:rPr lang="en-US"/>
            <a:t>The unique business offer</a:t>
          </a:r>
        </a:p>
      </dgm:t>
    </dgm:pt>
    <dgm:pt modelId="{C303C27B-9FB1-484A-89D9-CD00C805544E}" type="parTrans" cxnId="{5CCA83C3-3D73-43EB-96EF-408991F2719F}">
      <dgm:prSet/>
      <dgm:spPr/>
      <dgm:t>
        <a:bodyPr/>
        <a:lstStyle/>
        <a:p>
          <a:endParaRPr lang="en-US"/>
        </a:p>
      </dgm:t>
    </dgm:pt>
    <dgm:pt modelId="{0EB6C611-3281-42FC-9E01-A793B40D1C30}" type="sibTrans" cxnId="{5CCA83C3-3D73-43EB-96EF-408991F2719F}">
      <dgm:prSet/>
      <dgm:spPr/>
      <dgm:t>
        <a:bodyPr/>
        <a:lstStyle/>
        <a:p>
          <a:endParaRPr lang="en-US"/>
        </a:p>
      </dgm:t>
    </dgm:pt>
    <dgm:pt modelId="{17127A9C-5BD4-4EC2-A8C2-23AB134B79C5}">
      <dgm:prSet/>
      <dgm:spPr/>
      <dgm:t>
        <a:bodyPr/>
        <a:lstStyle/>
        <a:p>
          <a:r>
            <a:rPr lang="en-US"/>
            <a:t>Changes predicted in the business environment</a:t>
          </a:r>
        </a:p>
      </dgm:t>
    </dgm:pt>
    <dgm:pt modelId="{7F9C35A1-7A97-4375-BBF3-864E6BFB5B5E}" type="parTrans" cxnId="{98F8B368-A433-4BC0-81E2-4F04636EB3D3}">
      <dgm:prSet/>
      <dgm:spPr/>
      <dgm:t>
        <a:bodyPr/>
        <a:lstStyle/>
        <a:p>
          <a:endParaRPr lang="en-US"/>
        </a:p>
      </dgm:t>
    </dgm:pt>
    <dgm:pt modelId="{FEC7CC55-7AB7-434A-864D-556E762B5A6A}" type="sibTrans" cxnId="{98F8B368-A433-4BC0-81E2-4F04636EB3D3}">
      <dgm:prSet/>
      <dgm:spPr/>
      <dgm:t>
        <a:bodyPr/>
        <a:lstStyle/>
        <a:p>
          <a:endParaRPr lang="en-US"/>
        </a:p>
      </dgm:t>
    </dgm:pt>
    <dgm:pt modelId="{43E80066-DD35-459D-927F-F5119DF6E356}">
      <dgm:prSet/>
      <dgm:spPr/>
      <dgm:t>
        <a:bodyPr/>
        <a:lstStyle/>
        <a:p>
          <a:r>
            <a:rPr lang="en-US"/>
            <a:t>The need to adapt to changes in economic environment</a:t>
          </a:r>
        </a:p>
      </dgm:t>
    </dgm:pt>
    <dgm:pt modelId="{2629B5DE-5AC7-4BD9-8D81-8D6CE9EF03CD}" type="parTrans" cxnId="{015C5664-496E-4F0B-B4D1-3097E19ED061}">
      <dgm:prSet/>
      <dgm:spPr/>
      <dgm:t>
        <a:bodyPr/>
        <a:lstStyle/>
        <a:p>
          <a:endParaRPr lang="en-US"/>
        </a:p>
      </dgm:t>
    </dgm:pt>
    <dgm:pt modelId="{D0FDABA8-69D1-44C4-96E9-EF64C8ECA10D}" type="sibTrans" cxnId="{015C5664-496E-4F0B-B4D1-3097E19ED061}">
      <dgm:prSet/>
      <dgm:spPr/>
      <dgm:t>
        <a:bodyPr/>
        <a:lstStyle/>
        <a:p>
          <a:endParaRPr lang="en-US"/>
        </a:p>
      </dgm:t>
    </dgm:pt>
    <dgm:pt modelId="{D39452E0-2B00-4734-8BB5-32972BA2CF63}">
      <dgm:prSet/>
      <dgm:spPr/>
      <dgm:t>
        <a:bodyPr/>
        <a:lstStyle/>
        <a:p>
          <a:r>
            <a:rPr lang="en-US"/>
            <a:t>How customers are served and their expectations</a:t>
          </a:r>
        </a:p>
      </dgm:t>
    </dgm:pt>
    <dgm:pt modelId="{FC132CCE-9273-43AA-9995-F88D3D208E6F}" type="parTrans" cxnId="{0E3E5273-C1A8-4161-8E86-7A563D0220CD}">
      <dgm:prSet/>
      <dgm:spPr/>
      <dgm:t>
        <a:bodyPr/>
        <a:lstStyle/>
        <a:p>
          <a:endParaRPr lang="en-US"/>
        </a:p>
      </dgm:t>
    </dgm:pt>
    <dgm:pt modelId="{C235BD0C-36C4-444D-B29C-67ED8ECEF706}" type="sibTrans" cxnId="{0E3E5273-C1A8-4161-8E86-7A563D0220CD}">
      <dgm:prSet/>
      <dgm:spPr/>
      <dgm:t>
        <a:bodyPr/>
        <a:lstStyle/>
        <a:p>
          <a:endParaRPr lang="en-US"/>
        </a:p>
      </dgm:t>
    </dgm:pt>
    <dgm:pt modelId="{B7FE45B5-8784-4F38-81E2-8308771A9F46}">
      <dgm:prSet/>
      <dgm:spPr/>
      <dgm:t>
        <a:bodyPr/>
        <a:lstStyle/>
        <a:p>
          <a:r>
            <a:rPr lang="en-US"/>
            <a:t>Must also align with organisational culture</a:t>
          </a:r>
        </a:p>
      </dgm:t>
    </dgm:pt>
    <dgm:pt modelId="{D5C2574C-4CE0-4AFB-81C1-845CC9FDEBF2}" type="parTrans" cxnId="{E80BF911-E3F5-4B88-8DE4-A3134ECAFF24}">
      <dgm:prSet/>
      <dgm:spPr/>
      <dgm:t>
        <a:bodyPr/>
        <a:lstStyle/>
        <a:p>
          <a:endParaRPr lang="en-US"/>
        </a:p>
      </dgm:t>
    </dgm:pt>
    <dgm:pt modelId="{81F25E05-634F-481D-BDDC-C30E42E656FE}" type="sibTrans" cxnId="{E80BF911-E3F5-4B88-8DE4-A3134ECAFF24}">
      <dgm:prSet/>
      <dgm:spPr/>
      <dgm:t>
        <a:bodyPr/>
        <a:lstStyle/>
        <a:p>
          <a:endParaRPr lang="en-US"/>
        </a:p>
      </dgm:t>
    </dgm:pt>
    <dgm:pt modelId="{FDF2C908-BD96-4B78-B4E2-244245FB44E7}" type="pres">
      <dgm:prSet presAssocID="{B0553958-345A-4FFA-9A0E-7E44685F5B7B}" presName="root" presStyleCnt="0">
        <dgm:presLayoutVars>
          <dgm:dir/>
          <dgm:resizeHandles val="exact"/>
        </dgm:presLayoutVars>
      </dgm:prSet>
      <dgm:spPr/>
    </dgm:pt>
    <dgm:pt modelId="{36F661A5-02B2-49F1-ACAB-FB3BA4096010}" type="pres">
      <dgm:prSet presAssocID="{0A4F960B-0EA6-45B4-950B-739E44E5B619}" presName="compNode" presStyleCnt="0"/>
      <dgm:spPr/>
    </dgm:pt>
    <dgm:pt modelId="{651E50FE-884D-4363-AC70-8F86116633BA}" type="pres">
      <dgm:prSet presAssocID="{0A4F960B-0EA6-45B4-950B-739E44E5B619}" presName="bgRect" presStyleLbl="bgShp" presStyleIdx="0" presStyleCnt="5"/>
      <dgm:spPr/>
    </dgm:pt>
    <dgm:pt modelId="{0C3F4413-9AA0-4745-AC1D-77D14629CAFC}" type="pres">
      <dgm:prSet presAssocID="{0A4F960B-0EA6-45B4-950B-739E44E5B61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F912E21-8A03-4F3D-B0C7-8B3EA481A844}" type="pres">
      <dgm:prSet presAssocID="{0A4F960B-0EA6-45B4-950B-739E44E5B619}" presName="spaceRect" presStyleCnt="0"/>
      <dgm:spPr/>
    </dgm:pt>
    <dgm:pt modelId="{1505C0D2-7F04-4914-A0A0-B68BA0E0B297}" type="pres">
      <dgm:prSet presAssocID="{0A4F960B-0EA6-45B4-950B-739E44E5B619}" presName="parTx" presStyleLbl="revTx" presStyleIdx="0" presStyleCnt="5">
        <dgm:presLayoutVars>
          <dgm:chMax val="0"/>
          <dgm:chPref val="0"/>
        </dgm:presLayoutVars>
      </dgm:prSet>
      <dgm:spPr/>
    </dgm:pt>
    <dgm:pt modelId="{8D29D545-9FE7-4ADC-8E98-8FAD7D544A64}" type="pres">
      <dgm:prSet presAssocID="{0EB6C611-3281-42FC-9E01-A793B40D1C30}" presName="sibTrans" presStyleCnt="0"/>
      <dgm:spPr/>
    </dgm:pt>
    <dgm:pt modelId="{CAFD92DB-340E-4B49-941E-0C77BFD0F53A}" type="pres">
      <dgm:prSet presAssocID="{17127A9C-5BD4-4EC2-A8C2-23AB134B79C5}" presName="compNode" presStyleCnt="0"/>
      <dgm:spPr/>
    </dgm:pt>
    <dgm:pt modelId="{F6B054DC-DE14-469D-91DC-3ACFAD5FACB9}" type="pres">
      <dgm:prSet presAssocID="{17127A9C-5BD4-4EC2-A8C2-23AB134B79C5}" presName="bgRect" presStyleLbl="bgShp" presStyleIdx="1" presStyleCnt="5"/>
      <dgm:spPr/>
    </dgm:pt>
    <dgm:pt modelId="{AD68BEE7-DC83-4D37-A562-F19A90C33580}" type="pres">
      <dgm:prSet presAssocID="{17127A9C-5BD4-4EC2-A8C2-23AB134B79C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EDDD5A54-4057-45DF-856C-3B59355EB513}" type="pres">
      <dgm:prSet presAssocID="{17127A9C-5BD4-4EC2-A8C2-23AB134B79C5}" presName="spaceRect" presStyleCnt="0"/>
      <dgm:spPr/>
    </dgm:pt>
    <dgm:pt modelId="{A8C21A3D-F371-4D4E-8D9F-3C133FABCFBB}" type="pres">
      <dgm:prSet presAssocID="{17127A9C-5BD4-4EC2-A8C2-23AB134B79C5}" presName="parTx" presStyleLbl="revTx" presStyleIdx="1" presStyleCnt="5">
        <dgm:presLayoutVars>
          <dgm:chMax val="0"/>
          <dgm:chPref val="0"/>
        </dgm:presLayoutVars>
      </dgm:prSet>
      <dgm:spPr/>
    </dgm:pt>
    <dgm:pt modelId="{06E2DA74-4E6B-4E13-88C6-094075BE0236}" type="pres">
      <dgm:prSet presAssocID="{FEC7CC55-7AB7-434A-864D-556E762B5A6A}" presName="sibTrans" presStyleCnt="0"/>
      <dgm:spPr/>
    </dgm:pt>
    <dgm:pt modelId="{5F4E7282-575F-4898-B12E-B1AAF196B27A}" type="pres">
      <dgm:prSet presAssocID="{43E80066-DD35-459D-927F-F5119DF6E356}" presName="compNode" presStyleCnt="0"/>
      <dgm:spPr/>
    </dgm:pt>
    <dgm:pt modelId="{6FFF5E53-5023-43F2-82F0-64C4BAEA2619}" type="pres">
      <dgm:prSet presAssocID="{43E80066-DD35-459D-927F-F5119DF6E356}" presName="bgRect" presStyleLbl="bgShp" presStyleIdx="2" presStyleCnt="5"/>
      <dgm:spPr/>
    </dgm:pt>
    <dgm:pt modelId="{41C53C61-7005-4A00-90C5-3A33BF07B032}" type="pres">
      <dgm:prSet presAssocID="{43E80066-DD35-459D-927F-F5119DF6E35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2B77C7C6-7623-404D-92D5-8864A419F438}" type="pres">
      <dgm:prSet presAssocID="{43E80066-DD35-459D-927F-F5119DF6E356}" presName="spaceRect" presStyleCnt="0"/>
      <dgm:spPr/>
    </dgm:pt>
    <dgm:pt modelId="{D0694307-75E4-4AF5-AB59-623E70C6AE32}" type="pres">
      <dgm:prSet presAssocID="{43E80066-DD35-459D-927F-F5119DF6E356}" presName="parTx" presStyleLbl="revTx" presStyleIdx="2" presStyleCnt="5">
        <dgm:presLayoutVars>
          <dgm:chMax val="0"/>
          <dgm:chPref val="0"/>
        </dgm:presLayoutVars>
      </dgm:prSet>
      <dgm:spPr/>
    </dgm:pt>
    <dgm:pt modelId="{7F63A5E1-CB03-4319-AC6C-0E130DB6B2A8}" type="pres">
      <dgm:prSet presAssocID="{D0FDABA8-69D1-44C4-96E9-EF64C8ECA10D}" presName="sibTrans" presStyleCnt="0"/>
      <dgm:spPr/>
    </dgm:pt>
    <dgm:pt modelId="{6E2B1CC9-49F7-40A6-BB57-F335A3FEC873}" type="pres">
      <dgm:prSet presAssocID="{D39452E0-2B00-4734-8BB5-32972BA2CF63}" presName="compNode" presStyleCnt="0"/>
      <dgm:spPr/>
    </dgm:pt>
    <dgm:pt modelId="{70DBC0C6-C123-487F-B2C7-EDA3673393A2}" type="pres">
      <dgm:prSet presAssocID="{D39452E0-2B00-4734-8BB5-32972BA2CF63}" presName="bgRect" presStyleLbl="bgShp" presStyleIdx="3" presStyleCnt="5"/>
      <dgm:spPr/>
    </dgm:pt>
    <dgm:pt modelId="{5EA483BA-C4EB-4F9F-BADE-0257098BEE07}" type="pres">
      <dgm:prSet presAssocID="{D39452E0-2B00-4734-8BB5-32972BA2CF6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7B6F1713-2D20-4F96-83CC-C3F7138EB933}" type="pres">
      <dgm:prSet presAssocID="{D39452E0-2B00-4734-8BB5-32972BA2CF63}" presName="spaceRect" presStyleCnt="0"/>
      <dgm:spPr/>
    </dgm:pt>
    <dgm:pt modelId="{A99EEDE1-163A-4D51-9149-51D4F294C13A}" type="pres">
      <dgm:prSet presAssocID="{D39452E0-2B00-4734-8BB5-32972BA2CF63}" presName="parTx" presStyleLbl="revTx" presStyleIdx="3" presStyleCnt="5">
        <dgm:presLayoutVars>
          <dgm:chMax val="0"/>
          <dgm:chPref val="0"/>
        </dgm:presLayoutVars>
      </dgm:prSet>
      <dgm:spPr/>
    </dgm:pt>
    <dgm:pt modelId="{A08F5043-1E21-4354-94E4-46F0354E6F55}" type="pres">
      <dgm:prSet presAssocID="{C235BD0C-36C4-444D-B29C-67ED8ECEF706}" presName="sibTrans" presStyleCnt="0"/>
      <dgm:spPr/>
    </dgm:pt>
    <dgm:pt modelId="{CFD5090F-18D5-435E-B46B-363FA57C7FCF}" type="pres">
      <dgm:prSet presAssocID="{B7FE45B5-8784-4F38-81E2-8308771A9F46}" presName="compNode" presStyleCnt="0"/>
      <dgm:spPr/>
    </dgm:pt>
    <dgm:pt modelId="{86D09165-2B00-4A29-AF06-97A579F8470F}" type="pres">
      <dgm:prSet presAssocID="{B7FE45B5-8784-4F38-81E2-8308771A9F46}" presName="bgRect" presStyleLbl="bgShp" presStyleIdx="4" presStyleCnt="5"/>
      <dgm:spPr/>
    </dgm:pt>
    <dgm:pt modelId="{BDE3A8AE-B078-4ADF-90D7-E7EBA5B836A7}" type="pres">
      <dgm:prSet presAssocID="{B7FE45B5-8784-4F38-81E2-8308771A9F4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47D84015-6729-4B19-B126-E6CFEB878BD7}" type="pres">
      <dgm:prSet presAssocID="{B7FE45B5-8784-4F38-81E2-8308771A9F46}" presName="spaceRect" presStyleCnt="0"/>
      <dgm:spPr/>
    </dgm:pt>
    <dgm:pt modelId="{3155F5F5-D844-4ABD-94BB-79086B51D4B7}" type="pres">
      <dgm:prSet presAssocID="{B7FE45B5-8784-4F38-81E2-8308771A9F46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E80BF911-E3F5-4B88-8DE4-A3134ECAFF24}" srcId="{B0553958-345A-4FFA-9A0E-7E44685F5B7B}" destId="{B7FE45B5-8784-4F38-81E2-8308771A9F46}" srcOrd="4" destOrd="0" parTransId="{D5C2574C-4CE0-4AFB-81C1-845CC9FDEBF2}" sibTransId="{81F25E05-634F-481D-BDDC-C30E42E656FE}"/>
    <dgm:cxn modelId="{E9F5371C-8648-49E0-90FC-8A20A731C5FD}" type="presOf" srcId="{D39452E0-2B00-4734-8BB5-32972BA2CF63}" destId="{A99EEDE1-163A-4D51-9149-51D4F294C13A}" srcOrd="0" destOrd="0" presId="urn:microsoft.com/office/officeart/2018/2/layout/IconVerticalSolidList"/>
    <dgm:cxn modelId="{A1655C37-ED38-4162-8AE4-0189A991221A}" type="presOf" srcId="{0A4F960B-0EA6-45B4-950B-739E44E5B619}" destId="{1505C0D2-7F04-4914-A0A0-B68BA0E0B297}" srcOrd="0" destOrd="0" presId="urn:microsoft.com/office/officeart/2018/2/layout/IconVerticalSolidList"/>
    <dgm:cxn modelId="{015C5664-496E-4F0B-B4D1-3097E19ED061}" srcId="{B0553958-345A-4FFA-9A0E-7E44685F5B7B}" destId="{43E80066-DD35-459D-927F-F5119DF6E356}" srcOrd="2" destOrd="0" parTransId="{2629B5DE-5AC7-4BD9-8D81-8D6CE9EF03CD}" sibTransId="{D0FDABA8-69D1-44C4-96E9-EF64C8ECA10D}"/>
    <dgm:cxn modelId="{98F8B368-A433-4BC0-81E2-4F04636EB3D3}" srcId="{B0553958-345A-4FFA-9A0E-7E44685F5B7B}" destId="{17127A9C-5BD4-4EC2-A8C2-23AB134B79C5}" srcOrd="1" destOrd="0" parTransId="{7F9C35A1-7A97-4375-BBF3-864E6BFB5B5E}" sibTransId="{FEC7CC55-7AB7-434A-864D-556E762B5A6A}"/>
    <dgm:cxn modelId="{29253E52-6174-4384-8E7D-61E8C111B9C0}" type="presOf" srcId="{B7FE45B5-8784-4F38-81E2-8308771A9F46}" destId="{3155F5F5-D844-4ABD-94BB-79086B51D4B7}" srcOrd="0" destOrd="0" presId="urn:microsoft.com/office/officeart/2018/2/layout/IconVerticalSolidList"/>
    <dgm:cxn modelId="{0E3E5273-C1A8-4161-8E86-7A563D0220CD}" srcId="{B0553958-345A-4FFA-9A0E-7E44685F5B7B}" destId="{D39452E0-2B00-4734-8BB5-32972BA2CF63}" srcOrd="3" destOrd="0" parTransId="{FC132CCE-9273-43AA-9995-F88D3D208E6F}" sibTransId="{C235BD0C-36C4-444D-B29C-67ED8ECEF706}"/>
    <dgm:cxn modelId="{E7EB5CAA-29E8-4BDD-A2CF-EF0F41988FAB}" type="presOf" srcId="{43E80066-DD35-459D-927F-F5119DF6E356}" destId="{D0694307-75E4-4AF5-AB59-623E70C6AE32}" srcOrd="0" destOrd="0" presId="urn:microsoft.com/office/officeart/2018/2/layout/IconVerticalSolidList"/>
    <dgm:cxn modelId="{5CCA83C3-3D73-43EB-96EF-408991F2719F}" srcId="{B0553958-345A-4FFA-9A0E-7E44685F5B7B}" destId="{0A4F960B-0EA6-45B4-950B-739E44E5B619}" srcOrd="0" destOrd="0" parTransId="{C303C27B-9FB1-484A-89D9-CD00C805544E}" sibTransId="{0EB6C611-3281-42FC-9E01-A793B40D1C30}"/>
    <dgm:cxn modelId="{13ADA4ED-32BB-4036-8B59-CFC6315E55F3}" type="presOf" srcId="{17127A9C-5BD4-4EC2-A8C2-23AB134B79C5}" destId="{A8C21A3D-F371-4D4E-8D9F-3C133FABCFBB}" srcOrd="0" destOrd="0" presId="urn:microsoft.com/office/officeart/2018/2/layout/IconVerticalSolidList"/>
    <dgm:cxn modelId="{67D626F3-1FDD-408B-912C-74DB666D254C}" type="presOf" srcId="{B0553958-345A-4FFA-9A0E-7E44685F5B7B}" destId="{FDF2C908-BD96-4B78-B4E2-244245FB44E7}" srcOrd="0" destOrd="0" presId="urn:microsoft.com/office/officeart/2018/2/layout/IconVerticalSolidList"/>
    <dgm:cxn modelId="{771561FA-DDB2-4CB8-BF79-A7FE35A168B7}" type="presParOf" srcId="{FDF2C908-BD96-4B78-B4E2-244245FB44E7}" destId="{36F661A5-02B2-49F1-ACAB-FB3BA4096010}" srcOrd="0" destOrd="0" presId="urn:microsoft.com/office/officeart/2018/2/layout/IconVerticalSolidList"/>
    <dgm:cxn modelId="{67336663-3D75-4D7F-BDC0-70B1EE0461F4}" type="presParOf" srcId="{36F661A5-02B2-49F1-ACAB-FB3BA4096010}" destId="{651E50FE-884D-4363-AC70-8F86116633BA}" srcOrd="0" destOrd="0" presId="urn:microsoft.com/office/officeart/2018/2/layout/IconVerticalSolidList"/>
    <dgm:cxn modelId="{332285E3-23C9-4F02-A70B-37B7426A251B}" type="presParOf" srcId="{36F661A5-02B2-49F1-ACAB-FB3BA4096010}" destId="{0C3F4413-9AA0-4745-AC1D-77D14629CAFC}" srcOrd="1" destOrd="0" presId="urn:microsoft.com/office/officeart/2018/2/layout/IconVerticalSolidList"/>
    <dgm:cxn modelId="{18BD61D7-E3C9-405F-92CB-A0EA2E972C87}" type="presParOf" srcId="{36F661A5-02B2-49F1-ACAB-FB3BA4096010}" destId="{9F912E21-8A03-4F3D-B0C7-8B3EA481A844}" srcOrd="2" destOrd="0" presId="urn:microsoft.com/office/officeart/2018/2/layout/IconVerticalSolidList"/>
    <dgm:cxn modelId="{350CA9C8-2FCF-410D-A4BE-4455589DA5D1}" type="presParOf" srcId="{36F661A5-02B2-49F1-ACAB-FB3BA4096010}" destId="{1505C0D2-7F04-4914-A0A0-B68BA0E0B297}" srcOrd="3" destOrd="0" presId="urn:microsoft.com/office/officeart/2018/2/layout/IconVerticalSolidList"/>
    <dgm:cxn modelId="{ADB979B1-DB54-4AAB-8A8C-B70C60DEE5A0}" type="presParOf" srcId="{FDF2C908-BD96-4B78-B4E2-244245FB44E7}" destId="{8D29D545-9FE7-4ADC-8E98-8FAD7D544A64}" srcOrd="1" destOrd="0" presId="urn:microsoft.com/office/officeart/2018/2/layout/IconVerticalSolidList"/>
    <dgm:cxn modelId="{285A8F8A-D9FE-4561-BDC9-18F9759F217A}" type="presParOf" srcId="{FDF2C908-BD96-4B78-B4E2-244245FB44E7}" destId="{CAFD92DB-340E-4B49-941E-0C77BFD0F53A}" srcOrd="2" destOrd="0" presId="urn:microsoft.com/office/officeart/2018/2/layout/IconVerticalSolidList"/>
    <dgm:cxn modelId="{A3AFFFAC-D4C8-4FB7-9504-98CEB5DEFF13}" type="presParOf" srcId="{CAFD92DB-340E-4B49-941E-0C77BFD0F53A}" destId="{F6B054DC-DE14-469D-91DC-3ACFAD5FACB9}" srcOrd="0" destOrd="0" presId="urn:microsoft.com/office/officeart/2018/2/layout/IconVerticalSolidList"/>
    <dgm:cxn modelId="{C81296B2-0CE0-457F-B381-EFD9DBBAF2EA}" type="presParOf" srcId="{CAFD92DB-340E-4B49-941E-0C77BFD0F53A}" destId="{AD68BEE7-DC83-4D37-A562-F19A90C33580}" srcOrd="1" destOrd="0" presId="urn:microsoft.com/office/officeart/2018/2/layout/IconVerticalSolidList"/>
    <dgm:cxn modelId="{37F01E7B-D68D-421F-A775-4D9F7236F038}" type="presParOf" srcId="{CAFD92DB-340E-4B49-941E-0C77BFD0F53A}" destId="{EDDD5A54-4057-45DF-856C-3B59355EB513}" srcOrd="2" destOrd="0" presId="urn:microsoft.com/office/officeart/2018/2/layout/IconVerticalSolidList"/>
    <dgm:cxn modelId="{AD2EC0B3-660F-46F2-90A8-CE89B0EC2BD5}" type="presParOf" srcId="{CAFD92DB-340E-4B49-941E-0C77BFD0F53A}" destId="{A8C21A3D-F371-4D4E-8D9F-3C133FABCFBB}" srcOrd="3" destOrd="0" presId="urn:microsoft.com/office/officeart/2018/2/layout/IconVerticalSolidList"/>
    <dgm:cxn modelId="{72584C03-A75E-4F16-B6CF-9D31B53626B9}" type="presParOf" srcId="{FDF2C908-BD96-4B78-B4E2-244245FB44E7}" destId="{06E2DA74-4E6B-4E13-88C6-094075BE0236}" srcOrd="3" destOrd="0" presId="urn:microsoft.com/office/officeart/2018/2/layout/IconVerticalSolidList"/>
    <dgm:cxn modelId="{833E2537-3569-4BE3-8216-B7B6BDCC8334}" type="presParOf" srcId="{FDF2C908-BD96-4B78-B4E2-244245FB44E7}" destId="{5F4E7282-575F-4898-B12E-B1AAF196B27A}" srcOrd="4" destOrd="0" presId="urn:microsoft.com/office/officeart/2018/2/layout/IconVerticalSolidList"/>
    <dgm:cxn modelId="{7D86F57A-2C99-44D9-BF9B-2139654B64C3}" type="presParOf" srcId="{5F4E7282-575F-4898-B12E-B1AAF196B27A}" destId="{6FFF5E53-5023-43F2-82F0-64C4BAEA2619}" srcOrd="0" destOrd="0" presId="urn:microsoft.com/office/officeart/2018/2/layout/IconVerticalSolidList"/>
    <dgm:cxn modelId="{5937C34F-D36A-492E-B089-0E89EDC0CB9B}" type="presParOf" srcId="{5F4E7282-575F-4898-B12E-B1AAF196B27A}" destId="{41C53C61-7005-4A00-90C5-3A33BF07B032}" srcOrd="1" destOrd="0" presId="urn:microsoft.com/office/officeart/2018/2/layout/IconVerticalSolidList"/>
    <dgm:cxn modelId="{FA0A4B2B-E4BB-4E66-8FCB-5D839DC7BEF7}" type="presParOf" srcId="{5F4E7282-575F-4898-B12E-B1AAF196B27A}" destId="{2B77C7C6-7623-404D-92D5-8864A419F438}" srcOrd="2" destOrd="0" presId="urn:microsoft.com/office/officeart/2018/2/layout/IconVerticalSolidList"/>
    <dgm:cxn modelId="{837DFD46-7A25-4612-9187-BCD2F82FF4F0}" type="presParOf" srcId="{5F4E7282-575F-4898-B12E-B1AAF196B27A}" destId="{D0694307-75E4-4AF5-AB59-623E70C6AE32}" srcOrd="3" destOrd="0" presId="urn:microsoft.com/office/officeart/2018/2/layout/IconVerticalSolidList"/>
    <dgm:cxn modelId="{31D2A11B-DC05-4BA9-AA3F-3FE272A05C0C}" type="presParOf" srcId="{FDF2C908-BD96-4B78-B4E2-244245FB44E7}" destId="{7F63A5E1-CB03-4319-AC6C-0E130DB6B2A8}" srcOrd="5" destOrd="0" presId="urn:microsoft.com/office/officeart/2018/2/layout/IconVerticalSolidList"/>
    <dgm:cxn modelId="{8586F672-8AB9-4593-95C1-30CB6651C9AE}" type="presParOf" srcId="{FDF2C908-BD96-4B78-B4E2-244245FB44E7}" destId="{6E2B1CC9-49F7-40A6-BB57-F335A3FEC873}" srcOrd="6" destOrd="0" presId="urn:microsoft.com/office/officeart/2018/2/layout/IconVerticalSolidList"/>
    <dgm:cxn modelId="{94FA913E-5526-429F-91DD-2D56C3B6643A}" type="presParOf" srcId="{6E2B1CC9-49F7-40A6-BB57-F335A3FEC873}" destId="{70DBC0C6-C123-487F-B2C7-EDA3673393A2}" srcOrd="0" destOrd="0" presId="urn:microsoft.com/office/officeart/2018/2/layout/IconVerticalSolidList"/>
    <dgm:cxn modelId="{0D9F13DE-352B-42BC-92EF-3C0FEC62869B}" type="presParOf" srcId="{6E2B1CC9-49F7-40A6-BB57-F335A3FEC873}" destId="{5EA483BA-C4EB-4F9F-BADE-0257098BEE07}" srcOrd="1" destOrd="0" presId="urn:microsoft.com/office/officeart/2018/2/layout/IconVerticalSolidList"/>
    <dgm:cxn modelId="{74F049AA-58A0-4691-B002-6C728BBFADA1}" type="presParOf" srcId="{6E2B1CC9-49F7-40A6-BB57-F335A3FEC873}" destId="{7B6F1713-2D20-4F96-83CC-C3F7138EB933}" srcOrd="2" destOrd="0" presId="urn:microsoft.com/office/officeart/2018/2/layout/IconVerticalSolidList"/>
    <dgm:cxn modelId="{AACEB3EF-87F7-4991-895D-12C8D358C403}" type="presParOf" srcId="{6E2B1CC9-49F7-40A6-BB57-F335A3FEC873}" destId="{A99EEDE1-163A-4D51-9149-51D4F294C13A}" srcOrd="3" destOrd="0" presId="urn:microsoft.com/office/officeart/2018/2/layout/IconVerticalSolidList"/>
    <dgm:cxn modelId="{184224F8-7F2B-4843-B2E3-5A9C947EFD62}" type="presParOf" srcId="{FDF2C908-BD96-4B78-B4E2-244245FB44E7}" destId="{A08F5043-1E21-4354-94E4-46F0354E6F55}" srcOrd="7" destOrd="0" presId="urn:microsoft.com/office/officeart/2018/2/layout/IconVerticalSolidList"/>
    <dgm:cxn modelId="{A02F5C08-22E7-43E3-9BB8-86539961E554}" type="presParOf" srcId="{FDF2C908-BD96-4B78-B4E2-244245FB44E7}" destId="{CFD5090F-18D5-435E-B46B-363FA57C7FCF}" srcOrd="8" destOrd="0" presId="urn:microsoft.com/office/officeart/2018/2/layout/IconVerticalSolidList"/>
    <dgm:cxn modelId="{2300EB9D-7376-4F71-BB42-6CFD9295B711}" type="presParOf" srcId="{CFD5090F-18D5-435E-B46B-363FA57C7FCF}" destId="{86D09165-2B00-4A29-AF06-97A579F8470F}" srcOrd="0" destOrd="0" presId="urn:microsoft.com/office/officeart/2018/2/layout/IconVerticalSolidList"/>
    <dgm:cxn modelId="{EC237241-07F1-4B8E-87AB-3AC9249155A8}" type="presParOf" srcId="{CFD5090F-18D5-435E-B46B-363FA57C7FCF}" destId="{BDE3A8AE-B078-4ADF-90D7-E7EBA5B836A7}" srcOrd="1" destOrd="0" presId="urn:microsoft.com/office/officeart/2018/2/layout/IconVerticalSolidList"/>
    <dgm:cxn modelId="{8DBE2393-0934-4B61-A2EB-49D177922750}" type="presParOf" srcId="{CFD5090F-18D5-435E-B46B-363FA57C7FCF}" destId="{47D84015-6729-4B19-B126-E6CFEB878BD7}" srcOrd="2" destOrd="0" presId="urn:microsoft.com/office/officeart/2018/2/layout/IconVerticalSolidList"/>
    <dgm:cxn modelId="{B01818C5-2EC9-4773-884F-1C512019F16F}" type="presParOf" srcId="{CFD5090F-18D5-435E-B46B-363FA57C7FCF}" destId="{3155F5F5-D844-4ABD-94BB-79086B51D4B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842C49E9-26EF-4435-BB46-E6BDF3695720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3DCAB6B9-52F0-4762-BEC2-C34CD5832CD5}">
      <dgm:prSet/>
      <dgm:spPr/>
      <dgm:t>
        <a:bodyPr/>
        <a:lstStyle/>
        <a:p>
          <a:pPr>
            <a:defRPr b="1"/>
          </a:pPr>
          <a:r>
            <a:rPr lang="en-US"/>
            <a:t>Senior staff, line managers &amp; learners</a:t>
          </a:r>
        </a:p>
      </dgm:t>
    </dgm:pt>
    <dgm:pt modelId="{A6341447-EA31-4D01-8860-5E01BFB67643}" type="parTrans" cxnId="{2E0801EE-FC0C-4064-809D-7D3D1EAD0DE8}">
      <dgm:prSet/>
      <dgm:spPr/>
      <dgm:t>
        <a:bodyPr/>
        <a:lstStyle/>
        <a:p>
          <a:endParaRPr lang="en-US"/>
        </a:p>
      </dgm:t>
    </dgm:pt>
    <dgm:pt modelId="{EBB015C3-8016-4B79-BC8C-3A41E43D7387}" type="sibTrans" cxnId="{2E0801EE-FC0C-4064-809D-7D3D1EAD0DE8}">
      <dgm:prSet/>
      <dgm:spPr/>
      <dgm:t>
        <a:bodyPr/>
        <a:lstStyle/>
        <a:p>
          <a:endParaRPr lang="en-US"/>
        </a:p>
      </dgm:t>
    </dgm:pt>
    <dgm:pt modelId="{695BBA61-B3FC-416E-BC4B-2AC7D26D7D19}">
      <dgm:prSet/>
      <dgm:spPr/>
      <dgm:t>
        <a:bodyPr/>
        <a:lstStyle/>
        <a:p>
          <a:pPr>
            <a:defRPr b="1"/>
          </a:pPr>
          <a:r>
            <a:rPr lang="en-US"/>
            <a:t>Key tests for stakeholders:</a:t>
          </a:r>
        </a:p>
      </dgm:t>
    </dgm:pt>
    <dgm:pt modelId="{A29AC52C-190F-449D-8C09-06B229D2090F}" type="parTrans" cxnId="{10D1C3BA-47C1-49B5-BAD6-593C7DCE541C}">
      <dgm:prSet/>
      <dgm:spPr/>
      <dgm:t>
        <a:bodyPr/>
        <a:lstStyle/>
        <a:p>
          <a:endParaRPr lang="en-US"/>
        </a:p>
      </dgm:t>
    </dgm:pt>
    <dgm:pt modelId="{0872B689-D107-461E-9D77-94576DF6FBC9}" type="sibTrans" cxnId="{10D1C3BA-47C1-49B5-BAD6-593C7DCE541C}">
      <dgm:prSet/>
      <dgm:spPr/>
      <dgm:t>
        <a:bodyPr/>
        <a:lstStyle/>
        <a:p>
          <a:endParaRPr lang="en-US"/>
        </a:p>
      </dgm:t>
    </dgm:pt>
    <dgm:pt modelId="{618287BF-DFBB-45C9-92EF-1E3DAA146D2F}">
      <dgm:prSet/>
      <dgm:spPr/>
      <dgm:t>
        <a:bodyPr/>
        <a:lstStyle/>
        <a:p>
          <a:r>
            <a:rPr lang="en-US"/>
            <a:t>Relevance</a:t>
          </a:r>
        </a:p>
      </dgm:t>
    </dgm:pt>
    <dgm:pt modelId="{579C848A-1EBC-4C19-9112-1640BA313CF2}" type="parTrans" cxnId="{0C956E4C-EC91-40F3-A88B-B54F0312E247}">
      <dgm:prSet/>
      <dgm:spPr/>
      <dgm:t>
        <a:bodyPr/>
        <a:lstStyle/>
        <a:p>
          <a:endParaRPr lang="en-US"/>
        </a:p>
      </dgm:t>
    </dgm:pt>
    <dgm:pt modelId="{A796F566-80B4-4CB4-8E33-02EB6AD51A8A}" type="sibTrans" cxnId="{0C956E4C-EC91-40F3-A88B-B54F0312E247}">
      <dgm:prSet/>
      <dgm:spPr/>
      <dgm:t>
        <a:bodyPr/>
        <a:lstStyle/>
        <a:p>
          <a:endParaRPr lang="en-US"/>
        </a:p>
      </dgm:t>
    </dgm:pt>
    <dgm:pt modelId="{DEBE4DC0-9EFA-4D2D-9709-B0D4862A1D3F}">
      <dgm:prSet/>
      <dgm:spPr/>
      <dgm:t>
        <a:bodyPr/>
        <a:lstStyle/>
        <a:p>
          <a:r>
            <a:rPr lang="en-US"/>
            <a:t>Alignment</a:t>
          </a:r>
        </a:p>
      </dgm:t>
    </dgm:pt>
    <dgm:pt modelId="{13E46DC9-59D0-4E71-9C10-9BDF9BFF25EC}" type="parTrans" cxnId="{206D8F75-A908-494E-A136-23AD653835FC}">
      <dgm:prSet/>
      <dgm:spPr/>
      <dgm:t>
        <a:bodyPr/>
        <a:lstStyle/>
        <a:p>
          <a:endParaRPr lang="en-US"/>
        </a:p>
      </dgm:t>
    </dgm:pt>
    <dgm:pt modelId="{C380F9FD-1C68-4E60-AF1D-F8F7A953ED4B}" type="sibTrans" cxnId="{206D8F75-A908-494E-A136-23AD653835FC}">
      <dgm:prSet/>
      <dgm:spPr/>
      <dgm:t>
        <a:bodyPr/>
        <a:lstStyle/>
        <a:p>
          <a:endParaRPr lang="en-US"/>
        </a:p>
      </dgm:t>
    </dgm:pt>
    <dgm:pt modelId="{B572ED6E-8F70-4171-AB12-098852CC182D}">
      <dgm:prSet/>
      <dgm:spPr/>
      <dgm:t>
        <a:bodyPr/>
        <a:lstStyle/>
        <a:p>
          <a:r>
            <a:rPr lang="en-US"/>
            <a:t>measurement</a:t>
          </a:r>
        </a:p>
      </dgm:t>
    </dgm:pt>
    <dgm:pt modelId="{51B49E61-851F-4CF5-B062-B10BEC76C8DE}" type="parTrans" cxnId="{14B357AC-6013-4300-BC73-70DBB1771E52}">
      <dgm:prSet/>
      <dgm:spPr/>
      <dgm:t>
        <a:bodyPr/>
        <a:lstStyle/>
        <a:p>
          <a:endParaRPr lang="en-US"/>
        </a:p>
      </dgm:t>
    </dgm:pt>
    <dgm:pt modelId="{61EE87DA-56CF-4811-9E20-543E24F12586}" type="sibTrans" cxnId="{14B357AC-6013-4300-BC73-70DBB1771E52}">
      <dgm:prSet/>
      <dgm:spPr/>
      <dgm:t>
        <a:bodyPr/>
        <a:lstStyle/>
        <a:p>
          <a:endParaRPr lang="en-US"/>
        </a:p>
      </dgm:t>
    </dgm:pt>
    <dgm:pt modelId="{BCA7588E-6D32-494C-A040-B8D7E8AAA7AF}" type="pres">
      <dgm:prSet presAssocID="{842C49E9-26EF-4435-BB46-E6BDF3695720}" presName="root" presStyleCnt="0">
        <dgm:presLayoutVars>
          <dgm:dir/>
          <dgm:resizeHandles val="exact"/>
        </dgm:presLayoutVars>
      </dgm:prSet>
      <dgm:spPr/>
    </dgm:pt>
    <dgm:pt modelId="{1E78FEE3-461D-46D2-885A-0F08B1038473}" type="pres">
      <dgm:prSet presAssocID="{3DCAB6B9-52F0-4762-BEC2-C34CD5832CD5}" presName="compNode" presStyleCnt="0"/>
      <dgm:spPr/>
    </dgm:pt>
    <dgm:pt modelId="{3BB2F13E-BCF5-4E47-B24E-C5897D354A17}" type="pres">
      <dgm:prSet presAssocID="{3DCAB6B9-52F0-4762-BEC2-C34CD5832CD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2CB67077-AFDD-4116-BF6F-DD4B0C58EB7B}" type="pres">
      <dgm:prSet presAssocID="{3DCAB6B9-52F0-4762-BEC2-C34CD5832CD5}" presName="iconSpace" presStyleCnt="0"/>
      <dgm:spPr/>
    </dgm:pt>
    <dgm:pt modelId="{29F82A5D-0D71-4DA0-A0C8-DA905175335E}" type="pres">
      <dgm:prSet presAssocID="{3DCAB6B9-52F0-4762-BEC2-C34CD5832CD5}" presName="parTx" presStyleLbl="revTx" presStyleIdx="0" presStyleCnt="4">
        <dgm:presLayoutVars>
          <dgm:chMax val="0"/>
          <dgm:chPref val="0"/>
        </dgm:presLayoutVars>
      </dgm:prSet>
      <dgm:spPr/>
    </dgm:pt>
    <dgm:pt modelId="{CF333436-B228-476D-8E76-42EF1AD6DF8D}" type="pres">
      <dgm:prSet presAssocID="{3DCAB6B9-52F0-4762-BEC2-C34CD5832CD5}" presName="txSpace" presStyleCnt="0"/>
      <dgm:spPr/>
    </dgm:pt>
    <dgm:pt modelId="{491DDC57-99D0-4586-BFD1-F1FC4D7FBE2B}" type="pres">
      <dgm:prSet presAssocID="{3DCAB6B9-52F0-4762-BEC2-C34CD5832CD5}" presName="desTx" presStyleLbl="revTx" presStyleIdx="1" presStyleCnt="4">
        <dgm:presLayoutVars/>
      </dgm:prSet>
      <dgm:spPr/>
    </dgm:pt>
    <dgm:pt modelId="{F8916A35-EAA3-429F-AB83-B535E7DDC2DE}" type="pres">
      <dgm:prSet presAssocID="{EBB015C3-8016-4B79-BC8C-3A41E43D7387}" presName="sibTrans" presStyleCnt="0"/>
      <dgm:spPr/>
    </dgm:pt>
    <dgm:pt modelId="{8BD515A7-844F-4CE5-AE92-73DC2B2B1AE4}" type="pres">
      <dgm:prSet presAssocID="{695BBA61-B3FC-416E-BC4B-2AC7D26D7D19}" presName="compNode" presStyleCnt="0"/>
      <dgm:spPr/>
    </dgm:pt>
    <dgm:pt modelId="{95688FAB-D383-40D9-8D73-D8DD5B712DEC}" type="pres">
      <dgm:prSet presAssocID="{695BBA61-B3FC-416E-BC4B-2AC7D26D7D1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1617F3E-12A2-453A-A34F-C5AB11053A63}" type="pres">
      <dgm:prSet presAssocID="{695BBA61-B3FC-416E-BC4B-2AC7D26D7D19}" presName="iconSpace" presStyleCnt="0"/>
      <dgm:spPr/>
    </dgm:pt>
    <dgm:pt modelId="{E0B2EFE6-8A32-4216-9676-3F26D66CD860}" type="pres">
      <dgm:prSet presAssocID="{695BBA61-B3FC-416E-BC4B-2AC7D26D7D19}" presName="parTx" presStyleLbl="revTx" presStyleIdx="2" presStyleCnt="4">
        <dgm:presLayoutVars>
          <dgm:chMax val="0"/>
          <dgm:chPref val="0"/>
        </dgm:presLayoutVars>
      </dgm:prSet>
      <dgm:spPr/>
    </dgm:pt>
    <dgm:pt modelId="{187A4139-6DD8-42F4-A9FB-5E9119881D93}" type="pres">
      <dgm:prSet presAssocID="{695BBA61-B3FC-416E-BC4B-2AC7D26D7D19}" presName="txSpace" presStyleCnt="0"/>
      <dgm:spPr/>
    </dgm:pt>
    <dgm:pt modelId="{DCE33040-B4B3-41E8-97D1-8CBE7FB96DC4}" type="pres">
      <dgm:prSet presAssocID="{695BBA61-B3FC-416E-BC4B-2AC7D26D7D19}" presName="desTx" presStyleLbl="revTx" presStyleIdx="3" presStyleCnt="4">
        <dgm:presLayoutVars/>
      </dgm:prSet>
      <dgm:spPr/>
    </dgm:pt>
  </dgm:ptLst>
  <dgm:cxnLst>
    <dgm:cxn modelId="{3D5FCB13-E7D6-4453-8726-DD53F6E48A1C}" type="presOf" srcId="{DEBE4DC0-9EFA-4D2D-9709-B0D4862A1D3F}" destId="{DCE33040-B4B3-41E8-97D1-8CBE7FB96DC4}" srcOrd="0" destOrd="1" presId="urn:microsoft.com/office/officeart/2018/5/layout/CenteredIconLabelDescriptionList"/>
    <dgm:cxn modelId="{0C956E4C-EC91-40F3-A88B-B54F0312E247}" srcId="{695BBA61-B3FC-416E-BC4B-2AC7D26D7D19}" destId="{618287BF-DFBB-45C9-92EF-1E3DAA146D2F}" srcOrd="0" destOrd="0" parTransId="{579C848A-1EBC-4C19-9112-1640BA313CF2}" sibTransId="{A796F566-80B4-4CB4-8E33-02EB6AD51A8A}"/>
    <dgm:cxn modelId="{982A7D75-C9DA-4D3D-AB65-E5F72726723E}" type="presOf" srcId="{842C49E9-26EF-4435-BB46-E6BDF3695720}" destId="{BCA7588E-6D32-494C-A040-B8D7E8AAA7AF}" srcOrd="0" destOrd="0" presId="urn:microsoft.com/office/officeart/2018/5/layout/CenteredIconLabelDescriptionList"/>
    <dgm:cxn modelId="{206D8F75-A908-494E-A136-23AD653835FC}" srcId="{695BBA61-B3FC-416E-BC4B-2AC7D26D7D19}" destId="{DEBE4DC0-9EFA-4D2D-9709-B0D4862A1D3F}" srcOrd="1" destOrd="0" parTransId="{13E46DC9-59D0-4E71-9C10-9BDF9BFF25EC}" sibTransId="{C380F9FD-1C68-4E60-AF1D-F8F7A953ED4B}"/>
    <dgm:cxn modelId="{0637E658-3D27-4FB4-8499-FC6E0759CC44}" type="presOf" srcId="{695BBA61-B3FC-416E-BC4B-2AC7D26D7D19}" destId="{E0B2EFE6-8A32-4216-9676-3F26D66CD860}" srcOrd="0" destOrd="0" presId="urn:microsoft.com/office/officeart/2018/5/layout/CenteredIconLabelDescriptionList"/>
    <dgm:cxn modelId="{735D9998-AE6B-4107-A21C-48CA6BE374E1}" type="presOf" srcId="{618287BF-DFBB-45C9-92EF-1E3DAA146D2F}" destId="{DCE33040-B4B3-41E8-97D1-8CBE7FB96DC4}" srcOrd="0" destOrd="0" presId="urn:microsoft.com/office/officeart/2018/5/layout/CenteredIconLabelDescriptionList"/>
    <dgm:cxn modelId="{14B357AC-6013-4300-BC73-70DBB1771E52}" srcId="{695BBA61-B3FC-416E-BC4B-2AC7D26D7D19}" destId="{B572ED6E-8F70-4171-AB12-098852CC182D}" srcOrd="2" destOrd="0" parTransId="{51B49E61-851F-4CF5-B062-B10BEC76C8DE}" sibTransId="{61EE87DA-56CF-4811-9E20-543E24F12586}"/>
    <dgm:cxn modelId="{4A8790AC-7A91-445A-8E11-049919EB4220}" type="presOf" srcId="{B572ED6E-8F70-4171-AB12-098852CC182D}" destId="{DCE33040-B4B3-41E8-97D1-8CBE7FB96DC4}" srcOrd="0" destOrd="2" presId="urn:microsoft.com/office/officeart/2018/5/layout/CenteredIconLabelDescriptionList"/>
    <dgm:cxn modelId="{10D1C3BA-47C1-49B5-BAD6-593C7DCE541C}" srcId="{842C49E9-26EF-4435-BB46-E6BDF3695720}" destId="{695BBA61-B3FC-416E-BC4B-2AC7D26D7D19}" srcOrd="1" destOrd="0" parTransId="{A29AC52C-190F-449D-8C09-06B229D2090F}" sibTransId="{0872B689-D107-461E-9D77-94576DF6FBC9}"/>
    <dgm:cxn modelId="{0FAE65C9-B552-4983-B39F-F682BD244C91}" type="presOf" srcId="{3DCAB6B9-52F0-4762-BEC2-C34CD5832CD5}" destId="{29F82A5D-0D71-4DA0-A0C8-DA905175335E}" srcOrd="0" destOrd="0" presId="urn:microsoft.com/office/officeart/2018/5/layout/CenteredIconLabelDescriptionList"/>
    <dgm:cxn modelId="{2E0801EE-FC0C-4064-809D-7D3D1EAD0DE8}" srcId="{842C49E9-26EF-4435-BB46-E6BDF3695720}" destId="{3DCAB6B9-52F0-4762-BEC2-C34CD5832CD5}" srcOrd="0" destOrd="0" parTransId="{A6341447-EA31-4D01-8860-5E01BFB67643}" sibTransId="{EBB015C3-8016-4B79-BC8C-3A41E43D7387}"/>
    <dgm:cxn modelId="{E02D0C87-EA42-4D2D-B3D6-1E7B4D63B0BD}" type="presParOf" srcId="{BCA7588E-6D32-494C-A040-B8D7E8AAA7AF}" destId="{1E78FEE3-461D-46D2-885A-0F08B1038473}" srcOrd="0" destOrd="0" presId="urn:microsoft.com/office/officeart/2018/5/layout/CenteredIconLabelDescriptionList"/>
    <dgm:cxn modelId="{D214D47E-FC07-4BDC-AED4-8D643C2439E1}" type="presParOf" srcId="{1E78FEE3-461D-46D2-885A-0F08B1038473}" destId="{3BB2F13E-BCF5-4E47-B24E-C5897D354A17}" srcOrd="0" destOrd="0" presId="urn:microsoft.com/office/officeart/2018/5/layout/CenteredIconLabelDescriptionList"/>
    <dgm:cxn modelId="{357BF93C-BAA1-4698-9475-13601C152E58}" type="presParOf" srcId="{1E78FEE3-461D-46D2-885A-0F08B1038473}" destId="{2CB67077-AFDD-4116-BF6F-DD4B0C58EB7B}" srcOrd="1" destOrd="0" presId="urn:microsoft.com/office/officeart/2018/5/layout/CenteredIconLabelDescriptionList"/>
    <dgm:cxn modelId="{8C35F350-3E3A-4924-9045-66DAF031ACAE}" type="presParOf" srcId="{1E78FEE3-461D-46D2-885A-0F08B1038473}" destId="{29F82A5D-0D71-4DA0-A0C8-DA905175335E}" srcOrd="2" destOrd="0" presId="urn:microsoft.com/office/officeart/2018/5/layout/CenteredIconLabelDescriptionList"/>
    <dgm:cxn modelId="{1B9EF631-8F7B-4EA7-957F-AF69C4FE77B0}" type="presParOf" srcId="{1E78FEE3-461D-46D2-885A-0F08B1038473}" destId="{CF333436-B228-476D-8E76-42EF1AD6DF8D}" srcOrd="3" destOrd="0" presId="urn:microsoft.com/office/officeart/2018/5/layout/CenteredIconLabelDescriptionList"/>
    <dgm:cxn modelId="{FFDE0150-A72F-4101-B9BF-D5BB887AF73A}" type="presParOf" srcId="{1E78FEE3-461D-46D2-885A-0F08B1038473}" destId="{491DDC57-99D0-4586-BFD1-F1FC4D7FBE2B}" srcOrd="4" destOrd="0" presId="urn:microsoft.com/office/officeart/2018/5/layout/CenteredIconLabelDescriptionList"/>
    <dgm:cxn modelId="{EA333EB9-F537-4919-84F5-F3E06FE1A2DC}" type="presParOf" srcId="{BCA7588E-6D32-494C-A040-B8D7E8AAA7AF}" destId="{F8916A35-EAA3-429F-AB83-B535E7DDC2DE}" srcOrd="1" destOrd="0" presId="urn:microsoft.com/office/officeart/2018/5/layout/CenteredIconLabelDescriptionList"/>
    <dgm:cxn modelId="{40DAFBFA-2E38-448B-9E59-E623736FB8CF}" type="presParOf" srcId="{BCA7588E-6D32-494C-A040-B8D7E8AAA7AF}" destId="{8BD515A7-844F-4CE5-AE92-73DC2B2B1AE4}" srcOrd="2" destOrd="0" presId="urn:microsoft.com/office/officeart/2018/5/layout/CenteredIconLabelDescriptionList"/>
    <dgm:cxn modelId="{E52EC059-2559-43B9-8795-565E57F11DB1}" type="presParOf" srcId="{8BD515A7-844F-4CE5-AE92-73DC2B2B1AE4}" destId="{95688FAB-D383-40D9-8D73-D8DD5B712DEC}" srcOrd="0" destOrd="0" presId="urn:microsoft.com/office/officeart/2018/5/layout/CenteredIconLabelDescriptionList"/>
    <dgm:cxn modelId="{9CC2E20C-0086-4066-8BCC-0BA651D91E54}" type="presParOf" srcId="{8BD515A7-844F-4CE5-AE92-73DC2B2B1AE4}" destId="{41617F3E-12A2-453A-A34F-C5AB11053A63}" srcOrd="1" destOrd="0" presId="urn:microsoft.com/office/officeart/2018/5/layout/CenteredIconLabelDescriptionList"/>
    <dgm:cxn modelId="{4911AC64-7C99-425E-B1CC-6C0CA6E80B46}" type="presParOf" srcId="{8BD515A7-844F-4CE5-AE92-73DC2B2B1AE4}" destId="{E0B2EFE6-8A32-4216-9676-3F26D66CD860}" srcOrd="2" destOrd="0" presId="urn:microsoft.com/office/officeart/2018/5/layout/CenteredIconLabelDescriptionList"/>
    <dgm:cxn modelId="{FB55267B-1A4E-4F52-A487-CDF647507889}" type="presParOf" srcId="{8BD515A7-844F-4CE5-AE92-73DC2B2B1AE4}" destId="{187A4139-6DD8-42F4-A9FB-5E9119881D93}" srcOrd="3" destOrd="0" presId="urn:microsoft.com/office/officeart/2018/5/layout/CenteredIconLabelDescriptionList"/>
    <dgm:cxn modelId="{82731AB0-F9A1-4B30-AA05-92EE45E9F5B5}" type="presParOf" srcId="{8BD515A7-844F-4CE5-AE92-73DC2B2B1AE4}" destId="{DCE33040-B4B3-41E8-97D1-8CBE7FB96DC4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80EF7D9C-9307-4AD7-A98D-E5DF198E9FC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5CC6EF8C-7A2D-4261-9B51-B4465BE4B393}">
      <dgm:prSet/>
      <dgm:spPr/>
      <dgm:t>
        <a:bodyPr/>
        <a:lstStyle/>
        <a:p>
          <a:r>
            <a:rPr lang="en-US"/>
            <a:t>Crucial to the success of any L&amp;D plan</a:t>
          </a:r>
        </a:p>
      </dgm:t>
    </dgm:pt>
    <dgm:pt modelId="{676EBAC8-1877-4973-A989-F29B152F8EEC}" type="parTrans" cxnId="{54DD9149-B747-4F40-A7F6-0384558C30E3}">
      <dgm:prSet/>
      <dgm:spPr/>
      <dgm:t>
        <a:bodyPr/>
        <a:lstStyle/>
        <a:p>
          <a:endParaRPr lang="en-US"/>
        </a:p>
      </dgm:t>
    </dgm:pt>
    <dgm:pt modelId="{E49AFEAC-0C8A-4C2B-ACC9-222AB2CCE193}" type="sibTrans" cxnId="{54DD9149-B747-4F40-A7F6-0384558C30E3}">
      <dgm:prSet/>
      <dgm:spPr/>
      <dgm:t>
        <a:bodyPr/>
        <a:lstStyle/>
        <a:p>
          <a:endParaRPr lang="en-US"/>
        </a:p>
      </dgm:t>
    </dgm:pt>
    <dgm:pt modelId="{B4ADA31E-9474-492F-9C1E-F3C1A85583CF}">
      <dgm:prSet/>
      <dgm:spPr/>
      <dgm:t>
        <a:bodyPr/>
        <a:lstStyle/>
        <a:p>
          <a:r>
            <a:rPr lang="en-US"/>
            <a:t>People development is a fundamental part of any line manager's role</a:t>
          </a:r>
        </a:p>
      </dgm:t>
    </dgm:pt>
    <dgm:pt modelId="{CAA9BB05-5AF0-4370-AB9D-353E2039E09B}" type="parTrans" cxnId="{59F4693D-303F-46B2-BEA2-FF6410A394C9}">
      <dgm:prSet/>
      <dgm:spPr/>
      <dgm:t>
        <a:bodyPr/>
        <a:lstStyle/>
        <a:p>
          <a:endParaRPr lang="en-US"/>
        </a:p>
      </dgm:t>
    </dgm:pt>
    <dgm:pt modelId="{A9CA2298-DA88-478B-AE3D-2EAA15F98A00}" type="sibTrans" cxnId="{59F4693D-303F-46B2-BEA2-FF6410A394C9}">
      <dgm:prSet/>
      <dgm:spPr/>
      <dgm:t>
        <a:bodyPr/>
        <a:lstStyle/>
        <a:p>
          <a:endParaRPr lang="en-US"/>
        </a:p>
      </dgm:t>
    </dgm:pt>
    <dgm:pt modelId="{1C29088D-A0FA-4A2D-8B66-BFAE9805C3F4}">
      <dgm:prSet/>
      <dgm:spPr/>
      <dgm:t>
        <a:bodyPr/>
        <a:lstStyle/>
        <a:p>
          <a:r>
            <a:rPr lang="en-US"/>
            <a:t>Should role model development</a:t>
          </a:r>
        </a:p>
      </dgm:t>
    </dgm:pt>
    <dgm:pt modelId="{EAED1119-F13F-4FB8-BF38-426A9AF0CE90}" type="parTrans" cxnId="{C8A0501A-8664-40D8-BE74-2EF3C63C49F9}">
      <dgm:prSet/>
      <dgm:spPr/>
      <dgm:t>
        <a:bodyPr/>
        <a:lstStyle/>
        <a:p>
          <a:endParaRPr lang="en-US"/>
        </a:p>
      </dgm:t>
    </dgm:pt>
    <dgm:pt modelId="{F65F09F9-B3D4-4B28-AE7A-70E23879107E}" type="sibTrans" cxnId="{C8A0501A-8664-40D8-BE74-2EF3C63C49F9}">
      <dgm:prSet/>
      <dgm:spPr/>
      <dgm:t>
        <a:bodyPr/>
        <a:lstStyle/>
        <a:p>
          <a:endParaRPr lang="en-US"/>
        </a:p>
      </dgm:t>
    </dgm:pt>
    <dgm:pt modelId="{75CC4D72-7B13-42E7-B264-FB954237B6A7}">
      <dgm:prSet/>
      <dgm:spPr/>
      <dgm:t>
        <a:bodyPr/>
        <a:lstStyle/>
        <a:p>
          <a:r>
            <a:rPr lang="en-US"/>
            <a:t>Should be an expected part of the line manager's role</a:t>
          </a:r>
        </a:p>
      </dgm:t>
    </dgm:pt>
    <dgm:pt modelId="{EEF05B2A-081C-4B96-9B4F-B6954A6C037F}" type="parTrans" cxnId="{920F074D-AFB6-4827-B554-2D8AC901F7C5}">
      <dgm:prSet/>
      <dgm:spPr/>
      <dgm:t>
        <a:bodyPr/>
        <a:lstStyle/>
        <a:p>
          <a:endParaRPr lang="en-US"/>
        </a:p>
      </dgm:t>
    </dgm:pt>
    <dgm:pt modelId="{904D70F6-B417-468D-9760-4A0C31D2360B}" type="sibTrans" cxnId="{920F074D-AFB6-4827-B554-2D8AC901F7C5}">
      <dgm:prSet/>
      <dgm:spPr/>
      <dgm:t>
        <a:bodyPr/>
        <a:lstStyle/>
        <a:p>
          <a:endParaRPr lang="en-US"/>
        </a:p>
      </dgm:t>
    </dgm:pt>
    <dgm:pt modelId="{BFF7C54B-7CCD-4DED-BAB3-6BD73BDEBA79}" type="pres">
      <dgm:prSet presAssocID="{80EF7D9C-9307-4AD7-A98D-E5DF198E9FCE}" presName="root" presStyleCnt="0">
        <dgm:presLayoutVars>
          <dgm:dir/>
          <dgm:resizeHandles val="exact"/>
        </dgm:presLayoutVars>
      </dgm:prSet>
      <dgm:spPr/>
    </dgm:pt>
    <dgm:pt modelId="{4DB8B202-9C9A-4B4C-994C-7EFCB3A80148}" type="pres">
      <dgm:prSet presAssocID="{5CC6EF8C-7A2D-4261-9B51-B4465BE4B393}" presName="compNode" presStyleCnt="0"/>
      <dgm:spPr/>
    </dgm:pt>
    <dgm:pt modelId="{9E2F493A-9E3D-47EC-B206-A6B4E7DD3C4D}" type="pres">
      <dgm:prSet presAssocID="{5CC6EF8C-7A2D-4261-9B51-B4465BE4B39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04EFB167-F186-4186-9FC7-A82F1F17F265}" type="pres">
      <dgm:prSet presAssocID="{5CC6EF8C-7A2D-4261-9B51-B4465BE4B393}" presName="spaceRect" presStyleCnt="0"/>
      <dgm:spPr/>
    </dgm:pt>
    <dgm:pt modelId="{B147572C-D445-4085-A885-BDBD74A7000A}" type="pres">
      <dgm:prSet presAssocID="{5CC6EF8C-7A2D-4261-9B51-B4465BE4B393}" presName="textRect" presStyleLbl="revTx" presStyleIdx="0" presStyleCnt="4">
        <dgm:presLayoutVars>
          <dgm:chMax val="1"/>
          <dgm:chPref val="1"/>
        </dgm:presLayoutVars>
      </dgm:prSet>
      <dgm:spPr/>
    </dgm:pt>
    <dgm:pt modelId="{45588614-B41F-49F1-9D5B-C9C5DEE1146E}" type="pres">
      <dgm:prSet presAssocID="{E49AFEAC-0C8A-4C2B-ACC9-222AB2CCE193}" presName="sibTrans" presStyleCnt="0"/>
      <dgm:spPr/>
    </dgm:pt>
    <dgm:pt modelId="{61AE4B40-CCC9-497A-A52E-EDB5A5D338F9}" type="pres">
      <dgm:prSet presAssocID="{B4ADA31E-9474-492F-9C1E-F3C1A85583CF}" presName="compNode" presStyleCnt="0"/>
      <dgm:spPr/>
    </dgm:pt>
    <dgm:pt modelId="{6339201F-7A73-4B96-99C4-993FCE2460C5}" type="pres">
      <dgm:prSet presAssocID="{B4ADA31E-9474-492F-9C1E-F3C1A85583C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925A50D4-4276-49DC-9BDF-3767649949E0}" type="pres">
      <dgm:prSet presAssocID="{B4ADA31E-9474-492F-9C1E-F3C1A85583CF}" presName="spaceRect" presStyleCnt="0"/>
      <dgm:spPr/>
    </dgm:pt>
    <dgm:pt modelId="{374F8FC9-621D-4ECC-880A-54AB9BF10147}" type="pres">
      <dgm:prSet presAssocID="{B4ADA31E-9474-492F-9C1E-F3C1A85583CF}" presName="textRect" presStyleLbl="revTx" presStyleIdx="1" presStyleCnt="4">
        <dgm:presLayoutVars>
          <dgm:chMax val="1"/>
          <dgm:chPref val="1"/>
        </dgm:presLayoutVars>
      </dgm:prSet>
      <dgm:spPr/>
    </dgm:pt>
    <dgm:pt modelId="{AB57CF22-FD46-4583-9BBB-7EA97F602369}" type="pres">
      <dgm:prSet presAssocID="{A9CA2298-DA88-478B-AE3D-2EAA15F98A00}" presName="sibTrans" presStyleCnt="0"/>
      <dgm:spPr/>
    </dgm:pt>
    <dgm:pt modelId="{A26E8647-FB55-47FF-93E1-93EDFE88C95E}" type="pres">
      <dgm:prSet presAssocID="{1C29088D-A0FA-4A2D-8B66-BFAE9805C3F4}" presName="compNode" presStyleCnt="0"/>
      <dgm:spPr/>
    </dgm:pt>
    <dgm:pt modelId="{FF1F0C06-AFEF-4614-9A87-510A1FF4B89B}" type="pres">
      <dgm:prSet presAssocID="{1C29088D-A0FA-4A2D-8B66-BFAE9805C3F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AAC58952-5F14-4372-AF56-CC7DAE5B1B1E}" type="pres">
      <dgm:prSet presAssocID="{1C29088D-A0FA-4A2D-8B66-BFAE9805C3F4}" presName="spaceRect" presStyleCnt="0"/>
      <dgm:spPr/>
    </dgm:pt>
    <dgm:pt modelId="{A0BF1D39-FB03-481E-B7FE-97E452B7DEF3}" type="pres">
      <dgm:prSet presAssocID="{1C29088D-A0FA-4A2D-8B66-BFAE9805C3F4}" presName="textRect" presStyleLbl="revTx" presStyleIdx="2" presStyleCnt="4">
        <dgm:presLayoutVars>
          <dgm:chMax val="1"/>
          <dgm:chPref val="1"/>
        </dgm:presLayoutVars>
      </dgm:prSet>
      <dgm:spPr/>
    </dgm:pt>
    <dgm:pt modelId="{C51B7ACA-7F2C-471F-9058-39CADEF6CE8D}" type="pres">
      <dgm:prSet presAssocID="{F65F09F9-B3D4-4B28-AE7A-70E23879107E}" presName="sibTrans" presStyleCnt="0"/>
      <dgm:spPr/>
    </dgm:pt>
    <dgm:pt modelId="{3F4C967B-CEC5-4574-8681-CB82AE234743}" type="pres">
      <dgm:prSet presAssocID="{75CC4D72-7B13-42E7-B264-FB954237B6A7}" presName="compNode" presStyleCnt="0"/>
      <dgm:spPr/>
    </dgm:pt>
    <dgm:pt modelId="{4474B7B8-2666-4F0A-8DB1-33597AC13546}" type="pres">
      <dgm:prSet presAssocID="{75CC4D72-7B13-42E7-B264-FB954237B6A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20FFAC24-1AFF-4EA4-B386-0AFC582900E6}" type="pres">
      <dgm:prSet presAssocID="{75CC4D72-7B13-42E7-B264-FB954237B6A7}" presName="spaceRect" presStyleCnt="0"/>
      <dgm:spPr/>
    </dgm:pt>
    <dgm:pt modelId="{5017E9DE-F3A5-4D56-8C8C-A41537BF3235}" type="pres">
      <dgm:prSet presAssocID="{75CC4D72-7B13-42E7-B264-FB954237B6A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8A0501A-8664-40D8-BE74-2EF3C63C49F9}" srcId="{80EF7D9C-9307-4AD7-A98D-E5DF198E9FCE}" destId="{1C29088D-A0FA-4A2D-8B66-BFAE9805C3F4}" srcOrd="2" destOrd="0" parTransId="{EAED1119-F13F-4FB8-BF38-426A9AF0CE90}" sibTransId="{F65F09F9-B3D4-4B28-AE7A-70E23879107E}"/>
    <dgm:cxn modelId="{1C4D8A25-4CE6-4E32-BC72-2D4E3069AE9B}" type="presOf" srcId="{80EF7D9C-9307-4AD7-A98D-E5DF198E9FCE}" destId="{BFF7C54B-7CCD-4DED-BAB3-6BD73BDEBA79}" srcOrd="0" destOrd="0" presId="urn:microsoft.com/office/officeart/2018/2/layout/IconLabelList"/>
    <dgm:cxn modelId="{13AD342A-E671-4C90-93DF-07E9622AA3BE}" type="presOf" srcId="{75CC4D72-7B13-42E7-B264-FB954237B6A7}" destId="{5017E9DE-F3A5-4D56-8C8C-A41537BF3235}" srcOrd="0" destOrd="0" presId="urn:microsoft.com/office/officeart/2018/2/layout/IconLabelList"/>
    <dgm:cxn modelId="{770FC439-03F2-4764-BA1E-79CDDA0B7091}" type="presOf" srcId="{1C29088D-A0FA-4A2D-8B66-BFAE9805C3F4}" destId="{A0BF1D39-FB03-481E-B7FE-97E452B7DEF3}" srcOrd="0" destOrd="0" presId="urn:microsoft.com/office/officeart/2018/2/layout/IconLabelList"/>
    <dgm:cxn modelId="{59F4693D-303F-46B2-BEA2-FF6410A394C9}" srcId="{80EF7D9C-9307-4AD7-A98D-E5DF198E9FCE}" destId="{B4ADA31E-9474-492F-9C1E-F3C1A85583CF}" srcOrd="1" destOrd="0" parTransId="{CAA9BB05-5AF0-4370-AB9D-353E2039E09B}" sibTransId="{A9CA2298-DA88-478B-AE3D-2EAA15F98A00}"/>
    <dgm:cxn modelId="{C73DC75E-99E7-46DF-B0E5-9BAC392B8B55}" type="presOf" srcId="{5CC6EF8C-7A2D-4261-9B51-B4465BE4B393}" destId="{B147572C-D445-4085-A885-BDBD74A7000A}" srcOrd="0" destOrd="0" presId="urn:microsoft.com/office/officeart/2018/2/layout/IconLabelList"/>
    <dgm:cxn modelId="{54DD9149-B747-4F40-A7F6-0384558C30E3}" srcId="{80EF7D9C-9307-4AD7-A98D-E5DF198E9FCE}" destId="{5CC6EF8C-7A2D-4261-9B51-B4465BE4B393}" srcOrd="0" destOrd="0" parTransId="{676EBAC8-1877-4973-A989-F29B152F8EEC}" sibTransId="{E49AFEAC-0C8A-4C2B-ACC9-222AB2CCE193}"/>
    <dgm:cxn modelId="{920F074D-AFB6-4827-B554-2D8AC901F7C5}" srcId="{80EF7D9C-9307-4AD7-A98D-E5DF198E9FCE}" destId="{75CC4D72-7B13-42E7-B264-FB954237B6A7}" srcOrd="3" destOrd="0" parTransId="{EEF05B2A-081C-4B96-9B4F-B6954A6C037F}" sibTransId="{904D70F6-B417-468D-9760-4A0C31D2360B}"/>
    <dgm:cxn modelId="{5A0F8181-3166-4746-BA73-E6022F1BE555}" type="presOf" srcId="{B4ADA31E-9474-492F-9C1E-F3C1A85583CF}" destId="{374F8FC9-621D-4ECC-880A-54AB9BF10147}" srcOrd="0" destOrd="0" presId="urn:microsoft.com/office/officeart/2018/2/layout/IconLabelList"/>
    <dgm:cxn modelId="{5A4843B1-DA8D-46D4-9C0F-45B59EBB4F06}" type="presParOf" srcId="{BFF7C54B-7CCD-4DED-BAB3-6BD73BDEBA79}" destId="{4DB8B202-9C9A-4B4C-994C-7EFCB3A80148}" srcOrd="0" destOrd="0" presId="urn:microsoft.com/office/officeart/2018/2/layout/IconLabelList"/>
    <dgm:cxn modelId="{28366C32-1936-4E69-9893-50670EE8C95F}" type="presParOf" srcId="{4DB8B202-9C9A-4B4C-994C-7EFCB3A80148}" destId="{9E2F493A-9E3D-47EC-B206-A6B4E7DD3C4D}" srcOrd="0" destOrd="0" presId="urn:microsoft.com/office/officeart/2018/2/layout/IconLabelList"/>
    <dgm:cxn modelId="{1E897B87-FECE-41B7-A44F-15F281AC0DF8}" type="presParOf" srcId="{4DB8B202-9C9A-4B4C-994C-7EFCB3A80148}" destId="{04EFB167-F186-4186-9FC7-A82F1F17F265}" srcOrd="1" destOrd="0" presId="urn:microsoft.com/office/officeart/2018/2/layout/IconLabelList"/>
    <dgm:cxn modelId="{7CD12BE6-6208-41F7-9C70-C47C94A3D01E}" type="presParOf" srcId="{4DB8B202-9C9A-4B4C-994C-7EFCB3A80148}" destId="{B147572C-D445-4085-A885-BDBD74A7000A}" srcOrd="2" destOrd="0" presId="urn:microsoft.com/office/officeart/2018/2/layout/IconLabelList"/>
    <dgm:cxn modelId="{67FF3CEA-94B7-49E4-8C1A-8E4BC2F58F01}" type="presParOf" srcId="{BFF7C54B-7CCD-4DED-BAB3-6BD73BDEBA79}" destId="{45588614-B41F-49F1-9D5B-C9C5DEE1146E}" srcOrd="1" destOrd="0" presId="urn:microsoft.com/office/officeart/2018/2/layout/IconLabelList"/>
    <dgm:cxn modelId="{09282971-F7D7-4AC4-8636-8F51EF1AB772}" type="presParOf" srcId="{BFF7C54B-7CCD-4DED-BAB3-6BD73BDEBA79}" destId="{61AE4B40-CCC9-497A-A52E-EDB5A5D338F9}" srcOrd="2" destOrd="0" presId="urn:microsoft.com/office/officeart/2018/2/layout/IconLabelList"/>
    <dgm:cxn modelId="{7D030C3E-A13C-42AC-8FA4-895E022E2A4C}" type="presParOf" srcId="{61AE4B40-CCC9-497A-A52E-EDB5A5D338F9}" destId="{6339201F-7A73-4B96-99C4-993FCE2460C5}" srcOrd="0" destOrd="0" presId="urn:microsoft.com/office/officeart/2018/2/layout/IconLabelList"/>
    <dgm:cxn modelId="{38DE3736-1FD7-4370-B845-E23D6817A49A}" type="presParOf" srcId="{61AE4B40-CCC9-497A-A52E-EDB5A5D338F9}" destId="{925A50D4-4276-49DC-9BDF-3767649949E0}" srcOrd="1" destOrd="0" presId="urn:microsoft.com/office/officeart/2018/2/layout/IconLabelList"/>
    <dgm:cxn modelId="{00D4A7B0-47AA-4592-A5FC-304C6B63A244}" type="presParOf" srcId="{61AE4B40-CCC9-497A-A52E-EDB5A5D338F9}" destId="{374F8FC9-621D-4ECC-880A-54AB9BF10147}" srcOrd="2" destOrd="0" presId="urn:microsoft.com/office/officeart/2018/2/layout/IconLabelList"/>
    <dgm:cxn modelId="{42D9A0F5-2B61-429D-A1C3-9D7AE6412162}" type="presParOf" srcId="{BFF7C54B-7CCD-4DED-BAB3-6BD73BDEBA79}" destId="{AB57CF22-FD46-4583-9BBB-7EA97F602369}" srcOrd="3" destOrd="0" presId="urn:microsoft.com/office/officeart/2018/2/layout/IconLabelList"/>
    <dgm:cxn modelId="{9F1B8BD6-897E-42D8-92BD-799FD096CB1A}" type="presParOf" srcId="{BFF7C54B-7CCD-4DED-BAB3-6BD73BDEBA79}" destId="{A26E8647-FB55-47FF-93E1-93EDFE88C95E}" srcOrd="4" destOrd="0" presId="urn:microsoft.com/office/officeart/2018/2/layout/IconLabelList"/>
    <dgm:cxn modelId="{431F3943-25B8-4747-AA74-C998DE07BDD5}" type="presParOf" srcId="{A26E8647-FB55-47FF-93E1-93EDFE88C95E}" destId="{FF1F0C06-AFEF-4614-9A87-510A1FF4B89B}" srcOrd="0" destOrd="0" presId="urn:microsoft.com/office/officeart/2018/2/layout/IconLabelList"/>
    <dgm:cxn modelId="{17B7B7FF-A45D-48E4-8784-F9338E6D9CC0}" type="presParOf" srcId="{A26E8647-FB55-47FF-93E1-93EDFE88C95E}" destId="{AAC58952-5F14-4372-AF56-CC7DAE5B1B1E}" srcOrd="1" destOrd="0" presId="urn:microsoft.com/office/officeart/2018/2/layout/IconLabelList"/>
    <dgm:cxn modelId="{4C1F73C0-BA37-4401-AF47-277FA8987C7B}" type="presParOf" srcId="{A26E8647-FB55-47FF-93E1-93EDFE88C95E}" destId="{A0BF1D39-FB03-481E-B7FE-97E452B7DEF3}" srcOrd="2" destOrd="0" presId="urn:microsoft.com/office/officeart/2018/2/layout/IconLabelList"/>
    <dgm:cxn modelId="{90BA4176-A77F-4612-8FB4-5AC2504E5DF3}" type="presParOf" srcId="{BFF7C54B-7CCD-4DED-BAB3-6BD73BDEBA79}" destId="{C51B7ACA-7F2C-471F-9058-39CADEF6CE8D}" srcOrd="5" destOrd="0" presId="urn:microsoft.com/office/officeart/2018/2/layout/IconLabelList"/>
    <dgm:cxn modelId="{7FA06CA6-71F5-4AB1-9AA4-676AD3D6B083}" type="presParOf" srcId="{BFF7C54B-7CCD-4DED-BAB3-6BD73BDEBA79}" destId="{3F4C967B-CEC5-4574-8681-CB82AE234743}" srcOrd="6" destOrd="0" presId="urn:microsoft.com/office/officeart/2018/2/layout/IconLabelList"/>
    <dgm:cxn modelId="{F2C8D336-74BD-4128-AC27-25CA27C7C423}" type="presParOf" srcId="{3F4C967B-CEC5-4574-8681-CB82AE234743}" destId="{4474B7B8-2666-4F0A-8DB1-33597AC13546}" srcOrd="0" destOrd="0" presId="urn:microsoft.com/office/officeart/2018/2/layout/IconLabelList"/>
    <dgm:cxn modelId="{0AD869F9-B9C3-4FD9-ACA8-2DB6DB63A2A7}" type="presParOf" srcId="{3F4C967B-CEC5-4574-8681-CB82AE234743}" destId="{20FFAC24-1AFF-4EA4-B386-0AFC582900E6}" srcOrd="1" destOrd="0" presId="urn:microsoft.com/office/officeart/2018/2/layout/IconLabelList"/>
    <dgm:cxn modelId="{70083A0A-17DF-48C9-AF22-16DA5BE3FED2}" type="presParOf" srcId="{3F4C967B-CEC5-4574-8681-CB82AE234743}" destId="{5017E9DE-F3A5-4D56-8C8C-A41537BF323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C022C53C-3956-4183-A63C-AD539F79B0D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464224B-B488-466D-8128-A0307F69DE7C}">
      <dgm:prSet/>
      <dgm:spPr/>
      <dgm:t>
        <a:bodyPr/>
        <a:lstStyle/>
        <a:p>
          <a:r>
            <a:rPr lang="en-US"/>
            <a:t>Two way discussion</a:t>
          </a:r>
        </a:p>
      </dgm:t>
    </dgm:pt>
    <dgm:pt modelId="{5838B4C3-51CA-419E-B9C1-8D87D3FFA915}" type="parTrans" cxnId="{F6963502-A06F-42D2-B364-C386DDA2D534}">
      <dgm:prSet/>
      <dgm:spPr/>
      <dgm:t>
        <a:bodyPr/>
        <a:lstStyle/>
        <a:p>
          <a:endParaRPr lang="en-US"/>
        </a:p>
      </dgm:t>
    </dgm:pt>
    <dgm:pt modelId="{73DB9233-A644-4152-BE72-4FE6D1175D47}" type="sibTrans" cxnId="{F6963502-A06F-42D2-B364-C386DDA2D534}">
      <dgm:prSet/>
      <dgm:spPr/>
      <dgm:t>
        <a:bodyPr/>
        <a:lstStyle/>
        <a:p>
          <a:endParaRPr lang="en-US"/>
        </a:p>
      </dgm:t>
    </dgm:pt>
    <dgm:pt modelId="{541A6455-C74D-46E6-8FE0-1004EE52EDC3}">
      <dgm:prSet/>
      <dgm:spPr/>
      <dgm:t>
        <a:bodyPr/>
        <a:lstStyle/>
        <a:p>
          <a:r>
            <a:rPr lang="en-US"/>
            <a:t>Regular, supportive and open feedback on progress</a:t>
          </a:r>
        </a:p>
      </dgm:t>
    </dgm:pt>
    <dgm:pt modelId="{8A02725D-671B-4D8B-A878-968B6801E905}" type="parTrans" cxnId="{34D61947-D8D8-46F1-8255-9485C20CE5EB}">
      <dgm:prSet/>
      <dgm:spPr/>
      <dgm:t>
        <a:bodyPr/>
        <a:lstStyle/>
        <a:p>
          <a:endParaRPr lang="en-US"/>
        </a:p>
      </dgm:t>
    </dgm:pt>
    <dgm:pt modelId="{3F253B02-AD73-4F47-8531-7A8165821CBA}" type="sibTrans" cxnId="{34D61947-D8D8-46F1-8255-9485C20CE5EB}">
      <dgm:prSet/>
      <dgm:spPr/>
      <dgm:t>
        <a:bodyPr/>
        <a:lstStyle/>
        <a:p>
          <a:endParaRPr lang="en-US"/>
        </a:p>
      </dgm:t>
    </dgm:pt>
    <dgm:pt modelId="{9B9FEB61-B08D-46E3-877E-2DEAFF2487BF}">
      <dgm:prSet/>
      <dgm:spPr/>
      <dgm:t>
        <a:bodyPr/>
        <a:lstStyle/>
        <a:p>
          <a:r>
            <a:rPr lang="en-US"/>
            <a:t>Links to L&amp;D, talent management, succession planning and performance measurement</a:t>
          </a:r>
        </a:p>
      </dgm:t>
    </dgm:pt>
    <dgm:pt modelId="{10700C2F-C9F5-4B79-8983-975BDD9A1A6E}" type="parTrans" cxnId="{B4ACB013-5925-40BB-869B-652A9DCBC843}">
      <dgm:prSet/>
      <dgm:spPr/>
      <dgm:t>
        <a:bodyPr/>
        <a:lstStyle/>
        <a:p>
          <a:endParaRPr lang="en-US"/>
        </a:p>
      </dgm:t>
    </dgm:pt>
    <dgm:pt modelId="{7431B2B2-65C1-4184-A61C-C229B7E6D7F4}" type="sibTrans" cxnId="{B4ACB013-5925-40BB-869B-652A9DCBC843}">
      <dgm:prSet/>
      <dgm:spPr/>
      <dgm:t>
        <a:bodyPr/>
        <a:lstStyle/>
        <a:p>
          <a:endParaRPr lang="en-US"/>
        </a:p>
      </dgm:t>
    </dgm:pt>
    <dgm:pt modelId="{CAE2BFC3-0914-4742-8520-2F1F41205856}">
      <dgm:prSet/>
      <dgm:spPr/>
      <dgm:t>
        <a:bodyPr/>
        <a:lstStyle/>
        <a:p>
          <a:r>
            <a:rPr lang="en-US"/>
            <a:t>Involves setting and reviewing objectives</a:t>
          </a:r>
        </a:p>
      </dgm:t>
    </dgm:pt>
    <dgm:pt modelId="{96EF4DE3-4786-4FEA-B9EC-4D708E39C0A4}" type="parTrans" cxnId="{A1F12935-16AF-4A98-92E4-5462A189ED65}">
      <dgm:prSet/>
      <dgm:spPr/>
      <dgm:t>
        <a:bodyPr/>
        <a:lstStyle/>
        <a:p>
          <a:endParaRPr lang="en-US"/>
        </a:p>
      </dgm:t>
    </dgm:pt>
    <dgm:pt modelId="{413E6D90-6813-4DF8-AE54-1B50AEBB23E6}" type="sibTrans" cxnId="{A1F12935-16AF-4A98-92E4-5462A189ED65}">
      <dgm:prSet/>
      <dgm:spPr/>
      <dgm:t>
        <a:bodyPr/>
        <a:lstStyle/>
        <a:p>
          <a:endParaRPr lang="en-US"/>
        </a:p>
      </dgm:t>
    </dgm:pt>
    <dgm:pt modelId="{3BA5135D-B392-468B-A315-E443CB428F16}" type="pres">
      <dgm:prSet presAssocID="{C022C53C-3956-4183-A63C-AD539F79B0D3}" presName="root" presStyleCnt="0">
        <dgm:presLayoutVars>
          <dgm:dir/>
          <dgm:resizeHandles val="exact"/>
        </dgm:presLayoutVars>
      </dgm:prSet>
      <dgm:spPr/>
    </dgm:pt>
    <dgm:pt modelId="{85E90346-2317-4C3F-8B47-E7855FDE635E}" type="pres">
      <dgm:prSet presAssocID="{E464224B-B488-466D-8128-A0307F69DE7C}" presName="compNode" presStyleCnt="0"/>
      <dgm:spPr/>
    </dgm:pt>
    <dgm:pt modelId="{D4925797-20D0-4E49-8CA2-C229716EF8E9}" type="pres">
      <dgm:prSet presAssocID="{E464224B-B488-466D-8128-A0307F69DE7C}" presName="bgRect" presStyleLbl="bgShp" presStyleIdx="0" presStyleCnt="4"/>
      <dgm:spPr/>
    </dgm:pt>
    <dgm:pt modelId="{A5E21804-2032-45D2-A956-DD86D99FAD2E}" type="pres">
      <dgm:prSet presAssocID="{E464224B-B488-466D-8128-A0307F69DE7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75AF26CD-B72A-4DF1-97E7-A14468E60590}" type="pres">
      <dgm:prSet presAssocID="{E464224B-B488-466D-8128-A0307F69DE7C}" presName="spaceRect" presStyleCnt="0"/>
      <dgm:spPr/>
    </dgm:pt>
    <dgm:pt modelId="{16F9C3AD-3F0F-44E8-BF5E-95BD2A7FD406}" type="pres">
      <dgm:prSet presAssocID="{E464224B-B488-466D-8128-A0307F69DE7C}" presName="parTx" presStyleLbl="revTx" presStyleIdx="0" presStyleCnt="4">
        <dgm:presLayoutVars>
          <dgm:chMax val="0"/>
          <dgm:chPref val="0"/>
        </dgm:presLayoutVars>
      </dgm:prSet>
      <dgm:spPr/>
    </dgm:pt>
    <dgm:pt modelId="{80B51F9C-5F5C-42BB-9267-FEC04B99CD0B}" type="pres">
      <dgm:prSet presAssocID="{73DB9233-A644-4152-BE72-4FE6D1175D47}" presName="sibTrans" presStyleCnt="0"/>
      <dgm:spPr/>
    </dgm:pt>
    <dgm:pt modelId="{E5481FAC-F578-4A5F-9628-4EDD810BB721}" type="pres">
      <dgm:prSet presAssocID="{541A6455-C74D-46E6-8FE0-1004EE52EDC3}" presName="compNode" presStyleCnt="0"/>
      <dgm:spPr/>
    </dgm:pt>
    <dgm:pt modelId="{CD8FB18A-15FF-47F0-A3E1-772EAB456F44}" type="pres">
      <dgm:prSet presAssocID="{541A6455-C74D-46E6-8FE0-1004EE52EDC3}" presName="bgRect" presStyleLbl="bgShp" presStyleIdx="1" presStyleCnt="4"/>
      <dgm:spPr/>
    </dgm:pt>
    <dgm:pt modelId="{2F6CF840-6A46-48D3-B3D7-E46D2C1781B7}" type="pres">
      <dgm:prSet presAssocID="{541A6455-C74D-46E6-8FE0-1004EE52EDC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peat"/>
        </a:ext>
      </dgm:extLst>
    </dgm:pt>
    <dgm:pt modelId="{82E54DE7-44BE-4607-93BC-05BE5E3C5E4C}" type="pres">
      <dgm:prSet presAssocID="{541A6455-C74D-46E6-8FE0-1004EE52EDC3}" presName="spaceRect" presStyleCnt="0"/>
      <dgm:spPr/>
    </dgm:pt>
    <dgm:pt modelId="{9876F257-2854-476F-94E7-3AF2BF3F4187}" type="pres">
      <dgm:prSet presAssocID="{541A6455-C74D-46E6-8FE0-1004EE52EDC3}" presName="parTx" presStyleLbl="revTx" presStyleIdx="1" presStyleCnt="4">
        <dgm:presLayoutVars>
          <dgm:chMax val="0"/>
          <dgm:chPref val="0"/>
        </dgm:presLayoutVars>
      </dgm:prSet>
      <dgm:spPr/>
    </dgm:pt>
    <dgm:pt modelId="{5D7C3A1D-AE08-4937-8F63-3D6B93771A00}" type="pres">
      <dgm:prSet presAssocID="{3F253B02-AD73-4F47-8531-7A8165821CBA}" presName="sibTrans" presStyleCnt="0"/>
      <dgm:spPr/>
    </dgm:pt>
    <dgm:pt modelId="{C80C55B8-E327-43F3-A2E3-A6A42BD83941}" type="pres">
      <dgm:prSet presAssocID="{9B9FEB61-B08D-46E3-877E-2DEAFF2487BF}" presName="compNode" presStyleCnt="0"/>
      <dgm:spPr/>
    </dgm:pt>
    <dgm:pt modelId="{D2DA1303-13B4-4BAE-92B0-B86CF3280039}" type="pres">
      <dgm:prSet presAssocID="{9B9FEB61-B08D-46E3-877E-2DEAFF2487BF}" presName="bgRect" presStyleLbl="bgShp" presStyleIdx="2" presStyleCnt="4"/>
      <dgm:spPr/>
    </dgm:pt>
    <dgm:pt modelId="{D66FB68E-2A1A-4C59-A77C-2B3AA5DFEB86}" type="pres">
      <dgm:prSet presAssocID="{9B9FEB61-B08D-46E3-877E-2DEAFF2487B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nk"/>
        </a:ext>
      </dgm:extLst>
    </dgm:pt>
    <dgm:pt modelId="{D09979B1-1FE2-425F-9460-2FBC73D03028}" type="pres">
      <dgm:prSet presAssocID="{9B9FEB61-B08D-46E3-877E-2DEAFF2487BF}" presName="spaceRect" presStyleCnt="0"/>
      <dgm:spPr/>
    </dgm:pt>
    <dgm:pt modelId="{7C1454C4-4D8E-48E9-A306-AA6AC1C1A69E}" type="pres">
      <dgm:prSet presAssocID="{9B9FEB61-B08D-46E3-877E-2DEAFF2487BF}" presName="parTx" presStyleLbl="revTx" presStyleIdx="2" presStyleCnt="4">
        <dgm:presLayoutVars>
          <dgm:chMax val="0"/>
          <dgm:chPref val="0"/>
        </dgm:presLayoutVars>
      </dgm:prSet>
      <dgm:spPr/>
    </dgm:pt>
    <dgm:pt modelId="{9F759171-0424-4AF2-B4F5-CD96AABE6884}" type="pres">
      <dgm:prSet presAssocID="{7431B2B2-65C1-4184-A61C-C229B7E6D7F4}" presName="sibTrans" presStyleCnt="0"/>
      <dgm:spPr/>
    </dgm:pt>
    <dgm:pt modelId="{392B635D-8873-4DB8-9FA9-5E11A5E907F5}" type="pres">
      <dgm:prSet presAssocID="{CAE2BFC3-0914-4742-8520-2F1F41205856}" presName="compNode" presStyleCnt="0"/>
      <dgm:spPr/>
    </dgm:pt>
    <dgm:pt modelId="{F07F5AEB-1BE0-4EBA-A896-C9AC486681C5}" type="pres">
      <dgm:prSet presAssocID="{CAE2BFC3-0914-4742-8520-2F1F41205856}" presName="bgRect" presStyleLbl="bgShp" presStyleIdx="3" presStyleCnt="4"/>
      <dgm:spPr/>
    </dgm:pt>
    <dgm:pt modelId="{EBB9DB0D-297F-425F-A3F4-7F79164F4EDE}" type="pres">
      <dgm:prSet presAssocID="{CAE2BFC3-0914-4742-8520-2F1F4120585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4A1B214B-3B2A-427C-9827-26616AF4E451}" type="pres">
      <dgm:prSet presAssocID="{CAE2BFC3-0914-4742-8520-2F1F41205856}" presName="spaceRect" presStyleCnt="0"/>
      <dgm:spPr/>
    </dgm:pt>
    <dgm:pt modelId="{F38EC154-B420-4D85-8194-678BD45DB9DA}" type="pres">
      <dgm:prSet presAssocID="{CAE2BFC3-0914-4742-8520-2F1F4120585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6963502-A06F-42D2-B364-C386DDA2D534}" srcId="{C022C53C-3956-4183-A63C-AD539F79B0D3}" destId="{E464224B-B488-466D-8128-A0307F69DE7C}" srcOrd="0" destOrd="0" parTransId="{5838B4C3-51CA-419E-B9C1-8D87D3FFA915}" sibTransId="{73DB9233-A644-4152-BE72-4FE6D1175D47}"/>
    <dgm:cxn modelId="{D360DE0C-AEE9-48C7-9786-A86305B6B934}" type="presOf" srcId="{C022C53C-3956-4183-A63C-AD539F79B0D3}" destId="{3BA5135D-B392-468B-A315-E443CB428F16}" srcOrd="0" destOrd="0" presId="urn:microsoft.com/office/officeart/2018/2/layout/IconVerticalSolidList"/>
    <dgm:cxn modelId="{B4ACB013-5925-40BB-869B-652A9DCBC843}" srcId="{C022C53C-3956-4183-A63C-AD539F79B0D3}" destId="{9B9FEB61-B08D-46E3-877E-2DEAFF2487BF}" srcOrd="2" destOrd="0" parTransId="{10700C2F-C9F5-4B79-8983-975BDD9A1A6E}" sibTransId="{7431B2B2-65C1-4184-A61C-C229B7E6D7F4}"/>
    <dgm:cxn modelId="{A1F12935-16AF-4A98-92E4-5462A189ED65}" srcId="{C022C53C-3956-4183-A63C-AD539F79B0D3}" destId="{CAE2BFC3-0914-4742-8520-2F1F41205856}" srcOrd="3" destOrd="0" parTransId="{96EF4DE3-4786-4FEA-B9EC-4D708E39C0A4}" sibTransId="{413E6D90-6813-4DF8-AE54-1B50AEBB23E6}"/>
    <dgm:cxn modelId="{318B775F-0972-4E6C-AD00-5D535847F785}" type="presOf" srcId="{541A6455-C74D-46E6-8FE0-1004EE52EDC3}" destId="{9876F257-2854-476F-94E7-3AF2BF3F4187}" srcOrd="0" destOrd="0" presId="urn:microsoft.com/office/officeart/2018/2/layout/IconVerticalSolidList"/>
    <dgm:cxn modelId="{5789B865-0A1E-46EE-AB92-BE6C5233034D}" type="presOf" srcId="{E464224B-B488-466D-8128-A0307F69DE7C}" destId="{16F9C3AD-3F0F-44E8-BF5E-95BD2A7FD406}" srcOrd="0" destOrd="0" presId="urn:microsoft.com/office/officeart/2018/2/layout/IconVerticalSolidList"/>
    <dgm:cxn modelId="{34D61947-D8D8-46F1-8255-9485C20CE5EB}" srcId="{C022C53C-3956-4183-A63C-AD539F79B0D3}" destId="{541A6455-C74D-46E6-8FE0-1004EE52EDC3}" srcOrd="1" destOrd="0" parTransId="{8A02725D-671B-4D8B-A878-968B6801E905}" sibTransId="{3F253B02-AD73-4F47-8531-7A8165821CBA}"/>
    <dgm:cxn modelId="{AC524AC2-F8B9-4F0F-B579-6BB87ED69DCE}" type="presOf" srcId="{9B9FEB61-B08D-46E3-877E-2DEAFF2487BF}" destId="{7C1454C4-4D8E-48E9-A306-AA6AC1C1A69E}" srcOrd="0" destOrd="0" presId="urn:microsoft.com/office/officeart/2018/2/layout/IconVerticalSolidList"/>
    <dgm:cxn modelId="{FF8F37C6-37D2-4FA2-A8CB-81F6C8F09FAC}" type="presOf" srcId="{CAE2BFC3-0914-4742-8520-2F1F41205856}" destId="{F38EC154-B420-4D85-8194-678BD45DB9DA}" srcOrd="0" destOrd="0" presId="urn:microsoft.com/office/officeart/2018/2/layout/IconVerticalSolidList"/>
    <dgm:cxn modelId="{F5F070EE-9BA3-4857-9C5D-1C4946DC6397}" type="presParOf" srcId="{3BA5135D-B392-468B-A315-E443CB428F16}" destId="{85E90346-2317-4C3F-8B47-E7855FDE635E}" srcOrd="0" destOrd="0" presId="urn:microsoft.com/office/officeart/2018/2/layout/IconVerticalSolidList"/>
    <dgm:cxn modelId="{1C2F3639-93CF-415C-8B53-DD90D5EFD1F4}" type="presParOf" srcId="{85E90346-2317-4C3F-8B47-E7855FDE635E}" destId="{D4925797-20D0-4E49-8CA2-C229716EF8E9}" srcOrd="0" destOrd="0" presId="urn:microsoft.com/office/officeart/2018/2/layout/IconVerticalSolidList"/>
    <dgm:cxn modelId="{104E7E9E-B4B1-4BF6-B63C-A7786A9ED375}" type="presParOf" srcId="{85E90346-2317-4C3F-8B47-E7855FDE635E}" destId="{A5E21804-2032-45D2-A956-DD86D99FAD2E}" srcOrd="1" destOrd="0" presId="urn:microsoft.com/office/officeart/2018/2/layout/IconVerticalSolidList"/>
    <dgm:cxn modelId="{E950C80E-2E5C-4C95-AAE0-DAA866A2939D}" type="presParOf" srcId="{85E90346-2317-4C3F-8B47-E7855FDE635E}" destId="{75AF26CD-B72A-4DF1-97E7-A14468E60590}" srcOrd="2" destOrd="0" presId="urn:microsoft.com/office/officeart/2018/2/layout/IconVerticalSolidList"/>
    <dgm:cxn modelId="{7857A76B-EC5C-4027-8BAB-C88F38026878}" type="presParOf" srcId="{85E90346-2317-4C3F-8B47-E7855FDE635E}" destId="{16F9C3AD-3F0F-44E8-BF5E-95BD2A7FD406}" srcOrd="3" destOrd="0" presId="urn:microsoft.com/office/officeart/2018/2/layout/IconVerticalSolidList"/>
    <dgm:cxn modelId="{762D7ABB-44A3-4C93-A46D-29F8B36009B8}" type="presParOf" srcId="{3BA5135D-B392-468B-A315-E443CB428F16}" destId="{80B51F9C-5F5C-42BB-9267-FEC04B99CD0B}" srcOrd="1" destOrd="0" presId="urn:microsoft.com/office/officeart/2018/2/layout/IconVerticalSolidList"/>
    <dgm:cxn modelId="{6FCD7629-A9BF-4DB3-8F97-A242DB1B552A}" type="presParOf" srcId="{3BA5135D-B392-468B-A315-E443CB428F16}" destId="{E5481FAC-F578-4A5F-9628-4EDD810BB721}" srcOrd="2" destOrd="0" presId="urn:microsoft.com/office/officeart/2018/2/layout/IconVerticalSolidList"/>
    <dgm:cxn modelId="{5B5AFC23-0F8D-4EF7-B034-6B90A8CEA788}" type="presParOf" srcId="{E5481FAC-F578-4A5F-9628-4EDD810BB721}" destId="{CD8FB18A-15FF-47F0-A3E1-772EAB456F44}" srcOrd="0" destOrd="0" presId="urn:microsoft.com/office/officeart/2018/2/layout/IconVerticalSolidList"/>
    <dgm:cxn modelId="{2B48F687-3BA7-4F6B-817C-96604D72B063}" type="presParOf" srcId="{E5481FAC-F578-4A5F-9628-4EDD810BB721}" destId="{2F6CF840-6A46-48D3-B3D7-E46D2C1781B7}" srcOrd="1" destOrd="0" presId="urn:microsoft.com/office/officeart/2018/2/layout/IconVerticalSolidList"/>
    <dgm:cxn modelId="{E27810C2-498E-4DCB-BDDB-8B6AF607A301}" type="presParOf" srcId="{E5481FAC-F578-4A5F-9628-4EDD810BB721}" destId="{82E54DE7-44BE-4607-93BC-05BE5E3C5E4C}" srcOrd="2" destOrd="0" presId="urn:microsoft.com/office/officeart/2018/2/layout/IconVerticalSolidList"/>
    <dgm:cxn modelId="{0CD0FD1F-8D21-409D-BEC1-CFC22CE75B17}" type="presParOf" srcId="{E5481FAC-F578-4A5F-9628-4EDD810BB721}" destId="{9876F257-2854-476F-94E7-3AF2BF3F4187}" srcOrd="3" destOrd="0" presId="urn:microsoft.com/office/officeart/2018/2/layout/IconVerticalSolidList"/>
    <dgm:cxn modelId="{D7AEDF04-B0D1-45D1-AC1F-F404AD26C4F3}" type="presParOf" srcId="{3BA5135D-B392-468B-A315-E443CB428F16}" destId="{5D7C3A1D-AE08-4937-8F63-3D6B93771A00}" srcOrd="3" destOrd="0" presId="urn:microsoft.com/office/officeart/2018/2/layout/IconVerticalSolidList"/>
    <dgm:cxn modelId="{29A23E12-78CB-40CE-A7A3-9E2CBBCBD55E}" type="presParOf" srcId="{3BA5135D-B392-468B-A315-E443CB428F16}" destId="{C80C55B8-E327-43F3-A2E3-A6A42BD83941}" srcOrd="4" destOrd="0" presId="urn:microsoft.com/office/officeart/2018/2/layout/IconVerticalSolidList"/>
    <dgm:cxn modelId="{0038D3A8-4CD4-481A-9372-050D6FE14DC7}" type="presParOf" srcId="{C80C55B8-E327-43F3-A2E3-A6A42BD83941}" destId="{D2DA1303-13B4-4BAE-92B0-B86CF3280039}" srcOrd="0" destOrd="0" presId="urn:microsoft.com/office/officeart/2018/2/layout/IconVerticalSolidList"/>
    <dgm:cxn modelId="{E41B4DAB-018A-4777-8F44-37E59F390699}" type="presParOf" srcId="{C80C55B8-E327-43F3-A2E3-A6A42BD83941}" destId="{D66FB68E-2A1A-4C59-A77C-2B3AA5DFEB86}" srcOrd="1" destOrd="0" presId="urn:microsoft.com/office/officeart/2018/2/layout/IconVerticalSolidList"/>
    <dgm:cxn modelId="{67F596B0-BB76-49E2-AED3-021E3F8B86A0}" type="presParOf" srcId="{C80C55B8-E327-43F3-A2E3-A6A42BD83941}" destId="{D09979B1-1FE2-425F-9460-2FBC73D03028}" srcOrd="2" destOrd="0" presId="urn:microsoft.com/office/officeart/2018/2/layout/IconVerticalSolidList"/>
    <dgm:cxn modelId="{890815EA-C19E-47D6-814C-9CBD5578EC70}" type="presParOf" srcId="{C80C55B8-E327-43F3-A2E3-A6A42BD83941}" destId="{7C1454C4-4D8E-48E9-A306-AA6AC1C1A69E}" srcOrd="3" destOrd="0" presId="urn:microsoft.com/office/officeart/2018/2/layout/IconVerticalSolidList"/>
    <dgm:cxn modelId="{5535A549-DBA6-4AF2-9AAD-DD0F99C63B6E}" type="presParOf" srcId="{3BA5135D-B392-468B-A315-E443CB428F16}" destId="{9F759171-0424-4AF2-B4F5-CD96AABE6884}" srcOrd="5" destOrd="0" presId="urn:microsoft.com/office/officeart/2018/2/layout/IconVerticalSolidList"/>
    <dgm:cxn modelId="{2A660BF3-7C9A-4005-BF25-ECDB9BC88F11}" type="presParOf" srcId="{3BA5135D-B392-468B-A315-E443CB428F16}" destId="{392B635D-8873-4DB8-9FA9-5E11A5E907F5}" srcOrd="6" destOrd="0" presId="urn:microsoft.com/office/officeart/2018/2/layout/IconVerticalSolidList"/>
    <dgm:cxn modelId="{183B8537-8D4B-47C1-99F5-9E75D2C37247}" type="presParOf" srcId="{392B635D-8873-4DB8-9FA9-5E11A5E907F5}" destId="{F07F5AEB-1BE0-4EBA-A896-C9AC486681C5}" srcOrd="0" destOrd="0" presId="urn:microsoft.com/office/officeart/2018/2/layout/IconVerticalSolidList"/>
    <dgm:cxn modelId="{EA1DCDE7-5E67-401B-8BA9-71576E6E069C}" type="presParOf" srcId="{392B635D-8873-4DB8-9FA9-5E11A5E907F5}" destId="{EBB9DB0D-297F-425F-A3F4-7F79164F4EDE}" srcOrd="1" destOrd="0" presId="urn:microsoft.com/office/officeart/2018/2/layout/IconVerticalSolidList"/>
    <dgm:cxn modelId="{1C495663-24D5-40B6-ABA3-C60E65F5A96A}" type="presParOf" srcId="{392B635D-8873-4DB8-9FA9-5E11A5E907F5}" destId="{4A1B214B-3B2A-427C-9827-26616AF4E451}" srcOrd="2" destOrd="0" presId="urn:microsoft.com/office/officeart/2018/2/layout/IconVerticalSolidList"/>
    <dgm:cxn modelId="{39E796A0-0C1B-435C-A742-8C64B6CD28D4}" type="presParOf" srcId="{392B635D-8873-4DB8-9FA9-5E11A5E907F5}" destId="{F38EC154-B420-4D85-8194-678BD45DB9D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6EA9D5-8D01-40BC-8E8C-360CB4BCE1BE}">
      <dsp:nvSpPr>
        <dsp:cNvPr id="0" name=""/>
        <dsp:cNvSpPr/>
      </dsp:nvSpPr>
      <dsp:spPr>
        <a:xfrm>
          <a:off x="0" y="561810"/>
          <a:ext cx="9758362" cy="10371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EE1B42-593F-455A-A476-20D93DFEBF22}">
      <dsp:nvSpPr>
        <dsp:cNvPr id="0" name=""/>
        <dsp:cNvSpPr/>
      </dsp:nvSpPr>
      <dsp:spPr>
        <a:xfrm>
          <a:off x="313749" y="795178"/>
          <a:ext cx="570454" cy="57045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E73C31-6748-47FA-A23F-FAE101DA0660}">
      <dsp:nvSpPr>
        <dsp:cNvPr id="0" name=""/>
        <dsp:cNvSpPr/>
      </dsp:nvSpPr>
      <dsp:spPr>
        <a:xfrm>
          <a:off x="1197953" y="561810"/>
          <a:ext cx="8560408" cy="1037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769" tIns="109769" rIns="109769" bIns="10976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How organisations can use workforce planning to meet their strategic objectives</a:t>
          </a:r>
        </a:p>
      </dsp:txBody>
      <dsp:txXfrm>
        <a:off x="1197953" y="561810"/>
        <a:ext cx="8560408" cy="1037189"/>
      </dsp:txXfrm>
    </dsp:sp>
    <dsp:sp modelId="{7CB562D3-6F32-43E3-B242-C9C5E204506C}">
      <dsp:nvSpPr>
        <dsp:cNvPr id="0" name=""/>
        <dsp:cNvSpPr/>
      </dsp:nvSpPr>
      <dsp:spPr>
        <a:xfrm>
          <a:off x="0" y="1858297"/>
          <a:ext cx="9758362" cy="10371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18E02B-0DBE-4DEE-A8AC-8CC8A9A7626E}">
      <dsp:nvSpPr>
        <dsp:cNvPr id="0" name=""/>
        <dsp:cNvSpPr/>
      </dsp:nvSpPr>
      <dsp:spPr>
        <a:xfrm>
          <a:off x="313749" y="2091664"/>
          <a:ext cx="570454" cy="57045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0B4643-F978-4A88-B671-AB1B15CB9981}">
      <dsp:nvSpPr>
        <dsp:cNvPr id="0" name=""/>
        <dsp:cNvSpPr/>
      </dsp:nvSpPr>
      <dsp:spPr>
        <a:xfrm>
          <a:off x="1197953" y="1858297"/>
          <a:ext cx="8560408" cy="1037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769" tIns="109769" rIns="109769" bIns="10976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Understand the learning and development function and how its shaped by workforce planning</a:t>
          </a:r>
        </a:p>
      </dsp:txBody>
      <dsp:txXfrm>
        <a:off x="1197953" y="1858297"/>
        <a:ext cx="8560408" cy="10371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87655E-FC4F-430E-AE51-DC14ABC8B855}">
      <dsp:nvSpPr>
        <dsp:cNvPr id="0" name=""/>
        <dsp:cNvSpPr/>
      </dsp:nvSpPr>
      <dsp:spPr>
        <a:xfrm>
          <a:off x="1506946" y="325172"/>
          <a:ext cx="871316" cy="8713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FCF68C-D7E9-4C18-9CD1-622F217E7D86}">
      <dsp:nvSpPr>
        <dsp:cNvPr id="0" name=""/>
        <dsp:cNvSpPr/>
      </dsp:nvSpPr>
      <dsp:spPr>
        <a:xfrm>
          <a:off x="974474" y="1496970"/>
          <a:ext cx="1936259" cy="7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Workforce planning is a continual process owned by the whole business</a:t>
          </a:r>
        </a:p>
      </dsp:txBody>
      <dsp:txXfrm>
        <a:off x="974474" y="1496970"/>
        <a:ext cx="1936259" cy="765000"/>
      </dsp:txXfrm>
    </dsp:sp>
    <dsp:sp modelId="{504E31BE-17CE-42F0-82B6-535EBE1A69FE}">
      <dsp:nvSpPr>
        <dsp:cNvPr id="0" name=""/>
        <dsp:cNvSpPr/>
      </dsp:nvSpPr>
      <dsp:spPr>
        <a:xfrm>
          <a:off x="3782051" y="325172"/>
          <a:ext cx="871316" cy="87131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3035C6-7A38-4A68-A9D0-85727DC32416}">
      <dsp:nvSpPr>
        <dsp:cNvPr id="0" name=""/>
        <dsp:cNvSpPr/>
      </dsp:nvSpPr>
      <dsp:spPr>
        <a:xfrm>
          <a:off x="3249580" y="1496970"/>
          <a:ext cx="1936259" cy="7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You need to understand the requirements of all stakeholders</a:t>
          </a:r>
        </a:p>
      </dsp:txBody>
      <dsp:txXfrm>
        <a:off x="3249580" y="1496970"/>
        <a:ext cx="1936259" cy="765000"/>
      </dsp:txXfrm>
    </dsp:sp>
    <dsp:sp modelId="{4903FAAE-65F0-4B83-A402-2FD6825CB444}">
      <dsp:nvSpPr>
        <dsp:cNvPr id="0" name=""/>
        <dsp:cNvSpPr/>
      </dsp:nvSpPr>
      <dsp:spPr>
        <a:xfrm>
          <a:off x="1506946" y="2746034"/>
          <a:ext cx="871316" cy="87131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DD704D-A231-430C-9C69-58144EFCA1B1}">
      <dsp:nvSpPr>
        <dsp:cNvPr id="0" name=""/>
        <dsp:cNvSpPr/>
      </dsp:nvSpPr>
      <dsp:spPr>
        <a:xfrm>
          <a:off x="974474" y="3917832"/>
          <a:ext cx="1936259" cy="7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Needs to be agile, evidence based and analytical</a:t>
          </a:r>
        </a:p>
      </dsp:txBody>
      <dsp:txXfrm>
        <a:off x="974474" y="3917832"/>
        <a:ext cx="1936259" cy="765000"/>
      </dsp:txXfrm>
    </dsp:sp>
    <dsp:sp modelId="{D7D1870B-14D1-4777-BA78-3B7A7ADE7B14}">
      <dsp:nvSpPr>
        <dsp:cNvPr id="0" name=""/>
        <dsp:cNvSpPr/>
      </dsp:nvSpPr>
      <dsp:spPr>
        <a:xfrm>
          <a:off x="3782051" y="2746034"/>
          <a:ext cx="871316" cy="87131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26902F-883D-40A9-A756-387A42EDDFCD}">
      <dsp:nvSpPr>
        <dsp:cNvPr id="0" name=""/>
        <dsp:cNvSpPr/>
      </dsp:nvSpPr>
      <dsp:spPr>
        <a:xfrm>
          <a:off x="3249580" y="3917832"/>
          <a:ext cx="1936259" cy="7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Informs other HR processes such as learning and development, talent management, recruitment and succession planning</a:t>
          </a:r>
        </a:p>
      </dsp:txBody>
      <dsp:txXfrm>
        <a:off x="3249580" y="3917832"/>
        <a:ext cx="1936259" cy="765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C43C54-FE13-4879-B595-64402710130C}">
      <dsp:nvSpPr>
        <dsp:cNvPr id="0" name=""/>
        <dsp:cNvSpPr/>
      </dsp:nvSpPr>
      <dsp:spPr>
        <a:xfrm>
          <a:off x="0" y="885348"/>
          <a:ext cx="5893117" cy="16344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0B471E-F61D-4011-99E3-B5CA68229262}">
      <dsp:nvSpPr>
        <dsp:cNvPr id="0" name=""/>
        <dsp:cNvSpPr/>
      </dsp:nvSpPr>
      <dsp:spPr>
        <a:xfrm>
          <a:off x="494433" y="1253108"/>
          <a:ext cx="898969" cy="8989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781FE3-9E43-4729-8429-CFA53BF1C65C}">
      <dsp:nvSpPr>
        <dsp:cNvPr id="0" name=""/>
        <dsp:cNvSpPr/>
      </dsp:nvSpPr>
      <dsp:spPr>
        <a:xfrm>
          <a:off x="1887835" y="885348"/>
          <a:ext cx="4005281" cy="16344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983" tIns="172983" rIns="172983" bIns="172983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Generally focuses on your current resource headcount plans and operational plans for the budget year head</a:t>
          </a:r>
        </a:p>
      </dsp:txBody>
      <dsp:txXfrm>
        <a:off x="1887835" y="885348"/>
        <a:ext cx="4005281" cy="1634489"/>
      </dsp:txXfrm>
    </dsp:sp>
    <dsp:sp modelId="{E340F988-F9C7-4FDF-934B-7677D9B7EA62}">
      <dsp:nvSpPr>
        <dsp:cNvPr id="0" name=""/>
        <dsp:cNvSpPr/>
      </dsp:nvSpPr>
      <dsp:spPr>
        <a:xfrm>
          <a:off x="0" y="2928460"/>
          <a:ext cx="5893117" cy="16344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26CAB7-7FD9-4489-AD30-4279418E6584}">
      <dsp:nvSpPr>
        <dsp:cNvPr id="0" name=""/>
        <dsp:cNvSpPr/>
      </dsp:nvSpPr>
      <dsp:spPr>
        <a:xfrm>
          <a:off x="494433" y="3296220"/>
          <a:ext cx="898969" cy="8989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1B0D59-A6D0-4DE8-8FB3-3FCAF954600B}">
      <dsp:nvSpPr>
        <dsp:cNvPr id="0" name=""/>
        <dsp:cNvSpPr/>
      </dsp:nvSpPr>
      <dsp:spPr>
        <a:xfrm>
          <a:off x="1887835" y="2928460"/>
          <a:ext cx="4005281" cy="16344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983" tIns="172983" rIns="172983" bIns="172983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 more strategic approach to workforce planning looks over the longer term: 3 to 5 years at least</a:t>
          </a:r>
        </a:p>
      </dsp:txBody>
      <dsp:txXfrm>
        <a:off x="1887835" y="2928460"/>
        <a:ext cx="4005281" cy="16344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9CC29E-6D40-4E62-B40E-63997656A17D}">
      <dsp:nvSpPr>
        <dsp:cNvPr id="0" name=""/>
        <dsp:cNvSpPr/>
      </dsp:nvSpPr>
      <dsp:spPr>
        <a:xfrm>
          <a:off x="0" y="885348"/>
          <a:ext cx="5893117" cy="16344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AA5527-C4E2-497D-8CCD-4805690B8BAD}">
      <dsp:nvSpPr>
        <dsp:cNvPr id="0" name=""/>
        <dsp:cNvSpPr/>
      </dsp:nvSpPr>
      <dsp:spPr>
        <a:xfrm>
          <a:off x="494433" y="1253108"/>
          <a:ext cx="898969" cy="8989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0C6427-F863-4A20-A74D-334D30889C64}">
      <dsp:nvSpPr>
        <dsp:cNvPr id="0" name=""/>
        <dsp:cNvSpPr/>
      </dsp:nvSpPr>
      <dsp:spPr>
        <a:xfrm>
          <a:off x="1887835" y="885348"/>
          <a:ext cx="4005281" cy="16344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983" tIns="172983" rIns="172983" bIns="17298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Obviously not</a:t>
          </a:r>
        </a:p>
      </dsp:txBody>
      <dsp:txXfrm>
        <a:off x="1887835" y="885348"/>
        <a:ext cx="4005281" cy="1634489"/>
      </dsp:txXfrm>
    </dsp:sp>
    <dsp:sp modelId="{F91EB2D5-42CA-4C7A-8E37-6C9B9144C6E1}">
      <dsp:nvSpPr>
        <dsp:cNvPr id="0" name=""/>
        <dsp:cNvSpPr/>
      </dsp:nvSpPr>
      <dsp:spPr>
        <a:xfrm>
          <a:off x="0" y="2928460"/>
          <a:ext cx="5893117" cy="16344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2697A6-F5E4-4B3F-99B9-619D0AAA2E91}">
      <dsp:nvSpPr>
        <dsp:cNvPr id="0" name=""/>
        <dsp:cNvSpPr/>
      </dsp:nvSpPr>
      <dsp:spPr>
        <a:xfrm>
          <a:off x="494433" y="3296220"/>
          <a:ext cx="898969" cy="8989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16873B-524E-4E7D-AA12-12BCF3CC11A1}">
      <dsp:nvSpPr>
        <dsp:cNvPr id="0" name=""/>
        <dsp:cNvSpPr/>
      </dsp:nvSpPr>
      <dsp:spPr>
        <a:xfrm>
          <a:off x="1887835" y="2928460"/>
          <a:ext cx="4005281" cy="16344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983" tIns="172983" rIns="172983" bIns="17298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Workforce planning will help prepare for different futures</a:t>
          </a:r>
        </a:p>
      </dsp:txBody>
      <dsp:txXfrm>
        <a:off x="1887835" y="2928460"/>
        <a:ext cx="4005281" cy="163448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2D16E4-7527-4FF3-846B-39DB99612151}">
      <dsp:nvSpPr>
        <dsp:cNvPr id="0" name=""/>
        <dsp:cNvSpPr/>
      </dsp:nvSpPr>
      <dsp:spPr>
        <a:xfrm>
          <a:off x="83959" y="1093820"/>
          <a:ext cx="1269656" cy="126965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5B0F0E-EEE2-4880-9A6D-50221694175A}">
      <dsp:nvSpPr>
        <dsp:cNvPr id="0" name=""/>
        <dsp:cNvSpPr/>
      </dsp:nvSpPr>
      <dsp:spPr>
        <a:xfrm>
          <a:off x="350587" y="1360448"/>
          <a:ext cx="736400" cy="7364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1F080F-2870-4A36-9D22-95BB3CF2AF59}">
      <dsp:nvSpPr>
        <dsp:cNvPr id="0" name=""/>
        <dsp:cNvSpPr/>
      </dsp:nvSpPr>
      <dsp:spPr>
        <a:xfrm>
          <a:off x="1625685" y="1093820"/>
          <a:ext cx="2992762" cy="1269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This just relates to the right headcount</a:t>
          </a:r>
        </a:p>
      </dsp:txBody>
      <dsp:txXfrm>
        <a:off x="1625685" y="1093820"/>
        <a:ext cx="2992762" cy="1269656"/>
      </dsp:txXfrm>
    </dsp:sp>
    <dsp:sp modelId="{3BD6BE20-72DE-41C8-AB4F-257A3D7EE760}">
      <dsp:nvSpPr>
        <dsp:cNvPr id="0" name=""/>
        <dsp:cNvSpPr/>
      </dsp:nvSpPr>
      <dsp:spPr>
        <a:xfrm>
          <a:off x="5139914" y="1093820"/>
          <a:ext cx="1269656" cy="126965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4860EE-479E-4FD7-9387-53EC306B7DED}">
      <dsp:nvSpPr>
        <dsp:cNvPr id="0" name=""/>
        <dsp:cNvSpPr/>
      </dsp:nvSpPr>
      <dsp:spPr>
        <a:xfrm>
          <a:off x="5406541" y="1360448"/>
          <a:ext cx="736400" cy="7364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C5E16F-012D-4CAE-B65D-F2F44A2E56AD}">
      <dsp:nvSpPr>
        <dsp:cNvPr id="0" name=""/>
        <dsp:cNvSpPr/>
      </dsp:nvSpPr>
      <dsp:spPr>
        <a:xfrm>
          <a:off x="6681640" y="1093820"/>
          <a:ext cx="2992762" cy="1269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Right numbers but also the right capability</a:t>
          </a:r>
        </a:p>
      </dsp:txBody>
      <dsp:txXfrm>
        <a:off x="6681640" y="1093820"/>
        <a:ext cx="2992762" cy="126965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6C44AA-1F81-4E7E-83FD-811B65E6CC37}">
      <dsp:nvSpPr>
        <dsp:cNvPr id="0" name=""/>
        <dsp:cNvSpPr/>
      </dsp:nvSpPr>
      <dsp:spPr>
        <a:xfrm>
          <a:off x="1464562" y="15611"/>
          <a:ext cx="2058750" cy="205875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5F0727-DC46-4DE9-A803-EA5F932D7B44}">
      <dsp:nvSpPr>
        <dsp:cNvPr id="0" name=""/>
        <dsp:cNvSpPr/>
      </dsp:nvSpPr>
      <dsp:spPr>
        <a:xfrm>
          <a:off x="1903312" y="454361"/>
          <a:ext cx="1181250" cy="11812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D76645-89C5-44BE-BDA4-24034BADF17E}">
      <dsp:nvSpPr>
        <dsp:cNvPr id="0" name=""/>
        <dsp:cNvSpPr/>
      </dsp:nvSpPr>
      <dsp:spPr>
        <a:xfrm>
          <a:off x="806437" y="2715612"/>
          <a:ext cx="337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Thinking back to our first lecture – structure</a:t>
          </a:r>
        </a:p>
      </dsp:txBody>
      <dsp:txXfrm>
        <a:off x="806437" y="2715612"/>
        <a:ext cx="3375000" cy="720000"/>
      </dsp:txXfrm>
    </dsp:sp>
    <dsp:sp modelId="{92D3A6EC-79F1-4587-A668-1BB7E09CBD93}">
      <dsp:nvSpPr>
        <dsp:cNvPr id="0" name=""/>
        <dsp:cNvSpPr/>
      </dsp:nvSpPr>
      <dsp:spPr>
        <a:xfrm>
          <a:off x="5430187" y="15611"/>
          <a:ext cx="2058750" cy="205875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EC545F-F665-4146-A63C-BC9364416573}">
      <dsp:nvSpPr>
        <dsp:cNvPr id="0" name=""/>
        <dsp:cNvSpPr/>
      </dsp:nvSpPr>
      <dsp:spPr>
        <a:xfrm>
          <a:off x="5868937" y="454361"/>
          <a:ext cx="1181250" cy="11812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DCFD74-64EF-4266-A7F8-CE139AD2860D}">
      <dsp:nvSpPr>
        <dsp:cNvPr id="0" name=""/>
        <dsp:cNvSpPr/>
      </dsp:nvSpPr>
      <dsp:spPr>
        <a:xfrm>
          <a:off x="4772062" y="2715612"/>
          <a:ext cx="337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Teams, efficiency</a:t>
          </a:r>
        </a:p>
      </dsp:txBody>
      <dsp:txXfrm>
        <a:off x="4772062" y="2715612"/>
        <a:ext cx="337500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558833-3BAF-4C84-9BC2-2B7C14E7AF52}">
      <dsp:nvSpPr>
        <dsp:cNvPr id="0" name=""/>
        <dsp:cNvSpPr/>
      </dsp:nvSpPr>
      <dsp:spPr>
        <a:xfrm>
          <a:off x="1866993" y="18648"/>
          <a:ext cx="2058750" cy="205875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7B4904-7CDD-453D-BDC7-7D0F5D0CBEFF}">
      <dsp:nvSpPr>
        <dsp:cNvPr id="0" name=""/>
        <dsp:cNvSpPr/>
      </dsp:nvSpPr>
      <dsp:spPr>
        <a:xfrm>
          <a:off x="2305743" y="457398"/>
          <a:ext cx="1181250" cy="11812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2AC5CA-DC34-4FD7-B2A6-E56C94026703}">
      <dsp:nvSpPr>
        <dsp:cNvPr id="0" name=""/>
        <dsp:cNvSpPr/>
      </dsp:nvSpPr>
      <dsp:spPr>
        <a:xfrm>
          <a:off x="1208868" y="2718648"/>
          <a:ext cx="337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Type of contracts offered</a:t>
          </a:r>
        </a:p>
      </dsp:txBody>
      <dsp:txXfrm>
        <a:off x="1208868" y="2718648"/>
        <a:ext cx="3375000" cy="720000"/>
      </dsp:txXfrm>
    </dsp:sp>
    <dsp:sp modelId="{7C2E5589-BB05-465D-B476-48FAF2EFE452}">
      <dsp:nvSpPr>
        <dsp:cNvPr id="0" name=""/>
        <dsp:cNvSpPr/>
      </dsp:nvSpPr>
      <dsp:spPr>
        <a:xfrm>
          <a:off x="5832618" y="18648"/>
          <a:ext cx="2058750" cy="205875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1FA653-2AD1-4B4F-B919-83187260ABAE}">
      <dsp:nvSpPr>
        <dsp:cNvPr id="0" name=""/>
        <dsp:cNvSpPr/>
      </dsp:nvSpPr>
      <dsp:spPr>
        <a:xfrm>
          <a:off x="6271368" y="457398"/>
          <a:ext cx="1181250" cy="11812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7348A6-0400-4349-9856-28479D5E4701}">
      <dsp:nvSpPr>
        <dsp:cNvPr id="0" name=""/>
        <dsp:cNvSpPr/>
      </dsp:nvSpPr>
      <dsp:spPr>
        <a:xfrm>
          <a:off x="5174493" y="2718648"/>
          <a:ext cx="337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Duration of the contract</a:t>
          </a:r>
        </a:p>
      </dsp:txBody>
      <dsp:txXfrm>
        <a:off x="5174493" y="2718648"/>
        <a:ext cx="3375000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1D7065-347F-4317-AC2A-722B8FCDCD49}">
      <dsp:nvSpPr>
        <dsp:cNvPr id="0" name=""/>
        <dsp:cNvSpPr/>
      </dsp:nvSpPr>
      <dsp:spPr>
        <a:xfrm>
          <a:off x="0" y="665"/>
          <a:ext cx="5893117" cy="155627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9BAEF0-0F4A-462C-81DE-CDC93C750DC6}">
      <dsp:nvSpPr>
        <dsp:cNvPr id="0" name=""/>
        <dsp:cNvSpPr/>
      </dsp:nvSpPr>
      <dsp:spPr>
        <a:xfrm>
          <a:off x="470773" y="350827"/>
          <a:ext cx="855952" cy="8559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C54806-4CC0-4E56-858F-45017A466B2E}">
      <dsp:nvSpPr>
        <dsp:cNvPr id="0" name=""/>
        <dsp:cNvSpPr/>
      </dsp:nvSpPr>
      <dsp:spPr>
        <a:xfrm>
          <a:off x="1797499" y="665"/>
          <a:ext cx="4095617" cy="1556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706" tIns="164706" rIns="164706" bIns="16470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Benchmarking pay and reward</a:t>
          </a:r>
        </a:p>
      </dsp:txBody>
      <dsp:txXfrm>
        <a:off x="1797499" y="665"/>
        <a:ext cx="4095617" cy="1556276"/>
      </dsp:txXfrm>
    </dsp:sp>
    <dsp:sp modelId="{69B1B4F9-3A90-4A03-A9D5-F75D3B7AEE71}">
      <dsp:nvSpPr>
        <dsp:cNvPr id="0" name=""/>
        <dsp:cNvSpPr/>
      </dsp:nvSpPr>
      <dsp:spPr>
        <a:xfrm>
          <a:off x="0" y="1946011"/>
          <a:ext cx="5893117" cy="155627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DB58CA-7FEC-47D8-97D2-D01728E23247}">
      <dsp:nvSpPr>
        <dsp:cNvPr id="0" name=""/>
        <dsp:cNvSpPr/>
      </dsp:nvSpPr>
      <dsp:spPr>
        <a:xfrm>
          <a:off x="470773" y="2296173"/>
          <a:ext cx="855952" cy="8559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6C8F14-7408-4066-A61E-DC7C5187AF1D}">
      <dsp:nvSpPr>
        <dsp:cNvPr id="0" name=""/>
        <dsp:cNvSpPr/>
      </dsp:nvSpPr>
      <dsp:spPr>
        <a:xfrm>
          <a:off x="1797499" y="1946011"/>
          <a:ext cx="4095617" cy="1556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706" tIns="164706" rIns="164706" bIns="16470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Labour market conditions</a:t>
          </a:r>
        </a:p>
      </dsp:txBody>
      <dsp:txXfrm>
        <a:off x="1797499" y="1946011"/>
        <a:ext cx="4095617" cy="1556276"/>
      </dsp:txXfrm>
    </dsp:sp>
    <dsp:sp modelId="{F9F99D0B-F231-4AFD-B0B7-27FE1B23A110}">
      <dsp:nvSpPr>
        <dsp:cNvPr id="0" name=""/>
        <dsp:cNvSpPr/>
      </dsp:nvSpPr>
      <dsp:spPr>
        <a:xfrm>
          <a:off x="0" y="3891357"/>
          <a:ext cx="5893117" cy="155627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3F0E07-6B4B-4163-B812-6C523F4176FC}">
      <dsp:nvSpPr>
        <dsp:cNvPr id="0" name=""/>
        <dsp:cNvSpPr/>
      </dsp:nvSpPr>
      <dsp:spPr>
        <a:xfrm>
          <a:off x="470773" y="4241519"/>
          <a:ext cx="855952" cy="8559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B64EE1-D9CB-4AED-A79B-44AF72BDD38B}">
      <dsp:nvSpPr>
        <dsp:cNvPr id="0" name=""/>
        <dsp:cNvSpPr/>
      </dsp:nvSpPr>
      <dsp:spPr>
        <a:xfrm>
          <a:off x="1797499" y="3891357"/>
          <a:ext cx="4095617" cy="15562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706" tIns="164706" rIns="164706" bIns="16470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Cost of recruitment, or outsourcing</a:t>
          </a:r>
        </a:p>
      </dsp:txBody>
      <dsp:txXfrm>
        <a:off x="1797499" y="3891357"/>
        <a:ext cx="4095617" cy="155627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CD45BD-FACB-4EAB-B6A0-B9BF4171CE87}">
      <dsp:nvSpPr>
        <dsp:cNvPr id="0" name=""/>
        <dsp:cNvSpPr/>
      </dsp:nvSpPr>
      <dsp:spPr>
        <a:xfrm>
          <a:off x="0" y="465"/>
          <a:ext cx="5893117" cy="6408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60D4BC-37F7-4C0C-A5A6-9FD3EF5B2DA3}">
      <dsp:nvSpPr>
        <dsp:cNvPr id="0" name=""/>
        <dsp:cNvSpPr/>
      </dsp:nvSpPr>
      <dsp:spPr>
        <a:xfrm>
          <a:off x="193862" y="144660"/>
          <a:ext cx="352476" cy="3524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65AAC2-742F-48FE-B8C4-4AC7B160FB14}">
      <dsp:nvSpPr>
        <dsp:cNvPr id="0" name=""/>
        <dsp:cNvSpPr/>
      </dsp:nvSpPr>
      <dsp:spPr>
        <a:xfrm>
          <a:off x="740201" y="465"/>
          <a:ext cx="5152915" cy="640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825" tIns="67825" rIns="67825" bIns="6782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Labour required for the organisation to meet its business goals</a:t>
          </a:r>
        </a:p>
      </dsp:txBody>
      <dsp:txXfrm>
        <a:off x="740201" y="465"/>
        <a:ext cx="5152915" cy="640866"/>
      </dsp:txXfrm>
    </dsp:sp>
    <dsp:sp modelId="{3D0668B2-E79F-443E-BB9E-CE72E200E5FC}">
      <dsp:nvSpPr>
        <dsp:cNvPr id="0" name=""/>
        <dsp:cNvSpPr/>
      </dsp:nvSpPr>
      <dsp:spPr>
        <a:xfrm>
          <a:off x="0" y="801549"/>
          <a:ext cx="5893117" cy="6408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F28855-DFB2-4A37-A36D-D8A75D5CBAFF}">
      <dsp:nvSpPr>
        <dsp:cNvPr id="0" name=""/>
        <dsp:cNvSpPr/>
      </dsp:nvSpPr>
      <dsp:spPr>
        <a:xfrm>
          <a:off x="193862" y="945744"/>
          <a:ext cx="352476" cy="35247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522058-FB41-403F-AFDA-D6719ED15BF8}">
      <dsp:nvSpPr>
        <dsp:cNvPr id="0" name=""/>
        <dsp:cNvSpPr/>
      </dsp:nvSpPr>
      <dsp:spPr>
        <a:xfrm>
          <a:off x="740201" y="801549"/>
          <a:ext cx="5152915" cy="640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825" tIns="67825" rIns="67825" bIns="6782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Speak to senior leaders – strategic vision</a:t>
          </a:r>
        </a:p>
      </dsp:txBody>
      <dsp:txXfrm>
        <a:off x="740201" y="801549"/>
        <a:ext cx="5152915" cy="640866"/>
      </dsp:txXfrm>
    </dsp:sp>
    <dsp:sp modelId="{2756CBDE-9B36-4DA8-BE9A-0944CEC611A1}">
      <dsp:nvSpPr>
        <dsp:cNvPr id="0" name=""/>
        <dsp:cNvSpPr/>
      </dsp:nvSpPr>
      <dsp:spPr>
        <a:xfrm>
          <a:off x="0" y="1602632"/>
          <a:ext cx="5893117" cy="6408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B8C507-DE87-478F-B206-F42C4E82CF79}">
      <dsp:nvSpPr>
        <dsp:cNvPr id="0" name=""/>
        <dsp:cNvSpPr/>
      </dsp:nvSpPr>
      <dsp:spPr>
        <a:xfrm>
          <a:off x="193862" y="1746827"/>
          <a:ext cx="352476" cy="35247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9183A6-5B99-43B7-AF38-27AF436A31B8}">
      <dsp:nvSpPr>
        <dsp:cNvPr id="0" name=""/>
        <dsp:cNvSpPr/>
      </dsp:nvSpPr>
      <dsp:spPr>
        <a:xfrm>
          <a:off x="740201" y="1602632"/>
          <a:ext cx="5152915" cy="640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825" tIns="67825" rIns="67825" bIns="6782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Growth ambition</a:t>
          </a:r>
        </a:p>
      </dsp:txBody>
      <dsp:txXfrm>
        <a:off x="740201" y="1602632"/>
        <a:ext cx="5152915" cy="640866"/>
      </dsp:txXfrm>
    </dsp:sp>
    <dsp:sp modelId="{B0BFB1AA-9D18-49E0-9293-2D5401DD703E}">
      <dsp:nvSpPr>
        <dsp:cNvPr id="0" name=""/>
        <dsp:cNvSpPr/>
      </dsp:nvSpPr>
      <dsp:spPr>
        <a:xfrm>
          <a:off x="0" y="2403716"/>
          <a:ext cx="5893117" cy="6408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41F3FB-F611-4D85-8714-BA3F905A097C}">
      <dsp:nvSpPr>
        <dsp:cNvPr id="0" name=""/>
        <dsp:cNvSpPr/>
      </dsp:nvSpPr>
      <dsp:spPr>
        <a:xfrm>
          <a:off x="193862" y="2547911"/>
          <a:ext cx="352476" cy="35247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79D96B-20B3-45C1-AC51-A7FBD7576850}">
      <dsp:nvSpPr>
        <dsp:cNvPr id="0" name=""/>
        <dsp:cNvSpPr/>
      </dsp:nvSpPr>
      <dsp:spPr>
        <a:xfrm>
          <a:off x="740201" y="2403716"/>
          <a:ext cx="5152915" cy="640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825" tIns="67825" rIns="67825" bIns="6782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Customer requirements</a:t>
          </a:r>
        </a:p>
      </dsp:txBody>
      <dsp:txXfrm>
        <a:off x="740201" y="2403716"/>
        <a:ext cx="5152915" cy="640866"/>
      </dsp:txXfrm>
    </dsp:sp>
    <dsp:sp modelId="{FDEBCF90-A86A-4182-A602-E635D5AD6DBB}">
      <dsp:nvSpPr>
        <dsp:cNvPr id="0" name=""/>
        <dsp:cNvSpPr/>
      </dsp:nvSpPr>
      <dsp:spPr>
        <a:xfrm>
          <a:off x="0" y="3204799"/>
          <a:ext cx="5893117" cy="6408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7626A8-E8C9-40C6-A160-4B9FD46C09A6}">
      <dsp:nvSpPr>
        <dsp:cNvPr id="0" name=""/>
        <dsp:cNvSpPr/>
      </dsp:nvSpPr>
      <dsp:spPr>
        <a:xfrm>
          <a:off x="193862" y="3348994"/>
          <a:ext cx="352476" cy="35247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86861E-547D-4066-B3B9-7B50AE0FC68D}">
      <dsp:nvSpPr>
        <dsp:cNvPr id="0" name=""/>
        <dsp:cNvSpPr/>
      </dsp:nvSpPr>
      <dsp:spPr>
        <a:xfrm>
          <a:off x="740201" y="3204799"/>
          <a:ext cx="5152915" cy="640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825" tIns="67825" rIns="67825" bIns="6782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Changes to regulations</a:t>
          </a:r>
        </a:p>
      </dsp:txBody>
      <dsp:txXfrm>
        <a:off x="740201" y="3204799"/>
        <a:ext cx="5152915" cy="640866"/>
      </dsp:txXfrm>
    </dsp:sp>
    <dsp:sp modelId="{C51F16CF-C47E-4264-A91C-DCCD40FB3DA2}">
      <dsp:nvSpPr>
        <dsp:cNvPr id="0" name=""/>
        <dsp:cNvSpPr/>
      </dsp:nvSpPr>
      <dsp:spPr>
        <a:xfrm>
          <a:off x="0" y="4005883"/>
          <a:ext cx="5893117" cy="6408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8BDA51-9C66-4BCD-B0E9-E12F649FC9E0}">
      <dsp:nvSpPr>
        <dsp:cNvPr id="0" name=""/>
        <dsp:cNvSpPr/>
      </dsp:nvSpPr>
      <dsp:spPr>
        <a:xfrm>
          <a:off x="193862" y="4150078"/>
          <a:ext cx="352476" cy="35247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3FBFC0-94CA-42C3-96DE-FCF340A46EDE}">
      <dsp:nvSpPr>
        <dsp:cNvPr id="0" name=""/>
        <dsp:cNvSpPr/>
      </dsp:nvSpPr>
      <dsp:spPr>
        <a:xfrm>
          <a:off x="740201" y="4005883"/>
          <a:ext cx="5152915" cy="640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825" tIns="67825" rIns="67825" bIns="6782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Estimate requirements</a:t>
          </a:r>
        </a:p>
      </dsp:txBody>
      <dsp:txXfrm>
        <a:off x="740201" y="4005883"/>
        <a:ext cx="5152915" cy="640866"/>
      </dsp:txXfrm>
    </dsp:sp>
    <dsp:sp modelId="{1521C647-DCC0-4989-BFC3-C1E31EF20554}">
      <dsp:nvSpPr>
        <dsp:cNvPr id="0" name=""/>
        <dsp:cNvSpPr/>
      </dsp:nvSpPr>
      <dsp:spPr>
        <a:xfrm>
          <a:off x="0" y="4806966"/>
          <a:ext cx="5893117" cy="6408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9AE246-0291-4618-BB21-8B5718C1BB0E}">
      <dsp:nvSpPr>
        <dsp:cNvPr id="0" name=""/>
        <dsp:cNvSpPr/>
      </dsp:nvSpPr>
      <dsp:spPr>
        <a:xfrm>
          <a:off x="193862" y="4951161"/>
          <a:ext cx="352476" cy="352476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ABE882-5E38-40FC-BC1A-340D31C07660}">
      <dsp:nvSpPr>
        <dsp:cNvPr id="0" name=""/>
        <dsp:cNvSpPr/>
      </dsp:nvSpPr>
      <dsp:spPr>
        <a:xfrm>
          <a:off x="740201" y="4806966"/>
          <a:ext cx="5152915" cy="640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825" tIns="67825" rIns="67825" bIns="6782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Budget-based, ratios, workflow analysis</a:t>
          </a:r>
        </a:p>
      </dsp:txBody>
      <dsp:txXfrm>
        <a:off x="740201" y="4806966"/>
        <a:ext cx="5152915" cy="64086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BE5189-8F55-4127-9E49-149A6122D8BE}">
      <dsp:nvSpPr>
        <dsp:cNvPr id="0" name=""/>
        <dsp:cNvSpPr/>
      </dsp:nvSpPr>
      <dsp:spPr>
        <a:xfrm>
          <a:off x="964424" y="274510"/>
          <a:ext cx="1097797" cy="109779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746254-A1BD-4C3B-B816-3131B8411873}">
      <dsp:nvSpPr>
        <dsp:cNvPr id="0" name=""/>
        <dsp:cNvSpPr/>
      </dsp:nvSpPr>
      <dsp:spPr>
        <a:xfrm>
          <a:off x="293548" y="1699205"/>
          <a:ext cx="24395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Manage stakeholders</a:t>
          </a:r>
        </a:p>
      </dsp:txBody>
      <dsp:txXfrm>
        <a:off x="293548" y="1699205"/>
        <a:ext cx="2439549" cy="720000"/>
      </dsp:txXfrm>
    </dsp:sp>
    <dsp:sp modelId="{4C587ED3-3FE5-4B92-92CB-4BF4758750D7}">
      <dsp:nvSpPr>
        <dsp:cNvPr id="0" name=""/>
        <dsp:cNvSpPr/>
      </dsp:nvSpPr>
      <dsp:spPr>
        <a:xfrm>
          <a:off x="3830895" y="274510"/>
          <a:ext cx="1097797" cy="109779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2CB963-A29F-4270-A643-22406AEA8BE7}">
      <dsp:nvSpPr>
        <dsp:cNvPr id="0" name=""/>
        <dsp:cNvSpPr/>
      </dsp:nvSpPr>
      <dsp:spPr>
        <a:xfrm>
          <a:off x="3160019" y="1699205"/>
          <a:ext cx="24395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Roles and responsibilities</a:t>
          </a:r>
        </a:p>
      </dsp:txBody>
      <dsp:txXfrm>
        <a:off x="3160019" y="1699205"/>
        <a:ext cx="2439549" cy="720000"/>
      </dsp:txXfrm>
    </dsp:sp>
    <dsp:sp modelId="{11F90CE0-AE3E-4180-B0CC-81F9F88F5820}">
      <dsp:nvSpPr>
        <dsp:cNvPr id="0" name=""/>
        <dsp:cNvSpPr/>
      </dsp:nvSpPr>
      <dsp:spPr>
        <a:xfrm>
          <a:off x="2397659" y="3029093"/>
          <a:ext cx="1097797" cy="109779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AD3B9C-D283-4A8B-8FB4-67095EAB9275}">
      <dsp:nvSpPr>
        <dsp:cNvPr id="0" name=""/>
        <dsp:cNvSpPr/>
      </dsp:nvSpPr>
      <dsp:spPr>
        <a:xfrm>
          <a:off x="1726783" y="4453788"/>
          <a:ext cx="24395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Use people analytics</a:t>
          </a:r>
        </a:p>
      </dsp:txBody>
      <dsp:txXfrm>
        <a:off x="1726783" y="4453788"/>
        <a:ext cx="2439549" cy="7200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9B17A9-1122-42C7-88D0-121ED8A85B84}">
      <dsp:nvSpPr>
        <dsp:cNvPr id="0" name=""/>
        <dsp:cNvSpPr/>
      </dsp:nvSpPr>
      <dsp:spPr>
        <a:xfrm>
          <a:off x="0" y="2261"/>
          <a:ext cx="5893117" cy="11460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68671E-C2C7-4ECF-B410-143AA625307A}">
      <dsp:nvSpPr>
        <dsp:cNvPr id="0" name=""/>
        <dsp:cNvSpPr/>
      </dsp:nvSpPr>
      <dsp:spPr>
        <a:xfrm>
          <a:off x="346682" y="260124"/>
          <a:ext cx="630332" cy="63033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F50373-FC17-4C98-A533-36BFFA766507}">
      <dsp:nvSpPr>
        <dsp:cNvPr id="0" name=""/>
        <dsp:cNvSpPr/>
      </dsp:nvSpPr>
      <dsp:spPr>
        <a:xfrm>
          <a:off x="1323697" y="2261"/>
          <a:ext cx="4569419" cy="1146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91" tIns="121291" rIns="121291" bIns="12129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Organisations need to be able to adapt to external pressures</a:t>
          </a:r>
        </a:p>
      </dsp:txBody>
      <dsp:txXfrm>
        <a:off x="1323697" y="2261"/>
        <a:ext cx="4569419" cy="1146058"/>
      </dsp:txXfrm>
    </dsp:sp>
    <dsp:sp modelId="{550A190F-01B4-4880-92E2-259C31BDFF7E}">
      <dsp:nvSpPr>
        <dsp:cNvPr id="0" name=""/>
        <dsp:cNvSpPr/>
      </dsp:nvSpPr>
      <dsp:spPr>
        <a:xfrm>
          <a:off x="0" y="1434834"/>
          <a:ext cx="5893117" cy="11460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5E193C-7FA3-4FF6-A4DC-57BFC676E9B5}">
      <dsp:nvSpPr>
        <dsp:cNvPr id="0" name=""/>
        <dsp:cNvSpPr/>
      </dsp:nvSpPr>
      <dsp:spPr>
        <a:xfrm>
          <a:off x="346682" y="1692697"/>
          <a:ext cx="630332" cy="63033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7DD16E-C1B6-44E9-B106-63A92D3F9EA2}">
      <dsp:nvSpPr>
        <dsp:cNvPr id="0" name=""/>
        <dsp:cNvSpPr/>
      </dsp:nvSpPr>
      <dsp:spPr>
        <a:xfrm>
          <a:off x="1323697" y="1434834"/>
          <a:ext cx="4569419" cy="1146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91" tIns="121291" rIns="121291" bIns="12129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Must reflect the business strategy and drive progress</a:t>
          </a:r>
        </a:p>
      </dsp:txBody>
      <dsp:txXfrm>
        <a:off x="1323697" y="1434834"/>
        <a:ext cx="4569419" cy="1146058"/>
      </dsp:txXfrm>
    </dsp:sp>
    <dsp:sp modelId="{9BB7A9E4-C42B-4A1D-A46E-91D4C7065C26}">
      <dsp:nvSpPr>
        <dsp:cNvPr id="0" name=""/>
        <dsp:cNvSpPr/>
      </dsp:nvSpPr>
      <dsp:spPr>
        <a:xfrm>
          <a:off x="0" y="2867406"/>
          <a:ext cx="5893117" cy="11460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0D7F1C-570D-43AB-80AC-0186381E4237}">
      <dsp:nvSpPr>
        <dsp:cNvPr id="0" name=""/>
        <dsp:cNvSpPr/>
      </dsp:nvSpPr>
      <dsp:spPr>
        <a:xfrm>
          <a:off x="346682" y="3125269"/>
          <a:ext cx="630332" cy="63033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17C761-7EAC-44B6-8D64-EA0D3802A16C}">
      <dsp:nvSpPr>
        <dsp:cNvPr id="0" name=""/>
        <dsp:cNvSpPr/>
      </dsp:nvSpPr>
      <dsp:spPr>
        <a:xfrm>
          <a:off x="1323697" y="2867406"/>
          <a:ext cx="4569419" cy="1146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91" tIns="121291" rIns="121291" bIns="12129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Must also link with the people strategy, including recruitment and talent</a:t>
          </a:r>
        </a:p>
      </dsp:txBody>
      <dsp:txXfrm>
        <a:off x="1323697" y="2867406"/>
        <a:ext cx="4569419" cy="1146058"/>
      </dsp:txXfrm>
    </dsp:sp>
    <dsp:sp modelId="{BF824FC3-A235-4D45-9780-9F08B742E7CB}">
      <dsp:nvSpPr>
        <dsp:cNvPr id="0" name=""/>
        <dsp:cNvSpPr/>
      </dsp:nvSpPr>
      <dsp:spPr>
        <a:xfrm>
          <a:off x="0" y="4299979"/>
          <a:ext cx="5893117" cy="11460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C76662-5F74-4F6B-864C-15DE8CE3C23B}">
      <dsp:nvSpPr>
        <dsp:cNvPr id="0" name=""/>
        <dsp:cNvSpPr/>
      </dsp:nvSpPr>
      <dsp:spPr>
        <a:xfrm>
          <a:off x="346682" y="4557842"/>
          <a:ext cx="630332" cy="63033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A5A702-19FE-4479-81DC-9456B13FFC8C}">
      <dsp:nvSpPr>
        <dsp:cNvPr id="0" name=""/>
        <dsp:cNvSpPr/>
      </dsp:nvSpPr>
      <dsp:spPr>
        <a:xfrm>
          <a:off x="1323697" y="4299979"/>
          <a:ext cx="4569419" cy="1146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91" tIns="121291" rIns="121291" bIns="12129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Should use the language of the business</a:t>
          </a:r>
        </a:p>
      </dsp:txBody>
      <dsp:txXfrm>
        <a:off x="1323697" y="4299979"/>
        <a:ext cx="4569419" cy="114605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1E50FE-884D-4363-AC70-8F86116633BA}">
      <dsp:nvSpPr>
        <dsp:cNvPr id="0" name=""/>
        <dsp:cNvSpPr/>
      </dsp:nvSpPr>
      <dsp:spPr>
        <a:xfrm>
          <a:off x="0" y="4256"/>
          <a:ext cx="5893117" cy="90663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3F4413-9AA0-4745-AC1D-77D14629CAFC}">
      <dsp:nvSpPr>
        <dsp:cNvPr id="0" name=""/>
        <dsp:cNvSpPr/>
      </dsp:nvSpPr>
      <dsp:spPr>
        <a:xfrm>
          <a:off x="274255" y="208248"/>
          <a:ext cx="498647" cy="4986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05C0D2-7F04-4914-A0A0-B68BA0E0B297}">
      <dsp:nvSpPr>
        <dsp:cNvPr id="0" name=""/>
        <dsp:cNvSpPr/>
      </dsp:nvSpPr>
      <dsp:spPr>
        <a:xfrm>
          <a:off x="1047158" y="4256"/>
          <a:ext cx="4845958" cy="906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52" tIns="95952" rIns="95952" bIns="9595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unique business offer</a:t>
          </a:r>
        </a:p>
      </dsp:txBody>
      <dsp:txXfrm>
        <a:off x="1047158" y="4256"/>
        <a:ext cx="4845958" cy="906631"/>
      </dsp:txXfrm>
    </dsp:sp>
    <dsp:sp modelId="{F6B054DC-DE14-469D-91DC-3ACFAD5FACB9}">
      <dsp:nvSpPr>
        <dsp:cNvPr id="0" name=""/>
        <dsp:cNvSpPr/>
      </dsp:nvSpPr>
      <dsp:spPr>
        <a:xfrm>
          <a:off x="0" y="1137545"/>
          <a:ext cx="5893117" cy="90663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68BEE7-DC83-4D37-A562-F19A90C33580}">
      <dsp:nvSpPr>
        <dsp:cNvPr id="0" name=""/>
        <dsp:cNvSpPr/>
      </dsp:nvSpPr>
      <dsp:spPr>
        <a:xfrm>
          <a:off x="274255" y="1341537"/>
          <a:ext cx="498647" cy="4986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C21A3D-F371-4D4E-8D9F-3C133FABCFBB}">
      <dsp:nvSpPr>
        <dsp:cNvPr id="0" name=""/>
        <dsp:cNvSpPr/>
      </dsp:nvSpPr>
      <dsp:spPr>
        <a:xfrm>
          <a:off x="1047158" y="1137545"/>
          <a:ext cx="4845958" cy="906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52" tIns="95952" rIns="95952" bIns="9595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Changes predicted in the business environment</a:t>
          </a:r>
        </a:p>
      </dsp:txBody>
      <dsp:txXfrm>
        <a:off x="1047158" y="1137545"/>
        <a:ext cx="4845958" cy="906631"/>
      </dsp:txXfrm>
    </dsp:sp>
    <dsp:sp modelId="{6FFF5E53-5023-43F2-82F0-64C4BAEA2619}">
      <dsp:nvSpPr>
        <dsp:cNvPr id="0" name=""/>
        <dsp:cNvSpPr/>
      </dsp:nvSpPr>
      <dsp:spPr>
        <a:xfrm>
          <a:off x="0" y="2270833"/>
          <a:ext cx="5893117" cy="90663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C53C61-7005-4A00-90C5-3A33BF07B032}">
      <dsp:nvSpPr>
        <dsp:cNvPr id="0" name=""/>
        <dsp:cNvSpPr/>
      </dsp:nvSpPr>
      <dsp:spPr>
        <a:xfrm>
          <a:off x="274255" y="2474825"/>
          <a:ext cx="498647" cy="4986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694307-75E4-4AF5-AB59-623E70C6AE32}">
      <dsp:nvSpPr>
        <dsp:cNvPr id="0" name=""/>
        <dsp:cNvSpPr/>
      </dsp:nvSpPr>
      <dsp:spPr>
        <a:xfrm>
          <a:off x="1047158" y="2270833"/>
          <a:ext cx="4845958" cy="906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52" tIns="95952" rIns="95952" bIns="9595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need to adapt to changes in economic environment</a:t>
          </a:r>
        </a:p>
      </dsp:txBody>
      <dsp:txXfrm>
        <a:off x="1047158" y="2270833"/>
        <a:ext cx="4845958" cy="906631"/>
      </dsp:txXfrm>
    </dsp:sp>
    <dsp:sp modelId="{70DBC0C6-C123-487F-B2C7-EDA3673393A2}">
      <dsp:nvSpPr>
        <dsp:cNvPr id="0" name=""/>
        <dsp:cNvSpPr/>
      </dsp:nvSpPr>
      <dsp:spPr>
        <a:xfrm>
          <a:off x="0" y="3404122"/>
          <a:ext cx="5893117" cy="90663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A483BA-C4EB-4F9F-BADE-0257098BEE07}">
      <dsp:nvSpPr>
        <dsp:cNvPr id="0" name=""/>
        <dsp:cNvSpPr/>
      </dsp:nvSpPr>
      <dsp:spPr>
        <a:xfrm>
          <a:off x="274255" y="3608114"/>
          <a:ext cx="498647" cy="49864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9EEDE1-163A-4D51-9149-51D4F294C13A}">
      <dsp:nvSpPr>
        <dsp:cNvPr id="0" name=""/>
        <dsp:cNvSpPr/>
      </dsp:nvSpPr>
      <dsp:spPr>
        <a:xfrm>
          <a:off x="1047158" y="3404122"/>
          <a:ext cx="4845958" cy="906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52" tIns="95952" rIns="95952" bIns="9595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How customers are served and their expectations</a:t>
          </a:r>
        </a:p>
      </dsp:txBody>
      <dsp:txXfrm>
        <a:off x="1047158" y="3404122"/>
        <a:ext cx="4845958" cy="906631"/>
      </dsp:txXfrm>
    </dsp:sp>
    <dsp:sp modelId="{86D09165-2B00-4A29-AF06-97A579F8470F}">
      <dsp:nvSpPr>
        <dsp:cNvPr id="0" name=""/>
        <dsp:cNvSpPr/>
      </dsp:nvSpPr>
      <dsp:spPr>
        <a:xfrm>
          <a:off x="0" y="4537411"/>
          <a:ext cx="5893117" cy="90663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E3A8AE-B078-4ADF-90D7-E7EBA5B836A7}">
      <dsp:nvSpPr>
        <dsp:cNvPr id="0" name=""/>
        <dsp:cNvSpPr/>
      </dsp:nvSpPr>
      <dsp:spPr>
        <a:xfrm>
          <a:off x="274255" y="4741403"/>
          <a:ext cx="498647" cy="49864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55F5F5-D844-4ABD-94BB-79086B51D4B7}">
      <dsp:nvSpPr>
        <dsp:cNvPr id="0" name=""/>
        <dsp:cNvSpPr/>
      </dsp:nvSpPr>
      <dsp:spPr>
        <a:xfrm>
          <a:off x="1047158" y="4537411"/>
          <a:ext cx="4845958" cy="9066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52" tIns="95952" rIns="95952" bIns="9595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Must also align with organisational culture</a:t>
          </a:r>
        </a:p>
      </dsp:txBody>
      <dsp:txXfrm>
        <a:off x="1047158" y="4537411"/>
        <a:ext cx="4845958" cy="906631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B2F13E-BCF5-4E47-B24E-C5897D354A17}">
      <dsp:nvSpPr>
        <dsp:cNvPr id="0" name=""/>
        <dsp:cNvSpPr/>
      </dsp:nvSpPr>
      <dsp:spPr>
        <a:xfrm>
          <a:off x="1585181" y="95463"/>
          <a:ext cx="1512000" cy="1512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F82A5D-0D71-4DA0-A0C8-DA905175335E}">
      <dsp:nvSpPr>
        <dsp:cNvPr id="0" name=""/>
        <dsp:cNvSpPr/>
      </dsp:nvSpPr>
      <dsp:spPr>
        <a:xfrm>
          <a:off x="181181" y="1747917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300" kern="1200"/>
            <a:t>Senior staff, line managers &amp; learners</a:t>
          </a:r>
        </a:p>
      </dsp:txBody>
      <dsp:txXfrm>
        <a:off x="181181" y="1747917"/>
        <a:ext cx="4320000" cy="648000"/>
      </dsp:txXfrm>
    </dsp:sp>
    <dsp:sp modelId="{491DDC57-99D0-4586-BFD1-F1FC4D7FBE2B}">
      <dsp:nvSpPr>
        <dsp:cNvPr id="0" name=""/>
        <dsp:cNvSpPr/>
      </dsp:nvSpPr>
      <dsp:spPr>
        <a:xfrm>
          <a:off x="181181" y="2461244"/>
          <a:ext cx="4320000" cy="9005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5688FAB-D383-40D9-8D73-D8DD5B712DEC}">
      <dsp:nvSpPr>
        <dsp:cNvPr id="0" name=""/>
        <dsp:cNvSpPr/>
      </dsp:nvSpPr>
      <dsp:spPr>
        <a:xfrm>
          <a:off x="6661181" y="95463"/>
          <a:ext cx="1512000" cy="1512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B2EFE6-8A32-4216-9676-3F26D66CD860}">
      <dsp:nvSpPr>
        <dsp:cNvPr id="0" name=""/>
        <dsp:cNvSpPr/>
      </dsp:nvSpPr>
      <dsp:spPr>
        <a:xfrm>
          <a:off x="5257181" y="1747917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300" kern="1200"/>
            <a:t>Key tests for stakeholders:</a:t>
          </a:r>
        </a:p>
      </dsp:txBody>
      <dsp:txXfrm>
        <a:off x="5257181" y="1747917"/>
        <a:ext cx="4320000" cy="648000"/>
      </dsp:txXfrm>
    </dsp:sp>
    <dsp:sp modelId="{DCE33040-B4B3-41E8-97D1-8CBE7FB96DC4}">
      <dsp:nvSpPr>
        <dsp:cNvPr id="0" name=""/>
        <dsp:cNvSpPr/>
      </dsp:nvSpPr>
      <dsp:spPr>
        <a:xfrm>
          <a:off x="5257181" y="2461244"/>
          <a:ext cx="4320000" cy="9005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Relevance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Alignment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measurement</a:t>
          </a:r>
        </a:p>
      </dsp:txBody>
      <dsp:txXfrm>
        <a:off x="5257181" y="2461244"/>
        <a:ext cx="4320000" cy="900589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2F493A-9E3D-47EC-B206-A6B4E7DD3C4D}">
      <dsp:nvSpPr>
        <dsp:cNvPr id="0" name=""/>
        <dsp:cNvSpPr/>
      </dsp:nvSpPr>
      <dsp:spPr>
        <a:xfrm>
          <a:off x="964424" y="274510"/>
          <a:ext cx="1097797" cy="109779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47572C-D445-4085-A885-BDBD74A7000A}">
      <dsp:nvSpPr>
        <dsp:cNvPr id="0" name=""/>
        <dsp:cNvSpPr/>
      </dsp:nvSpPr>
      <dsp:spPr>
        <a:xfrm>
          <a:off x="293548" y="1699205"/>
          <a:ext cx="24395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Crucial to the success of any L&amp;D plan</a:t>
          </a:r>
        </a:p>
      </dsp:txBody>
      <dsp:txXfrm>
        <a:off x="293548" y="1699205"/>
        <a:ext cx="2439549" cy="720000"/>
      </dsp:txXfrm>
    </dsp:sp>
    <dsp:sp modelId="{6339201F-7A73-4B96-99C4-993FCE2460C5}">
      <dsp:nvSpPr>
        <dsp:cNvPr id="0" name=""/>
        <dsp:cNvSpPr/>
      </dsp:nvSpPr>
      <dsp:spPr>
        <a:xfrm>
          <a:off x="3830895" y="274510"/>
          <a:ext cx="1097797" cy="109779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4F8FC9-621D-4ECC-880A-54AB9BF10147}">
      <dsp:nvSpPr>
        <dsp:cNvPr id="0" name=""/>
        <dsp:cNvSpPr/>
      </dsp:nvSpPr>
      <dsp:spPr>
        <a:xfrm>
          <a:off x="3160019" y="1699205"/>
          <a:ext cx="24395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People development is a fundamental part of any line manager's role</a:t>
          </a:r>
        </a:p>
      </dsp:txBody>
      <dsp:txXfrm>
        <a:off x="3160019" y="1699205"/>
        <a:ext cx="2439549" cy="720000"/>
      </dsp:txXfrm>
    </dsp:sp>
    <dsp:sp modelId="{FF1F0C06-AFEF-4614-9A87-510A1FF4B89B}">
      <dsp:nvSpPr>
        <dsp:cNvPr id="0" name=""/>
        <dsp:cNvSpPr/>
      </dsp:nvSpPr>
      <dsp:spPr>
        <a:xfrm>
          <a:off x="964424" y="3029093"/>
          <a:ext cx="1097797" cy="109779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BF1D39-FB03-481E-B7FE-97E452B7DEF3}">
      <dsp:nvSpPr>
        <dsp:cNvPr id="0" name=""/>
        <dsp:cNvSpPr/>
      </dsp:nvSpPr>
      <dsp:spPr>
        <a:xfrm>
          <a:off x="293548" y="4453788"/>
          <a:ext cx="24395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Should role model development</a:t>
          </a:r>
        </a:p>
      </dsp:txBody>
      <dsp:txXfrm>
        <a:off x="293548" y="4453788"/>
        <a:ext cx="2439549" cy="720000"/>
      </dsp:txXfrm>
    </dsp:sp>
    <dsp:sp modelId="{4474B7B8-2666-4F0A-8DB1-33597AC13546}">
      <dsp:nvSpPr>
        <dsp:cNvPr id="0" name=""/>
        <dsp:cNvSpPr/>
      </dsp:nvSpPr>
      <dsp:spPr>
        <a:xfrm>
          <a:off x="3830895" y="3029093"/>
          <a:ext cx="1097797" cy="109779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17E9DE-F3A5-4D56-8C8C-A41537BF3235}">
      <dsp:nvSpPr>
        <dsp:cNvPr id="0" name=""/>
        <dsp:cNvSpPr/>
      </dsp:nvSpPr>
      <dsp:spPr>
        <a:xfrm>
          <a:off x="3160019" y="4453788"/>
          <a:ext cx="24395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Should be an expected part of the line manager's role</a:t>
          </a:r>
        </a:p>
      </dsp:txBody>
      <dsp:txXfrm>
        <a:off x="3160019" y="4453788"/>
        <a:ext cx="2439549" cy="72000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925797-20D0-4E49-8CA2-C229716EF8E9}">
      <dsp:nvSpPr>
        <dsp:cNvPr id="0" name=""/>
        <dsp:cNvSpPr/>
      </dsp:nvSpPr>
      <dsp:spPr>
        <a:xfrm>
          <a:off x="0" y="2078"/>
          <a:ext cx="6160315" cy="10534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E21804-2032-45D2-A956-DD86D99FAD2E}">
      <dsp:nvSpPr>
        <dsp:cNvPr id="0" name=""/>
        <dsp:cNvSpPr/>
      </dsp:nvSpPr>
      <dsp:spPr>
        <a:xfrm>
          <a:off x="318666" y="239102"/>
          <a:ext cx="579392" cy="5793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F9C3AD-3F0F-44E8-BF5E-95BD2A7FD406}">
      <dsp:nvSpPr>
        <dsp:cNvPr id="0" name=""/>
        <dsp:cNvSpPr/>
      </dsp:nvSpPr>
      <dsp:spPr>
        <a:xfrm>
          <a:off x="1216725" y="2078"/>
          <a:ext cx="4943589" cy="10534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489" tIns="111489" rIns="111489" bIns="11148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Two way discussion</a:t>
          </a:r>
        </a:p>
      </dsp:txBody>
      <dsp:txXfrm>
        <a:off x="1216725" y="2078"/>
        <a:ext cx="4943589" cy="1053441"/>
      </dsp:txXfrm>
    </dsp:sp>
    <dsp:sp modelId="{CD8FB18A-15FF-47F0-A3E1-772EAB456F44}">
      <dsp:nvSpPr>
        <dsp:cNvPr id="0" name=""/>
        <dsp:cNvSpPr/>
      </dsp:nvSpPr>
      <dsp:spPr>
        <a:xfrm>
          <a:off x="0" y="1318880"/>
          <a:ext cx="6160315" cy="10534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6CF840-6A46-48D3-B3D7-E46D2C1781B7}">
      <dsp:nvSpPr>
        <dsp:cNvPr id="0" name=""/>
        <dsp:cNvSpPr/>
      </dsp:nvSpPr>
      <dsp:spPr>
        <a:xfrm>
          <a:off x="318666" y="1555904"/>
          <a:ext cx="579392" cy="5793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76F257-2854-476F-94E7-3AF2BF3F4187}">
      <dsp:nvSpPr>
        <dsp:cNvPr id="0" name=""/>
        <dsp:cNvSpPr/>
      </dsp:nvSpPr>
      <dsp:spPr>
        <a:xfrm>
          <a:off x="1216725" y="1318880"/>
          <a:ext cx="4943589" cy="10534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489" tIns="111489" rIns="111489" bIns="11148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Regular, supportive and open feedback on progress</a:t>
          </a:r>
        </a:p>
      </dsp:txBody>
      <dsp:txXfrm>
        <a:off x="1216725" y="1318880"/>
        <a:ext cx="4943589" cy="1053441"/>
      </dsp:txXfrm>
    </dsp:sp>
    <dsp:sp modelId="{D2DA1303-13B4-4BAE-92B0-B86CF3280039}">
      <dsp:nvSpPr>
        <dsp:cNvPr id="0" name=""/>
        <dsp:cNvSpPr/>
      </dsp:nvSpPr>
      <dsp:spPr>
        <a:xfrm>
          <a:off x="0" y="2635682"/>
          <a:ext cx="6160315" cy="10534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6FB68E-2A1A-4C59-A77C-2B3AA5DFEB86}">
      <dsp:nvSpPr>
        <dsp:cNvPr id="0" name=""/>
        <dsp:cNvSpPr/>
      </dsp:nvSpPr>
      <dsp:spPr>
        <a:xfrm>
          <a:off x="318666" y="2872707"/>
          <a:ext cx="579392" cy="5793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1454C4-4D8E-48E9-A306-AA6AC1C1A69E}">
      <dsp:nvSpPr>
        <dsp:cNvPr id="0" name=""/>
        <dsp:cNvSpPr/>
      </dsp:nvSpPr>
      <dsp:spPr>
        <a:xfrm>
          <a:off x="1216725" y="2635682"/>
          <a:ext cx="4943589" cy="10534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489" tIns="111489" rIns="111489" bIns="11148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Links to L&amp;D, talent management, succession planning and performance measurement</a:t>
          </a:r>
        </a:p>
      </dsp:txBody>
      <dsp:txXfrm>
        <a:off x="1216725" y="2635682"/>
        <a:ext cx="4943589" cy="1053441"/>
      </dsp:txXfrm>
    </dsp:sp>
    <dsp:sp modelId="{F07F5AEB-1BE0-4EBA-A896-C9AC486681C5}">
      <dsp:nvSpPr>
        <dsp:cNvPr id="0" name=""/>
        <dsp:cNvSpPr/>
      </dsp:nvSpPr>
      <dsp:spPr>
        <a:xfrm>
          <a:off x="0" y="3952484"/>
          <a:ext cx="6160315" cy="10534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B9DB0D-297F-425F-A3F4-7F79164F4EDE}">
      <dsp:nvSpPr>
        <dsp:cNvPr id="0" name=""/>
        <dsp:cNvSpPr/>
      </dsp:nvSpPr>
      <dsp:spPr>
        <a:xfrm>
          <a:off x="318666" y="4189509"/>
          <a:ext cx="579392" cy="57939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8EC154-B420-4D85-8194-678BD45DB9DA}">
      <dsp:nvSpPr>
        <dsp:cNvPr id="0" name=""/>
        <dsp:cNvSpPr/>
      </dsp:nvSpPr>
      <dsp:spPr>
        <a:xfrm>
          <a:off x="1216725" y="3952484"/>
          <a:ext cx="4943589" cy="10534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489" tIns="111489" rIns="111489" bIns="11148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Involves setting and reviewing objectives</a:t>
          </a:r>
        </a:p>
      </dsp:txBody>
      <dsp:txXfrm>
        <a:off x="1216725" y="3952484"/>
        <a:ext cx="4943589" cy="10534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A6A15-6E39-4FFA-B5DC-89EB633E6D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8300" y="1371600"/>
            <a:ext cx="8127574" cy="2736443"/>
          </a:xfrm>
        </p:spPr>
        <p:txBody>
          <a:bodyPr anchor="b">
            <a:normAutofit/>
          </a:bodyPr>
          <a:lstStyle>
            <a:lvl1pPr algn="l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169311-3201-45EC-B973-82EC27DA52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38300" y="4299358"/>
            <a:ext cx="8127574" cy="1187042"/>
          </a:xfrm>
        </p:spPr>
        <p:txBody>
          <a:bodyPr>
            <a:normAutofit/>
          </a:bodyPr>
          <a:lstStyle>
            <a:lvl1pPr marL="0" indent="0" algn="l">
              <a:buNone/>
              <a:defRPr sz="1800" cap="all" spc="2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9AE4B9-EDEF-4A2C-B464-332C5C624F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B4C951-4861-4549-8E72-CEECA89E4D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E1401-5637-41BC-AC21-891056450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10868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B3747-9ADB-4FCC-89CE-6E84D1347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AEC9C6-5D7D-4249-8820-D4C99D0AE8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1F35F7-46A1-40A9-ACD7-C49239926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345637-B780-4999-A87D-0039BC5A9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D9777F-E471-4CC5-B27B-137CB061E2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3343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DCB1D-064E-46DE-B533-7CDA331EEB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2748406"/>
            <a:ext cx="8115300" cy="273799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D222C0-D002-4A94-BAFF-FD1A1CCA64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1371600"/>
            <a:ext cx="8115300" cy="1333272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3E7D7E-EC9F-4AA5-A559-EF556C6AD5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77A8EE-88C1-400C-A23F-656DC76B95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C245A4-F9C6-44E9-929F-78C657C8B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07217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DF34F-B65E-4FA0-87E8-8890F482B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299" y="685800"/>
            <a:ext cx="9382348" cy="1371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625A67-10CA-4531-93E1-39892C087E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38297" y="2057400"/>
            <a:ext cx="4553103" cy="41250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2BE36-0CAF-4D92-9AC2-9249276B96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77000" y="2057400"/>
            <a:ext cx="4543647" cy="41250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C36479-3B04-43BD-9B59-DBF6CA2BF8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FD4449-57DB-41D2-B49E-694E7C13F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60CC2C-E50B-47D2-B62F-D5C4C9CDA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925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8530B-D0F2-4FC4-A10F-1E54EF82C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755118"/>
            <a:ext cx="9378304" cy="122276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68865C-9D06-4FA3-BA3D-7187BB41B5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2034147"/>
            <a:ext cx="4529391" cy="681591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2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656570-8F97-4B7E-A805-96925AC478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638300" y="2748405"/>
            <a:ext cx="4529391" cy="344125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057EF54-F63F-4730-99EE-0E472578F5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87213" y="2034147"/>
            <a:ext cx="4529391" cy="681591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2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08453E-B012-4889-9F49-E1351532AD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87213" y="2748405"/>
            <a:ext cx="4529391" cy="344125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9FC47A-8514-4C98-B1BE-FF6CC666C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D4301A-D375-4163-9488-27A9CDC6FD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EED6105-4A37-4D4B-9BE8-715FB732C9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1731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3007F-6649-4D23-8869-C1CC29D009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8B85A1-41F9-4BC1-9C40-3E5D5C0425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B23774-EAA9-47ED-87EF-EE2B29A258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526550-DD4D-45E2-8916-8314C5D06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0363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35FACD-1A4D-49F3-8EA8-21B5C1A6A2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FD9DD-0E4E-4C36-AF85-B3EAD7FE61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E6F4C8-14FA-4405-85EE-ABF53FB037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78981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E7C28-5DEE-493D-ABAD-38E4F2D759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621" y="1085481"/>
            <a:ext cx="3651180" cy="1657719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5E79C5-E567-4F12-96B8-8BBEAE3D8B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76900" y="1132676"/>
            <a:ext cx="5289480" cy="4728374"/>
          </a:xfrm>
        </p:spPr>
        <p:txBody>
          <a:bodyPr/>
          <a:lstStyle>
            <a:lvl1pPr>
              <a:lnSpc>
                <a:spcPct val="110000"/>
              </a:lnSpc>
              <a:defRPr sz="3200"/>
            </a:lvl1pPr>
            <a:lvl2pPr>
              <a:lnSpc>
                <a:spcPct val="110000"/>
              </a:lnSpc>
              <a:defRPr sz="2800"/>
            </a:lvl2pPr>
            <a:lvl3pPr>
              <a:lnSpc>
                <a:spcPct val="110000"/>
              </a:lnSpc>
              <a:defRPr sz="2400"/>
            </a:lvl3pPr>
            <a:lvl4pPr>
              <a:lnSpc>
                <a:spcPct val="110000"/>
              </a:lnSpc>
              <a:defRPr sz="2000"/>
            </a:lvl4pPr>
            <a:lvl5pPr>
              <a:lnSpc>
                <a:spcPct val="110000"/>
              </a:lnSpc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33DF7F-0B5C-40CE-A65F-779FA7EFBF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25621" y="2748406"/>
            <a:ext cx="3651180" cy="31126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22248C-1826-4833-9592-383B5873A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0219DC-2646-42AD-897A-EB765DCBE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F238D7-4EEA-475B-B1CA-C44B89BEA3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8549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D65BE-C907-4660-A586-71C6A1D101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085481"/>
            <a:ext cx="3657600" cy="1657719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044C8A9-67DF-419C-B2FC-3A879CCEF3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76900" y="1061885"/>
            <a:ext cx="5331069" cy="477556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DA94A1-3058-402A-9C3F-2F210D91D9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9200" y="2748406"/>
            <a:ext cx="3657600" cy="31126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C3CA50-C8D8-4F83-B2F6-BCE8258664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7E5BE3-7B02-4281-BD90-C1FAAF6368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FE256D-ACD5-438F-BA6F-605E5260E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872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AD0E6-AD36-493C-9DC3-5ACC2059E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299" y="685800"/>
            <a:ext cx="8915402" cy="1371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0B8558-FA83-4F6C-A6D1-2DF9D3F74B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638299" y="2057399"/>
            <a:ext cx="8915401" cy="41148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6DE619-0CC6-4480-ABDE-277D36BDFC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0791E6-BE35-4ECA-8AD1-E8EC09B85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F94606-B928-42D6-85CC-9576F60E3B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90798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7F18D8A-5002-491C-922A-E9624E2DBD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5882C6-2BE9-4E25-B8BB-A2346A2B0B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7BEFF9-B3BC-4C07-BF6C-2E3C91B54B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41BCC-AD73-4203-A5A6-E62EB28B0FE6}" type="datetimeFigureOut">
              <a:rPr lang="en-US" smtClean="0"/>
              <a:t>11/25/2024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0F4CF6-CDF1-4AFD-8319-71FD4FED4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1A026-57F4-47F7-B4F0-E0D48E0126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7F8FC-4B86-4690-8888-22AB2F781B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612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31A689-589E-4A73-9313-EF44F7E4E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299" y="685800"/>
            <a:ext cx="8915402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2B11B8-9E77-4144-B9C1-FD164D9A11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2057400"/>
            <a:ext cx="8915402" cy="41372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06E4CC-CF79-4C8D-9E5F-1BB517435A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-1001475" y="1517536"/>
            <a:ext cx="28011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00" baseline="0">
                <a:solidFill>
                  <a:schemeClr val="tx1"/>
                </a:solidFill>
              </a:defRPr>
            </a:lvl1pPr>
          </a:lstStyle>
          <a:p>
            <a:fld id="{B6D41BCC-AD73-4203-A5A6-E62EB28B0FE6}" type="datetimeFigureOut">
              <a:rPr lang="en-US" smtClean="0"/>
              <a:pPr/>
              <a:t>11/25/2024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D79449-05F6-4BC7-95DF-F04E1F1614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118764" y="4237870"/>
            <a:ext cx="334405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1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317FE5-2D1F-4ECC-9460-08145C3BB9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28877" y="6319138"/>
            <a:ext cx="71064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100" baseline="0">
                <a:solidFill>
                  <a:schemeClr val="tx1"/>
                </a:solidFill>
              </a:defRPr>
            </a:lvl1pPr>
          </a:lstStyle>
          <a:p>
            <a:fld id="{D637F8FC-4B86-4690-8888-22AB2F781B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26113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344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HY3AqUQMkoM?feature=oembed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44DFB53-C7FE-4BC7-BA96-83262BE09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eople Planning">
            <a:extLst>
              <a:ext uri="{FF2B5EF4-FFF2-40B4-BE49-F238E27FC236}">
                <a16:creationId xmlns:a16="http://schemas.microsoft.com/office/drawing/2014/main" id="{7E436BBC-3662-5251-A350-D938917C227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6250" b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DB09BEC-5EA0-4D24-9BAE-DFC8646DE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1371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03436" y="272992"/>
            <a:ext cx="6169891" cy="825616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500"/>
              <a:t>Workforce Planning and Learning and Development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366434" y="294467"/>
            <a:ext cx="3657599" cy="7826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1600"/>
              <a:t>25th and 26th November 2024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985DA6E-9744-43B5-B516-200B586EE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CF494AD-371C-4987-843F-FA145E5B1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0553700" cy="1371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CFFB3F-F3C5-ED1A-8FDD-7D55487FB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3964" y="381000"/>
            <a:ext cx="8870770" cy="685799"/>
          </a:xfrm>
        </p:spPr>
        <p:txBody>
          <a:bodyPr>
            <a:normAutofit/>
          </a:bodyPr>
          <a:lstStyle/>
          <a:p>
            <a:r>
              <a:rPr lang="en-US" sz="2400"/>
              <a:t>Learning outcomes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B04C11-1019-E0D1-CEA0-9C55E98F8E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032958"/>
              </p:ext>
            </p:extLst>
          </p:nvPr>
        </p:nvGraphicFramePr>
        <p:xfrm>
          <a:off x="1223963" y="2748241"/>
          <a:ext cx="9758362" cy="34572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541393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FE9CC2-BA24-47CD-AE5E-A6BB2A464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3B5E4CD-D48B-4BA2-A183-C7F932AA6E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382830"/>
            <a:ext cx="4038600" cy="41148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58833D-7EAF-DB86-5C11-A670301C64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1" y="2057400"/>
            <a:ext cx="2630854" cy="2647462"/>
          </a:xfrm>
        </p:spPr>
        <p:txBody>
          <a:bodyPr anchor="t">
            <a:normAutofit/>
          </a:bodyPr>
          <a:lstStyle/>
          <a:p>
            <a:r>
              <a:rPr lang="en-US" dirty="0"/>
              <a:t>Introduction to workforce planning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2E0C2D-3A80-7CBB-DC86-BF9F7E38DF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6424712"/>
              </p:ext>
            </p:extLst>
          </p:nvPr>
        </p:nvGraphicFramePr>
        <p:xfrm>
          <a:off x="5068562" y="817510"/>
          <a:ext cx="6160315" cy="50080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82154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5B4416B-38BB-4877-A487-E9DD15F7B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7C3AB18-3A6A-4986-BACC-5F6761D84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76701" cy="2052084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536930-1C63-E439-B569-8EFA0D631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2" y="360901"/>
            <a:ext cx="2869298" cy="1349565"/>
          </a:xfrm>
        </p:spPr>
        <p:txBody>
          <a:bodyPr anchor="ctr">
            <a:normAutofit/>
          </a:bodyPr>
          <a:lstStyle/>
          <a:p>
            <a:r>
              <a:rPr lang="en-US" sz="2400"/>
              <a:t>Workforce planning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C6626A3-48A4-6FB0-364C-5CBE09C359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732067"/>
              </p:ext>
            </p:extLst>
          </p:nvPr>
        </p:nvGraphicFramePr>
        <p:xfrm>
          <a:off x="5303519" y="723900"/>
          <a:ext cx="5893117" cy="54482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236486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5B4416B-38BB-4877-A487-E9DD15F7B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7C3AB18-3A6A-4986-BACC-5F6761D84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76701" cy="2052084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AE0185-3456-3A9C-C60C-37E72207E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2" y="360901"/>
            <a:ext cx="2869298" cy="1349565"/>
          </a:xfrm>
        </p:spPr>
        <p:txBody>
          <a:bodyPr anchor="ctr">
            <a:normAutofit/>
          </a:bodyPr>
          <a:lstStyle/>
          <a:p>
            <a:r>
              <a:rPr lang="en-US" sz="2400"/>
              <a:t>Can we predict the future?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B8C39BB-5048-4149-F686-AB8E6AB9BC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4129392"/>
              </p:ext>
            </p:extLst>
          </p:nvPr>
        </p:nvGraphicFramePr>
        <p:xfrm>
          <a:off x="5303519" y="723900"/>
          <a:ext cx="5893117" cy="54482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284205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3C085-8919-EB88-B97A-B95728631D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Methodology and tools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D5CD221-8D9A-2828-788C-8A0687E239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38400" y="2068512"/>
            <a:ext cx="7315200" cy="4114800"/>
          </a:xfrm>
        </p:spPr>
      </p:pic>
    </p:spTree>
    <p:extLst>
      <p:ext uri="{BB962C8B-B14F-4D97-AF65-F5344CB8AC3E}">
        <p14:creationId xmlns:p14="http://schemas.microsoft.com/office/powerpoint/2010/main" val="18207452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496F58-731B-4833-93F9-53192FC21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95B3A3C-971D-4F24-9512-C9E4590CAD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38298" y="-5040"/>
            <a:ext cx="10553702" cy="206244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00C165-1437-92D2-0EAF-ADD93CD82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8400" y="488619"/>
            <a:ext cx="4876800" cy="1075123"/>
          </a:xfrm>
        </p:spPr>
        <p:txBody>
          <a:bodyPr>
            <a:normAutofit/>
          </a:bodyPr>
          <a:lstStyle/>
          <a:p>
            <a:r>
              <a:rPr lang="en-US" dirty="0"/>
              <a:t>Right capability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0DD0AD-BE50-CB51-0486-528FF78362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8300" y="2748406"/>
            <a:ext cx="7315200" cy="344625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Gap analysis</a:t>
            </a:r>
          </a:p>
          <a:p>
            <a:r>
              <a:rPr lang="en-US"/>
              <a:t>Gaps between the skills you have now and will need in the future</a:t>
            </a:r>
          </a:p>
          <a:p>
            <a:r>
              <a:rPr lang="en-US" dirty="0"/>
              <a:t>For example, what skills will be needed if a new product line is established</a:t>
            </a:r>
          </a:p>
        </p:txBody>
      </p:sp>
      <p:pic>
        <p:nvPicPr>
          <p:cNvPr id="5" name="Picture 4" descr="Top view of cubes connected with black lines">
            <a:extLst>
              <a:ext uri="{FF2B5EF4-FFF2-40B4-BE49-F238E27FC236}">
                <a16:creationId xmlns:a16="http://schemas.microsoft.com/office/drawing/2014/main" id="{2C86426C-74D0-7DFB-18FD-8DBE2727956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978" r="-10" b="2200"/>
          <a:stretch/>
        </p:blipFill>
        <p:spPr>
          <a:xfrm>
            <a:off x="8953499" y="-5040"/>
            <a:ext cx="3242305" cy="2062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27432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985DA6E-9744-43B5-B516-200B586EE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CF494AD-371C-4987-843F-FA145E5B1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0553700" cy="1371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3654D9-3DD0-A74C-FB7F-68317F03A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3964" y="381000"/>
            <a:ext cx="8870770" cy="685799"/>
          </a:xfrm>
        </p:spPr>
        <p:txBody>
          <a:bodyPr>
            <a:normAutofit/>
          </a:bodyPr>
          <a:lstStyle/>
          <a:p>
            <a:r>
              <a:rPr lang="en-US" sz="2400"/>
              <a:t>Right size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D1973C-A413-5A1B-125F-958B9F99B4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6969949"/>
              </p:ext>
            </p:extLst>
          </p:nvPr>
        </p:nvGraphicFramePr>
        <p:xfrm>
          <a:off x="1223963" y="2748241"/>
          <a:ext cx="9758362" cy="34572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486580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67669C8-6167-4A30-AD4E-0215E6483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2" cy="685799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C0265E0-7389-441B-AD2F-9304B3D508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38300" y="2057400"/>
            <a:ext cx="10553700" cy="4800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4555AC-F132-1151-BB10-1A89E0564C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2352" y="499921"/>
            <a:ext cx="9410449" cy="1057559"/>
          </a:xfrm>
        </p:spPr>
        <p:txBody>
          <a:bodyPr>
            <a:normAutofit/>
          </a:bodyPr>
          <a:lstStyle/>
          <a:p>
            <a:r>
              <a:rPr lang="en-US" dirty="0"/>
              <a:t>Right shape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8BA888-A4D8-D53F-1760-010B0AE570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2220053"/>
              </p:ext>
            </p:extLst>
          </p:nvPr>
        </p:nvGraphicFramePr>
        <p:xfrm>
          <a:off x="2438400" y="2743201"/>
          <a:ext cx="8953500" cy="3451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693579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496F58-731B-4833-93F9-53192FC21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95B3A3C-971D-4F24-9512-C9E4590CAD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804" y="-5040"/>
            <a:ext cx="7319004" cy="206244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F276CD-48DD-5247-8A8E-58E2DC124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8173" y="403798"/>
            <a:ext cx="5678827" cy="1244765"/>
          </a:xfrm>
        </p:spPr>
        <p:txBody>
          <a:bodyPr>
            <a:normAutofit/>
          </a:bodyPr>
          <a:lstStyle/>
          <a:p>
            <a:r>
              <a:rPr lang="en-US" dirty="0"/>
              <a:t>Right location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EEB542-12E4-2752-7D52-D1EC42C434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15300" y="685800"/>
            <a:ext cx="3274280" cy="550885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Geographically and structurally </a:t>
            </a:r>
          </a:p>
          <a:p>
            <a:r>
              <a:rPr lang="en-US"/>
              <a:t>To meet future demand</a:t>
            </a:r>
          </a:p>
          <a:p>
            <a:r>
              <a:rPr lang="en-US" dirty="0"/>
              <a:t>Strategic hubs? </a:t>
            </a:r>
          </a:p>
          <a:p>
            <a:r>
              <a:rPr lang="en-US" dirty="0"/>
              <a:t>Insource/outsource?</a:t>
            </a:r>
          </a:p>
        </p:txBody>
      </p:sp>
      <p:pic>
        <p:nvPicPr>
          <p:cNvPr id="5" name="Picture 4" descr="Colorful pins connected with a thread">
            <a:extLst>
              <a:ext uri="{FF2B5EF4-FFF2-40B4-BE49-F238E27FC236}">
                <a16:creationId xmlns:a16="http://schemas.microsoft.com/office/drawing/2014/main" id="{25B017B5-18AC-CE5A-AD88-573C0CCE07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8" b="1514"/>
          <a:stretch/>
        </p:blipFill>
        <p:spPr>
          <a:xfrm>
            <a:off x="20" y="2057400"/>
            <a:ext cx="7312859" cy="480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20961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985DA6E-9744-43B5-B516-200B586EE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CF494AD-371C-4987-843F-FA145E5B1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0553700" cy="1371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27076-4281-307A-1A43-B9E6CAB5F5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3964" y="381000"/>
            <a:ext cx="8870770" cy="685799"/>
          </a:xfrm>
        </p:spPr>
        <p:txBody>
          <a:bodyPr>
            <a:normAutofit/>
          </a:bodyPr>
          <a:lstStyle/>
          <a:p>
            <a:r>
              <a:rPr lang="en-US" sz="2400"/>
              <a:t>Right time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EEFA7D5-D13F-653B-0857-C361973DA7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657294"/>
              </p:ext>
            </p:extLst>
          </p:nvPr>
        </p:nvGraphicFramePr>
        <p:xfrm>
          <a:off x="1223963" y="2748241"/>
          <a:ext cx="9758362" cy="34572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938577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5B4416B-38BB-4877-A487-E9DD15F7B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7C3AB18-3A6A-4986-BACC-5F6761D84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76701" cy="2052084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389711-7F70-5F4D-E006-64DC53AEC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2" y="360901"/>
            <a:ext cx="2869298" cy="1349565"/>
          </a:xfrm>
        </p:spPr>
        <p:txBody>
          <a:bodyPr anchor="ctr">
            <a:normAutofit/>
          </a:bodyPr>
          <a:lstStyle/>
          <a:p>
            <a:r>
              <a:rPr lang="en-US" sz="2400"/>
              <a:t>Right cost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3B1E2DBE-B0F5-1E77-CC63-D9ED1BD62A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1900404"/>
              </p:ext>
            </p:extLst>
          </p:nvPr>
        </p:nvGraphicFramePr>
        <p:xfrm>
          <a:off x="5303519" y="723900"/>
          <a:ext cx="5893117" cy="54482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24142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496F58-731B-4833-93F9-53192FC21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95B3A3C-971D-4F24-9512-C9E4590CAD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804" y="-5040"/>
            <a:ext cx="7319004" cy="206244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1D2F4D-EE7E-59AD-EE53-ED87DBDA7B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8173" y="403798"/>
            <a:ext cx="5678827" cy="1244765"/>
          </a:xfrm>
        </p:spPr>
        <p:txBody>
          <a:bodyPr>
            <a:normAutofit/>
          </a:bodyPr>
          <a:lstStyle/>
          <a:p>
            <a:r>
              <a:rPr lang="en-US" dirty="0"/>
              <a:t>Right risk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5927AE-F8F1-3FBB-7164-0B5AC22B71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15300" y="685800"/>
            <a:ext cx="3274280" cy="550885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Risk of people leaving</a:t>
            </a:r>
          </a:p>
          <a:p>
            <a:r>
              <a:rPr lang="en-US" dirty="0"/>
              <a:t>Risk of not filling key vacancies</a:t>
            </a:r>
          </a:p>
        </p:txBody>
      </p:sp>
      <p:pic>
        <p:nvPicPr>
          <p:cNvPr id="5" name="Picture 4" descr="Arrows pointing right while one points left">
            <a:extLst>
              <a:ext uri="{FF2B5EF4-FFF2-40B4-BE49-F238E27FC236}">
                <a16:creationId xmlns:a16="http://schemas.microsoft.com/office/drawing/2014/main" id="{D617DBA6-A8E2-C86F-85EE-82ED38BA84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8" b="1514"/>
          <a:stretch/>
        </p:blipFill>
        <p:spPr>
          <a:xfrm>
            <a:off x="20" y="2057400"/>
            <a:ext cx="7312859" cy="480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71904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5B58E-FF00-AFED-FA81-D68EAA64BF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Six-stage workforce planning methodology (CIPD, 2023)</a:t>
            </a:r>
          </a:p>
        </p:txBody>
      </p:sp>
      <p:pic>
        <p:nvPicPr>
          <p:cNvPr id="4" name="Content Placeholder 3" descr="A diagram of a diagram of a diagram of a diagram of a diagram of a diagram of a diagram of a diagram of a diagram of a diagram of a diagram of a diagram of a diagram of&#10;&#10;Description automatically generated">
            <a:extLst>
              <a:ext uri="{FF2B5EF4-FFF2-40B4-BE49-F238E27FC236}">
                <a16:creationId xmlns:a16="http://schemas.microsoft.com/office/drawing/2014/main" id="{2B1EF728-85FB-E4B5-830B-39D687D7ED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18644" y="2057400"/>
            <a:ext cx="7354711" cy="4137025"/>
          </a:xfrm>
        </p:spPr>
      </p:pic>
    </p:spTree>
    <p:extLst>
      <p:ext uri="{BB962C8B-B14F-4D97-AF65-F5344CB8AC3E}">
        <p14:creationId xmlns:p14="http://schemas.microsoft.com/office/powerpoint/2010/main" val="29175345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496F58-731B-4833-93F9-53192FC21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95B3A3C-971D-4F24-9512-C9E4590CAD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804" y="-5040"/>
            <a:ext cx="6477000" cy="20744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32F296-D94E-F3B9-37A2-DCDE87EAB7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8173" y="494639"/>
            <a:ext cx="4878727" cy="1075123"/>
          </a:xfrm>
        </p:spPr>
        <p:txBody>
          <a:bodyPr>
            <a:normAutofit/>
          </a:bodyPr>
          <a:lstStyle/>
          <a:p>
            <a:r>
              <a:rPr lang="en-US" dirty="0"/>
              <a:t>Baseline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D7E886-1C0A-193B-BB82-79511A5EF6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60530" y="685800"/>
            <a:ext cx="3768347" cy="550885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1st element of workforce plan: baseline</a:t>
            </a:r>
          </a:p>
          <a:p>
            <a:r>
              <a:rPr lang="en-US" dirty="0"/>
              <a:t>Understand the external environment (PESTLE)</a:t>
            </a:r>
          </a:p>
          <a:p>
            <a:r>
              <a:rPr lang="en-US" dirty="0"/>
              <a:t>Data relating to current workforce</a:t>
            </a:r>
          </a:p>
          <a:p>
            <a:r>
              <a:rPr lang="en-US" dirty="0"/>
              <a:t>Operating model</a:t>
            </a:r>
          </a:p>
          <a:p>
            <a:r>
              <a:rPr lang="en-US" dirty="0"/>
              <a:t>Strategy</a:t>
            </a:r>
          </a:p>
        </p:txBody>
      </p:sp>
      <p:pic>
        <p:nvPicPr>
          <p:cNvPr id="4" name="Picture 3" descr="A diagram of a pie chart&#10;&#10;Description automatically generated">
            <a:extLst>
              <a:ext uri="{FF2B5EF4-FFF2-40B4-BE49-F238E27FC236}">
                <a16:creationId xmlns:a16="http://schemas.microsoft.com/office/drawing/2014/main" id="{852E25C2-D77B-9B82-56A2-8F7586CFB5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" b="6216"/>
          <a:stretch/>
        </p:blipFill>
        <p:spPr>
          <a:xfrm>
            <a:off x="1" y="1478317"/>
            <a:ext cx="6465277" cy="400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5022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CE6CDF-ADB7-468C-85C9-B20A076F3C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39EA3C6-5BB9-4426-BF58-2B808502F8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80A35E7-9EF6-40E1-A6C5-0B6D3D724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0099" y="685800"/>
            <a:ext cx="11391901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4E66D2-969E-5B12-EE20-3ACD5BF5F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3457" y="2057400"/>
            <a:ext cx="4076699" cy="15666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SWOT Analysis</a:t>
            </a:r>
          </a:p>
        </p:txBody>
      </p:sp>
      <p:pic>
        <p:nvPicPr>
          <p:cNvPr id="4" name="Online Media 3" title="SWOT framework and analysis explained">
            <a:hlinkClick r:id="" action="ppaction://media"/>
            <a:extLst>
              <a:ext uri="{FF2B5EF4-FFF2-40B4-BE49-F238E27FC236}">
                <a16:creationId xmlns:a16="http://schemas.microsoft.com/office/drawing/2014/main" id="{EBD3B6CA-8B39-B565-596D-EE3F351B075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654629" y="2061523"/>
            <a:ext cx="4840625" cy="2734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726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3BF1CB8-C4D2-46A7-900D-7B057EBD24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047ED37-AD62-4555-A369-81CC3152B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514851" y="-819151"/>
            <a:ext cx="4800600" cy="105537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6043D0-CCDA-7370-AF9B-D73868655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4593" y="489105"/>
            <a:ext cx="9282979" cy="1079188"/>
          </a:xfrm>
        </p:spPr>
        <p:txBody>
          <a:bodyPr anchor="ctr">
            <a:normAutofit/>
          </a:bodyPr>
          <a:lstStyle/>
          <a:p>
            <a:r>
              <a:rPr lang="en-US" dirty="0"/>
              <a:t>Supply - workforce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235A34-FDE0-85FB-EB6D-A840BEB64B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8501" y="2743200"/>
            <a:ext cx="7315199" cy="35403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Get to know your workforce: who, when, how, what</a:t>
            </a:r>
            <a:endParaRPr lang="en-US" dirty="0"/>
          </a:p>
          <a:p>
            <a:r>
              <a:rPr lang="en-US" dirty="0"/>
              <a:t>Managing the supply of </a:t>
            </a:r>
            <a:r>
              <a:rPr lang="en-US"/>
              <a:t>talent – attraction and selection</a:t>
            </a:r>
            <a:endParaRPr lang="en-US" dirty="0"/>
          </a:p>
          <a:p>
            <a:r>
              <a:rPr lang="en-US" dirty="0"/>
              <a:t>Forecasting the need for </a:t>
            </a:r>
            <a:r>
              <a:rPr lang="en-US" dirty="0" err="1"/>
              <a:t>labour</a:t>
            </a:r>
          </a:p>
          <a:p>
            <a:r>
              <a:rPr lang="en-US" dirty="0"/>
              <a:t>Understanding the </a:t>
            </a:r>
            <a:r>
              <a:rPr lang="en-US" dirty="0" err="1"/>
              <a:t>labour</a:t>
            </a:r>
            <a:r>
              <a:rPr lang="en-US" dirty="0"/>
              <a:t> market </a:t>
            </a:r>
          </a:p>
          <a:p>
            <a:r>
              <a:rPr lang="en-US"/>
              <a:t>How and why people leave</a:t>
            </a:r>
          </a:p>
          <a:p>
            <a:r>
              <a:rPr lang="en-US" dirty="0"/>
              <a:t>Establishing a strong employer brand</a:t>
            </a:r>
          </a:p>
          <a:p>
            <a:r>
              <a:rPr lang="en-US" dirty="0"/>
              <a:t>How effective is our total EVP?</a:t>
            </a:r>
          </a:p>
        </p:txBody>
      </p:sp>
    </p:spTree>
    <p:extLst>
      <p:ext uri="{BB962C8B-B14F-4D97-AF65-F5344CB8AC3E}">
        <p14:creationId xmlns:p14="http://schemas.microsoft.com/office/powerpoint/2010/main" val="30368682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5B4416B-38BB-4877-A487-E9DD15F7B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7C3AB18-3A6A-4986-BACC-5F6761D84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76701" cy="2052084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CB0F23-118D-C244-00BB-9F3D96DEA1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2" y="360901"/>
            <a:ext cx="2869298" cy="1349565"/>
          </a:xfrm>
        </p:spPr>
        <p:txBody>
          <a:bodyPr anchor="ctr">
            <a:normAutofit/>
          </a:bodyPr>
          <a:lstStyle/>
          <a:p>
            <a:r>
              <a:rPr lang="en-US" sz="2400"/>
              <a:t>Demand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DC3EC8A-4171-B783-F1C7-A2FA16DAED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753223"/>
              </p:ext>
            </p:extLst>
          </p:nvPr>
        </p:nvGraphicFramePr>
        <p:xfrm>
          <a:off x="5303519" y="723900"/>
          <a:ext cx="5893117" cy="54482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976095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92AC8-B127-E772-4B44-118A8159C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Gap analysis</a:t>
            </a:r>
          </a:p>
        </p:txBody>
      </p:sp>
      <p:pic>
        <p:nvPicPr>
          <p:cNvPr id="4" name="Content Placeholder 3" descr="A diagram of a triangle&#10;&#10;Description automatically generated">
            <a:extLst>
              <a:ext uri="{FF2B5EF4-FFF2-40B4-BE49-F238E27FC236}">
                <a16:creationId xmlns:a16="http://schemas.microsoft.com/office/drawing/2014/main" id="{E9A8D2F9-78E1-61EE-3239-E325C41EBC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18644" y="2057400"/>
            <a:ext cx="7354711" cy="4137025"/>
          </a:xfrm>
        </p:spPr>
      </p:pic>
    </p:spTree>
    <p:extLst>
      <p:ext uri="{BB962C8B-B14F-4D97-AF65-F5344CB8AC3E}">
        <p14:creationId xmlns:p14="http://schemas.microsoft.com/office/powerpoint/2010/main" val="40840923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B3C32-53F1-32B0-84EF-B6F2E5A34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Action plan – talent management levers</a:t>
            </a:r>
          </a:p>
        </p:txBody>
      </p:sp>
      <p:pic>
        <p:nvPicPr>
          <p:cNvPr id="4" name="Content Placeholder 3" descr="A line art of different tools&#10;&#10;Description automatically generated">
            <a:extLst>
              <a:ext uri="{FF2B5EF4-FFF2-40B4-BE49-F238E27FC236}">
                <a16:creationId xmlns:a16="http://schemas.microsoft.com/office/drawing/2014/main" id="{92DC9815-2270-3CA3-8241-7A14F0A33A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21877" y="1716820"/>
            <a:ext cx="7315200" cy="4114800"/>
          </a:xfrm>
        </p:spPr>
      </p:pic>
    </p:spTree>
    <p:extLst>
      <p:ext uri="{BB962C8B-B14F-4D97-AF65-F5344CB8AC3E}">
        <p14:creationId xmlns:p14="http://schemas.microsoft.com/office/powerpoint/2010/main" val="1110893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65F92-09AC-289C-FDD1-706B0B4B25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Action plan – demand </a:t>
            </a:r>
            <a:r>
              <a:rPr lang="en-US" dirty="0" err="1"/>
              <a:t>optimisation</a:t>
            </a:r>
          </a:p>
        </p:txBody>
      </p:sp>
      <p:pic>
        <p:nvPicPr>
          <p:cNvPr id="4" name="Content Placeholder 3" descr="A line art of a robot and a scale&#10;&#10;Description automatically generated">
            <a:extLst>
              <a:ext uri="{FF2B5EF4-FFF2-40B4-BE49-F238E27FC236}">
                <a16:creationId xmlns:a16="http://schemas.microsoft.com/office/drawing/2014/main" id="{F651EDE4-F51E-8567-5D09-E8193CB6CE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38400" y="2068512"/>
            <a:ext cx="7315200" cy="4114800"/>
          </a:xfrm>
        </p:spPr>
      </p:pic>
    </p:spTree>
    <p:extLst>
      <p:ext uri="{BB962C8B-B14F-4D97-AF65-F5344CB8AC3E}">
        <p14:creationId xmlns:p14="http://schemas.microsoft.com/office/powerpoint/2010/main" val="761220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592565B-E81C-4A1C-9667-7CBCF2AC58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914DDC-D2A9-4C86-B057-CDBB8F1742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2" cy="685799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39C7114-BEDD-41AE-8645-0502136A6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38302" y="2743198"/>
            <a:ext cx="10553698" cy="41148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F325FE-3B7A-39DC-3128-A9CAE0A66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0240" y="618408"/>
            <a:ext cx="9457059" cy="1506381"/>
          </a:xfrm>
        </p:spPr>
        <p:txBody>
          <a:bodyPr>
            <a:normAutofit/>
          </a:bodyPr>
          <a:lstStyle/>
          <a:p>
            <a:r>
              <a:rPr lang="en-US" sz="4400"/>
              <a:t>Action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89447A-AF13-4778-7297-F7F46F43B6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8401" y="3429000"/>
            <a:ext cx="4876799" cy="284770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Recruitment plan</a:t>
            </a:r>
            <a:endParaRPr lang="en-US"/>
          </a:p>
          <a:p>
            <a:r>
              <a:rPr lang="en-US" dirty="0"/>
              <a:t>Learning and development plan</a:t>
            </a:r>
          </a:p>
          <a:p>
            <a:r>
              <a:rPr lang="en-US" dirty="0"/>
              <a:t>Redeployment plan</a:t>
            </a:r>
          </a:p>
          <a:p>
            <a:r>
              <a:rPr lang="en-US" dirty="0"/>
              <a:t>Outsourcing plan</a:t>
            </a:r>
          </a:p>
        </p:txBody>
      </p:sp>
      <p:pic>
        <p:nvPicPr>
          <p:cNvPr id="5" name="Picture 4" descr="Scribbles on a notebook">
            <a:extLst>
              <a:ext uri="{FF2B5EF4-FFF2-40B4-BE49-F238E27FC236}">
                <a16:creationId xmlns:a16="http://schemas.microsoft.com/office/drawing/2014/main" id="{B84E495E-C686-6E36-C74B-E84025B83E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194" r="19984" b="-70"/>
          <a:stretch/>
        </p:blipFill>
        <p:spPr>
          <a:xfrm>
            <a:off x="8115300" y="2743200"/>
            <a:ext cx="4076701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51965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5B4416B-38BB-4877-A487-E9DD15F7B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7C3AB18-3A6A-4986-BACC-5F6761D84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76701" cy="2052084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1997F3-6B52-698F-7FCF-65974C37D9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2" y="360901"/>
            <a:ext cx="2869298" cy="1349565"/>
          </a:xfrm>
        </p:spPr>
        <p:txBody>
          <a:bodyPr anchor="ctr">
            <a:normAutofit/>
          </a:bodyPr>
          <a:lstStyle/>
          <a:p>
            <a:r>
              <a:rPr lang="en-US" sz="2400"/>
              <a:t>Deliver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1A6C277-3A11-DEAB-D398-F5A669B923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1258861"/>
              </p:ext>
            </p:extLst>
          </p:nvPr>
        </p:nvGraphicFramePr>
        <p:xfrm>
          <a:off x="5303519" y="723900"/>
          <a:ext cx="5893117" cy="54482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000583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496F58-731B-4833-93F9-53192FC21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95B3A3C-971D-4F24-9512-C9E4590CAD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38298" y="-5040"/>
            <a:ext cx="10553702" cy="206244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996359-0422-4229-2BFD-9D25989FDE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8400" y="488619"/>
            <a:ext cx="4876800" cy="1075123"/>
          </a:xfrm>
        </p:spPr>
        <p:txBody>
          <a:bodyPr>
            <a:normAutofit/>
          </a:bodyPr>
          <a:lstStyle/>
          <a:p>
            <a:r>
              <a:rPr lang="en-US" dirty="0"/>
              <a:t>To conclude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7EF775-38D1-99B1-7190-F1E956673C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8300" y="2748406"/>
            <a:ext cx="7315200" cy="344625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All starts with the </a:t>
            </a:r>
            <a:r>
              <a:rPr lang="en-US" dirty="0" err="1"/>
              <a:t>organisational</a:t>
            </a:r>
            <a:r>
              <a:rPr lang="en-US" dirty="0"/>
              <a:t> strategy and business plan</a:t>
            </a:r>
          </a:p>
          <a:p>
            <a:r>
              <a:rPr lang="en-US"/>
              <a:t>It should be "future focused"</a:t>
            </a:r>
            <a:endParaRPr lang="en-US" dirty="0"/>
          </a:p>
          <a:p>
            <a:r>
              <a:rPr lang="en-US" dirty="0"/>
              <a:t>Should be flexible enough to deal with change</a:t>
            </a:r>
          </a:p>
          <a:p>
            <a:r>
              <a:rPr lang="en-US"/>
              <a:t>Should be reviewed regularly</a:t>
            </a:r>
            <a:endParaRPr lang="en-US" dirty="0"/>
          </a:p>
          <a:p>
            <a:r>
              <a:rPr lang="en-US"/>
              <a:t>Not just about numbers: skills, potential, contingency</a:t>
            </a:r>
            <a:endParaRPr lang="en-US" dirty="0"/>
          </a:p>
          <a:p>
            <a:r>
              <a:rPr lang="en-US" dirty="0"/>
              <a:t>Needs buy-in from the </a:t>
            </a:r>
            <a:r>
              <a:rPr lang="en-US" dirty="0" err="1"/>
              <a:t>organisaiton</a:t>
            </a:r>
          </a:p>
          <a:p>
            <a:r>
              <a:rPr lang="en-US" dirty="0"/>
              <a:t>Operational and strategic</a:t>
            </a:r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8B2B0266-8B7F-A922-A2B8-F9D7CD571EB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13" r="1930" b="22"/>
          <a:stretch/>
        </p:blipFill>
        <p:spPr>
          <a:xfrm>
            <a:off x="8953499" y="-5040"/>
            <a:ext cx="3242305" cy="2062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95686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496F58-731B-4833-93F9-53192FC21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95B3A3C-971D-4F24-9512-C9E4590CAD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804" y="-5040"/>
            <a:ext cx="7319004" cy="206244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FE9ED7-4BB8-9C45-FFB5-1E497D239F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8173" y="403798"/>
            <a:ext cx="5678827" cy="1244765"/>
          </a:xfrm>
        </p:spPr>
        <p:txBody>
          <a:bodyPr>
            <a:normAutofit/>
          </a:bodyPr>
          <a:lstStyle/>
          <a:p>
            <a:r>
              <a:rPr lang="en-US" dirty="0"/>
              <a:t>Learning and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7A5F59-033D-D405-7C75-3E52D133A8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15300" y="685800"/>
            <a:ext cx="3274280" cy="550885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L&amp;D strategy outlines how the </a:t>
            </a:r>
            <a:r>
              <a:rPr lang="en-US" dirty="0" err="1"/>
              <a:t>organisaiton</a:t>
            </a:r>
            <a:r>
              <a:rPr lang="en-US" dirty="0"/>
              <a:t> will develop the skills and competencies to deliver the business strategy</a:t>
            </a:r>
          </a:p>
        </p:txBody>
      </p:sp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3FEA0659-C408-6D30-C16F-2C63929CD0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8" b="1514"/>
          <a:stretch/>
        </p:blipFill>
        <p:spPr>
          <a:xfrm>
            <a:off x="20" y="2057400"/>
            <a:ext cx="7312859" cy="480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014304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5B4416B-38BB-4877-A487-E9DD15F7B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7C3AB18-3A6A-4986-BACC-5F6761D84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76701" cy="2052084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FE7427-B041-8A1B-B899-7604FB2BC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2" y="360901"/>
            <a:ext cx="2869298" cy="1349565"/>
          </a:xfrm>
        </p:spPr>
        <p:txBody>
          <a:bodyPr anchor="ctr">
            <a:normAutofit/>
          </a:bodyPr>
          <a:lstStyle/>
          <a:p>
            <a:r>
              <a:rPr lang="en-US" sz="2400"/>
              <a:t>Strategy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BA3B8F-B938-CB6E-BC7F-D4BF84F70E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3972428"/>
              </p:ext>
            </p:extLst>
          </p:nvPr>
        </p:nvGraphicFramePr>
        <p:xfrm>
          <a:off x="5303519" y="723900"/>
          <a:ext cx="5893117" cy="54482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1319835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5B4416B-38BB-4877-A487-E9DD15F7B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7C3AB18-3A6A-4986-BACC-5F6761D84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76701" cy="2052084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AEB42-B26B-E6C7-C9F0-AA9582CDB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2" y="360901"/>
            <a:ext cx="2869298" cy="1349565"/>
          </a:xfrm>
        </p:spPr>
        <p:txBody>
          <a:bodyPr anchor="ctr">
            <a:normAutofit/>
          </a:bodyPr>
          <a:lstStyle/>
          <a:p>
            <a:r>
              <a:rPr lang="en-US" sz="2400"/>
              <a:t>Influences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6A4DC2-5238-9708-1CFA-620F48423A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5272684"/>
              </p:ext>
            </p:extLst>
          </p:nvPr>
        </p:nvGraphicFramePr>
        <p:xfrm>
          <a:off x="5303519" y="723900"/>
          <a:ext cx="5893117" cy="54482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1230300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985DA6E-9744-43B5-B516-200B586EE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CF494AD-371C-4987-843F-FA145E5B1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0553700" cy="1371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09C963-DEEA-4BD2-52A8-40BA63F9FF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3964" y="381000"/>
            <a:ext cx="8870770" cy="685799"/>
          </a:xfrm>
        </p:spPr>
        <p:txBody>
          <a:bodyPr>
            <a:normAutofit/>
          </a:bodyPr>
          <a:lstStyle/>
          <a:p>
            <a:r>
              <a:rPr lang="en-US" sz="2400"/>
              <a:t>Stakeholders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6D994C-DC79-6A41-ADBE-AC7B52C3F5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38219"/>
              </p:ext>
            </p:extLst>
          </p:nvPr>
        </p:nvGraphicFramePr>
        <p:xfrm>
          <a:off x="1223963" y="2748241"/>
          <a:ext cx="9758362" cy="34572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819642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5B4416B-38BB-4877-A487-E9DD15F7B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7C3AB18-3A6A-4986-BACC-5F6761D84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76701" cy="2052084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A0A88F-8FCC-D96E-4E24-F2631BF3A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2" y="360901"/>
            <a:ext cx="2869298" cy="1349565"/>
          </a:xfrm>
        </p:spPr>
        <p:txBody>
          <a:bodyPr anchor="ctr">
            <a:normAutofit/>
          </a:bodyPr>
          <a:lstStyle/>
          <a:p>
            <a:r>
              <a:rPr lang="en-US" sz="2400"/>
              <a:t>Line managers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C5BB5F-CFD3-2F70-1C38-C8421F6674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0725652"/>
              </p:ext>
            </p:extLst>
          </p:nvPr>
        </p:nvGraphicFramePr>
        <p:xfrm>
          <a:off x="5303519" y="723900"/>
          <a:ext cx="5893117" cy="54482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5697507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E229233-9672-4675-99B7-6CBCEF1CD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wall painted with an arrow and a dartboard">
            <a:extLst>
              <a:ext uri="{FF2B5EF4-FFF2-40B4-BE49-F238E27FC236}">
                <a16:creationId xmlns:a16="http://schemas.microsoft.com/office/drawing/2014/main" id="{284728EC-BD4B-EBD1-DDC8-31174EC3AE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467" r="8" b="8"/>
          <a:stretch/>
        </p:blipFill>
        <p:spPr>
          <a:xfrm>
            <a:off x="20" y="-2"/>
            <a:ext cx="8115280" cy="6858001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C5FF010-B53C-46BE-BEEF-AF926A00F6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38500" y="2057400"/>
            <a:ext cx="4876800" cy="2743201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509AD9C-1F43-4138-A72B-8CA988EDD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300" y="2057400"/>
            <a:ext cx="3276600" cy="2743201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D48276-7A70-BE27-8865-21D031CF4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8600" y="2502489"/>
            <a:ext cx="3314700" cy="185302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Strategy into action</a:t>
            </a:r>
          </a:p>
        </p:txBody>
      </p:sp>
    </p:spTree>
    <p:extLst>
      <p:ext uri="{BB962C8B-B14F-4D97-AF65-F5344CB8AC3E}">
        <p14:creationId xmlns:p14="http://schemas.microsoft.com/office/powerpoint/2010/main" val="113127585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496F58-731B-4833-93F9-53192FC21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95B3A3C-971D-4F24-9512-C9E4590CAD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804" y="-5040"/>
            <a:ext cx="7319004" cy="206244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D77C9C-67F9-BBCB-DB18-F63D61697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8173" y="403798"/>
            <a:ext cx="5678827" cy="1244765"/>
          </a:xfrm>
        </p:spPr>
        <p:txBody>
          <a:bodyPr>
            <a:normAutofit/>
          </a:bodyPr>
          <a:lstStyle/>
          <a:p>
            <a:r>
              <a:rPr lang="en-US" dirty="0"/>
              <a:t>Strategy must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4A03E-22A5-6A23-6EF8-C938833BC5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15300" y="685800"/>
            <a:ext cx="3274280" cy="550885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Who has responsibility?</a:t>
            </a:r>
          </a:p>
          <a:p>
            <a:r>
              <a:rPr lang="en-US" dirty="0"/>
              <a:t>How to evaluate and monitor</a:t>
            </a:r>
          </a:p>
          <a:p>
            <a:r>
              <a:rPr lang="en-US" dirty="0"/>
              <a:t>Personal development plans</a:t>
            </a:r>
          </a:p>
          <a:p>
            <a:r>
              <a:rPr lang="en-US" dirty="0"/>
              <a:t>Range of methods used</a:t>
            </a:r>
          </a:p>
          <a:p>
            <a:r>
              <a:rPr lang="en-US" dirty="0"/>
              <a:t>Equality of opportunity </a:t>
            </a:r>
          </a:p>
          <a:p>
            <a:r>
              <a:rPr lang="en-US" dirty="0"/>
              <a:t>Internal and external provision</a:t>
            </a:r>
          </a:p>
          <a:p>
            <a:r>
              <a:rPr lang="en-US" dirty="0"/>
              <a:t>How to book</a:t>
            </a:r>
          </a:p>
          <a:p>
            <a:r>
              <a:rPr lang="en-US" dirty="0"/>
              <a:t>Claimable expenses</a:t>
            </a:r>
          </a:p>
          <a:p>
            <a:r>
              <a:rPr lang="en-US" dirty="0"/>
              <a:t>Cancellation </a:t>
            </a:r>
          </a:p>
          <a:p>
            <a:endParaRPr lang="en-US" dirty="0"/>
          </a:p>
        </p:txBody>
      </p:sp>
      <p:pic>
        <p:nvPicPr>
          <p:cNvPr id="5" name="Picture 4" descr="Calculator on a notebook">
            <a:extLst>
              <a:ext uri="{FF2B5EF4-FFF2-40B4-BE49-F238E27FC236}">
                <a16:creationId xmlns:a16="http://schemas.microsoft.com/office/drawing/2014/main" id="{C8EF7D0A-0721-72AB-FEB2-21C3D9B6CE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51" r="8" b="7"/>
          <a:stretch/>
        </p:blipFill>
        <p:spPr>
          <a:xfrm>
            <a:off x="20" y="2057400"/>
            <a:ext cx="7312859" cy="480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69863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592565B-E81C-4A1C-9667-7CBCF2AC58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914DDC-D2A9-4C86-B057-CDBB8F1742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2" cy="685799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39C7114-BEDD-41AE-8645-0502136A6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38302" y="2743198"/>
            <a:ext cx="10553698" cy="41148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252F1D-B78C-5DAE-739D-E3877F5105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0240" y="618408"/>
            <a:ext cx="9457059" cy="1506381"/>
          </a:xfrm>
        </p:spPr>
        <p:txBody>
          <a:bodyPr>
            <a:normAutofit/>
          </a:bodyPr>
          <a:lstStyle/>
          <a:p>
            <a:r>
              <a:rPr lang="en-US" sz="4400"/>
              <a:t>Performance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7A7FB8-B1E6-2688-8AEB-A3FED10DE0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8401" y="3429000"/>
            <a:ext cx="4876799" cy="284770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An attempt to </a:t>
            </a:r>
            <a:r>
              <a:rPr lang="en-US" dirty="0" err="1"/>
              <a:t>maximise</a:t>
            </a:r>
            <a:r>
              <a:rPr lang="en-US" dirty="0"/>
              <a:t> employee value</a:t>
            </a:r>
          </a:p>
          <a:p>
            <a:r>
              <a:rPr lang="en-US" dirty="0"/>
              <a:t>Maintain and improve performance in line with the company objectives</a:t>
            </a:r>
          </a:p>
          <a:p>
            <a:r>
              <a:rPr lang="en-US" dirty="0"/>
              <a:t>Hold people to account</a:t>
            </a:r>
          </a:p>
        </p:txBody>
      </p:sp>
      <p:pic>
        <p:nvPicPr>
          <p:cNvPr id="5" name="Picture 4" descr="Angled shot of pen on a graph">
            <a:extLst>
              <a:ext uri="{FF2B5EF4-FFF2-40B4-BE49-F238E27FC236}">
                <a16:creationId xmlns:a16="http://schemas.microsoft.com/office/drawing/2014/main" id="{660956D5-55E7-6C88-EFC6-9C7B0ED531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3978" b="16"/>
          <a:stretch/>
        </p:blipFill>
        <p:spPr>
          <a:xfrm>
            <a:off x="8115300" y="2743200"/>
            <a:ext cx="4076701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347510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FE9CC2-BA24-47CD-AE5E-A6BB2A464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3B5E4CD-D48B-4BA2-A183-C7F932AA6E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382830"/>
            <a:ext cx="4038600" cy="41148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571D42-DC9D-0153-DA65-2D250292F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1" y="2057400"/>
            <a:ext cx="2630854" cy="2647462"/>
          </a:xfrm>
        </p:spPr>
        <p:txBody>
          <a:bodyPr anchor="t">
            <a:normAutofit/>
          </a:bodyPr>
          <a:lstStyle/>
          <a:p>
            <a:r>
              <a:rPr lang="en-US" sz="2700"/>
              <a:t>More on performance management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085046B-5773-ADC6-C598-2FC6409A2A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6050199"/>
              </p:ext>
            </p:extLst>
          </p:nvPr>
        </p:nvGraphicFramePr>
        <p:xfrm>
          <a:off x="5068562" y="817510"/>
          <a:ext cx="6160315" cy="50080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373357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2CFB7124-993E-4CF3-A0CA-A32DF6CC4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94F4EA-6586-4537-8435-1C89CECA2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364152"/>
            <a:ext cx="4876800" cy="4129695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DAA5FC-39E9-74E8-8C73-E0159678C0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2057400"/>
            <a:ext cx="3695700" cy="15666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000"/>
              <a:t>Factors affecting the performance management cycle</a:t>
            </a:r>
          </a:p>
        </p:txBody>
      </p:sp>
      <p:pic>
        <p:nvPicPr>
          <p:cNvPr id="4" name="Content Placeholder 3" descr="A diagram of performance management&#10;&#10;Description automatically generated">
            <a:extLst>
              <a:ext uri="{FF2B5EF4-FFF2-40B4-BE49-F238E27FC236}">
                <a16:creationId xmlns:a16="http://schemas.microsoft.com/office/drawing/2014/main" id="{68346506-3A25-C198-E640-EA4E9E2452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687753" y="1811106"/>
            <a:ext cx="5701828" cy="3235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64664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3BF1CB8-C4D2-46A7-900D-7B057EBD24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047ED37-AD62-4555-A369-81CC3152B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6550" y="-824466"/>
            <a:ext cx="4800600" cy="1055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D84A27-3768-156F-73B0-0442979F0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4756" y="484555"/>
            <a:ext cx="9412651" cy="1079188"/>
          </a:xfrm>
        </p:spPr>
        <p:txBody>
          <a:bodyPr anchor="ctr">
            <a:normAutofit/>
          </a:bodyPr>
          <a:lstStyle/>
          <a:p>
            <a:pPr algn="r"/>
            <a:r>
              <a:rPr lang="en-US" dirty="0"/>
              <a:t>Defining and measuring performance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EA123-E618-96A3-76F9-AFC4B7D6FD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6176" y="2743200"/>
            <a:ext cx="7317323" cy="35403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Task performance: how well someone does their job</a:t>
            </a:r>
          </a:p>
          <a:p>
            <a:r>
              <a:rPr lang="en-US" dirty="0" err="1"/>
              <a:t>Organisational</a:t>
            </a:r>
            <a:r>
              <a:rPr lang="en-US" dirty="0"/>
              <a:t> citizenship </a:t>
            </a:r>
            <a:r>
              <a:rPr lang="en-US" dirty="0" err="1"/>
              <a:t>behaviour</a:t>
            </a:r>
            <a:r>
              <a:rPr lang="en-US" dirty="0"/>
              <a:t>: voluntary activity that benefits the </a:t>
            </a:r>
            <a:r>
              <a:rPr lang="en-US" dirty="0" err="1"/>
              <a:t>organisation</a:t>
            </a:r>
            <a:r>
              <a:rPr lang="en-US" dirty="0"/>
              <a:t> but isn't part of the role</a:t>
            </a:r>
          </a:p>
          <a:p>
            <a:r>
              <a:rPr lang="en-US" dirty="0"/>
              <a:t>Adaptive performance: how well people respond to changing demands</a:t>
            </a:r>
          </a:p>
        </p:txBody>
      </p:sp>
    </p:spTree>
    <p:extLst>
      <p:ext uri="{BB962C8B-B14F-4D97-AF65-F5344CB8AC3E}">
        <p14:creationId xmlns:p14="http://schemas.microsoft.com/office/powerpoint/2010/main" val="137828931"/>
      </p:ext>
    </p:extLst>
  </p:cSld>
  <p:clrMapOvr>
    <a:masterClrMapping/>
  </p:clrMapOvr>
</p:sld>
</file>

<file path=ppt/theme/theme1.xml><?xml version="1.0" encoding="utf-8"?>
<a:theme xmlns:a="http://schemas.openxmlformats.org/drawingml/2006/main" name="EncaseVTI">
  <a:themeElements>
    <a:clrScheme name="AnalogousFromLightSeedRightStep">
      <a:dk1>
        <a:srgbClr val="000000"/>
      </a:dk1>
      <a:lt1>
        <a:srgbClr val="FFFFFF"/>
      </a:lt1>
      <a:dk2>
        <a:srgbClr val="412E24"/>
      </a:dk2>
      <a:lt2>
        <a:srgbClr val="E8E7E2"/>
      </a:lt2>
      <a:accent1>
        <a:srgbClr val="96A2C6"/>
      </a:accent1>
      <a:accent2>
        <a:srgbClr val="897FBA"/>
      </a:accent2>
      <a:accent3>
        <a:srgbClr val="B296C6"/>
      </a:accent3>
      <a:accent4>
        <a:srgbClr val="BA7FBA"/>
      </a:accent4>
      <a:accent5>
        <a:srgbClr val="C696B2"/>
      </a:accent5>
      <a:accent6>
        <a:srgbClr val="BA7F89"/>
      </a:accent6>
      <a:hlink>
        <a:srgbClr val="908257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ncaseVTI" id="{C293990F-FDB3-4ED3-8175-FB79CE5A2A12}" vid="{A5662C19-271F-459F-B4ED-861A9823764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6" baseType="lpstr">
      <vt:lpstr>EncaseVTI</vt:lpstr>
      <vt:lpstr>Workforce Planning and Learning and Development</vt:lpstr>
      <vt:lpstr>Learning outcomes</vt:lpstr>
      <vt:lpstr>Introduction to workforce planning</vt:lpstr>
      <vt:lpstr>Workforce planning</vt:lpstr>
      <vt:lpstr>Can we predict the future?</vt:lpstr>
      <vt:lpstr>Methodology and tools</vt:lpstr>
      <vt:lpstr>Right capability</vt:lpstr>
      <vt:lpstr>Right size</vt:lpstr>
      <vt:lpstr>Right shape</vt:lpstr>
      <vt:lpstr>Right location</vt:lpstr>
      <vt:lpstr>Right time</vt:lpstr>
      <vt:lpstr>Right cost</vt:lpstr>
      <vt:lpstr>Right risk</vt:lpstr>
      <vt:lpstr>Six-stage workforce planning methodology (CIPD, 2023)</vt:lpstr>
      <vt:lpstr>Baseline</vt:lpstr>
      <vt:lpstr>SWOT Analysis</vt:lpstr>
      <vt:lpstr>Supply - workforce</vt:lpstr>
      <vt:lpstr>Demand</vt:lpstr>
      <vt:lpstr>Gap analysis</vt:lpstr>
      <vt:lpstr>Action plan – talent management levers</vt:lpstr>
      <vt:lpstr>Action plan – demand optimisation</vt:lpstr>
      <vt:lpstr>Action plan</vt:lpstr>
      <vt:lpstr>Deliver</vt:lpstr>
      <vt:lpstr>To conclude</vt:lpstr>
      <vt:lpstr>Learning and Development</vt:lpstr>
      <vt:lpstr>Strategy</vt:lpstr>
      <vt:lpstr>Influences</vt:lpstr>
      <vt:lpstr>Stakeholders</vt:lpstr>
      <vt:lpstr>Line managers</vt:lpstr>
      <vt:lpstr>Strategy into action</vt:lpstr>
      <vt:lpstr>Strategy must answer</vt:lpstr>
      <vt:lpstr>Performance management</vt:lpstr>
      <vt:lpstr>More on performance management</vt:lpstr>
      <vt:lpstr>Factors affecting the performance management cycle</vt:lpstr>
      <vt:lpstr>Defining and measuring performance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393</cp:revision>
  <dcterms:created xsi:type="dcterms:W3CDTF">2024-11-21T13:38:54Z</dcterms:created>
  <dcterms:modified xsi:type="dcterms:W3CDTF">2024-11-25T09:08:42Z</dcterms:modified>
</cp:coreProperties>
</file>