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8" r:id="rId8"/>
    <p:sldId id="259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to complete an Application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School of Engineering</a:t>
            </a:r>
          </a:p>
          <a:p>
            <a:r>
              <a:rPr lang="en-GB" dirty="0"/>
              <a:t>Professional Development and Employability Series</a:t>
            </a:r>
          </a:p>
        </p:txBody>
      </p:sp>
    </p:spTree>
    <p:extLst>
      <p:ext uri="{BB962C8B-B14F-4D97-AF65-F5344CB8AC3E}">
        <p14:creationId xmlns:p14="http://schemas.microsoft.com/office/powerpoint/2010/main" val="1597641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getting started…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Tailor your application for each employer to impress engineering recruiters</a:t>
            </a:r>
          </a:p>
          <a:p>
            <a:endParaRPr lang="en-GB" dirty="0"/>
          </a:p>
          <a:p>
            <a:r>
              <a:rPr lang="en-GB" dirty="0"/>
              <a:t>Not only evidence that you meet their requirements </a:t>
            </a:r>
          </a:p>
          <a:p>
            <a:endParaRPr lang="en-GB" dirty="0"/>
          </a:p>
          <a:p>
            <a:r>
              <a:rPr lang="en-GB" dirty="0"/>
              <a:t>Consider drafting</a:t>
            </a:r>
          </a:p>
          <a:p>
            <a:endParaRPr lang="en-GB" dirty="0"/>
          </a:p>
          <a:p>
            <a:r>
              <a:rPr lang="en-GB" dirty="0"/>
              <a:t>Don’t be slapdash</a:t>
            </a:r>
          </a:p>
        </p:txBody>
      </p:sp>
    </p:spTree>
    <p:extLst>
      <p:ext uri="{BB962C8B-B14F-4D97-AF65-F5344CB8AC3E}">
        <p14:creationId xmlns:p14="http://schemas.microsoft.com/office/powerpoint/2010/main" val="2925003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Question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Why have you decided to apply to us?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Employer wants to know;</a:t>
            </a:r>
          </a:p>
          <a:p>
            <a:pPr>
              <a:buFontTx/>
              <a:buChar char="-"/>
            </a:pPr>
            <a:r>
              <a:rPr lang="en-GB" i="1" dirty="0"/>
              <a:t>Do you know enough about the role &amp; the company</a:t>
            </a:r>
          </a:p>
          <a:p>
            <a:pPr>
              <a:buFontTx/>
              <a:buChar char="-"/>
            </a:pPr>
            <a:r>
              <a:rPr lang="en-GB" i="1" dirty="0"/>
              <a:t>If your skills and interests relate to the company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What to include;</a:t>
            </a:r>
          </a:p>
          <a:p>
            <a:pPr>
              <a:buFontTx/>
              <a:buChar char="-"/>
            </a:pPr>
            <a:r>
              <a:rPr lang="en-GB" i="1" dirty="0"/>
              <a:t>Show you have researched the company</a:t>
            </a:r>
          </a:p>
          <a:p>
            <a:pPr>
              <a:buFontTx/>
              <a:buChar char="-"/>
            </a:pPr>
            <a:r>
              <a:rPr lang="en-GB" i="1" dirty="0"/>
              <a:t>Look for projects / business activities that interest you</a:t>
            </a:r>
          </a:p>
          <a:p>
            <a:pPr>
              <a:buFontTx/>
              <a:buChar char="-"/>
            </a:pPr>
            <a:r>
              <a:rPr lang="en-GB" i="1" dirty="0"/>
              <a:t>Tie these into your own skills / interests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1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Question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590204"/>
            <a:ext cx="7315200" cy="58355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Describe a time when you have identified a potential improvement and successfully brought about change. Why was this change beneficial?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Employer wants to know;</a:t>
            </a:r>
          </a:p>
          <a:p>
            <a:pPr>
              <a:buFontTx/>
              <a:buChar char="-"/>
            </a:pPr>
            <a:r>
              <a:rPr lang="en-GB" i="1" dirty="0"/>
              <a:t>That you have a positive, problem solving mind-set.</a:t>
            </a:r>
          </a:p>
          <a:p>
            <a:pPr>
              <a:buFontTx/>
              <a:buChar char="-"/>
            </a:pPr>
            <a:r>
              <a:rPr lang="en-GB" i="1" dirty="0"/>
              <a:t>You can identify and initiate improvements independently</a:t>
            </a:r>
          </a:p>
          <a:p>
            <a:pPr>
              <a:buFontTx/>
              <a:buChar char="-"/>
            </a:pPr>
            <a:r>
              <a:rPr lang="en-GB" i="1" dirty="0"/>
              <a:t>Can you plan and organise necessary steps for successful outcome</a:t>
            </a:r>
            <a:endParaRPr lang="en-GB" dirty="0"/>
          </a:p>
          <a:p>
            <a:endParaRPr lang="en-GB" sz="1200" dirty="0"/>
          </a:p>
          <a:p>
            <a:pPr marL="0" indent="0">
              <a:buNone/>
            </a:pPr>
            <a:r>
              <a:rPr lang="en-GB" dirty="0"/>
              <a:t>What to include;</a:t>
            </a:r>
          </a:p>
          <a:p>
            <a:r>
              <a:rPr lang="en-GB" i="1" dirty="0"/>
              <a:t>Concise description of the initial situation, your solution and how you achieved it</a:t>
            </a:r>
          </a:p>
          <a:p>
            <a:r>
              <a:rPr lang="en-GB" i="1" dirty="0"/>
              <a:t>Give details on how it was an improvement (Quantify if possible)</a:t>
            </a:r>
          </a:p>
        </p:txBody>
      </p:sp>
    </p:spTree>
    <p:extLst>
      <p:ext uri="{BB962C8B-B14F-4D97-AF65-F5344CB8AC3E}">
        <p14:creationId xmlns:p14="http://schemas.microsoft.com/office/powerpoint/2010/main" val="288191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Question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764771"/>
            <a:ext cx="7315200" cy="5270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Give an example of a time when you worked successfully as a part of a team to reach a shared goal.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Employer wants to know;</a:t>
            </a:r>
          </a:p>
          <a:p>
            <a:pPr>
              <a:buFontTx/>
              <a:buChar char="-"/>
            </a:pPr>
            <a:r>
              <a:rPr lang="en-GB" i="1" dirty="0"/>
              <a:t>Engineering is all about team work</a:t>
            </a:r>
          </a:p>
          <a:p>
            <a:pPr>
              <a:buFontTx/>
              <a:buChar char="-"/>
            </a:pPr>
            <a:r>
              <a:rPr lang="en-GB" i="1" dirty="0"/>
              <a:t>Recruiters want to be sure about your people skills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dirty="0"/>
              <a:t>What to include;</a:t>
            </a:r>
          </a:p>
          <a:p>
            <a:r>
              <a:rPr lang="en-GB" i="1" dirty="0"/>
              <a:t>Choose an example from any aspect of your life</a:t>
            </a:r>
          </a:p>
          <a:p>
            <a:r>
              <a:rPr lang="en-GB" i="1" dirty="0"/>
              <a:t>Show your contribution (you don’t need to have been team leader)</a:t>
            </a:r>
          </a:p>
          <a:p>
            <a:r>
              <a:rPr lang="en-GB" i="1" dirty="0"/>
              <a:t>Give evidence of skills such as persuasion, empathy, building team spirit &amp;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57837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Question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764771"/>
            <a:ext cx="7315200" cy="5270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Describe a time when you had to complete an important project under tight time constraints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Employer wants to know;</a:t>
            </a:r>
          </a:p>
          <a:p>
            <a:pPr>
              <a:buFontTx/>
              <a:buChar char="-"/>
            </a:pPr>
            <a:r>
              <a:rPr lang="en-GB" i="1" dirty="0"/>
              <a:t>That you can achieve your goals under pressure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dirty="0"/>
              <a:t>What to include;</a:t>
            </a:r>
          </a:p>
          <a:p>
            <a:r>
              <a:rPr lang="en-GB" i="1" dirty="0"/>
              <a:t>Choose an example that allows you to showcase your prioritisation skills and forward planning</a:t>
            </a:r>
          </a:p>
          <a:p>
            <a:r>
              <a:rPr lang="en-GB" i="1" dirty="0"/>
              <a:t>Can be from any area of your life</a:t>
            </a:r>
          </a:p>
          <a:p>
            <a:r>
              <a:rPr lang="en-GB" i="1" dirty="0"/>
              <a:t>Many write about a University project – but other projects might help you stand out</a:t>
            </a:r>
          </a:p>
        </p:txBody>
      </p:sp>
    </p:spTree>
    <p:extLst>
      <p:ext uri="{BB962C8B-B14F-4D97-AF65-F5344CB8AC3E}">
        <p14:creationId xmlns:p14="http://schemas.microsoft.com/office/powerpoint/2010/main" val="376251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42FCF-83C6-4940-9D7C-0C5102338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FBC9C7-35AD-4CE5-853E-6CD41008B0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68738" y="1332981"/>
            <a:ext cx="7315200" cy="4182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921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 Approach to online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Often questions about skills and competences have word limits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Read each question carefully</a:t>
            </a:r>
          </a:p>
          <a:p>
            <a:endParaRPr lang="en-GB" dirty="0"/>
          </a:p>
          <a:p>
            <a:r>
              <a:rPr lang="en-GB" dirty="0"/>
              <a:t>Provide concise, well structured, specific answers</a:t>
            </a:r>
          </a:p>
          <a:p>
            <a:endParaRPr lang="en-GB" dirty="0"/>
          </a:p>
          <a:p>
            <a:r>
              <a:rPr lang="en-GB" dirty="0"/>
              <a:t>Use STAR approach to structure your responses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0527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A852-BA5D-4BFC-84E5-15B1DE7DE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 and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A39CF-40B3-43D7-89E6-B4CA59157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the situation or task that you had to accomplish</a:t>
            </a:r>
          </a:p>
          <a:p>
            <a:endParaRPr lang="en-GB" dirty="0"/>
          </a:p>
          <a:p>
            <a:r>
              <a:rPr lang="en-GB" dirty="0"/>
              <a:t>Use a specific event or situation</a:t>
            </a:r>
          </a:p>
          <a:p>
            <a:endParaRPr lang="en-GB" dirty="0"/>
          </a:p>
          <a:p>
            <a:r>
              <a:rPr lang="en-GB" dirty="0"/>
              <a:t>Don’t devote too much space to this</a:t>
            </a:r>
          </a:p>
        </p:txBody>
      </p:sp>
    </p:spTree>
    <p:extLst>
      <p:ext uri="{BB962C8B-B14F-4D97-AF65-F5344CB8AC3E}">
        <p14:creationId xmlns:p14="http://schemas.microsoft.com/office/powerpoint/2010/main" val="1602023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74FBA-A374-4242-9B7C-C8E5F98C1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3D905-13E3-482D-8580-D5E075DE6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the actions you took</a:t>
            </a:r>
          </a:p>
          <a:p>
            <a:endParaRPr lang="en-GB" dirty="0"/>
          </a:p>
          <a:p>
            <a:r>
              <a:rPr lang="en-GB" dirty="0"/>
              <a:t>Focus on your input, even if working in a team</a:t>
            </a:r>
          </a:p>
          <a:p>
            <a:endParaRPr lang="en-GB" dirty="0"/>
          </a:p>
          <a:p>
            <a:r>
              <a:rPr lang="en-GB" dirty="0"/>
              <a:t>Talk about ‘I’, not ‘we’ or ‘they’</a:t>
            </a:r>
          </a:p>
        </p:txBody>
      </p:sp>
    </p:spTree>
    <p:extLst>
      <p:ext uri="{BB962C8B-B14F-4D97-AF65-F5344CB8AC3E}">
        <p14:creationId xmlns:p14="http://schemas.microsoft.com/office/powerpoint/2010/main" val="176642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59169-8F8E-4A71-B0C5-8B3777362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70938-576A-41FA-9896-C21CA29C5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what happened</a:t>
            </a:r>
          </a:p>
          <a:p>
            <a:endParaRPr lang="en-GB" dirty="0"/>
          </a:p>
          <a:p>
            <a:r>
              <a:rPr lang="en-GB" dirty="0"/>
              <a:t>What the outcome was</a:t>
            </a:r>
          </a:p>
          <a:p>
            <a:endParaRPr lang="en-GB" dirty="0"/>
          </a:p>
          <a:p>
            <a:r>
              <a:rPr lang="en-GB" dirty="0"/>
              <a:t>What you achieved and learned</a:t>
            </a:r>
          </a:p>
        </p:txBody>
      </p:sp>
    </p:spTree>
    <p:extLst>
      <p:ext uri="{BB962C8B-B14F-4D97-AF65-F5344CB8AC3E}">
        <p14:creationId xmlns:p14="http://schemas.microsoft.com/office/powerpoint/2010/main" val="4118317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E1886-6E8A-49FC-B727-D724B4842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your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6578C-497C-48F2-9C63-3E055D454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Accuracy is important  - recruiters want to see attention to detail</a:t>
            </a:r>
          </a:p>
          <a:p>
            <a:endParaRPr lang="en-GB" dirty="0"/>
          </a:p>
          <a:p>
            <a:r>
              <a:rPr lang="en-GB" dirty="0"/>
              <a:t>Write full, grammatically correct sentences</a:t>
            </a:r>
          </a:p>
          <a:p>
            <a:endParaRPr lang="en-GB" dirty="0"/>
          </a:p>
          <a:p>
            <a:r>
              <a:rPr lang="en-GB" dirty="0"/>
              <a:t>Use a capital letter for ‘I’</a:t>
            </a:r>
          </a:p>
          <a:p>
            <a:endParaRPr lang="en-GB" dirty="0"/>
          </a:p>
          <a:p>
            <a:r>
              <a:rPr lang="en-GB" dirty="0"/>
              <a:t>Don’t use text speak</a:t>
            </a:r>
          </a:p>
          <a:p>
            <a:endParaRPr lang="en-GB" dirty="0"/>
          </a:p>
          <a:p>
            <a:r>
              <a:rPr lang="en-GB" dirty="0"/>
              <a:t>Prepare longer responses in Word</a:t>
            </a:r>
          </a:p>
        </p:txBody>
      </p:sp>
    </p:spTree>
    <p:extLst>
      <p:ext uri="{BB962C8B-B14F-4D97-AF65-F5344CB8AC3E}">
        <p14:creationId xmlns:p14="http://schemas.microsoft.com/office/powerpoint/2010/main" val="1041366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1D47F-B273-4A89-B497-1EC494734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clicking submit…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A0DFA-0610-4245-8F3C-BD3BB6431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the response expresses you clearly</a:t>
            </a:r>
          </a:p>
          <a:p>
            <a:r>
              <a:rPr lang="en-GB" dirty="0"/>
              <a:t>Check spelling carefully</a:t>
            </a:r>
          </a:p>
          <a:p>
            <a:r>
              <a:rPr lang="en-GB" dirty="0"/>
              <a:t>You can save your work and take a break</a:t>
            </a:r>
          </a:p>
          <a:p>
            <a:r>
              <a:rPr lang="en-GB" dirty="0"/>
              <a:t>Read it through carefully, get someone else whose judgement and opinion your trust to look over it</a:t>
            </a:r>
          </a:p>
          <a:p>
            <a:endParaRPr lang="en-GB" dirty="0"/>
          </a:p>
          <a:p>
            <a:r>
              <a:rPr lang="en-GB" dirty="0"/>
              <a:t>Finally print a copy of your application / reference to revise before an interview or assessment centre</a:t>
            </a:r>
          </a:p>
        </p:txBody>
      </p:sp>
    </p:spTree>
    <p:extLst>
      <p:ext uri="{BB962C8B-B14F-4D97-AF65-F5344CB8AC3E}">
        <p14:creationId xmlns:p14="http://schemas.microsoft.com/office/powerpoint/2010/main" val="347894738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55</TotalTime>
  <Words>548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Adobe Fan Heiti Std B</vt:lpstr>
      <vt:lpstr>Corbel</vt:lpstr>
      <vt:lpstr>Wingdings 2</vt:lpstr>
      <vt:lpstr>Frame</vt:lpstr>
      <vt:lpstr>How to complete an Application </vt:lpstr>
      <vt:lpstr>Before getting started…</vt:lpstr>
      <vt:lpstr>Typical Question 1</vt:lpstr>
      <vt:lpstr>Typical Question 2</vt:lpstr>
      <vt:lpstr>Typical Question 3</vt:lpstr>
      <vt:lpstr>Typical Question 4</vt:lpstr>
      <vt:lpstr>Key Words</vt:lpstr>
      <vt:lpstr>STAR Approach to online applications</vt:lpstr>
      <vt:lpstr>Situation and Task</vt:lpstr>
      <vt:lpstr>Action</vt:lpstr>
      <vt:lpstr>Result</vt:lpstr>
      <vt:lpstr>Writing your application</vt:lpstr>
      <vt:lpstr>Before clicking submit…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complete an Application</dc:title>
  <dc:creator>Kerry Tudor</dc:creator>
  <cp:lastModifiedBy>Kerry Tudor</cp:lastModifiedBy>
  <cp:revision>7</cp:revision>
  <dcterms:created xsi:type="dcterms:W3CDTF">2019-10-16T07:59:08Z</dcterms:created>
  <dcterms:modified xsi:type="dcterms:W3CDTF">2019-10-16T09:26:46Z</dcterms:modified>
</cp:coreProperties>
</file>