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69" r:id="rId2"/>
    <p:sldId id="357" r:id="rId3"/>
    <p:sldId id="368" r:id="rId4"/>
    <p:sldId id="391" r:id="rId5"/>
    <p:sldId id="394" r:id="rId6"/>
    <p:sldId id="400" r:id="rId7"/>
    <p:sldId id="393" r:id="rId8"/>
    <p:sldId id="403" r:id="rId9"/>
    <p:sldId id="378" r:id="rId10"/>
    <p:sldId id="401" r:id="rId11"/>
    <p:sldId id="376" r:id="rId12"/>
    <p:sldId id="404" r:id="rId13"/>
    <p:sldId id="379" r:id="rId14"/>
    <p:sldId id="381" r:id="rId15"/>
    <p:sldId id="392" r:id="rId16"/>
    <p:sldId id="380" r:id="rId17"/>
    <p:sldId id="395" r:id="rId18"/>
    <p:sldId id="396" r:id="rId19"/>
    <p:sldId id="397" r:id="rId20"/>
    <p:sldId id="398" r:id="rId21"/>
    <p:sldId id="402" r:id="rId22"/>
    <p:sldId id="399" r:id="rId23"/>
    <p:sldId id="375" r:id="rId24"/>
    <p:sldId id="373" r:id="rId25"/>
    <p:sldId id="354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9C6454-3B55-4101-A0AD-EB3F6967A79A}" v="28" dt="2023-09-25T21:16:32.5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90" d="100"/>
          <a:sy n="90" d="100"/>
        </p:scale>
        <p:origin x="87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fua Adams" userId="03cc8a34b628f8aa" providerId="LiveId" clId="{339C6454-3B55-4101-A0AD-EB3F6967A79A}"/>
    <pc:docChg chg="undo custSel addSld delSld modSld">
      <pc:chgData name="Efua Adams" userId="03cc8a34b628f8aa" providerId="LiveId" clId="{339C6454-3B55-4101-A0AD-EB3F6967A79A}" dt="2023-09-25T21:30:21.397" v="177" actId="20577"/>
      <pc:docMkLst>
        <pc:docMk/>
      </pc:docMkLst>
      <pc:sldChg chg="new del">
        <pc:chgData name="Efua Adams" userId="03cc8a34b628f8aa" providerId="LiveId" clId="{339C6454-3B55-4101-A0AD-EB3F6967A79A}" dt="2023-09-25T20:51:51.197" v="27" actId="47"/>
        <pc:sldMkLst>
          <pc:docMk/>
          <pc:sldMk cId="3611592277" sldId="270"/>
        </pc:sldMkLst>
      </pc:sldChg>
      <pc:sldChg chg="add del">
        <pc:chgData name="Efua Adams" userId="03cc8a34b628f8aa" providerId="LiveId" clId="{339C6454-3B55-4101-A0AD-EB3F6967A79A}" dt="2023-09-25T21:15:21.648" v="115"/>
        <pc:sldMkLst>
          <pc:docMk/>
          <pc:sldMk cId="0" sldId="354"/>
        </pc:sldMkLst>
      </pc:sldChg>
      <pc:sldChg chg="addSp modSp add del mod setBg">
        <pc:chgData name="Efua Adams" userId="03cc8a34b628f8aa" providerId="LiveId" clId="{339C6454-3B55-4101-A0AD-EB3F6967A79A}" dt="2023-09-25T21:30:21.397" v="177" actId="20577"/>
        <pc:sldMkLst>
          <pc:docMk/>
          <pc:sldMk cId="0" sldId="357"/>
        </pc:sldMkLst>
        <pc:spChg chg="mod">
          <ac:chgData name="Efua Adams" userId="03cc8a34b628f8aa" providerId="LiveId" clId="{339C6454-3B55-4101-A0AD-EB3F6967A79A}" dt="2023-09-25T21:30:21.397" v="177" actId="20577"/>
          <ac:spMkLst>
            <pc:docMk/>
            <pc:sldMk cId="0" sldId="357"/>
            <ac:spMk id="3074" creationId="{881FADA4-071B-F58A-927A-FA8833CE0953}"/>
          </ac:spMkLst>
        </pc:spChg>
        <pc:spChg chg="add">
          <ac:chgData name="Efua Adams" userId="03cc8a34b628f8aa" providerId="LiveId" clId="{339C6454-3B55-4101-A0AD-EB3F6967A79A}" dt="2023-09-25T21:16:44.958" v="129" actId="26606"/>
          <ac:spMkLst>
            <pc:docMk/>
            <pc:sldMk cId="0" sldId="357"/>
            <ac:spMk id="8200" creationId="{8555C5B3-193A-4749-9AFD-682E53CDDE8F}"/>
          </ac:spMkLst>
        </pc:spChg>
        <pc:spChg chg="add">
          <ac:chgData name="Efua Adams" userId="03cc8a34b628f8aa" providerId="LiveId" clId="{339C6454-3B55-4101-A0AD-EB3F6967A79A}" dt="2023-09-25T21:16:44.958" v="129" actId="26606"/>
          <ac:spMkLst>
            <pc:docMk/>
            <pc:sldMk cId="0" sldId="357"/>
            <ac:spMk id="8202" creationId="{2EAE06A6-F76A-41C9-827A-C561B004485C}"/>
          </ac:spMkLst>
        </pc:spChg>
        <pc:spChg chg="add">
          <ac:chgData name="Efua Adams" userId="03cc8a34b628f8aa" providerId="LiveId" clId="{339C6454-3B55-4101-A0AD-EB3F6967A79A}" dt="2023-09-25T21:16:44.958" v="129" actId="26606"/>
          <ac:spMkLst>
            <pc:docMk/>
            <pc:sldMk cId="0" sldId="357"/>
            <ac:spMk id="8204" creationId="{89F9D4E8-0639-444B-949B-9518585061AF}"/>
          </ac:spMkLst>
        </pc:spChg>
        <pc:spChg chg="add">
          <ac:chgData name="Efua Adams" userId="03cc8a34b628f8aa" providerId="LiveId" clId="{339C6454-3B55-4101-A0AD-EB3F6967A79A}" dt="2023-09-25T21:16:44.958" v="129" actId="26606"/>
          <ac:spMkLst>
            <pc:docMk/>
            <pc:sldMk cId="0" sldId="357"/>
            <ac:spMk id="8206" creationId="{7E3DA7A2-ED70-4BBA-AB72-00AD461FA405}"/>
          </ac:spMkLst>
        </pc:spChg>
        <pc:spChg chg="add">
          <ac:chgData name="Efua Adams" userId="03cc8a34b628f8aa" providerId="LiveId" clId="{339C6454-3B55-4101-A0AD-EB3F6967A79A}" dt="2023-09-25T21:16:44.958" v="129" actId="26606"/>
          <ac:spMkLst>
            <pc:docMk/>
            <pc:sldMk cId="0" sldId="357"/>
            <ac:spMk id="8208" creationId="{FC485432-3647-4218-B5D3-15D3FA222B13}"/>
          </ac:spMkLst>
        </pc:spChg>
        <pc:spChg chg="add">
          <ac:chgData name="Efua Adams" userId="03cc8a34b628f8aa" providerId="LiveId" clId="{339C6454-3B55-4101-A0AD-EB3F6967A79A}" dt="2023-09-25T21:16:44.958" v="129" actId="26606"/>
          <ac:spMkLst>
            <pc:docMk/>
            <pc:sldMk cId="0" sldId="357"/>
            <ac:spMk id="8210" creationId="{F4AFDDCA-6ABA-4D23-8A5C-1BF0F4308148}"/>
          </ac:spMkLst>
        </pc:spChg>
        <pc:picChg chg="mod">
          <ac:chgData name="Efua Adams" userId="03cc8a34b628f8aa" providerId="LiveId" clId="{339C6454-3B55-4101-A0AD-EB3F6967A79A}" dt="2023-09-25T21:16:44.958" v="129" actId="26606"/>
          <ac:picMkLst>
            <pc:docMk/>
            <pc:sldMk cId="0" sldId="357"/>
            <ac:picMk id="8195" creationId="{51ED007C-B98A-53EE-B1C5-442EA04FE5D0}"/>
          </ac:picMkLst>
        </pc:picChg>
      </pc:sldChg>
      <pc:sldChg chg="addSp modSp add del mod setBg">
        <pc:chgData name="Efua Adams" userId="03cc8a34b628f8aa" providerId="LiveId" clId="{339C6454-3B55-4101-A0AD-EB3F6967A79A}" dt="2023-09-25T21:17:13.532" v="132" actId="26606"/>
        <pc:sldMkLst>
          <pc:docMk/>
          <pc:sldMk cId="0" sldId="368"/>
        </pc:sldMkLst>
        <pc:spChg chg="mod">
          <ac:chgData name="Efua Adams" userId="03cc8a34b628f8aa" providerId="LiveId" clId="{339C6454-3B55-4101-A0AD-EB3F6967A79A}" dt="2023-09-25T21:17:13.532" v="132" actId="26606"/>
          <ac:spMkLst>
            <pc:docMk/>
            <pc:sldMk cId="0" sldId="368"/>
            <ac:spMk id="10242" creationId="{11DD9696-42D5-880F-9E73-3838058A9F78}"/>
          </ac:spMkLst>
        </pc:spChg>
        <pc:spChg chg="mod">
          <ac:chgData name="Efua Adams" userId="03cc8a34b628f8aa" providerId="LiveId" clId="{339C6454-3B55-4101-A0AD-EB3F6967A79A}" dt="2023-09-25T21:17:13.532" v="132" actId="26606"/>
          <ac:spMkLst>
            <pc:docMk/>
            <pc:sldMk cId="0" sldId="368"/>
            <ac:spMk id="10243" creationId="{2A58ED1C-D3E5-0E6E-619B-1CD97B5321C2}"/>
          </ac:spMkLst>
        </pc:spChg>
        <pc:spChg chg="mod">
          <ac:chgData name="Efua Adams" userId="03cc8a34b628f8aa" providerId="LiveId" clId="{339C6454-3B55-4101-A0AD-EB3F6967A79A}" dt="2023-09-25T21:17:13.532" v="132" actId="26606"/>
          <ac:spMkLst>
            <pc:docMk/>
            <pc:sldMk cId="0" sldId="368"/>
            <ac:spMk id="10244" creationId="{25C1BF64-92C7-4D2E-2A00-BD790253B6AB}"/>
          </ac:spMkLst>
        </pc:spChg>
        <pc:spChg chg="add">
          <ac:chgData name="Efua Adams" userId="03cc8a34b628f8aa" providerId="LiveId" clId="{339C6454-3B55-4101-A0AD-EB3F6967A79A}" dt="2023-09-25T21:17:13.532" v="132" actId="26606"/>
          <ac:spMkLst>
            <pc:docMk/>
            <pc:sldMk cId="0" sldId="368"/>
            <ac:spMk id="10249" creationId="{1B15ED52-F352-441B-82BF-E0EA34836D08}"/>
          </ac:spMkLst>
        </pc:spChg>
        <pc:spChg chg="add">
          <ac:chgData name="Efua Adams" userId="03cc8a34b628f8aa" providerId="LiveId" clId="{339C6454-3B55-4101-A0AD-EB3F6967A79A}" dt="2023-09-25T21:17:13.532" v="132" actId="26606"/>
          <ac:spMkLst>
            <pc:docMk/>
            <pc:sldMk cId="0" sldId="368"/>
            <ac:spMk id="10251" creationId="{3B2E3793-BFE6-45A2-9B7B-E18844431C99}"/>
          </ac:spMkLst>
        </pc:spChg>
        <pc:spChg chg="add">
          <ac:chgData name="Efua Adams" userId="03cc8a34b628f8aa" providerId="LiveId" clId="{339C6454-3B55-4101-A0AD-EB3F6967A79A}" dt="2023-09-25T21:17:13.532" v="132" actId="26606"/>
          <ac:spMkLst>
            <pc:docMk/>
            <pc:sldMk cId="0" sldId="368"/>
            <ac:spMk id="10253" creationId="{BC4C4868-CB8F-4AF9-9CDB-8108F2C19B67}"/>
          </ac:spMkLst>
        </pc:spChg>
        <pc:spChg chg="add">
          <ac:chgData name="Efua Adams" userId="03cc8a34b628f8aa" providerId="LiveId" clId="{339C6454-3B55-4101-A0AD-EB3F6967A79A}" dt="2023-09-25T21:17:13.532" v="132" actId="26606"/>
          <ac:spMkLst>
            <pc:docMk/>
            <pc:sldMk cId="0" sldId="368"/>
            <ac:spMk id="10255" creationId="{375E0459-6403-40CD-989D-56A4407CA12E}"/>
          </ac:spMkLst>
        </pc:spChg>
        <pc:spChg chg="add">
          <ac:chgData name="Efua Adams" userId="03cc8a34b628f8aa" providerId="LiveId" clId="{339C6454-3B55-4101-A0AD-EB3F6967A79A}" dt="2023-09-25T21:17:13.532" v="132" actId="26606"/>
          <ac:spMkLst>
            <pc:docMk/>
            <pc:sldMk cId="0" sldId="368"/>
            <ac:spMk id="10257" creationId="{53E5B1A8-3AC9-4BD1-9BBC-78CA94F2D1BA}"/>
          </ac:spMkLst>
        </pc:spChg>
      </pc:sldChg>
      <pc:sldChg chg="add del modNotes">
        <pc:chgData name="Efua Adams" userId="03cc8a34b628f8aa" providerId="LiveId" clId="{339C6454-3B55-4101-A0AD-EB3F6967A79A}" dt="2023-09-25T21:15:17.043" v="114"/>
        <pc:sldMkLst>
          <pc:docMk/>
          <pc:sldMk cId="0" sldId="373"/>
        </pc:sldMkLst>
      </pc:sldChg>
      <pc:sldChg chg="add del modNotes">
        <pc:chgData name="Efua Adams" userId="03cc8a34b628f8aa" providerId="LiveId" clId="{339C6454-3B55-4101-A0AD-EB3F6967A79A}" dt="2023-09-25T21:15:13.205" v="113"/>
        <pc:sldMkLst>
          <pc:docMk/>
          <pc:sldMk cId="0" sldId="375"/>
        </pc:sldMkLst>
      </pc:sldChg>
      <pc:sldChg chg="addSp modSp add mod setBg">
        <pc:chgData name="Efua Adams" userId="03cc8a34b628f8aa" providerId="LiveId" clId="{339C6454-3B55-4101-A0AD-EB3F6967A79A}" dt="2023-09-25T21:18:12.323" v="141" actId="26606"/>
        <pc:sldMkLst>
          <pc:docMk/>
          <pc:sldMk cId="0" sldId="376"/>
        </pc:sldMkLst>
        <pc:spChg chg="mod">
          <ac:chgData name="Efua Adams" userId="03cc8a34b628f8aa" providerId="LiveId" clId="{339C6454-3B55-4101-A0AD-EB3F6967A79A}" dt="2023-09-25T21:18:12.323" v="141" actId="26606"/>
          <ac:spMkLst>
            <pc:docMk/>
            <pc:sldMk cId="0" sldId="376"/>
            <ac:spMk id="13315" creationId="{349EE0D0-E920-4BD8-EBF5-207191961066}"/>
          </ac:spMkLst>
        </pc:spChg>
        <pc:spChg chg="mod">
          <ac:chgData name="Efua Adams" userId="03cc8a34b628f8aa" providerId="LiveId" clId="{339C6454-3B55-4101-A0AD-EB3F6967A79A}" dt="2023-09-25T21:18:12.323" v="141" actId="26606"/>
          <ac:spMkLst>
            <pc:docMk/>
            <pc:sldMk cId="0" sldId="376"/>
            <ac:spMk id="18434" creationId="{2593B900-75DE-BEBE-AB82-2BF99F08DD66}"/>
          </ac:spMkLst>
        </pc:spChg>
        <pc:spChg chg="mod">
          <ac:chgData name="Efua Adams" userId="03cc8a34b628f8aa" providerId="LiveId" clId="{339C6454-3B55-4101-A0AD-EB3F6967A79A}" dt="2023-09-25T21:18:12.323" v="141" actId="26606"/>
          <ac:spMkLst>
            <pc:docMk/>
            <pc:sldMk cId="0" sldId="376"/>
            <ac:spMk id="18436" creationId="{273C6181-3F57-5D66-246D-9A02A159B68E}"/>
          </ac:spMkLst>
        </pc:spChg>
        <pc:spChg chg="add">
          <ac:chgData name="Efua Adams" userId="03cc8a34b628f8aa" providerId="LiveId" clId="{339C6454-3B55-4101-A0AD-EB3F6967A79A}" dt="2023-09-25T21:18:12.323" v="141" actId="26606"/>
          <ac:spMkLst>
            <pc:docMk/>
            <pc:sldMk cId="0" sldId="376"/>
            <ac:spMk id="18441" creationId="{1B15ED52-F352-441B-82BF-E0EA34836D08}"/>
          </ac:spMkLst>
        </pc:spChg>
        <pc:spChg chg="add">
          <ac:chgData name="Efua Adams" userId="03cc8a34b628f8aa" providerId="LiveId" clId="{339C6454-3B55-4101-A0AD-EB3F6967A79A}" dt="2023-09-25T21:18:12.323" v="141" actId="26606"/>
          <ac:spMkLst>
            <pc:docMk/>
            <pc:sldMk cId="0" sldId="376"/>
            <ac:spMk id="18443" creationId="{3B2E3793-BFE6-45A2-9B7B-E18844431C99}"/>
          </ac:spMkLst>
        </pc:spChg>
        <pc:spChg chg="add">
          <ac:chgData name="Efua Adams" userId="03cc8a34b628f8aa" providerId="LiveId" clId="{339C6454-3B55-4101-A0AD-EB3F6967A79A}" dt="2023-09-25T21:18:12.323" v="141" actId="26606"/>
          <ac:spMkLst>
            <pc:docMk/>
            <pc:sldMk cId="0" sldId="376"/>
            <ac:spMk id="18445" creationId="{BC4C4868-CB8F-4AF9-9CDB-8108F2C19B67}"/>
          </ac:spMkLst>
        </pc:spChg>
        <pc:spChg chg="add">
          <ac:chgData name="Efua Adams" userId="03cc8a34b628f8aa" providerId="LiveId" clId="{339C6454-3B55-4101-A0AD-EB3F6967A79A}" dt="2023-09-25T21:18:12.323" v="141" actId="26606"/>
          <ac:spMkLst>
            <pc:docMk/>
            <pc:sldMk cId="0" sldId="376"/>
            <ac:spMk id="18447" creationId="{375E0459-6403-40CD-989D-56A4407CA12E}"/>
          </ac:spMkLst>
        </pc:spChg>
        <pc:spChg chg="add">
          <ac:chgData name="Efua Adams" userId="03cc8a34b628f8aa" providerId="LiveId" clId="{339C6454-3B55-4101-A0AD-EB3F6967A79A}" dt="2023-09-25T21:18:12.323" v="141" actId="26606"/>
          <ac:spMkLst>
            <pc:docMk/>
            <pc:sldMk cId="0" sldId="376"/>
            <ac:spMk id="18449" creationId="{53E5B1A8-3AC9-4BD1-9BBC-78CA94F2D1BA}"/>
          </ac:spMkLst>
        </pc:spChg>
      </pc:sldChg>
      <pc:sldChg chg="addSp modSp add mod setBg">
        <pc:chgData name="Efua Adams" userId="03cc8a34b628f8aa" providerId="LiveId" clId="{339C6454-3B55-4101-A0AD-EB3F6967A79A}" dt="2023-09-25T21:17:54.102" v="139" actId="27636"/>
        <pc:sldMkLst>
          <pc:docMk/>
          <pc:sldMk cId="0" sldId="378"/>
        </pc:sldMkLst>
        <pc:spChg chg="mod">
          <ac:chgData name="Efua Adams" userId="03cc8a34b628f8aa" providerId="LiveId" clId="{339C6454-3B55-4101-A0AD-EB3F6967A79A}" dt="2023-09-25T21:17:54.081" v="138" actId="26606"/>
          <ac:spMkLst>
            <pc:docMk/>
            <pc:sldMk cId="0" sldId="378"/>
            <ac:spMk id="5" creationId="{1CCE4179-73CF-27A3-DDD2-6B56737196A1}"/>
          </ac:spMkLst>
        </pc:spChg>
        <pc:spChg chg="mod">
          <ac:chgData name="Efua Adams" userId="03cc8a34b628f8aa" providerId="LiveId" clId="{339C6454-3B55-4101-A0AD-EB3F6967A79A}" dt="2023-09-25T21:17:54.102" v="139" actId="27636"/>
          <ac:spMkLst>
            <pc:docMk/>
            <pc:sldMk cId="0" sldId="378"/>
            <ac:spMk id="14339" creationId="{11911E87-9DF1-8441-5B5C-243591D6B668}"/>
          </ac:spMkLst>
        </pc:spChg>
        <pc:spChg chg="mod">
          <ac:chgData name="Efua Adams" userId="03cc8a34b628f8aa" providerId="LiveId" clId="{339C6454-3B55-4101-A0AD-EB3F6967A79A}" dt="2023-09-25T21:17:54.081" v="138" actId="26606"/>
          <ac:spMkLst>
            <pc:docMk/>
            <pc:sldMk cId="0" sldId="378"/>
            <ac:spMk id="16386" creationId="{A5516FD3-3A39-7BB7-B96A-77CEB49EBC8C}"/>
          </ac:spMkLst>
        </pc:spChg>
        <pc:spChg chg="mod">
          <ac:chgData name="Efua Adams" userId="03cc8a34b628f8aa" providerId="LiveId" clId="{339C6454-3B55-4101-A0AD-EB3F6967A79A}" dt="2023-09-25T21:17:54.081" v="138" actId="26606"/>
          <ac:spMkLst>
            <pc:docMk/>
            <pc:sldMk cId="0" sldId="378"/>
            <ac:spMk id="16388" creationId="{14A1813E-AC32-AA58-29C4-870A1C8BBBB6}"/>
          </ac:spMkLst>
        </pc:spChg>
        <pc:spChg chg="add">
          <ac:chgData name="Efua Adams" userId="03cc8a34b628f8aa" providerId="LiveId" clId="{339C6454-3B55-4101-A0AD-EB3F6967A79A}" dt="2023-09-25T21:17:54.081" v="138" actId="26606"/>
          <ac:spMkLst>
            <pc:docMk/>
            <pc:sldMk cId="0" sldId="378"/>
            <ac:spMk id="16396" creationId="{A8384FB5-9ADC-4DDC-881B-597D56F5B15D}"/>
          </ac:spMkLst>
        </pc:spChg>
        <pc:spChg chg="add">
          <ac:chgData name="Efua Adams" userId="03cc8a34b628f8aa" providerId="LiveId" clId="{339C6454-3B55-4101-A0AD-EB3F6967A79A}" dt="2023-09-25T21:17:54.081" v="138" actId="26606"/>
          <ac:spMkLst>
            <pc:docMk/>
            <pc:sldMk cId="0" sldId="378"/>
            <ac:spMk id="16398" creationId="{91E5A9A7-95C6-4F4F-B00E-C82E07FE62EF}"/>
          </ac:spMkLst>
        </pc:spChg>
        <pc:spChg chg="add">
          <ac:chgData name="Efua Adams" userId="03cc8a34b628f8aa" providerId="LiveId" clId="{339C6454-3B55-4101-A0AD-EB3F6967A79A}" dt="2023-09-25T21:17:54.081" v="138" actId="26606"/>
          <ac:spMkLst>
            <pc:docMk/>
            <pc:sldMk cId="0" sldId="378"/>
            <ac:spMk id="16400" creationId="{D07DD2DE-F619-49DD-B5E7-03A290FF4ED1}"/>
          </ac:spMkLst>
        </pc:spChg>
        <pc:spChg chg="add">
          <ac:chgData name="Efua Adams" userId="03cc8a34b628f8aa" providerId="LiveId" clId="{339C6454-3B55-4101-A0AD-EB3F6967A79A}" dt="2023-09-25T21:17:54.081" v="138" actId="26606"/>
          <ac:spMkLst>
            <pc:docMk/>
            <pc:sldMk cId="0" sldId="378"/>
            <ac:spMk id="16402" creationId="{85149191-5F60-4A28-AAFF-039F96B0F3EC}"/>
          </ac:spMkLst>
        </pc:spChg>
        <pc:spChg chg="add">
          <ac:chgData name="Efua Adams" userId="03cc8a34b628f8aa" providerId="LiveId" clId="{339C6454-3B55-4101-A0AD-EB3F6967A79A}" dt="2023-09-25T21:17:54.081" v="138" actId="26606"/>
          <ac:spMkLst>
            <pc:docMk/>
            <pc:sldMk cId="0" sldId="378"/>
            <ac:spMk id="16404" creationId="{F8260ED5-17F7-4158-B241-D51DD4CF1B7E}"/>
          </ac:spMkLst>
        </pc:spChg>
        <pc:picChg chg="mod">
          <ac:chgData name="Efua Adams" userId="03cc8a34b628f8aa" providerId="LiveId" clId="{339C6454-3B55-4101-A0AD-EB3F6967A79A}" dt="2023-09-25T21:17:54.081" v="138" actId="26606"/>
          <ac:picMkLst>
            <pc:docMk/>
            <pc:sldMk cId="0" sldId="378"/>
            <ac:picMk id="16390" creationId="{57EC6DFC-023F-177D-1A86-FCD2C5EFFB6E}"/>
          </ac:picMkLst>
        </pc:picChg>
        <pc:picChg chg="mod">
          <ac:chgData name="Efua Adams" userId="03cc8a34b628f8aa" providerId="LiveId" clId="{339C6454-3B55-4101-A0AD-EB3F6967A79A}" dt="2023-09-25T21:17:54.081" v="138" actId="26606"/>
          <ac:picMkLst>
            <pc:docMk/>
            <pc:sldMk cId="0" sldId="378"/>
            <ac:picMk id="16391" creationId="{BE41782B-31A3-255E-6FAB-799938E2572A}"/>
          </ac:picMkLst>
        </pc:picChg>
      </pc:sldChg>
      <pc:sldChg chg="addSp modSp add mod setBg">
        <pc:chgData name="Efua Adams" userId="03cc8a34b628f8aa" providerId="LiveId" clId="{339C6454-3B55-4101-A0AD-EB3F6967A79A}" dt="2023-09-25T21:19:02.262" v="165" actId="27636"/>
        <pc:sldMkLst>
          <pc:docMk/>
          <pc:sldMk cId="0" sldId="379"/>
        </pc:sldMkLst>
        <pc:spChg chg="mod">
          <ac:chgData name="Efua Adams" userId="03cc8a34b628f8aa" providerId="LiveId" clId="{339C6454-3B55-4101-A0AD-EB3F6967A79A}" dt="2023-09-25T21:18:25.100" v="147" actId="26606"/>
          <ac:spMkLst>
            <pc:docMk/>
            <pc:sldMk cId="0" sldId="379"/>
            <ac:spMk id="5" creationId="{D3C01CD1-A426-6EFE-0073-797BD904CE5B}"/>
          </ac:spMkLst>
        </pc:spChg>
        <pc:spChg chg="mod">
          <ac:chgData name="Efua Adams" userId="03cc8a34b628f8aa" providerId="LiveId" clId="{339C6454-3B55-4101-A0AD-EB3F6967A79A}" dt="2023-09-25T21:18:25.100" v="147" actId="26606"/>
          <ac:spMkLst>
            <pc:docMk/>
            <pc:sldMk cId="0" sldId="379"/>
            <ac:spMk id="6" creationId="{277E6674-EE23-B171-29F2-4F5D40268BB2}"/>
          </ac:spMkLst>
        </pc:spChg>
        <pc:spChg chg="mod">
          <ac:chgData name="Efua Adams" userId="03cc8a34b628f8aa" providerId="LiveId" clId="{339C6454-3B55-4101-A0AD-EB3F6967A79A}" dt="2023-09-25T21:18:25.100" v="147" actId="26606"/>
          <ac:spMkLst>
            <pc:docMk/>
            <pc:sldMk cId="0" sldId="379"/>
            <ac:spMk id="7" creationId="{F17D4143-A76C-C938-3C02-3F746FE8727B}"/>
          </ac:spMkLst>
        </pc:spChg>
        <pc:spChg chg="mod">
          <ac:chgData name="Efua Adams" userId="03cc8a34b628f8aa" providerId="LiveId" clId="{339C6454-3B55-4101-A0AD-EB3F6967A79A}" dt="2023-09-25T21:18:25.100" v="147" actId="26606"/>
          <ac:spMkLst>
            <pc:docMk/>
            <pc:sldMk cId="0" sldId="379"/>
            <ac:spMk id="8" creationId="{54EFDD33-209B-D103-2260-F7A846B599E7}"/>
          </ac:spMkLst>
        </pc:spChg>
        <pc:spChg chg="mod">
          <ac:chgData name="Efua Adams" userId="03cc8a34b628f8aa" providerId="LiveId" clId="{339C6454-3B55-4101-A0AD-EB3F6967A79A}" dt="2023-09-25T21:18:25.100" v="147" actId="26606"/>
          <ac:spMkLst>
            <pc:docMk/>
            <pc:sldMk cId="0" sldId="379"/>
            <ac:spMk id="20482" creationId="{C8F1559A-7847-C622-C7C0-506A188D4C45}"/>
          </ac:spMkLst>
        </pc:spChg>
        <pc:spChg chg="mod">
          <ac:chgData name="Efua Adams" userId="03cc8a34b628f8aa" providerId="LiveId" clId="{339C6454-3B55-4101-A0AD-EB3F6967A79A}" dt="2023-09-25T21:19:02.262" v="165" actId="27636"/>
          <ac:spMkLst>
            <pc:docMk/>
            <pc:sldMk cId="0" sldId="379"/>
            <ac:spMk id="20483" creationId="{586D902E-9679-A686-EF3C-D9C02D1C3675}"/>
          </ac:spMkLst>
        </pc:spChg>
        <pc:spChg chg="mod">
          <ac:chgData name="Efua Adams" userId="03cc8a34b628f8aa" providerId="LiveId" clId="{339C6454-3B55-4101-A0AD-EB3F6967A79A}" dt="2023-09-25T21:18:25.100" v="147" actId="26606"/>
          <ac:spMkLst>
            <pc:docMk/>
            <pc:sldMk cId="0" sldId="379"/>
            <ac:spMk id="20484" creationId="{5D50DA76-26B2-C912-EE44-88B09E64C696}"/>
          </ac:spMkLst>
        </pc:spChg>
        <pc:spChg chg="add">
          <ac:chgData name="Efua Adams" userId="03cc8a34b628f8aa" providerId="LiveId" clId="{339C6454-3B55-4101-A0AD-EB3F6967A79A}" dt="2023-09-25T21:18:25.100" v="147" actId="26606"/>
          <ac:spMkLst>
            <pc:docMk/>
            <pc:sldMk cId="0" sldId="379"/>
            <ac:spMk id="20489" creationId="{A8384FB5-9ADC-4DDC-881B-597D56F5B15D}"/>
          </ac:spMkLst>
        </pc:spChg>
        <pc:spChg chg="add">
          <ac:chgData name="Efua Adams" userId="03cc8a34b628f8aa" providerId="LiveId" clId="{339C6454-3B55-4101-A0AD-EB3F6967A79A}" dt="2023-09-25T21:18:25.100" v="147" actId="26606"/>
          <ac:spMkLst>
            <pc:docMk/>
            <pc:sldMk cId="0" sldId="379"/>
            <ac:spMk id="20491" creationId="{91E5A9A7-95C6-4F4F-B00E-C82E07FE62EF}"/>
          </ac:spMkLst>
        </pc:spChg>
        <pc:spChg chg="add">
          <ac:chgData name="Efua Adams" userId="03cc8a34b628f8aa" providerId="LiveId" clId="{339C6454-3B55-4101-A0AD-EB3F6967A79A}" dt="2023-09-25T21:18:25.100" v="147" actId="26606"/>
          <ac:spMkLst>
            <pc:docMk/>
            <pc:sldMk cId="0" sldId="379"/>
            <ac:spMk id="20493" creationId="{D07DD2DE-F619-49DD-B5E7-03A290FF4ED1}"/>
          </ac:spMkLst>
        </pc:spChg>
        <pc:spChg chg="add">
          <ac:chgData name="Efua Adams" userId="03cc8a34b628f8aa" providerId="LiveId" clId="{339C6454-3B55-4101-A0AD-EB3F6967A79A}" dt="2023-09-25T21:18:25.100" v="147" actId="26606"/>
          <ac:spMkLst>
            <pc:docMk/>
            <pc:sldMk cId="0" sldId="379"/>
            <ac:spMk id="20495" creationId="{85149191-5F60-4A28-AAFF-039F96B0F3EC}"/>
          </ac:spMkLst>
        </pc:spChg>
        <pc:spChg chg="add">
          <ac:chgData name="Efua Adams" userId="03cc8a34b628f8aa" providerId="LiveId" clId="{339C6454-3B55-4101-A0AD-EB3F6967A79A}" dt="2023-09-25T21:18:25.100" v="147" actId="26606"/>
          <ac:spMkLst>
            <pc:docMk/>
            <pc:sldMk cId="0" sldId="379"/>
            <ac:spMk id="20497" creationId="{F8260ED5-17F7-4158-B241-D51DD4CF1B7E}"/>
          </ac:spMkLst>
        </pc:spChg>
      </pc:sldChg>
      <pc:sldChg chg="addSp delSp modSp add mod setBg">
        <pc:chgData name="Efua Adams" userId="03cc8a34b628f8aa" providerId="LiveId" clId="{339C6454-3B55-4101-A0AD-EB3F6967A79A}" dt="2023-09-25T21:19:39.394" v="175" actId="26606"/>
        <pc:sldMkLst>
          <pc:docMk/>
          <pc:sldMk cId="0" sldId="380"/>
        </pc:sldMkLst>
        <pc:spChg chg="mod">
          <ac:chgData name="Efua Adams" userId="03cc8a34b628f8aa" providerId="LiveId" clId="{339C6454-3B55-4101-A0AD-EB3F6967A79A}" dt="2023-09-25T21:19:39.394" v="175" actId="26606"/>
          <ac:spMkLst>
            <pc:docMk/>
            <pc:sldMk cId="0" sldId="380"/>
            <ac:spMk id="5" creationId="{A3194006-867E-A3D6-2048-E404DCB12676}"/>
          </ac:spMkLst>
        </pc:spChg>
        <pc:spChg chg="mod">
          <ac:chgData name="Efua Adams" userId="03cc8a34b628f8aa" providerId="LiveId" clId="{339C6454-3B55-4101-A0AD-EB3F6967A79A}" dt="2023-09-25T21:19:39.394" v="175" actId="26606"/>
          <ac:spMkLst>
            <pc:docMk/>
            <pc:sldMk cId="0" sldId="380"/>
            <ac:spMk id="6" creationId="{4FF43F88-2CB6-7105-B945-A8DC58F08BD5}"/>
          </ac:spMkLst>
        </pc:spChg>
        <pc:spChg chg="mod">
          <ac:chgData name="Efua Adams" userId="03cc8a34b628f8aa" providerId="LiveId" clId="{339C6454-3B55-4101-A0AD-EB3F6967A79A}" dt="2023-09-25T21:19:39.394" v="175" actId="26606"/>
          <ac:spMkLst>
            <pc:docMk/>
            <pc:sldMk cId="0" sldId="380"/>
            <ac:spMk id="7" creationId="{7B3A56D1-D7FB-B5C8-37DA-3F27516EDA6A}"/>
          </ac:spMkLst>
        </pc:spChg>
        <pc:spChg chg="mod">
          <ac:chgData name="Efua Adams" userId="03cc8a34b628f8aa" providerId="LiveId" clId="{339C6454-3B55-4101-A0AD-EB3F6967A79A}" dt="2023-09-25T21:19:39.394" v="175" actId="26606"/>
          <ac:spMkLst>
            <pc:docMk/>
            <pc:sldMk cId="0" sldId="380"/>
            <ac:spMk id="8" creationId="{D9B63E87-FD28-BC29-6991-51BB2D523B82}"/>
          </ac:spMkLst>
        </pc:spChg>
        <pc:spChg chg="mod">
          <ac:chgData name="Efua Adams" userId="03cc8a34b628f8aa" providerId="LiveId" clId="{339C6454-3B55-4101-A0AD-EB3F6967A79A}" dt="2023-09-25T21:19:39.394" v="175" actId="26606"/>
          <ac:spMkLst>
            <pc:docMk/>
            <pc:sldMk cId="0" sldId="380"/>
            <ac:spMk id="9" creationId="{622593AD-F708-7887-38D2-1D6EE2D07A01}"/>
          </ac:spMkLst>
        </pc:spChg>
        <pc:spChg chg="mod">
          <ac:chgData name="Efua Adams" userId="03cc8a34b628f8aa" providerId="LiveId" clId="{339C6454-3B55-4101-A0AD-EB3F6967A79A}" dt="2023-09-25T21:19:39.394" v="175" actId="26606"/>
          <ac:spMkLst>
            <pc:docMk/>
            <pc:sldMk cId="0" sldId="380"/>
            <ac:spMk id="16387" creationId="{6BAFDE32-9AAC-D1C9-B40B-D927BB3103F2}"/>
          </ac:spMkLst>
        </pc:spChg>
        <pc:spChg chg="mod">
          <ac:chgData name="Efua Adams" userId="03cc8a34b628f8aa" providerId="LiveId" clId="{339C6454-3B55-4101-A0AD-EB3F6967A79A}" dt="2023-09-25T21:19:39.394" v="175" actId="26606"/>
          <ac:spMkLst>
            <pc:docMk/>
            <pc:sldMk cId="0" sldId="380"/>
            <ac:spMk id="23554" creationId="{A6ACBFFD-9655-652D-90BF-A1B6CB01C06F}"/>
          </ac:spMkLst>
        </pc:spChg>
        <pc:spChg chg="mod">
          <ac:chgData name="Efua Adams" userId="03cc8a34b628f8aa" providerId="LiveId" clId="{339C6454-3B55-4101-A0AD-EB3F6967A79A}" dt="2023-09-25T21:19:39.394" v="175" actId="26606"/>
          <ac:spMkLst>
            <pc:docMk/>
            <pc:sldMk cId="0" sldId="380"/>
            <ac:spMk id="23556" creationId="{CE4760E6-0A98-24BB-C4B8-10798616A28D}"/>
          </ac:spMkLst>
        </pc:spChg>
        <pc:spChg chg="add del">
          <ac:chgData name="Efua Adams" userId="03cc8a34b628f8aa" providerId="LiveId" clId="{339C6454-3B55-4101-A0AD-EB3F6967A79A}" dt="2023-09-25T21:19:27.062" v="170" actId="26606"/>
          <ac:spMkLst>
            <pc:docMk/>
            <pc:sldMk cId="0" sldId="380"/>
            <ac:spMk id="23561" creationId="{A4E37431-20F0-4DD6-84A9-ED2B644943A2}"/>
          </ac:spMkLst>
        </pc:spChg>
        <pc:spChg chg="add del">
          <ac:chgData name="Efua Adams" userId="03cc8a34b628f8aa" providerId="LiveId" clId="{339C6454-3B55-4101-A0AD-EB3F6967A79A}" dt="2023-09-25T21:19:27.062" v="170" actId="26606"/>
          <ac:spMkLst>
            <pc:docMk/>
            <pc:sldMk cId="0" sldId="380"/>
            <ac:spMk id="23563" creationId="{0AE98B72-66C6-4AB4-AF0D-BA830DE86393}"/>
          </ac:spMkLst>
        </pc:spChg>
        <pc:spChg chg="add del">
          <ac:chgData name="Efua Adams" userId="03cc8a34b628f8aa" providerId="LiveId" clId="{339C6454-3B55-4101-A0AD-EB3F6967A79A}" dt="2023-09-25T21:19:27.062" v="170" actId="26606"/>
          <ac:spMkLst>
            <pc:docMk/>
            <pc:sldMk cId="0" sldId="380"/>
            <ac:spMk id="23565" creationId="{407EAFC6-733F-403D-BB4D-05A3A28742F1}"/>
          </ac:spMkLst>
        </pc:spChg>
        <pc:spChg chg="add del">
          <ac:chgData name="Efua Adams" userId="03cc8a34b628f8aa" providerId="LiveId" clId="{339C6454-3B55-4101-A0AD-EB3F6967A79A}" dt="2023-09-25T21:19:27.062" v="170" actId="26606"/>
          <ac:spMkLst>
            <pc:docMk/>
            <pc:sldMk cId="0" sldId="380"/>
            <ac:spMk id="23567" creationId="{17A36730-4CB0-4F61-AD11-A44C9765833F}"/>
          </ac:spMkLst>
        </pc:spChg>
        <pc:spChg chg="add del">
          <ac:chgData name="Efua Adams" userId="03cc8a34b628f8aa" providerId="LiveId" clId="{339C6454-3B55-4101-A0AD-EB3F6967A79A}" dt="2023-09-25T21:19:27.062" v="170" actId="26606"/>
          <ac:spMkLst>
            <pc:docMk/>
            <pc:sldMk cId="0" sldId="380"/>
            <ac:spMk id="23569" creationId="{C69C79E1-F916-4929-A4F3-DE763D4BFA57}"/>
          </ac:spMkLst>
        </pc:spChg>
        <pc:spChg chg="add del">
          <ac:chgData name="Efua Adams" userId="03cc8a34b628f8aa" providerId="LiveId" clId="{339C6454-3B55-4101-A0AD-EB3F6967A79A}" dt="2023-09-25T21:19:27.062" v="170" actId="26606"/>
          <ac:spMkLst>
            <pc:docMk/>
            <pc:sldMk cId="0" sldId="380"/>
            <ac:spMk id="23571" creationId="{767334AB-16BD-4EC7-8C6B-4B5171600933}"/>
          </ac:spMkLst>
        </pc:spChg>
        <pc:spChg chg="add del">
          <ac:chgData name="Efua Adams" userId="03cc8a34b628f8aa" providerId="LiveId" clId="{339C6454-3B55-4101-A0AD-EB3F6967A79A}" dt="2023-09-25T21:19:29.080" v="172" actId="26606"/>
          <ac:spMkLst>
            <pc:docMk/>
            <pc:sldMk cId="0" sldId="380"/>
            <ac:spMk id="23573" creationId="{AB8C311F-7253-4AED-9701-7FC0708C41C7}"/>
          </ac:spMkLst>
        </pc:spChg>
        <pc:spChg chg="add del">
          <ac:chgData name="Efua Adams" userId="03cc8a34b628f8aa" providerId="LiveId" clId="{339C6454-3B55-4101-A0AD-EB3F6967A79A}" dt="2023-09-25T21:19:29.080" v="172" actId="26606"/>
          <ac:spMkLst>
            <pc:docMk/>
            <pc:sldMk cId="0" sldId="380"/>
            <ac:spMk id="23574" creationId="{E2384209-CB15-4CDF-9D31-C44FD9A3F20D}"/>
          </ac:spMkLst>
        </pc:spChg>
        <pc:spChg chg="add del">
          <ac:chgData name="Efua Adams" userId="03cc8a34b628f8aa" providerId="LiveId" clId="{339C6454-3B55-4101-A0AD-EB3F6967A79A}" dt="2023-09-25T21:19:29.080" v="172" actId="26606"/>
          <ac:spMkLst>
            <pc:docMk/>
            <pc:sldMk cId="0" sldId="380"/>
            <ac:spMk id="23575" creationId="{2633B3B5-CC90-43F0-8714-D31D1F3F0209}"/>
          </ac:spMkLst>
        </pc:spChg>
        <pc:spChg chg="add del">
          <ac:chgData name="Efua Adams" userId="03cc8a34b628f8aa" providerId="LiveId" clId="{339C6454-3B55-4101-A0AD-EB3F6967A79A}" dt="2023-09-25T21:19:29.080" v="172" actId="26606"/>
          <ac:spMkLst>
            <pc:docMk/>
            <pc:sldMk cId="0" sldId="380"/>
            <ac:spMk id="23576" creationId="{A8D57A06-A426-446D-B02C-A2DC6B62E45E}"/>
          </ac:spMkLst>
        </pc:spChg>
        <pc:spChg chg="add del">
          <ac:chgData name="Efua Adams" userId="03cc8a34b628f8aa" providerId="LiveId" clId="{339C6454-3B55-4101-A0AD-EB3F6967A79A}" dt="2023-09-25T21:19:39.394" v="175" actId="26606"/>
          <ac:spMkLst>
            <pc:docMk/>
            <pc:sldMk cId="0" sldId="380"/>
            <ac:spMk id="23578" creationId="{A4E37431-20F0-4DD6-84A9-ED2B644943A2}"/>
          </ac:spMkLst>
        </pc:spChg>
        <pc:spChg chg="add del">
          <ac:chgData name="Efua Adams" userId="03cc8a34b628f8aa" providerId="LiveId" clId="{339C6454-3B55-4101-A0AD-EB3F6967A79A}" dt="2023-09-25T21:19:39.394" v="175" actId="26606"/>
          <ac:spMkLst>
            <pc:docMk/>
            <pc:sldMk cId="0" sldId="380"/>
            <ac:spMk id="23579" creationId="{0AE98B72-66C6-4AB4-AF0D-BA830DE86393}"/>
          </ac:spMkLst>
        </pc:spChg>
        <pc:spChg chg="add del">
          <ac:chgData name="Efua Adams" userId="03cc8a34b628f8aa" providerId="LiveId" clId="{339C6454-3B55-4101-A0AD-EB3F6967A79A}" dt="2023-09-25T21:19:39.394" v="175" actId="26606"/>
          <ac:spMkLst>
            <pc:docMk/>
            <pc:sldMk cId="0" sldId="380"/>
            <ac:spMk id="23580" creationId="{407EAFC6-733F-403D-BB4D-05A3A28742F1}"/>
          </ac:spMkLst>
        </pc:spChg>
        <pc:spChg chg="add del">
          <ac:chgData name="Efua Adams" userId="03cc8a34b628f8aa" providerId="LiveId" clId="{339C6454-3B55-4101-A0AD-EB3F6967A79A}" dt="2023-09-25T21:19:39.394" v="175" actId="26606"/>
          <ac:spMkLst>
            <pc:docMk/>
            <pc:sldMk cId="0" sldId="380"/>
            <ac:spMk id="23581" creationId="{17A36730-4CB0-4F61-AD11-A44C9765833F}"/>
          </ac:spMkLst>
        </pc:spChg>
        <pc:spChg chg="add del">
          <ac:chgData name="Efua Adams" userId="03cc8a34b628f8aa" providerId="LiveId" clId="{339C6454-3B55-4101-A0AD-EB3F6967A79A}" dt="2023-09-25T21:19:39.394" v="175" actId="26606"/>
          <ac:spMkLst>
            <pc:docMk/>
            <pc:sldMk cId="0" sldId="380"/>
            <ac:spMk id="23582" creationId="{C69C79E1-F916-4929-A4F3-DE763D4BFA57}"/>
          </ac:spMkLst>
        </pc:spChg>
        <pc:spChg chg="add del">
          <ac:chgData name="Efua Adams" userId="03cc8a34b628f8aa" providerId="LiveId" clId="{339C6454-3B55-4101-A0AD-EB3F6967A79A}" dt="2023-09-25T21:19:39.394" v="175" actId="26606"/>
          <ac:spMkLst>
            <pc:docMk/>
            <pc:sldMk cId="0" sldId="380"/>
            <ac:spMk id="23583" creationId="{767334AB-16BD-4EC7-8C6B-4B5171600933}"/>
          </ac:spMkLst>
        </pc:spChg>
      </pc:sldChg>
      <pc:sldChg chg="addSp modSp add del mod setBg">
        <pc:chgData name="Efua Adams" userId="03cc8a34b628f8aa" providerId="LiveId" clId="{339C6454-3B55-4101-A0AD-EB3F6967A79A}" dt="2023-09-25T21:19:07.642" v="166" actId="26606"/>
        <pc:sldMkLst>
          <pc:docMk/>
          <pc:sldMk cId="0" sldId="381"/>
        </pc:sldMkLst>
        <pc:spChg chg="mod">
          <ac:chgData name="Efua Adams" userId="03cc8a34b628f8aa" providerId="LiveId" clId="{339C6454-3B55-4101-A0AD-EB3F6967A79A}" dt="2023-09-25T21:19:07.642" v="166" actId="26606"/>
          <ac:spMkLst>
            <pc:docMk/>
            <pc:sldMk cId="0" sldId="381"/>
            <ac:spMk id="10243" creationId="{AC3352DE-9A70-D125-E2CF-D77E7451879E}"/>
          </ac:spMkLst>
        </pc:spChg>
        <pc:spChg chg="mod">
          <ac:chgData name="Efua Adams" userId="03cc8a34b628f8aa" providerId="LiveId" clId="{339C6454-3B55-4101-A0AD-EB3F6967A79A}" dt="2023-09-25T21:19:07.642" v="166" actId="26606"/>
          <ac:spMkLst>
            <pc:docMk/>
            <pc:sldMk cId="0" sldId="381"/>
            <ac:spMk id="21506" creationId="{8B7BC68E-0C16-5D30-50C0-4A32D5D258CA}"/>
          </ac:spMkLst>
        </pc:spChg>
        <pc:spChg chg="mod ord">
          <ac:chgData name="Efua Adams" userId="03cc8a34b628f8aa" providerId="LiveId" clId="{339C6454-3B55-4101-A0AD-EB3F6967A79A}" dt="2023-09-25T21:19:07.642" v="166" actId="26606"/>
          <ac:spMkLst>
            <pc:docMk/>
            <pc:sldMk cId="0" sldId="381"/>
            <ac:spMk id="21508" creationId="{5F071A5A-9F89-6E00-37A5-B30A948DED47}"/>
          </ac:spMkLst>
        </pc:spChg>
        <pc:spChg chg="add">
          <ac:chgData name="Efua Adams" userId="03cc8a34b628f8aa" providerId="LiveId" clId="{339C6454-3B55-4101-A0AD-EB3F6967A79A}" dt="2023-09-25T21:19:07.642" v="166" actId="26606"/>
          <ac:spMkLst>
            <pc:docMk/>
            <pc:sldMk cId="0" sldId="381"/>
            <ac:spMk id="21514" creationId="{C4285719-470E-454C-AF62-8323075F1F5B}"/>
          </ac:spMkLst>
        </pc:spChg>
        <pc:spChg chg="add">
          <ac:chgData name="Efua Adams" userId="03cc8a34b628f8aa" providerId="LiveId" clId="{339C6454-3B55-4101-A0AD-EB3F6967A79A}" dt="2023-09-25T21:19:07.642" v="166" actId="26606"/>
          <ac:spMkLst>
            <pc:docMk/>
            <pc:sldMk cId="0" sldId="381"/>
            <ac:spMk id="21516" creationId="{CD9FE4EF-C4D8-49A0-B2FF-81D8DB7D8A24}"/>
          </ac:spMkLst>
        </pc:spChg>
        <pc:spChg chg="add">
          <ac:chgData name="Efua Adams" userId="03cc8a34b628f8aa" providerId="LiveId" clId="{339C6454-3B55-4101-A0AD-EB3F6967A79A}" dt="2023-09-25T21:19:07.642" v="166" actId="26606"/>
          <ac:spMkLst>
            <pc:docMk/>
            <pc:sldMk cId="0" sldId="381"/>
            <ac:spMk id="21518" creationId="{4300840D-0A0B-4512-BACA-B439D5B9C57C}"/>
          </ac:spMkLst>
        </pc:spChg>
        <pc:spChg chg="add">
          <ac:chgData name="Efua Adams" userId="03cc8a34b628f8aa" providerId="LiveId" clId="{339C6454-3B55-4101-A0AD-EB3F6967A79A}" dt="2023-09-25T21:19:07.642" v="166" actId="26606"/>
          <ac:spMkLst>
            <pc:docMk/>
            <pc:sldMk cId="0" sldId="381"/>
            <ac:spMk id="21520" creationId="{D2B78728-A580-49A7-84F9-6EF6F583ADE0}"/>
          </ac:spMkLst>
        </pc:spChg>
        <pc:spChg chg="add">
          <ac:chgData name="Efua Adams" userId="03cc8a34b628f8aa" providerId="LiveId" clId="{339C6454-3B55-4101-A0AD-EB3F6967A79A}" dt="2023-09-25T21:19:07.642" v="166" actId="26606"/>
          <ac:spMkLst>
            <pc:docMk/>
            <pc:sldMk cId="0" sldId="381"/>
            <ac:spMk id="21522" creationId="{38FAA1A1-D861-433F-88FA-1E9D6FD31D11}"/>
          </ac:spMkLst>
        </pc:spChg>
        <pc:spChg chg="add">
          <ac:chgData name="Efua Adams" userId="03cc8a34b628f8aa" providerId="LiveId" clId="{339C6454-3B55-4101-A0AD-EB3F6967A79A}" dt="2023-09-25T21:19:07.642" v="166" actId="26606"/>
          <ac:spMkLst>
            <pc:docMk/>
            <pc:sldMk cId="0" sldId="381"/>
            <ac:spMk id="21524" creationId="{8D71EDA1-87BF-4D5D-AB79-F346FD19278A}"/>
          </ac:spMkLst>
        </pc:spChg>
        <pc:picChg chg="mod">
          <ac:chgData name="Efua Adams" userId="03cc8a34b628f8aa" providerId="LiveId" clId="{339C6454-3B55-4101-A0AD-EB3F6967A79A}" dt="2023-09-25T21:19:07.642" v="166" actId="26606"/>
          <ac:picMkLst>
            <pc:docMk/>
            <pc:sldMk cId="0" sldId="381"/>
            <ac:picMk id="21509" creationId="{D668F330-2B4B-6301-A34F-076DD51A99F7}"/>
          </ac:picMkLst>
        </pc:picChg>
      </pc:sldChg>
      <pc:sldChg chg="modSp add del mod setBg">
        <pc:chgData name="Efua Adams" userId="03cc8a34b628f8aa" providerId="LiveId" clId="{339C6454-3B55-4101-A0AD-EB3F6967A79A}" dt="2023-09-25T20:52:53.902" v="32" actId="47"/>
        <pc:sldMkLst>
          <pc:docMk/>
          <pc:sldMk cId="0" sldId="382"/>
        </pc:sldMkLst>
        <pc:spChg chg="mod">
          <ac:chgData name="Efua Adams" userId="03cc8a34b628f8aa" providerId="LiveId" clId="{339C6454-3B55-4101-A0AD-EB3F6967A79A}" dt="2023-09-25T20:51:56.138" v="29" actId="27636"/>
          <ac:spMkLst>
            <pc:docMk/>
            <pc:sldMk cId="0" sldId="382"/>
            <ac:spMk id="10242" creationId="{5FE4E623-3A02-3C69-B215-BB4FE9E7A5DA}"/>
          </ac:spMkLst>
        </pc:spChg>
      </pc:sldChg>
      <pc:sldChg chg="del">
        <pc:chgData name="Efua Adams" userId="03cc8a34b628f8aa" providerId="LiveId" clId="{339C6454-3B55-4101-A0AD-EB3F6967A79A}" dt="2023-09-25T20:51:33.672" v="20" actId="47"/>
        <pc:sldMkLst>
          <pc:docMk/>
          <pc:sldMk cId="0" sldId="383"/>
        </pc:sldMkLst>
      </pc:sldChg>
      <pc:sldChg chg="new del">
        <pc:chgData name="Efua Adams" userId="03cc8a34b628f8aa" providerId="LiveId" clId="{339C6454-3B55-4101-A0AD-EB3F6967A79A}" dt="2023-09-25T20:52:14.075" v="31" actId="47"/>
        <pc:sldMkLst>
          <pc:docMk/>
          <pc:sldMk cId="1410786115" sldId="383"/>
        </pc:sldMkLst>
      </pc:sldChg>
      <pc:sldChg chg="del">
        <pc:chgData name="Efua Adams" userId="03cc8a34b628f8aa" providerId="LiveId" clId="{339C6454-3B55-4101-A0AD-EB3F6967A79A}" dt="2023-09-25T20:51:33.342" v="18" actId="47"/>
        <pc:sldMkLst>
          <pc:docMk/>
          <pc:sldMk cId="0" sldId="384"/>
        </pc:sldMkLst>
      </pc:sldChg>
      <pc:sldChg chg="del">
        <pc:chgData name="Efua Adams" userId="03cc8a34b628f8aa" providerId="LiveId" clId="{339C6454-3B55-4101-A0AD-EB3F6967A79A}" dt="2023-09-25T20:51:33.515" v="19" actId="47"/>
        <pc:sldMkLst>
          <pc:docMk/>
          <pc:sldMk cId="0" sldId="385"/>
        </pc:sldMkLst>
      </pc:sldChg>
      <pc:sldChg chg="del">
        <pc:chgData name="Efua Adams" userId="03cc8a34b628f8aa" providerId="LiveId" clId="{339C6454-3B55-4101-A0AD-EB3F6967A79A}" dt="2023-09-25T20:51:33.187" v="17" actId="47"/>
        <pc:sldMkLst>
          <pc:docMk/>
          <pc:sldMk cId="0" sldId="386"/>
        </pc:sldMkLst>
      </pc:sldChg>
      <pc:sldChg chg="del">
        <pc:chgData name="Efua Adams" userId="03cc8a34b628f8aa" providerId="LiveId" clId="{339C6454-3B55-4101-A0AD-EB3F6967A79A}" dt="2023-09-25T20:51:32.997" v="16" actId="47"/>
        <pc:sldMkLst>
          <pc:docMk/>
          <pc:sldMk cId="0" sldId="387"/>
        </pc:sldMkLst>
      </pc:sldChg>
      <pc:sldChg chg="del">
        <pc:chgData name="Efua Adams" userId="03cc8a34b628f8aa" providerId="LiveId" clId="{339C6454-3B55-4101-A0AD-EB3F6967A79A}" dt="2023-09-25T20:51:32.840" v="15" actId="47"/>
        <pc:sldMkLst>
          <pc:docMk/>
          <pc:sldMk cId="0" sldId="388"/>
        </pc:sldMkLst>
      </pc:sldChg>
      <pc:sldChg chg="del">
        <pc:chgData name="Efua Adams" userId="03cc8a34b628f8aa" providerId="LiveId" clId="{339C6454-3B55-4101-A0AD-EB3F6967A79A}" dt="2023-09-25T20:51:32.510" v="13" actId="47"/>
        <pc:sldMkLst>
          <pc:docMk/>
          <pc:sldMk cId="0" sldId="389"/>
        </pc:sldMkLst>
      </pc:sldChg>
      <pc:sldChg chg="del">
        <pc:chgData name="Efua Adams" userId="03cc8a34b628f8aa" providerId="LiveId" clId="{339C6454-3B55-4101-A0AD-EB3F6967A79A}" dt="2023-09-25T20:51:32.024" v="10" actId="47"/>
        <pc:sldMkLst>
          <pc:docMk/>
          <pc:sldMk cId="0" sldId="390"/>
        </pc:sldMkLst>
      </pc:sldChg>
      <pc:sldChg chg="addSp modSp add del mod setBg">
        <pc:chgData name="Efua Adams" userId="03cc8a34b628f8aa" providerId="LiveId" clId="{339C6454-3B55-4101-A0AD-EB3F6967A79A}" dt="2023-09-25T21:17:16.987" v="133" actId="26606"/>
        <pc:sldMkLst>
          <pc:docMk/>
          <pc:sldMk cId="0" sldId="391"/>
        </pc:sldMkLst>
        <pc:spChg chg="mod">
          <ac:chgData name="Efua Adams" userId="03cc8a34b628f8aa" providerId="LiveId" clId="{339C6454-3B55-4101-A0AD-EB3F6967A79A}" dt="2023-09-25T21:17:16.987" v="133" actId="26606"/>
          <ac:spMkLst>
            <pc:docMk/>
            <pc:sldMk cId="0" sldId="391"/>
            <ac:spMk id="11266" creationId="{4211CC15-F665-AF11-7B64-6A9737F3894A}"/>
          </ac:spMkLst>
        </pc:spChg>
        <pc:spChg chg="mod">
          <ac:chgData name="Efua Adams" userId="03cc8a34b628f8aa" providerId="LiveId" clId="{339C6454-3B55-4101-A0AD-EB3F6967A79A}" dt="2023-09-25T21:17:16.987" v="133" actId="26606"/>
          <ac:spMkLst>
            <pc:docMk/>
            <pc:sldMk cId="0" sldId="391"/>
            <ac:spMk id="11267" creationId="{0FC4DFB8-4E46-3272-3AA0-8FA2669FB56A}"/>
          </ac:spMkLst>
        </pc:spChg>
        <pc:spChg chg="mod">
          <ac:chgData name="Efua Adams" userId="03cc8a34b628f8aa" providerId="LiveId" clId="{339C6454-3B55-4101-A0AD-EB3F6967A79A}" dt="2023-09-25T21:17:16.987" v="133" actId="26606"/>
          <ac:spMkLst>
            <pc:docMk/>
            <pc:sldMk cId="0" sldId="391"/>
            <ac:spMk id="11268" creationId="{92B92D44-BD9E-8244-68EC-CB6FA2AC0CB4}"/>
          </ac:spMkLst>
        </pc:spChg>
        <pc:spChg chg="add">
          <ac:chgData name="Efua Adams" userId="03cc8a34b628f8aa" providerId="LiveId" clId="{339C6454-3B55-4101-A0AD-EB3F6967A79A}" dt="2023-09-25T21:17:16.987" v="133" actId="26606"/>
          <ac:spMkLst>
            <pc:docMk/>
            <pc:sldMk cId="0" sldId="391"/>
            <ac:spMk id="11273" creationId="{1B15ED52-F352-441B-82BF-E0EA34836D08}"/>
          </ac:spMkLst>
        </pc:spChg>
        <pc:spChg chg="add">
          <ac:chgData name="Efua Adams" userId="03cc8a34b628f8aa" providerId="LiveId" clId="{339C6454-3B55-4101-A0AD-EB3F6967A79A}" dt="2023-09-25T21:17:16.987" v="133" actId="26606"/>
          <ac:spMkLst>
            <pc:docMk/>
            <pc:sldMk cId="0" sldId="391"/>
            <ac:spMk id="11275" creationId="{3B2E3793-BFE6-45A2-9B7B-E18844431C99}"/>
          </ac:spMkLst>
        </pc:spChg>
        <pc:spChg chg="add">
          <ac:chgData name="Efua Adams" userId="03cc8a34b628f8aa" providerId="LiveId" clId="{339C6454-3B55-4101-A0AD-EB3F6967A79A}" dt="2023-09-25T21:17:16.987" v="133" actId="26606"/>
          <ac:spMkLst>
            <pc:docMk/>
            <pc:sldMk cId="0" sldId="391"/>
            <ac:spMk id="11277" creationId="{BC4C4868-CB8F-4AF9-9CDB-8108F2C19B67}"/>
          </ac:spMkLst>
        </pc:spChg>
        <pc:spChg chg="add">
          <ac:chgData name="Efua Adams" userId="03cc8a34b628f8aa" providerId="LiveId" clId="{339C6454-3B55-4101-A0AD-EB3F6967A79A}" dt="2023-09-25T21:17:16.987" v="133" actId="26606"/>
          <ac:spMkLst>
            <pc:docMk/>
            <pc:sldMk cId="0" sldId="391"/>
            <ac:spMk id="11279" creationId="{375E0459-6403-40CD-989D-56A4407CA12E}"/>
          </ac:spMkLst>
        </pc:spChg>
        <pc:spChg chg="add">
          <ac:chgData name="Efua Adams" userId="03cc8a34b628f8aa" providerId="LiveId" clId="{339C6454-3B55-4101-A0AD-EB3F6967A79A}" dt="2023-09-25T21:17:16.987" v="133" actId="26606"/>
          <ac:spMkLst>
            <pc:docMk/>
            <pc:sldMk cId="0" sldId="391"/>
            <ac:spMk id="11281" creationId="{53E5B1A8-3AC9-4BD1-9BBC-78CA94F2D1BA}"/>
          </ac:spMkLst>
        </pc:spChg>
      </pc:sldChg>
      <pc:sldChg chg="addSp modSp add del mod setBg">
        <pc:chgData name="Efua Adams" userId="03cc8a34b628f8aa" providerId="LiveId" clId="{339C6454-3B55-4101-A0AD-EB3F6967A79A}" dt="2023-09-25T21:19:11.298" v="167" actId="26606"/>
        <pc:sldMkLst>
          <pc:docMk/>
          <pc:sldMk cId="0" sldId="392"/>
        </pc:sldMkLst>
        <pc:spChg chg="mod">
          <ac:chgData name="Efua Adams" userId="03cc8a34b628f8aa" providerId="LiveId" clId="{339C6454-3B55-4101-A0AD-EB3F6967A79A}" dt="2023-09-25T21:19:11.298" v="167" actId="26606"/>
          <ac:spMkLst>
            <pc:docMk/>
            <pc:sldMk cId="0" sldId="392"/>
            <ac:spMk id="5" creationId="{BA19E869-D58F-E4F8-0212-130E9F63FAB5}"/>
          </ac:spMkLst>
        </pc:spChg>
        <pc:spChg chg="mod">
          <ac:chgData name="Efua Adams" userId="03cc8a34b628f8aa" providerId="LiveId" clId="{339C6454-3B55-4101-A0AD-EB3F6967A79A}" dt="2023-09-25T21:19:11.298" v="167" actId="26606"/>
          <ac:spMkLst>
            <pc:docMk/>
            <pc:sldMk cId="0" sldId="392"/>
            <ac:spMk id="6" creationId="{1737F2AE-5C81-34E2-5F96-7BB4B67A72EB}"/>
          </ac:spMkLst>
        </pc:spChg>
        <pc:spChg chg="mod">
          <ac:chgData name="Efua Adams" userId="03cc8a34b628f8aa" providerId="LiveId" clId="{339C6454-3B55-4101-A0AD-EB3F6967A79A}" dt="2023-09-25T21:19:11.298" v="167" actId="26606"/>
          <ac:spMkLst>
            <pc:docMk/>
            <pc:sldMk cId="0" sldId="392"/>
            <ac:spMk id="7" creationId="{F1EC371C-0247-0AE5-B09F-65E73008E768}"/>
          </ac:spMkLst>
        </pc:spChg>
        <pc:spChg chg="mod">
          <ac:chgData name="Efua Adams" userId="03cc8a34b628f8aa" providerId="LiveId" clId="{339C6454-3B55-4101-A0AD-EB3F6967A79A}" dt="2023-09-25T21:19:11.298" v="167" actId="26606"/>
          <ac:spMkLst>
            <pc:docMk/>
            <pc:sldMk cId="0" sldId="392"/>
            <ac:spMk id="8" creationId="{B4E708CE-CB1C-6C57-208C-19883B9B4F42}"/>
          </ac:spMkLst>
        </pc:spChg>
        <pc:spChg chg="mod">
          <ac:chgData name="Efua Adams" userId="03cc8a34b628f8aa" providerId="LiveId" clId="{339C6454-3B55-4101-A0AD-EB3F6967A79A}" dt="2023-09-25T21:19:11.298" v="167" actId="26606"/>
          <ac:spMkLst>
            <pc:docMk/>
            <pc:sldMk cId="0" sldId="392"/>
            <ac:spMk id="11267" creationId="{27D3CD2E-F41F-16DB-9C9B-EF887B622B5B}"/>
          </ac:spMkLst>
        </pc:spChg>
        <pc:spChg chg="mod">
          <ac:chgData name="Efua Adams" userId="03cc8a34b628f8aa" providerId="LiveId" clId="{339C6454-3B55-4101-A0AD-EB3F6967A79A}" dt="2023-09-25T21:19:11.298" v="167" actId="26606"/>
          <ac:spMkLst>
            <pc:docMk/>
            <pc:sldMk cId="0" sldId="392"/>
            <ac:spMk id="22530" creationId="{B5748D73-80B4-9A1C-32A2-E6964995159E}"/>
          </ac:spMkLst>
        </pc:spChg>
        <pc:spChg chg="mod">
          <ac:chgData name="Efua Adams" userId="03cc8a34b628f8aa" providerId="LiveId" clId="{339C6454-3B55-4101-A0AD-EB3F6967A79A}" dt="2023-09-25T21:19:11.298" v="167" actId="26606"/>
          <ac:spMkLst>
            <pc:docMk/>
            <pc:sldMk cId="0" sldId="392"/>
            <ac:spMk id="22532" creationId="{9A7111E0-3AB2-3352-E989-9B74C97E0B2A}"/>
          </ac:spMkLst>
        </pc:spChg>
        <pc:spChg chg="add">
          <ac:chgData name="Efua Adams" userId="03cc8a34b628f8aa" providerId="LiveId" clId="{339C6454-3B55-4101-A0AD-EB3F6967A79A}" dt="2023-09-25T21:19:11.298" v="167" actId="26606"/>
          <ac:spMkLst>
            <pc:docMk/>
            <pc:sldMk cId="0" sldId="392"/>
            <ac:spMk id="22537" creationId="{A8384FB5-9ADC-4DDC-881B-597D56F5B15D}"/>
          </ac:spMkLst>
        </pc:spChg>
        <pc:spChg chg="add">
          <ac:chgData name="Efua Adams" userId="03cc8a34b628f8aa" providerId="LiveId" clId="{339C6454-3B55-4101-A0AD-EB3F6967A79A}" dt="2023-09-25T21:19:11.298" v="167" actId="26606"/>
          <ac:spMkLst>
            <pc:docMk/>
            <pc:sldMk cId="0" sldId="392"/>
            <ac:spMk id="22539" creationId="{1199E1B1-A8C0-4FE8-A5A8-1CB41D69F857}"/>
          </ac:spMkLst>
        </pc:spChg>
        <pc:spChg chg="add">
          <ac:chgData name="Efua Adams" userId="03cc8a34b628f8aa" providerId="LiveId" clId="{339C6454-3B55-4101-A0AD-EB3F6967A79A}" dt="2023-09-25T21:19:11.298" v="167" actId="26606"/>
          <ac:spMkLst>
            <pc:docMk/>
            <pc:sldMk cId="0" sldId="392"/>
            <ac:spMk id="22541" creationId="{84A8DE83-DE75-4B41-9DB4-A7EC0B0DEC0B}"/>
          </ac:spMkLst>
        </pc:spChg>
        <pc:spChg chg="add">
          <ac:chgData name="Efua Adams" userId="03cc8a34b628f8aa" providerId="LiveId" clId="{339C6454-3B55-4101-A0AD-EB3F6967A79A}" dt="2023-09-25T21:19:11.298" v="167" actId="26606"/>
          <ac:spMkLst>
            <pc:docMk/>
            <pc:sldMk cId="0" sldId="392"/>
            <ac:spMk id="22543" creationId="{A7009A0A-BEF5-4EAC-AF15-E4F9F002E239}"/>
          </ac:spMkLst>
        </pc:spChg>
      </pc:sldChg>
      <pc:sldChg chg="addSp modSp add del mod setBg">
        <pc:chgData name="Efua Adams" userId="03cc8a34b628f8aa" providerId="LiveId" clId="{339C6454-3B55-4101-A0AD-EB3F6967A79A}" dt="2023-09-25T21:17:38.552" v="136" actId="26606"/>
        <pc:sldMkLst>
          <pc:docMk/>
          <pc:sldMk cId="0" sldId="393"/>
        </pc:sldMkLst>
        <pc:spChg chg="mod">
          <ac:chgData name="Efua Adams" userId="03cc8a34b628f8aa" providerId="LiveId" clId="{339C6454-3B55-4101-A0AD-EB3F6967A79A}" dt="2023-09-25T21:17:38.552" v="136" actId="26606"/>
          <ac:spMkLst>
            <pc:docMk/>
            <pc:sldMk cId="0" sldId="393"/>
            <ac:spMk id="10243" creationId="{41BAC1B5-F744-6A21-6AE7-BCBCEDB4792D}"/>
          </ac:spMkLst>
        </pc:spChg>
        <pc:spChg chg="mod">
          <ac:chgData name="Efua Adams" userId="03cc8a34b628f8aa" providerId="LiveId" clId="{339C6454-3B55-4101-A0AD-EB3F6967A79A}" dt="2023-09-25T21:17:38.552" v="136" actId="26606"/>
          <ac:spMkLst>
            <pc:docMk/>
            <pc:sldMk cId="0" sldId="393"/>
            <ac:spMk id="14338" creationId="{4BC663F1-2646-76AB-C8D3-923A001D3BD7}"/>
          </ac:spMkLst>
        </pc:spChg>
        <pc:spChg chg="mod ord">
          <ac:chgData name="Efua Adams" userId="03cc8a34b628f8aa" providerId="LiveId" clId="{339C6454-3B55-4101-A0AD-EB3F6967A79A}" dt="2023-09-25T21:17:38.552" v="136" actId="26606"/>
          <ac:spMkLst>
            <pc:docMk/>
            <pc:sldMk cId="0" sldId="393"/>
            <ac:spMk id="14340" creationId="{C1655A4D-E89F-1F67-CDF1-746B16FA48B4}"/>
          </ac:spMkLst>
        </pc:spChg>
        <pc:spChg chg="add">
          <ac:chgData name="Efua Adams" userId="03cc8a34b628f8aa" providerId="LiveId" clId="{339C6454-3B55-4101-A0AD-EB3F6967A79A}" dt="2023-09-25T21:17:38.552" v="136" actId="26606"/>
          <ac:spMkLst>
            <pc:docMk/>
            <pc:sldMk cId="0" sldId="393"/>
            <ac:spMk id="14346" creationId="{2E17E911-875F-4DE5-8699-99D9F1805A5D}"/>
          </ac:spMkLst>
        </pc:spChg>
        <pc:spChg chg="add">
          <ac:chgData name="Efua Adams" userId="03cc8a34b628f8aa" providerId="LiveId" clId="{339C6454-3B55-4101-A0AD-EB3F6967A79A}" dt="2023-09-25T21:17:38.552" v="136" actId="26606"/>
          <ac:spMkLst>
            <pc:docMk/>
            <pc:sldMk cId="0" sldId="393"/>
            <ac:spMk id="14348" creationId="{CD9FE4EF-C4D8-49A0-B2FF-81D8DB7D8A24}"/>
          </ac:spMkLst>
        </pc:spChg>
        <pc:spChg chg="add">
          <ac:chgData name="Efua Adams" userId="03cc8a34b628f8aa" providerId="LiveId" clId="{339C6454-3B55-4101-A0AD-EB3F6967A79A}" dt="2023-09-25T21:17:38.552" v="136" actId="26606"/>
          <ac:spMkLst>
            <pc:docMk/>
            <pc:sldMk cId="0" sldId="393"/>
            <ac:spMk id="14350" creationId="{4300840D-0A0B-4512-BACA-B439D5B9C57C}"/>
          </ac:spMkLst>
        </pc:spChg>
        <pc:spChg chg="add">
          <ac:chgData name="Efua Adams" userId="03cc8a34b628f8aa" providerId="LiveId" clId="{339C6454-3B55-4101-A0AD-EB3F6967A79A}" dt="2023-09-25T21:17:38.552" v="136" actId="26606"/>
          <ac:spMkLst>
            <pc:docMk/>
            <pc:sldMk cId="0" sldId="393"/>
            <ac:spMk id="14352" creationId="{D2B78728-A580-49A7-84F9-6EF6F583ADE0}"/>
          </ac:spMkLst>
        </pc:spChg>
        <pc:spChg chg="add">
          <ac:chgData name="Efua Adams" userId="03cc8a34b628f8aa" providerId="LiveId" clId="{339C6454-3B55-4101-A0AD-EB3F6967A79A}" dt="2023-09-25T21:17:38.552" v="136" actId="26606"/>
          <ac:spMkLst>
            <pc:docMk/>
            <pc:sldMk cId="0" sldId="393"/>
            <ac:spMk id="14354" creationId="{38FAA1A1-D861-433F-88FA-1E9D6FD31D11}"/>
          </ac:spMkLst>
        </pc:spChg>
        <pc:spChg chg="add">
          <ac:chgData name="Efua Adams" userId="03cc8a34b628f8aa" providerId="LiveId" clId="{339C6454-3B55-4101-A0AD-EB3F6967A79A}" dt="2023-09-25T21:17:38.552" v="136" actId="26606"/>
          <ac:spMkLst>
            <pc:docMk/>
            <pc:sldMk cId="0" sldId="393"/>
            <ac:spMk id="14356" creationId="{8D71EDA1-87BF-4D5D-AB79-F346FD19278A}"/>
          </ac:spMkLst>
        </pc:spChg>
        <pc:picChg chg="mod">
          <ac:chgData name="Efua Adams" userId="03cc8a34b628f8aa" providerId="LiveId" clId="{339C6454-3B55-4101-A0AD-EB3F6967A79A}" dt="2023-09-25T21:17:38.552" v="136" actId="26606"/>
          <ac:picMkLst>
            <pc:docMk/>
            <pc:sldMk cId="0" sldId="393"/>
            <ac:picMk id="14341" creationId="{E684475F-F4AB-865C-7E8A-8C11EBFCC2FD}"/>
          </ac:picMkLst>
        </pc:picChg>
      </pc:sldChg>
      <pc:sldChg chg="addSp modSp add del mod setBg">
        <pc:chgData name="Efua Adams" userId="03cc8a34b628f8aa" providerId="LiveId" clId="{339C6454-3B55-4101-A0AD-EB3F6967A79A}" dt="2023-09-25T21:17:19.476" v="134" actId="26606"/>
        <pc:sldMkLst>
          <pc:docMk/>
          <pc:sldMk cId="0" sldId="394"/>
        </pc:sldMkLst>
        <pc:spChg chg="mod">
          <ac:chgData name="Efua Adams" userId="03cc8a34b628f8aa" providerId="LiveId" clId="{339C6454-3B55-4101-A0AD-EB3F6967A79A}" dt="2023-09-25T21:17:19.476" v="134" actId="26606"/>
          <ac:spMkLst>
            <pc:docMk/>
            <pc:sldMk cId="0" sldId="394"/>
            <ac:spMk id="12290" creationId="{B33F2E15-104A-981E-E607-DC12ACFBA637}"/>
          </ac:spMkLst>
        </pc:spChg>
        <pc:spChg chg="mod">
          <ac:chgData name="Efua Adams" userId="03cc8a34b628f8aa" providerId="LiveId" clId="{339C6454-3B55-4101-A0AD-EB3F6967A79A}" dt="2023-09-25T21:17:19.476" v="134" actId="26606"/>
          <ac:spMkLst>
            <pc:docMk/>
            <pc:sldMk cId="0" sldId="394"/>
            <ac:spMk id="12291" creationId="{E3AC9989-5420-5022-A3AF-1752FD72B6A3}"/>
          </ac:spMkLst>
        </pc:spChg>
        <pc:spChg chg="mod">
          <ac:chgData name="Efua Adams" userId="03cc8a34b628f8aa" providerId="LiveId" clId="{339C6454-3B55-4101-A0AD-EB3F6967A79A}" dt="2023-09-25T21:17:19.476" v="134" actId="26606"/>
          <ac:spMkLst>
            <pc:docMk/>
            <pc:sldMk cId="0" sldId="394"/>
            <ac:spMk id="12292" creationId="{7A780183-A112-1868-96BF-6F0EB91EF410}"/>
          </ac:spMkLst>
        </pc:spChg>
        <pc:spChg chg="add">
          <ac:chgData name="Efua Adams" userId="03cc8a34b628f8aa" providerId="LiveId" clId="{339C6454-3B55-4101-A0AD-EB3F6967A79A}" dt="2023-09-25T21:17:19.476" v="134" actId="26606"/>
          <ac:spMkLst>
            <pc:docMk/>
            <pc:sldMk cId="0" sldId="394"/>
            <ac:spMk id="12297" creationId="{1B15ED52-F352-441B-82BF-E0EA34836D08}"/>
          </ac:spMkLst>
        </pc:spChg>
        <pc:spChg chg="add">
          <ac:chgData name="Efua Adams" userId="03cc8a34b628f8aa" providerId="LiveId" clId="{339C6454-3B55-4101-A0AD-EB3F6967A79A}" dt="2023-09-25T21:17:19.476" v="134" actId="26606"/>
          <ac:spMkLst>
            <pc:docMk/>
            <pc:sldMk cId="0" sldId="394"/>
            <ac:spMk id="12299" creationId="{3B2E3793-BFE6-45A2-9B7B-E18844431C99}"/>
          </ac:spMkLst>
        </pc:spChg>
        <pc:spChg chg="add">
          <ac:chgData name="Efua Adams" userId="03cc8a34b628f8aa" providerId="LiveId" clId="{339C6454-3B55-4101-A0AD-EB3F6967A79A}" dt="2023-09-25T21:17:19.476" v="134" actId="26606"/>
          <ac:spMkLst>
            <pc:docMk/>
            <pc:sldMk cId="0" sldId="394"/>
            <ac:spMk id="12301" creationId="{BC4C4868-CB8F-4AF9-9CDB-8108F2C19B67}"/>
          </ac:spMkLst>
        </pc:spChg>
        <pc:spChg chg="add">
          <ac:chgData name="Efua Adams" userId="03cc8a34b628f8aa" providerId="LiveId" clId="{339C6454-3B55-4101-A0AD-EB3F6967A79A}" dt="2023-09-25T21:17:19.476" v="134" actId="26606"/>
          <ac:spMkLst>
            <pc:docMk/>
            <pc:sldMk cId="0" sldId="394"/>
            <ac:spMk id="12303" creationId="{375E0459-6403-40CD-989D-56A4407CA12E}"/>
          </ac:spMkLst>
        </pc:spChg>
        <pc:spChg chg="add">
          <ac:chgData name="Efua Adams" userId="03cc8a34b628f8aa" providerId="LiveId" clId="{339C6454-3B55-4101-A0AD-EB3F6967A79A}" dt="2023-09-25T21:17:19.476" v="134" actId="26606"/>
          <ac:spMkLst>
            <pc:docMk/>
            <pc:sldMk cId="0" sldId="394"/>
            <ac:spMk id="12305" creationId="{53E5B1A8-3AC9-4BD1-9BBC-78CA94F2D1BA}"/>
          </ac:spMkLst>
        </pc:spChg>
      </pc:sldChg>
      <pc:sldChg chg="modSp add del mod setBg">
        <pc:chgData name="Efua Adams" userId="03cc8a34b628f8aa" providerId="LiveId" clId="{339C6454-3B55-4101-A0AD-EB3F6967A79A}" dt="2023-09-25T21:14:49.560" v="102" actId="27636"/>
        <pc:sldMkLst>
          <pc:docMk/>
          <pc:sldMk cId="0" sldId="395"/>
        </pc:sldMkLst>
        <pc:spChg chg="mod">
          <ac:chgData name="Efua Adams" userId="03cc8a34b628f8aa" providerId="LiveId" clId="{339C6454-3B55-4101-A0AD-EB3F6967A79A}" dt="2023-09-25T21:14:49.560" v="102" actId="27636"/>
          <ac:spMkLst>
            <pc:docMk/>
            <pc:sldMk cId="0" sldId="395"/>
            <ac:spMk id="24578" creationId="{D54AC237-60DF-198D-EF60-8AF24D8F6C37}"/>
          </ac:spMkLst>
        </pc:spChg>
      </pc:sldChg>
      <pc:sldChg chg="modSp add del mod setBg">
        <pc:chgData name="Efua Adams" userId="03cc8a34b628f8aa" providerId="LiveId" clId="{339C6454-3B55-4101-A0AD-EB3F6967A79A}" dt="2023-09-25T21:14:54.253" v="104" actId="27636"/>
        <pc:sldMkLst>
          <pc:docMk/>
          <pc:sldMk cId="0" sldId="396"/>
        </pc:sldMkLst>
        <pc:spChg chg="mod">
          <ac:chgData name="Efua Adams" userId="03cc8a34b628f8aa" providerId="LiveId" clId="{339C6454-3B55-4101-A0AD-EB3F6967A79A}" dt="2023-09-25T21:14:54.253" v="104" actId="27636"/>
          <ac:spMkLst>
            <pc:docMk/>
            <pc:sldMk cId="0" sldId="396"/>
            <ac:spMk id="25602" creationId="{244D2D88-4E92-0B87-A259-D8CD8D3F9101}"/>
          </ac:spMkLst>
        </pc:spChg>
      </pc:sldChg>
      <pc:sldChg chg="modSp add del mod setBg">
        <pc:chgData name="Efua Adams" userId="03cc8a34b628f8aa" providerId="LiveId" clId="{339C6454-3B55-4101-A0AD-EB3F6967A79A}" dt="2023-09-25T21:14:58.272" v="106" actId="27636"/>
        <pc:sldMkLst>
          <pc:docMk/>
          <pc:sldMk cId="0" sldId="397"/>
        </pc:sldMkLst>
        <pc:spChg chg="mod">
          <ac:chgData name="Efua Adams" userId="03cc8a34b628f8aa" providerId="LiveId" clId="{339C6454-3B55-4101-A0AD-EB3F6967A79A}" dt="2023-09-25T21:14:58.272" v="106" actId="27636"/>
          <ac:spMkLst>
            <pc:docMk/>
            <pc:sldMk cId="0" sldId="397"/>
            <ac:spMk id="26626" creationId="{7F8553C6-D657-5C18-40C5-5A3F95C4254B}"/>
          </ac:spMkLst>
        </pc:spChg>
      </pc:sldChg>
      <pc:sldChg chg="modSp add del mod setBg">
        <pc:chgData name="Efua Adams" userId="03cc8a34b628f8aa" providerId="LiveId" clId="{339C6454-3B55-4101-A0AD-EB3F6967A79A}" dt="2023-09-25T21:15:02.363" v="108" actId="27636"/>
        <pc:sldMkLst>
          <pc:docMk/>
          <pc:sldMk cId="0" sldId="398"/>
        </pc:sldMkLst>
        <pc:spChg chg="mod">
          <ac:chgData name="Efua Adams" userId="03cc8a34b628f8aa" providerId="LiveId" clId="{339C6454-3B55-4101-A0AD-EB3F6967A79A}" dt="2023-09-25T21:15:02.363" v="108" actId="27636"/>
          <ac:spMkLst>
            <pc:docMk/>
            <pc:sldMk cId="0" sldId="398"/>
            <ac:spMk id="27650" creationId="{51F7182A-DE30-455E-1F02-66B99DD25D81}"/>
          </ac:spMkLst>
        </pc:spChg>
      </pc:sldChg>
      <pc:sldChg chg="modSp add del mod setBg">
        <pc:chgData name="Efua Adams" userId="03cc8a34b628f8aa" providerId="LiveId" clId="{339C6454-3B55-4101-A0AD-EB3F6967A79A}" dt="2023-09-25T21:15:09.793" v="112" actId="27636"/>
        <pc:sldMkLst>
          <pc:docMk/>
          <pc:sldMk cId="0" sldId="399"/>
        </pc:sldMkLst>
        <pc:spChg chg="mod">
          <ac:chgData name="Efua Adams" userId="03cc8a34b628f8aa" providerId="LiveId" clId="{339C6454-3B55-4101-A0AD-EB3F6967A79A}" dt="2023-09-25T21:15:09.793" v="112" actId="27636"/>
          <ac:spMkLst>
            <pc:docMk/>
            <pc:sldMk cId="0" sldId="399"/>
            <ac:spMk id="29698" creationId="{D74BA017-29E9-23A6-61DE-DEE45799F393}"/>
          </ac:spMkLst>
        </pc:spChg>
      </pc:sldChg>
      <pc:sldChg chg="addSp modSp add del mod setBg">
        <pc:chgData name="Efua Adams" userId="03cc8a34b628f8aa" providerId="LiveId" clId="{339C6454-3B55-4101-A0AD-EB3F6967A79A}" dt="2023-09-25T21:17:29.751" v="135" actId="26606"/>
        <pc:sldMkLst>
          <pc:docMk/>
          <pc:sldMk cId="0" sldId="400"/>
        </pc:sldMkLst>
        <pc:spChg chg="mod">
          <ac:chgData name="Efua Adams" userId="03cc8a34b628f8aa" providerId="LiveId" clId="{339C6454-3B55-4101-A0AD-EB3F6967A79A}" dt="2023-09-25T21:17:29.751" v="135" actId="26606"/>
          <ac:spMkLst>
            <pc:docMk/>
            <pc:sldMk cId="0" sldId="400"/>
            <ac:spMk id="13314" creationId="{913D168A-0DD9-83E5-63BE-9DEF2B7F31D8}"/>
          </ac:spMkLst>
        </pc:spChg>
        <pc:spChg chg="mod">
          <ac:chgData name="Efua Adams" userId="03cc8a34b628f8aa" providerId="LiveId" clId="{339C6454-3B55-4101-A0AD-EB3F6967A79A}" dt="2023-09-25T21:17:29.751" v="135" actId="26606"/>
          <ac:spMkLst>
            <pc:docMk/>
            <pc:sldMk cId="0" sldId="400"/>
            <ac:spMk id="13315" creationId="{288C7F68-6384-4C10-9DAB-654EF7C63206}"/>
          </ac:spMkLst>
        </pc:spChg>
        <pc:spChg chg="mod">
          <ac:chgData name="Efua Adams" userId="03cc8a34b628f8aa" providerId="LiveId" clId="{339C6454-3B55-4101-A0AD-EB3F6967A79A}" dt="2023-09-25T21:17:29.751" v="135" actId="26606"/>
          <ac:spMkLst>
            <pc:docMk/>
            <pc:sldMk cId="0" sldId="400"/>
            <ac:spMk id="13316" creationId="{E77D7217-59B7-DCD3-363E-E993830BFFB1}"/>
          </ac:spMkLst>
        </pc:spChg>
        <pc:spChg chg="add">
          <ac:chgData name="Efua Adams" userId="03cc8a34b628f8aa" providerId="LiveId" clId="{339C6454-3B55-4101-A0AD-EB3F6967A79A}" dt="2023-09-25T21:17:29.751" v="135" actId="26606"/>
          <ac:spMkLst>
            <pc:docMk/>
            <pc:sldMk cId="0" sldId="400"/>
            <ac:spMk id="13321" creationId="{1B15ED52-F352-441B-82BF-E0EA34836D08}"/>
          </ac:spMkLst>
        </pc:spChg>
        <pc:spChg chg="add">
          <ac:chgData name="Efua Adams" userId="03cc8a34b628f8aa" providerId="LiveId" clId="{339C6454-3B55-4101-A0AD-EB3F6967A79A}" dt="2023-09-25T21:17:29.751" v="135" actId="26606"/>
          <ac:spMkLst>
            <pc:docMk/>
            <pc:sldMk cId="0" sldId="400"/>
            <ac:spMk id="13323" creationId="{3B2E3793-BFE6-45A2-9B7B-E18844431C99}"/>
          </ac:spMkLst>
        </pc:spChg>
        <pc:spChg chg="add">
          <ac:chgData name="Efua Adams" userId="03cc8a34b628f8aa" providerId="LiveId" clId="{339C6454-3B55-4101-A0AD-EB3F6967A79A}" dt="2023-09-25T21:17:29.751" v="135" actId="26606"/>
          <ac:spMkLst>
            <pc:docMk/>
            <pc:sldMk cId="0" sldId="400"/>
            <ac:spMk id="13325" creationId="{BC4C4868-CB8F-4AF9-9CDB-8108F2C19B67}"/>
          </ac:spMkLst>
        </pc:spChg>
        <pc:spChg chg="add">
          <ac:chgData name="Efua Adams" userId="03cc8a34b628f8aa" providerId="LiveId" clId="{339C6454-3B55-4101-A0AD-EB3F6967A79A}" dt="2023-09-25T21:17:29.751" v="135" actId="26606"/>
          <ac:spMkLst>
            <pc:docMk/>
            <pc:sldMk cId="0" sldId="400"/>
            <ac:spMk id="13327" creationId="{375E0459-6403-40CD-989D-56A4407CA12E}"/>
          </ac:spMkLst>
        </pc:spChg>
        <pc:spChg chg="add">
          <ac:chgData name="Efua Adams" userId="03cc8a34b628f8aa" providerId="LiveId" clId="{339C6454-3B55-4101-A0AD-EB3F6967A79A}" dt="2023-09-25T21:17:29.751" v="135" actId="26606"/>
          <ac:spMkLst>
            <pc:docMk/>
            <pc:sldMk cId="0" sldId="400"/>
            <ac:spMk id="13329" creationId="{53E5B1A8-3AC9-4BD1-9BBC-78CA94F2D1BA}"/>
          </ac:spMkLst>
        </pc:spChg>
      </pc:sldChg>
      <pc:sldChg chg="addSp modSp add mod setBg">
        <pc:chgData name="Efua Adams" userId="03cc8a34b628f8aa" providerId="LiveId" clId="{339C6454-3B55-4101-A0AD-EB3F6967A79A}" dt="2023-09-25T21:18:03.978" v="140" actId="26606"/>
        <pc:sldMkLst>
          <pc:docMk/>
          <pc:sldMk cId="0" sldId="401"/>
        </pc:sldMkLst>
        <pc:spChg chg="mod">
          <ac:chgData name="Efua Adams" userId="03cc8a34b628f8aa" providerId="LiveId" clId="{339C6454-3B55-4101-A0AD-EB3F6967A79A}" dt="2023-09-25T21:18:03.978" v="140" actId="26606"/>
          <ac:spMkLst>
            <pc:docMk/>
            <pc:sldMk cId="0" sldId="401"/>
            <ac:spMk id="13315" creationId="{900D5116-6199-69CC-5BCC-D284114FDA50}"/>
          </ac:spMkLst>
        </pc:spChg>
        <pc:spChg chg="mod">
          <ac:chgData name="Efua Adams" userId="03cc8a34b628f8aa" providerId="LiveId" clId="{339C6454-3B55-4101-A0AD-EB3F6967A79A}" dt="2023-09-25T21:18:03.978" v="140" actId="26606"/>
          <ac:spMkLst>
            <pc:docMk/>
            <pc:sldMk cId="0" sldId="401"/>
            <ac:spMk id="17410" creationId="{30484897-345B-1D8D-E853-9FC9575B0342}"/>
          </ac:spMkLst>
        </pc:spChg>
        <pc:spChg chg="mod">
          <ac:chgData name="Efua Adams" userId="03cc8a34b628f8aa" providerId="LiveId" clId="{339C6454-3B55-4101-A0AD-EB3F6967A79A}" dt="2023-09-25T21:18:03.978" v="140" actId="26606"/>
          <ac:spMkLst>
            <pc:docMk/>
            <pc:sldMk cId="0" sldId="401"/>
            <ac:spMk id="17412" creationId="{4690BFA3-D52B-6665-B9DC-CFE8F209611D}"/>
          </ac:spMkLst>
        </pc:spChg>
        <pc:spChg chg="add">
          <ac:chgData name="Efua Adams" userId="03cc8a34b628f8aa" providerId="LiveId" clId="{339C6454-3B55-4101-A0AD-EB3F6967A79A}" dt="2023-09-25T21:18:03.978" v="140" actId="26606"/>
          <ac:spMkLst>
            <pc:docMk/>
            <pc:sldMk cId="0" sldId="401"/>
            <ac:spMk id="17417" creationId="{1B15ED52-F352-441B-82BF-E0EA34836D08}"/>
          </ac:spMkLst>
        </pc:spChg>
        <pc:spChg chg="add">
          <ac:chgData name="Efua Adams" userId="03cc8a34b628f8aa" providerId="LiveId" clId="{339C6454-3B55-4101-A0AD-EB3F6967A79A}" dt="2023-09-25T21:18:03.978" v="140" actId="26606"/>
          <ac:spMkLst>
            <pc:docMk/>
            <pc:sldMk cId="0" sldId="401"/>
            <ac:spMk id="17419" creationId="{3B2E3793-BFE6-45A2-9B7B-E18844431C99}"/>
          </ac:spMkLst>
        </pc:spChg>
        <pc:spChg chg="add">
          <ac:chgData name="Efua Adams" userId="03cc8a34b628f8aa" providerId="LiveId" clId="{339C6454-3B55-4101-A0AD-EB3F6967A79A}" dt="2023-09-25T21:18:03.978" v="140" actId="26606"/>
          <ac:spMkLst>
            <pc:docMk/>
            <pc:sldMk cId="0" sldId="401"/>
            <ac:spMk id="17421" creationId="{BC4C4868-CB8F-4AF9-9CDB-8108F2C19B67}"/>
          </ac:spMkLst>
        </pc:spChg>
        <pc:spChg chg="add">
          <ac:chgData name="Efua Adams" userId="03cc8a34b628f8aa" providerId="LiveId" clId="{339C6454-3B55-4101-A0AD-EB3F6967A79A}" dt="2023-09-25T21:18:03.978" v="140" actId="26606"/>
          <ac:spMkLst>
            <pc:docMk/>
            <pc:sldMk cId="0" sldId="401"/>
            <ac:spMk id="17423" creationId="{375E0459-6403-40CD-989D-56A4407CA12E}"/>
          </ac:spMkLst>
        </pc:spChg>
        <pc:spChg chg="add">
          <ac:chgData name="Efua Adams" userId="03cc8a34b628f8aa" providerId="LiveId" clId="{339C6454-3B55-4101-A0AD-EB3F6967A79A}" dt="2023-09-25T21:18:03.978" v="140" actId="26606"/>
          <ac:spMkLst>
            <pc:docMk/>
            <pc:sldMk cId="0" sldId="401"/>
            <ac:spMk id="17425" creationId="{53E5B1A8-3AC9-4BD1-9BBC-78CA94F2D1BA}"/>
          </ac:spMkLst>
        </pc:spChg>
        <pc:spChg chg="add">
          <ac:chgData name="Efua Adams" userId="03cc8a34b628f8aa" providerId="LiveId" clId="{339C6454-3B55-4101-A0AD-EB3F6967A79A}" dt="2023-09-25T21:18:03.978" v="140" actId="26606"/>
          <ac:spMkLst>
            <pc:docMk/>
            <pc:sldMk cId="0" sldId="401"/>
            <ac:spMk id="17427" creationId="{B3FA1AAC-C1ED-4F77-BFA4-BE80FC0AC795}"/>
          </ac:spMkLst>
        </pc:spChg>
      </pc:sldChg>
      <pc:sldChg chg="modSp add mod setBg">
        <pc:chgData name="Efua Adams" userId="03cc8a34b628f8aa" providerId="LiveId" clId="{339C6454-3B55-4101-A0AD-EB3F6967A79A}" dt="2023-09-25T21:15:05.985" v="110" actId="27636"/>
        <pc:sldMkLst>
          <pc:docMk/>
          <pc:sldMk cId="0" sldId="402"/>
        </pc:sldMkLst>
        <pc:spChg chg="mod">
          <ac:chgData name="Efua Adams" userId="03cc8a34b628f8aa" providerId="LiveId" clId="{339C6454-3B55-4101-A0AD-EB3F6967A79A}" dt="2023-09-25T21:15:05.985" v="110" actId="27636"/>
          <ac:spMkLst>
            <pc:docMk/>
            <pc:sldMk cId="0" sldId="402"/>
            <ac:spMk id="28674" creationId="{5094D012-F882-B814-B895-799867C3EE07}"/>
          </ac:spMkLst>
        </pc:spChg>
      </pc:sldChg>
      <pc:sldChg chg="addSp modSp add mod setBg">
        <pc:chgData name="Efua Adams" userId="03cc8a34b628f8aa" providerId="LiveId" clId="{339C6454-3B55-4101-A0AD-EB3F6967A79A}" dt="2023-09-25T21:17:43.881" v="137" actId="26606"/>
        <pc:sldMkLst>
          <pc:docMk/>
          <pc:sldMk cId="0" sldId="403"/>
        </pc:sldMkLst>
        <pc:spChg chg="mod">
          <ac:chgData name="Efua Adams" userId="03cc8a34b628f8aa" providerId="LiveId" clId="{339C6454-3B55-4101-A0AD-EB3F6967A79A}" dt="2023-09-25T21:17:43.881" v="137" actId="26606"/>
          <ac:spMkLst>
            <pc:docMk/>
            <pc:sldMk cId="0" sldId="403"/>
            <ac:spMk id="15362" creationId="{6BF65218-D475-5F58-5EDD-9DF4CA5EB851}"/>
          </ac:spMkLst>
        </pc:spChg>
        <pc:spChg chg="mod">
          <ac:chgData name="Efua Adams" userId="03cc8a34b628f8aa" providerId="LiveId" clId="{339C6454-3B55-4101-A0AD-EB3F6967A79A}" dt="2023-09-25T21:17:43.881" v="137" actId="26606"/>
          <ac:spMkLst>
            <pc:docMk/>
            <pc:sldMk cId="0" sldId="403"/>
            <ac:spMk id="15363" creationId="{A1AC9C4E-A611-1D6F-FE0F-165B46DD8DC0}"/>
          </ac:spMkLst>
        </pc:spChg>
        <pc:spChg chg="mod ord">
          <ac:chgData name="Efua Adams" userId="03cc8a34b628f8aa" providerId="LiveId" clId="{339C6454-3B55-4101-A0AD-EB3F6967A79A}" dt="2023-09-25T21:17:43.881" v="137" actId="26606"/>
          <ac:spMkLst>
            <pc:docMk/>
            <pc:sldMk cId="0" sldId="403"/>
            <ac:spMk id="15364" creationId="{E591C47B-A7CB-A7A0-7BF0-5F5F8909E30C}"/>
          </ac:spMkLst>
        </pc:spChg>
        <pc:spChg chg="add">
          <ac:chgData name="Efua Adams" userId="03cc8a34b628f8aa" providerId="LiveId" clId="{339C6454-3B55-4101-A0AD-EB3F6967A79A}" dt="2023-09-25T21:17:43.881" v="137" actId="26606"/>
          <ac:spMkLst>
            <pc:docMk/>
            <pc:sldMk cId="0" sldId="403"/>
            <ac:spMk id="15370" creationId="{A8384FB5-9ADC-4DDC-881B-597D56F5B15D}"/>
          </ac:spMkLst>
        </pc:spChg>
        <pc:spChg chg="add">
          <ac:chgData name="Efua Adams" userId="03cc8a34b628f8aa" providerId="LiveId" clId="{339C6454-3B55-4101-A0AD-EB3F6967A79A}" dt="2023-09-25T21:17:43.881" v="137" actId="26606"/>
          <ac:spMkLst>
            <pc:docMk/>
            <pc:sldMk cId="0" sldId="403"/>
            <ac:spMk id="15372" creationId="{91E5A9A7-95C6-4F4F-B00E-C82E07FE62EF}"/>
          </ac:spMkLst>
        </pc:spChg>
        <pc:spChg chg="add">
          <ac:chgData name="Efua Adams" userId="03cc8a34b628f8aa" providerId="LiveId" clId="{339C6454-3B55-4101-A0AD-EB3F6967A79A}" dt="2023-09-25T21:17:43.881" v="137" actId="26606"/>
          <ac:spMkLst>
            <pc:docMk/>
            <pc:sldMk cId="0" sldId="403"/>
            <ac:spMk id="15374" creationId="{D07DD2DE-F619-49DD-B5E7-03A290FF4ED1}"/>
          </ac:spMkLst>
        </pc:spChg>
        <pc:spChg chg="add">
          <ac:chgData name="Efua Adams" userId="03cc8a34b628f8aa" providerId="LiveId" clId="{339C6454-3B55-4101-A0AD-EB3F6967A79A}" dt="2023-09-25T21:17:43.881" v="137" actId="26606"/>
          <ac:spMkLst>
            <pc:docMk/>
            <pc:sldMk cId="0" sldId="403"/>
            <ac:spMk id="15376" creationId="{85149191-5F60-4A28-AAFF-039F96B0F3EC}"/>
          </ac:spMkLst>
        </pc:spChg>
        <pc:spChg chg="add">
          <ac:chgData name="Efua Adams" userId="03cc8a34b628f8aa" providerId="LiveId" clId="{339C6454-3B55-4101-A0AD-EB3F6967A79A}" dt="2023-09-25T21:17:43.881" v="137" actId="26606"/>
          <ac:spMkLst>
            <pc:docMk/>
            <pc:sldMk cId="0" sldId="403"/>
            <ac:spMk id="15378" creationId="{F8260ED5-17F7-4158-B241-D51DD4CF1B7E}"/>
          </ac:spMkLst>
        </pc:spChg>
        <pc:picChg chg="mod">
          <ac:chgData name="Efua Adams" userId="03cc8a34b628f8aa" providerId="LiveId" clId="{339C6454-3B55-4101-A0AD-EB3F6967A79A}" dt="2023-09-25T21:17:43.881" v="137" actId="26606"/>
          <ac:picMkLst>
            <pc:docMk/>
            <pc:sldMk cId="0" sldId="403"/>
            <ac:picMk id="15365" creationId="{F9F92B8E-13B9-FB2A-F83B-0B60989E9FC0}"/>
          </ac:picMkLst>
        </pc:picChg>
      </pc:sldChg>
      <pc:sldChg chg="addSp delSp modSp add mod setBg">
        <pc:chgData name="Efua Adams" userId="03cc8a34b628f8aa" providerId="LiveId" clId="{339C6454-3B55-4101-A0AD-EB3F6967A79A}" dt="2023-09-25T21:18:19.871" v="146" actId="26606"/>
        <pc:sldMkLst>
          <pc:docMk/>
          <pc:sldMk cId="0" sldId="404"/>
        </pc:sldMkLst>
        <pc:spChg chg="mod">
          <ac:chgData name="Efua Adams" userId="03cc8a34b628f8aa" providerId="LiveId" clId="{339C6454-3B55-4101-A0AD-EB3F6967A79A}" dt="2023-09-25T21:18:19.871" v="146" actId="26606"/>
          <ac:spMkLst>
            <pc:docMk/>
            <pc:sldMk cId="0" sldId="404"/>
            <ac:spMk id="13315" creationId="{AF4C4A61-E827-9844-0B70-9057FF9DE76B}"/>
          </ac:spMkLst>
        </pc:spChg>
        <pc:spChg chg="mod">
          <ac:chgData name="Efua Adams" userId="03cc8a34b628f8aa" providerId="LiveId" clId="{339C6454-3B55-4101-A0AD-EB3F6967A79A}" dt="2023-09-25T21:18:19.871" v="146" actId="26606"/>
          <ac:spMkLst>
            <pc:docMk/>
            <pc:sldMk cId="0" sldId="404"/>
            <ac:spMk id="19458" creationId="{0F27ED58-B73A-CD69-0268-0A21F3960C8C}"/>
          </ac:spMkLst>
        </pc:spChg>
        <pc:spChg chg="mod ord">
          <ac:chgData name="Efua Adams" userId="03cc8a34b628f8aa" providerId="LiveId" clId="{339C6454-3B55-4101-A0AD-EB3F6967A79A}" dt="2023-09-25T21:18:19.871" v="146" actId="26606"/>
          <ac:spMkLst>
            <pc:docMk/>
            <pc:sldMk cId="0" sldId="404"/>
            <ac:spMk id="19460" creationId="{26D4E28D-54E6-6676-D42C-64C2CA448976}"/>
          </ac:spMkLst>
        </pc:spChg>
        <pc:spChg chg="add del">
          <ac:chgData name="Efua Adams" userId="03cc8a34b628f8aa" providerId="LiveId" clId="{339C6454-3B55-4101-A0AD-EB3F6967A79A}" dt="2023-09-25T21:18:17.499" v="143" actId="26606"/>
          <ac:spMkLst>
            <pc:docMk/>
            <pc:sldMk cId="0" sldId="404"/>
            <ac:spMk id="19466" creationId="{3346177D-ADC4-4968-B747-5CFCD390B5B9}"/>
          </ac:spMkLst>
        </pc:spChg>
        <pc:spChg chg="add del">
          <ac:chgData name="Efua Adams" userId="03cc8a34b628f8aa" providerId="LiveId" clId="{339C6454-3B55-4101-A0AD-EB3F6967A79A}" dt="2023-09-25T21:18:17.499" v="143" actId="26606"/>
          <ac:spMkLst>
            <pc:docMk/>
            <pc:sldMk cId="0" sldId="404"/>
            <ac:spMk id="19468" creationId="{0844A943-BF79-4FEA-ABB1-3BD54D236606}"/>
          </ac:spMkLst>
        </pc:spChg>
        <pc:spChg chg="add del">
          <ac:chgData name="Efua Adams" userId="03cc8a34b628f8aa" providerId="LiveId" clId="{339C6454-3B55-4101-A0AD-EB3F6967A79A}" dt="2023-09-25T21:18:17.499" v="143" actId="26606"/>
          <ac:spMkLst>
            <pc:docMk/>
            <pc:sldMk cId="0" sldId="404"/>
            <ac:spMk id="19470" creationId="{6437CC72-F4A8-4DC3-AFAB-D22C482C8100}"/>
          </ac:spMkLst>
        </pc:spChg>
        <pc:spChg chg="add del">
          <ac:chgData name="Efua Adams" userId="03cc8a34b628f8aa" providerId="LiveId" clId="{339C6454-3B55-4101-A0AD-EB3F6967A79A}" dt="2023-09-25T21:18:19.871" v="145" actId="26606"/>
          <ac:spMkLst>
            <pc:docMk/>
            <pc:sldMk cId="0" sldId="404"/>
            <ac:spMk id="19472" creationId="{0CCC4BA0-1298-4DBD-86F1-B51D8C9D3437}"/>
          </ac:spMkLst>
        </pc:spChg>
        <pc:spChg chg="add del">
          <ac:chgData name="Efua Adams" userId="03cc8a34b628f8aa" providerId="LiveId" clId="{339C6454-3B55-4101-A0AD-EB3F6967A79A}" dt="2023-09-25T21:18:19.871" v="145" actId="26606"/>
          <ac:spMkLst>
            <pc:docMk/>
            <pc:sldMk cId="0" sldId="404"/>
            <ac:spMk id="19473" creationId="{EEBF1590-3B36-48EE-A89D-3B6F3CB256AB}"/>
          </ac:spMkLst>
        </pc:spChg>
        <pc:spChg chg="add del">
          <ac:chgData name="Efua Adams" userId="03cc8a34b628f8aa" providerId="LiveId" clId="{339C6454-3B55-4101-A0AD-EB3F6967A79A}" dt="2023-09-25T21:18:19.871" v="145" actId="26606"/>
          <ac:spMkLst>
            <pc:docMk/>
            <pc:sldMk cId="0" sldId="404"/>
            <ac:spMk id="19474" creationId="{AC8F6C8C-AB5A-4548-942D-E3FD40ACBC49}"/>
          </ac:spMkLst>
        </pc:spChg>
        <pc:picChg chg="mod ord">
          <ac:chgData name="Efua Adams" userId="03cc8a34b628f8aa" providerId="LiveId" clId="{339C6454-3B55-4101-A0AD-EB3F6967A79A}" dt="2023-09-25T21:18:19.871" v="146" actId="26606"/>
          <ac:picMkLst>
            <pc:docMk/>
            <pc:sldMk cId="0" sldId="404"/>
            <ac:picMk id="19461" creationId="{4BA19CB1-57F0-3B1C-5411-271ABFFE79AD}"/>
          </ac:picMkLst>
        </pc:picChg>
        <pc:cxnChg chg="add">
          <ac:chgData name="Efua Adams" userId="03cc8a34b628f8aa" providerId="LiveId" clId="{339C6454-3B55-4101-A0AD-EB3F6967A79A}" dt="2023-09-25T21:18:19.871" v="146" actId="26606"/>
          <ac:cxnSpMkLst>
            <pc:docMk/>
            <pc:sldMk cId="0" sldId="404"/>
            <ac:cxnSpMk id="19476" creationId="{FC23E3B9-5ABF-58B3-E2B0-E9A5DAA90037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276E62-5001-44B3-A17B-85A521CFA57F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BFF142-545D-4BE6-97F2-37E2FDF1A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056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17D5D534-DC5B-460D-5E62-31A2BF836BA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A0966C9E-E52D-FFD7-3F0C-A2F7293EE31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Full-time students,   a great university:                   No Exam / 10 modules 1 x month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Improve Your Workplace Skills 	        Only way fail – can’t be bothered / we can’t be bothered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First module - Personal Development for Improvement:            Always slides &amp; Hand-outs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D4044803-F989-B971-2A44-009AA357B3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259EC3A-D713-4830-ACF5-174DC13050D1}" type="slidenum">
              <a:rPr lang="en-GB" altLang="en-US" smtClean="0"/>
              <a:pPr>
                <a:spcBef>
                  <a:spcPct val="0"/>
                </a:spcBef>
              </a:pPr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2E9AC975-9B9D-6C13-5C02-DEBDA497D3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06C19107-4B54-D51A-F04F-B85EE92C816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Full-time students,   a great university:                   No Exam / 10 modules 1 x month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Improve Your Workplace Skills 	        Only way fail – can’t be bothered / we can’t be bothered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First module - Personal Development for Improvement:            Always slides &amp; Hand-outs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C69096A5-72EE-FBD1-72B0-AF5711B1C2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83A61E3-2BDE-4D06-B10E-2AC2BC00D029}" type="slidenum">
              <a:rPr lang="en-GB" altLang="en-US" smtClean="0"/>
              <a:pPr>
                <a:spcBef>
                  <a:spcPct val="0"/>
                </a:spcBef>
              </a:pPr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8">
            <a:extLst>
              <a:ext uri="{FF2B5EF4-FFF2-40B4-BE49-F238E27FC236}">
                <a16:creationId xmlns:a16="http://schemas.microsoft.com/office/drawing/2014/main" id="{3510A417-349C-13A2-DA2C-8A6EF3FC30F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FBCEACC-3134-4218-AE1C-D0055696C7CE}" type="slidenum">
              <a:rPr lang="en-GB" altLang="en-US" smtClean="0"/>
              <a:pPr>
                <a:spcBef>
                  <a:spcPct val="0"/>
                </a:spcBef>
              </a:pPr>
              <a:t>23</a:t>
            </a:fld>
            <a:endParaRPr lang="en-GB" altLang="en-US"/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B13DB70C-5F84-EC98-4E8A-8E000A0E28B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" y="731838"/>
            <a:ext cx="64960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29084EBC-C068-31FB-4645-B5D912535E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8">
            <a:extLst>
              <a:ext uri="{FF2B5EF4-FFF2-40B4-BE49-F238E27FC236}">
                <a16:creationId xmlns:a16="http://schemas.microsoft.com/office/drawing/2014/main" id="{10891F30-7A1D-1A73-0BF8-9BAD0BE0B1D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187A51F-1B24-4E26-97FD-09A92E94DEA4}" type="slidenum">
              <a:rPr lang="en-GB" altLang="en-US" smtClean="0"/>
              <a:pPr>
                <a:spcBef>
                  <a:spcPct val="0"/>
                </a:spcBef>
              </a:pPr>
              <a:t>24</a:t>
            </a:fld>
            <a:endParaRPr lang="en-GB" altLang="en-US"/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C53C9B54-A2D4-3D5C-DFD0-F3B45F8C84C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" y="731838"/>
            <a:ext cx="64960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5EF7BE13-BB26-91C0-0C77-6E82888448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>
            <a:extLst>
              <a:ext uri="{FF2B5EF4-FFF2-40B4-BE49-F238E27FC236}">
                <a16:creationId xmlns:a16="http://schemas.microsoft.com/office/drawing/2014/main" id="{38C28A6C-739D-02C5-7DA6-65933213AD4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fld id="{B4CC5104-76FE-4F16-8FAC-1D96905E6456}" type="slidenum">
              <a:rPr lang="en-GB" altLang="en-US" smtClean="0">
                <a:latin typeface="Calibri" panose="020F0502020204030204" pitchFamily="34" charset="0"/>
              </a:rPr>
              <a:pPr/>
              <a:t>25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305847F0-371D-92C0-5C91-9572D890283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84D1C160-16EE-DDBD-50F7-8EB46A9CC3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204F5-2D4D-5805-2FB2-D9B2D2A472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4B1D7-14BB-FA6B-4F5D-61B25052AA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36EFAF-1539-2431-63C8-BB91DD89A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D72E2E-A0EE-66BA-6A8D-CB2AAE508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6734AE-562E-7BCD-0ACF-87F1957DD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6443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56C1A-4FE5-76C3-91E3-7AAF46A890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C8C5D-637B-71C3-35F1-B90008788A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E6D65-C2A6-535C-F4AE-BC5FA22FF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D6F9AB-1CED-774C-4383-B2FDFF437B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E22F8F-B7B3-6C5A-4F8F-174800671F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44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65A0F-58A1-9135-4465-65AD97EBC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6536E1-4D6E-A889-E673-A2846E05C1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158E41-CFE4-3EA3-EBDB-E3026A8ED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392281-7052-27A1-9298-C56D9FF48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49959-B7CA-9290-3374-CBBBF3309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693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4B47B-D7B2-7974-5AE8-B80BCAAF4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B5517-5773-FCA3-4889-7D11C348FC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59568C-D85F-EB00-F5D0-0F5FFF0AA1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98660F-F7FD-EBE3-9D60-E654F28465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697B8D-E6AA-6062-E944-647C1C60D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B3304E-B13F-5CE9-388A-3A8461FBB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79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81EE1-D783-6C60-A425-915DF03AA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05E6EB-0250-21D0-42FB-836037014C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605840-0888-3273-3CFF-BE779B2C0E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0BA635-3FF9-361B-BE98-34B2F25AA7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BE8F68-B431-F274-ABD6-4D53F79A21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D34D51-E0AC-6306-A30F-ADE41727A4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AE04E6-D6B4-446D-5CDF-537E422DA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25359D-7913-2AC1-D94D-B33B7D58D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1795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70221-6186-538F-DA8E-FA9B2CA70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E533C1-5E90-AE51-BB69-AF8BB8461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C535BA-5ED1-67DE-491B-ECF7CC2310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9EB345-5B59-8288-8C41-91E30C3A6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5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F9AB36-0C74-A21B-72C8-8B20524638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8E1E7B-B02C-331D-6D81-59C206A26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F1F656-8CCC-B1C1-2C50-884189059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228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F07CA-E4B9-3683-38DB-E3F990B7D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4B53C-B7AC-27B4-CAB6-FA7A3F15B4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5CB9B5-F6A7-CB40-7445-F4DCDB1117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7A4D86-2317-EB6D-3A53-929A4FB62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FA8A45-745E-7E52-F87B-2782366FC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C3DFD6-E5DF-9CB4-9228-DDDBEFF3B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587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30404-EBE4-7E55-2D76-E7122736B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B49028B-3F50-574C-A35D-19253E7592C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57BA78-3158-72E4-511C-95B9A76717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939B35-9846-BDC5-37DF-B39E52FC9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F26EC-342F-E7EA-D288-4F231B7852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629D9-D786-B2E2-AA7B-5358EE59A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159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0592A-E2B4-FE75-B528-CCD38E36E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4E3DFA-3DEF-FD2F-9649-174E834089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D56DAF-99E1-0AA2-8410-F384FF5A0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3B27C4-14EF-0C32-8613-9DCD04E33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4183FC-8025-FDC1-ABD7-94B92B150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568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8CA4EEB-E76D-F134-D826-FCA799AAC93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69BB23-1B2F-8514-B23E-B3D3501E47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47674A-9AF4-D047-11F3-37A202F56A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DEB8C-7214-4E13-BD98-FBEC777C1F9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86F1FF-0663-ED6B-CFF6-0BF90564AD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F471BF-B9C1-E73E-90E5-FD4B73EE8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094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331181-1C94-3DBC-3AE7-4C5E8F470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597159-91E4-F795-AD65-52ECA4EBA8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CC9454-6F64-098D-4B27-B4B0AE9AF4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FDEB8C-7214-4E13-BD98-FBEC777C1F99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B9879C-CB3C-D676-0B12-3A3B1654B5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1D83E5-8F6A-A9E7-49B3-E386065AEC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FE9471-B9EA-4824-9EB5-9816F21C84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314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youtube.com/watch?gl=IE&amp;hl=en-GB&amp;v=WAKhtYgoIq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6yXonvwRVs" TargetMode="External"/><Relationship Id="rId2" Type="http://schemas.openxmlformats.org/officeDocument/2006/relationships/hyperlink" Target="http://www.youtube.com/watch?v=OJVHg_JAGNU&amp;feature=related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5BgeA2IifcM&amp;feature=PlayList&amp;p=F97C951C06D3899D&amp;index=5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2" name="Rectangle 6151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54" name="Rectangle 6153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56" name="Rectangle 6155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58" name="Rectangle 6157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4" name="Title 1">
            <a:extLst>
              <a:ext uri="{FF2B5EF4-FFF2-40B4-BE49-F238E27FC236}">
                <a16:creationId xmlns:a16="http://schemas.microsoft.com/office/drawing/2014/main" id="{AA35F9E8-3E0C-9722-1F4F-325BAF45FF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208" y="857251"/>
            <a:ext cx="4747280" cy="3098061"/>
          </a:xfrm>
        </p:spPr>
        <p:txBody>
          <a:bodyPr rtlCol="0" anchor="b">
            <a:normAutofit/>
          </a:bodyPr>
          <a:lstStyle/>
          <a:p>
            <a:pPr algn="l">
              <a:defRPr/>
            </a:pPr>
            <a:r>
              <a:rPr lang="en-GB" altLang="en-US" sz="23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MBA – Master of Business Administration</a:t>
            </a:r>
            <a:br>
              <a:rPr lang="en-GB" altLang="en-US" sz="2300">
                <a:solidFill>
                  <a:srgbClr val="FFFFFF"/>
                </a:solidFill>
              </a:rPr>
            </a:br>
            <a:br>
              <a:rPr lang="en-GB" altLang="en-US" sz="2300">
                <a:solidFill>
                  <a:srgbClr val="FFFFFF"/>
                </a:solidFill>
              </a:rPr>
            </a:br>
            <a:r>
              <a:rPr lang="en-GB" sz="2300" b="1">
                <a:solidFill>
                  <a:srgbClr val="FFFFFF"/>
                </a:solidFill>
              </a:rPr>
              <a:t>LCMB7024 </a:t>
            </a:r>
            <a:br>
              <a:rPr lang="en-GB" sz="2300" b="1">
                <a:solidFill>
                  <a:srgbClr val="FFFFFF"/>
                </a:solidFill>
              </a:rPr>
            </a:br>
            <a:br>
              <a:rPr lang="en-GB" sz="2300" b="1" u="sng">
                <a:solidFill>
                  <a:srgbClr val="FFFFFF"/>
                </a:solidFill>
              </a:rPr>
            </a:br>
            <a:r>
              <a:rPr lang="en-GB" sz="2300" b="1">
                <a:solidFill>
                  <a:srgbClr val="FFFFFF"/>
                </a:solidFill>
                <a:cs typeface="Arial" panose="020B0604020202020204" pitchFamily="34" charset="0"/>
              </a:rPr>
              <a:t>Marketing Management</a:t>
            </a:r>
            <a:br>
              <a:rPr lang="en-GB" sz="23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br>
              <a:rPr lang="en-GB" altLang="en-US" sz="2300">
                <a:solidFill>
                  <a:srgbClr val="FFFFFF"/>
                </a:solidFill>
              </a:rPr>
            </a:br>
            <a:br>
              <a:rPr lang="en-GB" altLang="en-US" sz="2300">
                <a:solidFill>
                  <a:srgbClr val="FFFFFF"/>
                </a:solidFill>
              </a:rPr>
            </a:br>
            <a:endParaRPr lang="en-GB" altLang="en-US" sz="2300">
              <a:solidFill>
                <a:srgbClr val="FFFFFF"/>
              </a:solidFill>
            </a:endParaRPr>
          </a:p>
        </p:txBody>
      </p:sp>
      <p:sp>
        <p:nvSpPr>
          <p:cNvPr id="6160" name="Rectangle 6159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2" name="Oval 6161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7" name="Picture 1" descr="TSD_logo2010">
            <a:extLst>
              <a:ext uri="{FF2B5EF4-FFF2-40B4-BE49-F238E27FC236}">
                <a16:creationId xmlns:a16="http://schemas.microsoft.com/office/drawing/2014/main" id="{AB338965-450E-4D69-E23C-07336B6795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20559" y="2732454"/>
            <a:ext cx="3737164" cy="1407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0" name="Rectangle 8199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02" name="Rectangle 8201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04" name="Rectangle 8203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06" name="Rectangle 8205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4" name="Title 1">
            <a:extLst>
              <a:ext uri="{FF2B5EF4-FFF2-40B4-BE49-F238E27FC236}">
                <a16:creationId xmlns:a16="http://schemas.microsoft.com/office/drawing/2014/main" id="{881FADA4-071B-F58A-927A-FA8833CE09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208" y="857251"/>
            <a:ext cx="4747280" cy="3098061"/>
          </a:xfrm>
        </p:spPr>
        <p:txBody>
          <a:bodyPr rtlCol="0" anchor="b">
            <a:normAutofit fontScale="90000"/>
          </a:bodyPr>
          <a:lstStyle/>
          <a:p>
            <a:pPr algn="l">
              <a:spcAft>
                <a:spcPts val="800"/>
              </a:spcAft>
              <a:defRPr/>
            </a:pPr>
            <a:br>
              <a:rPr lang="en-GB" altLang="en-US" sz="1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1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1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1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1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1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1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1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1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altLang="en-US" sz="4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4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4</a:t>
            </a:r>
            <a:br>
              <a:rPr lang="en-GB" altLang="en-US" sz="4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4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Lecture  7</a:t>
            </a:r>
            <a:br>
              <a:rPr lang="en-GB" altLang="en-US" sz="4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b="1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Service Quality</a:t>
            </a:r>
            <a:br>
              <a:rPr lang="en-GB" sz="1200" b="1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1200" b="1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altLang="en-US" sz="1200" b="1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altLang="en-US" sz="1200" b="1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altLang="en-US" sz="1200" b="1" dirty="0">
                <a:solidFill>
                  <a:srgbClr val="FFFFFF"/>
                </a:solidFill>
              </a:rPr>
            </a:br>
            <a:br>
              <a:rPr lang="en-GB" sz="1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br>
              <a:rPr lang="en-GB" altLang="en-US" sz="1200" dirty="0">
                <a:solidFill>
                  <a:srgbClr val="FFFFFF"/>
                </a:solidFill>
              </a:rPr>
            </a:br>
            <a:r>
              <a:rPr lang="en-GB" altLang="en-US" sz="1200" dirty="0">
                <a:solidFill>
                  <a:srgbClr val="FFFFFF"/>
                </a:solidFill>
              </a:rPr>
              <a:t> </a:t>
            </a:r>
            <a:br>
              <a:rPr lang="en-GB" altLang="en-US" sz="1200" dirty="0">
                <a:solidFill>
                  <a:srgbClr val="FFFFFF"/>
                </a:solidFill>
              </a:rPr>
            </a:br>
            <a:endParaRPr lang="en-GB" altLang="en-US" sz="1200" dirty="0">
              <a:solidFill>
                <a:srgbClr val="FFFFFF"/>
              </a:solidFill>
            </a:endParaRPr>
          </a:p>
        </p:txBody>
      </p:sp>
      <p:sp>
        <p:nvSpPr>
          <p:cNvPr id="8208" name="Rectangle 8207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10" name="Oval 8209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5" name="Picture 1" descr="TSD_logo2010">
            <a:extLst>
              <a:ext uri="{FF2B5EF4-FFF2-40B4-BE49-F238E27FC236}">
                <a16:creationId xmlns:a16="http://schemas.microsoft.com/office/drawing/2014/main" id="{51ED007C-B98A-53EE-B1C5-442EA04FE5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20559" y="2732454"/>
            <a:ext cx="3737164" cy="1407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9" name="Rectangle 1024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1" name="Rectangle 1025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3" name="Rectangle 1025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5" name="Rectangle 1025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7" name="Rectangle 1025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Title 1">
            <a:extLst>
              <a:ext uri="{FF2B5EF4-FFF2-40B4-BE49-F238E27FC236}">
                <a16:creationId xmlns:a16="http://schemas.microsoft.com/office/drawing/2014/main" id="{11DD9696-42D5-880F-9E73-3838058A9F7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br>
              <a:rPr lang="en-GB" altLang="en-US" sz="2200" b="1">
                <a:solidFill>
                  <a:srgbClr val="FFFFFF"/>
                </a:solidFill>
              </a:rPr>
            </a:br>
            <a:r>
              <a:rPr lang="en-GB" altLang="en-US" sz="2200" b="1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Service Quality</a:t>
            </a:r>
            <a:br>
              <a:rPr lang="en-GB" altLang="en-US" sz="2200" b="1">
                <a:solidFill>
                  <a:srgbClr val="FFFFFF"/>
                </a:solidFill>
              </a:rPr>
            </a:br>
            <a:endParaRPr lang="en-GB" altLang="en-US" sz="2200">
              <a:solidFill>
                <a:srgbClr val="FFFFFF"/>
              </a:solidFill>
            </a:endParaRP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2A58ED1C-D3E5-0E6E-619B-1CD97B5321C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marL="0" indent="0">
              <a:buNone/>
              <a:defRPr/>
            </a:pPr>
            <a:r>
              <a:rPr lang="en-GB" altLang="en-US" sz="2000"/>
              <a:t>At the end of today’s lecture, students should be able to:</a:t>
            </a:r>
          </a:p>
          <a:p>
            <a:pPr marL="533400" indent="-533400">
              <a:spcBef>
                <a:spcPct val="0"/>
              </a:spcBef>
              <a:spcAft>
                <a:spcPts val="1200"/>
              </a:spcAft>
              <a:buFontTx/>
              <a:buAutoNum type="arabicPeriod"/>
              <a:defRPr/>
            </a:pPr>
            <a:r>
              <a:rPr lang="en-US" altLang="en-US" sz="2000"/>
              <a:t>Understand the service concept</a:t>
            </a:r>
          </a:p>
          <a:p>
            <a:pPr marL="533400" indent="-533400">
              <a:spcBef>
                <a:spcPct val="0"/>
              </a:spcBef>
              <a:spcAft>
                <a:spcPts val="1200"/>
              </a:spcAft>
              <a:buFontTx/>
              <a:buAutoNum type="arabicPeriod"/>
              <a:defRPr/>
            </a:pPr>
            <a:r>
              <a:rPr lang="en-US" altLang="en-US" sz="2000"/>
              <a:t>Understand the concept of service quality</a:t>
            </a:r>
          </a:p>
          <a:p>
            <a:pPr marL="533400" indent="-533400">
              <a:spcBef>
                <a:spcPct val="0"/>
              </a:spcBef>
              <a:spcAft>
                <a:spcPts val="1200"/>
              </a:spcAft>
              <a:buFontTx/>
              <a:buAutoNum type="arabicPeriod"/>
              <a:defRPr/>
            </a:pPr>
            <a:r>
              <a:rPr lang="en-US" altLang="en-US" sz="2000"/>
              <a:t>How is the service process designed and managed?</a:t>
            </a:r>
          </a:p>
          <a:p>
            <a:pPr marL="533400" indent="-533400">
              <a:spcBef>
                <a:spcPct val="0"/>
              </a:spcBef>
              <a:spcAft>
                <a:spcPts val="1200"/>
              </a:spcAft>
              <a:buFontTx/>
              <a:buAutoNum type="arabicPeriod"/>
              <a:defRPr/>
            </a:pPr>
            <a:r>
              <a:rPr lang="en-US" altLang="en-US" sz="2000"/>
              <a:t>What are the people management issues (both staff and consumers) during the service process?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2000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25C1BF64-92C7-4D2E-2A00-BD790253B6A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431"/>
            <a:ext cx="445913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DED04465-BC35-462E-8146-D6CD5C397D04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3" name="Rectangle 11272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5" name="Rectangle 11274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7" name="Rectangle 11276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9" name="Rectangle 11278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81" name="Rectangle 11280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6" name="Title 1">
            <a:extLst>
              <a:ext uri="{FF2B5EF4-FFF2-40B4-BE49-F238E27FC236}">
                <a16:creationId xmlns:a16="http://schemas.microsoft.com/office/drawing/2014/main" id="{4211CC15-F665-AF11-7B64-6A9737F389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br>
              <a:rPr lang="en-GB" altLang="en-US" sz="2200" b="1">
                <a:solidFill>
                  <a:srgbClr val="FFFFFF"/>
                </a:solidFill>
              </a:rPr>
            </a:br>
            <a:r>
              <a:rPr lang="en-GB" altLang="en-US" sz="2200" b="1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Service Defined</a:t>
            </a:r>
            <a:br>
              <a:rPr lang="en-GB" altLang="en-US" sz="2200" b="1">
                <a:solidFill>
                  <a:srgbClr val="FFFFFF"/>
                </a:solidFill>
              </a:rPr>
            </a:br>
            <a:endParaRPr lang="en-GB" altLang="en-US" sz="2200">
              <a:solidFill>
                <a:srgbClr val="FFFFFF"/>
              </a:solidFill>
            </a:endParaRP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0FC4DFB8-4E46-3272-3AA0-8FA2669FB56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endParaRPr lang="en-US" altLang="en-US" sz="2000" b="1"/>
          </a:p>
          <a:p>
            <a:pPr>
              <a:buFontTx/>
              <a:buNone/>
            </a:pPr>
            <a:r>
              <a:rPr lang="en-US" altLang="en-US" sz="2000" b="1"/>
              <a:t>A service is any act of performance that one party can offer another that is essentially </a:t>
            </a:r>
            <a:r>
              <a:rPr lang="en-US" altLang="en-US" sz="2000" b="1" u="sng"/>
              <a:t>intangible</a:t>
            </a:r>
            <a:r>
              <a:rPr lang="en-US" altLang="en-US" sz="2000" b="1"/>
              <a:t> and </a:t>
            </a:r>
            <a:r>
              <a:rPr lang="en-US" altLang="en-US" sz="2000" b="1" u="sng"/>
              <a:t>does not result in the ownership of anything</a:t>
            </a:r>
            <a:r>
              <a:rPr lang="en-US" altLang="en-US" sz="2000" b="1"/>
              <a:t>; its production may or may not be tied to a physical product.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altLang="en-US" sz="2000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92B92D44-BD9E-8244-68EC-CB6FA2AC0CB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431"/>
            <a:ext cx="445913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726BBCAB-9B64-47DF-BFC7-D4369AAA2C47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4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7" name="Rectangle 1229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9" name="Rectangle 1229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01" name="Rectangle 1230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03" name="Rectangle 1230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05" name="Rectangle 1230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Title 1">
            <a:extLst>
              <a:ext uri="{FF2B5EF4-FFF2-40B4-BE49-F238E27FC236}">
                <a16:creationId xmlns:a16="http://schemas.microsoft.com/office/drawing/2014/main" id="{B33F2E15-104A-981E-E607-DC12ACFBA6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br>
              <a:rPr lang="en-GB" altLang="en-US" sz="2200" b="1">
                <a:solidFill>
                  <a:srgbClr val="FFFFFF"/>
                </a:solidFill>
              </a:rPr>
            </a:br>
            <a:r>
              <a:rPr lang="en-GB" altLang="en-US" sz="2200" b="1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Service Quality</a:t>
            </a:r>
            <a:br>
              <a:rPr lang="en-GB" altLang="en-US" sz="2200" b="1">
                <a:solidFill>
                  <a:srgbClr val="FFFFFF"/>
                </a:solidFill>
              </a:rPr>
            </a:br>
            <a:endParaRPr lang="en-GB" altLang="en-US" sz="2200">
              <a:solidFill>
                <a:srgbClr val="FFFFFF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E3AC9989-5420-5022-A3AF-1752FD72B6A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2000"/>
              <a:t>Service quality is conceptualized ‘as the customers’ overall judgment or attitude about the quality of the service’ (Parasuraman, Zeithaml, &amp; Berry, 1985).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000"/>
              <a:t>It is related to rational ‘judgments' (Parasuraman et al., 1985).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000"/>
              <a:t>For example, the evaluation of whether the service is delivered on time would be a measure of service quality.</a:t>
            </a:r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7A780183-A112-1868-96BF-6F0EB91EF41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431"/>
            <a:ext cx="445913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75542841-AFA1-4EDC-BF47-32B0FE0BF812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5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21" name="Rectangle 13320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23" name="Rectangle 13322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25" name="Rectangle 13324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27" name="Rectangle 13326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29" name="Rectangle 13328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4" name="Title 1">
            <a:extLst>
              <a:ext uri="{FF2B5EF4-FFF2-40B4-BE49-F238E27FC236}">
                <a16:creationId xmlns:a16="http://schemas.microsoft.com/office/drawing/2014/main" id="{913D168A-0DD9-83E5-63BE-9DEF2B7F31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br>
              <a:rPr lang="en-GB" altLang="en-US" sz="2200" b="1">
                <a:solidFill>
                  <a:srgbClr val="FFFFFF"/>
                </a:solidFill>
              </a:rPr>
            </a:br>
            <a:r>
              <a:rPr lang="en-GB" altLang="en-US" sz="2200" b="1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Service Quality</a:t>
            </a:r>
            <a:br>
              <a:rPr lang="en-GB" altLang="en-US" sz="2200" b="1">
                <a:solidFill>
                  <a:srgbClr val="FFFFFF"/>
                </a:solidFill>
              </a:rPr>
            </a:br>
            <a:endParaRPr lang="en-GB" altLang="en-US" sz="2200">
              <a:solidFill>
                <a:srgbClr val="FFFFFF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288C7F68-6384-4C10-9DAB-654EF7C6320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endParaRPr lang="en-US" altLang="en-US" sz="2000" b="1"/>
          </a:p>
          <a:p>
            <a:pPr>
              <a:buFontTx/>
              <a:buNone/>
            </a:pPr>
            <a:r>
              <a:rPr lang="en-GB" altLang="en-US" sz="2000" b="1"/>
              <a:t>Delivering quality service is considered an essential strategy for success and survival in today's competitive environment</a:t>
            </a:r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E77D7217-59B7-DCD3-363E-E993830BFFB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431"/>
            <a:ext cx="445913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AA9BA62A-C025-404C-9ECB-703715F054B5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6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46" name="Rectangle 14345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48" name="Rectangle 1434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50" name="Rectangle 1434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52" name="Rectangle 1435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354" name="Freeform: Shape 1435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356" name="Rectangle 1435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38" name="Title 1">
            <a:extLst>
              <a:ext uri="{FF2B5EF4-FFF2-40B4-BE49-F238E27FC236}">
                <a16:creationId xmlns:a16="http://schemas.microsoft.com/office/drawing/2014/main" id="{4BC663F1-2646-76AB-C8D3-923A001D3B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br>
              <a:rPr lang="en-GB" altLang="en-US" sz="4000" b="1">
                <a:solidFill>
                  <a:srgbClr val="FFFFFF"/>
                </a:solidFill>
              </a:rPr>
            </a:br>
            <a:r>
              <a:rPr lang="en-GB" altLang="en-US" sz="4000" b="1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Service Quality</a:t>
            </a:r>
            <a:br>
              <a:rPr lang="en-GB" altLang="en-US" sz="4000" b="1">
                <a:solidFill>
                  <a:srgbClr val="FFFFFF"/>
                </a:solidFill>
              </a:rPr>
            </a:br>
            <a:endParaRPr lang="en-GB" altLang="en-US" sz="4000">
              <a:solidFill>
                <a:srgbClr val="FFFFFF"/>
              </a:solidFill>
            </a:endParaRP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41BAC1B5-F744-6A21-6AE7-BCBCEDB4792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 marL="0" indent="0">
              <a:buNone/>
              <a:defRPr/>
            </a:pPr>
            <a:r>
              <a:rPr lang="en-US" altLang="en-US" sz="1900" b="1"/>
              <a:t>Swiss exemplifies great service</a:t>
            </a:r>
            <a:r>
              <a:rPr lang="en-GB" altLang="en-US" sz="1900" b="1"/>
              <a:t>: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1900"/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1900"/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1900"/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1900"/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1900"/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1900"/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1900"/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1900"/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1900"/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1900"/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1900"/>
          </a:p>
          <a:p>
            <a:pPr marL="0" indent="0">
              <a:buNone/>
              <a:defRPr/>
            </a:pPr>
            <a:r>
              <a:rPr lang="en-US" altLang="en-US" sz="1900" b="1" i="1"/>
              <a:t>Source</a:t>
            </a:r>
            <a:r>
              <a:rPr lang="en-US" altLang="en-US" sz="1900" b="1"/>
              <a:t>: Courtesy of Swiss International Air Lines</a:t>
            </a:r>
          </a:p>
          <a:p>
            <a:pPr marL="0" indent="0">
              <a:buNone/>
              <a:defRPr/>
            </a:pPr>
            <a:endParaRPr lang="en-GB" altLang="en-US" sz="1900" b="1"/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1900"/>
          </a:p>
        </p:txBody>
      </p:sp>
      <p:pic>
        <p:nvPicPr>
          <p:cNvPr id="14341" name="Picture 5">
            <a:extLst>
              <a:ext uri="{FF2B5EF4-FFF2-40B4-BE49-F238E27FC236}">
                <a16:creationId xmlns:a16="http://schemas.microsoft.com/office/drawing/2014/main" id="{E684475F-F4AB-865C-7E8A-8C11EBFCC2F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0" b="3453"/>
          <a:stretch/>
        </p:blipFill>
        <p:spPr bwMode="auto">
          <a:xfrm>
            <a:off x="8109502" y="10"/>
            <a:ext cx="4082498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C1655A4D-E89F-1F67-CDF1-746B16FA48B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49FB5119-DAF0-426F-A351-32A1206E7657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7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70" name="Rectangle 1536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72" name="Rectangle 1537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374" name="Rectangle 1537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76" name="Rectangle 1537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378" name="Freeform: Shape 1537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362" name="Title 1">
            <a:extLst>
              <a:ext uri="{FF2B5EF4-FFF2-40B4-BE49-F238E27FC236}">
                <a16:creationId xmlns:a16="http://schemas.microsoft.com/office/drawing/2014/main" id="{6BF65218-D475-5F58-5EDD-9DF4CA5EB8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alt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alt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Service Quality</a:t>
            </a:r>
            <a:br>
              <a:rPr lang="en-US" alt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alt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A1AC9C4E-A611-1D6F-FE0F-165B46DD8DC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60042" y="806824"/>
            <a:ext cx="2919738" cy="1494117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lvl="1" indent="0">
              <a:spcBef>
                <a:spcPts val="1000"/>
              </a:spcBef>
              <a:buNone/>
            </a:pPr>
            <a:r>
              <a:rPr lang="en-US" altLang="en-US" sz="2000" b="1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Examples of Service Quality:</a:t>
            </a:r>
          </a:p>
        </p:txBody>
      </p:sp>
      <p:pic>
        <p:nvPicPr>
          <p:cNvPr id="15365" name="Picture 4">
            <a:extLst>
              <a:ext uri="{FF2B5EF4-FFF2-40B4-BE49-F238E27FC236}">
                <a16:creationId xmlns:a16="http://schemas.microsoft.com/office/drawing/2014/main" id="{F9F92B8E-13B9-FB2A-F83B-0B60989E9F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02428" y="1184058"/>
            <a:ext cx="7225748" cy="4489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E591C47B-A7CB-A7A0-7BF0-5F5F8909E30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19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DCC8175E-D00A-4BD3-9876-F00ECB531628}" type="slidenum">
              <a:rPr lang="en-US" altLang="en-US" sz="11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8</a:t>
            </a:fld>
            <a:endParaRPr lang="en-US" altLang="en-US" sz="1100">
              <a:solidFill>
                <a:schemeClr val="tx1">
                  <a:lumMod val="50000"/>
                  <a:lumOff val="50000"/>
                </a:schemeClr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6" name="Rectangle 16395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98" name="Rectangle 16397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400" name="Rectangle 16399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402" name="Rectangle 16401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404" name="Freeform: Shape 16403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386" name="Title 1">
            <a:extLst>
              <a:ext uri="{FF2B5EF4-FFF2-40B4-BE49-F238E27FC236}">
                <a16:creationId xmlns:a16="http://schemas.microsoft.com/office/drawing/2014/main" id="{A5516FD3-3A39-7BB7-B96A-77CEB49EBC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altLang="en-US" sz="3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altLang="en-US" sz="3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altLang="en-US" sz="3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Service Quality</a:t>
            </a:r>
            <a:br>
              <a:rPr lang="en-US" alt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altLang="en-US" sz="3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altLang="en-US" sz="3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11911E87-9DF1-8441-5B5C-243591D6B66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02428" y="1204143"/>
            <a:ext cx="6599896" cy="3587982"/>
          </a:xfrm>
        </p:spPr>
        <p:txBody>
          <a:bodyPr>
            <a:normAutofit lnSpcReduction="10000"/>
          </a:bodyPr>
          <a:lstStyle/>
          <a:p>
            <a:pPr marL="0" indent="0" algn="just" defTabSz="676656">
              <a:spcBef>
                <a:spcPts val="740"/>
              </a:spcBef>
              <a:buNone/>
              <a:defRPr/>
            </a:pPr>
            <a:r>
              <a:rPr lang="en-US" altLang="en-US" sz="1700" b="1" kern="120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Service Process Delivery:</a:t>
            </a:r>
            <a:endParaRPr lang="en-US" altLang="en-US" sz="1700" kern="1200">
              <a:solidFill>
                <a:srgbClr val="000000"/>
              </a:solidFill>
              <a:latin typeface="+mn-lt"/>
              <a:ea typeface="+mn-ea"/>
              <a:cs typeface="+mn-cs"/>
            </a:endParaRPr>
          </a:p>
          <a:p>
            <a:pPr marL="169164" indent="-169164" algn="just" defTabSz="676656">
              <a:spcBef>
                <a:spcPts val="740"/>
              </a:spcBef>
              <a:buFont typeface="Wingdings" panose="05000000000000000000" pitchFamily="2" charset="2"/>
              <a:buChar char="§"/>
              <a:defRPr/>
            </a:pPr>
            <a:endParaRPr lang="en-US" altLang="en-US" sz="1700" kern="1200">
              <a:solidFill>
                <a:srgbClr val="000000"/>
              </a:solidFill>
              <a:latin typeface="+mn-lt"/>
              <a:ea typeface="+mn-ea"/>
              <a:cs typeface="+mn-cs"/>
            </a:endParaRPr>
          </a:p>
          <a:p>
            <a:pPr marL="169164" indent="-169164" algn="just" defTabSz="676656">
              <a:spcBef>
                <a:spcPts val="740"/>
              </a:spcBef>
              <a:buFont typeface="Wingdings" panose="05000000000000000000" pitchFamily="2" charset="2"/>
              <a:buChar char="§"/>
              <a:defRPr/>
            </a:pPr>
            <a:endParaRPr lang="en-US" altLang="en-US" sz="1700" kern="1200">
              <a:solidFill>
                <a:srgbClr val="000000"/>
              </a:solidFill>
              <a:latin typeface="+mn-lt"/>
              <a:ea typeface="+mn-ea"/>
              <a:cs typeface="+mn-cs"/>
            </a:endParaRPr>
          </a:p>
          <a:p>
            <a:pPr marL="169164" indent="-169164" algn="just" defTabSz="676656">
              <a:spcBef>
                <a:spcPts val="740"/>
              </a:spcBef>
              <a:buFont typeface="Wingdings" panose="05000000000000000000" pitchFamily="2" charset="2"/>
              <a:buChar char="§"/>
              <a:defRPr/>
            </a:pPr>
            <a:endParaRPr lang="en-US" altLang="en-US" sz="1700" kern="1200">
              <a:solidFill>
                <a:srgbClr val="000000"/>
              </a:solidFill>
              <a:latin typeface="+mn-lt"/>
              <a:ea typeface="+mn-ea"/>
              <a:cs typeface="+mn-cs"/>
            </a:endParaRPr>
          </a:p>
          <a:p>
            <a:pPr marL="169164" indent="-169164" algn="just" defTabSz="676656">
              <a:spcBef>
                <a:spcPts val="740"/>
              </a:spcBef>
              <a:buFont typeface="Wingdings" panose="05000000000000000000" pitchFamily="2" charset="2"/>
              <a:buChar char="§"/>
              <a:defRPr/>
            </a:pPr>
            <a:endParaRPr lang="en-US" altLang="en-US" sz="1700" kern="1200">
              <a:solidFill>
                <a:srgbClr val="000000"/>
              </a:solidFill>
              <a:latin typeface="+mn-lt"/>
              <a:ea typeface="+mn-ea"/>
              <a:cs typeface="+mn-cs"/>
            </a:endParaRPr>
          </a:p>
          <a:p>
            <a:pPr marL="169164" indent="-169164" algn="just" defTabSz="676656">
              <a:spcBef>
                <a:spcPts val="740"/>
              </a:spcBef>
              <a:buFont typeface="Wingdings" panose="05000000000000000000" pitchFamily="2" charset="2"/>
              <a:buChar char="§"/>
              <a:defRPr/>
            </a:pPr>
            <a:endParaRPr lang="en-US" altLang="en-US" sz="1700" kern="1200">
              <a:solidFill>
                <a:srgbClr val="000000"/>
              </a:solidFill>
              <a:latin typeface="+mn-lt"/>
              <a:ea typeface="+mn-ea"/>
              <a:cs typeface="+mn-cs"/>
            </a:endParaRPr>
          </a:p>
          <a:p>
            <a:pPr marL="0" indent="0" algn="just" defTabSz="676656">
              <a:spcBef>
                <a:spcPts val="740"/>
              </a:spcBef>
              <a:buNone/>
              <a:defRPr/>
            </a:pPr>
            <a:endParaRPr lang="en-US" altLang="en-US" sz="1700" kern="1200">
              <a:solidFill>
                <a:srgbClr val="000000"/>
              </a:solidFill>
              <a:latin typeface="+mn-lt"/>
              <a:ea typeface="+mn-ea"/>
              <a:cs typeface="+mn-cs"/>
            </a:endParaRPr>
          </a:p>
          <a:p>
            <a:pPr marL="169164" indent="-169164" algn="just" defTabSz="676656">
              <a:spcBef>
                <a:spcPts val="740"/>
              </a:spcBef>
              <a:buFont typeface="Wingdings" panose="05000000000000000000" pitchFamily="2" charset="2"/>
              <a:buChar char="§"/>
              <a:defRPr/>
            </a:pPr>
            <a:endParaRPr lang="en-US" altLang="en-US" sz="1700" kern="1200">
              <a:solidFill>
                <a:srgbClr val="000000"/>
              </a:solidFill>
              <a:latin typeface="+mn-lt"/>
              <a:ea typeface="+mn-ea"/>
              <a:cs typeface="+mn-cs"/>
            </a:endParaRPr>
          </a:p>
          <a:p>
            <a:pPr marL="169164" indent="-169164" algn="just" defTabSz="676656">
              <a:spcBef>
                <a:spcPts val="740"/>
              </a:spcBef>
              <a:buFont typeface="Wingdings" panose="05000000000000000000" pitchFamily="2" charset="2"/>
              <a:buChar char="§"/>
              <a:defRPr/>
            </a:pPr>
            <a:endParaRPr lang="en-US" altLang="en-US" sz="1700" kern="1200">
              <a:solidFill>
                <a:srgbClr val="000000"/>
              </a:solidFill>
              <a:latin typeface="+mn-lt"/>
              <a:ea typeface="+mn-ea"/>
              <a:cs typeface="+mn-cs"/>
            </a:endParaRPr>
          </a:p>
          <a:p>
            <a:pPr marL="169164" indent="-169164" algn="just" defTabSz="676656">
              <a:spcBef>
                <a:spcPts val="740"/>
              </a:spcBef>
              <a:buFont typeface="Wingdings" panose="05000000000000000000" pitchFamily="2" charset="2"/>
              <a:buChar char="§"/>
              <a:defRPr/>
            </a:pPr>
            <a:endParaRPr lang="en-US" altLang="en-US" sz="1700" kern="1200">
              <a:solidFill>
                <a:srgbClr val="000000"/>
              </a:solidFill>
              <a:latin typeface="+mn-lt"/>
              <a:ea typeface="+mn-ea"/>
              <a:cs typeface="+mn-cs"/>
            </a:endParaRPr>
          </a:p>
          <a:p>
            <a:pPr marL="0" indent="0" defTabSz="676656">
              <a:spcBef>
                <a:spcPts val="0"/>
              </a:spcBef>
              <a:buNone/>
              <a:defRPr/>
            </a:pPr>
            <a:r>
              <a:rPr lang="en-IE" altLang="en-US" sz="1700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Watch this is short video in relation to employee effort:</a:t>
            </a:r>
          </a:p>
          <a:p>
            <a:pPr marL="0" indent="0" defTabSz="676656">
              <a:spcBef>
                <a:spcPts val="0"/>
              </a:spcBef>
              <a:buNone/>
              <a:defRPr/>
            </a:pPr>
            <a:r>
              <a:rPr lang="en-GB" altLang="en-US" sz="1700" kern="120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www.youtube.com/watch?gl=IE&amp;hl=en-GB&amp;v=WAKhtYgoIqE</a:t>
            </a:r>
            <a:endParaRPr lang="en-GB" altLang="en-US" sz="17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just">
              <a:buFont typeface="Wingdings" panose="05000000000000000000" pitchFamily="2" charset="2"/>
              <a:buChar char="§"/>
              <a:defRPr/>
            </a:pPr>
            <a:endParaRPr lang="en-GB" altLang="en-US" sz="1700"/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14A1813E-AC32-AA58-29C4-870A1C8BBBB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679932" y="5381231"/>
            <a:ext cx="2048244" cy="2726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defTabSz="676656">
              <a:spcBef>
                <a:spcPct val="0"/>
              </a:spcBef>
              <a:spcAft>
                <a:spcPts val="600"/>
              </a:spcAft>
              <a:buNone/>
            </a:pPr>
            <a:fld id="{F299131C-4144-4B2F-8513-0F2B85DB7098}" type="slidenum">
              <a:rPr lang="en-GB" altLang="en-US" sz="888" kern="1200">
                <a:solidFill>
                  <a:srgbClr val="898989"/>
                </a:solidFill>
                <a:latin typeface="Myriad Pro"/>
                <a:ea typeface="+mn-ea"/>
                <a:cs typeface="+mn-cs"/>
              </a:rPr>
              <a:pPr defTabSz="676656">
                <a:spcBef>
                  <a:spcPct val="0"/>
                </a:spcBef>
                <a:spcAft>
                  <a:spcPts val="60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5" name="Rounded Rectangle 3">
            <a:extLst>
              <a:ext uri="{FF2B5EF4-FFF2-40B4-BE49-F238E27FC236}">
                <a16:creationId xmlns:a16="http://schemas.microsoft.com/office/drawing/2014/main" id="{1CCE4179-73CF-27A3-DDD2-6B56737196A1}"/>
              </a:ext>
            </a:extLst>
          </p:cNvPr>
          <p:cNvSpPr/>
          <p:nvPr/>
        </p:nvSpPr>
        <p:spPr>
          <a:xfrm>
            <a:off x="6102619" y="1598856"/>
            <a:ext cx="3463523" cy="74319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defTabSz="676656" eaLnBrk="1" hangingPunct="1">
              <a:spcAft>
                <a:spcPts val="600"/>
              </a:spcAft>
              <a:defRPr/>
            </a:pPr>
            <a:r>
              <a:rPr lang="en-US" altLang="en-US" sz="1776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Duration</a:t>
            </a:r>
            <a:endParaRPr lang="en-US" altLang="en-US" sz="2400">
              <a:solidFill>
                <a:srgbClr val="000000"/>
              </a:solidFill>
            </a:endParaRPr>
          </a:p>
        </p:txBody>
      </p:sp>
      <p:pic>
        <p:nvPicPr>
          <p:cNvPr id="16390" name="Picture 1">
            <a:extLst>
              <a:ext uri="{FF2B5EF4-FFF2-40B4-BE49-F238E27FC236}">
                <a16:creationId xmlns:a16="http://schemas.microsoft.com/office/drawing/2014/main" id="{57EC6DFC-023F-177D-1A86-FCD2C5EFFB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0098" y="2374060"/>
            <a:ext cx="3482488" cy="8700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Picture 2">
            <a:extLst>
              <a:ext uri="{FF2B5EF4-FFF2-40B4-BE49-F238E27FC236}">
                <a16:creationId xmlns:a16="http://schemas.microsoft.com/office/drawing/2014/main" id="{BE41782B-31A3-255E-6FAB-799938E257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1133" y="3276092"/>
            <a:ext cx="3482488" cy="8735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7" name="Rectangle 1741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9" name="Rectangle 1741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1" name="Rectangle 1742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3" name="Rectangle 1742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5" name="Rectangle 1742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7" name="Rectangle 17426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0" name="Title 1">
            <a:extLst>
              <a:ext uri="{FF2B5EF4-FFF2-40B4-BE49-F238E27FC236}">
                <a16:creationId xmlns:a16="http://schemas.microsoft.com/office/drawing/2014/main" id="{30484897-345B-1D8D-E853-9FC9575B03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88209" y="5554639"/>
            <a:ext cx="9654076" cy="982473"/>
          </a:xfrm>
        </p:spPr>
        <p:txBody>
          <a:bodyPr>
            <a:normAutofit/>
          </a:bodyPr>
          <a:lstStyle/>
          <a:p>
            <a:br>
              <a:rPr lang="en-GB" altLang="en-US" sz="1900" b="1">
                <a:solidFill>
                  <a:srgbClr val="FFFFFF"/>
                </a:solidFill>
              </a:rPr>
            </a:br>
            <a:r>
              <a:rPr lang="en-GB" altLang="en-US" sz="1900" b="1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Service Quality</a:t>
            </a:r>
            <a:br>
              <a:rPr lang="en-GB" altLang="en-US" sz="1900" b="1">
                <a:solidFill>
                  <a:srgbClr val="FFFFFF"/>
                </a:solidFill>
              </a:rPr>
            </a:br>
            <a:endParaRPr lang="en-GB" altLang="en-US" sz="1900">
              <a:solidFill>
                <a:srgbClr val="FFFFFF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900D5116-6199-69CC-5BCC-D284114FDA5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88210" y="824249"/>
            <a:ext cx="9654076" cy="3837904"/>
          </a:xfrm>
        </p:spPr>
        <p:txBody>
          <a:bodyPr anchor="ctr">
            <a:normAutofit/>
          </a:bodyPr>
          <a:lstStyle/>
          <a:p>
            <a:pPr marL="0" indent="0">
              <a:buNone/>
              <a:defRPr/>
            </a:pPr>
            <a:r>
              <a:rPr lang="en-US" altLang="en-US" sz="2000" b="1"/>
              <a:t>Elements Affecting Duration:</a:t>
            </a:r>
            <a:endParaRPr lang="en-GB" altLang="en-US" sz="2000" b="1"/>
          </a:p>
          <a:p>
            <a:pPr>
              <a:spcBef>
                <a:spcPct val="0"/>
              </a:spcBef>
              <a:spcAft>
                <a:spcPts val="2400"/>
              </a:spcAft>
              <a:buFont typeface="Wingdings" panose="05000000000000000000" pitchFamily="2" charset="2"/>
              <a:buChar char="§"/>
              <a:defRPr/>
            </a:pPr>
            <a:r>
              <a:rPr lang="en-US" altLang="en-US" sz="2000"/>
              <a:t>Task time</a:t>
            </a:r>
          </a:p>
          <a:p>
            <a:pPr>
              <a:spcBef>
                <a:spcPct val="0"/>
              </a:spcBef>
              <a:spcAft>
                <a:spcPts val="2400"/>
              </a:spcAft>
              <a:buFont typeface="Wingdings" panose="05000000000000000000" pitchFamily="2" charset="2"/>
              <a:buChar char="§"/>
              <a:defRPr/>
            </a:pPr>
            <a:r>
              <a:rPr lang="en-US" altLang="en-US" sz="2000"/>
              <a:t>Total process time</a:t>
            </a:r>
          </a:p>
          <a:p>
            <a:pPr>
              <a:spcBef>
                <a:spcPct val="0"/>
              </a:spcBef>
              <a:spcAft>
                <a:spcPts val="2400"/>
              </a:spcAft>
              <a:buFont typeface="Wingdings" panose="05000000000000000000" pitchFamily="2" charset="2"/>
              <a:buChar char="§"/>
              <a:defRPr/>
            </a:pPr>
            <a:r>
              <a:rPr lang="en-US" altLang="en-US" sz="2000"/>
              <a:t>Customer contact time</a:t>
            </a:r>
          </a:p>
          <a:p>
            <a:pPr>
              <a:spcBef>
                <a:spcPct val="0"/>
              </a:spcBef>
              <a:spcAft>
                <a:spcPts val="2400"/>
              </a:spcAft>
              <a:buFont typeface="Wingdings" panose="05000000000000000000" pitchFamily="2" charset="2"/>
              <a:buChar char="§"/>
              <a:defRPr/>
            </a:pPr>
            <a:r>
              <a:rPr lang="en-US" altLang="en-US" sz="2000"/>
              <a:t>Output time</a:t>
            </a:r>
          </a:p>
          <a:p>
            <a:pPr>
              <a:spcBef>
                <a:spcPct val="0"/>
              </a:spcBef>
              <a:spcAft>
                <a:spcPts val="2400"/>
              </a:spcAft>
              <a:buFont typeface="Wingdings" panose="05000000000000000000" pitchFamily="2" charset="2"/>
              <a:buChar char="§"/>
              <a:defRPr/>
            </a:pPr>
            <a:r>
              <a:rPr lang="en-US" altLang="en-US" sz="2000"/>
              <a:t>Waiting time</a:t>
            </a:r>
            <a:endParaRPr lang="en-GB" altLang="en-US" sz="2000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4690BFA3-D52B-6665-B9DC-CFE8F209611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431"/>
            <a:ext cx="445913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C87938BE-BB0E-4C0F-B9C7-4B07D4EBB806}" type="slidenum">
              <a:rPr lang="en-GB" altLang="en-US" sz="1100">
                <a:solidFill>
                  <a:srgbClr val="FFFFFF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10</a:t>
            </a:fld>
            <a:endParaRPr lang="en-GB" altLang="en-US" sz="11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41" name="Rectangle 18440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3" name="Rectangle 18442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5" name="Rectangle 18444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7" name="Rectangle 18446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9" name="Rectangle 18448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Title 1">
            <a:extLst>
              <a:ext uri="{FF2B5EF4-FFF2-40B4-BE49-F238E27FC236}">
                <a16:creationId xmlns:a16="http://schemas.microsoft.com/office/drawing/2014/main" id="{2593B900-75DE-BEBE-AB82-2BF99F08DD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br>
              <a:rPr lang="en-GB" altLang="en-US" sz="2200" b="1">
                <a:solidFill>
                  <a:srgbClr val="FFFFFF"/>
                </a:solidFill>
              </a:rPr>
            </a:br>
            <a:r>
              <a:rPr lang="en-GB" altLang="en-US" sz="2200" b="1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Service Quality</a:t>
            </a:r>
            <a:br>
              <a:rPr lang="en-GB" altLang="en-US" sz="2200" b="1">
                <a:solidFill>
                  <a:srgbClr val="FFFFFF"/>
                </a:solidFill>
              </a:rPr>
            </a:br>
            <a:endParaRPr lang="en-GB" altLang="en-US" sz="2200">
              <a:solidFill>
                <a:srgbClr val="FFFFFF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349EE0D0-E920-4BD8-EBF5-20719196106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marL="0" indent="0">
              <a:buNone/>
              <a:defRPr/>
            </a:pPr>
            <a:r>
              <a:rPr lang="en-US" altLang="en-US" sz="2000" b="1"/>
              <a:t>Service Blueprint:</a:t>
            </a:r>
            <a:endParaRPr lang="en-GB" altLang="en-US" sz="2000" b="1"/>
          </a:p>
          <a:p>
            <a:pPr>
              <a:spcBef>
                <a:spcPct val="0"/>
              </a:spcBef>
              <a:spcAft>
                <a:spcPts val="2400"/>
              </a:spcAft>
              <a:buFont typeface="Wingdings" panose="05000000000000000000" pitchFamily="2" charset="2"/>
              <a:buChar char="§"/>
              <a:defRPr/>
            </a:pPr>
            <a:r>
              <a:rPr lang="en-GB" sz="2000" b="1"/>
              <a:t>A (service) blueprint is a graphical tool to visualize the different parts of a given service and the interactions between the stakeholders of such service.</a:t>
            </a:r>
            <a:endParaRPr lang="en-GB" altLang="en-US" sz="2000" b="1"/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273C6181-3F57-5D66-246D-9A02A159B68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431"/>
            <a:ext cx="445913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A2F926C-73B5-466E-AAFB-B320167E3FD5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11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0F27ED58-B73A-CD69-0268-0A21F3960C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1840" y="1138265"/>
            <a:ext cx="4544762" cy="1401183"/>
          </a:xfrm>
        </p:spPr>
        <p:txBody>
          <a:bodyPr anchor="t">
            <a:normAutofit/>
          </a:bodyPr>
          <a:lstStyle/>
          <a:p>
            <a:br>
              <a:rPr lang="en-GB" altLang="en-US" sz="3000" b="1"/>
            </a:br>
            <a:r>
              <a:rPr lang="en-GB" altLang="en-US" sz="3000" b="1">
                <a:ea typeface="Calibri" panose="020F0502020204030204" pitchFamily="34" charset="0"/>
                <a:cs typeface="Times New Roman" panose="02020603050405020304" pitchFamily="18" charset="0"/>
              </a:rPr>
              <a:t>Service Quality</a:t>
            </a:r>
            <a:br>
              <a:rPr lang="en-GB" altLang="en-US" sz="3000" b="1"/>
            </a:br>
            <a:endParaRPr lang="en-GB" altLang="en-US" sz="3000"/>
          </a:p>
        </p:txBody>
      </p:sp>
      <p:cxnSp>
        <p:nvCxnSpPr>
          <p:cNvPr id="19476" name="Straight Connector 19465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462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AF4C4A61-E827-9844-0B70-9057FF9DE76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61840" y="2551176"/>
            <a:ext cx="4544762" cy="3602935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US" altLang="en-US" sz="2000" b="1"/>
              <a:t>Service Blueprint:</a:t>
            </a:r>
          </a:p>
          <a:p>
            <a:pPr marL="0" indent="0">
              <a:buNone/>
              <a:defRPr/>
            </a:pPr>
            <a:endParaRPr lang="en-US" altLang="en-US" sz="2000" b="1"/>
          </a:p>
          <a:p>
            <a:pPr marL="0" indent="0">
              <a:buNone/>
              <a:defRPr/>
            </a:pPr>
            <a:endParaRPr lang="en-US" altLang="en-US" sz="2000" b="1"/>
          </a:p>
          <a:p>
            <a:pPr marL="0" indent="0">
              <a:buNone/>
              <a:defRPr/>
            </a:pPr>
            <a:endParaRPr lang="en-US" altLang="en-US" sz="2000" b="1"/>
          </a:p>
          <a:p>
            <a:pPr marL="0" indent="0">
              <a:buNone/>
              <a:defRPr/>
            </a:pPr>
            <a:endParaRPr lang="en-US" altLang="en-US" sz="2000" b="1"/>
          </a:p>
          <a:p>
            <a:pPr marL="0" indent="0">
              <a:buNone/>
              <a:defRPr/>
            </a:pPr>
            <a:endParaRPr lang="en-US" altLang="en-US" sz="2000" b="1"/>
          </a:p>
          <a:p>
            <a:pPr marL="0" indent="0">
              <a:buNone/>
              <a:defRPr/>
            </a:pPr>
            <a:r>
              <a:rPr lang="en-US" altLang="en-US" sz="2000">
                <a:latin typeface="+mj-lt"/>
              </a:rPr>
              <a:t>Source:  Metters, King-Metters, Pullman, &amp; Walton, 2006, p. 84</a:t>
            </a:r>
          </a:p>
          <a:p>
            <a:pPr marL="0" indent="0">
              <a:buNone/>
              <a:defRPr/>
            </a:pPr>
            <a:endParaRPr lang="en-GB" altLang="en-US" sz="2000" b="1"/>
          </a:p>
        </p:txBody>
      </p:sp>
      <p:pic>
        <p:nvPicPr>
          <p:cNvPr id="19461" name="Picture 6" descr="service quality2">
            <a:extLst>
              <a:ext uri="{FF2B5EF4-FFF2-40B4-BE49-F238E27FC236}">
                <a16:creationId xmlns:a16="http://schemas.microsoft.com/office/drawing/2014/main" id="{4BA19CB1-57F0-3B1C-5411-271ABFFE79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82748" y="1956239"/>
            <a:ext cx="5334160" cy="2947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26D4E28D-54E6-6676-D42C-64C2CA44897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6106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BCC86DC2-151B-4B4C-8D02-24B8308935EC}" type="slidenum">
              <a:rPr lang="en-GB" altLang="en-US" sz="1800"/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12</a:t>
            </a:fld>
            <a:endParaRPr lang="en-GB" altLang="en-US" sz="18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489" name="Rectangle 2048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91" name="Rectangle 2049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493" name="Rectangle 2049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95" name="Rectangle 2049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497" name="Freeform: Shape 2049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482" name="Title 1">
            <a:extLst>
              <a:ext uri="{FF2B5EF4-FFF2-40B4-BE49-F238E27FC236}">
                <a16:creationId xmlns:a16="http://schemas.microsoft.com/office/drawing/2014/main" id="{C8F1559A-7847-C622-C7C0-506A188D4C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alt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alt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Service Quality</a:t>
            </a:r>
            <a:br>
              <a:rPr lang="en-US" alt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alt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586D902E-9679-A686-EF3C-D9C02D1C367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02427" y="1147247"/>
            <a:ext cx="7508869" cy="5475622"/>
          </a:xfrm>
        </p:spPr>
        <p:txBody>
          <a:bodyPr>
            <a:normAutofit fontScale="92500" lnSpcReduction="20000"/>
          </a:bodyPr>
          <a:lstStyle/>
          <a:p>
            <a:pPr marL="0" indent="0" algn="just" defTabSz="676656">
              <a:spcBef>
                <a:spcPts val="740"/>
              </a:spcBef>
              <a:buNone/>
            </a:pPr>
            <a:r>
              <a:rPr lang="en-US" altLang="en-US" sz="2664" b="1" kern="1200" dirty="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Steps in Preparing a Service Blueprint: </a:t>
            </a:r>
          </a:p>
          <a:p>
            <a:pPr marL="0" indent="0" algn="just" defTabSz="676656">
              <a:spcBef>
                <a:spcPts val="740"/>
              </a:spcBef>
              <a:buNone/>
            </a:pPr>
            <a:endParaRPr lang="en-US" altLang="en-US" sz="2664" b="1" kern="1200" dirty="0">
              <a:solidFill>
                <a:srgbClr val="000000"/>
              </a:solidFill>
              <a:latin typeface="+mn-lt"/>
              <a:ea typeface="+mn-ea"/>
              <a:cs typeface="+mn-cs"/>
            </a:endParaRPr>
          </a:p>
          <a:p>
            <a:pPr marL="0" indent="0" algn="just" defTabSz="676656">
              <a:spcBef>
                <a:spcPts val="740"/>
              </a:spcBef>
              <a:buNone/>
            </a:pPr>
            <a:endParaRPr lang="en-US" altLang="en-US" sz="2664" b="1" kern="1200" dirty="0">
              <a:solidFill>
                <a:srgbClr val="000000"/>
              </a:solidFill>
              <a:latin typeface="+mn-lt"/>
              <a:ea typeface="+mn-ea"/>
              <a:cs typeface="+mn-cs"/>
            </a:endParaRPr>
          </a:p>
          <a:p>
            <a:pPr marL="0" indent="0" algn="just" defTabSz="676656">
              <a:spcBef>
                <a:spcPts val="740"/>
              </a:spcBef>
              <a:buNone/>
            </a:pPr>
            <a:endParaRPr lang="en-US" altLang="en-US" sz="2664" b="1" kern="1200" dirty="0">
              <a:solidFill>
                <a:srgbClr val="000000"/>
              </a:solidFill>
              <a:latin typeface="+mn-lt"/>
              <a:ea typeface="+mn-ea"/>
              <a:cs typeface="+mn-cs"/>
            </a:endParaRPr>
          </a:p>
          <a:p>
            <a:pPr marL="0" indent="0" algn="just" defTabSz="676656">
              <a:spcBef>
                <a:spcPts val="740"/>
              </a:spcBef>
              <a:buNone/>
            </a:pPr>
            <a:endParaRPr lang="en-US" altLang="en-US" sz="2664" b="1" kern="1200" dirty="0">
              <a:solidFill>
                <a:srgbClr val="000000"/>
              </a:solidFill>
              <a:latin typeface="+mn-lt"/>
              <a:ea typeface="+mn-ea"/>
              <a:cs typeface="+mn-cs"/>
            </a:endParaRPr>
          </a:p>
          <a:p>
            <a:pPr marL="0" indent="0" defTabSz="676656">
              <a:spcBef>
                <a:spcPct val="50000"/>
              </a:spcBef>
              <a:buNone/>
            </a:pPr>
            <a:endParaRPr lang="en-IE" altLang="en-US" sz="148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indent="0" defTabSz="676656">
              <a:spcBef>
                <a:spcPct val="50000"/>
              </a:spcBef>
              <a:buNone/>
            </a:pPr>
            <a:endParaRPr lang="en-IE" altLang="en-US" sz="148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indent="0" defTabSz="676656">
              <a:spcBef>
                <a:spcPct val="50000"/>
              </a:spcBef>
              <a:buNone/>
            </a:pPr>
            <a:endParaRPr lang="en-IE" altLang="en-US" sz="1480" dirty="0"/>
          </a:p>
          <a:p>
            <a:pPr marL="0" indent="0" defTabSz="676656">
              <a:spcBef>
                <a:spcPct val="50000"/>
              </a:spcBef>
              <a:buNone/>
            </a:pPr>
            <a:endParaRPr lang="en-IE" altLang="en-US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indent="0" defTabSz="676656">
              <a:spcBef>
                <a:spcPct val="50000"/>
              </a:spcBef>
              <a:buNone/>
            </a:pPr>
            <a:r>
              <a:rPr lang="en-IE" alt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Here is a short video from the US on the best and worst of customer service:</a:t>
            </a:r>
          </a:p>
          <a:p>
            <a:pPr marL="0" indent="0" defTabSz="676656">
              <a:spcBef>
                <a:spcPct val="50000"/>
              </a:spcBef>
              <a:buNone/>
            </a:pPr>
            <a:r>
              <a:rPr lang="en-GB" alt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www.youtube.com/watch?v=OJVHg_JAGNU&amp;feature=related</a:t>
            </a:r>
            <a:endParaRPr lang="en-GB" altLang="en-US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indent="0" defTabSz="676656">
              <a:spcBef>
                <a:spcPct val="50000"/>
              </a:spcBef>
              <a:buNone/>
            </a:pPr>
            <a:r>
              <a:rPr lang="en-GB" alt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Cleveland, Ohio Training Video - Poor Customer Service Satire - YouTube</a:t>
            </a:r>
            <a:endParaRPr lang="en-IE" altLang="en-US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indent="0" algn="just">
              <a:buNone/>
            </a:pPr>
            <a:endParaRPr lang="en-GB" altLang="en-US" sz="3600" b="1" dirty="0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5D50DA76-26B2-C912-EE44-88B09E64C69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679932" y="5438127"/>
            <a:ext cx="2048244" cy="2726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defTabSz="676656">
              <a:spcBef>
                <a:spcPct val="0"/>
              </a:spcBef>
              <a:spcAft>
                <a:spcPts val="600"/>
              </a:spcAft>
              <a:buNone/>
            </a:pPr>
            <a:fld id="{760D71CD-16C6-40C5-B487-DD4112C83ACC}" type="slidenum">
              <a:rPr lang="en-GB" altLang="en-US" sz="888" kern="1200">
                <a:solidFill>
                  <a:srgbClr val="898989"/>
                </a:solidFill>
                <a:latin typeface="Myriad Pro"/>
                <a:ea typeface="+mn-ea"/>
                <a:cs typeface="+mn-cs"/>
              </a:rPr>
              <a:pPr defTabSz="676656">
                <a:spcBef>
                  <a:spcPct val="0"/>
                </a:spcBef>
                <a:spcAft>
                  <a:spcPts val="600"/>
                </a:spcAft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5" name="Rounded Rectangle 3">
            <a:extLst>
              <a:ext uri="{FF2B5EF4-FFF2-40B4-BE49-F238E27FC236}">
                <a16:creationId xmlns:a16="http://schemas.microsoft.com/office/drawing/2014/main" id="{D3C01CD1-A426-6EFE-0073-797BD904CE5B}"/>
              </a:ext>
            </a:extLst>
          </p:cNvPr>
          <p:cNvSpPr/>
          <p:nvPr/>
        </p:nvSpPr>
        <p:spPr>
          <a:xfrm>
            <a:off x="5022787" y="1621377"/>
            <a:ext cx="2389617" cy="566586"/>
          </a:xfrm>
          <a:prstGeom prst="roundRect">
            <a:avLst>
              <a:gd name="adj" fmla="val 2302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676656">
              <a:spcAft>
                <a:spcPts val="600"/>
              </a:spcAft>
              <a:defRPr/>
            </a:pPr>
            <a:r>
              <a:rPr lang="en-US" sz="2072" kern="1200">
                <a:solidFill>
                  <a:schemeClr val="accent4"/>
                </a:solidFill>
                <a:latin typeface="+mn-lt"/>
                <a:ea typeface="+mn-ea"/>
                <a:cs typeface="+mn-cs"/>
              </a:rPr>
              <a:t>Sequencing</a:t>
            </a:r>
            <a:endParaRPr lang="en-US" sz="2800">
              <a:solidFill>
                <a:schemeClr val="accent4"/>
              </a:solidFill>
            </a:endParaRPr>
          </a:p>
        </p:txBody>
      </p:sp>
      <p:sp>
        <p:nvSpPr>
          <p:cNvPr id="6" name="Rounded Rectangle 4">
            <a:extLst>
              <a:ext uri="{FF2B5EF4-FFF2-40B4-BE49-F238E27FC236}">
                <a16:creationId xmlns:a16="http://schemas.microsoft.com/office/drawing/2014/main" id="{277E6674-EE23-B171-29F2-4F5D40268BB2}"/>
              </a:ext>
            </a:extLst>
          </p:cNvPr>
          <p:cNvSpPr/>
          <p:nvPr/>
        </p:nvSpPr>
        <p:spPr>
          <a:xfrm>
            <a:off x="5026342" y="2222338"/>
            <a:ext cx="2389617" cy="5665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676656">
              <a:spcAft>
                <a:spcPts val="600"/>
              </a:spcAft>
              <a:defRPr/>
            </a:pPr>
            <a:r>
              <a:rPr lang="en-US" sz="2072" kern="1200">
                <a:solidFill>
                  <a:schemeClr val="accent4"/>
                </a:solidFill>
                <a:latin typeface="+mn-lt"/>
                <a:ea typeface="+mn-ea"/>
                <a:cs typeface="+mn-cs"/>
              </a:rPr>
              <a:t>Visibility</a:t>
            </a:r>
            <a:endParaRPr lang="en-US" sz="2800">
              <a:solidFill>
                <a:schemeClr val="accent4"/>
              </a:solidFill>
            </a:endParaRPr>
          </a:p>
        </p:txBody>
      </p:sp>
      <p:sp>
        <p:nvSpPr>
          <p:cNvPr id="7" name="Rounded Rectangle 5">
            <a:extLst>
              <a:ext uri="{FF2B5EF4-FFF2-40B4-BE49-F238E27FC236}">
                <a16:creationId xmlns:a16="http://schemas.microsoft.com/office/drawing/2014/main" id="{F17D4143-A76C-C938-3C02-3F746FE8727B}"/>
              </a:ext>
            </a:extLst>
          </p:cNvPr>
          <p:cNvSpPr/>
          <p:nvPr/>
        </p:nvSpPr>
        <p:spPr>
          <a:xfrm>
            <a:off x="5020416" y="2820928"/>
            <a:ext cx="2389617" cy="5665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676656">
              <a:spcAft>
                <a:spcPts val="600"/>
              </a:spcAft>
              <a:defRPr/>
            </a:pPr>
            <a:r>
              <a:rPr lang="en-US" sz="2072" kern="1200">
                <a:solidFill>
                  <a:schemeClr val="accent4"/>
                </a:solidFill>
                <a:latin typeface="+mn-lt"/>
                <a:ea typeface="+mn-ea"/>
                <a:cs typeface="+mn-cs"/>
              </a:rPr>
              <a:t>Timing</a:t>
            </a:r>
            <a:endParaRPr lang="en-US" sz="2800">
              <a:solidFill>
                <a:schemeClr val="accent4"/>
              </a:solidFill>
            </a:endParaRPr>
          </a:p>
        </p:txBody>
      </p:sp>
      <p:sp>
        <p:nvSpPr>
          <p:cNvPr id="8" name="Rounded Rectangle 6">
            <a:extLst>
              <a:ext uri="{FF2B5EF4-FFF2-40B4-BE49-F238E27FC236}">
                <a16:creationId xmlns:a16="http://schemas.microsoft.com/office/drawing/2014/main" id="{54EFDD33-209B-D103-2260-F7A846B599E7}"/>
              </a:ext>
            </a:extLst>
          </p:cNvPr>
          <p:cNvSpPr/>
          <p:nvPr/>
        </p:nvSpPr>
        <p:spPr>
          <a:xfrm>
            <a:off x="4995524" y="3434927"/>
            <a:ext cx="2389617" cy="61044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676656">
              <a:spcAft>
                <a:spcPts val="600"/>
              </a:spcAft>
              <a:defRPr/>
            </a:pPr>
            <a:r>
              <a:rPr lang="en-US" sz="2072" kern="1200">
                <a:solidFill>
                  <a:schemeClr val="accent4"/>
                </a:solidFill>
                <a:latin typeface="+mn-lt"/>
                <a:ea typeface="+mn-ea"/>
                <a:cs typeface="+mn-cs"/>
              </a:rPr>
              <a:t>Tolerance</a:t>
            </a:r>
            <a:endParaRPr lang="en-US" sz="2800">
              <a:solidFill>
                <a:schemeClr val="accent4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14" name="Rectangle 2151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16" name="Rectangle 2151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18" name="Rectangle 2151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20" name="Rectangle 2151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522" name="Freeform: Shape 2152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524" name="Rectangle 2152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06" name="Title 1">
            <a:extLst>
              <a:ext uri="{FF2B5EF4-FFF2-40B4-BE49-F238E27FC236}">
                <a16:creationId xmlns:a16="http://schemas.microsoft.com/office/drawing/2014/main" id="{8B7BC68E-0C16-5D30-50C0-4A32D5D258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br>
              <a:rPr lang="en-GB" altLang="en-US" sz="4000" b="1">
                <a:solidFill>
                  <a:srgbClr val="FFFFFF"/>
                </a:solidFill>
              </a:rPr>
            </a:br>
            <a:r>
              <a:rPr lang="en-GB" altLang="en-US" sz="4000" b="1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Service Quality</a:t>
            </a:r>
            <a:br>
              <a:rPr lang="en-GB" altLang="en-US" sz="4000" b="1">
                <a:solidFill>
                  <a:srgbClr val="FFFFFF"/>
                </a:solidFill>
              </a:rPr>
            </a:br>
            <a:endParaRPr lang="en-GB" altLang="en-US" sz="4000">
              <a:solidFill>
                <a:srgbClr val="FFFFFF"/>
              </a:solidFill>
            </a:endParaRP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AC3352DE-9A70-D125-E2CF-D77E745187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 marL="0" indent="0">
              <a:buNone/>
              <a:defRPr/>
            </a:pPr>
            <a:r>
              <a:rPr lang="en-US" altLang="en-US" sz="1400" b="1"/>
              <a:t>Modelling the Service Process</a:t>
            </a:r>
            <a:endParaRPr lang="en-GB" altLang="en-US" sz="1400" b="1"/>
          </a:p>
          <a:p>
            <a:pPr marL="0" indent="0">
              <a:buNone/>
              <a:defRPr/>
            </a:pPr>
            <a:r>
              <a:rPr lang="en-US" altLang="en-US" sz="1400" b="1"/>
              <a:t>A services process model shows relationships and interactions between service providers and customers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sz="1400"/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sz="1400"/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sz="1400"/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sz="1400"/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sz="1400"/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sz="1400"/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sz="1400"/>
          </a:p>
          <a:p>
            <a:pPr>
              <a:spcBef>
                <a:spcPct val="50000"/>
              </a:spcBef>
              <a:defRPr/>
            </a:pPr>
            <a:endParaRPr lang="en-US" altLang="en-US" sz="1400" i="1"/>
          </a:p>
          <a:p>
            <a:pPr>
              <a:spcBef>
                <a:spcPct val="50000"/>
              </a:spcBef>
              <a:defRPr/>
            </a:pPr>
            <a:endParaRPr lang="en-US" altLang="en-US" sz="1400" b="1" i="1"/>
          </a:p>
          <a:p>
            <a:pPr>
              <a:spcBef>
                <a:spcPct val="50000"/>
              </a:spcBef>
              <a:defRPr/>
            </a:pPr>
            <a:endParaRPr lang="en-US" altLang="en-US" sz="1400" b="1" i="1"/>
          </a:p>
          <a:p>
            <a:pPr>
              <a:spcBef>
                <a:spcPct val="50000"/>
              </a:spcBef>
              <a:defRPr/>
            </a:pPr>
            <a:r>
              <a:rPr lang="en-US" altLang="en-US" sz="1400" b="1" i="1"/>
              <a:t>Source</a:t>
            </a:r>
            <a:r>
              <a:rPr lang="en-US" altLang="en-US" sz="1400" b="1"/>
              <a:t>: Gummesson, E., (2002) </a:t>
            </a:r>
            <a:r>
              <a:rPr lang="en-US" altLang="en-US" sz="1400" b="1" i="1"/>
              <a:t>Total Relationship Marketing, </a:t>
            </a:r>
            <a:r>
              <a:rPr lang="en-US" altLang="en-US" sz="1400" b="1"/>
              <a:t>2nd edn, London: Elsevier, p. 68. Copyright © 2002 Elsevier. Reproduced with permission </a:t>
            </a:r>
            <a:endParaRPr lang="en-GB" sz="1400"/>
          </a:p>
          <a:p>
            <a:pPr>
              <a:spcBef>
                <a:spcPct val="50000"/>
              </a:spcBef>
              <a:defRPr/>
            </a:pPr>
            <a:endParaRPr lang="en-US" altLang="en-US" sz="1400" b="1"/>
          </a:p>
        </p:txBody>
      </p:sp>
      <p:pic>
        <p:nvPicPr>
          <p:cNvPr id="21509" name="Picture 5">
            <a:extLst>
              <a:ext uri="{FF2B5EF4-FFF2-40B4-BE49-F238E27FC236}">
                <a16:creationId xmlns:a16="http://schemas.microsoft.com/office/drawing/2014/main" id="{D668F330-2B4B-6301-A34F-076DD51A99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09502" y="2600921"/>
            <a:ext cx="3615776" cy="1668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5F071A5A-9F89-6E00-37A5-B30A948DED4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733F9613-4370-43A5-89A3-23B6C09A5303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14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537" name="Rectangle 22536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9" name="Rectangle 22538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41" name="Rectangle 22540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43" name="Rectangle 22542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0" name="Title 1">
            <a:extLst>
              <a:ext uri="{FF2B5EF4-FFF2-40B4-BE49-F238E27FC236}">
                <a16:creationId xmlns:a16="http://schemas.microsoft.com/office/drawing/2014/main" id="{B5748D73-80B4-9A1C-32A2-E696499515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altLang="en-US" sz="25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altLang="en-US" sz="25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Service Quality</a:t>
            </a:r>
            <a:br>
              <a:rPr lang="en-US" altLang="en-US" sz="25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altLang="en-US" sz="25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27D3CD2E-F41F-16DB-9C9B-EF887B622B5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469100" y="1966293"/>
            <a:ext cx="6573754" cy="3573770"/>
          </a:xfrm>
        </p:spPr>
        <p:txBody>
          <a:bodyPr/>
          <a:lstStyle/>
          <a:p>
            <a:pPr marL="0" indent="0" defTabSz="676656">
              <a:spcBef>
                <a:spcPts val="740"/>
              </a:spcBef>
              <a:buNone/>
              <a:defRPr/>
            </a:pPr>
            <a:r>
              <a:rPr lang="en-US" altLang="en-US" sz="2072" b="1" kern="120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Distinctive Characteristics of Services</a:t>
            </a:r>
            <a:r>
              <a:rPr lang="en-GB" altLang="en-US" sz="2072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</a:t>
            </a:r>
          </a:p>
          <a:p>
            <a:pPr marL="169164" indent="-169164" algn="just" defTabSz="676656">
              <a:spcBef>
                <a:spcPts val="740"/>
              </a:spcBef>
              <a:buFont typeface="Wingdings" panose="05000000000000000000" pitchFamily="2" charset="2"/>
              <a:buChar char="§"/>
              <a:defRPr/>
            </a:pPr>
            <a:endParaRPr lang="en-GB" sz="2072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169164" indent="-169164" algn="just" defTabSz="676656">
              <a:spcBef>
                <a:spcPts val="740"/>
              </a:spcBef>
              <a:buFont typeface="Wingdings" panose="05000000000000000000" pitchFamily="2" charset="2"/>
              <a:buChar char="§"/>
              <a:defRPr/>
            </a:pPr>
            <a:endParaRPr lang="en-GB" sz="2072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169164" indent="-169164" algn="just" defTabSz="676656">
              <a:spcBef>
                <a:spcPts val="740"/>
              </a:spcBef>
              <a:buFont typeface="Wingdings" panose="05000000000000000000" pitchFamily="2" charset="2"/>
              <a:buChar char="§"/>
              <a:defRPr/>
            </a:pPr>
            <a:endParaRPr lang="en-GB" sz="2072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169164" indent="-169164" algn="just" defTabSz="676656">
              <a:spcBef>
                <a:spcPts val="740"/>
              </a:spcBef>
              <a:buFont typeface="Wingdings" panose="05000000000000000000" pitchFamily="2" charset="2"/>
              <a:buChar char="§"/>
              <a:defRPr/>
            </a:pPr>
            <a:endParaRPr lang="en-GB" sz="2072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169164" indent="-169164" algn="just" defTabSz="676656">
              <a:spcBef>
                <a:spcPts val="740"/>
              </a:spcBef>
              <a:buFont typeface="Wingdings" panose="05000000000000000000" pitchFamily="2" charset="2"/>
              <a:buChar char="§"/>
              <a:defRPr/>
            </a:pPr>
            <a:endParaRPr lang="en-GB" sz="2072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169164" indent="-169164" algn="just" defTabSz="676656">
              <a:spcBef>
                <a:spcPts val="740"/>
              </a:spcBef>
              <a:buFont typeface="Wingdings" panose="05000000000000000000" pitchFamily="2" charset="2"/>
              <a:buChar char="§"/>
              <a:defRPr/>
            </a:pPr>
            <a:endParaRPr lang="en-GB" sz="2072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169164" indent="-169164" algn="just" defTabSz="676656">
              <a:spcBef>
                <a:spcPts val="740"/>
              </a:spcBef>
              <a:buFont typeface="Wingdings" panose="05000000000000000000" pitchFamily="2" charset="2"/>
              <a:buChar char="§"/>
              <a:defRPr/>
            </a:pPr>
            <a:endParaRPr lang="en-GB" sz="2072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169164" indent="-169164" algn="just" defTabSz="676656">
              <a:spcBef>
                <a:spcPts val="740"/>
              </a:spcBef>
              <a:buFont typeface="Wingdings" panose="05000000000000000000" pitchFamily="2" charset="2"/>
              <a:buChar char="§"/>
              <a:defRPr/>
            </a:pPr>
            <a:endParaRPr lang="en-GB" sz="2072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just">
              <a:buFont typeface="Wingdings" panose="05000000000000000000" pitchFamily="2" charset="2"/>
              <a:buChar char="§"/>
              <a:defRPr/>
            </a:pPr>
            <a:endParaRPr lang="en-GB" altLang="en-US" sz="1200" dirty="0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9A7111E0-3AB2-3352-E989-9B74C97E0B2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682767" y="6146908"/>
            <a:ext cx="2040131" cy="27154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defTabSz="676656">
              <a:spcBef>
                <a:spcPct val="0"/>
              </a:spcBef>
              <a:spcAft>
                <a:spcPts val="600"/>
              </a:spcAft>
              <a:buNone/>
            </a:pPr>
            <a:fld id="{F0760FC0-8243-4896-BDFD-2DD3CC62E9A2}" type="slidenum">
              <a:rPr lang="en-GB" altLang="en-US" sz="888" kern="1200">
                <a:solidFill>
                  <a:srgbClr val="898989"/>
                </a:solidFill>
                <a:latin typeface="Myriad Pro"/>
                <a:ea typeface="+mn-ea"/>
                <a:cs typeface="+mn-cs"/>
              </a:rPr>
              <a:pPr defTabSz="676656">
                <a:spcBef>
                  <a:spcPct val="0"/>
                </a:spcBef>
                <a:spcAft>
                  <a:spcPts val="600"/>
                </a:spcAft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5" name="AutoShape 4">
            <a:extLst>
              <a:ext uri="{FF2B5EF4-FFF2-40B4-BE49-F238E27FC236}">
                <a16:creationId xmlns:a16="http://schemas.microsoft.com/office/drawing/2014/main" id="{BA19E869-D58F-E4F8-0212-130E9F63FA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62484" y="2472783"/>
            <a:ext cx="4986986" cy="62337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DD4F"/>
              </a:gs>
              <a:gs pos="100000">
                <a:srgbClr val="FFFFFF"/>
              </a:gs>
            </a:gsLst>
            <a:lin ang="5400000" scaled="1"/>
          </a:gra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marL="253746" indent="-253746" algn="ctr" defTabSz="676656">
              <a:buNone/>
            </a:pPr>
            <a:r>
              <a:rPr lang="en-US" altLang="en-US" sz="2072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Intangibility</a:t>
            </a:r>
            <a:endParaRPr lang="en-US" alt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AutoShape 5">
            <a:extLst>
              <a:ext uri="{FF2B5EF4-FFF2-40B4-BE49-F238E27FC236}">
                <a16:creationId xmlns:a16="http://schemas.microsoft.com/office/drawing/2014/main" id="{1737F2AE-5C81-34E2-5F96-7BB4B67A72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9165" y="3151647"/>
            <a:ext cx="4363613" cy="62337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DD4F"/>
              </a:gs>
              <a:gs pos="100000">
                <a:srgbClr val="FFFFFF"/>
              </a:gs>
            </a:gsLst>
            <a:lin ang="5400000" scaled="1"/>
          </a:gra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marL="253746" indent="-253746" algn="ctr" defTabSz="676656">
              <a:buNone/>
            </a:pPr>
            <a:r>
              <a:rPr lang="en-US" altLang="en-US" sz="2072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Inseparability</a:t>
            </a:r>
            <a:endParaRPr lang="en-US" alt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AutoShape 6">
            <a:extLst>
              <a:ext uri="{FF2B5EF4-FFF2-40B4-BE49-F238E27FC236}">
                <a16:creationId xmlns:a16="http://schemas.microsoft.com/office/drawing/2014/main" id="{F1EC371C-0247-0AE5-B09F-65E73008E7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5857" y="3831690"/>
            <a:ext cx="3570229" cy="62337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DD4F"/>
              </a:gs>
              <a:gs pos="100000">
                <a:srgbClr val="FFFFFF"/>
              </a:gs>
            </a:gsLst>
            <a:lin ang="5400000" scaled="1"/>
          </a:gra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marL="253746" indent="-253746" algn="ctr" defTabSz="676656">
              <a:buNone/>
            </a:pPr>
            <a:r>
              <a:rPr lang="en-US" altLang="en-US" sz="2072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Variability</a:t>
            </a:r>
            <a:endParaRPr lang="en-US" alt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AutoShape 7">
            <a:extLst>
              <a:ext uri="{FF2B5EF4-FFF2-40B4-BE49-F238E27FC236}">
                <a16:creationId xmlns:a16="http://schemas.microsoft.com/office/drawing/2014/main" id="{B4E708CE-CB1C-6C57-208C-19883B9B4F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69209" y="4511734"/>
            <a:ext cx="3003526" cy="62337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DD4F"/>
              </a:gs>
              <a:gs pos="100000">
                <a:srgbClr val="FFFFFF"/>
              </a:gs>
            </a:gsLst>
            <a:lin ang="5400000" scaled="1"/>
          </a:gra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marL="253746" indent="-253746" algn="ctr" defTabSz="676656">
              <a:buNone/>
            </a:pPr>
            <a:r>
              <a:rPr lang="en-US" altLang="en-US" sz="2072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Perishability</a:t>
            </a:r>
            <a:endParaRPr lang="en-US" alt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A6ACBFFD-9655-652D-90BF-A1B6CB01C0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136526"/>
            <a:ext cx="8763000" cy="625475"/>
          </a:xfrm>
        </p:spPr>
        <p:txBody>
          <a:bodyPr/>
          <a:lstStyle/>
          <a:p>
            <a:r>
              <a:rPr lang="en-GB" altLang="en-US" sz="3600" b="1">
                <a:ea typeface="Calibri" panose="020F0502020204030204" pitchFamily="34" charset="0"/>
                <a:cs typeface="Times New Roman" panose="02020603050405020304" pitchFamily="18" charset="0"/>
              </a:rPr>
              <a:t>Service Quality</a:t>
            </a:r>
            <a:endParaRPr lang="en-GB" altLang="en-US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6BAFDE32-9AAC-D1C9-B40B-D927BB3103F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676400" y="685801"/>
            <a:ext cx="8839200" cy="4881563"/>
          </a:xfrm>
        </p:spPr>
        <p:txBody>
          <a:bodyPr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§"/>
              <a:defRPr/>
            </a:pPr>
            <a:r>
              <a:rPr lang="en-US" altLang="en-US">
                <a:solidFill>
                  <a:srgbClr val="000000"/>
                </a:solidFill>
              </a:rPr>
              <a:t>Determinants of Service Quality: </a:t>
            </a:r>
          </a:p>
          <a:p>
            <a:pPr algn="just">
              <a:buFont typeface="Wingdings" panose="05000000000000000000" pitchFamily="2" charset="2"/>
              <a:buChar char="§"/>
              <a:defRPr/>
            </a:pPr>
            <a:endParaRPr lang="en-US" altLang="en-US">
              <a:solidFill>
                <a:srgbClr val="000000"/>
              </a:solidFill>
            </a:endParaRPr>
          </a:p>
          <a:p>
            <a:pPr algn="just">
              <a:buFont typeface="Wingdings" panose="05000000000000000000" pitchFamily="2" charset="2"/>
              <a:buChar char="§"/>
              <a:defRPr/>
            </a:pPr>
            <a:endParaRPr lang="en-US" altLang="en-US">
              <a:solidFill>
                <a:srgbClr val="000000"/>
              </a:solidFill>
            </a:endParaRPr>
          </a:p>
          <a:p>
            <a:pPr algn="just">
              <a:buFont typeface="Wingdings" panose="05000000000000000000" pitchFamily="2" charset="2"/>
              <a:buChar char="§"/>
              <a:defRPr/>
            </a:pPr>
            <a:endParaRPr lang="en-US" altLang="en-US">
              <a:solidFill>
                <a:srgbClr val="000000"/>
              </a:solidFill>
            </a:endParaRPr>
          </a:p>
          <a:p>
            <a:pPr algn="just">
              <a:buFont typeface="Wingdings" panose="05000000000000000000" pitchFamily="2" charset="2"/>
              <a:buChar char="§"/>
              <a:defRPr/>
            </a:pPr>
            <a:endParaRPr lang="en-US" altLang="en-US">
              <a:solidFill>
                <a:srgbClr val="000000"/>
              </a:solidFill>
            </a:endParaRPr>
          </a:p>
          <a:p>
            <a:pPr algn="just">
              <a:buFont typeface="Wingdings" panose="05000000000000000000" pitchFamily="2" charset="2"/>
              <a:buChar char="§"/>
              <a:defRPr/>
            </a:pPr>
            <a:endParaRPr lang="en-US" altLang="en-US">
              <a:solidFill>
                <a:srgbClr val="000000"/>
              </a:solidFill>
            </a:endParaRPr>
          </a:p>
          <a:p>
            <a:pPr algn="just">
              <a:buFont typeface="Wingdings" panose="05000000000000000000" pitchFamily="2" charset="2"/>
              <a:buChar char="§"/>
              <a:defRPr/>
            </a:pPr>
            <a:endParaRPr lang="en-US" altLang="en-US">
              <a:solidFill>
                <a:srgbClr val="000000"/>
              </a:solidFill>
            </a:endParaRPr>
          </a:p>
          <a:p>
            <a:pPr marL="0" indent="0">
              <a:spcAft>
                <a:spcPts val="1200"/>
              </a:spcAft>
              <a:buNone/>
              <a:defRPr/>
            </a:pPr>
            <a:endParaRPr lang="en-GB" altLang="en-US" sz="1600"/>
          </a:p>
          <a:p>
            <a:pPr marL="0" indent="0">
              <a:spcAft>
                <a:spcPts val="1200"/>
              </a:spcAft>
              <a:buNone/>
              <a:defRPr/>
            </a:pPr>
            <a:r>
              <a:rPr lang="en-GB" altLang="en-US" sz="1600"/>
              <a:t>In this video clip, Gordon Ramsay shows how service can be really poor for customers if the operation lack empathy or becomes more important than the customers satisfaction:</a:t>
            </a:r>
          </a:p>
          <a:p>
            <a:pPr marL="0" indent="0">
              <a:spcAft>
                <a:spcPts val="1200"/>
              </a:spcAft>
              <a:buNone/>
              <a:defRPr/>
            </a:pPr>
            <a:r>
              <a:rPr lang="en-GB" altLang="en-US" sz="1600">
                <a:hlinkClick r:id="rId2"/>
              </a:rPr>
              <a:t>www.youtube.com/watch?v=5BgeA2IifcM&amp;feature=PlayList&amp;p=F97C951C06D3899D&amp;index=5</a:t>
            </a:r>
            <a:endParaRPr lang="en-GB" altLang="en-US" sz="1600"/>
          </a:p>
          <a:p>
            <a:pPr marL="0" indent="0" algn="just">
              <a:buNone/>
              <a:defRPr/>
            </a:pPr>
            <a:endParaRPr lang="en-GB" altLang="en-US" sz="2400" dirty="0"/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CE4760E6-0A98-24BB-C4B8-10798616A28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66F4F6E-F6FD-462B-B29B-AAAB55D4BB9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5" name="AutoShape 4">
            <a:extLst>
              <a:ext uri="{FF2B5EF4-FFF2-40B4-BE49-F238E27FC236}">
                <a16:creationId xmlns:a16="http://schemas.microsoft.com/office/drawing/2014/main" id="{A3194006-867E-A3D6-2048-E404DCB126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33800" y="1219201"/>
            <a:ext cx="4648200" cy="625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DD4F"/>
              </a:gs>
              <a:gs pos="100000">
                <a:srgbClr val="FFFFFF"/>
              </a:gs>
            </a:gsLst>
            <a:lin ang="5400000" scaled="1"/>
          </a:gra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buFontTx/>
              <a:buNone/>
            </a:pPr>
            <a:r>
              <a:rPr lang="en-US" altLang="en-US" sz="2800">
                <a:solidFill>
                  <a:srgbClr val="0000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Reliability</a:t>
            </a:r>
          </a:p>
        </p:txBody>
      </p:sp>
      <p:sp>
        <p:nvSpPr>
          <p:cNvPr id="6" name="AutoShape 5">
            <a:extLst>
              <a:ext uri="{FF2B5EF4-FFF2-40B4-BE49-F238E27FC236}">
                <a16:creationId xmlns:a16="http://schemas.microsoft.com/office/drawing/2014/main" id="{4FF43F88-2CB6-7105-B945-A8DC58F08B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33800" y="1828800"/>
            <a:ext cx="4648200" cy="609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DD4F"/>
              </a:gs>
              <a:gs pos="100000">
                <a:srgbClr val="FFFFFF"/>
              </a:gs>
            </a:gsLst>
            <a:lin ang="5400000" scaled="1"/>
          </a:gra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buFontTx/>
              <a:buNone/>
            </a:pPr>
            <a:r>
              <a:rPr lang="en-US" altLang="en-US" sz="2800">
                <a:solidFill>
                  <a:srgbClr val="0000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Responsiveness</a:t>
            </a:r>
          </a:p>
        </p:txBody>
      </p:sp>
      <p:sp>
        <p:nvSpPr>
          <p:cNvPr id="7" name="AutoShape 6">
            <a:extLst>
              <a:ext uri="{FF2B5EF4-FFF2-40B4-BE49-F238E27FC236}">
                <a16:creationId xmlns:a16="http://schemas.microsoft.com/office/drawing/2014/main" id="{7B3A56D1-D7FB-B5C8-37DA-3F27516EDA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02050" y="2454275"/>
            <a:ext cx="4648200" cy="609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DD4F"/>
              </a:gs>
              <a:gs pos="100000">
                <a:srgbClr val="FFFFFF"/>
              </a:gs>
            </a:gsLst>
            <a:lin ang="5400000" scaled="1"/>
          </a:gra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buFontTx/>
              <a:buNone/>
            </a:pPr>
            <a:r>
              <a:rPr lang="en-US" altLang="en-US" sz="2800">
                <a:solidFill>
                  <a:srgbClr val="0000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Assurance</a:t>
            </a:r>
          </a:p>
        </p:txBody>
      </p:sp>
      <p:sp>
        <p:nvSpPr>
          <p:cNvPr id="8" name="AutoShape 7">
            <a:extLst>
              <a:ext uri="{FF2B5EF4-FFF2-40B4-BE49-F238E27FC236}">
                <a16:creationId xmlns:a16="http://schemas.microsoft.com/office/drawing/2014/main" id="{D9B63E87-FD28-BC29-6991-51BB2D523B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02050" y="3079750"/>
            <a:ext cx="4648200" cy="609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DD4F"/>
              </a:gs>
              <a:gs pos="100000">
                <a:srgbClr val="FFFFFF"/>
              </a:gs>
            </a:gsLst>
            <a:lin ang="5400000" scaled="1"/>
          </a:gra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buFontTx/>
              <a:buNone/>
            </a:pPr>
            <a:r>
              <a:rPr lang="en-US" altLang="en-US" sz="2800">
                <a:solidFill>
                  <a:srgbClr val="0000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Empathy</a:t>
            </a:r>
          </a:p>
        </p:txBody>
      </p:sp>
      <p:sp>
        <p:nvSpPr>
          <p:cNvPr id="9" name="AutoShape 8">
            <a:extLst>
              <a:ext uri="{FF2B5EF4-FFF2-40B4-BE49-F238E27FC236}">
                <a16:creationId xmlns:a16="http://schemas.microsoft.com/office/drawing/2014/main" id="{622593AD-F708-7887-38D2-1D6EE2D07A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16338" y="3694113"/>
            <a:ext cx="4648200" cy="609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DD4F"/>
              </a:gs>
              <a:gs pos="100000">
                <a:srgbClr val="FFFFFF"/>
              </a:gs>
            </a:gsLst>
            <a:lin ang="5400000" scaled="1"/>
          </a:gra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buFontTx/>
              <a:buNone/>
            </a:pPr>
            <a:r>
              <a:rPr lang="en-US" altLang="en-US" sz="2800">
                <a:solidFill>
                  <a:srgbClr val="0000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Tangibles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D54AC237-60DF-198D-EF60-8AF24D8F6C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136526"/>
            <a:ext cx="8763000" cy="625475"/>
          </a:xfrm>
        </p:spPr>
        <p:txBody>
          <a:bodyPr>
            <a:normAutofit fontScale="90000"/>
          </a:bodyPr>
          <a:lstStyle/>
          <a:p>
            <a:br>
              <a:rPr lang="en-GB" altLang="en-US" b="1"/>
            </a:br>
            <a:r>
              <a:rPr lang="en-GB" altLang="en-US" sz="3600" b="1">
                <a:ea typeface="Calibri" panose="020F0502020204030204" pitchFamily="34" charset="0"/>
                <a:cs typeface="Times New Roman" panose="02020603050405020304" pitchFamily="18" charset="0"/>
              </a:rPr>
              <a:t>Service Quality</a:t>
            </a:r>
            <a:br>
              <a:rPr lang="en-GB" altLang="en-US" b="1"/>
            </a:br>
            <a:endParaRPr lang="en-GB" altLang="en-US"/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DB62B520-078E-032F-9FC6-FD4086EF2D4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676400" y="762001"/>
            <a:ext cx="8839200" cy="4805363"/>
          </a:xfrm>
        </p:spPr>
        <p:txBody>
          <a:bodyPr/>
          <a:lstStyle/>
          <a:p>
            <a:pPr marL="0" indent="0" algn="just">
              <a:buNone/>
              <a:defRPr/>
            </a:pPr>
            <a:r>
              <a:rPr lang="en-US" altLang="en-US" sz="4000" b="1" dirty="0"/>
              <a:t>Servicescape:</a:t>
            </a:r>
          </a:p>
          <a:p>
            <a:pPr marL="0" indent="0" algn="just">
              <a:buNone/>
              <a:defRPr/>
            </a:pPr>
            <a:r>
              <a:rPr lang="en-US" altLang="en-US" b="1" dirty="0"/>
              <a:t>Servicescape </a:t>
            </a:r>
            <a:r>
              <a:rPr lang="en-US" altLang="en-US" dirty="0"/>
              <a:t>is the impact on customer and employee behaviour of a service firm’s physical surroundings or environment.</a:t>
            </a:r>
          </a:p>
          <a:p>
            <a:pPr algn="just">
              <a:spcAft>
                <a:spcPts val="2400"/>
              </a:spcAft>
              <a:buFont typeface="Wingdings" panose="05000000000000000000" pitchFamily="2" charset="2"/>
              <a:buChar char="§"/>
              <a:defRPr/>
            </a:pPr>
            <a:r>
              <a:rPr lang="en-US" altLang="en-US" dirty="0"/>
              <a:t>The servicescape model recognises that the unique characteristics of services mean that the surroundings or physical environments where the service takes place are likely to affect customers and employees alike.</a:t>
            </a:r>
          </a:p>
          <a:p>
            <a:pPr marL="0" indent="0" algn="just">
              <a:buNone/>
              <a:defRPr/>
            </a:pPr>
            <a:endParaRPr lang="en-GB" altLang="en-US" dirty="0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B80EFEA1-DD84-6530-5407-F61EBB2822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F77ADD1-E32D-45C6-80E0-C2917E9BC5A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244D2D88-4E92-0B87-A259-D8CD8D3F91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136526"/>
            <a:ext cx="8763000" cy="625475"/>
          </a:xfrm>
        </p:spPr>
        <p:txBody>
          <a:bodyPr>
            <a:normAutofit fontScale="90000"/>
          </a:bodyPr>
          <a:lstStyle/>
          <a:p>
            <a:br>
              <a:rPr lang="en-GB" altLang="en-US" b="1"/>
            </a:br>
            <a:r>
              <a:rPr lang="en-GB" altLang="en-US" sz="3600" b="1">
                <a:ea typeface="Calibri" panose="020F0502020204030204" pitchFamily="34" charset="0"/>
                <a:cs typeface="Times New Roman" panose="02020603050405020304" pitchFamily="18" charset="0"/>
              </a:rPr>
              <a:t>Service Quality</a:t>
            </a:r>
            <a:br>
              <a:rPr lang="en-GB" altLang="en-US" b="1"/>
            </a:br>
            <a:endParaRPr lang="en-GB" altLang="en-US"/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B86A394F-A343-46F2-A65A-6E508DC0AE8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676400" y="762001"/>
            <a:ext cx="8839200" cy="4805363"/>
          </a:xfrm>
        </p:spPr>
        <p:txBody>
          <a:bodyPr/>
          <a:lstStyle/>
          <a:p>
            <a:pPr marL="0" indent="0" algn="just">
              <a:buNone/>
              <a:defRPr/>
            </a:pPr>
            <a:r>
              <a:rPr lang="en-US" altLang="en-US" sz="4400" b="1" dirty="0"/>
              <a:t>Strategic Roles of </a:t>
            </a:r>
            <a:r>
              <a:rPr lang="en-US" altLang="en-US" sz="4400" b="1" dirty="0" err="1"/>
              <a:t>Servicescapes</a:t>
            </a:r>
            <a:r>
              <a:rPr lang="en-US" altLang="en-US" sz="4000" b="1" dirty="0"/>
              <a:t>:</a:t>
            </a:r>
          </a:p>
          <a:p>
            <a:pPr>
              <a:spcBef>
                <a:spcPct val="0"/>
              </a:spcBef>
              <a:spcAft>
                <a:spcPts val="2400"/>
              </a:spcAft>
              <a:defRPr/>
            </a:pPr>
            <a:r>
              <a:rPr lang="en-US" altLang="en-US" sz="2400" dirty="0"/>
              <a:t>It provides a visual metaphor for an </a:t>
            </a:r>
            <a:r>
              <a:rPr lang="en-US" altLang="en-US" sz="2400" dirty="0" err="1"/>
              <a:t>organisation’s</a:t>
            </a:r>
            <a:r>
              <a:rPr lang="en-US" altLang="en-US" sz="2400" dirty="0"/>
              <a:t> total offering.</a:t>
            </a:r>
          </a:p>
          <a:p>
            <a:pPr>
              <a:spcBef>
                <a:spcPct val="0"/>
              </a:spcBef>
              <a:spcAft>
                <a:spcPts val="2400"/>
              </a:spcAft>
              <a:defRPr/>
            </a:pPr>
            <a:r>
              <a:rPr lang="en-US" altLang="en-US" sz="2400" dirty="0"/>
              <a:t>It can assume a facilitator role by either helping or hindering the ability of customers and employees to carry out their respective activities.</a:t>
            </a:r>
          </a:p>
          <a:p>
            <a:pPr>
              <a:spcBef>
                <a:spcPct val="0"/>
              </a:spcBef>
              <a:spcAft>
                <a:spcPts val="2400"/>
              </a:spcAft>
              <a:defRPr/>
            </a:pPr>
            <a:r>
              <a:rPr lang="en-US" altLang="en-US" sz="2400" dirty="0"/>
              <a:t>It can serve as a differentiator in </a:t>
            </a:r>
            <a:r>
              <a:rPr lang="en-US" altLang="en-US" sz="2400" dirty="0" err="1"/>
              <a:t>signalling</a:t>
            </a:r>
            <a:r>
              <a:rPr lang="en-US" altLang="en-US" sz="2400" dirty="0"/>
              <a:t> the intended market segment, positioning the </a:t>
            </a:r>
            <a:r>
              <a:rPr lang="en-US" altLang="en-US" sz="2400" dirty="0" err="1"/>
              <a:t>organisation</a:t>
            </a:r>
            <a:r>
              <a:rPr lang="en-US" altLang="en-US" sz="2400" dirty="0"/>
              <a:t> and conveying distinctiveness from competitors.</a:t>
            </a:r>
          </a:p>
          <a:p>
            <a:pPr marL="0" indent="0" algn="just">
              <a:buNone/>
              <a:defRPr/>
            </a:pPr>
            <a:endParaRPr lang="en-GB" altLang="en-US" dirty="0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7F09CBB5-215F-8098-AA7A-3BB897628BE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144BA1F-E4E1-4E59-8C83-5E130F9F4CAB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7F8553C6-D657-5C18-40C5-5A3F95C425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136526"/>
            <a:ext cx="8763000" cy="625475"/>
          </a:xfrm>
        </p:spPr>
        <p:txBody>
          <a:bodyPr>
            <a:normAutofit fontScale="90000"/>
          </a:bodyPr>
          <a:lstStyle/>
          <a:p>
            <a:br>
              <a:rPr lang="en-GB" altLang="en-US" b="1"/>
            </a:br>
            <a:r>
              <a:rPr lang="en-GB" altLang="en-US" sz="3600" b="1">
                <a:ea typeface="Calibri" panose="020F0502020204030204" pitchFamily="34" charset="0"/>
                <a:cs typeface="Times New Roman" panose="02020603050405020304" pitchFamily="18" charset="0"/>
              </a:rPr>
              <a:t>Service Quality</a:t>
            </a:r>
            <a:br>
              <a:rPr lang="en-GB" altLang="en-US" b="1"/>
            </a:br>
            <a:endParaRPr lang="en-GB" altLang="en-US"/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FDC2DECA-9EC5-6259-B871-510A79FC0BC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676400" y="762001"/>
            <a:ext cx="8839200" cy="4805363"/>
          </a:xfrm>
        </p:spPr>
        <p:txBody>
          <a:bodyPr/>
          <a:lstStyle/>
          <a:p>
            <a:pPr marL="0" indent="0" algn="just">
              <a:buNone/>
              <a:defRPr/>
            </a:pPr>
            <a:r>
              <a:rPr lang="en-US" altLang="en-US" b="1" dirty="0"/>
              <a:t>The Experience Space:</a:t>
            </a:r>
          </a:p>
          <a:p>
            <a:pPr>
              <a:spcBef>
                <a:spcPct val="0"/>
              </a:spcBef>
              <a:spcAft>
                <a:spcPts val="2400"/>
              </a:spcAft>
              <a:defRPr/>
            </a:pPr>
            <a:endParaRPr lang="en-US" altLang="en-US" sz="2000" dirty="0"/>
          </a:p>
          <a:p>
            <a:pPr>
              <a:spcBef>
                <a:spcPct val="0"/>
              </a:spcBef>
              <a:spcAft>
                <a:spcPts val="2400"/>
              </a:spcAft>
              <a:defRPr/>
            </a:pPr>
            <a:endParaRPr lang="en-US" altLang="en-US" sz="2400" dirty="0"/>
          </a:p>
          <a:p>
            <a:pPr>
              <a:spcBef>
                <a:spcPct val="0"/>
              </a:spcBef>
              <a:spcAft>
                <a:spcPts val="2400"/>
              </a:spcAft>
              <a:defRPr/>
            </a:pPr>
            <a:endParaRPr lang="en-US" altLang="en-US" sz="2400" dirty="0"/>
          </a:p>
          <a:p>
            <a:pPr>
              <a:spcBef>
                <a:spcPct val="0"/>
              </a:spcBef>
              <a:spcAft>
                <a:spcPts val="2400"/>
              </a:spcAft>
              <a:defRPr/>
            </a:pPr>
            <a:endParaRPr lang="en-US" altLang="en-US" sz="2400" dirty="0"/>
          </a:p>
          <a:p>
            <a:pPr>
              <a:spcBef>
                <a:spcPct val="0"/>
              </a:spcBef>
              <a:spcAft>
                <a:spcPts val="2400"/>
              </a:spcAft>
              <a:defRPr/>
            </a:pPr>
            <a:endParaRPr lang="en-US" altLang="en-US" sz="2400" dirty="0"/>
          </a:p>
          <a:p>
            <a:pPr>
              <a:spcBef>
                <a:spcPct val="0"/>
              </a:spcBef>
              <a:spcAft>
                <a:spcPts val="2400"/>
              </a:spcAft>
              <a:defRPr/>
            </a:pPr>
            <a:endParaRPr lang="en-US" altLang="en-US" sz="2400" dirty="0"/>
          </a:p>
          <a:p>
            <a:pPr>
              <a:spcBef>
                <a:spcPct val="0"/>
              </a:spcBef>
              <a:spcAft>
                <a:spcPts val="2400"/>
              </a:spcAft>
              <a:defRPr/>
            </a:pPr>
            <a:endParaRPr lang="en-US" altLang="en-US" sz="2400" dirty="0"/>
          </a:p>
          <a:p>
            <a:pPr marL="0" indent="0" algn="just">
              <a:buNone/>
              <a:defRPr/>
            </a:pPr>
            <a:endParaRPr lang="en-GB" altLang="en-US" dirty="0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275A3C55-F18D-04EB-0B68-6EDBD3A2A72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6F0A832-F29D-4A56-9592-E64E8BF926B7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26629" name="Picture 7">
            <a:extLst>
              <a:ext uri="{FF2B5EF4-FFF2-40B4-BE49-F238E27FC236}">
                <a16:creationId xmlns:a16="http://schemas.microsoft.com/office/drawing/2014/main" id="{A46BED7C-29F3-E76F-30A8-885A6ED3D9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1420813"/>
            <a:ext cx="5715000" cy="41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51F7182A-DE30-455E-1F02-66B99DD25D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136526"/>
            <a:ext cx="8763000" cy="625475"/>
          </a:xfrm>
        </p:spPr>
        <p:txBody>
          <a:bodyPr>
            <a:normAutofit fontScale="90000"/>
          </a:bodyPr>
          <a:lstStyle/>
          <a:p>
            <a:br>
              <a:rPr lang="en-GB" altLang="en-US" b="1"/>
            </a:br>
            <a:r>
              <a:rPr lang="en-GB" altLang="en-US" sz="3600" b="1">
                <a:ea typeface="Calibri" panose="020F0502020204030204" pitchFamily="34" charset="0"/>
                <a:cs typeface="Times New Roman" panose="02020603050405020304" pitchFamily="18" charset="0"/>
              </a:rPr>
              <a:t>Service Quality</a:t>
            </a:r>
            <a:br>
              <a:rPr lang="en-GB" altLang="en-US" b="1"/>
            </a:br>
            <a:endParaRPr lang="en-GB" altLang="en-US"/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F191AA61-A279-28D6-7C96-F0775F3EA04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676400" y="762001"/>
            <a:ext cx="8839200" cy="4805363"/>
          </a:xfrm>
        </p:spPr>
        <p:txBody>
          <a:bodyPr/>
          <a:lstStyle/>
          <a:p>
            <a:pPr marL="0" indent="0" algn="just">
              <a:buNone/>
              <a:defRPr/>
            </a:pPr>
            <a:r>
              <a:rPr lang="en-US" altLang="en-US" b="1" dirty="0"/>
              <a:t>Managing the senses to create the service environment:</a:t>
            </a:r>
          </a:p>
          <a:p>
            <a:pPr>
              <a:defRPr/>
            </a:pPr>
            <a:r>
              <a:rPr lang="en-US" altLang="en-US" sz="2400" dirty="0"/>
              <a:t>Sight</a:t>
            </a:r>
          </a:p>
          <a:p>
            <a:pPr>
              <a:defRPr/>
            </a:pPr>
            <a:r>
              <a:rPr lang="en-US" altLang="en-US" sz="2400" dirty="0"/>
              <a:t>Sound</a:t>
            </a:r>
          </a:p>
          <a:p>
            <a:pPr>
              <a:defRPr/>
            </a:pPr>
            <a:r>
              <a:rPr lang="en-US" altLang="en-US" sz="2400" dirty="0"/>
              <a:t>Touch </a:t>
            </a:r>
          </a:p>
          <a:p>
            <a:pPr>
              <a:defRPr/>
            </a:pPr>
            <a:r>
              <a:rPr lang="en-US" altLang="en-US" sz="2400" dirty="0"/>
              <a:t>Taste</a:t>
            </a:r>
          </a:p>
          <a:p>
            <a:pPr>
              <a:defRPr/>
            </a:pPr>
            <a:r>
              <a:rPr lang="en-US" altLang="en-US" sz="2400" dirty="0"/>
              <a:t>Smell</a:t>
            </a:r>
          </a:p>
          <a:p>
            <a:pPr>
              <a:defRPr/>
            </a:pPr>
            <a:endParaRPr lang="en-US" altLang="en-US" sz="2400" dirty="0"/>
          </a:p>
          <a:p>
            <a:pPr>
              <a:spcBef>
                <a:spcPct val="50000"/>
              </a:spcBef>
              <a:defRPr/>
            </a:pPr>
            <a:endParaRPr lang="en-US" altLang="en-US" sz="1400" dirty="0"/>
          </a:p>
          <a:p>
            <a:pPr>
              <a:spcBef>
                <a:spcPct val="50000"/>
              </a:spcBef>
              <a:defRPr/>
            </a:pPr>
            <a:r>
              <a:rPr lang="en-US" altLang="en-US" sz="1400" i="1" dirty="0"/>
              <a:t>Uniforms are a core marketing feature and are designed to support the brand image of the company. McDonald’s in the United Kingdom have staff uniforms designed by fashion designer Bruce Oldfield.</a:t>
            </a: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5368F185-D05C-0EC1-D825-ECB5D82D944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7DAF334-3670-479A-8190-85111916C3AB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27653" name="Picture 2">
            <a:extLst>
              <a:ext uri="{FF2B5EF4-FFF2-40B4-BE49-F238E27FC236}">
                <a16:creationId xmlns:a16="http://schemas.microsoft.com/office/drawing/2014/main" id="{0E2E514F-6C22-520B-F85C-718793F44C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1600200"/>
            <a:ext cx="3005138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5094D012-F882-B814-B895-799867C3EE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136526"/>
            <a:ext cx="8763000" cy="625475"/>
          </a:xfrm>
        </p:spPr>
        <p:txBody>
          <a:bodyPr>
            <a:normAutofit fontScale="90000"/>
          </a:bodyPr>
          <a:lstStyle/>
          <a:p>
            <a:br>
              <a:rPr lang="en-GB" altLang="en-US" b="1"/>
            </a:br>
            <a:r>
              <a:rPr lang="en-GB" altLang="en-US" sz="3600" b="1">
                <a:ea typeface="Calibri" panose="020F0502020204030204" pitchFamily="34" charset="0"/>
                <a:cs typeface="Times New Roman" panose="02020603050405020304" pitchFamily="18" charset="0"/>
              </a:rPr>
              <a:t>Service Quality</a:t>
            </a:r>
            <a:br>
              <a:rPr lang="en-GB" altLang="en-US" b="1"/>
            </a:br>
            <a:endParaRPr lang="en-GB" altLang="en-US"/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A9AE0CC3-5923-6478-1560-05A2B2CE16F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676400" y="762001"/>
            <a:ext cx="8839200" cy="4805363"/>
          </a:xfrm>
        </p:spPr>
        <p:txBody>
          <a:bodyPr/>
          <a:lstStyle/>
          <a:p>
            <a:pPr marL="457200" lvl="1" indent="0">
              <a:buNone/>
              <a:defRPr/>
            </a:pPr>
            <a:r>
              <a:rPr lang="en-GB" altLang="en-US" sz="3200" b="1" dirty="0"/>
              <a:t>Challenges with Service Quality are:</a:t>
            </a:r>
          </a:p>
          <a:p>
            <a:pPr algn="just">
              <a:lnSpc>
                <a:spcPct val="90000"/>
              </a:lnSpc>
              <a:spcBef>
                <a:spcPct val="40000"/>
              </a:spcBef>
              <a:defRPr/>
            </a:pPr>
            <a:r>
              <a:rPr lang="en-GB" altLang="en-US" sz="3000" dirty="0"/>
              <a:t>Customer value is dynamic not static</a:t>
            </a:r>
          </a:p>
          <a:p>
            <a:pPr algn="just">
              <a:lnSpc>
                <a:spcPct val="90000"/>
              </a:lnSpc>
              <a:spcBef>
                <a:spcPct val="40000"/>
              </a:spcBef>
              <a:defRPr/>
            </a:pPr>
            <a:r>
              <a:rPr lang="en-GB" altLang="en-US" sz="3000" dirty="0"/>
              <a:t>Customer expectations often change</a:t>
            </a:r>
          </a:p>
          <a:p>
            <a:pPr algn="just">
              <a:lnSpc>
                <a:spcPct val="90000"/>
              </a:lnSpc>
              <a:spcBef>
                <a:spcPct val="40000"/>
              </a:spcBef>
              <a:defRPr/>
            </a:pPr>
            <a:r>
              <a:rPr lang="en-GB" altLang="en-US" sz="3000" dirty="0"/>
              <a:t>Different customers have different expectations</a:t>
            </a:r>
          </a:p>
          <a:p>
            <a:pPr algn="just">
              <a:lnSpc>
                <a:spcPct val="90000"/>
              </a:lnSpc>
              <a:spcBef>
                <a:spcPct val="40000"/>
              </a:spcBef>
              <a:defRPr/>
            </a:pPr>
            <a:r>
              <a:rPr lang="en-GB" altLang="en-US" sz="3000" dirty="0"/>
              <a:t>Each customer contact is a “moment of truth”</a:t>
            </a:r>
          </a:p>
          <a:p>
            <a:pPr algn="just">
              <a:lnSpc>
                <a:spcPct val="90000"/>
              </a:lnSpc>
              <a:spcBef>
                <a:spcPct val="40000"/>
              </a:spcBef>
              <a:defRPr/>
            </a:pPr>
            <a:r>
              <a:rPr lang="en-GB" altLang="en-US" sz="3000" dirty="0"/>
              <a:t>Customer participation can affect perception of quality</a:t>
            </a:r>
          </a:p>
          <a:p>
            <a:pPr algn="just">
              <a:lnSpc>
                <a:spcPct val="90000"/>
              </a:lnSpc>
              <a:spcBef>
                <a:spcPct val="40000"/>
              </a:spcBef>
              <a:defRPr/>
            </a:pPr>
            <a:r>
              <a:rPr lang="en-GB" altLang="en-US" sz="3000" dirty="0"/>
              <a:t>Fail-</a:t>
            </a:r>
            <a:r>
              <a:rPr lang="en-GB" altLang="en-US" sz="3000" dirty="0" err="1"/>
              <a:t>safing</a:t>
            </a:r>
            <a:r>
              <a:rPr lang="en-GB" altLang="en-US" sz="3000" dirty="0"/>
              <a:t> must be designed into the system</a:t>
            </a:r>
          </a:p>
          <a:p>
            <a:pPr marL="0" indent="0" algn="just">
              <a:buNone/>
              <a:defRPr/>
            </a:pPr>
            <a:endParaRPr lang="en-GB" altLang="en-US" dirty="0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5EB70ABB-4D9B-EEC6-C1BB-C25A764D65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221DC44-3738-4F71-9A9D-6A4F4593B4C6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D74BA017-29E9-23A6-61DE-DEE45799F39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136526"/>
            <a:ext cx="8763000" cy="625475"/>
          </a:xfrm>
        </p:spPr>
        <p:txBody>
          <a:bodyPr>
            <a:normAutofit fontScale="90000"/>
          </a:bodyPr>
          <a:lstStyle/>
          <a:p>
            <a:br>
              <a:rPr lang="en-GB" altLang="en-US" b="1"/>
            </a:br>
            <a:r>
              <a:rPr lang="en-GB" altLang="en-US" sz="3600" b="1">
                <a:ea typeface="Calibri" panose="020F0502020204030204" pitchFamily="34" charset="0"/>
                <a:cs typeface="Times New Roman" panose="02020603050405020304" pitchFamily="18" charset="0"/>
              </a:rPr>
              <a:t>Service Quality</a:t>
            </a:r>
            <a:br>
              <a:rPr lang="en-GB" altLang="en-US" b="1"/>
            </a:br>
            <a:endParaRPr lang="en-GB" altLang="en-US"/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6F07B7B7-5FF9-794A-3FAE-F4A5347204E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676400" y="762001"/>
            <a:ext cx="8839200" cy="4805363"/>
          </a:xfrm>
        </p:spPr>
        <p:txBody>
          <a:bodyPr/>
          <a:lstStyle/>
          <a:p>
            <a:pPr marL="0" indent="0" algn="just">
              <a:buNone/>
              <a:defRPr/>
            </a:pPr>
            <a:r>
              <a:rPr lang="en-US" altLang="en-US" sz="4400" b="1" dirty="0"/>
              <a:t>Marketing Discussion</a:t>
            </a:r>
            <a:r>
              <a:rPr lang="en-US" altLang="en-US" sz="4000" b="1" dirty="0"/>
              <a:t>:</a:t>
            </a:r>
          </a:p>
          <a:p>
            <a:pPr>
              <a:spcBef>
                <a:spcPct val="0"/>
              </a:spcBef>
              <a:spcAft>
                <a:spcPts val="2400"/>
              </a:spcAft>
              <a:buNone/>
              <a:defRPr/>
            </a:pPr>
            <a:r>
              <a:rPr lang="en-US" altLang="en-US" dirty="0"/>
              <a:t>How would you design a service experience using all the five senses within the following areas: </a:t>
            </a:r>
          </a:p>
          <a:p>
            <a:pPr lvl="1">
              <a:spcBef>
                <a:spcPct val="0"/>
              </a:spcBef>
              <a:spcAft>
                <a:spcPts val="2400"/>
              </a:spcAft>
              <a:defRPr/>
            </a:pPr>
            <a:r>
              <a:rPr lang="en-US" altLang="en-US" dirty="0"/>
              <a:t>A fast-food restaurant</a:t>
            </a:r>
          </a:p>
          <a:p>
            <a:pPr lvl="1">
              <a:spcBef>
                <a:spcPct val="0"/>
              </a:spcBef>
              <a:spcAft>
                <a:spcPts val="2400"/>
              </a:spcAft>
              <a:defRPr/>
            </a:pPr>
            <a:r>
              <a:rPr lang="en-US" altLang="en-US" dirty="0"/>
              <a:t>A top-quality clothes shop</a:t>
            </a:r>
          </a:p>
          <a:p>
            <a:pPr lvl="1">
              <a:spcBef>
                <a:spcPct val="0"/>
              </a:spcBef>
              <a:spcAft>
                <a:spcPts val="2400"/>
              </a:spcAft>
              <a:defRPr/>
            </a:pPr>
            <a:r>
              <a:rPr lang="en-US" altLang="en-US" dirty="0"/>
              <a:t>A middle-income hairdresser</a:t>
            </a:r>
            <a:endParaRPr lang="en-GB" altLang="en-US" dirty="0"/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EB3B5D0F-360F-317A-D030-455B5C63CF9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3CBC5CB-5123-4A24-82E4-CFB6E5620242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37EF4A05-9608-6C58-50F3-824874F053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09726" y="136526"/>
            <a:ext cx="8829675" cy="701675"/>
          </a:xfrm>
        </p:spPr>
        <p:txBody>
          <a:bodyPr/>
          <a:lstStyle/>
          <a:p>
            <a:pPr eaLnBrk="1" hangingPunct="1"/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Further Readings for Week 5.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9ED6E0DD-72C8-024D-6739-2C8DE6D6E99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14475" y="990600"/>
            <a:ext cx="9067800" cy="4724400"/>
          </a:xfrm>
        </p:spPr>
        <p:txBody>
          <a:bodyPr/>
          <a:lstStyle/>
          <a:p>
            <a:pPr marL="0" indent="0" algn="just">
              <a:buNone/>
              <a:defRPr/>
            </a:pPr>
            <a:r>
              <a:rPr lang="en-GB" sz="2400" b="1" dirty="0"/>
              <a:t>Article:</a:t>
            </a:r>
            <a:endParaRPr lang="en-GB" sz="2400" dirty="0"/>
          </a:p>
          <a:p>
            <a:pPr algn="just">
              <a:defRPr/>
            </a:pPr>
            <a:r>
              <a:rPr lang="en-GB" sz="2400" dirty="0"/>
              <a:t>Parasuraman, A., Valarie Zeithaml, and Leonard Berry (1985), "A Conceptual Model of Service Quality and Its Implications for Future Research," Journal of Marketing, 49 (Fall), 41-50 </a:t>
            </a:r>
          </a:p>
          <a:p>
            <a:pPr algn="just">
              <a:defRPr/>
            </a:pPr>
            <a:r>
              <a:rPr lang="en-US" altLang="en-US" sz="2400" dirty="0"/>
              <a:t>Prahalad, C. K. and Ramaswamy, V. (2003) The New Frontier of Experience Innovation, </a:t>
            </a:r>
            <a:r>
              <a:rPr lang="en-US" altLang="en-US" sz="2400" i="1" dirty="0"/>
              <a:t>MIT Sloan Management Review</a:t>
            </a:r>
            <a:r>
              <a:rPr lang="en-US" altLang="en-US" sz="2400" dirty="0"/>
              <a:t>, 44(4), 12–18.</a:t>
            </a:r>
            <a:endParaRPr lang="en-GB" sz="2400" dirty="0"/>
          </a:p>
          <a:p>
            <a:pPr algn="just">
              <a:defRPr/>
            </a:pPr>
            <a:endParaRPr lang="en-GB" sz="2400" dirty="0"/>
          </a:p>
          <a:p>
            <a:pPr marL="0" indent="0" algn="just">
              <a:buNone/>
              <a:defRPr/>
            </a:pPr>
            <a:r>
              <a:rPr lang="en-GB" sz="2400" b="1" dirty="0"/>
              <a:t>Case Study:</a:t>
            </a:r>
          </a:p>
          <a:p>
            <a:pPr marL="0" indent="0" algn="just">
              <a:buNone/>
              <a:defRPr/>
            </a:pPr>
            <a:r>
              <a:rPr lang="en-GB" sz="2400" b="1" dirty="0"/>
              <a:t>Cheap but no Longer Nasty - Evolution at Ryanair</a:t>
            </a:r>
          </a:p>
          <a:p>
            <a:pPr marL="0" indent="0" algn="just">
              <a:buNone/>
              <a:defRPr/>
            </a:pPr>
            <a:endParaRPr lang="en-GB" sz="2400" b="1" dirty="0"/>
          </a:p>
          <a:p>
            <a:pPr marL="0" indent="0" algn="just">
              <a:buNone/>
              <a:defRPr/>
            </a:pPr>
            <a:endParaRPr lang="en-GB" altLang="en-US" sz="2400" b="1" dirty="0">
              <a:solidFill>
                <a:srgbClr val="0070C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  <a:p>
            <a:pPr marL="0" indent="0" algn="just">
              <a:buNone/>
              <a:defRPr/>
            </a:pPr>
            <a:endParaRPr lang="en-GB" altLang="en-US" sz="2400" b="1" dirty="0">
              <a:solidFill>
                <a:srgbClr val="0070C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0724" name="Slide Number Placeholder 4">
            <a:extLst>
              <a:ext uri="{FF2B5EF4-FFF2-40B4-BE49-F238E27FC236}">
                <a16:creationId xmlns:a16="http://schemas.microsoft.com/office/drawing/2014/main" id="{B84842CB-7934-4F6B-C4A9-D3A2BDF9A4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EDC27FF-63CA-4ACD-B6FC-686DCBB12663}" type="slidenum">
              <a:rPr lang="en-GB" altLang="en-US" sz="120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30725" name="Picture 3">
            <a:extLst>
              <a:ext uri="{FF2B5EF4-FFF2-40B4-BE49-F238E27FC236}">
                <a16:creationId xmlns:a16="http://schemas.microsoft.com/office/drawing/2014/main" id="{CBACCB1B-9A0D-312E-B437-FFEBED02D3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1989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D0F4C918-BEEA-90AF-8BA8-2AEFEEE32A7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09726" y="106364"/>
            <a:ext cx="8829675" cy="731837"/>
          </a:xfrm>
        </p:spPr>
        <p:txBody>
          <a:bodyPr/>
          <a:lstStyle/>
          <a:p>
            <a:pPr eaLnBrk="1" hangingPunct="1"/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References.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656DE7D8-FE42-E7CE-290F-B873E61CEA9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14475" y="838200"/>
            <a:ext cx="9067800" cy="4800600"/>
          </a:xfrm>
        </p:spPr>
        <p:txBody>
          <a:bodyPr/>
          <a:lstStyle/>
          <a:p>
            <a:pPr algn="just"/>
            <a:r>
              <a:rPr lang="en-GB" altLang="en-US" sz="2000"/>
              <a:t>Dawkins, P. and F. Reichheld (1990), "Customer Retention as a Competitive Weapon," Directors and Boards, 14 (Summer), 42-47 </a:t>
            </a:r>
          </a:p>
          <a:p>
            <a:pPr algn="just"/>
            <a:r>
              <a:rPr lang="en-GB" altLang="en-US" sz="2000"/>
              <a:t>Estañol, M., Marcos, E., Oriol, X., Pérez, F.J., Teniente, E., Vara, J.M.: Validation of service blueprint models by means of formal simulation techniques. In: ServiceOriented Computing, ICSOC 2017. pp. 8095. Springer (2017) </a:t>
            </a:r>
          </a:p>
          <a:p>
            <a:pPr algn="just"/>
            <a:r>
              <a:rPr lang="en-US" altLang="en-US" sz="2000"/>
              <a:t>Gummesson, E., (2002) </a:t>
            </a:r>
            <a:r>
              <a:rPr lang="en-US" altLang="en-US" sz="2000" i="1"/>
              <a:t>Total Relationship Marketing, </a:t>
            </a:r>
            <a:r>
              <a:rPr lang="en-US" altLang="en-US" sz="2000"/>
              <a:t>2nd edn, London: Elsevier </a:t>
            </a:r>
          </a:p>
          <a:p>
            <a:pPr algn="just"/>
            <a:r>
              <a:rPr lang="en-US" altLang="en-US" sz="2000"/>
              <a:t>Metters, King-Metters, Pullman, Walton (2006).  </a:t>
            </a:r>
            <a:r>
              <a:rPr lang="en-US" altLang="en-US" sz="2000" i="1"/>
              <a:t>Successful Service Operations Management</a:t>
            </a:r>
            <a:r>
              <a:rPr lang="en-US" altLang="en-US" sz="2000"/>
              <a:t> 2ed., Thomson.</a:t>
            </a:r>
          </a:p>
          <a:p>
            <a:pPr algn="just"/>
            <a:r>
              <a:rPr lang="en-GB" altLang="en-US" sz="2000"/>
              <a:t>Parasuraman, A., Valarie Zeithaml, and Leonard Berry (1985), "A Conceptual Model of Service Quality and Its Implications for Future Research," Journal of Marketing, 49 (Fall), 41-50. </a:t>
            </a:r>
          </a:p>
          <a:p>
            <a:pPr algn="just"/>
            <a:r>
              <a:rPr lang="en-US" altLang="en-US" sz="2000"/>
              <a:t>Prahalad, C. K. and Ramaswamy, V. (2003). The New Frontier of Experience Innovation, </a:t>
            </a:r>
            <a:r>
              <a:rPr lang="en-US" altLang="en-US" sz="2000" i="1"/>
              <a:t>MIT Sloan Management Review</a:t>
            </a:r>
            <a:r>
              <a:rPr lang="en-US" altLang="en-US" sz="2000"/>
              <a:t>, 44(4), 12–18</a:t>
            </a:r>
            <a:r>
              <a:rPr lang="en-US" altLang="en-US" sz="2400"/>
              <a:t>.</a:t>
            </a:r>
            <a:endParaRPr lang="en-GB" altLang="en-US" sz="2400"/>
          </a:p>
          <a:p>
            <a:pPr algn="just"/>
            <a:endParaRPr lang="en-GB" altLang="en-US" sz="1600"/>
          </a:p>
          <a:p>
            <a:pPr algn="just"/>
            <a:endParaRPr lang="en-GB" altLang="en-US" sz="1600"/>
          </a:p>
        </p:txBody>
      </p:sp>
      <p:sp>
        <p:nvSpPr>
          <p:cNvPr id="32772" name="Slide Number Placeholder 4">
            <a:extLst>
              <a:ext uri="{FF2B5EF4-FFF2-40B4-BE49-F238E27FC236}">
                <a16:creationId xmlns:a16="http://schemas.microsoft.com/office/drawing/2014/main" id="{92B92B60-D50C-0B23-2463-86C7DA0C0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1D44397-774F-43C2-88C2-4451337BDF26}" type="slidenum">
              <a:rPr lang="en-GB" altLang="en-US" sz="120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32773" name="Picture 3">
            <a:extLst>
              <a:ext uri="{FF2B5EF4-FFF2-40B4-BE49-F238E27FC236}">
                <a16:creationId xmlns:a16="http://schemas.microsoft.com/office/drawing/2014/main" id="{8534C652-FB5B-974F-8EB1-96C5FC5AEB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1989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DC037EBA-2DBF-24F6-2EFA-D212464A947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6400" y="152400"/>
            <a:ext cx="8534400" cy="990600"/>
          </a:xfrm>
        </p:spPr>
        <p:txBody>
          <a:bodyPr/>
          <a:lstStyle/>
          <a:p>
            <a:r>
              <a:rPr lang="en-GB" altLang="en-US" sz="4000" b="1"/>
              <a:t>Marketing Management</a:t>
            </a:r>
            <a:endParaRPr lang="en-GB" altLang="en-US" sz="4000"/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5890C3D6-CE3D-3824-43F7-F80186C818E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19275" y="1066800"/>
            <a:ext cx="8534400" cy="41910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400"/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sz="4000" b="1"/>
              <a:t>    Any Question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400"/>
          </a:p>
        </p:txBody>
      </p:sp>
      <p:pic>
        <p:nvPicPr>
          <p:cNvPr id="34820" name="Picture 5" descr="Image result for any questions gif">
            <a:extLst>
              <a:ext uri="{FF2B5EF4-FFF2-40B4-BE49-F238E27FC236}">
                <a16:creationId xmlns:a16="http://schemas.microsoft.com/office/drawing/2014/main" id="{F24AC536-6508-C305-5AE6-95DE1AD4D2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286000"/>
            <a:ext cx="6553200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1226</Words>
  <Application>Microsoft Office PowerPoint</Application>
  <PresentationFormat>Widescreen</PresentationFormat>
  <Paragraphs>222</Paragraphs>
  <Slides>25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Calibri Light</vt:lpstr>
      <vt:lpstr>Myriad Pro</vt:lpstr>
      <vt:lpstr>Tahoma</vt:lpstr>
      <vt:lpstr>Wingdings</vt:lpstr>
      <vt:lpstr>Office Theme</vt:lpstr>
      <vt:lpstr>MBA – Master of Business Administration  LCMB7024   Marketing Management   </vt:lpstr>
      <vt:lpstr>          Week 4 Lecture  7 Service Quality         </vt:lpstr>
      <vt:lpstr> Service Quality </vt:lpstr>
      <vt:lpstr> Service Defined </vt:lpstr>
      <vt:lpstr> Service Quality </vt:lpstr>
      <vt:lpstr> Service Quality </vt:lpstr>
      <vt:lpstr> Service Quality </vt:lpstr>
      <vt:lpstr> Service Quality </vt:lpstr>
      <vt:lpstr>  Service Quality  </vt:lpstr>
      <vt:lpstr> Service Quality </vt:lpstr>
      <vt:lpstr> Service Quality </vt:lpstr>
      <vt:lpstr> Service Quality </vt:lpstr>
      <vt:lpstr> Service Quality </vt:lpstr>
      <vt:lpstr> Service Quality </vt:lpstr>
      <vt:lpstr> Service Quality </vt:lpstr>
      <vt:lpstr>Service Quality</vt:lpstr>
      <vt:lpstr> Service Quality </vt:lpstr>
      <vt:lpstr> Service Quality </vt:lpstr>
      <vt:lpstr> Service Quality </vt:lpstr>
      <vt:lpstr> Service Quality </vt:lpstr>
      <vt:lpstr> Service Quality </vt:lpstr>
      <vt:lpstr> Service Quality </vt:lpstr>
      <vt:lpstr>Further Readings for Week 5.</vt:lpstr>
      <vt:lpstr>References.</vt:lpstr>
      <vt:lpstr>Marketing Management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 – Master of Business Administration  LCMB7024   Marketing Management</dc:title>
  <dc:creator>Efua Adams</dc:creator>
  <cp:lastModifiedBy>Efua Adams</cp:lastModifiedBy>
  <cp:revision>2</cp:revision>
  <dcterms:created xsi:type="dcterms:W3CDTF">2023-09-08T19:28:32Z</dcterms:created>
  <dcterms:modified xsi:type="dcterms:W3CDTF">2023-09-25T21:30:25Z</dcterms:modified>
</cp:coreProperties>
</file>