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2"/>
  </p:notesMasterIdLst>
  <p:handoutMasterIdLst>
    <p:handoutMasterId r:id="rId23"/>
  </p:handoutMasterIdLst>
  <p:sldIdLst>
    <p:sldId id="305" r:id="rId5"/>
    <p:sldId id="296" r:id="rId6"/>
    <p:sldId id="306" r:id="rId7"/>
    <p:sldId id="319" r:id="rId8"/>
    <p:sldId id="320" r:id="rId9"/>
    <p:sldId id="321" r:id="rId10"/>
    <p:sldId id="322" r:id="rId11"/>
    <p:sldId id="323" r:id="rId12"/>
    <p:sldId id="324" r:id="rId13"/>
    <p:sldId id="325" r:id="rId14"/>
    <p:sldId id="326" r:id="rId15"/>
    <p:sldId id="327" r:id="rId16"/>
    <p:sldId id="328" r:id="rId17"/>
    <p:sldId id="329" r:id="rId18"/>
    <p:sldId id="315" r:id="rId19"/>
    <p:sldId id="316" r:id="rId20"/>
    <p:sldId id="330" r:id="rId21"/>
  </p:sldIdLst>
  <p:sldSz cx="12192000" cy="6858000"/>
  <p:notesSz cx="6858000" cy="9144000"/>
  <p:custDataLst>
    <p:tags r:id="rId24"/>
  </p:custDataLst>
  <p:defaultTextStyle>
    <a:defPPr rtl="0">
      <a:defRPr lang="zh-CN"/>
    </a:defPPr>
    <a:lvl1pPr marL="0" algn="l" defTabSz="914400" rtl="0" eaLnBrk="1" latinLnBrk="0" hangingPunct="1">
      <a:defRPr lang="zh-CN" sz="1800" kern="1200">
        <a:solidFill>
          <a:schemeClr val="tx1"/>
        </a:solidFill>
        <a:latin typeface="+mn-lt"/>
        <a:ea typeface="+mn-ea"/>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lang="zh-CN"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4" name="作者"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879" autoAdjust="0"/>
  </p:normalViewPr>
  <p:slideViewPr>
    <p:cSldViewPr snapToGrid="0">
      <p:cViewPr varScale="1">
        <p:scale>
          <a:sx n="104" d="100"/>
          <a:sy n="104" d="100"/>
        </p:scale>
        <p:origin x="216" y="8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9" d="100"/>
          <a:sy n="79" d="100"/>
        </p:scale>
        <p:origin x="393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1#1" qsCatId="simple" csTypeId="urn:microsoft.com/office/officeart/2005/8/colors/accent1_2#1" csCatId="accent1" phldr="1"/>
      <dgm:spPr/>
      <dgm:t>
        <a:bodyPr rtlCol="0"/>
        <a:lstStyle>
          <a:defPPr>
            <a:defRPr lang="zh-CN"/>
          </a:defPPr>
        </a:lstStyle>
        <a:p>
          <a:pPr rtl="0"/>
          <a:endParaRPr lang="zh-CN"/>
        </a:p>
      </dgm:t>
    </dgm:pt>
    <dgm:pt modelId="{58FF46FB-368D-4E9C-A650-0513B8879DA8}">
      <dgm:prSet phldr="0"/>
      <dgm:spPr/>
      <dgm:t>
        <a:bodyPr rtlCol="0"/>
        <a:lstStyle>
          <a:defPPr>
            <a:defRPr lang="zh-CN"/>
          </a:defPPr>
        </a:lstStyle>
        <a:p>
          <a:r>
            <a:rPr lang="zh-CN" b="0" dirty="0">
              <a:solidFill>
                <a:schemeClr val="accent3"/>
              </a:solidFill>
              <a:latin typeface="+mj-lt"/>
              <a:ea typeface="Microsoft YaHei UI" panose="020B0503020204020204" pitchFamily="18" charset="-122"/>
            </a:rPr>
            <a:t>20</a:t>
          </a:r>
          <a:r>
            <a:rPr lang="en-US" altLang="zh-CN" b="0" dirty="0">
              <a:solidFill>
                <a:schemeClr val="accent3"/>
              </a:solidFill>
              <a:latin typeface="+mj-lt"/>
              <a:ea typeface="Microsoft YaHei UI" panose="020B0503020204020204" pitchFamily="18" charset="-122"/>
            </a:rPr>
            <a:t>24/07/01-2024/08/31</a:t>
          </a:r>
          <a:endParaRPr lang="zh-CN" b="0" dirty="0">
            <a:solidFill>
              <a:schemeClr val="accent3"/>
            </a:solidFill>
            <a:latin typeface="+mj-lt"/>
            <a:ea typeface="Microsoft YaHei UI" panose="020B0503020204020204" pitchFamily="18" charset="-122"/>
          </a:endParaRPr>
        </a:p>
      </dgm:t>
    </dgm:pt>
    <dgm:pt modelId="{11DFA284-5E99-474D-BF05-364A45269DC7}" type="parTrans" cxnId="{C5645B39-CB65-4A0A-B369-E455C3B827C3}">
      <dgm:prSet/>
      <dgm:spPr/>
      <dgm:t>
        <a:bodyPr rtlCol="0"/>
        <a:lstStyle>
          <a:defPPr>
            <a:defRPr lang="zh-CN"/>
          </a:defPPr>
        </a:lstStyle>
        <a:p>
          <a:pPr rtl="0"/>
          <a:endParaRPr lang="zh-CN">
            <a:latin typeface="+mj-lt"/>
          </a:endParaRPr>
        </a:p>
      </dgm:t>
    </dgm:pt>
    <dgm:pt modelId="{CFA40740-0682-470C-AD5A-CFF53CD12BD2}" type="sibTrans" cxnId="{C5645B39-CB65-4A0A-B369-E455C3B827C3}">
      <dgm:prSet/>
      <dgm:spPr/>
      <dgm:t>
        <a:bodyPr rtlCol="0"/>
        <a:lstStyle>
          <a:defPPr>
            <a:defRPr lang="zh-CN"/>
          </a:defPPr>
        </a:lstStyle>
        <a:p>
          <a:pPr rtl="0"/>
          <a:endParaRPr lang="zh-CN">
            <a:latin typeface="+mj-lt"/>
          </a:endParaRPr>
        </a:p>
      </dgm:t>
    </dgm:pt>
    <dgm:pt modelId="{9A875394-CA1E-4432-AEEB-9054FCFF5E0E}">
      <dgm:prSet phldr="0" custT="1"/>
      <dgm:spPr/>
      <dgm:t>
        <a:bodyPr rtlCol="0"/>
        <a:lstStyle>
          <a:defPPr>
            <a:defRPr lang="zh-CN"/>
          </a:defPPr>
        </a:lstStyle>
        <a:p>
          <a:r>
            <a:rPr lang="en-US" altLang="zh-CN" sz="1200" b="0" i="0" dirty="0">
              <a:solidFill>
                <a:schemeClr val="accent3"/>
              </a:solidFill>
              <a:latin typeface="+mj-lt"/>
              <a:ea typeface="Microsoft YaHei UI Light" panose="020B0502040204020203" pitchFamily="34" charset="-122"/>
              <a:cs typeface="Gill Sans Light" panose="020B0302020104020203" pitchFamily="34" charset="-79"/>
            </a:rPr>
            <a:t>Writing of the literature review, research background, aims, questions and significance</a:t>
          </a:r>
          <a:endParaRPr lang="zh-CN" sz="1200" b="0" i="0" dirty="0">
            <a:solidFill>
              <a:schemeClr val="accent3"/>
            </a:solidFill>
            <a:latin typeface="+mj-lt"/>
            <a:ea typeface="Microsoft YaHei UI Light" panose="020B0502040204020203" pitchFamily="34" charset="-122"/>
            <a:cs typeface="Gill Sans Light" panose="020B0302020104020203" pitchFamily="34" charset="-79"/>
          </a:endParaRPr>
        </a:p>
      </dgm:t>
    </dgm:pt>
    <dgm:pt modelId="{FCC92BDD-6EA3-421D-9DA8-7D3A12D003B6}" type="parTrans" cxnId="{B659504B-18E4-4D89-A17C-34ABB280AE52}">
      <dgm:prSet/>
      <dgm:spPr/>
      <dgm:t>
        <a:bodyPr rtlCol="0"/>
        <a:lstStyle>
          <a:defPPr>
            <a:defRPr lang="zh-CN"/>
          </a:defPPr>
        </a:lstStyle>
        <a:p>
          <a:pPr rtl="0"/>
          <a:endParaRPr lang="zh-CN">
            <a:latin typeface="+mj-lt"/>
          </a:endParaRPr>
        </a:p>
      </dgm:t>
    </dgm:pt>
    <dgm:pt modelId="{0314452B-82A0-42F4-9551-DF00CFFC3580}" type="sibTrans" cxnId="{B659504B-18E4-4D89-A17C-34ABB280AE52}">
      <dgm:prSet/>
      <dgm:spPr/>
      <dgm:t>
        <a:bodyPr rtlCol="0"/>
        <a:lstStyle>
          <a:defPPr>
            <a:defRPr lang="zh-CN"/>
          </a:defPPr>
        </a:lstStyle>
        <a:p>
          <a:pPr rtl="0"/>
          <a:endParaRPr lang="zh-CN">
            <a:latin typeface="+mj-lt"/>
          </a:endParaRPr>
        </a:p>
      </dgm:t>
    </dgm:pt>
    <dgm:pt modelId="{D05E1923-5021-40F7-B4EF-E582E23A699D}">
      <dgm:prSet phldr="0"/>
      <dgm:spPr/>
      <dgm:t>
        <a:bodyPr rtlCol="0"/>
        <a:lstStyle>
          <a:defPPr>
            <a:defRPr lang="zh-CN"/>
          </a:defPPr>
        </a:lstStyle>
        <a:p>
          <a:r>
            <a:rPr lang="zh-CN" b="0" dirty="0">
              <a:solidFill>
                <a:schemeClr val="accent3"/>
              </a:solidFill>
              <a:latin typeface="+mj-lt"/>
              <a:ea typeface="Microsoft YaHei UI" panose="020B0503020204020204" pitchFamily="18" charset="-122"/>
            </a:rPr>
            <a:t>20</a:t>
          </a:r>
          <a:r>
            <a:rPr lang="en-US" altLang="zh-CN" b="0" dirty="0">
              <a:solidFill>
                <a:schemeClr val="accent3"/>
              </a:solidFill>
              <a:latin typeface="+mj-lt"/>
              <a:ea typeface="Microsoft YaHei UI" panose="020B0503020204020204" pitchFamily="18" charset="-122"/>
            </a:rPr>
            <a:t>24/09/01-2024/12/31</a:t>
          </a:r>
          <a:endParaRPr lang="zh-CN" b="0" dirty="0">
            <a:solidFill>
              <a:schemeClr val="accent3"/>
            </a:solidFill>
            <a:latin typeface="+mj-lt"/>
            <a:ea typeface="Microsoft YaHei UI" panose="020B0503020204020204" pitchFamily="18" charset="-122"/>
          </a:endParaRPr>
        </a:p>
      </dgm:t>
    </dgm:pt>
    <dgm:pt modelId="{FD6C5CD2-9CED-4BE6-89CD-A5A5CCE63B3E}" type="parTrans" cxnId="{72C4D6D9-419A-42C1-A76D-84599F65BB08}">
      <dgm:prSet/>
      <dgm:spPr/>
      <dgm:t>
        <a:bodyPr rtlCol="0"/>
        <a:lstStyle>
          <a:defPPr>
            <a:defRPr lang="zh-CN"/>
          </a:defPPr>
        </a:lstStyle>
        <a:p>
          <a:pPr rtl="0"/>
          <a:endParaRPr lang="zh-CN">
            <a:latin typeface="+mj-lt"/>
          </a:endParaRPr>
        </a:p>
      </dgm:t>
    </dgm:pt>
    <dgm:pt modelId="{F020958C-EF86-4274-85F9-318F2792F7B6}" type="sibTrans" cxnId="{72C4D6D9-419A-42C1-A76D-84599F65BB08}">
      <dgm:prSet/>
      <dgm:spPr/>
      <dgm:t>
        <a:bodyPr rtlCol="0"/>
        <a:lstStyle>
          <a:defPPr>
            <a:defRPr lang="zh-CN"/>
          </a:defPPr>
        </a:lstStyle>
        <a:p>
          <a:pPr rtl="0"/>
          <a:endParaRPr lang="zh-CN">
            <a:latin typeface="+mj-lt"/>
          </a:endParaRPr>
        </a:p>
      </dgm:t>
    </dgm:pt>
    <dgm:pt modelId="{579089A8-5362-4BA4-9163-D19228C1808F}">
      <dgm:prSet phldr="0" custT="1"/>
      <dgm:spPr/>
      <dgm:t>
        <a:bodyPr rtlCol="0"/>
        <a:lstStyle>
          <a:defPPr>
            <a:defRPr lang="zh-CN"/>
          </a:defPPr>
        </a:lstStyle>
        <a:p>
          <a:r>
            <a:rPr lang="en-US" altLang="zh-CN" sz="1200" b="0" i="0" dirty="0">
              <a:solidFill>
                <a:schemeClr val="accent3"/>
              </a:solidFill>
              <a:latin typeface="+mj-lt"/>
              <a:ea typeface="Microsoft YaHei UI Light" panose="020B0502040204020203" pitchFamily="34" charset="-122"/>
              <a:cs typeface="Gill Sans Light" panose="020B0302020104020203" pitchFamily="34" charset="-79"/>
            </a:rPr>
            <a:t>Data collection: ELTRI questionnaire-2 weeks; students’ EFL transcripts-2 weeks; semi-structured interview-2 months</a:t>
          </a:r>
          <a:endParaRPr lang="zh-CN" sz="1200" b="0" i="0" dirty="0">
            <a:solidFill>
              <a:schemeClr val="accent3"/>
            </a:solidFill>
            <a:latin typeface="+mj-lt"/>
            <a:ea typeface="Microsoft YaHei UI Light" panose="020B0502040204020203" pitchFamily="34" charset="-122"/>
            <a:cs typeface="Gill Sans Light" panose="020B0302020104020203" pitchFamily="34" charset="-79"/>
          </a:endParaRPr>
        </a:p>
      </dgm:t>
    </dgm:pt>
    <dgm:pt modelId="{FB2DEB6E-B29F-4E51-960A-23ECC62EBF38}" type="parTrans" cxnId="{4876CF51-F110-4E25-8FD4-08D25B4B0AB8}">
      <dgm:prSet/>
      <dgm:spPr/>
      <dgm:t>
        <a:bodyPr rtlCol="0"/>
        <a:lstStyle>
          <a:defPPr>
            <a:defRPr lang="zh-CN"/>
          </a:defPPr>
        </a:lstStyle>
        <a:p>
          <a:pPr rtl="0"/>
          <a:endParaRPr lang="zh-CN">
            <a:latin typeface="+mj-lt"/>
          </a:endParaRPr>
        </a:p>
      </dgm:t>
    </dgm:pt>
    <dgm:pt modelId="{1C5328B1-AC18-4CF7-A034-BB0592F4A2A1}" type="sibTrans" cxnId="{4876CF51-F110-4E25-8FD4-08D25B4B0AB8}">
      <dgm:prSet/>
      <dgm:spPr/>
      <dgm:t>
        <a:bodyPr rtlCol="0"/>
        <a:lstStyle>
          <a:defPPr>
            <a:defRPr lang="zh-CN"/>
          </a:defPPr>
        </a:lstStyle>
        <a:p>
          <a:pPr rtl="0"/>
          <a:endParaRPr lang="zh-CN">
            <a:latin typeface="+mj-lt"/>
          </a:endParaRPr>
        </a:p>
      </dgm:t>
    </dgm:pt>
    <dgm:pt modelId="{FA8F44BD-C8C7-462C-9756-1EC498E86842}">
      <dgm:prSet phldr="0"/>
      <dgm:spPr/>
      <dgm:t>
        <a:bodyPr rtlCol="0"/>
        <a:lstStyle>
          <a:defPPr>
            <a:defRPr lang="zh-CN"/>
          </a:defPPr>
        </a:lstStyle>
        <a:p>
          <a:r>
            <a:rPr lang="zh-CN" b="0" dirty="0">
              <a:solidFill>
                <a:schemeClr val="accent3"/>
              </a:solidFill>
              <a:latin typeface="+mj-lt"/>
              <a:ea typeface="Microsoft YaHei UI" panose="020B0503020204020204" pitchFamily="18" charset="-122"/>
            </a:rPr>
            <a:t> 20</a:t>
          </a:r>
          <a:r>
            <a:rPr lang="en-US" altLang="zh-CN" b="0" dirty="0">
              <a:solidFill>
                <a:schemeClr val="accent3"/>
              </a:solidFill>
              <a:latin typeface="+mj-lt"/>
              <a:ea typeface="Microsoft YaHei UI" panose="020B0503020204020204" pitchFamily="18" charset="-122"/>
            </a:rPr>
            <a:t>25/01/01-2025/04/30</a:t>
          </a:r>
          <a:endParaRPr lang="zh-CN" b="0" dirty="0">
            <a:solidFill>
              <a:schemeClr val="accent3"/>
            </a:solidFill>
            <a:latin typeface="+mj-lt"/>
            <a:ea typeface="Microsoft YaHei UI" panose="020B0503020204020204" pitchFamily="18" charset="-122"/>
          </a:endParaRPr>
        </a:p>
      </dgm:t>
    </dgm:pt>
    <dgm:pt modelId="{F47063EE-4B58-4EDE-A4F2-A4BD81B82F21}" type="parTrans" cxnId="{0D51BD2E-4619-469B-B233-EBAC3D4D0BA6}">
      <dgm:prSet/>
      <dgm:spPr/>
      <dgm:t>
        <a:bodyPr rtlCol="0"/>
        <a:lstStyle>
          <a:defPPr>
            <a:defRPr lang="zh-CN"/>
          </a:defPPr>
        </a:lstStyle>
        <a:p>
          <a:pPr rtl="0"/>
          <a:endParaRPr lang="zh-CN">
            <a:latin typeface="+mj-lt"/>
          </a:endParaRPr>
        </a:p>
      </dgm:t>
    </dgm:pt>
    <dgm:pt modelId="{8C8A9736-03DA-4B1C-A590-10B4AD89452B}" type="sibTrans" cxnId="{0D51BD2E-4619-469B-B233-EBAC3D4D0BA6}">
      <dgm:prSet/>
      <dgm:spPr/>
      <dgm:t>
        <a:bodyPr rtlCol="0"/>
        <a:lstStyle>
          <a:defPPr>
            <a:defRPr lang="zh-CN"/>
          </a:defPPr>
        </a:lstStyle>
        <a:p>
          <a:pPr rtl="0"/>
          <a:endParaRPr lang="zh-CN">
            <a:latin typeface="+mj-lt"/>
          </a:endParaRPr>
        </a:p>
      </dgm:t>
    </dgm:pt>
    <dgm:pt modelId="{EFEB4D61-3A9C-4140-977F-3C3F5C9EE9D1}">
      <dgm:prSet phldr="0" custT="1"/>
      <dgm:spPr/>
      <dgm:t>
        <a:bodyPr rtlCol="0"/>
        <a:lstStyle>
          <a:defPPr>
            <a:defRPr lang="zh-CN"/>
          </a:defPPr>
        </a:lstStyle>
        <a:p>
          <a:r>
            <a:rPr lang="en-US" altLang="zh-CN" sz="1200" b="0" i="0" dirty="0">
              <a:solidFill>
                <a:schemeClr val="accent3"/>
              </a:solidFill>
              <a:latin typeface="+mj-lt"/>
              <a:ea typeface="Microsoft YaHei UI Light" panose="020B0502040204020203" pitchFamily="34" charset="-122"/>
              <a:cs typeface="Gill Sans Light" panose="020B0302020104020203" pitchFamily="34" charset="-79"/>
            </a:rPr>
            <a:t>Data analysis &amp; Writing of the findings and results based on the data</a:t>
          </a:r>
          <a:endParaRPr lang="zh-CN" sz="1200" b="0" i="0" dirty="0">
            <a:solidFill>
              <a:schemeClr val="accent3"/>
            </a:solidFill>
            <a:latin typeface="+mj-lt"/>
            <a:ea typeface="Microsoft YaHei UI Light" panose="020B0502040204020203" pitchFamily="34" charset="-122"/>
            <a:cs typeface="Gill Sans Light" panose="020B0302020104020203" pitchFamily="34" charset="-79"/>
          </a:endParaRPr>
        </a:p>
      </dgm:t>
    </dgm:pt>
    <dgm:pt modelId="{57D352E4-0431-4F68-B8F1-61BFA34799AA}" type="parTrans" cxnId="{1B32EF2C-9DB5-4504-A9DA-B4956CC00208}">
      <dgm:prSet/>
      <dgm:spPr/>
      <dgm:t>
        <a:bodyPr rtlCol="0"/>
        <a:lstStyle>
          <a:defPPr>
            <a:defRPr lang="zh-CN"/>
          </a:defPPr>
        </a:lstStyle>
        <a:p>
          <a:pPr rtl="0"/>
          <a:endParaRPr lang="zh-CN">
            <a:latin typeface="+mj-lt"/>
          </a:endParaRPr>
        </a:p>
      </dgm:t>
    </dgm:pt>
    <dgm:pt modelId="{0ECC32B6-1E7C-4AA4-9DBF-D69B7C5E64A9}" type="sibTrans" cxnId="{1B32EF2C-9DB5-4504-A9DA-B4956CC00208}">
      <dgm:prSet/>
      <dgm:spPr/>
      <dgm:t>
        <a:bodyPr rtlCol="0"/>
        <a:lstStyle>
          <a:defPPr>
            <a:defRPr lang="zh-CN"/>
          </a:defPPr>
        </a:lstStyle>
        <a:p>
          <a:pPr rtl="0"/>
          <a:endParaRPr lang="zh-CN">
            <a:latin typeface="+mj-lt"/>
          </a:endParaRPr>
        </a:p>
      </dgm:t>
    </dgm:pt>
    <dgm:pt modelId="{8BAB5E6F-A65E-41DB-A296-0818B0E49F7C}">
      <dgm:prSet phldr="0"/>
      <dgm:spPr/>
      <dgm:t>
        <a:bodyPr rtlCol="0"/>
        <a:lstStyle>
          <a:defPPr>
            <a:defRPr lang="zh-CN"/>
          </a:defPPr>
        </a:lstStyle>
        <a:p>
          <a:r>
            <a:rPr lang="zh-CN" b="0" dirty="0">
              <a:solidFill>
                <a:schemeClr val="accent3"/>
              </a:solidFill>
              <a:latin typeface="+mj-lt"/>
              <a:ea typeface="Microsoft YaHei UI" panose="020B0503020204020204" pitchFamily="18" charset="-122"/>
            </a:rPr>
            <a:t>20</a:t>
          </a:r>
          <a:r>
            <a:rPr lang="en-US" altLang="zh-CN" b="0" dirty="0">
              <a:solidFill>
                <a:schemeClr val="accent3"/>
              </a:solidFill>
              <a:latin typeface="+mj-lt"/>
              <a:ea typeface="Microsoft YaHei UI" panose="020B0503020204020204" pitchFamily="18" charset="-122"/>
            </a:rPr>
            <a:t>25/05/01-2025/08/31</a:t>
          </a:r>
          <a:endParaRPr lang="zh-CN" b="0" dirty="0">
            <a:solidFill>
              <a:schemeClr val="accent3"/>
            </a:solidFill>
            <a:latin typeface="+mj-lt"/>
            <a:ea typeface="Microsoft YaHei UI" panose="020B0503020204020204" pitchFamily="18" charset="-122"/>
          </a:endParaRPr>
        </a:p>
      </dgm:t>
    </dgm:pt>
    <dgm:pt modelId="{886842C6-3EFC-4BE7-B417-415595758830}" type="parTrans" cxnId="{66B49C6C-FAFD-47B4-BF22-05A295C23D4E}">
      <dgm:prSet/>
      <dgm:spPr/>
      <dgm:t>
        <a:bodyPr rtlCol="0"/>
        <a:lstStyle>
          <a:defPPr>
            <a:defRPr lang="zh-CN"/>
          </a:defPPr>
        </a:lstStyle>
        <a:p>
          <a:pPr rtl="0"/>
          <a:endParaRPr lang="zh-CN">
            <a:latin typeface="+mj-lt"/>
          </a:endParaRPr>
        </a:p>
      </dgm:t>
    </dgm:pt>
    <dgm:pt modelId="{B407F4C3-8FC9-4E91-A0EC-6B33713CC9A5}" type="sibTrans" cxnId="{66B49C6C-FAFD-47B4-BF22-05A295C23D4E}">
      <dgm:prSet/>
      <dgm:spPr/>
      <dgm:t>
        <a:bodyPr rtlCol="0"/>
        <a:lstStyle>
          <a:defPPr>
            <a:defRPr lang="zh-CN"/>
          </a:defPPr>
        </a:lstStyle>
        <a:p>
          <a:pPr rtl="0"/>
          <a:endParaRPr lang="zh-CN">
            <a:latin typeface="+mj-lt"/>
          </a:endParaRPr>
        </a:p>
      </dgm:t>
    </dgm:pt>
    <dgm:pt modelId="{332BC85C-1CF3-4F8F-ACB7-5B6D53744AE1}">
      <dgm:prSet phldr="0" custT="1"/>
      <dgm:spPr/>
      <dgm:t>
        <a:bodyPr rtlCol="0"/>
        <a:lstStyle>
          <a:defPPr>
            <a:defRPr lang="zh-CN"/>
          </a:defPPr>
        </a:lstStyle>
        <a:p>
          <a:r>
            <a:rPr lang="en-US" altLang="zh-CN" sz="1200" b="0" i="0" dirty="0">
              <a:solidFill>
                <a:schemeClr val="accent3"/>
              </a:solidFill>
              <a:latin typeface="+mj-lt"/>
              <a:ea typeface="Microsoft YaHei UI Light" panose="020B0502040204020203" pitchFamily="34" charset="-122"/>
              <a:cs typeface="Gill Sans Light" panose="020B0302020104020203" pitchFamily="34" charset="-79"/>
            </a:rPr>
            <a:t>Writing of the discussion and conclusion </a:t>
          </a:r>
          <a:endParaRPr lang="zh-CN" sz="1200" b="0" i="0" dirty="0">
            <a:solidFill>
              <a:schemeClr val="accent3"/>
            </a:solidFill>
            <a:latin typeface="+mj-lt"/>
            <a:ea typeface="Microsoft YaHei UI Light" panose="020B0502040204020203" pitchFamily="34" charset="-122"/>
            <a:cs typeface="Gill Sans Light" panose="020B0302020104020203" pitchFamily="34" charset="-79"/>
          </a:endParaRPr>
        </a:p>
      </dgm:t>
    </dgm:pt>
    <dgm:pt modelId="{99F218FD-90FE-450E-A368-B3E3677E74E8}" type="parTrans" cxnId="{2617C475-F537-46A6-ADE1-4EB764853601}">
      <dgm:prSet/>
      <dgm:spPr/>
      <dgm:t>
        <a:bodyPr rtlCol="0"/>
        <a:lstStyle>
          <a:defPPr>
            <a:defRPr lang="zh-CN"/>
          </a:defPPr>
        </a:lstStyle>
        <a:p>
          <a:pPr rtl="0"/>
          <a:endParaRPr lang="zh-CN">
            <a:latin typeface="+mj-lt"/>
          </a:endParaRPr>
        </a:p>
      </dgm:t>
    </dgm:pt>
    <dgm:pt modelId="{8D1CC686-B05C-4470-A959-236CC9C8BB70}" type="sibTrans" cxnId="{2617C475-F537-46A6-ADE1-4EB764853601}">
      <dgm:prSet/>
      <dgm:spPr/>
      <dgm:t>
        <a:bodyPr rtlCol="0"/>
        <a:lstStyle>
          <a:defPPr>
            <a:defRPr lang="zh-CN"/>
          </a:defPPr>
        </a:lstStyle>
        <a:p>
          <a:pPr rtl="0"/>
          <a:endParaRPr lang="zh-CN">
            <a:latin typeface="+mj-lt"/>
          </a:endParaRPr>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5" custLinFactNeighborY="0"/>
      <dgm:spPr>
        <a:solidFill>
          <a:schemeClr val="lt1">
            <a:alpha val="90000"/>
            <a:hueOff val="0"/>
            <a:satOff val="0"/>
            <a:lumOff val="0"/>
            <a:alphaOff val="0"/>
          </a:schemeClr>
        </a:solidFill>
        <a:ln w="19050" cap="flat" cmpd="sng" algn="ctr">
          <a:solidFill>
            <a:schemeClr val="accent1"/>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4"/>
      <dgm:spPr>
        <a:solidFill>
          <a:schemeClr val="accent1"/>
        </a:solidFill>
        <a:ln>
          <a:solidFill>
            <a:srgbClr val="4F5945"/>
          </a:solidFill>
        </a:ln>
      </dgm:spPr>
    </dgm:pt>
    <dgm:pt modelId="{5B7FC7CF-F58D-48D5-8BCC-38D6EE87890B}" type="pres">
      <dgm:prSet presAssocID="{58FF46FB-368D-4E9C-A650-0513B8879DA8}" presName="Ellipse" presStyleLbl="fgAcc1" presStyleIdx="1" presStyleCnt="5"/>
      <dgm:spPr>
        <a:solidFill>
          <a:schemeClr val="tx2">
            <a:alpha val="90000"/>
          </a:schemeClr>
        </a:solidFill>
        <a:ln w="12700" cap="flat" cmpd="sng" algn="ctr">
          <a:noFill/>
          <a:prstDash val="solid"/>
          <a:miter lim="800000"/>
        </a:ln>
        <a:effectLst/>
      </dgm:spPr>
    </dgm:pt>
    <dgm:pt modelId="{D2143A46-815A-49BF-9455-C0385022444F}" type="pres">
      <dgm:prSet presAssocID="{58FF46FB-368D-4E9C-A650-0513B8879DA8}" presName="L2TextContainer" presStyleLbl="revTx" presStyleIdx="0" presStyleCnt="8">
        <dgm:presLayoutVars>
          <dgm:bulletEnabled val="1"/>
        </dgm:presLayoutVars>
      </dgm:prSet>
      <dgm:spPr/>
    </dgm:pt>
    <dgm:pt modelId="{8E3FB235-DF38-476B-9A0E-B1E583D50944}" type="pres">
      <dgm:prSet presAssocID="{58FF46FB-368D-4E9C-A650-0513B8879DA8}" presName="L1TextContainer" presStyleLbl="revTx" presStyleIdx="1" presStyleCnt="8">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4"/>
      <dgm:spPr>
        <a:noFill/>
        <a:ln w="12700" cap="flat" cmpd="sng" algn="ctr">
          <a:solidFill>
            <a:schemeClr val="accent1"/>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4"/>
      <dgm:spPr/>
    </dgm:pt>
    <dgm:pt modelId="{B1A1A837-F261-404B-A808-B2F4154CE8A2}" type="pres">
      <dgm:prSet presAssocID="{D05E1923-5021-40F7-B4EF-E582E23A699D}" presName="Ellipse" presStyleLbl="fgAcc1" presStyleIdx="2" presStyleCnt="5"/>
      <dgm:spPr>
        <a:solidFill>
          <a:schemeClr val="tx2">
            <a:alpha val="90000"/>
          </a:schemeClr>
        </a:solidFill>
        <a:ln w="12700" cap="flat" cmpd="sng" algn="ctr">
          <a:noFill/>
          <a:prstDash val="solid"/>
          <a:miter lim="800000"/>
        </a:ln>
        <a:effectLst/>
      </dgm:spPr>
    </dgm:pt>
    <dgm:pt modelId="{B5F3F650-2E42-488A-AD4F-C4BD47D19A84}" type="pres">
      <dgm:prSet presAssocID="{D05E1923-5021-40F7-B4EF-E582E23A699D}" presName="L2TextContainer" presStyleLbl="revTx" presStyleIdx="2" presStyleCnt="8">
        <dgm:presLayoutVars>
          <dgm:bulletEnabled val="1"/>
        </dgm:presLayoutVars>
      </dgm:prSet>
      <dgm:spPr/>
    </dgm:pt>
    <dgm:pt modelId="{223C5207-4FA2-4A6C-8F43-20BD55767C99}" type="pres">
      <dgm:prSet presAssocID="{D05E1923-5021-40F7-B4EF-E582E23A699D}" presName="L1TextContainer" presStyleLbl="revTx" presStyleIdx="3" presStyleCnt="8">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4"/>
      <dgm:spPr>
        <a:noFill/>
        <a:ln w="12700" cap="flat" cmpd="sng" algn="ctr">
          <a:solidFill>
            <a:schemeClr val="accent1">
              <a:hueOff val="0"/>
              <a:satOff val="0"/>
              <a:lumOff val="0"/>
              <a:alphaOff val="0"/>
            </a:schemeClr>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4"/>
      <dgm:spPr>
        <a:solidFill>
          <a:schemeClr val="accent1"/>
        </a:solidFill>
        <a:ln>
          <a:solidFill>
            <a:schemeClr val="accent1"/>
          </a:solidFill>
        </a:ln>
      </dgm:spPr>
    </dgm:pt>
    <dgm:pt modelId="{5D519322-C1DD-47AE-92C0-13575134BC76}" type="pres">
      <dgm:prSet presAssocID="{FA8F44BD-C8C7-462C-9756-1EC498E86842}" presName="Ellipse" presStyleLbl="fgAcc1" presStyleIdx="3" presStyleCnt="5"/>
      <dgm:spPr>
        <a:solidFill>
          <a:srgbClr val="CCD8D6">
            <a:alpha val="90000"/>
          </a:srgbClr>
        </a:solidFill>
        <a:ln w="12700" cap="flat" cmpd="sng" algn="ctr">
          <a:noFill/>
          <a:prstDash val="solid"/>
          <a:miter lim="800000"/>
        </a:ln>
        <a:effectLst/>
      </dgm:spPr>
    </dgm:pt>
    <dgm:pt modelId="{96DDA0FE-83E2-423C-9F13-58A61EB68487}" type="pres">
      <dgm:prSet presAssocID="{FA8F44BD-C8C7-462C-9756-1EC498E86842}" presName="L2TextContainer" presStyleLbl="revTx" presStyleIdx="4" presStyleCnt="8">
        <dgm:presLayoutVars>
          <dgm:bulletEnabled val="1"/>
        </dgm:presLayoutVars>
      </dgm:prSet>
      <dgm:spPr/>
    </dgm:pt>
    <dgm:pt modelId="{2D6C7916-1130-46A8-833B-A6278CBD2192}" type="pres">
      <dgm:prSet presAssocID="{FA8F44BD-C8C7-462C-9756-1EC498E86842}" presName="L1TextContainer" presStyleLbl="revTx" presStyleIdx="5" presStyleCnt="8">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4"/>
      <dgm:spPr>
        <a:noFill/>
        <a:ln w="12700" cap="flat" cmpd="sng" algn="ctr">
          <a:solidFill>
            <a:schemeClr val="accent1"/>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4"/>
      <dgm:spPr/>
    </dgm:pt>
    <dgm:pt modelId="{515AAB83-BD07-4B9E-9A3B-858C0B126F9C}" type="pres">
      <dgm:prSet presAssocID="{8BAB5E6F-A65E-41DB-A296-0818B0E49F7C}" presName="Ellipse" presStyleLbl="fgAcc1" presStyleIdx="4" presStyleCnt="5"/>
      <dgm:spPr>
        <a:solidFill>
          <a:schemeClr val="tx2">
            <a:alpha val="90000"/>
          </a:schemeClr>
        </a:solidFill>
        <a:ln w="12700" cap="flat" cmpd="sng" algn="ctr">
          <a:noFill/>
          <a:prstDash val="solid"/>
          <a:miter lim="800000"/>
        </a:ln>
        <a:effectLst/>
      </dgm:spPr>
    </dgm:pt>
    <dgm:pt modelId="{08CB2D5A-F46A-4E0E-9575-15F31D04AAC6}" type="pres">
      <dgm:prSet presAssocID="{8BAB5E6F-A65E-41DB-A296-0818B0E49F7C}" presName="L2TextContainer" presStyleLbl="revTx" presStyleIdx="6" presStyleCnt="8">
        <dgm:presLayoutVars>
          <dgm:bulletEnabled val="1"/>
        </dgm:presLayoutVars>
      </dgm:prSet>
      <dgm:spPr/>
    </dgm:pt>
    <dgm:pt modelId="{7C1E6B4A-59F7-4018-A403-E1CCAEE78BA1}" type="pres">
      <dgm:prSet presAssocID="{8BAB5E6F-A65E-41DB-A296-0818B0E49F7C}" presName="L1TextContainer" presStyleLbl="revTx" presStyleIdx="7" presStyleCnt="8">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4"/>
      <dgm:spPr>
        <a:noFill/>
        <a:ln w="12700" cap="flat" cmpd="sng" algn="ctr">
          <a:solidFill>
            <a:schemeClr val="accent1">
              <a:hueOff val="0"/>
              <a:satOff val="0"/>
              <a:lumOff val="0"/>
              <a:alphaOff val="0"/>
            </a:schemeClr>
          </a:solidFill>
          <a:prstDash val="dash"/>
          <a:miter lim="800000"/>
        </a:ln>
        <a:effectLst/>
      </dgm:spPr>
    </dgm:pt>
    <dgm:pt modelId="{90926F0B-05E0-48AF-9C69-5C494731F877}" type="pres">
      <dgm:prSet presAssocID="{8BAB5E6F-A65E-41DB-A296-0818B0E49F7C}" presName="EmptyPlaceHolder" presStyleCnt="0"/>
      <dgm:spPr/>
    </dgm:pt>
  </dgm:ptLst>
  <dgm:cxnLst>
    <dgm:cxn modelId="{C3A1C60D-63BB-4E34-AD47-96AABDB6084E}" type="presOf" srcId="{D05E1923-5021-40F7-B4EF-E582E23A699D}" destId="{223C5207-4FA2-4A6C-8F43-20BD55767C99}" srcOrd="0" destOrd="0" presId="urn:microsoft.com/office/officeart/2017/3/layout/DropPinTimeline"/>
    <dgm:cxn modelId="{E0E45028-839A-4135-AA56-517D3BAA0708}" type="presOf" srcId="{8BAB5E6F-A65E-41DB-A296-0818B0E49F7C}" destId="{7C1E6B4A-59F7-4018-A403-E1CCAEE78BA1}" srcOrd="0" destOrd="0" presId="urn:microsoft.com/office/officeart/2017/3/layout/DropPinTimeline"/>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66B49C6C-FAFD-47B4-BF22-05A295C23D4E}" srcId="{05A24E01-5535-46B9-A9A1-A9A07E639A88}" destId="{8BAB5E6F-A65E-41DB-A296-0818B0E49F7C}" srcOrd="3" destOrd="0" parTransId="{886842C6-3EFC-4BE7-B417-415595758830}" sibTransId="{B407F4C3-8FC9-4E91-A0EC-6B33713CC9A5}"/>
    <dgm:cxn modelId="{4876CF51-F110-4E25-8FD4-08D25B4B0AB8}" srcId="{D05E1923-5021-40F7-B4EF-E582E23A699D}" destId="{579089A8-5362-4BA4-9163-D19228C1808F}" srcOrd="0" destOrd="0" parTransId="{FB2DEB6E-B29F-4E51-960A-23ECC62EBF38}" sibTransId="{1C5328B1-AC18-4CF7-A034-BB0592F4A2A1}"/>
    <dgm:cxn modelId="{2617C475-F537-46A6-ADE1-4EB764853601}" srcId="{8BAB5E6F-A65E-41DB-A296-0818B0E49F7C}" destId="{332BC85C-1CF3-4F8F-ACB7-5B6D53744AE1}" srcOrd="0" destOrd="0" parTransId="{99F218FD-90FE-450E-A368-B3E3677E74E8}" sibTransId="{8D1CC686-B05C-4470-A959-236CC9C8BB70}"/>
    <dgm:cxn modelId="{B9F0B583-D02F-4EF4-83A8-DFD7B32B9433}" type="presOf" srcId="{9A875394-CA1E-4432-AEEB-9054FCFF5E0E}" destId="{D2143A46-815A-49BF-9455-C0385022444F}" srcOrd="0" destOrd="0"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FE7849EA-5B37-43C8-B217-CD4E30A8E545}" type="presOf" srcId="{05A24E01-5535-46B9-A9A1-A9A07E639A88}" destId="{6E9F3C9B-13CA-43A8-8836-0B2B41D07DEF}" srcOrd="0" destOrd="0" presId="urn:microsoft.com/office/officeart/2017/3/layout/DropPinTimeline"/>
    <dgm:cxn modelId="{DC6269F4-0C31-4613-A809-E8E029CAD0D1}" type="presOf" srcId="{579089A8-5362-4BA4-9163-D19228C1808F}" destId="{B5F3F650-2E42-488A-AD4F-C4BD47D19A84}" srcOrd="0" destOrd="0" presId="urn:microsoft.com/office/officeart/2017/3/layout/DropPinTimeline"/>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1659731"/>
          <a:ext cx="10242550" cy="0"/>
        </a:xfrm>
        <a:prstGeom prst="line">
          <a:avLst/>
        </a:prstGeom>
        <a:solidFill>
          <a:schemeClr val="lt1">
            <a:alpha val="90000"/>
            <a:hueOff val="0"/>
            <a:satOff val="0"/>
            <a:lumOff val="0"/>
            <a:alphaOff val="0"/>
          </a:schemeClr>
        </a:solidFill>
        <a:ln w="19050" cap="flat" cmpd="sng" algn="ctr">
          <a:solidFill>
            <a:schemeClr val="accent1"/>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ED6E8D6-BD44-4400-BC14-1BC75CB979A3}">
      <dsp:nvSpPr>
        <dsp:cNvPr id="0" name=""/>
        <dsp:cNvSpPr/>
      </dsp:nvSpPr>
      <dsp:spPr>
        <a:xfrm rot="8100000">
          <a:off x="51696" y="382503"/>
          <a:ext cx="244110" cy="244110"/>
        </a:xfrm>
        <a:prstGeom prst="teardrop">
          <a:avLst>
            <a:gd name="adj" fmla="val 115000"/>
          </a:avLst>
        </a:prstGeom>
        <a:solidFill>
          <a:schemeClr val="accent1"/>
        </a:solidFill>
        <a:ln w="12700" cap="flat" cmpd="sng" algn="ctr">
          <a:solidFill>
            <a:srgbClr val="4F594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FC7CF-F58D-48D5-8BCC-38D6EE87890B}">
      <dsp:nvSpPr>
        <dsp:cNvPr id="0" name=""/>
        <dsp:cNvSpPr/>
      </dsp:nvSpPr>
      <dsp:spPr>
        <a:xfrm>
          <a:off x="78815" y="409621"/>
          <a:ext cx="189873" cy="189873"/>
        </a:xfrm>
        <a:prstGeom prst="ellipse">
          <a:avLst/>
        </a:prstGeom>
        <a:solidFill>
          <a:schemeClr val="tx2">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2143A46-815A-49BF-9455-C0385022444F}">
      <dsp:nvSpPr>
        <dsp:cNvPr id="0" name=""/>
        <dsp:cNvSpPr/>
      </dsp:nvSpPr>
      <dsp:spPr bwMode="white">
        <a:xfrm>
          <a:off x="346364" y="677170"/>
          <a:ext cx="3405968" cy="982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6200" rIns="76200" bIns="114300" numCol="1" spcCol="1270" rtlCol="0" anchor="t" anchorCtr="0">
          <a:noAutofit/>
        </a:bodyPr>
        <a:lstStyle/>
        <a:p>
          <a:pPr marL="0" lvl="0" indent="0" algn="l" defTabSz="533400">
            <a:lnSpc>
              <a:spcPct val="90000"/>
            </a:lnSpc>
            <a:spcBef>
              <a:spcPct val="0"/>
            </a:spcBef>
            <a:spcAft>
              <a:spcPct val="35000"/>
            </a:spcAft>
            <a:buNone/>
          </a:pPr>
          <a:r>
            <a:rPr lang="en-US" altLang="zh-CN" sz="1200" b="0" i="0" kern="1200" dirty="0">
              <a:solidFill>
                <a:schemeClr val="accent3"/>
              </a:solidFill>
              <a:latin typeface="+mj-lt"/>
              <a:ea typeface="Microsoft YaHei UI Light" panose="020B0502040204020203" pitchFamily="34" charset="-122"/>
              <a:cs typeface="Gill Sans Light" panose="020B0302020104020203" pitchFamily="34" charset="-79"/>
            </a:rPr>
            <a:t>Writing of the literature review, research background, aims, questions and significance</a:t>
          </a:r>
          <a:endParaRPr lang="zh-CN" sz="1200" b="0" i="0" kern="1200" dirty="0">
            <a:solidFill>
              <a:schemeClr val="accent3"/>
            </a:solidFill>
            <a:latin typeface="+mj-lt"/>
            <a:ea typeface="Microsoft YaHei UI Light" panose="020B0502040204020203" pitchFamily="34" charset="-122"/>
            <a:cs typeface="Gill Sans Light" panose="020B0302020104020203" pitchFamily="34" charset="-79"/>
          </a:endParaRPr>
        </a:p>
      </dsp:txBody>
      <dsp:txXfrm>
        <a:off x="346364" y="677170"/>
        <a:ext cx="3405968" cy="982560"/>
      </dsp:txXfrm>
    </dsp:sp>
    <dsp:sp modelId="{8E3FB235-DF38-476B-9A0E-B1E583D50944}">
      <dsp:nvSpPr>
        <dsp:cNvPr id="0" name=""/>
        <dsp:cNvSpPr/>
      </dsp:nvSpPr>
      <dsp:spPr bwMode="white">
        <a:xfrm>
          <a:off x="346364" y="331946"/>
          <a:ext cx="3405968" cy="345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rtlCol="0" anchor="ctr" anchorCtr="0">
          <a:noAutofit/>
        </a:bodyPr>
        <a:lstStyle/>
        <a:p>
          <a:pPr marL="0" lvl="0" indent="0" algn="l" defTabSz="755650">
            <a:lnSpc>
              <a:spcPct val="90000"/>
            </a:lnSpc>
            <a:spcBef>
              <a:spcPct val="0"/>
            </a:spcBef>
            <a:spcAft>
              <a:spcPct val="35000"/>
            </a:spcAft>
            <a:buNone/>
          </a:pPr>
          <a:r>
            <a:rPr lang="zh-CN" sz="1700" b="0" kern="1200" dirty="0">
              <a:solidFill>
                <a:schemeClr val="accent3"/>
              </a:solidFill>
              <a:latin typeface="+mj-lt"/>
              <a:ea typeface="Microsoft YaHei UI" panose="020B0503020204020204" pitchFamily="18" charset="-122"/>
            </a:rPr>
            <a:t>20</a:t>
          </a:r>
          <a:r>
            <a:rPr lang="en-US" altLang="zh-CN" sz="1700" b="0" kern="1200" dirty="0">
              <a:solidFill>
                <a:schemeClr val="accent3"/>
              </a:solidFill>
              <a:latin typeface="+mj-lt"/>
              <a:ea typeface="Microsoft YaHei UI" panose="020B0503020204020204" pitchFamily="18" charset="-122"/>
            </a:rPr>
            <a:t>24/07/01-2024/08/31</a:t>
          </a:r>
          <a:endParaRPr lang="zh-CN" sz="1700" b="0" kern="1200" dirty="0">
            <a:solidFill>
              <a:schemeClr val="accent3"/>
            </a:solidFill>
            <a:latin typeface="+mj-lt"/>
            <a:ea typeface="Microsoft YaHei UI" panose="020B0503020204020204" pitchFamily="18" charset="-122"/>
          </a:endParaRPr>
        </a:p>
      </dsp:txBody>
      <dsp:txXfrm>
        <a:off x="346364" y="331946"/>
        <a:ext cx="3405968" cy="345224"/>
      </dsp:txXfrm>
    </dsp:sp>
    <dsp:sp modelId="{9AA05CE5-209F-4AD9-BE2C-2A69F76DA8F4}">
      <dsp:nvSpPr>
        <dsp:cNvPr id="0" name=""/>
        <dsp:cNvSpPr/>
      </dsp:nvSpPr>
      <dsp:spPr>
        <a:xfrm>
          <a:off x="173752" y="677170"/>
          <a:ext cx="0" cy="982560"/>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42159" y="1628660"/>
          <a:ext cx="62140" cy="62140"/>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CAA11-0A87-4861-8B4E-913B1EAD1334}">
      <dsp:nvSpPr>
        <dsp:cNvPr id="0" name=""/>
        <dsp:cNvSpPr/>
      </dsp:nvSpPr>
      <dsp:spPr>
        <a:xfrm rot="18900000">
          <a:off x="2097261" y="2692848"/>
          <a:ext cx="244110" cy="244110"/>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A1A837-F261-404B-A808-B2F4154CE8A2}">
      <dsp:nvSpPr>
        <dsp:cNvPr id="0" name=""/>
        <dsp:cNvSpPr/>
      </dsp:nvSpPr>
      <dsp:spPr>
        <a:xfrm>
          <a:off x="2124379" y="2719967"/>
          <a:ext cx="189873" cy="189873"/>
        </a:xfrm>
        <a:prstGeom prst="ellipse">
          <a:avLst/>
        </a:prstGeom>
        <a:solidFill>
          <a:schemeClr val="tx2">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F3F650-2E42-488A-AD4F-C4BD47D19A84}">
      <dsp:nvSpPr>
        <dsp:cNvPr id="0" name=""/>
        <dsp:cNvSpPr/>
      </dsp:nvSpPr>
      <dsp:spPr bwMode="white">
        <a:xfrm>
          <a:off x="2391928" y="1659731"/>
          <a:ext cx="3405968" cy="982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76200" numCol="1" spcCol="1270" rtlCol="0" anchor="b" anchorCtr="0">
          <a:noAutofit/>
        </a:bodyPr>
        <a:lstStyle/>
        <a:p>
          <a:pPr marL="0" lvl="0" indent="0" algn="l" defTabSz="533400">
            <a:lnSpc>
              <a:spcPct val="90000"/>
            </a:lnSpc>
            <a:spcBef>
              <a:spcPct val="0"/>
            </a:spcBef>
            <a:spcAft>
              <a:spcPct val="35000"/>
            </a:spcAft>
            <a:buNone/>
          </a:pPr>
          <a:r>
            <a:rPr lang="en-US" altLang="zh-CN" sz="1200" b="0" i="0" kern="1200" dirty="0">
              <a:solidFill>
                <a:schemeClr val="accent3"/>
              </a:solidFill>
              <a:latin typeface="+mj-lt"/>
              <a:ea typeface="Microsoft YaHei UI Light" panose="020B0502040204020203" pitchFamily="34" charset="-122"/>
              <a:cs typeface="Gill Sans Light" panose="020B0302020104020203" pitchFamily="34" charset="-79"/>
            </a:rPr>
            <a:t>Data collection: ELTRI questionnaire-2 weeks; students’ EFL transcripts-2 weeks; semi-structured interview-2 months</a:t>
          </a:r>
          <a:endParaRPr lang="zh-CN" sz="1200" b="0" i="0" kern="1200" dirty="0">
            <a:solidFill>
              <a:schemeClr val="accent3"/>
            </a:solidFill>
            <a:latin typeface="+mj-lt"/>
            <a:ea typeface="Microsoft YaHei UI Light" panose="020B0502040204020203" pitchFamily="34" charset="-122"/>
            <a:cs typeface="Gill Sans Light" panose="020B0302020104020203" pitchFamily="34" charset="-79"/>
          </a:endParaRPr>
        </a:p>
      </dsp:txBody>
      <dsp:txXfrm>
        <a:off x="2391928" y="1659731"/>
        <a:ext cx="3405968" cy="982560"/>
      </dsp:txXfrm>
    </dsp:sp>
    <dsp:sp modelId="{223C5207-4FA2-4A6C-8F43-20BD55767C99}">
      <dsp:nvSpPr>
        <dsp:cNvPr id="0" name=""/>
        <dsp:cNvSpPr/>
      </dsp:nvSpPr>
      <dsp:spPr bwMode="white">
        <a:xfrm>
          <a:off x="2391928" y="2642291"/>
          <a:ext cx="3405968" cy="345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rtlCol="0" anchor="ctr" anchorCtr="0">
          <a:noAutofit/>
        </a:bodyPr>
        <a:lstStyle/>
        <a:p>
          <a:pPr marL="0" lvl="0" indent="0" algn="l" defTabSz="755650">
            <a:lnSpc>
              <a:spcPct val="90000"/>
            </a:lnSpc>
            <a:spcBef>
              <a:spcPct val="0"/>
            </a:spcBef>
            <a:spcAft>
              <a:spcPct val="35000"/>
            </a:spcAft>
            <a:buNone/>
          </a:pPr>
          <a:r>
            <a:rPr lang="zh-CN" sz="1700" b="0" kern="1200" dirty="0">
              <a:solidFill>
                <a:schemeClr val="accent3"/>
              </a:solidFill>
              <a:latin typeface="+mj-lt"/>
              <a:ea typeface="Microsoft YaHei UI" panose="020B0503020204020204" pitchFamily="18" charset="-122"/>
            </a:rPr>
            <a:t>20</a:t>
          </a:r>
          <a:r>
            <a:rPr lang="en-US" altLang="zh-CN" sz="1700" b="0" kern="1200" dirty="0">
              <a:solidFill>
                <a:schemeClr val="accent3"/>
              </a:solidFill>
              <a:latin typeface="+mj-lt"/>
              <a:ea typeface="Microsoft YaHei UI" panose="020B0503020204020204" pitchFamily="18" charset="-122"/>
            </a:rPr>
            <a:t>24/09/01-2024/12/31</a:t>
          </a:r>
          <a:endParaRPr lang="zh-CN" sz="1700" b="0" kern="1200" dirty="0">
            <a:solidFill>
              <a:schemeClr val="accent3"/>
            </a:solidFill>
            <a:latin typeface="+mj-lt"/>
            <a:ea typeface="Microsoft YaHei UI" panose="020B0503020204020204" pitchFamily="18" charset="-122"/>
          </a:endParaRPr>
        </a:p>
      </dsp:txBody>
      <dsp:txXfrm>
        <a:off x="2391928" y="2642291"/>
        <a:ext cx="3405968" cy="345224"/>
      </dsp:txXfrm>
    </dsp:sp>
    <dsp:sp modelId="{4FE5EB5D-4CEF-4D0D-9394-0534E61844BE}">
      <dsp:nvSpPr>
        <dsp:cNvPr id="0" name=""/>
        <dsp:cNvSpPr/>
      </dsp:nvSpPr>
      <dsp:spPr>
        <a:xfrm>
          <a:off x="2219316" y="1659731"/>
          <a:ext cx="0" cy="982560"/>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2187724" y="1628660"/>
          <a:ext cx="62140" cy="62140"/>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82E90-F103-439C-8371-CFFB0927B9DE}">
      <dsp:nvSpPr>
        <dsp:cNvPr id="0" name=""/>
        <dsp:cNvSpPr/>
      </dsp:nvSpPr>
      <dsp:spPr>
        <a:xfrm rot="8100000">
          <a:off x="4142825" y="382503"/>
          <a:ext cx="244110" cy="244110"/>
        </a:xfrm>
        <a:prstGeom prst="teardrop">
          <a:avLst>
            <a:gd name="adj" fmla="val 115000"/>
          </a:avLst>
        </a:prstGeom>
        <a:solidFill>
          <a:schemeClr val="accent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19322-C1DD-47AE-92C0-13575134BC76}">
      <dsp:nvSpPr>
        <dsp:cNvPr id="0" name=""/>
        <dsp:cNvSpPr/>
      </dsp:nvSpPr>
      <dsp:spPr>
        <a:xfrm>
          <a:off x="4169944" y="409621"/>
          <a:ext cx="189873" cy="189873"/>
        </a:xfrm>
        <a:prstGeom prst="ellipse">
          <a:avLst/>
        </a:prstGeom>
        <a:solidFill>
          <a:srgbClr val="CCD8D6">
            <a:alpha val="90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6DDA0FE-83E2-423C-9F13-58A61EB68487}">
      <dsp:nvSpPr>
        <dsp:cNvPr id="0" name=""/>
        <dsp:cNvSpPr/>
      </dsp:nvSpPr>
      <dsp:spPr bwMode="white">
        <a:xfrm>
          <a:off x="4437492" y="677170"/>
          <a:ext cx="3405968" cy="982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6200" rIns="76200" bIns="114300" numCol="1" spcCol="1270" rtlCol="0" anchor="t" anchorCtr="0">
          <a:noAutofit/>
        </a:bodyPr>
        <a:lstStyle/>
        <a:p>
          <a:pPr marL="0" lvl="0" indent="0" algn="l" defTabSz="533400">
            <a:lnSpc>
              <a:spcPct val="90000"/>
            </a:lnSpc>
            <a:spcBef>
              <a:spcPct val="0"/>
            </a:spcBef>
            <a:spcAft>
              <a:spcPct val="35000"/>
            </a:spcAft>
            <a:buNone/>
          </a:pPr>
          <a:r>
            <a:rPr lang="en-US" altLang="zh-CN" sz="1200" b="0" i="0" kern="1200" dirty="0">
              <a:solidFill>
                <a:schemeClr val="accent3"/>
              </a:solidFill>
              <a:latin typeface="+mj-lt"/>
              <a:ea typeface="Microsoft YaHei UI Light" panose="020B0502040204020203" pitchFamily="34" charset="-122"/>
              <a:cs typeface="Gill Sans Light" panose="020B0302020104020203" pitchFamily="34" charset="-79"/>
            </a:rPr>
            <a:t>Data analysis &amp; Writing of the findings and results based on the data</a:t>
          </a:r>
          <a:endParaRPr lang="zh-CN" sz="1200" b="0" i="0" kern="1200" dirty="0">
            <a:solidFill>
              <a:schemeClr val="accent3"/>
            </a:solidFill>
            <a:latin typeface="+mj-lt"/>
            <a:ea typeface="Microsoft YaHei UI Light" panose="020B0502040204020203" pitchFamily="34" charset="-122"/>
            <a:cs typeface="Gill Sans Light" panose="020B0302020104020203" pitchFamily="34" charset="-79"/>
          </a:endParaRPr>
        </a:p>
      </dsp:txBody>
      <dsp:txXfrm>
        <a:off x="4437492" y="677170"/>
        <a:ext cx="3405968" cy="982560"/>
      </dsp:txXfrm>
    </dsp:sp>
    <dsp:sp modelId="{2D6C7916-1130-46A8-833B-A6278CBD2192}">
      <dsp:nvSpPr>
        <dsp:cNvPr id="0" name=""/>
        <dsp:cNvSpPr/>
      </dsp:nvSpPr>
      <dsp:spPr bwMode="white">
        <a:xfrm>
          <a:off x="4437492" y="331946"/>
          <a:ext cx="3405968" cy="345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rtlCol="0" anchor="ctr" anchorCtr="0">
          <a:noAutofit/>
        </a:bodyPr>
        <a:lstStyle/>
        <a:p>
          <a:pPr marL="0" lvl="0" indent="0" algn="l" defTabSz="755650">
            <a:lnSpc>
              <a:spcPct val="90000"/>
            </a:lnSpc>
            <a:spcBef>
              <a:spcPct val="0"/>
            </a:spcBef>
            <a:spcAft>
              <a:spcPct val="35000"/>
            </a:spcAft>
            <a:buNone/>
          </a:pPr>
          <a:r>
            <a:rPr lang="zh-CN" sz="1700" b="0" kern="1200" dirty="0">
              <a:solidFill>
                <a:schemeClr val="accent3"/>
              </a:solidFill>
              <a:latin typeface="+mj-lt"/>
              <a:ea typeface="Microsoft YaHei UI" panose="020B0503020204020204" pitchFamily="18" charset="-122"/>
            </a:rPr>
            <a:t> 20</a:t>
          </a:r>
          <a:r>
            <a:rPr lang="en-US" altLang="zh-CN" sz="1700" b="0" kern="1200" dirty="0">
              <a:solidFill>
                <a:schemeClr val="accent3"/>
              </a:solidFill>
              <a:latin typeface="+mj-lt"/>
              <a:ea typeface="Microsoft YaHei UI" panose="020B0503020204020204" pitchFamily="18" charset="-122"/>
            </a:rPr>
            <a:t>25/01/01-2025/04/30</a:t>
          </a:r>
          <a:endParaRPr lang="zh-CN" sz="1700" b="0" kern="1200" dirty="0">
            <a:solidFill>
              <a:schemeClr val="accent3"/>
            </a:solidFill>
            <a:latin typeface="+mj-lt"/>
            <a:ea typeface="Microsoft YaHei UI" panose="020B0503020204020204" pitchFamily="18" charset="-122"/>
          </a:endParaRPr>
        </a:p>
      </dsp:txBody>
      <dsp:txXfrm>
        <a:off x="4437492" y="331946"/>
        <a:ext cx="3405968" cy="345224"/>
      </dsp:txXfrm>
    </dsp:sp>
    <dsp:sp modelId="{4D953791-5C2F-4A75-A8F4-6ED7EAB5E015}">
      <dsp:nvSpPr>
        <dsp:cNvPr id="0" name=""/>
        <dsp:cNvSpPr/>
      </dsp:nvSpPr>
      <dsp:spPr>
        <a:xfrm>
          <a:off x="4264880" y="677170"/>
          <a:ext cx="0" cy="982560"/>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4233288" y="1628660"/>
          <a:ext cx="62140" cy="62140"/>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31DD9-74CF-4A3A-86BA-F4B9DBEAB944}">
      <dsp:nvSpPr>
        <dsp:cNvPr id="0" name=""/>
        <dsp:cNvSpPr/>
      </dsp:nvSpPr>
      <dsp:spPr>
        <a:xfrm rot="18900000">
          <a:off x="6188390" y="2692848"/>
          <a:ext cx="244110" cy="244110"/>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AAB83-BD07-4B9E-9A3B-858C0B126F9C}">
      <dsp:nvSpPr>
        <dsp:cNvPr id="0" name=""/>
        <dsp:cNvSpPr/>
      </dsp:nvSpPr>
      <dsp:spPr>
        <a:xfrm>
          <a:off x="6215508" y="2719967"/>
          <a:ext cx="189873" cy="189873"/>
        </a:xfrm>
        <a:prstGeom prst="ellipse">
          <a:avLst/>
        </a:prstGeom>
        <a:solidFill>
          <a:schemeClr val="tx2">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8CB2D5A-F46A-4E0E-9575-15F31D04AAC6}">
      <dsp:nvSpPr>
        <dsp:cNvPr id="0" name=""/>
        <dsp:cNvSpPr/>
      </dsp:nvSpPr>
      <dsp:spPr bwMode="white">
        <a:xfrm>
          <a:off x="6483057" y="1659731"/>
          <a:ext cx="3405968" cy="982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76200" numCol="1" spcCol="1270" rtlCol="0" anchor="b" anchorCtr="0">
          <a:noAutofit/>
        </a:bodyPr>
        <a:lstStyle/>
        <a:p>
          <a:pPr marL="0" lvl="0" indent="0" algn="l" defTabSz="533400">
            <a:lnSpc>
              <a:spcPct val="90000"/>
            </a:lnSpc>
            <a:spcBef>
              <a:spcPct val="0"/>
            </a:spcBef>
            <a:spcAft>
              <a:spcPct val="35000"/>
            </a:spcAft>
            <a:buNone/>
          </a:pPr>
          <a:r>
            <a:rPr lang="en-US" altLang="zh-CN" sz="1200" b="0" i="0" kern="1200" dirty="0">
              <a:solidFill>
                <a:schemeClr val="accent3"/>
              </a:solidFill>
              <a:latin typeface="+mj-lt"/>
              <a:ea typeface="Microsoft YaHei UI Light" panose="020B0502040204020203" pitchFamily="34" charset="-122"/>
              <a:cs typeface="Gill Sans Light" panose="020B0302020104020203" pitchFamily="34" charset="-79"/>
            </a:rPr>
            <a:t>Writing of the discussion and conclusion </a:t>
          </a:r>
          <a:endParaRPr lang="zh-CN" sz="1200" b="0" i="0" kern="1200" dirty="0">
            <a:solidFill>
              <a:schemeClr val="accent3"/>
            </a:solidFill>
            <a:latin typeface="+mj-lt"/>
            <a:ea typeface="Microsoft YaHei UI Light" panose="020B0502040204020203" pitchFamily="34" charset="-122"/>
            <a:cs typeface="Gill Sans Light" panose="020B0302020104020203" pitchFamily="34" charset="-79"/>
          </a:endParaRPr>
        </a:p>
      </dsp:txBody>
      <dsp:txXfrm>
        <a:off x="6483057" y="1659731"/>
        <a:ext cx="3405968" cy="982560"/>
      </dsp:txXfrm>
    </dsp:sp>
    <dsp:sp modelId="{7C1E6B4A-59F7-4018-A403-E1CCAEE78BA1}">
      <dsp:nvSpPr>
        <dsp:cNvPr id="0" name=""/>
        <dsp:cNvSpPr/>
      </dsp:nvSpPr>
      <dsp:spPr bwMode="white">
        <a:xfrm>
          <a:off x="6483057" y="2642291"/>
          <a:ext cx="3405968" cy="345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rtlCol="0" anchor="ctr" anchorCtr="0">
          <a:noAutofit/>
        </a:bodyPr>
        <a:lstStyle/>
        <a:p>
          <a:pPr marL="0" lvl="0" indent="0" algn="l" defTabSz="755650">
            <a:lnSpc>
              <a:spcPct val="90000"/>
            </a:lnSpc>
            <a:spcBef>
              <a:spcPct val="0"/>
            </a:spcBef>
            <a:spcAft>
              <a:spcPct val="35000"/>
            </a:spcAft>
            <a:buNone/>
          </a:pPr>
          <a:r>
            <a:rPr lang="zh-CN" sz="1700" b="0" kern="1200" dirty="0">
              <a:solidFill>
                <a:schemeClr val="accent3"/>
              </a:solidFill>
              <a:latin typeface="+mj-lt"/>
              <a:ea typeface="Microsoft YaHei UI" panose="020B0503020204020204" pitchFamily="18" charset="-122"/>
            </a:rPr>
            <a:t>20</a:t>
          </a:r>
          <a:r>
            <a:rPr lang="en-US" altLang="zh-CN" sz="1700" b="0" kern="1200" dirty="0">
              <a:solidFill>
                <a:schemeClr val="accent3"/>
              </a:solidFill>
              <a:latin typeface="+mj-lt"/>
              <a:ea typeface="Microsoft YaHei UI" panose="020B0503020204020204" pitchFamily="18" charset="-122"/>
            </a:rPr>
            <a:t>25/05/01-2025/08/31</a:t>
          </a:r>
          <a:endParaRPr lang="zh-CN" sz="1700" b="0" kern="1200" dirty="0">
            <a:solidFill>
              <a:schemeClr val="accent3"/>
            </a:solidFill>
            <a:latin typeface="+mj-lt"/>
            <a:ea typeface="Microsoft YaHei UI" panose="020B0503020204020204" pitchFamily="18" charset="-122"/>
          </a:endParaRPr>
        </a:p>
      </dsp:txBody>
      <dsp:txXfrm>
        <a:off x="6483057" y="2642291"/>
        <a:ext cx="3405968" cy="345224"/>
      </dsp:txXfrm>
    </dsp:sp>
    <dsp:sp modelId="{A03C5372-D306-43AC-B406-6F8183849431}">
      <dsp:nvSpPr>
        <dsp:cNvPr id="0" name=""/>
        <dsp:cNvSpPr/>
      </dsp:nvSpPr>
      <dsp:spPr>
        <a:xfrm>
          <a:off x="6310445" y="1659731"/>
          <a:ext cx="0" cy="982560"/>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6278853" y="1628660"/>
          <a:ext cx="62140" cy="62140"/>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落针时间线"/>
  <dgm:desc val="用于按时间顺序显示事件列表。图针旁边的一个隐形框中包含日期，描述在正下方。它可以显示适量的文本和中等长度的日期格式。"/>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shape>
        </dgm:if>
        <dgm:else name="ArrowShapeRTL">
          <dgm:shape xmlns:r="http://schemas.openxmlformats.org/officeDocument/2006/relationships" type="line" r:blip="" zOrderOff="-1">
            <dgm:adj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parTxLTRAlign" val="l"/>
                      <dgm:param type="parTxRTLAlign" val="l"/>
                      <dgm:param type="shpTxLTRAlignCh" val="l"/>
                      <dgm:param type="shpTxRTLAlignCh" val="l"/>
                      <dgm:param type="txAnchorVertCh" val="t"/>
                      <dgm:param type="txAnchorVert" val="t"/>
                    </dgm:alg>
                    <dgm:constrLst>
                      <dgm:constr type="lMarg"/>
                      <dgm:constr type="rMarg"/>
                      <dgm:constr type="tMarg" refType="primFontSz" fact="0.5"/>
                      <dgm:constr type="bMarg" refType="primFontSz" fact="0.75"/>
                    </dgm:constrLst>
                  </dgm:if>
                  <dgm:else name="Name881">
                    <dgm:alg type="tx">
                      <dgm:param type="parTxLTRAlign" val="l"/>
                      <dgm:param type="parTxRTLAlign" val="l"/>
                      <dgm:param type="shpTxLTRAlignCh" val="l"/>
                      <dgm:param type="shpTxRTLAlignCh" val="l"/>
                      <dgm:param type="txAnchorVertCh" val="b"/>
                      <dgm:param type="txAnchorVert" val="b"/>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parTxLTRAlign" val="l"/>
                  <dgm:param type="parTxRTLAlign" val="l"/>
                  <dgm:param type="txAnchorVert" val="mid"/>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parTxLTRAlign" val="l"/>
                      <dgm:param type="parTxRTLAlign" val="l"/>
                      <dgm:param type="shpTxLTRAlignCh" val="l"/>
                      <dgm:param type="shpTxRTLAlignCh" val="l"/>
                      <dgm:param type="txAnchorVertCh" val="t"/>
                      <dgm:param type="txAnchorVert" val="t"/>
                    </dgm:alg>
                    <dgm:constrLst>
                      <dgm:constr type="lMarg"/>
                      <dgm:constr type="rMarg" refType="primFontSz" fact="0.5"/>
                      <dgm:constr type="tMarg" refType="primFontSz" fact="0.5"/>
                      <dgm:constr type="bMarg" refType="primFontSz" fact="0.75"/>
                    </dgm:constrLst>
                  </dgm:if>
                  <dgm:else name="Name88">
                    <dgm:alg type="tx">
                      <dgm:param type="parTxLTRAlign" val="l"/>
                      <dgm:param type="parTxRTLAlign" val="l"/>
                      <dgm:param type="shpTxLTRAlignCh" val="l"/>
                      <dgm:param type="shpTxRTLAlignCh" val="l"/>
                      <dgm:param type="txAnchorVertCh" val="b"/>
                      <dgm:param type="txAnchorVert" val="b"/>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parTxLTRAlign" val="l"/>
                  <dgm:param type="parTxRTLAlign" val="l"/>
                  <dgm:param type="txAnchorVert" val="mid"/>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zh-CN" sz="1200"/>
            </a:lvl1pPr>
          </a:lstStyle>
          <a:p>
            <a:pPr rtl="0"/>
            <a:endParaRPr lang="zh-CN" dirty="0"/>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zh-CN" sz="1200"/>
            </a:lvl1pPr>
          </a:lstStyle>
          <a:p>
            <a:pPr rtl="0"/>
            <a:fld id="{79A58FD6-9F9D-472F-BAC5-DC79AF0F874E}" type="datetime1">
              <a:rPr lang="zh-CN" altLang="en-US" smtClean="0"/>
              <a:t>2024/4/11</a:t>
            </a:fld>
            <a:endParaRPr lang="zh-CN" dirty="0"/>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zh-CN" sz="1200"/>
            </a:lvl1pPr>
          </a:lstStyle>
          <a:p>
            <a:pPr rtl="0"/>
            <a:endParaRPr lang="zh-CN" dirty="0"/>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zh-CN" sz="1200"/>
            </a:lvl1pPr>
          </a:lstStyle>
          <a:p>
            <a:pPr rtl="0"/>
            <a:fld id="{17369B77-94AB-0344-9EBF-9DB9EE8D3ABC}" type="slidenum">
              <a:rPr lang="en-US" altLang="zh-CN" smtClean="0"/>
              <a:t>‹#›</a:t>
            </a:fld>
            <a:endParaRPr lang="zh-CN"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zh-CN" sz="1200"/>
            </a:lvl1pPr>
          </a:lstStyle>
          <a:p>
            <a:pPr rtl="0"/>
            <a:endParaRPr lang="zh-CN" dirty="0"/>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zh-CN" sz="1200"/>
            </a:lvl1pPr>
          </a:lstStyle>
          <a:p>
            <a:pPr rtl="0"/>
            <a:fld id="{8D0F44F8-7870-48E0-8D1F-45263C5C7300}" type="datetime1">
              <a:rPr lang="zh-CN" altLang="en-US" smtClean="0"/>
              <a:t>2024/4/11</a:t>
            </a:fld>
            <a:endParaRPr lang="zh-CN" dirty="0"/>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zh-CN"/>
            </a:defPPr>
          </a:lstStyle>
          <a:p>
            <a:pPr rtl="0"/>
            <a:endParaRPr lang="zh-CN" dirty="0"/>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zh-CN"/>
            </a:defPPr>
          </a:lstStyle>
          <a:p>
            <a:pPr lvl="0" rtl="0"/>
            <a:r>
              <a:rPr lang="zh-CN"/>
              <a:t>单击此处编辑母版文本样式</a:t>
            </a:r>
          </a:p>
          <a:p>
            <a:pPr lvl="1" rtl="0"/>
            <a:r>
              <a:rPr lang="zh-CN"/>
              <a:t>第二级</a:t>
            </a:r>
          </a:p>
          <a:p>
            <a:pPr lvl="2" rtl="0"/>
            <a:r>
              <a:rPr lang="zh-CN"/>
              <a:t>第三级</a:t>
            </a:r>
          </a:p>
          <a:p>
            <a:pPr lvl="3" rtl="0"/>
            <a:r>
              <a:rPr lang="zh-CN"/>
              <a:t>第四级</a:t>
            </a:r>
          </a:p>
          <a:p>
            <a:pPr lvl="4" rtl="0"/>
            <a:r>
              <a:rPr lang="zh-CN"/>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zh-CN" sz="1200"/>
            </a:lvl1pPr>
          </a:lstStyle>
          <a:p>
            <a:pPr rtl="0"/>
            <a:endParaRPr lang="zh-CN" dirty="0"/>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zh-CN" sz="1200"/>
            </a:lvl1pPr>
          </a:lstStyle>
          <a:p>
            <a:pPr rtl="0"/>
            <a:fld id="{0775476F-A808-1F46-A368-07984F6DA22E}" type="slidenum">
              <a:rPr lang="en-US" altLang="zh-CN" smtClean="0"/>
              <a:t>‹#›</a:t>
            </a:fld>
            <a:endParaRPr lang="zh-CN" dirty="0"/>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lang="zh-CN" sz="1200" kern="1200">
        <a:solidFill>
          <a:schemeClr val="tx1"/>
        </a:solidFill>
        <a:latin typeface="+mn-ea"/>
        <a:ea typeface="+mn-ea"/>
        <a:cs typeface="+mn-cs"/>
      </a:defRPr>
    </a:lvl1pPr>
    <a:lvl2pPr marL="457200" algn="l" defTabSz="914400" rtl="0" eaLnBrk="1" latinLnBrk="0" hangingPunct="1">
      <a:defRPr lang="zh-CN" sz="1200" kern="1200">
        <a:solidFill>
          <a:schemeClr val="tx1"/>
        </a:solidFill>
        <a:latin typeface="+mn-ea"/>
        <a:ea typeface="+mn-ea"/>
        <a:cs typeface="+mn-cs"/>
      </a:defRPr>
    </a:lvl2pPr>
    <a:lvl3pPr marL="914400" algn="l" defTabSz="914400" rtl="0" eaLnBrk="1" latinLnBrk="0" hangingPunct="1">
      <a:defRPr lang="zh-CN" sz="1200" kern="1200">
        <a:solidFill>
          <a:schemeClr val="tx1"/>
        </a:solidFill>
        <a:latin typeface="+mn-ea"/>
        <a:ea typeface="+mn-ea"/>
        <a:cs typeface="+mn-cs"/>
      </a:defRPr>
    </a:lvl3pPr>
    <a:lvl4pPr marL="1371600" algn="l" defTabSz="914400" rtl="0" eaLnBrk="1" latinLnBrk="0" hangingPunct="1">
      <a:defRPr lang="zh-CN" sz="1200" kern="1200">
        <a:solidFill>
          <a:schemeClr val="tx1"/>
        </a:solidFill>
        <a:latin typeface="+mn-ea"/>
        <a:ea typeface="+mn-ea"/>
        <a:cs typeface="+mn-cs"/>
      </a:defRPr>
    </a:lvl4pPr>
    <a:lvl5pPr marL="1828800" algn="l" defTabSz="914400" rtl="0" eaLnBrk="1" latinLnBrk="0" hangingPunct="1">
      <a:defRPr lang="zh-CN" sz="1200" kern="1200">
        <a:solidFill>
          <a:schemeClr val="tx1"/>
        </a:solidFill>
        <a:latin typeface="+mn-ea"/>
        <a:ea typeface="+mn-ea"/>
        <a:cs typeface="+mn-cs"/>
      </a:defRPr>
    </a:lvl5pPr>
    <a:lvl6pPr marL="2286000" algn="l" defTabSz="914400" rtl="0" eaLnBrk="1" latinLnBrk="0" hangingPunct="1">
      <a:defRPr lang="zh-CN" sz="1200" kern="1200">
        <a:solidFill>
          <a:schemeClr val="tx1"/>
        </a:solidFill>
        <a:latin typeface="+mn-ea"/>
        <a:ea typeface="+mn-ea"/>
        <a:cs typeface="+mn-cs"/>
      </a:defRPr>
    </a:lvl6pPr>
    <a:lvl7pPr marL="2743200" algn="l" defTabSz="914400" rtl="0" eaLnBrk="1" latinLnBrk="0" hangingPunct="1">
      <a:defRPr lang="zh-CN" sz="1200" kern="1200">
        <a:solidFill>
          <a:schemeClr val="tx1"/>
        </a:solidFill>
        <a:latin typeface="+mn-ea"/>
        <a:ea typeface="+mn-ea"/>
        <a:cs typeface="+mn-cs"/>
      </a:defRPr>
    </a:lvl7pPr>
    <a:lvl8pPr marL="3200400" algn="l" defTabSz="914400" rtl="0" eaLnBrk="1" latinLnBrk="0" hangingPunct="1">
      <a:defRPr lang="zh-CN" sz="1200" kern="1200">
        <a:solidFill>
          <a:schemeClr val="tx1"/>
        </a:solidFill>
        <a:latin typeface="+mn-ea"/>
        <a:ea typeface="+mn-ea"/>
        <a:cs typeface="+mn-cs"/>
      </a:defRPr>
    </a:lvl8pPr>
    <a:lvl9pPr marL="3657600" algn="l" defTabSz="914400" rtl="0" eaLnBrk="1" latinLnBrk="0" hangingPunct="1">
      <a:defRPr lang="zh-CN" sz="1200" kern="1200">
        <a:solidFill>
          <a:schemeClr val="tx1"/>
        </a:solidFill>
        <a:latin typeface="+mn-ea"/>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a:t>
            </a:fld>
            <a:endParaRPr lang="zh-C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rtlCol="0"/>
          <a:lstStyle>
            <a:defPPr>
              <a:defRPr lang="zh-CN"/>
            </a:defPPr>
          </a:lstStyle>
          <a:p>
            <a:pPr rtl="0"/>
            <a:endParaRPr lang="zh-CN" dirty="0"/>
          </a:p>
        </p:txBody>
      </p:sp>
      <p:sp>
        <p:nvSpPr>
          <p:cNvPr id="4" name="幻灯片编号占位符 3"/>
          <p:cNvSpPr>
            <a:spLocks noGrp="1"/>
          </p:cNvSpPr>
          <p:nvPr>
            <p:ph type="sldNum" sz="quarter" idx="5"/>
          </p:nvPr>
        </p:nvSpPr>
        <p:spPr/>
        <p:txBody>
          <a:bodyPr rtlCol="0"/>
          <a:lstStyle>
            <a:defPPr>
              <a:defRPr lang="zh-CN"/>
            </a:defPPr>
          </a:lstStyle>
          <a:p>
            <a:pPr rtl="0"/>
            <a:fld id="{0775476F-A808-1F46-A368-07984F6DA22E}" type="slidenum">
              <a:rPr lang="en-US" altLang="zh-CN" smtClean="0"/>
              <a:t>2</a:t>
            </a:fld>
            <a:endParaRPr lang="zh-C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3</a:t>
            </a:fld>
            <a:endParaRPr lang="zh-C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4</a:t>
            </a:fld>
            <a:endParaRPr lang="zh-C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5</a:t>
            </a:fld>
            <a:endParaRPr lang="zh-C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6</a:t>
            </a:fld>
            <a:endParaRPr lang="zh-C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7</a:t>
            </a:fld>
            <a:endParaRPr lang="zh-C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8</a:t>
            </a:fld>
            <a:endParaRPr lang="zh-CN"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9</a:t>
            </a:fld>
            <a:endParaRPr lang="zh-CN"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10</a:t>
            </a:fld>
            <a:endParaRPr lang="zh-CN"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11</a:t>
            </a:fld>
            <a:endParaRPr lang="zh-CN"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12</a:t>
            </a:fld>
            <a:endParaRPr lang="zh-CN"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13</a:t>
            </a:fld>
            <a:endParaRPr lang="zh-CN"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14</a:t>
            </a:fld>
            <a:endParaRPr lang="zh-CN"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pPr rtl="0"/>
            <a:fld id="{0775476F-A808-1F46-A368-07984F6DA22E}" type="slidenum">
              <a:rPr lang="en-US" altLang="zh-CN" smtClean="0"/>
              <a:t>15</a:t>
            </a:fld>
            <a:endParaRPr lang="zh-CN"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rtlCol="0"/>
          <a:lstStyle>
            <a:defPPr>
              <a:defRPr lang="zh-CN"/>
            </a:defPPr>
          </a:lstStyle>
          <a:p>
            <a:pPr rtl="0"/>
            <a:endParaRPr lang="zh-CN" dirty="0"/>
          </a:p>
        </p:txBody>
      </p:sp>
      <p:sp>
        <p:nvSpPr>
          <p:cNvPr id="4" name="灯片编号占位符 3"/>
          <p:cNvSpPr>
            <a:spLocks noGrp="1"/>
          </p:cNvSpPr>
          <p:nvPr>
            <p:ph type="sldNum" sz="quarter" idx="5"/>
          </p:nvPr>
        </p:nvSpPr>
        <p:spPr/>
        <p:txBody>
          <a:bodyPr rtlCol="0"/>
          <a:lstStyle>
            <a:defPPr>
              <a:defRPr lang="zh-CN"/>
            </a:defPPr>
          </a:lstStyle>
          <a:p>
            <a:pPr rtl="0"/>
            <a:fld id="{0775476F-A808-1F46-A368-07984F6DA22E}" type="slidenum">
              <a:rPr lang="en-US" altLang="zh-CN" smtClean="0"/>
              <a:t>16</a:t>
            </a:fld>
            <a:endParaRPr lang="zh-CN"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rtlCol="0"/>
          <a:lstStyle>
            <a:defPPr>
              <a:defRPr lang="zh-CN"/>
            </a:defPPr>
          </a:lstStyle>
          <a:p>
            <a:pPr rtl="0"/>
            <a:endParaRPr lang="zh-CN" dirty="0"/>
          </a:p>
        </p:txBody>
      </p:sp>
      <p:sp>
        <p:nvSpPr>
          <p:cNvPr id="4" name="灯片编号占位符 3"/>
          <p:cNvSpPr>
            <a:spLocks noGrp="1"/>
          </p:cNvSpPr>
          <p:nvPr>
            <p:ph type="sldNum" sz="quarter" idx="5"/>
          </p:nvPr>
        </p:nvSpPr>
        <p:spPr/>
        <p:txBody>
          <a:bodyPr rtlCol="0"/>
          <a:lstStyle>
            <a:defPPr>
              <a:defRPr lang="zh-CN"/>
            </a:defPPr>
          </a:lstStyle>
          <a:p>
            <a:pPr rtl="0"/>
            <a:fld id="{0775476F-A808-1F46-A368-07984F6DA22E}" type="slidenum">
              <a:rPr lang="en-US" altLang="zh-CN" smtClean="0"/>
              <a:t>17</a:t>
            </a:fld>
            <a:endParaRPr lang="zh-CN"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tx2"/>
        </a:solidFill>
        <a:effectLst/>
      </p:bgPr>
    </p:bg>
    <p:spTree>
      <p:nvGrpSpPr>
        <p:cNvPr id="1" name=""/>
        <p:cNvGrpSpPr/>
        <p:nvPr/>
      </p:nvGrpSpPr>
      <p:grpSpPr>
        <a:xfrm>
          <a:off x="0" y="0"/>
          <a:ext cx="0" cy="0"/>
          <a:chOff x="0" y="0"/>
          <a:chExt cx="0" cy="0"/>
        </a:xfrm>
      </p:grpSpPr>
      <p:pic>
        <p:nvPicPr>
          <p:cNvPr id="5" name="图片 4" descr="包含文字、植物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椭圆形 6"/>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cxnSp>
        <p:nvCxnSpPr>
          <p:cNvPr id="9" name="直接连接符​​(S) 8"/>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图片 10" descr="包含文字的图片&#10;&#10;说明已自动生成"/>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椭圆形 16"/>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3" name="图片 12" descr="包含陶瓷、瓷器的图片&#10;&#10;说明已自动生成"/>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图片 14"/>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标题 1"/>
          <p:cNvSpPr>
            <a:spLocks noGrp="1"/>
          </p:cNvSpPr>
          <p:nvPr>
            <p:ph type="ctrTitle"/>
          </p:nvPr>
        </p:nvSpPr>
        <p:spPr>
          <a:xfrm>
            <a:off x="2749296" y="2660904"/>
            <a:ext cx="6693408" cy="1088136"/>
          </a:xfrm>
        </p:spPr>
        <p:txBody>
          <a:bodyPr rtlCol="0" anchor="b">
            <a:noAutofit/>
          </a:bodyPr>
          <a:lstStyle>
            <a:lvl1pPr algn="ctr">
              <a:defRPr lang="zh-CN" sz="4600"/>
            </a:lvl1pPr>
          </a:lstStyle>
          <a:p>
            <a:pPr rtl="0"/>
            <a:r>
              <a:rPr lang="zh-CN" altLang="en-US"/>
              <a:t>单击此处编辑母版标题样式</a:t>
            </a:r>
            <a:endParaRPr lang="zh-CN"/>
          </a:p>
        </p:txBody>
      </p:sp>
      <p:sp>
        <p:nvSpPr>
          <p:cNvPr id="3" name="副标题 2"/>
          <p:cNvSpPr>
            <a:spLocks noGrp="1"/>
          </p:cNvSpPr>
          <p:nvPr>
            <p:ph type="subTitle" idx="1"/>
          </p:nvPr>
        </p:nvSpPr>
        <p:spPr>
          <a:xfrm>
            <a:off x="4596384" y="2267712"/>
            <a:ext cx="2999232" cy="438912"/>
          </a:xfrm>
        </p:spPr>
        <p:txBody>
          <a:bodyPr rtlCol="0"/>
          <a:lstStyle>
            <a:lvl1pPr marL="0" indent="0" algn="ctr">
              <a:buNone/>
              <a:defRPr lang="zh-CN" sz="2400"/>
            </a:lvl1pPr>
            <a:lvl2pPr marL="457200" indent="0" algn="ctr">
              <a:buNone/>
              <a:defRPr lang="zh-CN" sz="2000"/>
            </a:lvl2pPr>
            <a:lvl3pPr marL="914400" indent="0" algn="ctr">
              <a:buNone/>
              <a:defRPr lang="zh-CN" sz="1800"/>
            </a:lvl3pPr>
            <a:lvl4pPr marL="1371600" indent="0" algn="ctr">
              <a:buNone/>
              <a:defRPr lang="zh-CN" sz="1600"/>
            </a:lvl4pPr>
            <a:lvl5pPr marL="1828800" indent="0" algn="ctr">
              <a:buNone/>
              <a:defRPr lang="zh-CN" sz="1600"/>
            </a:lvl5pPr>
            <a:lvl6pPr marL="2286000" indent="0" algn="ctr">
              <a:buNone/>
              <a:defRPr lang="zh-CN" sz="1600"/>
            </a:lvl6pPr>
            <a:lvl7pPr marL="2743200" indent="0" algn="ctr">
              <a:buNone/>
              <a:defRPr lang="zh-CN" sz="1600"/>
            </a:lvl7pPr>
            <a:lvl8pPr marL="3200400" indent="0" algn="ctr">
              <a:buNone/>
              <a:defRPr lang="zh-CN" sz="1600"/>
            </a:lvl8pPr>
            <a:lvl9pPr marL="3657600" indent="0" algn="ctr">
              <a:buNone/>
              <a:defRPr lang="zh-CN" sz="1600"/>
            </a:lvl9pPr>
          </a:lstStyle>
          <a:p>
            <a:pPr rtl="0"/>
            <a:r>
              <a:rPr lang="zh-CN" altLang="en-US"/>
              <a:t>单击此处编辑母版副标题样式</a:t>
            </a:r>
            <a:endParaRPr 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比较">
    <p:spTree>
      <p:nvGrpSpPr>
        <p:cNvPr id="1" name=""/>
        <p:cNvGrpSpPr/>
        <p:nvPr/>
      </p:nvGrpSpPr>
      <p:grpSpPr>
        <a:xfrm>
          <a:off x="0" y="0"/>
          <a:ext cx="0" cy="0"/>
          <a:chOff x="0" y="0"/>
          <a:chExt cx="0" cy="0"/>
        </a:xfrm>
      </p:grpSpPr>
      <p:pic>
        <p:nvPicPr>
          <p:cNvPr id="4" name="图片 3" descr="包含织物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长方形 9"/>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3" name="图片 12" descr="一簇花&#10;&#10;自动生成的可信度较低的说明"/>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标题 1"/>
          <p:cNvSpPr>
            <a:spLocks noGrp="1"/>
          </p:cNvSpPr>
          <p:nvPr>
            <p:ph type="title"/>
          </p:nvPr>
        </p:nvSpPr>
        <p:spPr>
          <a:xfrm>
            <a:off x="8183880" y="978408"/>
            <a:ext cx="3749040" cy="1325880"/>
          </a:xfrm>
        </p:spPr>
        <p:txBody>
          <a:bodyPr rtlCol="0"/>
          <a:lstStyle>
            <a:defPPr>
              <a:defRPr lang="zh-CN"/>
            </a:defPPr>
          </a:lstStyle>
          <a:p>
            <a:pPr rtl="0"/>
            <a:r>
              <a:rPr lang="zh-CN" altLang="en-US"/>
              <a:t>单击此处编辑母版标题样式</a:t>
            </a:r>
            <a:endParaRPr lang="zh-CN"/>
          </a:p>
        </p:txBody>
      </p:sp>
      <p:sp>
        <p:nvSpPr>
          <p:cNvPr id="8" name="页脚占位符 7"/>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9" name="幻灯片编号占位符 8"/>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
        <p:nvSpPr>
          <p:cNvPr id="32" name="内容占位符 5"/>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zh-CN" sz="2400"/>
            </a:lvl1pPr>
            <a:lvl2pPr marL="228600">
              <a:buClr>
                <a:srgbClr val="73292A"/>
              </a:buClr>
              <a:defRPr lang="zh-CN" sz="2000"/>
            </a:lvl2pPr>
            <a:lvl3pPr marL="685800">
              <a:buClr>
                <a:srgbClr val="73292A"/>
              </a:buClr>
              <a:defRPr lang="zh-CN" sz="1800"/>
            </a:lvl3pPr>
            <a:lvl4pPr marL="1143000">
              <a:buClr>
                <a:srgbClr val="73292A"/>
              </a:buClr>
              <a:defRPr lang="zh-CN" sz="1600"/>
            </a:lvl4pPr>
            <a:lvl5pPr marL="1600200">
              <a:buClr>
                <a:srgbClr val="73292A"/>
              </a:buClr>
              <a:defRPr lang="zh-CN" sz="16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pic>
        <p:nvPicPr>
          <p:cNvPr id="6" name="图片 5" descr="包含花朵、植物的图片&#10;&#10;说明已自动生成"/>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文本占位符 33"/>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zh-CN" sz="30000">
                <a:solidFill>
                  <a:schemeClr val="bg1"/>
                </a:solidFill>
                <a:latin typeface="+mj-ea"/>
                <a:ea typeface="+mj-ea"/>
              </a:defRPr>
            </a:lvl1pPr>
          </a:lstStyle>
          <a:p>
            <a:pPr lvl="0" rtl="0"/>
            <a:r>
              <a:rPr lang="zh-CN"/>
              <a:t>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标题和内容">
    <p:bg>
      <p:bgPr>
        <a:solidFill>
          <a:schemeClr val="tx2"/>
        </a:solidFill>
        <a:effectLst/>
      </p:bgPr>
    </p:bg>
    <p:spTree>
      <p:nvGrpSpPr>
        <p:cNvPr id="1" name=""/>
        <p:cNvGrpSpPr/>
        <p:nvPr/>
      </p:nvGrpSpPr>
      <p:grpSpPr>
        <a:xfrm>
          <a:off x="0" y="0"/>
          <a:ext cx="0" cy="0"/>
          <a:chOff x="0" y="0"/>
          <a:chExt cx="0" cy="0"/>
        </a:xfrm>
      </p:grpSpPr>
      <p:sp>
        <p:nvSpPr>
          <p:cNvPr id="7" name="长方形 6"/>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solidFill>
                <a:schemeClr val="bg1"/>
              </a:solidFill>
            </a:endParaRPr>
          </a:p>
        </p:txBody>
      </p:sp>
      <p:sp>
        <p:nvSpPr>
          <p:cNvPr id="9" name="长方形 8"/>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1" name="图片 10"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图片 1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标题 1"/>
          <p:cNvSpPr>
            <a:spLocks noGrp="1"/>
          </p:cNvSpPr>
          <p:nvPr>
            <p:ph type="title"/>
          </p:nvPr>
        </p:nvSpPr>
        <p:spPr>
          <a:xfrm>
            <a:off x="1748028" y="1389888"/>
            <a:ext cx="8695944" cy="1325880"/>
          </a:xfrm>
        </p:spPr>
        <p:txBody>
          <a:bodyPr rtlCol="0"/>
          <a:lstStyle>
            <a:lvl1pPr algn="ctr">
              <a:defRPr lang="zh-CN">
                <a:latin typeface="Microsoft YaHei UI" panose="020B0503020204020204" pitchFamily="18" charset="-122"/>
                <a:ea typeface="Microsoft YaHei UI" panose="020B0503020204020204" pitchFamily="18" charset="-122"/>
              </a:defRPr>
            </a:lvl1pPr>
          </a:lstStyle>
          <a:p>
            <a:pPr rtl="0"/>
            <a:r>
              <a:rPr lang="zh-CN" altLang="en-US"/>
              <a:t>单击此处编辑母版标题样式</a:t>
            </a:r>
            <a:endParaRPr lang="zh-CN"/>
          </a:p>
        </p:txBody>
      </p:sp>
      <p:sp>
        <p:nvSpPr>
          <p:cNvPr id="3" name="内容占位符 2"/>
          <p:cNvSpPr>
            <a:spLocks noGrp="1"/>
          </p:cNvSpPr>
          <p:nvPr>
            <p:ph idx="1"/>
          </p:nvPr>
        </p:nvSpPr>
        <p:spPr>
          <a:xfrm>
            <a:off x="2223516" y="2651760"/>
            <a:ext cx="7744968" cy="2697480"/>
          </a:xfrm>
        </p:spPr>
        <p:txBody>
          <a:bodyPr rtlCol="0">
            <a:normAutofit/>
          </a:bodyPr>
          <a:lstStyle>
            <a:lvl1pPr marL="0" indent="0" algn="ctr">
              <a:lnSpc>
                <a:spcPct val="100000"/>
              </a:lnSpc>
              <a:buNone/>
              <a:defRPr lang="zh-CN" sz="2000">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vl2pPr algn="ctr">
              <a:lnSpc>
                <a:spcPct val="100000"/>
              </a:lnSpc>
              <a:defRPr lang="zh-CN" sz="1800">
                <a:latin typeface="Microsoft YaHei UI Light" panose="020B0502040204020203" pitchFamily="34" charset="-122"/>
                <a:ea typeface="Microsoft YaHei UI Light" panose="020B0502040204020203" pitchFamily="34" charset="-122"/>
                <a:cs typeface="Gill Sans Nova Light" panose="020F0302020204030204" pitchFamily="34" charset="0"/>
              </a:defRPr>
            </a:lvl2pPr>
            <a:lvl3pPr algn="ctr">
              <a:defRPr lang="zh-CN" sz="1600">
                <a:latin typeface="Microsoft YaHei UI Light" panose="020B0502040204020203" pitchFamily="34" charset="-122"/>
                <a:ea typeface="Microsoft YaHei UI Light" panose="020B0502040204020203" pitchFamily="34" charset="-122"/>
                <a:cs typeface="Gill Sans Nova Light" panose="020F0302020204030204" pitchFamily="34" charset="0"/>
              </a:defRPr>
            </a:lvl3pPr>
            <a:lvl4pPr algn="ctr">
              <a:defRPr lang="zh-CN" sz="1400">
                <a:latin typeface="Microsoft YaHei UI Light" panose="020B0502040204020203" pitchFamily="34" charset="-122"/>
                <a:ea typeface="Microsoft YaHei UI Light" panose="020B0502040204020203" pitchFamily="34" charset="-122"/>
                <a:cs typeface="Gill Sans Nova Light" panose="020F0302020204030204" pitchFamily="34" charset="0"/>
              </a:defRPr>
            </a:lvl4pPr>
            <a:lvl5pPr algn="ctr">
              <a:defRPr lang="zh-CN" sz="1400">
                <a:latin typeface="Microsoft YaHei UI Light" panose="020B0502040204020203" pitchFamily="34" charset="-122"/>
                <a:ea typeface="Microsoft YaHei UI Light" panose="020B0502040204020203" pitchFamily="34" charset="-122"/>
                <a:cs typeface="Gill Sans Nova Light" panose="020F0302020204030204" pitchFamily="34" charset="0"/>
              </a:defRPr>
            </a:lvl5pPr>
          </a:lstStyle>
          <a:p>
            <a:pPr lvl="0" rtl="0"/>
            <a:r>
              <a:rPr lang="zh-CN" altLang="en-US"/>
              <a:t>单击此处编辑母版文本样式</a:t>
            </a:r>
          </a:p>
          <a:p>
            <a:pPr lvl="1" rtl="0"/>
            <a:r>
              <a:rPr lang="zh-CN" altLang="en-US"/>
              <a:t>二级</a:t>
            </a:r>
          </a:p>
        </p:txBody>
      </p:sp>
      <p:sp>
        <p:nvSpPr>
          <p:cNvPr id="14" name="页脚占位符 13"/>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15" name="灯片编号占位符 14"/>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tx2"/>
        </a:solidFill>
        <a:effectLst/>
      </p:bgPr>
    </p:bg>
    <p:spTree>
      <p:nvGrpSpPr>
        <p:cNvPr id="1" name=""/>
        <p:cNvGrpSpPr/>
        <p:nvPr/>
      </p:nvGrpSpPr>
      <p:grpSpPr>
        <a:xfrm>
          <a:off x="0" y="0"/>
          <a:ext cx="0" cy="0"/>
          <a:chOff x="0" y="0"/>
          <a:chExt cx="0" cy="0"/>
        </a:xfrm>
      </p:grpSpPr>
      <p:sp>
        <p:nvSpPr>
          <p:cNvPr id="5" name="长方形 4"/>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1" name="图片 10" descr="植物的特写&#10;&#10;自动生成的可信度较低的说明"/>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图片 8" descr="包含被褥、织物的图片&#10;&#10;说明已自动生成"/>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长方形 12"/>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latin typeface="Microsoft YaHei UI Light" panose="020B0502040204020203" pitchFamily="34" charset="-79"/>
              <a:ea typeface="Microsoft YaHei UI Light" panose="020B0502040204020203" pitchFamily="34" charset="-122"/>
              <a:cs typeface="Gill Sans Light" panose="020B0302020104020203" pitchFamily="34" charset="-79"/>
            </a:endParaRPr>
          </a:p>
        </p:txBody>
      </p:sp>
      <p:pic>
        <p:nvPicPr>
          <p:cNvPr id="15" name="图片 14" descr="包含陶瓷、瓷器的图片&#10;&#10;说明已自动生成"/>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图片 16" descr="包含文字的图片&#10;&#10;说明已自动生成"/>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标题 1"/>
          <p:cNvSpPr>
            <a:spLocks noGrp="1"/>
          </p:cNvSpPr>
          <p:nvPr userDrawn="1">
            <p:ph type="title"/>
          </p:nvPr>
        </p:nvSpPr>
        <p:spPr>
          <a:xfrm>
            <a:off x="1153668" y="3977640"/>
            <a:ext cx="9884664" cy="731520"/>
          </a:xfrm>
        </p:spPr>
        <p:txBody>
          <a:bodyPr rtlCol="0" anchor="b">
            <a:normAutofit/>
          </a:bodyPr>
          <a:lstStyle>
            <a:lvl1pPr algn="ctr">
              <a:defRPr lang="zh-CN" sz="4400"/>
            </a:lvl1pPr>
          </a:lstStyle>
          <a:p>
            <a:pPr rtl="0"/>
            <a:r>
              <a:rPr lang="zh-CN" altLang="en-US"/>
              <a:t>单击此处编辑母版标题样式</a:t>
            </a:r>
            <a:endParaRPr lang="zh-CN"/>
          </a:p>
        </p:txBody>
      </p:sp>
      <p:sp>
        <p:nvSpPr>
          <p:cNvPr id="3" name="文本占位符 2"/>
          <p:cNvSpPr>
            <a:spLocks noGrp="1"/>
          </p:cNvSpPr>
          <p:nvPr userDrawn="1">
            <p:ph type="body" idx="1"/>
          </p:nvPr>
        </p:nvSpPr>
        <p:spPr>
          <a:xfrm>
            <a:off x="1153668" y="4700016"/>
            <a:ext cx="9884664" cy="457200"/>
          </a:xfrm>
        </p:spPr>
        <p:txBody>
          <a:bodyPr rtlCol="0" anchor="ctr"/>
          <a:lstStyle>
            <a:lvl1pPr marL="0" indent="0" algn="ctr">
              <a:buNone/>
              <a:defRPr lang="zh-CN" sz="2400">
                <a:solidFill>
                  <a:schemeClr val="tx1">
                    <a:tint val="75000"/>
                  </a:schemeClr>
                </a:solidFill>
              </a:defRPr>
            </a:lvl1pPr>
            <a:lvl2pPr marL="457200" indent="0">
              <a:buNone/>
              <a:defRPr lang="zh-CN" sz="2000">
                <a:solidFill>
                  <a:schemeClr val="tx1">
                    <a:tint val="75000"/>
                  </a:schemeClr>
                </a:solidFill>
              </a:defRPr>
            </a:lvl2pPr>
            <a:lvl3pPr marL="914400" indent="0">
              <a:buNone/>
              <a:defRPr lang="zh-CN" sz="1800">
                <a:solidFill>
                  <a:schemeClr val="tx1">
                    <a:tint val="75000"/>
                  </a:schemeClr>
                </a:solidFill>
              </a:defRPr>
            </a:lvl3pPr>
            <a:lvl4pPr marL="1371600" indent="0">
              <a:buNone/>
              <a:defRPr lang="zh-CN" sz="1600">
                <a:solidFill>
                  <a:schemeClr val="tx1">
                    <a:tint val="75000"/>
                  </a:schemeClr>
                </a:solidFill>
              </a:defRPr>
            </a:lvl4pPr>
            <a:lvl5pPr marL="1828800" indent="0">
              <a:buNone/>
              <a:defRPr lang="zh-CN" sz="1600">
                <a:solidFill>
                  <a:schemeClr val="tx1">
                    <a:tint val="75000"/>
                  </a:schemeClr>
                </a:solidFill>
              </a:defRPr>
            </a:lvl5pPr>
            <a:lvl6pPr marL="2286000" indent="0">
              <a:buNone/>
              <a:defRPr lang="zh-CN" sz="1600">
                <a:solidFill>
                  <a:schemeClr val="tx1">
                    <a:tint val="75000"/>
                  </a:schemeClr>
                </a:solidFill>
              </a:defRPr>
            </a:lvl6pPr>
            <a:lvl7pPr marL="2743200" indent="0">
              <a:buNone/>
              <a:defRPr lang="zh-CN" sz="1600">
                <a:solidFill>
                  <a:schemeClr val="tx1">
                    <a:tint val="75000"/>
                  </a:schemeClr>
                </a:solidFill>
              </a:defRPr>
            </a:lvl7pPr>
            <a:lvl8pPr marL="3200400" indent="0">
              <a:buNone/>
              <a:defRPr lang="zh-CN" sz="1600">
                <a:solidFill>
                  <a:schemeClr val="tx1">
                    <a:tint val="75000"/>
                  </a:schemeClr>
                </a:solidFill>
              </a:defRPr>
            </a:lvl8pPr>
            <a:lvl9pPr marL="3657600" indent="0">
              <a:buNone/>
              <a:defRPr lang="zh-CN" sz="1600">
                <a:solidFill>
                  <a:schemeClr val="tx1">
                    <a:tint val="75000"/>
                  </a:schemeClr>
                </a:solidFill>
              </a:defRPr>
            </a:lvl9pPr>
          </a:lstStyle>
          <a:p>
            <a:pPr lvl="0" rtl="0"/>
            <a:r>
              <a:rPr lang="zh-CN" altLang="en-US"/>
              <a:t>单击此处编辑母版文本样式</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80999"/>
            <a:ext cx="10515600" cy="1325880"/>
          </a:xfrm>
        </p:spPr>
        <p:txBody>
          <a:bodyPr rtlCol="0"/>
          <a:lstStyle>
            <a:lvl1pPr algn="ctr">
              <a:defRPr lang="zh-CN">
                <a:latin typeface="Microsoft YaHei UI" panose="020B0503020204020204" pitchFamily="18" charset="-122"/>
                <a:ea typeface="Microsoft YaHei UI" panose="020B0503020204020204" pitchFamily="18" charset="-122"/>
              </a:defRPr>
            </a:lvl1pPr>
          </a:lstStyle>
          <a:p>
            <a:pPr rtl="0"/>
            <a:r>
              <a:rPr lang="zh-CN" altLang="en-US"/>
              <a:t>单击此处编辑母版标题样式</a:t>
            </a:r>
            <a:endParaRPr lang="zh-CN"/>
          </a:p>
        </p:txBody>
      </p:sp>
      <p:sp>
        <p:nvSpPr>
          <p:cNvPr id="3" name="内容占位符 2"/>
          <p:cNvSpPr>
            <a:spLocks noGrp="1"/>
          </p:cNvSpPr>
          <p:nvPr>
            <p:ph idx="1"/>
          </p:nvPr>
        </p:nvSpPr>
        <p:spPr>
          <a:xfrm>
            <a:off x="838200" y="1825625"/>
            <a:ext cx="10515600" cy="4370832"/>
          </a:xfrm>
        </p:spPr>
        <p:txBody>
          <a:bodyPr rtlCol="0"/>
          <a:lstStyle>
            <a:lvl1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vl2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2pPr>
            <a:lvl3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3pPr>
            <a:lvl4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4pPr>
            <a:lvl5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6" name="页脚占位符 5"/>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7" name="灯片编号占位符 6"/>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标题和内容绿色">
    <p:bg>
      <p:bgPr>
        <a:solidFill>
          <a:schemeClr val="tx2"/>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380999"/>
            <a:ext cx="10515600" cy="1325880"/>
          </a:xfrm>
        </p:spPr>
        <p:txBody>
          <a:bodyPr rtlCol="0"/>
          <a:lstStyle>
            <a:lvl1pPr algn="ctr">
              <a:defRPr lang="zh-CN">
                <a:latin typeface="Microsoft YaHei UI" panose="020B0503020204020204" pitchFamily="18" charset="-122"/>
                <a:ea typeface="Microsoft YaHei UI" panose="020B0503020204020204" pitchFamily="18" charset="-122"/>
              </a:defRPr>
            </a:lvl1pPr>
          </a:lstStyle>
          <a:p>
            <a:pPr rtl="0"/>
            <a:r>
              <a:rPr lang="zh-CN" altLang="en-US"/>
              <a:t>单击此处编辑母版标题样式</a:t>
            </a:r>
            <a:endParaRPr lang="zh-CN"/>
          </a:p>
        </p:txBody>
      </p:sp>
      <p:sp>
        <p:nvSpPr>
          <p:cNvPr id="3" name="内容占位符 2"/>
          <p:cNvSpPr>
            <a:spLocks noGrp="1"/>
          </p:cNvSpPr>
          <p:nvPr>
            <p:ph idx="1"/>
          </p:nvPr>
        </p:nvSpPr>
        <p:spPr>
          <a:xfrm>
            <a:off x="609600" y="1600200"/>
            <a:ext cx="10972800" cy="4572000"/>
          </a:xfrm>
        </p:spPr>
        <p:txBody>
          <a:bodyPr rtlCol="0"/>
          <a:lstStyle>
            <a:lvl1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vl2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2pPr>
            <a:lvl3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3pPr>
            <a:lvl4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4pPr>
            <a:lvl5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6" name="页脚占位符 5"/>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7" name="灯片编号占位符 6"/>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节标题">
    <p:bg>
      <p:bgPr>
        <a:solidFill>
          <a:schemeClr val="tx2"/>
        </a:solidFill>
        <a:effectLst/>
      </p:bgPr>
    </p:bg>
    <p:spTree>
      <p:nvGrpSpPr>
        <p:cNvPr id="1" name=""/>
        <p:cNvGrpSpPr/>
        <p:nvPr/>
      </p:nvGrpSpPr>
      <p:grpSpPr>
        <a:xfrm>
          <a:off x="0" y="0"/>
          <a:ext cx="0" cy="0"/>
          <a:chOff x="0" y="0"/>
          <a:chExt cx="0" cy="0"/>
        </a:xfrm>
      </p:grpSpPr>
      <p:sp>
        <p:nvSpPr>
          <p:cNvPr id="6" name="长方形 5"/>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8" name="图片 7" descr="包含织物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长方形 11"/>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6" name="图片 15" descr="包含花朵、植物的图片&#10;&#10;说明已自动生成"/>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图片 18" descr="包含软体动物、昆虫的图片&#10;&#10;说明已自动生成"/>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标题 1"/>
          <p:cNvSpPr>
            <a:spLocks noGrp="1"/>
          </p:cNvSpPr>
          <p:nvPr>
            <p:ph type="title"/>
          </p:nvPr>
        </p:nvSpPr>
        <p:spPr>
          <a:xfrm>
            <a:off x="1743456" y="2404872"/>
            <a:ext cx="8705088" cy="2002536"/>
          </a:xfrm>
        </p:spPr>
        <p:txBody>
          <a:bodyPr rtlCol="0" anchor="t">
            <a:normAutofit/>
          </a:bodyPr>
          <a:lstStyle>
            <a:lvl1pPr algn="ctr">
              <a:defRPr lang="zh-CN" sz="4400"/>
            </a:lvl1pPr>
          </a:lstStyle>
          <a:p>
            <a:pPr rtl="0"/>
            <a:r>
              <a:rPr lang="zh-CN" altLang="en-US"/>
              <a:t>单击此处编辑母版标题样式</a:t>
            </a:r>
            <a:endParaRPr lang="zh-CN"/>
          </a:p>
        </p:txBody>
      </p:sp>
      <p:sp>
        <p:nvSpPr>
          <p:cNvPr id="3" name="文本占位符 2"/>
          <p:cNvSpPr>
            <a:spLocks noGrp="1"/>
          </p:cNvSpPr>
          <p:nvPr>
            <p:ph type="body" idx="1"/>
          </p:nvPr>
        </p:nvSpPr>
        <p:spPr>
          <a:xfrm>
            <a:off x="1743454" y="3964517"/>
            <a:ext cx="8705089" cy="457200"/>
          </a:xfrm>
        </p:spPr>
        <p:txBody>
          <a:bodyPr rtlCol="0" anchor="ctr"/>
          <a:lstStyle>
            <a:lvl1pPr marL="0" indent="0" algn="ctr">
              <a:buNone/>
              <a:defRPr lang="zh-CN" sz="2400">
                <a:solidFill>
                  <a:schemeClr val="accent3"/>
                </a:solidFill>
              </a:defRPr>
            </a:lvl1pPr>
            <a:lvl2pPr marL="457200" indent="0">
              <a:buNone/>
              <a:defRPr lang="zh-CN" sz="2000">
                <a:solidFill>
                  <a:schemeClr val="tx1">
                    <a:tint val="75000"/>
                  </a:schemeClr>
                </a:solidFill>
              </a:defRPr>
            </a:lvl2pPr>
            <a:lvl3pPr marL="914400" indent="0">
              <a:buNone/>
              <a:defRPr lang="zh-CN" sz="1800">
                <a:solidFill>
                  <a:schemeClr val="tx1">
                    <a:tint val="75000"/>
                  </a:schemeClr>
                </a:solidFill>
              </a:defRPr>
            </a:lvl3pPr>
            <a:lvl4pPr marL="1371600" indent="0">
              <a:buNone/>
              <a:defRPr lang="zh-CN" sz="1600">
                <a:solidFill>
                  <a:schemeClr val="tx1">
                    <a:tint val="75000"/>
                  </a:schemeClr>
                </a:solidFill>
              </a:defRPr>
            </a:lvl4pPr>
            <a:lvl5pPr marL="1828800" indent="0">
              <a:buNone/>
              <a:defRPr lang="zh-CN" sz="1600">
                <a:solidFill>
                  <a:schemeClr val="tx1">
                    <a:tint val="75000"/>
                  </a:schemeClr>
                </a:solidFill>
              </a:defRPr>
            </a:lvl5pPr>
            <a:lvl6pPr marL="2286000" indent="0">
              <a:buNone/>
              <a:defRPr lang="zh-CN" sz="1600">
                <a:solidFill>
                  <a:schemeClr val="tx1">
                    <a:tint val="75000"/>
                  </a:schemeClr>
                </a:solidFill>
              </a:defRPr>
            </a:lvl6pPr>
            <a:lvl7pPr marL="2743200" indent="0">
              <a:buNone/>
              <a:defRPr lang="zh-CN" sz="1600">
                <a:solidFill>
                  <a:schemeClr val="tx1">
                    <a:tint val="75000"/>
                  </a:schemeClr>
                </a:solidFill>
              </a:defRPr>
            </a:lvl7pPr>
            <a:lvl8pPr marL="3200400" indent="0">
              <a:buNone/>
              <a:defRPr lang="zh-CN" sz="1600">
                <a:solidFill>
                  <a:schemeClr val="tx1">
                    <a:tint val="75000"/>
                  </a:schemeClr>
                </a:solidFill>
              </a:defRPr>
            </a:lvl8pPr>
            <a:lvl9pPr marL="3657600" indent="0">
              <a:buNone/>
              <a:defRPr lang="zh-CN" sz="1600">
                <a:solidFill>
                  <a:schemeClr val="tx1">
                    <a:tint val="75000"/>
                  </a:schemeClr>
                </a:solidFill>
              </a:defRPr>
            </a:lvl9pPr>
          </a:lstStyle>
          <a:p>
            <a:pPr lvl="0" rtl="0"/>
            <a:r>
              <a:rPr lang="zh-CN" altLang="en-US"/>
              <a:t>单击此处编辑母版文本样式</a:t>
            </a:r>
          </a:p>
        </p:txBody>
      </p:sp>
      <p:sp>
        <p:nvSpPr>
          <p:cNvPr id="27" name="文本占位符 24"/>
          <p:cNvSpPr>
            <a:spLocks noGrp="1"/>
          </p:cNvSpPr>
          <p:nvPr>
            <p:ph type="body" sz="quarter" idx="11" hasCustomPrompt="1"/>
          </p:nvPr>
        </p:nvSpPr>
        <p:spPr>
          <a:xfrm>
            <a:off x="10149667" y="3189069"/>
            <a:ext cx="945473" cy="1936750"/>
          </a:xfrm>
        </p:spPr>
        <p:txBody>
          <a:bodyPr rtlCol="0">
            <a:noAutofit/>
          </a:bodyPr>
          <a:lstStyle>
            <a:lvl1pPr marL="0" indent="0">
              <a:buNone/>
              <a:defRPr lang="zh-CN" sz="14000" b="1">
                <a:solidFill>
                  <a:schemeClr val="tx2"/>
                </a:solidFill>
                <a:latin typeface="+mj-ea"/>
                <a:ea typeface="+mj-ea"/>
              </a:defRPr>
            </a:lvl1pPr>
          </a:lstStyle>
          <a:p>
            <a:pPr lvl="0" rtl="0"/>
            <a:r>
              <a:rPr lang="zh-CN"/>
              <a:t>”</a:t>
            </a:r>
          </a:p>
        </p:txBody>
      </p:sp>
      <p:sp>
        <p:nvSpPr>
          <p:cNvPr id="28" name="文本占位符 24"/>
          <p:cNvSpPr>
            <a:spLocks noGrp="1"/>
          </p:cNvSpPr>
          <p:nvPr>
            <p:ph type="body" sz="quarter" idx="10" hasCustomPrompt="1"/>
          </p:nvPr>
        </p:nvSpPr>
        <p:spPr>
          <a:xfrm>
            <a:off x="1033184" y="2136567"/>
            <a:ext cx="941832" cy="1936750"/>
          </a:xfrm>
        </p:spPr>
        <p:txBody>
          <a:bodyPr rtlCol="0">
            <a:noAutofit/>
          </a:bodyPr>
          <a:lstStyle>
            <a:lvl1pPr marL="0" indent="0">
              <a:buNone/>
              <a:defRPr lang="zh-CN" sz="14000" b="1">
                <a:solidFill>
                  <a:schemeClr val="tx2"/>
                </a:solidFill>
                <a:latin typeface="+mj-ea"/>
                <a:ea typeface="+mj-ea"/>
              </a:defRPr>
            </a:lvl1pPr>
          </a:lstStyle>
          <a:p>
            <a:pPr lvl="0" rtl="0"/>
            <a:r>
              <a:rPr lang="zh-CN"/>
              <a:t>“</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自定义布局">
    <p:bg>
      <p:bgPr>
        <a:solidFill>
          <a:schemeClr val="tx2"/>
        </a:solidFill>
        <a:effectLst/>
      </p:bgPr>
    </p:bg>
    <p:spTree>
      <p:nvGrpSpPr>
        <p:cNvPr id="1" name=""/>
        <p:cNvGrpSpPr/>
        <p:nvPr/>
      </p:nvGrpSpPr>
      <p:grpSpPr>
        <a:xfrm>
          <a:off x="0" y="0"/>
          <a:ext cx="0" cy="0"/>
          <a:chOff x="0" y="0"/>
          <a:chExt cx="0" cy="0"/>
        </a:xfrm>
      </p:grpSpPr>
      <p:sp>
        <p:nvSpPr>
          <p:cNvPr id="6" name="长方形 5"/>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8" name="长方形 7"/>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0" name="图片 9"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标题 1"/>
          <p:cNvSpPr>
            <a:spLocks noGrp="1"/>
          </p:cNvSpPr>
          <p:nvPr>
            <p:ph type="title"/>
          </p:nvPr>
        </p:nvSpPr>
        <p:spPr/>
        <p:txBody>
          <a:bodyPr rtlCol="0"/>
          <a:lstStyle>
            <a:lvl1pPr algn="ctr">
              <a:defRPr lang="zh-CN"/>
            </a:lvl1pPr>
          </a:lstStyle>
          <a:p>
            <a:pPr rtl="0"/>
            <a:r>
              <a:rPr lang="zh-CN" altLang="en-US"/>
              <a:t>单击此处编辑母版标题样式</a:t>
            </a:r>
            <a:endParaRPr lang="zh-CN"/>
          </a:p>
        </p:txBody>
      </p:sp>
      <p:sp>
        <p:nvSpPr>
          <p:cNvPr id="22" name="图片占位符 17"/>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20" name="文本占位符 19"/>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zh-CN" sz="200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21" name="文本占位符 19"/>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zh-CN" sz="1600">
                <a:latin typeface="+mn-ea"/>
                <a:ea typeface="+mn-ea"/>
              </a:defRPr>
            </a:lvl1pPr>
          </a:lstStyle>
          <a:p>
            <a:pPr lvl="0" rtl="0"/>
            <a:r>
              <a:rPr lang="zh-CN" altLang="en-US"/>
              <a:t>单击此处编辑母版文本样式</a:t>
            </a:r>
          </a:p>
        </p:txBody>
      </p:sp>
      <p:sp>
        <p:nvSpPr>
          <p:cNvPr id="31" name="图片占位符 17"/>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3" name="文本占位符 19"/>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zh-CN" sz="200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2" name="文本占位符 19"/>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zh-CN" sz="1600">
                <a:latin typeface="+mn-ea"/>
                <a:ea typeface="+mn-ea"/>
              </a:defRPr>
            </a:lvl1pPr>
          </a:lstStyle>
          <a:p>
            <a:pPr lvl="0" rtl="0"/>
            <a:r>
              <a:rPr lang="zh-CN" altLang="en-US"/>
              <a:t>单击此处编辑母版文本样式</a:t>
            </a:r>
          </a:p>
        </p:txBody>
      </p:sp>
      <p:sp>
        <p:nvSpPr>
          <p:cNvPr id="30" name="图片占位符 17"/>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5" name="文本占位符 19"/>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zh-CN" sz="200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4" name="文本占位符 19"/>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zh-CN" sz="1600">
                <a:latin typeface="+mn-ea"/>
                <a:ea typeface="+mn-ea"/>
              </a:defRPr>
            </a:lvl1pPr>
          </a:lstStyle>
          <a:p>
            <a:pPr lvl="0" rtl="0"/>
            <a:r>
              <a:rPr lang="zh-CN" altLang="en-US"/>
              <a:t>单击此处编辑母版文本样式</a:t>
            </a:r>
          </a:p>
        </p:txBody>
      </p:sp>
      <p:sp>
        <p:nvSpPr>
          <p:cNvPr id="29" name="图片占位符 17"/>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7" name="文本占位符 19"/>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zh-CN" sz="200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6" name="文本占位符 19"/>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zh-CN" sz="1600">
                <a:latin typeface="+mn-ea"/>
                <a:ea typeface="+mn-ea"/>
              </a:defRPr>
            </a:lvl1pPr>
          </a:lstStyle>
          <a:p>
            <a:pPr lvl="0" rtl="0"/>
            <a:r>
              <a:rPr lang="zh-CN" altLang="en-US"/>
              <a:t>单击此处编辑母版文本样式</a:t>
            </a:r>
          </a:p>
        </p:txBody>
      </p:sp>
      <p:sp>
        <p:nvSpPr>
          <p:cNvPr id="3" name="页脚占位符 2"/>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4" name="灯片编号占位符 3"/>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自定义版式">
    <p:bg>
      <p:bgPr>
        <a:solidFill>
          <a:schemeClr val="tx2"/>
        </a:solidFill>
        <a:effectLst/>
      </p:bgPr>
    </p:bg>
    <p:spTree>
      <p:nvGrpSpPr>
        <p:cNvPr id="1" name=""/>
        <p:cNvGrpSpPr/>
        <p:nvPr/>
      </p:nvGrpSpPr>
      <p:grpSpPr>
        <a:xfrm>
          <a:off x="0" y="0"/>
          <a:ext cx="0" cy="0"/>
          <a:chOff x="0" y="0"/>
          <a:chExt cx="0" cy="0"/>
        </a:xfrm>
      </p:grpSpPr>
      <p:sp>
        <p:nvSpPr>
          <p:cNvPr id="6" name="长方形 5"/>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8" name="长方形 7"/>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0" name="图片 9"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标题 1"/>
          <p:cNvSpPr>
            <a:spLocks noGrp="1"/>
          </p:cNvSpPr>
          <p:nvPr>
            <p:ph type="title"/>
          </p:nvPr>
        </p:nvSpPr>
        <p:spPr/>
        <p:txBody>
          <a:bodyPr rtlCol="0"/>
          <a:lstStyle>
            <a:lvl1pPr algn="ctr">
              <a:defRPr lang="zh-CN"/>
            </a:lvl1pPr>
          </a:lstStyle>
          <a:p>
            <a:pPr rtl="0"/>
            <a:r>
              <a:rPr lang="zh-CN" altLang="en-US"/>
              <a:t>单击此处编辑母版标题样式</a:t>
            </a:r>
            <a:endParaRPr lang="zh-CN"/>
          </a:p>
        </p:txBody>
      </p:sp>
      <p:sp>
        <p:nvSpPr>
          <p:cNvPr id="22" name="图片占位符 17"/>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20" name="文本占位符 19"/>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21" name="文本占位符 19"/>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46" name="图片占位符 17"/>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45" name="文本占位符 19"/>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44" name="文本占位符 19"/>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31" name="图片占位符 17"/>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3" name="文本占位符 19"/>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2" name="文本占位符 19"/>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16" name="图片占位符 17"/>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23" name="文本占位符 19"/>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18" name="文本占位符 19"/>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30" name="图片占位符 17"/>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5" name="文本占位符 19"/>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4" name="文本占位符 19"/>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14" name="图片占位符 17"/>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27" name="文本占位符 19"/>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25" name="文本占位符 19"/>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29" name="图片占位符 17"/>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37" name="文本占位符 19"/>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36" name="文本占位符 19"/>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47" name="图片占位符 17"/>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dirty="0"/>
          </a:p>
        </p:txBody>
      </p:sp>
      <p:sp>
        <p:nvSpPr>
          <p:cNvPr id="42" name="文本占位符 19"/>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zh-CN" sz="1600" spc="20" baseline="0">
                <a:latin typeface="Microsoft YaHei UI" panose="020B0503020204020204" pitchFamily="18" charset="-122"/>
                <a:ea typeface="Microsoft YaHei UI" panose="020B0503020204020204" pitchFamily="18" charset="-122"/>
              </a:defRPr>
            </a:lvl1pPr>
          </a:lstStyle>
          <a:p>
            <a:pPr lvl="0" rtl="0"/>
            <a:r>
              <a:rPr lang="zh-CN" altLang="en-US"/>
              <a:t>单击此处编辑母版文本样式</a:t>
            </a:r>
          </a:p>
        </p:txBody>
      </p:sp>
      <p:sp>
        <p:nvSpPr>
          <p:cNvPr id="41" name="文本占位符 19"/>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zh-CN" sz="1400" spc="20" baseline="0">
                <a:latin typeface="+mn-ea"/>
                <a:ea typeface="+mn-ea"/>
              </a:defRPr>
            </a:lvl1pPr>
          </a:lstStyle>
          <a:p>
            <a:pPr lvl="0" rtl="0"/>
            <a:r>
              <a:rPr lang="zh-CN" altLang="en-US"/>
              <a:t>单击此处编辑母版文本样式</a:t>
            </a:r>
          </a:p>
        </p:txBody>
      </p:sp>
      <p:sp>
        <p:nvSpPr>
          <p:cNvPr id="3" name="页脚占位符 2"/>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4" name="灯片编号占位符 3"/>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标题和内容">
    <p:bg>
      <p:bgPr>
        <a:solidFill>
          <a:schemeClr val="tx2"/>
        </a:solidFill>
        <a:effectLst/>
      </p:bgPr>
    </p:bg>
    <p:spTree>
      <p:nvGrpSpPr>
        <p:cNvPr id="1" name=""/>
        <p:cNvGrpSpPr/>
        <p:nvPr/>
      </p:nvGrpSpPr>
      <p:grpSpPr>
        <a:xfrm>
          <a:off x="0" y="0"/>
          <a:ext cx="0" cy="0"/>
          <a:chOff x="0" y="0"/>
          <a:chExt cx="0" cy="0"/>
        </a:xfrm>
      </p:grpSpPr>
      <p:sp>
        <p:nvSpPr>
          <p:cNvPr id="7" name="长方形 6"/>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9" name="图片 8" descr="包含织物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长方形 10"/>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3" name="图片 12" descr="包含花朵、植物的图片&#10;&#10;说明已自动生成"/>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标题 1"/>
          <p:cNvSpPr>
            <a:spLocks noGrp="1"/>
          </p:cNvSpPr>
          <p:nvPr>
            <p:ph type="title"/>
          </p:nvPr>
        </p:nvSpPr>
        <p:spPr>
          <a:xfrm>
            <a:off x="838200" y="484632"/>
            <a:ext cx="10515600" cy="1133856"/>
          </a:xfrm>
        </p:spPr>
        <p:txBody>
          <a:bodyPr rtlCol="0"/>
          <a:lstStyle>
            <a:lvl1pPr algn="ctr">
              <a:defRPr lang="zh-CN">
                <a:latin typeface="Microsoft YaHei UI" panose="020B0503020204020204" pitchFamily="18" charset="-122"/>
                <a:ea typeface="Microsoft YaHei UI" panose="020B0503020204020204" pitchFamily="18" charset="-122"/>
              </a:defRPr>
            </a:lvl1pPr>
          </a:lstStyle>
          <a:p>
            <a:pPr rtl="0"/>
            <a:r>
              <a:rPr lang="zh-CN" altLang="en-US"/>
              <a:t>单击此处编辑母版标题样式</a:t>
            </a:r>
            <a:endParaRPr lang="zh-CN"/>
          </a:p>
        </p:txBody>
      </p:sp>
      <p:sp>
        <p:nvSpPr>
          <p:cNvPr id="3" name="内容占位符 2"/>
          <p:cNvSpPr>
            <a:spLocks noGrp="1"/>
          </p:cNvSpPr>
          <p:nvPr>
            <p:ph idx="1"/>
          </p:nvPr>
        </p:nvSpPr>
        <p:spPr>
          <a:xfrm>
            <a:off x="838200" y="2990088"/>
            <a:ext cx="10515600" cy="3474720"/>
          </a:xfrm>
        </p:spPr>
        <p:txBody>
          <a:bodyPr rtlCol="0"/>
          <a:lstStyle>
            <a:lvl1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vl2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2pPr>
            <a:lvl3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3pPr>
            <a:lvl4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4pPr>
            <a:lvl5pPr>
              <a:defRPr lang="zh-CN">
                <a:latin typeface="Microsoft YaHei UI Light" panose="020B0502040204020203" pitchFamily="34" charset="-122"/>
                <a:ea typeface="Microsoft YaHei UI Light" panose="020B0502040204020203" pitchFamily="34" charset="-122"/>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14" name="页脚占位符 13"/>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15" name="灯片编号占位符 14"/>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自定义布局">
    <p:spTree>
      <p:nvGrpSpPr>
        <p:cNvPr id="1" name=""/>
        <p:cNvGrpSpPr/>
        <p:nvPr/>
      </p:nvGrpSpPr>
      <p:grpSpPr>
        <a:xfrm>
          <a:off x="0" y="0"/>
          <a:ext cx="0" cy="0"/>
          <a:chOff x="0" y="0"/>
          <a:chExt cx="0" cy="0"/>
        </a:xfrm>
      </p:grpSpPr>
      <p:sp>
        <p:nvSpPr>
          <p:cNvPr id="6" name="长方形 5"/>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8" name="长方形 7"/>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0" name="图片 9"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标题 1"/>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3" name="页脚占位符 2"/>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4" name="灯片编号占位符 3"/>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
        <p:nvSpPr>
          <p:cNvPr id="12" name="内容占位符 11"/>
          <p:cNvSpPr>
            <a:spLocks noGrp="1"/>
          </p:cNvSpPr>
          <p:nvPr>
            <p:ph sz="quarter" idx="12"/>
          </p:nvPr>
        </p:nvSpPr>
        <p:spPr>
          <a:xfrm>
            <a:off x="975360" y="2615184"/>
            <a:ext cx="10241280" cy="3319272"/>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sp>
        <p:nvSpPr>
          <p:cNvPr id="16" name="长方形 15"/>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36" name="图片 35" descr="树的特写&#10;&#10;自动生成的中等可信度的说明"/>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标题 1"/>
          <p:cNvSpPr>
            <a:spLocks noGrp="1"/>
          </p:cNvSpPr>
          <p:nvPr>
            <p:ph type="title"/>
          </p:nvPr>
        </p:nvSpPr>
        <p:spPr>
          <a:xfrm>
            <a:off x="6291072" y="978408"/>
            <a:ext cx="4974336" cy="1325880"/>
          </a:xfrm>
        </p:spPr>
        <p:txBody>
          <a:bodyPr rtlCol="0"/>
          <a:lstStyle>
            <a:defPPr>
              <a:defRPr lang="zh-CN"/>
            </a:defPPr>
          </a:lstStyle>
          <a:p>
            <a:pPr rtl="0"/>
            <a:r>
              <a:rPr lang="zh-CN" altLang="en-US"/>
              <a:t>单击此处编辑母版标题样式</a:t>
            </a:r>
            <a:endParaRPr lang="zh-CN"/>
          </a:p>
        </p:txBody>
      </p:sp>
      <p:sp>
        <p:nvSpPr>
          <p:cNvPr id="8" name="页脚占位符 7"/>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9" name="幻灯片编号占位符 8"/>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
        <p:nvSpPr>
          <p:cNvPr id="29" name="文本占位符 2"/>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30" name="内容占位符 3"/>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zh-CN" sz="1600"/>
            </a:lvl1pPr>
            <a:lvl2pPr marL="685800" indent="-228600">
              <a:buClr>
                <a:srgbClr val="73292A"/>
              </a:buClr>
              <a:buFont typeface="Arial" panose="020B0604020202020204" pitchFamily="34" charset="0"/>
              <a:buChar char="•"/>
              <a:defRPr lang="zh-CN" sz="1400"/>
            </a:lvl2pPr>
            <a:lvl3pPr marL="1143000" indent="-228600">
              <a:buClr>
                <a:srgbClr val="73292A"/>
              </a:buClr>
              <a:buFont typeface="Arial" panose="020B0604020202020204" pitchFamily="34" charset="0"/>
              <a:buChar char="•"/>
              <a:defRPr lang="zh-CN" sz="1200"/>
            </a:lvl3pPr>
            <a:lvl4pPr marL="1600200" indent="-228600">
              <a:buClr>
                <a:srgbClr val="73292A"/>
              </a:buClr>
              <a:buFont typeface="Arial" panose="020B0604020202020204" pitchFamily="34" charset="0"/>
              <a:buChar char="•"/>
              <a:defRPr lang="zh-CN" sz="1100"/>
            </a:lvl4pPr>
            <a:lvl5pPr marL="2057400" indent="-228600">
              <a:buClr>
                <a:srgbClr val="73292A"/>
              </a:buClr>
              <a:buFont typeface="Arial" panose="020B0604020202020204" pitchFamily="34" charset="0"/>
              <a:buChar cha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31" name="文本占位符 4"/>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32" name="内容占位符 5"/>
          <p:cNvSpPr>
            <a:spLocks noGrp="1"/>
          </p:cNvSpPr>
          <p:nvPr>
            <p:ph sz="quarter" idx="4"/>
          </p:nvPr>
        </p:nvSpPr>
        <p:spPr>
          <a:xfrm>
            <a:off x="6289612" y="4791456"/>
            <a:ext cx="5065776" cy="1408176"/>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pic>
        <p:nvPicPr>
          <p:cNvPr id="38" name="图片 37" descr="一簇花&#10;&#10;自动生成的可信度较低的说明"/>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文本占位符 33"/>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zh-CN" sz="30000">
                <a:solidFill>
                  <a:schemeClr val="bg1"/>
                </a:solidFill>
                <a:latin typeface="+mj-ea"/>
                <a:ea typeface="+mj-ea"/>
              </a:defRPr>
            </a:lvl1pPr>
          </a:lstStyle>
          <a:p>
            <a:pPr lvl="0" rtl="0"/>
            <a:r>
              <a:rPr lang="zh-CN"/>
              <a:t>X</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比较">
    <p:bg>
      <p:bgPr>
        <a:solidFill>
          <a:schemeClr val="tx2"/>
        </a:solidFill>
        <a:effectLst/>
      </p:bgPr>
    </p:bg>
    <p:spTree>
      <p:nvGrpSpPr>
        <p:cNvPr id="1" name=""/>
        <p:cNvGrpSpPr/>
        <p:nvPr/>
      </p:nvGrpSpPr>
      <p:grpSpPr>
        <a:xfrm>
          <a:off x="0" y="0"/>
          <a:ext cx="0" cy="0"/>
          <a:chOff x="0" y="0"/>
          <a:chExt cx="0" cy="0"/>
        </a:xfrm>
      </p:grpSpPr>
      <p:sp>
        <p:nvSpPr>
          <p:cNvPr id="10" name="矩形 9"/>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cxnSp>
        <p:nvCxnSpPr>
          <p:cNvPr id="12" name="直接连接符​​(S) 11"/>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3"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标题 1"/>
          <p:cNvSpPr>
            <a:spLocks noGrp="1"/>
          </p:cNvSpPr>
          <p:nvPr>
            <p:ph type="title"/>
          </p:nvPr>
        </p:nvSpPr>
        <p:spPr>
          <a:xfrm>
            <a:off x="839788" y="365125"/>
            <a:ext cx="10515600" cy="1325563"/>
          </a:xfrm>
        </p:spPr>
        <p:txBody>
          <a:bodyPr rtlCol="0"/>
          <a:lstStyle>
            <a:lvl1pPr algn="ctr">
              <a:defRPr lang="zh-CN"/>
            </a:lvl1pPr>
          </a:lstStyle>
          <a:p>
            <a:pPr rtl="0"/>
            <a:r>
              <a:rPr lang="zh-CN" altLang="en-US"/>
              <a:t>单击此处编辑母版标题样式</a:t>
            </a:r>
            <a:endParaRPr lang="zh-CN"/>
          </a:p>
        </p:txBody>
      </p:sp>
      <p:sp>
        <p:nvSpPr>
          <p:cNvPr id="3" name="文本占位符 2"/>
          <p:cNvSpPr>
            <a:spLocks noGrp="1"/>
          </p:cNvSpPr>
          <p:nvPr>
            <p:ph type="body" idx="1"/>
          </p:nvPr>
        </p:nvSpPr>
        <p:spPr>
          <a:xfrm>
            <a:off x="1124712"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4" name="内容占位符 3"/>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zh-CN" sz="1600"/>
            </a:lvl1pPr>
            <a:lvl2pPr marL="685800" indent="-228600">
              <a:buClr>
                <a:srgbClr val="73292A"/>
              </a:buClr>
              <a:buFont typeface="Arial" panose="020B0604020202020204" pitchFamily="34" charset="0"/>
              <a:buChar char="•"/>
              <a:defRPr lang="zh-CN" sz="1400"/>
            </a:lvl2pPr>
            <a:lvl3pPr marL="1143000" indent="-228600">
              <a:buClr>
                <a:srgbClr val="73292A"/>
              </a:buClr>
              <a:buFont typeface="Arial" panose="020B0604020202020204" pitchFamily="34" charset="0"/>
              <a:buChar char="•"/>
              <a:defRPr lang="zh-CN" sz="1200"/>
            </a:lvl3pPr>
            <a:lvl4pPr marL="1600200" indent="-228600">
              <a:buClr>
                <a:srgbClr val="73292A"/>
              </a:buClr>
              <a:buFont typeface="Arial" panose="020B0604020202020204" pitchFamily="34" charset="0"/>
              <a:buChar char="•"/>
              <a:defRPr lang="zh-CN" sz="1100"/>
            </a:lvl4pPr>
            <a:lvl5pPr marL="2057400" indent="-228600">
              <a:buClr>
                <a:srgbClr val="73292A"/>
              </a:buClr>
              <a:buFont typeface="Arial" panose="020B0604020202020204" pitchFamily="34" charset="0"/>
              <a:buChar cha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5" name="文本占位符 4"/>
          <p:cNvSpPr>
            <a:spLocks noGrp="1"/>
          </p:cNvSpPr>
          <p:nvPr>
            <p:ph type="body" sz="quarter" idx="3"/>
          </p:nvPr>
        </p:nvSpPr>
        <p:spPr>
          <a:xfrm>
            <a:off x="4498848"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6" name="内容占位符 5"/>
          <p:cNvSpPr>
            <a:spLocks noGrp="1"/>
          </p:cNvSpPr>
          <p:nvPr>
            <p:ph sz="quarter" idx="4"/>
          </p:nvPr>
        </p:nvSpPr>
        <p:spPr>
          <a:xfrm>
            <a:off x="4498848" y="2629116"/>
            <a:ext cx="3200400" cy="3320861"/>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8" name="页脚占位符 7"/>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9" name="幻灯片编号占位符 8"/>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
        <p:nvSpPr>
          <p:cNvPr id="15" name="文本占位符 4"/>
          <p:cNvSpPr>
            <a:spLocks noGrp="1"/>
          </p:cNvSpPr>
          <p:nvPr>
            <p:ph type="body" sz="quarter" idx="13"/>
          </p:nvPr>
        </p:nvSpPr>
        <p:spPr>
          <a:xfrm>
            <a:off x="7909560"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16" name="内容占位符 5"/>
          <p:cNvSpPr>
            <a:spLocks noGrp="1"/>
          </p:cNvSpPr>
          <p:nvPr>
            <p:ph sz="quarter" idx="14"/>
          </p:nvPr>
        </p:nvSpPr>
        <p:spPr>
          <a:xfrm>
            <a:off x="7909560" y="2629116"/>
            <a:ext cx="3200400" cy="3320861"/>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自定义布局">
    <p:spTree>
      <p:nvGrpSpPr>
        <p:cNvPr id="1" name=""/>
        <p:cNvGrpSpPr/>
        <p:nvPr/>
      </p:nvGrpSpPr>
      <p:grpSpPr>
        <a:xfrm>
          <a:off x="0" y="0"/>
          <a:ext cx="0" cy="0"/>
          <a:chOff x="0" y="0"/>
          <a:chExt cx="0" cy="0"/>
        </a:xfrm>
      </p:grpSpPr>
      <p:pic>
        <p:nvPicPr>
          <p:cNvPr id="6" name="图片 5" descr="包含织物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长方形 17"/>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8" name="图片 7" descr="包含花朵、植物的图片&#10;&#10;说明已自动生成"/>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图片 9" descr="花的特写&#10;&#10;自动生成的可信度较低的说明"/>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图片 11" descr="花的特写&#10;&#10;自动生成的可信度较低的说明"/>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长方形 13"/>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16" name="长方形 15"/>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2" name="标题 1"/>
          <p:cNvSpPr>
            <a:spLocks noGrp="1"/>
          </p:cNvSpPr>
          <p:nvPr>
            <p:ph type="title"/>
          </p:nvPr>
        </p:nvSpPr>
        <p:spPr>
          <a:xfrm>
            <a:off x="1472184" y="2889504"/>
            <a:ext cx="2852928" cy="1088136"/>
          </a:xfrm>
        </p:spPr>
        <p:txBody>
          <a:bodyPr rtlCol="0"/>
          <a:lstStyle>
            <a:lvl1pPr algn="ctr">
              <a:defRPr lang="zh-CN"/>
            </a:lvl1pPr>
          </a:lstStyle>
          <a:p>
            <a:pPr rtl="0"/>
            <a:r>
              <a:rPr lang="zh-CN" altLang="en-US"/>
              <a:t>单击此处编辑母版标题样式</a:t>
            </a:r>
            <a:endParaRPr lang="zh-CN"/>
          </a:p>
        </p:txBody>
      </p:sp>
      <p:sp>
        <p:nvSpPr>
          <p:cNvPr id="19" name="内容占位符 2"/>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zh-CN" sz="2400">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vl2pPr algn="l">
              <a:lnSpc>
                <a:spcPct val="150000"/>
              </a:lnSpc>
              <a:defRPr lang="zh-CN" sz="2000">
                <a:latin typeface="Microsoft YaHei UI Light" panose="020B0502040204020203" pitchFamily="34" charset="-122"/>
                <a:ea typeface="Microsoft YaHei UI Light" panose="020B0502040204020203" pitchFamily="34" charset="-122"/>
                <a:cs typeface="Gill Sans Nova Light" panose="020F0302020204030204" pitchFamily="34" charset="0"/>
              </a:defRPr>
            </a:lvl2pPr>
            <a:lvl3pPr algn="ctr">
              <a:defRPr lang="zh-CN" sz="1600">
                <a:latin typeface="Microsoft YaHei UI Light" panose="020B0502040204020203" pitchFamily="34" charset="-122"/>
                <a:ea typeface="Microsoft YaHei UI Light" panose="020B0502040204020203" pitchFamily="34" charset="-122"/>
                <a:cs typeface="Gill Sans Nova Light" panose="020F0302020204030204" pitchFamily="34" charset="0"/>
              </a:defRPr>
            </a:lvl3pPr>
            <a:lvl4pPr algn="ctr">
              <a:defRPr lang="zh-CN" sz="1400">
                <a:latin typeface="Microsoft YaHei UI Light" panose="020B0502040204020203" pitchFamily="34" charset="-122"/>
                <a:ea typeface="Microsoft YaHei UI Light" panose="020B0502040204020203" pitchFamily="34" charset="-122"/>
                <a:cs typeface="Gill Sans Nova Light" panose="020F0302020204030204" pitchFamily="34" charset="0"/>
              </a:defRPr>
            </a:lvl4pPr>
            <a:lvl5pPr algn="ctr">
              <a:defRPr lang="zh-CN" sz="1400">
                <a:latin typeface="Microsoft YaHei UI Light" panose="020B0502040204020203" pitchFamily="34" charset="-122"/>
                <a:ea typeface="Microsoft YaHei UI Light" panose="020B0502040204020203" pitchFamily="34" charset="-122"/>
                <a:cs typeface="Gill Sans Nova Light" panose="020F0302020204030204" pitchFamily="34" charset="0"/>
              </a:defRPr>
            </a:lvl5pPr>
          </a:lstStyle>
          <a:p>
            <a:pPr lvl="0" rtl="0"/>
            <a:r>
              <a:rPr lang="zh-CN" altLang="en-US"/>
              <a:t>单击此处编辑母版文本样式</a:t>
            </a:r>
          </a:p>
          <a:p>
            <a:pPr lvl="1" rtl="0"/>
            <a:r>
              <a:rPr lang="zh-CN" altLang="en-US"/>
              <a:t>二级</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9" name="长方形 8"/>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10" name="长方形 9"/>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11" name="图片 10"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标题 1"/>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3" name="内容占位符 2"/>
          <p:cNvSpPr>
            <a:spLocks noGrp="1"/>
          </p:cNvSpPr>
          <p:nvPr>
            <p:ph sz="half" idx="1"/>
          </p:nvPr>
        </p:nvSpPr>
        <p:spPr>
          <a:xfrm>
            <a:off x="838200" y="2628461"/>
            <a:ext cx="5181600" cy="3548501"/>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4" name="内容占位符 3"/>
          <p:cNvSpPr>
            <a:spLocks noGrp="1"/>
          </p:cNvSpPr>
          <p:nvPr>
            <p:ph sz="half" idx="2"/>
          </p:nvPr>
        </p:nvSpPr>
        <p:spPr>
          <a:xfrm>
            <a:off x="6172200" y="2628461"/>
            <a:ext cx="5181600" cy="3548501"/>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5" name="页脚占位符 4"/>
          <p:cNvSpPr>
            <a:spLocks noGrp="1"/>
          </p:cNvSpPr>
          <p:nvPr>
            <p:ph type="ftr" sz="quarter" idx="10"/>
          </p:nvPr>
        </p:nvSpPr>
        <p:spPr/>
        <p:txBody>
          <a:bodyPr rtlCol="0"/>
          <a:lstStyle>
            <a:defPPr>
              <a:defRPr lang="zh-CN"/>
            </a:defPPr>
          </a:lstStyle>
          <a:p>
            <a:pPr rtl="0"/>
            <a:r>
              <a:rPr lang="zh-CN"/>
              <a:t>演示文稿标题</a:t>
            </a:r>
            <a:endParaRPr lang="zh-CN" dirty="0"/>
          </a:p>
        </p:txBody>
      </p:sp>
      <p:sp>
        <p:nvSpPr>
          <p:cNvPr id="8" name="灯片编号占位符 7"/>
          <p:cNvSpPr>
            <a:spLocks noGrp="1"/>
          </p:cNvSpPr>
          <p:nvPr>
            <p:ph type="sldNum" sz="quarter" idx="11"/>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3" name="长方形 2"/>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sp>
        <p:nvSpPr>
          <p:cNvPr id="6" name="长方形 5"/>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stStyle>
          <a:p>
            <a:pPr algn="ctr" rtl="0"/>
            <a:endParaRPr lang="zh-CN" dirty="0"/>
          </a:p>
        </p:txBody>
      </p:sp>
      <p:pic>
        <p:nvPicPr>
          <p:cNvPr id="7" name="图片 6" descr="包含软体动物、昆虫的图片&#10;&#10;说明已自动生成"/>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标题 1"/>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4" name="页脚占位符 3"/>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5" name="灯片编号占位符 4"/>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tx2"/>
        </a:solidFill>
        <a:effectLst/>
      </p:bgPr>
    </p:bg>
    <p:spTree>
      <p:nvGrpSpPr>
        <p:cNvPr id="1" name=""/>
        <p:cNvGrpSpPr/>
        <p:nvPr/>
      </p:nvGrpSpPr>
      <p:grpSpPr>
        <a:xfrm>
          <a:off x="0" y="0"/>
          <a:ext cx="0" cy="0"/>
          <a:chOff x="0" y="0"/>
          <a:chExt cx="0" cy="0"/>
        </a:xfrm>
      </p:grpSpPr>
      <p:sp>
        <p:nvSpPr>
          <p:cNvPr id="3" name="页脚占位符 2"/>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4" name="灯片编号占位符 3"/>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带标题的内容">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rtlCol="0" anchor="b"/>
          <a:lstStyle>
            <a:lvl1pPr>
              <a:defRPr lang="zh-CN" sz="3200"/>
            </a:lvl1pPr>
          </a:lstStyle>
          <a:p>
            <a:pPr rtl="0"/>
            <a:r>
              <a:rPr lang="zh-CN" altLang="en-US"/>
              <a:t>单击此处编辑母版标题样式</a:t>
            </a:r>
            <a:endParaRPr lang="zh-CN"/>
          </a:p>
        </p:txBody>
      </p:sp>
      <p:sp>
        <p:nvSpPr>
          <p:cNvPr id="3" name="内容占位符 2"/>
          <p:cNvSpPr>
            <a:spLocks noGrp="1"/>
          </p:cNvSpPr>
          <p:nvPr>
            <p:ph idx="1"/>
          </p:nvPr>
        </p:nvSpPr>
        <p:spPr>
          <a:xfrm>
            <a:off x="5183188" y="987425"/>
            <a:ext cx="6172200" cy="4873625"/>
          </a:xfrm>
        </p:spPr>
        <p:txBody>
          <a:bodyPr rtlCol="0"/>
          <a:lstStyle>
            <a:lvl1pPr>
              <a:defRPr lang="zh-CN" sz="3200"/>
            </a:lvl1pPr>
            <a:lvl2pPr>
              <a:defRPr lang="zh-CN" sz="2800"/>
            </a:lvl2pPr>
            <a:lvl3pPr>
              <a:defRPr lang="zh-CN" sz="2400"/>
            </a:lvl3pPr>
            <a:lvl4pPr>
              <a:defRPr lang="zh-CN" sz="2000"/>
            </a:lvl4pPr>
            <a:lvl5pPr>
              <a:defRPr lang="zh-CN" sz="2000"/>
            </a:lvl5pPr>
            <a:lvl6pPr>
              <a:defRPr lang="zh-CN" sz="2000"/>
            </a:lvl6pPr>
            <a:lvl7pPr>
              <a:defRPr lang="zh-CN" sz="2000"/>
            </a:lvl7pPr>
            <a:lvl8pPr>
              <a:defRPr lang="zh-CN" sz="2000"/>
            </a:lvl8pPr>
            <a:lvl9pPr>
              <a:defRPr lang="zh-CN" sz="2000"/>
            </a:lvl9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4" name="文本占位符 3"/>
          <p:cNvSpPr>
            <a:spLocks noGrp="1"/>
          </p:cNvSpPr>
          <p:nvPr>
            <p:ph type="body" sz="half" idx="2"/>
          </p:nvPr>
        </p:nvSpPr>
        <p:spPr>
          <a:xfrm>
            <a:off x="839788" y="2057400"/>
            <a:ext cx="3932237" cy="3811588"/>
          </a:xfrm>
        </p:spPr>
        <p:txBody>
          <a:bodyPr rtlCol="0"/>
          <a:lstStyle>
            <a:lvl1pPr marL="0" indent="0">
              <a:buNone/>
              <a:defRPr lang="zh-CN" sz="1600"/>
            </a:lvl1pPr>
            <a:lvl2pPr marL="457200" indent="0">
              <a:buNone/>
              <a:defRPr lang="zh-CN" sz="1400"/>
            </a:lvl2pPr>
            <a:lvl3pPr marL="914400" indent="0">
              <a:buNone/>
              <a:defRPr lang="zh-CN" sz="1200"/>
            </a:lvl3pPr>
            <a:lvl4pPr marL="1371600" indent="0">
              <a:buNone/>
              <a:defRPr lang="zh-CN" sz="1000"/>
            </a:lvl4pPr>
            <a:lvl5pPr marL="1828800" indent="0">
              <a:buNone/>
              <a:defRPr lang="zh-CN" sz="1000"/>
            </a:lvl5pPr>
            <a:lvl6pPr marL="2286000" indent="0">
              <a:buNone/>
              <a:defRPr lang="zh-CN" sz="1000"/>
            </a:lvl6pPr>
            <a:lvl7pPr marL="2743200" indent="0">
              <a:buNone/>
              <a:defRPr lang="zh-CN" sz="1000"/>
            </a:lvl7pPr>
            <a:lvl8pPr marL="3200400" indent="0">
              <a:buNone/>
              <a:defRPr lang="zh-CN" sz="1000"/>
            </a:lvl8pPr>
            <a:lvl9pPr marL="3657600" indent="0">
              <a:buNone/>
              <a:defRPr lang="zh-CN" sz="1000"/>
            </a:lvl9pPr>
          </a:lstStyle>
          <a:p>
            <a:pPr lvl="0" rtl="0"/>
            <a:r>
              <a:rPr lang="zh-CN" altLang="en-US"/>
              <a:t>单击此处编辑母版文本样式</a:t>
            </a:r>
          </a:p>
        </p:txBody>
      </p:sp>
      <p:sp>
        <p:nvSpPr>
          <p:cNvPr id="6" name="页脚占位符 5"/>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7" name="灯片编号占位符 6"/>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带标题的图片">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rtlCol="0" anchor="b"/>
          <a:lstStyle>
            <a:lvl1pPr>
              <a:defRPr lang="zh-CN" sz="3200"/>
            </a:lvl1pPr>
          </a:lstStyle>
          <a:p>
            <a:pPr rtl="0"/>
            <a:r>
              <a:rPr lang="zh-CN" altLang="en-US"/>
              <a:t>单击此处编辑母版标题样式</a:t>
            </a:r>
            <a:endParaRPr lang="zh-CN"/>
          </a:p>
        </p:txBody>
      </p:sp>
      <p:sp>
        <p:nvSpPr>
          <p:cNvPr id="3" name="图片占位符 2"/>
          <p:cNvSpPr>
            <a:spLocks noGrp="1"/>
          </p:cNvSpPr>
          <p:nvPr>
            <p:ph type="pic" idx="1"/>
          </p:nvPr>
        </p:nvSpPr>
        <p:spPr>
          <a:xfrm>
            <a:off x="5183188" y="987425"/>
            <a:ext cx="6172200" cy="4873625"/>
          </a:xfrm>
        </p:spPr>
        <p:txBody>
          <a:bodyPr rtlCol="0"/>
          <a:lstStyle>
            <a:lvl1pPr marL="0" indent="0">
              <a:buNone/>
              <a:defRPr lang="zh-CN" sz="3200"/>
            </a:lvl1pPr>
            <a:lvl2pPr marL="457200" indent="0">
              <a:buNone/>
              <a:defRPr lang="zh-CN" sz="2800"/>
            </a:lvl2pPr>
            <a:lvl3pPr marL="914400" indent="0">
              <a:buNone/>
              <a:defRPr lang="zh-CN" sz="2400"/>
            </a:lvl3pPr>
            <a:lvl4pPr marL="1371600" indent="0">
              <a:buNone/>
              <a:defRPr lang="zh-CN" sz="2000"/>
            </a:lvl4pPr>
            <a:lvl5pPr marL="1828800" indent="0">
              <a:buNone/>
              <a:defRPr lang="zh-CN" sz="2000"/>
            </a:lvl5pPr>
            <a:lvl6pPr marL="2286000" indent="0">
              <a:buNone/>
              <a:defRPr lang="zh-CN" sz="2000"/>
            </a:lvl6pPr>
            <a:lvl7pPr marL="2743200" indent="0">
              <a:buNone/>
              <a:defRPr lang="zh-CN" sz="2000"/>
            </a:lvl7pPr>
            <a:lvl8pPr marL="3200400" indent="0">
              <a:buNone/>
              <a:defRPr lang="zh-CN" sz="2000"/>
            </a:lvl8pPr>
            <a:lvl9pPr marL="3657600" indent="0">
              <a:buNone/>
              <a:defRPr lang="zh-CN" sz="2000"/>
            </a:lvl9pPr>
          </a:lstStyle>
          <a:p>
            <a:pPr rtl="0"/>
            <a:r>
              <a:rPr lang="zh-CN" altLang="en-US"/>
              <a:t>单击图标添加图片</a:t>
            </a:r>
            <a:endParaRPr lang="zh-CN" dirty="0"/>
          </a:p>
        </p:txBody>
      </p:sp>
      <p:sp>
        <p:nvSpPr>
          <p:cNvPr id="4" name="文本占位符 3"/>
          <p:cNvSpPr>
            <a:spLocks noGrp="1"/>
          </p:cNvSpPr>
          <p:nvPr>
            <p:ph type="body" sz="half" idx="2"/>
          </p:nvPr>
        </p:nvSpPr>
        <p:spPr>
          <a:xfrm>
            <a:off x="839788" y="2057400"/>
            <a:ext cx="3932237" cy="3811588"/>
          </a:xfrm>
        </p:spPr>
        <p:txBody>
          <a:bodyPr rtlCol="0"/>
          <a:lstStyle>
            <a:lvl1pPr marL="0" indent="0">
              <a:buNone/>
              <a:defRPr lang="zh-CN" sz="1600"/>
            </a:lvl1pPr>
            <a:lvl2pPr marL="457200" indent="0">
              <a:buNone/>
              <a:defRPr lang="zh-CN" sz="1400"/>
            </a:lvl2pPr>
            <a:lvl3pPr marL="914400" indent="0">
              <a:buNone/>
              <a:defRPr lang="zh-CN" sz="1200"/>
            </a:lvl3pPr>
            <a:lvl4pPr marL="1371600" indent="0">
              <a:buNone/>
              <a:defRPr lang="zh-CN" sz="1000"/>
            </a:lvl4pPr>
            <a:lvl5pPr marL="1828800" indent="0">
              <a:buNone/>
              <a:defRPr lang="zh-CN" sz="1000"/>
            </a:lvl5pPr>
            <a:lvl6pPr marL="2286000" indent="0">
              <a:buNone/>
              <a:defRPr lang="zh-CN" sz="1000"/>
            </a:lvl6pPr>
            <a:lvl7pPr marL="2743200" indent="0">
              <a:buNone/>
              <a:defRPr lang="zh-CN" sz="1000"/>
            </a:lvl7pPr>
            <a:lvl8pPr marL="3200400" indent="0">
              <a:buNone/>
              <a:defRPr lang="zh-CN" sz="1000"/>
            </a:lvl8pPr>
            <a:lvl9pPr marL="3657600" indent="0">
              <a:buNone/>
              <a:defRPr lang="zh-CN" sz="1000"/>
            </a:lvl9pPr>
          </a:lstStyle>
          <a:p>
            <a:pPr lvl="0" rtl="0"/>
            <a:r>
              <a:rPr lang="zh-CN" altLang="en-US"/>
              <a:t>单击此处编辑母版文本样式</a:t>
            </a:r>
          </a:p>
        </p:txBody>
      </p:sp>
      <p:sp>
        <p:nvSpPr>
          <p:cNvPr id="6" name="页脚占位符 5"/>
          <p:cNvSpPr>
            <a:spLocks noGrp="1"/>
          </p:cNvSpPr>
          <p:nvPr>
            <p:ph type="ftr" sz="quarter" idx="11"/>
          </p:nvPr>
        </p:nvSpPr>
        <p:spPr/>
        <p:txBody>
          <a:bodyPr rtlCol="0"/>
          <a:lstStyle>
            <a:defPPr>
              <a:defRPr lang="zh-CN"/>
            </a:defPPr>
          </a:lstStyle>
          <a:p>
            <a:pPr rtl="0"/>
            <a:r>
              <a:rPr lang="zh-CN"/>
              <a:t>演示文稿标题</a:t>
            </a:r>
            <a:endParaRPr lang="zh-CN" dirty="0"/>
          </a:p>
        </p:txBody>
      </p:sp>
      <p:sp>
        <p:nvSpPr>
          <p:cNvPr id="7" name="灯片编号占位符 6"/>
          <p:cNvSpPr>
            <a:spLocks noGrp="1"/>
          </p:cNvSpPr>
          <p:nvPr>
            <p:ph type="sldNum" sz="quarter" idx="12"/>
          </p:nvPr>
        </p:nvSpPr>
        <p:spPr/>
        <p:txBody>
          <a:bodyPr rtlCol="0"/>
          <a:lstStyle>
            <a:defPPr>
              <a:defRPr lang="zh-CN"/>
            </a:defPPr>
          </a:lstStyle>
          <a:p>
            <a:pPr rtl="0"/>
            <a:fld id="{294A09A9-5501-47C1-A89A-A340965A2BE2}" type="slidenum">
              <a:rPr lang="en-US" altLang="zh-CN" smtClean="0"/>
              <a:t>‹#›</a:t>
            </a:fld>
            <a:endParaRPr lang="zh-CN"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zh-CN"/>
            </a:defPPr>
          </a:lstStyle>
          <a:p>
            <a:pPr rtl="0"/>
            <a:r>
              <a:rPr lang="zh-CN"/>
              <a:t>单击此处编辑母版标题样式</a:t>
            </a:r>
          </a:p>
        </p:txBody>
      </p:sp>
      <p:sp>
        <p:nvSpPr>
          <p:cNvPr id="3" name="文本占位符 2"/>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zh-CN"/>
            </a:defPPr>
          </a:lstStyle>
          <a:p>
            <a:pPr lvl="0" rtl="0"/>
            <a:r>
              <a:rPr lang="zh-CN"/>
              <a:t>单击此处编辑母版文本样式</a:t>
            </a:r>
          </a:p>
          <a:p>
            <a:pPr lvl="1" rtl="0"/>
            <a:r>
              <a:rPr lang="zh-CN"/>
              <a:t>第二级</a:t>
            </a:r>
          </a:p>
          <a:p>
            <a:pPr lvl="2" rtl="0"/>
            <a:r>
              <a:rPr lang="zh-CN"/>
              <a:t>第三级</a:t>
            </a:r>
          </a:p>
          <a:p>
            <a:pPr lvl="3" rtl="0"/>
            <a:r>
              <a:rPr lang="zh-CN"/>
              <a:t>第四级</a:t>
            </a:r>
          </a:p>
          <a:p>
            <a:pPr lvl="4" rtl="0"/>
            <a:r>
              <a:rPr lang="zh-CN"/>
              <a:t>第五级</a:t>
            </a:r>
          </a:p>
        </p:txBody>
      </p:sp>
      <p:sp>
        <p:nvSpPr>
          <p:cNvPr id="5" name="页脚占位符 4"/>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zh-CN" sz="1200">
                <a:solidFill>
                  <a:schemeClr val="tx1"/>
                </a:solidFill>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stStyle>
          <a:p>
            <a:pPr rtl="0"/>
            <a:r>
              <a:rPr lang="zh-CN"/>
              <a:t>演示文稿标题</a:t>
            </a:r>
            <a:endParaRPr lang="zh-CN" dirty="0"/>
          </a:p>
        </p:txBody>
      </p:sp>
      <p:sp>
        <p:nvSpPr>
          <p:cNvPr id="6" name="幻灯片编号占位符 5"/>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zh-CN" sz="1200">
                <a:solidFill>
                  <a:schemeClr val="tx1"/>
                </a:solidFill>
                <a:latin typeface="Microsoft YaHei UI Light" panose="020B0502040204020203" pitchFamily="34" charset="-122"/>
                <a:ea typeface="Microsoft YaHei UI Light" panose="020B0502040204020203" pitchFamily="34" charset="-122"/>
                <a:cs typeface="Gill Sans Nova Light" panose="020F0302020204030204" pitchFamily="34" charset="0"/>
              </a:defRPr>
            </a:lvl1pPr>
          </a:lstStyle>
          <a:p>
            <a:pPr rtl="0"/>
            <a:fld id="{294A09A9-5501-47C1-A89A-A340965A2BE2}" type="slidenum">
              <a:rPr lang="en-US" altLang="zh-CN" smtClean="0"/>
              <a:t>‹#›</a:t>
            </a:fld>
            <a:endParaRPr lang="zh-CN"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hf hdr="0" dt="0"/>
  <p:txStyles>
    <p:titleStyle>
      <a:lvl1pPr algn="l" defTabSz="914400" rtl="0" eaLnBrk="1" latinLnBrk="0" hangingPunct="1">
        <a:lnSpc>
          <a:spcPct val="90000"/>
        </a:lnSpc>
        <a:spcBef>
          <a:spcPct val="0"/>
        </a:spcBef>
        <a:buNone/>
        <a:defRPr lang="zh-CN" sz="4400" kern="1200">
          <a:solidFill>
            <a:schemeClr val="accent3"/>
          </a:solidFill>
          <a:latin typeface="+mj-ea"/>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zh-CN" sz="2800" kern="1200">
          <a:solidFill>
            <a:schemeClr val="accent3"/>
          </a:solidFill>
          <a:latin typeface="+mn-ea"/>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zh-CN" sz="2400" kern="1200">
          <a:solidFill>
            <a:schemeClr val="accent3"/>
          </a:solidFill>
          <a:latin typeface="+mn-ea"/>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zh-CN" sz="2000" kern="1200">
          <a:solidFill>
            <a:schemeClr val="accent3"/>
          </a:solidFill>
          <a:latin typeface="+mn-ea"/>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zh-CN" sz="1800" kern="1200">
          <a:solidFill>
            <a:schemeClr val="accent3"/>
          </a:solidFill>
          <a:latin typeface="+mn-ea"/>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zh-CN" sz="1800" kern="1200">
          <a:solidFill>
            <a:schemeClr val="accent3"/>
          </a:solidFill>
          <a:latin typeface="+mn-ea"/>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zh-CN" sz="1800" kern="1200">
          <a:solidFill>
            <a:schemeClr val="tx1"/>
          </a:solidFill>
          <a:latin typeface="+mn-ea"/>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zh-CN" sz="1800" kern="1200">
          <a:solidFill>
            <a:schemeClr val="tx1"/>
          </a:solidFill>
          <a:latin typeface="+mn-ea"/>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zh-CN" sz="1800" kern="1200">
          <a:solidFill>
            <a:schemeClr val="tx1"/>
          </a:solidFill>
          <a:latin typeface="+mn-ea"/>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zh-CN" sz="1800" kern="1200">
          <a:solidFill>
            <a:schemeClr val="tx1"/>
          </a:solidFill>
          <a:latin typeface="+mn-ea"/>
          <a:ea typeface="+mn-ea"/>
          <a:cs typeface="+mn-cs"/>
        </a:defRPr>
      </a:lvl9pPr>
    </p:bodyStyle>
    <p:otherStyle>
      <a:defPPr>
        <a:defRPr lang="zh-CN"/>
      </a:defPPr>
      <a:lvl1pPr marL="0" algn="l" defTabSz="914400" rtl="0" eaLnBrk="1" latinLnBrk="0" hangingPunct="1">
        <a:defRPr lang="zh-CN" sz="1800" kern="1200">
          <a:solidFill>
            <a:schemeClr val="tx1"/>
          </a:solidFill>
          <a:latin typeface="+mn-ea"/>
          <a:ea typeface="+mn-ea"/>
          <a:cs typeface="+mn-cs"/>
        </a:defRPr>
      </a:lvl1pPr>
      <a:lvl2pPr marL="457200" algn="l" defTabSz="914400" rtl="0" eaLnBrk="1" latinLnBrk="0" hangingPunct="1">
        <a:defRPr lang="zh-CN" sz="1800" kern="1200">
          <a:solidFill>
            <a:schemeClr val="tx1"/>
          </a:solidFill>
          <a:latin typeface="+mn-ea"/>
          <a:ea typeface="+mn-ea"/>
          <a:cs typeface="+mn-cs"/>
        </a:defRPr>
      </a:lvl2pPr>
      <a:lvl3pPr marL="914400" algn="l" defTabSz="914400" rtl="0" eaLnBrk="1" latinLnBrk="0" hangingPunct="1">
        <a:defRPr lang="zh-CN" sz="1800" kern="1200">
          <a:solidFill>
            <a:schemeClr val="tx1"/>
          </a:solidFill>
          <a:latin typeface="+mn-ea"/>
          <a:ea typeface="+mn-ea"/>
          <a:cs typeface="+mn-cs"/>
        </a:defRPr>
      </a:lvl3pPr>
      <a:lvl4pPr marL="1371600" algn="l" defTabSz="914400" rtl="0" eaLnBrk="1" latinLnBrk="0" hangingPunct="1">
        <a:defRPr lang="zh-CN" sz="1800" kern="1200">
          <a:solidFill>
            <a:schemeClr val="tx1"/>
          </a:solidFill>
          <a:latin typeface="+mn-ea"/>
          <a:ea typeface="+mn-ea"/>
          <a:cs typeface="+mn-cs"/>
        </a:defRPr>
      </a:lvl4pPr>
      <a:lvl5pPr marL="1828800" algn="l" defTabSz="914400" rtl="0" eaLnBrk="1" latinLnBrk="0" hangingPunct="1">
        <a:defRPr lang="zh-CN" sz="1800" kern="1200">
          <a:solidFill>
            <a:schemeClr val="tx1"/>
          </a:solidFill>
          <a:latin typeface="+mn-ea"/>
          <a:ea typeface="+mn-ea"/>
          <a:cs typeface="+mn-cs"/>
        </a:defRPr>
      </a:lvl5pPr>
      <a:lvl6pPr marL="2286000" algn="l" defTabSz="914400" rtl="0" eaLnBrk="1" latinLnBrk="0" hangingPunct="1">
        <a:defRPr lang="zh-CN" sz="1800" kern="1200">
          <a:solidFill>
            <a:schemeClr val="tx1"/>
          </a:solidFill>
          <a:latin typeface="+mn-ea"/>
          <a:ea typeface="+mn-ea"/>
          <a:cs typeface="+mn-cs"/>
        </a:defRPr>
      </a:lvl6pPr>
      <a:lvl7pPr marL="2743200" algn="l" defTabSz="914400" rtl="0" eaLnBrk="1" latinLnBrk="0" hangingPunct="1">
        <a:defRPr lang="zh-CN" sz="1800" kern="1200">
          <a:solidFill>
            <a:schemeClr val="tx1"/>
          </a:solidFill>
          <a:latin typeface="+mn-ea"/>
          <a:ea typeface="+mn-ea"/>
          <a:cs typeface="+mn-cs"/>
        </a:defRPr>
      </a:lvl7pPr>
      <a:lvl8pPr marL="3200400" algn="l" defTabSz="914400" rtl="0" eaLnBrk="1" latinLnBrk="0" hangingPunct="1">
        <a:defRPr lang="zh-CN" sz="1800" kern="1200">
          <a:solidFill>
            <a:schemeClr val="tx1"/>
          </a:solidFill>
          <a:latin typeface="+mn-ea"/>
          <a:ea typeface="+mn-ea"/>
          <a:cs typeface="+mn-cs"/>
        </a:defRPr>
      </a:lvl8pPr>
      <a:lvl9pPr marL="3657600" algn="l" defTabSz="914400" rtl="0" eaLnBrk="1" latinLnBrk="0" hangingPunct="1">
        <a:defRPr lang="zh-CN" sz="1800" kern="1200">
          <a:solidFill>
            <a:schemeClr val="tx1"/>
          </a:solidFill>
          <a:latin typeface="+mn-ea"/>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1.xml"/><Relationship Id="rId7" Type="http://schemas.openxmlformats.org/officeDocument/2006/relationships/diagramQuickStyle" Target="../diagrams/quickStyle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5.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5.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doi.org/10.17507/jltr.1302.05" TargetMode="External"/><Relationship Id="rId5" Type="http://schemas.openxmlformats.org/officeDocument/2006/relationships/hyperlink" Target="https://doi.org/10.1177/1558689807306132" TargetMode="Externa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5.pn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4430850" y="2098824"/>
            <a:ext cx="3455083" cy="2061389"/>
          </a:xfrm>
        </p:spPr>
        <p:txBody>
          <a:bodyPr rtlCol="0"/>
          <a:lstStyle>
            <a:defPPr>
              <a:defRPr lang="zh-CN"/>
            </a:defPPr>
          </a:lstStyle>
          <a:p>
            <a:pPr rtl="0"/>
            <a:r>
              <a:rPr lang="en-US" altLang="zh-CN" sz="2400" dirty="0">
                <a:latin typeface="Times New Roman" panose="02020603050405020304" pitchFamily="18" charset="0"/>
                <a:cs typeface="Times New Roman" panose="02020603050405020304" pitchFamily="18" charset="0"/>
              </a:rPr>
              <a:t>Investigation of Possible Correlations among Chinese EFL Teachers’ Reflection, Educational Background and Students’ Achievement and Chinese EFL Teachers’ Attention to Reflect-in-Action</a:t>
            </a:r>
            <a:endParaRPr lang="zh-CN" sz="2400" dirty="0">
              <a:latin typeface="Times New Roman" panose="02020603050405020304" pitchFamily="18" charset="0"/>
              <a:cs typeface="Times New Roman" panose="02020603050405020304" pitchFamily="18" charset="0"/>
            </a:endParaRPr>
          </a:p>
        </p:txBody>
      </p:sp>
      <p:sp>
        <p:nvSpPr>
          <p:cNvPr id="3" name="副标题 2"/>
          <p:cNvSpPr>
            <a:spLocks noGrp="1"/>
          </p:cNvSpPr>
          <p:nvPr>
            <p:ph type="subTitle" idx="1"/>
          </p:nvPr>
        </p:nvSpPr>
        <p:spPr>
          <a:xfrm>
            <a:off x="4369482" y="4473809"/>
            <a:ext cx="3140218" cy="1141466"/>
          </a:xfrm>
        </p:spPr>
        <p:txBody>
          <a:bodyPr rtlCol="0">
            <a:normAutofit fontScale="92500" lnSpcReduction="20000"/>
          </a:bodyPr>
          <a:lstStyle>
            <a:defPPr>
              <a:defRPr lang="zh-CN"/>
            </a:defPPr>
          </a:lstStyle>
          <a:p>
            <a:pPr rtl="0"/>
            <a:r>
              <a:rPr lang="en-US" altLang="zh-CN" dirty="0">
                <a:latin typeface="Times New Roman" panose="02020603050405020304" pitchFamily="18" charset="0"/>
                <a:cs typeface="Times New Roman" panose="02020603050405020304" pitchFamily="18" charset="0"/>
              </a:rPr>
              <a:t>Chongjia Yin</a:t>
            </a:r>
          </a:p>
          <a:p>
            <a:pPr rtl="0"/>
            <a:r>
              <a:rPr lang="en-US" altLang="zh-CN" dirty="0">
                <a:latin typeface="Times New Roman" panose="02020603050405020304" pitchFamily="18" charset="0"/>
                <a:cs typeface="Times New Roman" panose="02020603050405020304" pitchFamily="18" charset="0"/>
              </a:rPr>
              <a:t>2124850</a:t>
            </a:r>
          </a:p>
          <a:p>
            <a:pPr rtl="0"/>
            <a:r>
              <a:rPr lang="en-US" altLang="zh-CN" dirty="0">
                <a:latin typeface="Times New Roman" panose="02020603050405020304" pitchFamily="18" charset="0"/>
                <a:cs typeface="Times New Roman" panose="02020603050405020304" pitchFamily="18" charset="0"/>
              </a:rPr>
              <a:t>UWTSD</a:t>
            </a:r>
            <a:endParaRPr lang="zh-CN" dirty="0">
              <a:latin typeface="Times New Roman" panose="02020603050405020304" pitchFamily="18" charset="0"/>
              <a:cs typeface="Times New Roman" panose="02020603050405020304" pitchFamily="18" charset="0"/>
            </a:endParaRPr>
          </a:p>
        </p:txBody>
      </p:sp>
      <p:pic>
        <p:nvPicPr>
          <p:cNvPr id="6" name="01">
            <a:hlinkClick r:id="" action="ppaction://media"/>
            <a:extLst>
              <a:ext uri="{FF2B5EF4-FFF2-40B4-BE49-F238E27FC236}">
                <a16:creationId xmlns:a16="http://schemas.microsoft.com/office/drawing/2014/main" id="{C9DE92C0-F7FE-BCA1-A5E2-339C75F8BE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7568" y="952926"/>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4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7726371" y="136525"/>
            <a:ext cx="3240291" cy="673547"/>
          </a:xfrm>
        </p:spPr>
        <p:txBody>
          <a:bodyPr rtlCol="0">
            <a:normAutofit/>
          </a:bodyPr>
          <a:lstStyle>
            <a:defPPr>
              <a:defRPr lang="zh-CN"/>
            </a:defPPr>
          </a:lstStyle>
          <a:p>
            <a:pPr rtl="0"/>
            <a:r>
              <a:rPr lang="en-US" altLang="zh-CN" sz="3200" dirty="0">
                <a:solidFill>
                  <a:schemeClr val="accent3"/>
                </a:solidFill>
                <a:latin typeface="Microsoft YaHei UI" panose="020B0503020204020204" pitchFamily="18" charset="77"/>
                <a:ea typeface="Microsoft YaHei UI" panose="020B0503020204020204" pitchFamily="18" charset="-122"/>
                <a:cs typeface="Calibri Light" panose="020F0302020204030204"/>
              </a:rPr>
              <a:t>Main Contents</a:t>
            </a:r>
            <a:endParaRPr lang="zh-CN" sz="3200" dirty="0">
              <a:solidFill>
                <a:schemeClr val="accent3"/>
              </a:solidFill>
              <a:latin typeface="Microsoft YaHei UI" panose="020B0503020204020204" pitchFamily="18" charset="77"/>
              <a:ea typeface="Microsoft YaHei UI" panose="020B0503020204020204" pitchFamily="18" charset="-122"/>
            </a:endParaRPr>
          </a:p>
        </p:txBody>
      </p:sp>
      <p:sp>
        <p:nvSpPr>
          <p:cNvPr id="4" name="文本占位符 3"/>
          <p:cNvSpPr>
            <a:spLocks noGrp="1"/>
          </p:cNvSpPr>
          <p:nvPr>
            <p:ph type="body" sz="quarter" idx="13"/>
          </p:nvPr>
        </p:nvSpPr>
        <p:spPr/>
        <p:txBody>
          <a:bodyPr rtlCol="0"/>
          <a:lstStyle>
            <a:defPPr>
              <a:defRPr lang="zh-CN"/>
            </a:defPPr>
          </a:lstStyle>
          <a:p>
            <a:pPr rtl="0"/>
            <a:r>
              <a:rPr lang="zh-CN"/>
              <a:t>A</a:t>
            </a:r>
          </a:p>
        </p:txBody>
      </p:sp>
      <p:pic>
        <p:nvPicPr>
          <p:cNvPr id="10" name="图片 9" descr="花叶主题色"/>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图片 1928" descr="花叶主题色"/>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内容占位符 2"/>
          <p:cNvSpPr>
            <a:spLocks noGrp="1"/>
          </p:cNvSpPr>
          <p:nvPr>
            <p:ph sz="quarter" idx="4"/>
          </p:nvPr>
        </p:nvSpPr>
        <p:spPr>
          <a:xfrm>
            <a:off x="7105162" y="733319"/>
            <a:ext cx="4482708" cy="5863862"/>
          </a:xfrm>
        </p:spPr>
        <p:txBody>
          <a:bodyPr vert="horz" lIns="91440" tIns="45720" rIns="91440" bIns="45720" rtlCol="0" anchor="t">
            <a:normAutofit/>
          </a:bodyPr>
          <a:lstStyle>
            <a:defPPr>
              <a:defRPr lang="zh-CN"/>
            </a:defPPr>
          </a:lstStyle>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Research Background</a:t>
            </a: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&amp;</a:t>
            </a: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Research Significance</a:t>
            </a: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Research Questions &amp; Aims</a:t>
            </a:r>
            <a:endParaRPr lang="zh-CN" sz="2000" dirty="0">
              <a:solidFill>
                <a:schemeClr val="accent3"/>
              </a:solidFill>
              <a:latin typeface="Times New Roman" panose="02020603050405020304" pitchFamily="18" charset="0"/>
              <a:ea typeface="Microsoft YaHei UI Light" panose="020B0502040204020203" pitchFamily="34" charset="-122"/>
              <a:cs typeface="Times New Roman" panose="02020603050405020304" pitchFamily="18" charset="0"/>
            </a:endParaRP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Rationale &amp; Literature</a:t>
            </a:r>
            <a:endParaRPr lang="zh-CN" sz="2000" dirty="0">
              <a:solidFill>
                <a:schemeClr val="accent3"/>
              </a:solidFill>
              <a:latin typeface="Times New Roman" panose="02020603050405020304" pitchFamily="18" charset="0"/>
              <a:ea typeface="Microsoft YaHei UI Light" panose="020B0502040204020203" pitchFamily="34" charset="-122"/>
              <a:cs typeface="Times New Roman" panose="02020603050405020304" pitchFamily="18" charset="0"/>
            </a:endParaRP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Methodology</a:t>
            </a: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Instruments</a:t>
            </a:r>
          </a:p>
          <a:p>
            <a:pPr marL="0" indent="0" algn="ctr" rtl="0">
              <a:lnSpc>
                <a:spcPct val="150000"/>
              </a:lnSpc>
              <a:buNone/>
            </a:pPr>
            <a:r>
              <a:rPr lang="en-US" altLang="zh-CN" sz="2000" dirty="0">
                <a:latin typeface="Times New Roman" panose="02020603050405020304" pitchFamily="18" charset="0"/>
                <a:ea typeface="Microsoft YaHei UI Light" panose="020B0502040204020203" pitchFamily="34" charset="-122"/>
                <a:cs typeface="Times New Roman" panose="02020603050405020304" pitchFamily="18" charset="0"/>
              </a:rPr>
              <a:t>Ethical Issues</a:t>
            </a:r>
          </a:p>
          <a:p>
            <a:pPr marL="0" indent="0" algn="ctr" rtl="0">
              <a:lnSpc>
                <a:spcPct val="150000"/>
              </a:lnSpc>
              <a:buNone/>
            </a:pPr>
            <a:r>
              <a:rPr lang="en-US" altLang="zh-CN" sz="2000" dirty="0">
                <a:solidFill>
                  <a:schemeClr val="accent3"/>
                </a:solidFill>
                <a:latin typeface="Times New Roman" panose="02020603050405020304" pitchFamily="18" charset="0"/>
                <a:ea typeface="Microsoft YaHei UI Light" panose="020B0502040204020203" pitchFamily="34" charset="-122"/>
                <a:cs typeface="Times New Roman" panose="02020603050405020304" pitchFamily="18" charset="0"/>
              </a:rPr>
              <a:t>Timetable</a:t>
            </a:r>
          </a:p>
          <a:p>
            <a:pPr marL="0" indent="0" algn="ctr" rtl="0">
              <a:lnSpc>
                <a:spcPct val="150000"/>
              </a:lnSpc>
              <a:buNone/>
            </a:pPr>
            <a:r>
              <a:rPr lang="en-US" altLang="zh-CN" sz="2000" dirty="0">
                <a:solidFill>
                  <a:schemeClr val="accent3"/>
                </a:solidFill>
                <a:latin typeface="Times New Roman" panose="02020603050405020304" pitchFamily="18" charset="0"/>
                <a:ea typeface="Microsoft YaHei UI Light" panose="020B0502040204020203" pitchFamily="34" charset="-122"/>
                <a:cs typeface="Times New Roman" panose="02020603050405020304" pitchFamily="18" charset="0"/>
              </a:rPr>
              <a:t>References</a:t>
            </a:r>
            <a:endParaRPr lang="zh-CN" sz="2000" dirty="0">
              <a:solidFill>
                <a:schemeClr val="accent3"/>
              </a:solidFill>
              <a:latin typeface="Times New Roman" panose="02020603050405020304" pitchFamily="18" charset="0"/>
              <a:ea typeface="Microsoft YaHei UI Light" panose="020B0502040204020203" pitchFamily="34" charset="-122"/>
              <a:cs typeface="Times New Roman" panose="02020603050405020304" pitchFamily="18" charset="0"/>
            </a:endParaRPr>
          </a:p>
          <a:p>
            <a:pPr marL="0" indent="0" rtl="0">
              <a:lnSpc>
                <a:spcPct val="150000"/>
              </a:lnSpc>
              <a:buNone/>
            </a:pPr>
            <a:endParaRPr lang="zh-CN" sz="2400" dirty="0">
              <a:solidFill>
                <a:schemeClr val="accent3"/>
              </a:solidFill>
              <a:latin typeface="Microsoft YaHei UI Light" panose="020B0502040204020203" pitchFamily="34" charset="-122"/>
              <a:ea typeface="Microsoft YaHei UI Light" panose="020B0502040204020203" pitchFamily="34" charset="-122"/>
              <a:cs typeface="Gill Sans Light" panose="020B0302020104020203" pitchFamily="34" charset="-79"/>
            </a:endParaRPr>
          </a:p>
          <a:p>
            <a:pPr marL="0" indent="0" rtl="0">
              <a:lnSpc>
                <a:spcPct val="150000"/>
              </a:lnSpc>
              <a:buNone/>
            </a:pPr>
            <a:endParaRPr lang="zh-CN" sz="2400" dirty="0">
              <a:solidFill>
                <a:schemeClr val="accent3"/>
              </a:solidFill>
              <a:latin typeface="Microsoft YaHei UI Light" panose="020B0502040204020203" pitchFamily="34" charset="-122"/>
              <a:ea typeface="Microsoft YaHei UI Light" panose="020B0502040204020203" pitchFamily="34" charset="-122"/>
              <a:cs typeface="Gill Sans Light" panose="020B0302020104020203" pitchFamily="34" charset="-79"/>
            </a:endParaRPr>
          </a:p>
          <a:p>
            <a:pPr rtl="0"/>
            <a:endParaRPr lang="zh-CN" dirty="0">
              <a:solidFill>
                <a:schemeClr val="accent3"/>
              </a:solidFill>
              <a:latin typeface="Microsoft YaHei UI Light" panose="020B0502040204020203" pitchFamily="34" charset="-122"/>
              <a:ea typeface="Microsoft YaHei UI Light" panose="020B0502040204020203" pitchFamily="34" charset="-122"/>
              <a:cs typeface="Calibri" panose="020F0502020204030204"/>
            </a:endParaRPr>
          </a:p>
        </p:txBody>
      </p:sp>
      <p:sp>
        <p:nvSpPr>
          <p:cNvPr id="5" name="页脚占位符 4"/>
          <p:cNvSpPr>
            <a:spLocks noGrp="1"/>
          </p:cNvSpPr>
          <p:nvPr>
            <p:ph type="ftr" sz="quarter" idx="11"/>
          </p:nvPr>
        </p:nvSpPr>
        <p:spPr/>
        <p:txBody>
          <a:bodyPr rtlCol="0"/>
          <a:lstStyle>
            <a:defPPr>
              <a:defRPr lang="zh-CN"/>
            </a:defPPr>
          </a:lstStyle>
          <a:p>
            <a:pPr rtl="0"/>
            <a:r>
              <a:rPr lang="zh-CN" dirty="0"/>
              <a:t>演示文稿标题</a:t>
            </a:r>
          </a:p>
        </p:txBody>
      </p:sp>
      <p:sp>
        <p:nvSpPr>
          <p:cNvPr id="6" name="幻灯片编号占位符 5"/>
          <p:cNvSpPr>
            <a:spLocks noGrp="1"/>
          </p:cNvSpPr>
          <p:nvPr>
            <p:ph type="sldNum" sz="quarter" idx="12"/>
          </p:nvPr>
        </p:nvSpPr>
        <p:spPr/>
        <p:txBody>
          <a:bodyPr rtlCol="0"/>
          <a:lstStyle>
            <a:defPPr>
              <a:defRPr lang="zh-CN"/>
            </a:defPPr>
          </a:lstStyle>
          <a:p>
            <a:pPr rtl="0"/>
            <a:fld id="{294A09A9-5501-47C1-A89A-A340965A2BE2}" type="slidenum">
              <a:rPr lang="en-US" altLang="zh-CN" smtClean="0"/>
              <a:t>2</a:t>
            </a:fld>
            <a:endParaRPr lang="zh-CN" dirty="0"/>
          </a:p>
        </p:txBody>
      </p:sp>
      <p:pic>
        <p:nvPicPr>
          <p:cNvPr id="7" name="02">
            <a:hlinkClick r:id="" action="ppaction://media"/>
            <a:extLst>
              <a:ext uri="{FF2B5EF4-FFF2-40B4-BE49-F238E27FC236}">
                <a16:creationId xmlns:a16="http://schemas.microsoft.com/office/drawing/2014/main" id="{69498163-3F79-C15F-6996-4A91B229D17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956633" y="260819"/>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9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Research Background</a:t>
            </a:r>
          </a:p>
        </p:txBody>
      </p:sp>
      <p:sp>
        <p:nvSpPr>
          <p:cNvPr id="3" name="内容占位符 2"/>
          <p:cNvSpPr>
            <a:spLocks noGrp="1"/>
          </p:cNvSpPr>
          <p:nvPr>
            <p:ph idx="1"/>
          </p:nvPr>
        </p:nvSpPr>
        <p:spPr>
          <a:xfrm>
            <a:off x="2988678" y="1830334"/>
            <a:ext cx="6953122" cy="3197331"/>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Chinese  people’s passion for English has reached an unprecedented level (Li and Ye, 2016, p.154)</a:t>
            </a:r>
          </a:p>
          <a:p>
            <a:pPr algn="just" rtl="0"/>
            <a:r>
              <a:rPr lang="en-US" altLang="zh-CN" sz="1800" dirty="0">
                <a:latin typeface="Times New Roman" panose="02020603050405020304" pitchFamily="18" charset="0"/>
                <a:cs typeface="Times New Roman" panose="02020603050405020304" pitchFamily="18" charset="0"/>
              </a:rPr>
              <a:t>EFL teachers must adapt reflective teaching as an effective way to improve teaching </a:t>
            </a:r>
          </a:p>
          <a:p>
            <a:pPr algn="just" rtl="0"/>
            <a:r>
              <a:rPr lang="en-US" altLang="zh-CN" sz="1800" dirty="0">
                <a:latin typeface="Times New Roman" panose="02020603050405020304" pitchFamily="18" charset="0"/>
                <a:cs typeface="Times New Roman" panose="02020603050405020304" pitchFamily="18" charset="0"/>
              </a:rPr>
              <a:t>(Li and Ye, 2016, p.154)</a:t>
            </a:r>
          </a:p>
          <a:p>
            <a:pPr algn="just" rtl="0"/>
            <a:r>
              <a:rPr lang="en-US" altLang="zh-CN" sz="1800" dirty="0">
                <a:latin typeface="Times New Roman" panose="02020603050405020304" pitchFamily="18" charset="0"/>
                <a:cs typeface="Times New Roman" panose="02020603050405020304" pitchFamily="18" charset="0"/>
              </a:rPr>
              <a:t>Rather limited Chinese domestic studies focus on reflective teaching</a:t>
            </a:r>
          </a:p>
          <a:p>
            <a:pPr algn="just" rtl="0"/>
            <a:r>
              <a:rPr lang="en-US" altLang="zh-CN" sz="1800" dirty="0">
                <a:latin typeface="Times New Roman" panose="02020603050405020304" pitchFamily="18" charset="0"/>
                <a:cs typeface="Times New Roman" panose="02020603050405020304" pitchFamily="18" charset="0"/>
              </a:rPr>
              <a:t>(Li and Ye, 2016, p.155)</a:t>
            </a:r>
          </a:p>
          <a:p>
            <a:pPr algn="just" rtl="0"/>
            <a:r>
              <a:rPr lang="en-US" altLang="zh-CN" sz="1800" dirty="0">
                <a:latin typeface="Times New Roman" panose="02020603050405020304" pitchFamily="18" charset="0"/>
                <a:cs typeface="Times New Roman" panose="02020603050405020304" pitchFamily="18" charset="0"/>
              </a:rPr>
              <a:t>Reflect-in-action receives less attention from EFL teachers in practices</a:t>
            </a:r>
          </a:p>
          <a:p>
            <a:pPr algn="just" rtl="0"/>
            <a:r>
              <a:rPr lang="en-US" altLang="zh-CN" sz="1800" dirty="0">
                <a:latin typeface="Times New Roman" panose="02020603050405020304" pitchFamily="18" charset="0"/>
                <a:cs typeface="Times New Roman" panose="02020603050405020304" pitchFamily="18" charset="0"/>
              </a:rPr>
              <a:t>(Salih and Omar, 2022, p.261)</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en-US" altLang="zh-CN" sz="1800" dirty="0">
              <a:latin typeface="Times New Roman" panose="02020603050405020304" pitchFamily="18" charset="0"/>
              <a:cs typeface="Times New Roman" panose="02020603050405020304" pitchFamily="18" charset="0"/>
            </a:endParaRPr>
          </a:p>
          <a:p>
            <a:pPr algn="just" rtl="0"/>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3</a:t>
            </a:fld>
            <a:endParaRPr lang="zh-CN" dirty="0"/>
          </a:p>
        </p:txBody>
      </p:sp>
      <p:pic>
        <p:nvPicPr>
          <p:cNvPr id="4" name="03">
            <a:hlinkClick r:id="" action="ppaction://media"/>
            <a:extLst>
              <a:ext uri="{FF2B5EF4-FFF2-40B4-BE49-F238E27FC236}">
                <a16:creationId xmlns:a16="http://schemas.microsoft.com/office/drawing/2014/main" id="{CEE6F019-C8F5-3D1E-4A4A-D432B2484A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99169" y="1291698"/>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4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Research Significance</a:t>
            </a:r>
          </a:p>
        </p:txBody>
      </p:sp>
      <p:sp>
        <p:nvSpPr>
          <p:cNvPr id="3" name="内容占位符 2"/>
          <p:cNvSpPr>
            <a:spLocks noGrp="1"/>
          </p:cNvSpPr>
          <p:nvPr>
            <p:ph idx="1"/>
          </p:nvPr>
        </p:nvSpPr>
        <p:spPr>
          <a:xfrm>
            <a:off x="2988678" y="1830334"/>
            <a:ext cx="6953122" cy="3197331"/>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Teachers’ reflection and reflective teaching have been stressed as necessary capabilities for EFL teachers’ professional improvement</a:t>
            </a:r>
          </a:p>
          <a:p>
            <a:pPr algn="just" rtl="0"/>
            <a:r>
              <a:rPr lang="en-US" altLang="zh-CN" sz="1800" dirty="0">
                <a:latin typeface="Times New Roman" panose="02020603050405020304" pitchFamily="18" charset="0"/>
                <a:cs typeface="Times New Roman" panose="02020603050405020304" pitchFamily="18" charset="0"/>
              </a:rPr>
              <a:t>(</a:t>
            </a:r>
            <a:r>
              <a:rPr lang="en-US" altLang="zh-CN" sz="1800" dirty="0" err="1">
                <a:latin typeface="Times New Roman" panose="02020603050405020304" pitchFamily="18" charset="0"/>
                <a:cs typeface="Times New Roman" panose="02020603050405020304" pitchFamily="18" charset="0"/>
              </a:rPr>
              <a:t>Tabassi</a:t>
            </a:r>
            <a:r>
              <a:rPr lang="en-US" altLang="zh-CN" sz="1800" dirty="0">
                <a:latin typeface="Times New Roman" panose="02020603050405020304" pitchFamily="18" charset="0"/>
                <a:cs typeface="Times New Roman" panose="02020603050405020304" pitchFamily="18" charset="0"/>
              </a:rPr>
              <a:t>, </a:t>
            </a:r>
            <a:r>
              <a:rPr lang="en-US" altLang="zh-CN" sz="1800" dirty="0" err="1">
                <a:latin typeface="Times New Roman" panose="02020603050405020304" pitchFamily="18" charset="0"/>
                <a:cs typeface="Times New Roman" panose="02020603050405020304" pitchFamily="18" charset="0"/>
              </a:rPr>
              <a:t>Ghanizadeh</a:t>
            </a:r>
            <a:r>
              <a:rPr lang="en-US" altLang="zh-CN" sz="1800" dirty="0">
                <a:latin typeface="Times New Roman" panose="02020603050405020304" pitchFamily="18" charset="0"/>
                <a:cs typeface="Times New Roman" panose="02020603050405020304" pitchFamily="18" charset="0"/>
              </a:rPr>
              <a:t> and </a:t>
            </a:r>
            <a:r>
              <a:rPr lang="en-US" altLang="zh-CN" sz="1800" dirty="0" err="1">
                <a:latin typeface="Times New Roman" panose="02020603050405020304" pitchFamily="18" charset="0"/>
                <a:cs typeface="Times New Roman" panose="02020603050405020304" pitchFamily="18" charset="0"/>
              </a:rPr>
              <a:t>Beigi</a:t>
            </a:r>
            <a:r>
              <a:rPr lang="en-US" altLang="zh-CN" sz="1800" dirty="0">
                <a:latin typeface="Times New Roman" panose="02020603050405020304" pitchFamily="18" charset="0"/>
                <a:cs typeface="Times New Roman" panose="02020603050405020304" pitchFamily="18" charset="0"/>
              </a:rPr>
              <a:t>, 2020, p.201)</a:t>
            </a:r>
          </a:p>
          <a:p>
            <a:pPr algn="just" rtl="0"/>
            <a:r>
              <a:rPr lang="en-US" altLang="zh-CN" sz="1800" dirty="0">
                <a:latin typeface="Times New Roman" panose="02020603050405020304" pitchFamily="18" charset="0"/>
                <a:cs typeface="Times New Roman" panose="02020603050405020304" pitchFamily="18" charset="0"/>
              </a:rPr>
              <a:t>Reflectivity brings benefits to teachers’ successful teaching and professional growth</a:t>
            </a:r>
          </a:p>
          <a:p>
            <a:pPr algn="just" rtl="0"/>
            <a:r>
              <a:rPr lang="en-US" altLang="zh-CN" sz="1800" dirty="0">
                <a:latin typeface="Times New Roman" panose="02020603050405020304" pitchFamily="18" charset="0"/>
                <a:cs typeface="Times New Roman" panose="02020603050405020304" pitchFamily="18" charset="0"/>
              </a:rPr>
              <a:t> (</a:t>
            </a:r>
            <a:r>
              <a:rPr lang="en-US" altLang="zh-CN" sz="1800" dirty="0" err="1">
                <a:latin typeface="Times New Roman" panose="02020603050405020304" pitchFamily="18" charset="0"/>
                <a:cs typeface="Times New Roman" panose="02020603050405020304" pitchFamily="18" charset="0"/>
              </a:rPr>
              <a:t>Nurkamto</a:t>
            </a:r>
            <a:r>
              <a:rPr lang="en-US" altLang="zh-CN" sz="1800" dirty="0">
                <a:latin typeface="Times New Roman" panose="02020603050405020304" pitchFamily="18" charset="0"/>
                <a:cs typeface="Times New Roman" panose="02020603050405020304" pitchFamily="18" charset="0"/>
              </a:rPr>
              <a:t> and </a:t>
            </a:r>
            <a:r>
              <a:rPr lang="en-US" altLang="zh-CN" sz="1800" dirty="0" err="1">
                <a:latin typeface="Times New Roman" panose="02020603050405020304" pitchFamily="18" charset="0"/>
                <a:cs typeface="Times New Roman" panose="02020603050405020304" pitchFamily="18" charset="0"/>
              </a:rPr>
              <a:t>Sarosa</a:t>
            </a:r>
            <a:r>
              <a:rPr lang="en-US" altLang="zh-CN" sz="1800" dirty="0">
                <a:latin typeface="Times New Roman" panose="02020603050405020304" pitchFamily="18" charset="0"/>
                <a:cs typeface="Times New Roman" panose="02020603050405020304" pitchFamily="18" charset="0"/>
              </a:rPr>
              <a:t>, 2020, p.45)</a:t>
            </a:r>
          </a:p>
          <a:p>
            <a:pPr algn="just" rtl="0"/>
            <a:r>
              <a:rPr lang="en-US" altLang="zh-CN" sz="1800" dirty="0">
                <a:latin typeface="Times New Roman" panose="02020603050405020304" pitchFamily="18" charset="0"/>
                <a:cs typeface="Times New Roman" panose="02020603050405020304" pitchFamily="18" charset="0"/>
              </a:rPr>
              <a:t>Positive correlation is found between teachers’ reflection and students’ achievement</a:t>
            </a:r>
          </a:p>
          <a:p>
            <a:pPr algn="just" rtl="0"/>
            <a:r>
              <a:rPr lang="en-US" altLang="zh-CN" sz="1800" dirty="0">
                <a:latin typeface="Times New Roman" panose="02020603050405020304" pitchFamily="18" charset="0"/>
                <a:cs typeface="Times New Roman" panose="02020603050405020304" pitchFamily="18" charset="0"/>
              </a:rPr>
              <a:t>(</a:t>
            </a:r>
            <a:r>
              <a:rPr lang="en-US" altLang="zh-CN" sz="1800" dirty="0" err="1">
                <a:latin typeface="Times New Roman" panose="02020603050405020304" pitchFamily="18" charset="0"/>
                <a:cs typeface="Times New Roman" panose="02020603050405020304" pitchFamily="18" charset="0"/>
              </a:rPr>
              <a:t>Kheirzadeh</a:t>
            </a:r>
            <a:r>
              <a:rPr lang="en-US" altLang="zh-CN" sz="1800" dirty="0">
                <a:latin typeface="Times New Roman" panose="02020603050405020304" pitchFamily="18" charset="0"/>
                <a:cs typeface="Times New Roman" panose="02020603050405020304" pitchFamily="18" charset="0"/>
              </a:rPr>
              <a:t> and Sistani, 2018, p.143)</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en-US" altLang="zh-CN" sz="1800" dirty="0">
              <a:latin typeface="Times New Roman" panose="02020603050405020304" pitchFamily="18" charset="0"/>
              <a:cs typeface="Times New Roman" panose="02020603050405020304" pitchFamily="18" charset="0"/>
            </a:endParaRPr>
          </a:p>
          <a:p>
            <a:pPr algn="just" rtl="0"/>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4</a:t>
            </a:fld>
            <a:endParaRPr lang="zh-CN" dirty="0"/>
          </a:p>
        </p:txBody>
      </p:sp>
      <p:pic>
        <p:nvPicPr>
          <p:cNvPr id="6" name="04">
            <a:hlinkClick r:id="" action="ppaction://media"/>
            <a:extLst>
              <a:ext uri="{FF2B5EF4-FFF2-40B4-BE49-F238E27FC236}">
                <a16:creationId xmlns:a16="http://schemas.microsoft.com/office/drawing/2014/main" id="{576F6DF2-2D13-36CD-FDB2-876F121BBF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646690" y="1357816"/>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Research Aims</a:t>
            </a:r>
          </a:p>
        </p:txBody>
      </p:sp>
      <p:sp>
        <p:nvSpPr>
          <p:cNvPr id="3" name="内容占位符 2"/>
          <p:cNvSpPr>
            <a:spLocks noGrp="1"/>
          </p:cNvSpPr>
          <p:nvPr>
            <p:ph idx="1"/>
          </p:nvPr>
        </p:nvSpPr>
        <p:spPr>
          <a:xfrm>
            <a:off x="4087184" y="1933128"/>
            <a:ext cx="4209922" cy="3197331"/>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1. To discuss the possible influence of       educational background on Chinese EFL teachers’ reflection</a:t>
            </a:r>
          </a:p>
          <a:p>
            <a:pPr marL="342900" indent="-342900" algn="just" rtl="0">
              <a:buAutoNum type="arabicPeriod" startAt="2"/>
            </a:pPr>
            <a:r>
              <a:rPr lang="en-US" altLang="zh-CN" sz="1800" dirty="0">
                <a:latin typeface="Times New Roman" panose="02020603050405020304" pitchFamily="18" charset="0"/>
                <a:cs typeface="Times New Roman" panose="02020603050405020304" pitchFamily="18" charset="0"/>
              </a:rPr>
              <a:t>To investigate the possible correlation between Chinese EFL teachers’ reflection levels and their students’ achievements</a:t>
            </a:r>
          </a:p>
          <a:p>
            <a:pPr marL="342900" indent="-342900" algn="just" rtl="0">
              <a:buAutoNum type="arabicPeriod" startAt="2"/>
            </a:pPr>
            <a:r>
              <a:rPr lang="en-US" altLang="zh-CN" sz="1800" dirty="0">
                <a:latin typeface="Times New Roman" panose="02020603050405020304" pitchFamily="18" charset="0"/>
                <a:cs typeface="Times New Roman" panose="02020603050405020304" pitchFamily="18" charset="0"/>
              </a:rPr>
              <a:t>To explore Chinese EFL teachers’ attention to reflect-in-action in their reflection practices</a:t>
            </a:r>
          </a:p>
          <a:p>
            <a:pPr algn="just" rtl="0"/>
            <a:endParaRPr lang="en-US" altLang="zh-CN" sz="1800" dirty="0">
              <a:latin typeface="Times New Roman" panose="02020603050405020304" pitchFamily="18" charset="0"/>
              <a:cs typeface="Times New Roman" panose="02020603050405020304" pitchFamily="18" charset="0"/>
            </a:endParaRPr>
          </a:p>
          <a:p>
            <a:pPr algn="just" rtl="0"/>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5</a:t>
            </a:fld>
            <a:endParaRPr lang="zh-CN" dirty="0"/>
          </a:p>
        </p:txBody>
      </p:sp>
      <p:pic>
        <p:nvPicPr>
          <p:cNvPr id="6" name="05">
            <a:hlinkClick r:id="" action="ppaction://media"/>
            <a:extLst>
              <a:ext uri="{FF2B5EF4-FFF2-40B4-BE49-F238E27FC236}">
                <a16:creationId xmlns:a16="http://schemas.microsoft.com/office/drawing/2014/main" id="{CA0BDB29-4355-7158-1ACF-2DAE1AA986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80601" y="1401542"/>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12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Research Questions</a:t>
            </a:r>
          </a:p>
        </p:txBody>
      </p:sp>
      <p:sp>
        <p:nvSpPr>
          <p:cNvPr id="3" name="内容占位符 2"/>
          <p:cNvSpPr>
            <a:spLocks noGrp="1"/>
          </p:cNvSpPr>
          <p:nvPr>
            <p:ph idx="1"/>
          </p:nvPr>
        </p:nvSpPr>
        <p:spPr>
          <a:xfrm>
            <a:off x="3970583" y="1933128"/>
            <a:ext cx="4529042" cy="3197331"/>
          </a:xfrm>
        </p:spPr>
        <p:txBody>
          <a:bodyPr rtlCol="0">
            <a:noAutofit/>
          </a:bodyPr>
          <a:lstStyle>
            <a:defPPr>
              <a:defRPr lang="zh-CN"/>
            </a:defPPr>
          </a:lstStyle>
          <a:p>
            <a:pPr marL="342900" indent="-342900" algn="just" rtl="0">
              <a:buAutoNum type="arabicPeriod"/>
            </a:pPr>
            <a:r>
              <a:rPr lang="en-US" altLang="zh-CN" sz="1800" dirty="0">
                <a:latin typeface="Times New Roman" panose="02020603050405020304" pitchFamily="18" charset="0"/>
                <a:cs typeface="Times New Roman" panose="02020603050405020304" pitchFamily="18" charset="0"/>
              </a:rPr>
              <a:t>Does the educational background make a significant difference in Chinese EFL teachers’ reflections?</a:t>
            </a:r>
          </a:p>
          <a:p>
            <a:pPr marL="342900" indent="-342900" algn="just" rtl="0">
              <a:buAutoNum type="arabicPeriod"/>
            </a:pPr>
            <a:r>
              <a:rPr lang="en-US" altLang="zh-CN" sz="1800" dirty="0">
                <a:latin typeface="Times New Roman" panose="02020603050405020304" pitchFamily="18" charset="0"/>
                <a:cs typeface="Times New Roman" panose="02020603050405020304" pitchFamily="18" charset="0"/>
              </a:rPr>
              <a:t>Is there any relationship between the Chinese EFL teachers’ reflection level and their students’ achievement?</a:t>
            </a:r>
          </a:p>
          <a:p>
            <a:pPr marL="342900" indent="-342900" algn="just" rtl="0">
              <a:buAutoNum type="arabicPeriod"/>
            </a:pPr>
            <a:r>
              <a:rPr lang="en-US" altLang="zh-CN" sz="1800" dirty="0">
                <a:latin typeface="Times New Roman" panose="02020603050405020304" pitchFamily="18" charset="0"/>
                <a:cs typeface="Times New Roman" panose="02020603050405020304" pitchFamily="18" charset="0"/>
              </a:rPr>
              <a:t>Does reflect-in-action receive enough attention from Chinese EFL teachers?</a:t>
            </a:r>
          </a:p>
          <a:p>
            <a:pPr algn="just" rtl="0"/>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6</a:t>
            </a:fld>
            <a:endParaRPr lang="zh-CN" dirty="0"/>
          </a:p>
        </p:txBody>
      </p:sp>
      <p:pic>
        <p:nvPicPr>
          <p:cNvPr id="4" name="06">
            <a:hlinkClick r:id="" action="ppaction://media"/>
            <a:extLst>
              <a:ext uri="{FF2B5EF4-FFF2-40B4-BE49-F238E27FC236}">
                <a16:creationId xmlns:a16="http://schemas.microsoft.com/office/drawing/2014/main" id="{C0EA90BC-37BE-1B25-5D16-5E2F88A9E8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61481" y="1407679"/>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Rationale &amp; Literature</a:t>
            </a:r>
          </a:p>
        </p:txBody>
      </p:sp>
      <p:sp>
        <p:nvSpPr>
          <p:cNvPr id="3" name="内容占位符 2"/>
          <p:cNvSpPr>
            <a:spLocks noGrp="1"/>
          </p:cNvSpPr>
          <p:nvPr>
            <p:ph idx="1"/>
          </p:nvPr>
        </p:nvSpPr>
        <p:spPr>
          <a:xfrm>
            <a:off x="2841391" y="1877895"/>
            <a:ext cx="6928574" cy="3197331"/>
          </a:xfrm>
        </p:spPr>
        <p:txBody>
          <a:bodyPr rtlCol="0">
            <a:noAutofit/>
          </a:bodyPr>
          <a:lstStyle>
            <a:defPPr>
              <a:defRPr lang="zh-CN"/>
            </a:defPPr>
          </a:lstStyle>
          <a:p>
            <a:pPr marL="342900" indent="-342900" algn="just" rtl="0">
              <a:buAutoNum type="arabicPeriod"/>
            </a:pPr>
            <a:r>
              <a:rPr lang="en-US" altLang="zh-CN" sz="1800" dirty="0">
                <a:latin typeface="Times New Roman" panose="02020603050405020304" pitchFamily="18" charset="0"/>
                <a:cs typeface="Times New Roman" panose="02020603050405020304" pitchFamily="18" charset="0"/>
              </a:rPr>
              <a:t>Dewey’s (1933) initiation of reflection: </a:t>
            </a:r>
          </a:p>
          <a:p>
            <a:pPr algn="just" rtl="0"/>
            <a:r>
              <a:rPr lang="en-US" altLang="zh-CN" sz="1800" dirty="0">
                <a:latin typeface="Times New Roman" panose="02020603050405020304" pitchFamily="18" charset="0"/>
                <a:cs typeface="Times New Roman" panose="02020603050405020304" pitchFamily="18" charset="0"/>
              </a:rPr>
              <a:t>Reflection is “active, persistent, and careful consideration of any belief or supposed forms of knowledge in the light of the grounds that support it”. (</a:t>
            </a:r>
            <a:r>
              <a:rPr lang="en-US" altLang="zh-CN" sz="1800" dirty="0" err="1">
                <a:latin typeface="Times New Roman" panose="02020603050405020304" pitchFamily="18" charset="0"/>
                <a:cs typeface="Times New Roman" panose="02020603050405020304" pitchFamily="18" charset="0"/>
              </a:rPr>
              <a:t>Namaziandost</a:t>
            </a:r>
            <a:r>
              <a:rPr lang="en-US" altLang="zh-CN" sz="1800" dirty="0">
                <a:latin typeface="Times New Roman" panose="02020603050405020304" pitchFamily="18" charset="0"/>
                <a:cs typeface="Times New Roman" panose="02020603050405020304" pitchFamily="18" charset="0"/>
              </a:rPr>
              <a:t>, </a:t>
            </a:r>
            <a:r>
              <a:rPr lang="en-US" altLang="zh-CN" sz="1800" dirty="0" err="1">
                <a:latin typeface="Times New Roman" panose="02020603050405020304" pitchFamily="18" charset="0"/>
                <a:cs typeface="Times New Roman" panose="02020603050405020304" pitchFamily="18" charset="0"/>
              </a:rPr>
              <a:t>Heydarnejad</a:t>
            </a:r>
            <a:r>
              <a:rPr lang="en-US" altLang="zh-CN" sz="1800" dirty="0">
                <a:latin typeface="Times New Roman" panose="02020603050405020304" pitchFamily="18" charset="0"/>
                <a:cs typeface="Times New Roman" panose="02020603050405020304" pitchFamily="18" charset="0"/>
              </a:rPr>
              <a:t> and </a:t>
            </a:r>
            <a:r>
              <a:rPr lang="en-US" altLang="zh-CN" sz="1800" dirty="0" err="1">
                <a:latin typeface="Times New Roman" panose="02020603050405020304" pitchFamily="18" charset="0"/>
                <a:cs typeface="Times New Roman" panose="02020603050405020304" pitchFamily="18" charset="0"/>
              </a:rPr>
              <a:t>Rezai</a:t>
            </a:r>
            <a:r>
              <a:rPr lang="en-US" altLang="zh-CN" sz="1800" dirty="0">
                <a:latin typeface="Times New Roman" panose="02020603050405020304" pitchFamily="18" charset="0"/>
                <a:cs typeface="Times New Roman" panose="02020603050405020304" pitchFamily="18" charset="0"/>
              </a:rPr>
              <a:t>, 2023, p.2295)</a:t>
            </a:r>
          </a:p>
          <a:p>
            <a:pPr algn="just" rtl="0"/>
            <a:r>
              <a:rPr lang="en-US" altLang="zh-CN" sz="1800" dirty="0">
                <a:latin typeface="Times New Roman" panose="02020603050405020304" pitchFamily="18" charset="0"/>
                <a:cs typeface="Times New Roman" panose="02020603050405020304" pitchFamily="18" charset="0"/>
              </a:rPr>
              <a:t>2. Farrell’s (2016) interpretation of the significant characteristic of teachers’ reflection:</a:t>
            </a:r>
          </a:p>
          <a:p>
            <a:pPr algn="just" rtl="0"/>
            <a:r>
              <a:rPr lang="en-US" altLang="zh-CN" sz="1800" dirty="0">
                <a:latin typeface="Times New Roman" panose="02020603050405020304" pitchFamily="18" charset="0"/>
                <a:cs typeface="Times New Roman" panose="02020603050405020304" pitchFamily="18" charset="0"/>
              </a:rPr>
              <a:t>Reflective thinking is in contrast with impulsive and routine action and enables teachers to immunize and improve education programs.</a:t>
            </a:r>
          </a:p>
          <a:p>
            <a:pPr algn="just" rtl="0"/>
            <a:r>
              <a:rPr lang="en-US" altLang="zh-CN" sz="1800" dirty="0">
                <a:latin typeface="Times New Roman" panose="02020603050405020304" pitchFamily="18" charset="0"/>
                <a:cs typeface="Times New Roman" panose="02020603050405020304" pitchFamily="18" charset="0"/>
              </a:rPr>
              <a:t>(</a:t>
            </a:r>
            <a:r>
              <a:rPr lang="en-US" altLang="zh-CN" sz="1800" dirty="0" err="1">
                <a:latin typeface="Times New Roman" panose="02020603050405020304" pitchFamily="18" charset="0"/>
                <a:cs typeface="Times New Roman" panose="02020603050405020304" pitchFamily="18" charset="0"/>
              </a:rPr>
              <a:t>Namaziandost</a:t>
            </a:r>
            <a:r>
              <a:rPr lang="en-US" altLang="zh-CN" sz="1800" dirty="0">
                <a:latin typeface="Times New Roman" panose="02020603050405020304" pitchFamily="18" charset="0"/>
                <a:cs typeface="Times New Roman" panose="02020603050405020304" pitchFamily="18" charset="0"/>
              </a:rPr>
              <a:t>, </a:t>
            </a:r>
            <a:r>
              <a:rPr lang="en-US" altLang="zh-CN" sz="1800" dirty="0" err="1">
                <a:latin typeface="Times New Roman" panose="02020603050405020304" pitchFamily="18" charset="0"/>
                <a:cs typeface="Times New Roman" panose="02020603050405020304" pitchFamily="18" charset="0"/>
              </a:rPr>
              <a:t>Heydarnejad</a:t>
            </a:r>
            <a:r>
              <a:rPr lang="en-US" altLang="zh-CN" sz="1800" dirty="0">
                <a:latin typeface="Times New Roman" panose="02020603050405020304" pitchFamily="18" charset="0"/>
                <a:cs typeface="Times New Roman" panose="02020603050405020304" pitchFamily="18" charset="0"/>
              </a:rPr>
              <a:t> and </a:t>
            </a:r>
            <a:r>
              <a:rPr lang="en-US" altLang="zh-CN" sz="1800" dirty="0" err="1">
                <a:latin typeface="Times New Roman" panose="02020603050405020304" pitchFamily="18" charset="0"/>
                <a:cs typeface="Times New Roman" panose="02020603050405020304" pitchFamily="18" charset="0"/>
              </a:rPr>
              <a:t>Rezai</a:t>
            </a:r>
            <a:r>
              <a:rPr lang="en-US" altLang="zh-CN" sz="1800" dirty="0">
                <a:latin typeface="Times New Roman" panose="02020603050405020304" pitchFamily="18" charset="0"/>
                <a:cs typeface="Times New Roman" panose="02020603050405020304" pitchFamily="18" charset="0"/>
              </a:rPr>
              <a:t>, 2023, p.2295)</a:t>
            </a:r>
          </a:p>
          <a:p>
            <a:pPr algn="just" rtl="0"/>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7</a:t>
            </a:fld>
            <a:endParaRPr lang="zh-CN" dirty="0"/>
          </a:p>
        </p:txBody>
      </p:sp>
      <p:pic>
        <p:nvPicPr>
          <p:cNvPr id="4" name="07">
            <a:hlinkClick r:id="" action="ppaction://media"/>
            <a:extLst>
              <a:ext uri="{FF2B5EF4-FFF2-40B4-BE49-F238E27FC236}">
                <a16:creationId xmlns:a16="http://schemas.microsoft.com/office/drawing/2014/main" id="{C73489F0-5FA1-D998-022C-11F942848A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91458" y="1381597"/>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7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48028" y="1291698"/>
            <a:ext cx="8695944" cy="641430"/>
          </a:xfrm>
        </p:spPr>
        <p:txBody>
          <a:bodyPr rtlCol="0">
            <a:normAutofit/>
          </a:bodyPr>
          <a:lstStyle>
            <a:defPPr>
              <a:defRPr lang="zh-CN"/>
            </a:defPPr>
          </a:lstStyle>
          <a:p>
            <a:pPr rtl="0"/>
            <a:r>
              <a:rPr lang="en-US" altLang="zh-CN" sz="2800" dirty="0"/>
              <a:t>Rationale &amp; Literature</a:t>
            </a:r>
          </a:p>
        </p:txBody>
      </p:sp>
      <p:sp>
        <p:nvSpPr>
          <p:cNvPr id="3" name="内容占位符 2"/>
          <p:cNvSpPr>
            <a:spLocks noGrp="1"/>
          </p:cNvSpPr>
          <p:nvPr>
            <p:ph idx="1"/>
          </p:nvPr>
        </p:nvSpPr>
        <p:spPr>
          <a:xfrm>
            <a:off x="1828800" y="1877895"/>
            <a:ext cx="8560993" cy="3197331"/>
          </a:xfrm>
        </p:spPr>
        <p:txBody>
          <a:bodyPr rtlCol="0">
            <a:noAutofit/>
          </a:bodyPr>
          <a:lstStyle>
            <a:defPPr>
              <a:defRPr lang="zh-CN"/>
            </a:defPPr>
          </a:lstStyle>
          <a:p>
            <a:pPr marL="342900" indent="-342900" algn="just" rtl="0">
              <a:buAutoNum type="arabicPeriod"/>
            </a:pPr>
            <a:r>
              <a:rPr lang="en-US" altLang="zh-CN" sz="1800" dirty="0">
                <a:latin typeface="Times New Roman" panose="02020603050405020304" pitchFamily="18" charset="0"/>
                <a:cs typeface="Times New Roman" panose="02020603050405020304" pitchFamily="18" charset="0"/>
              </a:rPr>
              <a:t>Schön’s (1983) definition of two reflection types: (Hung and Thuy, 2021, p.326)</a:t>
            </a:r>
          </a:p>
          <a:p>
            <a:pPr algn="just" rtl="0"/>
            <a:r>
              <a:rPr lang="en-US" altLang="zh-CN" sz="1800" dirty="0">
                <a:latin typeface="Times New Roman" panose="02020603050405020304" pitchFamily="18" charset="0"/>
                <a:cs typeface="Times New Roman" panose="02020603050405020304" pitchFamily="18" charset="0"/>
              </a:rPr>
              <a:t>Reflection-in-action, also known as active or interactive reflection, can be defined as conscious thinking and modification while practicing.</a:t>
            </a:r>
          </a:p>
          <a:p>
            <a:pPr algn="just" rtl="0"/>
            <a:r>
              <a:rPr lang="en-US" altLang="zh-CN" sz="1800" dirty="0">
                <a:latin typeface="Times New Roman" panose="02020603050405020304" pitchFamily="18" charset="0"/>
                <a:cs typeface="Times New Roman" panose="02020603050405020304" pitchFamily="18" charset="0"/>
              </a:rPr>
              <a:t>Reflection-on-action, as it can be concluded from the name itself, involves reflecting on how practice can be developed following previous lessons completed.</a:t>
            </a:r>
          </a:p>
          <a:p>
            <a:pPr algn="just" rtl="0"/>
            <a:r>
              <a:rPr lang="en-US" altLang="zh-CN" sz="1800" dirty="0">
                <a:latin typeface="Times New Roman" panose="02020603050405020304" pitchFamily="18" charset="0"/>
                <a:cs typeface="Times New Roman" panose="02020603050405020304" pitchFamily="18" charset="0"/>
              </a:rPr>
              <a:t>2. Van </a:t>
            </a:r>
            <a:r>
              <a:rPr lang="en-US" altLang="zh-CN" sz="1800" dirty="0" err="1">
                <a:latin typeface="Times New Roman" panose="02020603050405020304" pitchFamily="18" charset="0"/>
                <a:cs typeface="Times New Roman" panose="02020603050405020304" pitchFamily="18" charset="0"/>
              </a:rPr>
              <a:t>Manen’s</a:t>
            </a:r>
            <a:r>
              <a:rPr lang="en-US" altLang="zh-CN" sz="1800" dirty="0">
                <a:latin typeface="Times New Roman" panose="02020603050405020304" pitchFamily="18" charset="0"/>
                <a:cs typeface="Times New Roman" panose="02020603050405020304" pitchFamily="18" charset="0"/>
              </a:rPr>
              <a:t> (1991) supplement for another reflection type: reflect-for-action</a:t>
            </a:r>
          </a:p>
          <a:p>
            <a:pPr algn="just" rtl="0"/>
            <a:r>
              <a:rPr lang="en-US" altLang="zh-CN" sz="1800" dirty="0">
                <a:solidFill>
                  <a:srgbClr val="000000"/>
                </a:solidFill>
                <a:latin typeface="Times New Roman" panose="02020603050405020304" pitchFamily="18" charset="0"/>
              </a:rPr>
              <a:t>T</a:t>
            </a:r>
            <a:r>
              <a:rPr lang="en-US" altLang="zh-CN" sz="1800" dirty="0">
                <a:solidFill>
                  <a:srgbClr val="000000"/>
                </a:solidFill>
                <a:effectLst/>
                <a:latin typeface="Times New Roman" panose="02020603050405020304" pitchFamily="18" charset="0"/>
              </a:rPr>
              <a:t>eachers not only use reflection to solve problems that happen at the time of teaching to contemplate the alternatives about past experiences, but also consider the possible problems or situations that they may confront in their future teaching. </a:t>
            </a:r>
            <a:r>
              <a:rPr lang="en-US" altLang="zh-CN" sz="1800" dirty="0">
                <a:latin typeface="Times New Roman" panose="02020603050405020304" pitchFamily="18" charset="0"/>
                <a:cs typeface="Times New Roman" panose="02020603050405020304" pitchFamily="18" charset="0"/>
              </a:rPr>
              <a:t>         </a:t>
            </a:r>
          </a:p>
          <a:p>
            <a:pPr algn="just" rtl="0"/>
            <a:endParaRPr lang="en-US" altLang="zh-CN" sz="1800" dirty="0">
              <a:latin typeface="Times New Roman" panose="02020603050405020304" pitchFamily="18" charset="0"/>
              <a:cs typeface="Times New Roman" panose="02020603050405020304" pitchFamily="18" charset="0"/>
            </a:endParaRP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8</a:t>
            </a:fld>
            <a:endParaRPr lang="zh-CN" dirty="0"/>
          </a:p>
        </p:txBody>
      </p:sp>
      <p:pic>
        <p:nvPicPr>
          <p:cNvPr id="4" name="08">
            <a:hlinkClick r:id="" action="ppaction://media"/>
            <a:extLst>
              <a:ext uri="{FF2B5EF4-FFF2-40B4-BE49-F238E27FC236}">
                <a16:creationId xmlns:a16="http://schemas.microsoft.com/office/drawing/2014/main" id="{2883A7B0-E719-985C-439D-B4F1C10A65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23951" y="1367789"/>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Methodology</a:t>
            </a:r>
          </a:p>
        </p:txBody>
      </p:sp>
      <p:sp>
        <p:nvSpPr>
          <p:cNvPr id="3" name="内容占位符 2"/>
          <p:cNvSpPr>
            <a:spLocks noGrp="1"/>
          </p:cNvSpPr>
          <p:nvPr>
            <p:ph idx="1"/>
          </p:nvPr>
        </p:nvSpPr>
        <p:spPr>
          <a:xfrm>
            <a:off x="1815503" y="1761294"/>
            <a:ext cx="8560993" cy="3418260"/>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 Mixed Method: quantitative research &amp; qualitative research         Validity &amp; Accuracy</a:t>
            </a:r>
          </a:p>
          <a:p>
            <a:pPr algn="just" rtl="0"/>
            <a:r>
              <a:rPr lang="en-US" altLang="zh-CN" sz="1800" dirty="0">
                <a:latin typeface="Times New Roman" panose="02020603050405020304" pitchFamily="18" charset="0"/>
                <a:cs typeface="Times New Roman" panose="02020603050405020304" pitchFamily="18" charset="0"/>
              </a:rPr>
              <a:t>Rationale: Those who view and report mixed methods primarily as a method focus on developing and using strategies for collecting, analyzing, and interpreting multiple types of quantitative and qualitative data (Creswell and </a:t>
            </a:r>
            <a:r>
              <a:rPr lang="en-US" altLang="zh-CN" sz="1800" dirty="0" err="1">
                <a:latin typeface="Times New Roman" panose="02020603050405020304" pitchFamily="18" charset="0"/>
                <a:cs typeface="Times New Roman" panose="02020603050405020304" pitchFamily="18" charset="0"/>
              </a:rPr>
              <a:t>Tashakkori</a:t>
            </a:r>
            <a:r>
              <a:rPr lang="en-US" altLang="zh-CN" sz="1800" dirty="0">
                <a:latin typeface="Times New Roman" panose="02020603050405020304" pitchFamily="18" charset="0"/>
                <a:cs typeface="Times New Roman" panose="02020603050405020304" pitchFamily="18" charset="0"/>
              </a:rPr>
              <a:t>, 2007, p.303)</a:t>
            </a:r>
          </a:p>
          <a:p>
            <a:pPr algn="just" rtl="0"/>
            <a:r>
              <a:rPr lang="en-US" altLang="zh-CN" sz="1800" dirty="0">
                <a:latin typeface="Times New Roman" panose="02020603050405020304" pitchFamily="18" charset="0"/>
                <a:cs typeface="Times New Roman" panose="02020603050405020304" pitchFamily="18" charset="0"/>
              </a:rPr>
              <a:t>To answer the research question1: using a questionnaire for data collection and data analysis to explore the correlation(quantitative research)</a:t>
            </a:r>
          </a:p>
          <a:p>
            <a:pPr algn="just" rtl="0"/>
            <a:r>
              <a:rPr lang="en-US" altLang="zh-CN" sz="1800" dirty="0">
                <a:latin typeface="Times New Roman" panose="02020603050405020304" pitchFamily="18" charset="0"/>
                <a:cs typeface="Times New Roman" panose="02020603050405020304" pitchFamily="18" charset="0"/>
              </a:rPr>
              <a:t>To answer the research question2: using both the results of the questionnaire&amp; students’ EFL transcripts to investigate the correlation (quantitative research)</a:t>
            </a:r>
          </a:p>
          <a:p>
            <a:pPr algn="just" rtl="0"/>
            <a:r>
              <a:rPr lang="en-US" altLang="zh-CN" sz="1800" dirty="0">
                <a:latin typeface="Times New Roman" panose="02020603050405020304" pitchFamily="18" charset="0"/>
                <a:cs typeface="Times New Roman" panose="02020603050405020304" pitchFamily="18" charset="0"/>
              </a:rPr>
              <a:t>To answer the research question3: using a semi-structured interview for individuals’ experiences and further understandings (qualitative research)</a:t>
            </a: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9</a:t>
            </a:fld>
            <a:endParaRPr lang="zh-CN" dirty="0"/>
          </a:p>
        </p:txBody>
      </p:sp>
      <p:sp>
        <p:nvSpPr>
          <p:cNvPr id="4" name="箭头: 右 3"/>
          <p:cNvSpPr/>
          <p:nvPr/>
        </p:nvSpPr>
        <p:spPr>
          <a:xfrm>
            <a:off x="7572950" y="1891642"/>
            <a:ext cx="227066" cy="13501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09">
            <a:hlinkClick r:id="" action="ppaction://media"/>
            <a:extLst>
              <a:ext uri="{FF2B5EF4-FFF2-40B4-BE49-F238E27FC236}">
                <a16:creationId xmlns:a16="http://schemas.microsoft.com/office/drawing/2014/main" id="{FDB938A7-7D9F-B4D4-7449-5B5EFFA2BD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55345" y="127511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48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Methodology</a:t>
            </a:r>
          </a:p>
        </p:txBody>
      </p:sp>
      <p:sp>
        <p:nvSpPr>
          <p:cNvPr id="3" name="内容占位符 2"/>
          <p:cNvSpPr>
            <a:spLocks noGrp="1"/>
          </p:cNvSpPr>
          <p:nvPr>
            <p:ph idx="1"/>
          </p:nvPr>
        </p:nvSpPr>
        <p:spPr>
          <a:xfrm>
            <a:off x="1815503" y="1719870"/>
            <a:ext cx="8560993" cy="3418260"/>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 Participants: 120 Chinese EFL teachers of different genders, ages, and teaching experiences in Baotou City from 6 different high schools</a:t>
            </a:r>
          </a:p>
          <a:p>
            <a:pPr algn="just" rtl="0"/>
            <a:r>
              <a:rPr lang="en-US" altLang="zh-CN" sz="1800" dirty="0">
                <a:latin typeface="Times New Roman" panose="02020603050405020304" pitchFamily="18" charset="0"/>
                <a:cs typeface="Times New Roman" panose="02020603050405020304" pitchFamily="18" charset="0"/>
              </a:rPr>
              <a:t>60 participants with bachelor’s degrees and 60 participants with master’s degrees</a:t>
            </a:r>
          </a:p>
          <a:p>
            <a:pPr algn="just" rtl="0"/>
            <a:r>
              <a:rPr lang="en-US" altLang="zh-CN" sz="1800" dirty="0">
                <a:latin typeface="Times New Roman" panose="02020603050405020304" pitchFamily="18" charset="0"/>
                <a:cs typeface="Times New Roman" panose="02020603050405020304" pitchFamily="18" charset="0"/>
              </a:rPr>
              <a:t>All participants use the same textbooks and teach Grade10 students </a:t>
            </a:r>
          </a:p>
          <a:p>
            <a:pPr algn="just" rtl="0"/>
            <a:r>
              <a:rPr lang="en-US" altLang="zh-CN" sz="1800" dirty="0">
                <a:latin typeface="Times New Roman" panose="02020603050405020304" pitchFamily="18" charset="0"/>
                <a:cs typeface="Times New Roman" panose="02020603050405020304" pitchFamily="18" charset="0"/>
              </a:rPr>
              <a:t>Their student's EFL levels and proficiency are similar</a:t>
            </a:r>
          </a:p>
          <a:p>
            <a:pPr algn="just" rtl="0"/>
            <a:r>
              <a:rPr lang="en-US" altLang="zh-CN" sz="1800" dirty="0">
                <a:latin typeface="Times New Roman" panose="02020603050405020304" pitchFamily="18" charset="0"/>
                <a:cs typeface="Times New Roman" panose="02020603050405020304" pitchFamily="18" charset="0"/>
              </a:rPr>
              <a:t>The questionnaire will be conducted online and allow two weeks  to complete</a:t>
            </a:r>
          </a:p>
          <a:p>
            <a:pPr algn="just" rtl="0"/>
            <a:r>
              <a:rPr lang="en-US" altLang="zh-CN" sz="1800" dirty="0">
                <a:latin typeface="Times New Roman" panose="02020603050405020304" pitchFamily="18" charset="0"/>
                <a:cs typeface="Times New Roman" panose="02020603050405020304" pitchFamily="18" charset="0"/>
              </a:rPr>
              <a:t>The collection of the students’ transcripts will be conducted twice: after the mid-term exam and after the final exam</a:t>
            </a:r>
          </a:p>
          <a:p>
            <a:pPr algn="just" rtl="0"/>
            <a:r>
              <a:rPr lang="en-US" altLang="zh-CN" sz="1800" dirty="0">
                <a:latin typeface="Times New Roman" panose="02020603050405020304" pitchFamily="18" charset="0"/>
                <a:cs typeface="Times New Roman" panose="02020603050405020304" pitchFamily="18" charset="0"/>
              </a:rPr>
              <a:t> The semi-structured interview will be conducted through phone calls and recorded</a:t>
            </a:r>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10</a:t>
            </a:fld>
            <a:endParaRPr lang="zh-CN" dirty="0"/>
          </a:p>
        </p:txBody>
      </p:sp>
      <p:pic>
        <p:nvPicPr>
          <p:cNvPr id="4" name="11">
            <a:hlinkClick r:id="" action="ppaction://media"/>
            <a:extLst>
              <a:ext uri="{FF2B5EF4-FFF2-40B4-BE49-F238E27FC236}">
                <a16:creationId xmlns:a16="http://schemas.microsoft.com/office/drawing/2014/main" id="{A4027374-7213-5862-9B3C-C75D5D1453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008768" y="124391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Instruments</a:t>
            </a:r>
          </a:p>
        </p:txBody>
      </p:sp>
      <p:sp>
        <p:nvSpPr>
          <p:cNvPr id="3" name="内容占位符 2"/>
          <p:cNvSpPr>
            <a:spLocks noGrp="1"/>
          </p:cNvSpPr>
          <p:nvPr>
            <p:ph idx="1"/>
          </p:nvPr>
        </p:nvSpPr>
        <p:spPr>
          <a:xfrm>
            <a:off x="3393713" y="1623952"/>
            <a:ext cx="5290019" cy="3418260"/>
          </a:xfrm>
        </p:spPr>
        <p:txBody>
          <a:bodyPr rtlCol="0">
            <a:noAutofit/>
          </a:bodyPr>
          <a:lstStyle>
            <a:defPPr>
              <a:defRPr lang="zh-CN"/>
            </a:defPPr>
          </a:lstStyle>
          <a:p>
            <a:pPr algn="just" rtl="0"/>
            <a:r>
              <a:rPr lang="en-US" altLang="zh-CN" sz="1800" dirty="0">
                <a:latin typeface="Times New Roman" panose="02020603050405020304" pitchFamily="18" charset="0"/>
                <a:cs typeface="Times New Roman" panose="02020603050405020304" pitchFamily="18" charset="0"/>
              </a:rPr>
              <a:t> The English Language Teacher Reflective Inventory</a:t>
            </a:r>
          </a:p>
          <a:p>
            <a:pPr algn="just" rtl="0"/>
            <a:r>
              <a:rPr lang="en-US" altLang="zh-CN" sz="1800" dirty="0">
                <a:latin typeface="Times New Roman" panose="02020603050405020304" pitchFamily="18" charset="0"/>
                <a:cs typeface="Times New Roman" panose="02020603050405020304" pitchFamily="18" charset="0"/>
              </a:rPr>
              <a:t> ELTRI (2010)-Data Analysis: SPSS</a:t>
            </a:r>
          </a:p>
          <a:p>
            <a:pPr algn="just" rtl="0"/>
            <a:r>
              <a:rPr lang="en-US" altLang="zh-CN" sz="1800" dirty="0">
                <a:latin typeface="Times New Roman" panose="02020603050405020304" pitchFamily="18" charset="0"/>
                <a:cs typeface="Times New Roman" panose="02020603050405020304" pitchFamily="18" charset="0"/>
              </a:rPr>
              <a:t> designed by Akbari, </a:t>
            </a:r>
            <a:r>
              <a:rPr lang="en-US" altLang="zh-CN" sz="1800" dirty="0" err="1">
                <a:latin typeface="Times New Roman" panose="02020603050405020304" pitchFamily="18" charset="0"/>
                <a:cs typeface="Times New Roman" panose="02020603050405020304" pitchFamily="18" charset="0"/>
              </a:rPr>
              <a:t>Behzadpoor</a:t>
            </a:r>
            <a:r>
              <a:rPr lang="en-US" altLang="zh-CN" sz="1800" dirty="0">
                <a:latin typeface="Times New Roman" panose="02020603050405020304" pitchFamily="18" charset="0"/>
                <a:cs typeface="Times New Roman" panose="02020603050405020304" pitchFamily="18" charset="0"/>
              </a:rPr>
              <a:t>, and </a:t>
            </a:r>
            <a:r>
              <a:rPr lang="en-US" altLang="zh-CN" sz="1800" dirty="0" err="1">
                <a:latin typeface="Times New Roman" panose="02020603050405020304" pitchFamily="18" charset="0"/>
                <a:cs typeface="Times New Roman" panose="02020603050405020304" pitchFamily="18" charset="0"/>
              </a:rPr>
              <a:t>Dadvand</a:t>
            </a:r>
            <a:endParaRPr lang="en-US" altLang="zh-CN" sz="1800" dirty="0">
              <a:latin typeface="Times New Roman" panose="02020603050405020304" pitchFamily="18" charset="0"/>
              <a:cs typeface="Times New Roman" panose="02020603050405020304" pitchFamily="18" charset="0"/>
            </a:endParaRPr>
          </a:p>
          <a:p>
            <a:pPr algn="just" rtl="0"/>
            <a:r>
              <a:rPr lang="en-US" altLang="zh-CN" sz="1800" dirty="0">
                <a:latin typeface="Times New Roman" panose="02020603050405020304" pitchFamily="18" charset="0"/>
                <a:cs typeface="Times New Roman" panose="02020603050405020304" pitchFamily="18" charset="0"/>
              </a:rPr>
              <a:t>29 items assessing participants’ reflective practices in five subscales: </a:t>
            </a:r>
          </a:p>
          <a:p>
            <a:pPr algn="just" rtl="0"/>
            <a:r>
              <a:rPr lang="en-US" altLang="zh-CN" sz="1800" dirty="0">
                <a:latin typeface="Times New Roman" panose="02020603050405020304" pitchFamily="18" charset="0"/>
                <a:cs typeface="Times New Roman" panose="02020603050405020304" pitchFamily="18" charset="0"/>
              </a:rPr>
              <a:t>practical reflection(6 items), cognitive reflection(6 items), affective reflection (3 items), metacognitive reflection (7 items), and critical reflection (7 items)</a:t>
            </a:r>
          </a:p>
          <a:p>
            <a:pPr algn="just" rtl="0"/>
            <a:r>
              <a:rPr lang="en-US" altLang="zh-CN" sz="1800" dirty="0">
                <a:latin typeface="Times New Roman" panose="02020603050405020304" pitchFamily="18" charset="0"/>
                <a:cs typeface="Times New Roman" panose="02020603050405020304" pitchFamily="18" charset="0"/>
              </a:rPr>
              <a:t> The items were on a five-point Likert scale, ranging from 1 (Never) to 5 (Always).</a:t>
            </a: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11</a:t>
            </a:fld>
            <a:endParaRPr lang="zh-CN" dirty="0"/>
          </a:p>
        </p:txBody>
      </p:sp>
      <p:pic>
        <p:nvPicPr>
          <p:cNvPr id="4" name="11">
            <a:hlinkClick r:id="" action="ppaction://media"/>
            <a:extLst>
              <a:ext uri="{FF2B5EF4-FFF2-40B4-BE49-F238E27FC236}">
                <a16:creationId xmlns:a16="http://schemas.microsoft.com/office/drawing/2014/main" id="{2739EA35-81D1-EB3E-1D40-765EDDD3DF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09477" y="129187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1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Instruments</a:t>
            </a:r>
          </a:p>
        </p:txBody>
      </p:sp>
      <p:sp>
        <p:nvSpPr>
          <p:cNvPr id="3" name="内容占位符 2"/>
          <p:cNvSpPr>
            <a:spLocks noGrp="1"/>
          </p:cNvSpPr>
          <p:nvPr>
            <p:ph idx="1"/>
          </p:nvPr>
        </p:nvSpPr>
        <p:spPr>
          <a:xfrm>
            <a:off x="2802890" y="1623695"/>
            <a:ext cx="6656705" cy="3418205"/>
          </a:xfrm>
        </p:spPr>
        <p:txBody>
          <a:bodyPr rtlCol="0">
            <a:noAutofit/>
          </a:bodyPr>
          <a:lstStyle>
            <a:defPPr>
              <a:defRPr lang="zh-CN"/>
            </a:defPPr>
          </a:lstStyle>
          <a:p>
            <a:pPr rtl="0"/>
            <a:r>
              <a:rPr lang="en-US" altLang="zh-CN" sz="1800" dirty="0">
                <a:latin typeface="Times New Roman" panose="02020603050405020304" pitchFamily="18" charset="0"/>
                <a:cs typeface="Times New Roman" panose="02020603050405020304" pitchFamily="18" charset="0"/>
              </a:rPr>
              <a:t> Semi-structured Interview-Data Analysis: NVIVO</a:t>
            </a:r>
          </a:p>
          <a:p>
            <a:pPr algn="just" rtl="0"/>
            <a:r>
              <a:rPr lang="en-US" altLang="zh-CN" sz="1800" dirty="0">
                <a:latin typeface="Times New Roman" panose="02020603050405020304" pitchFamily="18" charset="0"/>
                <a:cs typeface="Times New Roman" panose="02020603050405020304" pitchFamily="18" charset="0"/>
              </a:rPr>
              <a:t>                conducted and recorded through private phone calls</a:t>
            </a:r>
          </a:p>
          <a:p>
            <a:pPr algn="just" rtl="0"/>
            <a:r>
              <a:rPr lang="en-US" altLang="zh-CN" sz="1800" dirty="0">
                <a:latin typeface="Times New Roman" panose="02020603050405020304" pitchFamily="18" charset="0"/>
                <a:cs typeface="Times New Roman" panose="02020603050405020304" pitchFamily="18" charset="0"/>
              </a:rPr>
              <a:t>interview time for each question is supposed to take at least15 minutes</a:t>
            </a:r>
          </a:p>
          <a:p>
            <a:pPr algn="just" rtl="0"/>
            <a:r>
              <a:rPr lang="en-US" altLang="zh-CN" sz="1800" dirty="0">
                <a:latin typeface="Times New Roman" panose="02020603050405020304" pitchFamily="18" charset="0"/>
                <a:cs typeface="Times New Roman" panose="02020603050405020304" pitchFamily="18" charset="0"/>
              </a:rPr>
              <a:t>                Three major questions designed for the interview:</a:t>
            </a:r>
          </a:p>
          <a:p>
            <a:pPr algn="just" rtl="0"/>
            <a:r>
              <a:rPr lang="en-US" altLang="zh-CN" sz="1800" dirty="0">
                <a:latin typeface="Times New Roman" panose="02020603050405020304" pitchFamily="18" charset="0"/>
                <a:cs typeface="Times New Roman" panose="02020603050405020304" pitchFamily="18" charset="0"/>
              </a:rPr>
              <a:t>               1. Which reflection type do you prefer (in/on/for)?</a:t>
            </a:r>
          </a:p>
          <a:p>
            <a:pPr algn="just" rtl="0"/>
            <a:r>
              <a:rPr lang="en-US" altLang="zh-CN" sz="1800" dirty="0">
                <a:latin typeface="Times New Roman" panose="02020603050405020304" pitchFamily="18" charset="0"/>
                <a:cs typeface="Times New Roman" panose="02020603050405020304" pitchFamily="18" charset="0"/>
              </a:rPr>
              <a:t>               2. What reflective teaching activities will you use for the   reflection type you choose? </a:t>
            </a:r>
          </a:p>
          <a:p>
            <a:pPr algn="just" rtl="0"/>
            <a:r>
              <a:rPr lang="en-US" altLang="zh-CN" sz="1800" dirty="0">
                <a:latin typeface="Times New Roman" panose="02020603050405020304" pitchFamily="18" charset="0"/>
                <a:cs typeface="Times New Roman" panose="02020603050405020304" pitchFamily="18" charset="0"/>
              </a:rPr>
              <a:t>               3. What are some benefits you gain from the reflection type you choose in your practice?</a:t>
            </a:r>
          </a:p>
          <a:p>
            <a:pPr algn="just" rtl="0"/>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12</a:t>
            </a:fld>
            <a:endParaRPr lang="zh-CN" dirty="0"/>
          </a:p>
        </p:txBody>
      </p:sp>
      <p:pic>
        <p:nvPicPr>
          <p:cNvPr id="4" name="11">
            <a:hlinkClick r:id="" action="ppaction://media"/>
            <a:extLst>
              <a:ext uri="{FF2B5EF4-FFF2-40B4-BE49-F238E27FC236}">
                <a16:creationId xmlns:a16="http://schemas.microsoft.com/office/drawing/2014/main" id="{74A8EBF8-A8E5-3890-0E75-D253ADC3EB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40161" y="1291874"/>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1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Ethical Issues</a:t>
            </a:r>
          </a:p>
        </p:txBody>
      </p:sp>
      <p:sp>
        <p:nvSpPr>
          <p:cNvPr id="3" name="内容占位符 2"/>
          <p:cNvSpPr>
            <a:spLocks noGrp="1"/>
          </p:cNvSpPr>
          <p:nvPr>
            <p:ph idx="1"/>
          </p:nvPr>
        </p:nvSpPr>
        <p:spPr>
          <a:xfrm>
            <a:off x="3466332" y="1959209"/>
            <a:ext cx="4952490" cy="3418260"/>
          </a:xfrm>
        </p:spPr>
        <p:txBody>
          <a:bodyPr rtlCol="0">
            <a:noAutofit/>
          </a:bodyPr>
          <a:lstStyle>
            <a:defPPr>
              <a:defRPr lang="zh-CN"/>
            </a:defPPr>
          </a:lstStyle>
          <a:p>
            <a:pPr rtl="0"/>
            <a:r>
              <a:rPr lang="en-US" altLang="zh-CN" sz="1800" dirty="0">
                <a:latin typeface="Times New Roman" panose="02020603050405020304" pitchFamily="18" charset="0"/>
                <a:cs typeface="Times New Roman" panose="02020603050405020304" pitchFamily="18" charset="0"/>
              </a:rPr>
              <a:t>UWTSD Research Ethics &amp; Integrity Code of Practice: (2022)</a:t>
            </a:r>
          </a:p>
          <a:p>
            <a:pPr rtl="0"/>
            <a:r>
              <a:rPr lang="en-US" altLang="zh-CN" sz="1800" dirty="0">
                <a:latin typeface="Times New Roman" panose="02020603050405020304" pitchFamily="18" charset="0"/>
                <a:cs typeface="Times New Roman" panose="02020603050405020304" pitchFamily="18" charset="0"/>
              </a:rPr>
              <a:t>Non-malfeasance: ‘do no harm’</a:t>
            </a:r>
          </a:p>
          <a:p>
            <a:pPr rtl="0"/>
            <a:r>
              <a:rPr lang="en-US" altLang="zh-CN" sz="1800" dirty="0">
                <a:latin typeface="Times New Roman" panose="02020603050405020304" pitchFamily="18" charset="0"/>
                <a:cs typeface="Times New Roman" panose="02020603050405020304" pitchFamily="18" charset="0"/>
              </a:rPr>
              <a:t>Rights: Protect participants’ interests</a:t>
            </a:r>
          </a:p>
          <a:p>
            <a:r>
              <a:rPr lang="en-US" altLang="zh-CN" sz="1800" dirty="0">
                <a:latin typeface="Times New Roman" panose="02020603050405020304" pitchFamily="18" charset="0"/>
                <a:cs typeface="Times New Roman" panose="02020603050405020304" pitchFamily="18" charset="0"/>
              </a:rPr>
              <a:t>Ensure informed consent: i.e., the need to inform participants of the aims and procedures of the research and obtain their agreement to take part on the basis of this information</a:t>
            </a:r>
            <a:endParaRPr 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13</a:t>
            </a:fld>
            <a:endParaRPr lang="zh-CN" dirty="0"/>
          </a:p>
        </p:txBody>
      </p:sp>
      <p:pic>
        <p:nvPicPr>
          <p:cNvPr id="4" name="13">
            <a:hlinkClick r:id="" action="ppaction://media"/>
            <a:extLst>
              <a:ext uri="{FF2B5EF4-FFF2-40B4-BE49-F238E27FC236}">
                <a16:creationId xmlns:a16="http://schemas.microsoft.com/office/drawing/2014/main" id="{29D8884A-D0DD-C156-CC7E-0A5B281637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91066" y="1277331"/>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594605" y="1174359"/>
            <a:ext cx="8695944" cy="641430"/>
          </a:xfrm>
        </p:spPr>
        <p:txBody>
          <a:bodyPr rtlCol="0">
            <a:normAutofit/>
          </a:bodyPr>
          <a:lstStyle>
            <a:defPPr>
              <a:defRPr lang="zh-CN"/>
            </a:defPPr>
          </a:lstStyle>
          <a:p>
            <a:pPr rtl="0"/>
            <a:r>
              <a:rPr lang="en-US" altLang="zh-CN" sz="2800" dirty="0"/>
              <a:t>Ethical Issues</a:t>
            </a:r>
          </a:p>
        </p:txBody>
      </p:sp>
      <p:sp>
        <p:nvSpPr>
          <p:cNvPr id="3" name="内容占位符 2"/>
          <p:cNvSpPr>
            <a:spLocks noGrp="1"/>
          </p:cNvSpPr>
          <p:nvPr>
            <p:ph idx="1"/>
          </p:nvPr>
        </p:nvSpPr>
        <p:spPr>
          <a:xfrm>
            <a:off x="3404963" y="1719870"/>
            <a:ext cx="5197965" cy="3418260"/>
          </a:xfrm>
        </p:spPr>
        <p:txBody>
          <a:bodyPr rtlCol="0">
            <a:noAutofit/>
          </a:bodyPr>
          <a:lstStyle>
            <a:defPPr>
              <a:defRPr lang="zh-CN"/>
            </a:defPPr>
          </a:lstStyle>
          <a:p>
            <a:pPr rtl="0"/>
            <a:r>
              <a:rPr lang="en-US" altLang="zh-CN" sz="1800" dirty="0">
                <a:latin typeface="Times New Roman" panose="02020603050405020304" pitchFamily="18" charset="0"/>
                <a:cs typeface="Times New Roman" panose="02020603050405020304" pitchFamily="18" charset="0"/>
              </a:rPr>
              <a:t>All participants know the purpose of the study and are voluntary to attend the research by signing consents</a:t>
            </a:r>
          </a:p>
          <a:p>
            <a:pPr rtl="0"/>
            <a:r>
              <a:rPr lang="en-US" altLang="zh-CN" sz="1800" dirty="0">
                <a:latin typeface="Times New Roman" panose="02020603050405020304" pitchFamily="18" charset="0"/>
                <a:cs typeface="Times New Roman" panose="02020603050405020304" pitchFamily="18" charset="0"/>
              </a:rPr>
              <a:t>Respect participants’ rights to withdraw at any time</a:t>
            </a:r>
          </a:p>
          <a:p>
            <a:pPr rtl="0"/>
            <a:r>
              <a:rPr lang="en-US" altLang="zh-CN" sz="1800" dirty="0">
                <a:latin typeface="Times New Roman" panose="02020603050405020304" pitchFamily="18" charset="0"/>
                <a:cs typeface="Times New Roman" panose="02020603050405020304" pitchFamily="18" charset="0"/>
              </a:rPr>
              <a:t>All data can only be used for research purposes</a:t>
            </a:r>
          </a:p>
          <a:p>
            <a:pPr rtl="0"/>
            <a:r>
              <a:rPr lang="en-US" altLang="zh-CN" sz="1800" dirty="0">
                <a:latin typeface="Times New Roman" panose="02020603050405020304" pitchFamily="18" charset="0"/>
                <a:cs typeface="Times New Roman" panose="02020603050405020304" pitchFamily="18" charset="0"/>
              </a:rPr>
              <a:t>The interview will be conducted in a quiet environment to make participants feel unstressed</a:t>
            </a:r>
          </a:p>
          <a:p>
            <a:pPr rtl="0"/>
            <a:r>
              <a:rPr lang="en-US" altLang="zh-CN" sz="1800" dirty="0">
                <a:latin typeface="Times New Roman" panose="02020603050405020304" pitchFamily="18" charset="0"/>
                <a:cs typeface="Times New Roman" panose="02020603050405020304" pitchFamily="18" charset="0"/>
              </a:rPr>
              <a:t>Interview time for each participant will be limited to one hour to avoid excessive demand</a:t>
            </a:r>
          </a:p>
          <a:p>
            <a:pPr rtl="0"/>
            <a:r>
              <a:rPr lang="en-US" altLang="zh-CN" sz="1800" dirty="0">
                <a:latin typeface="Times New Roman" panose="02020603050405020304" pitchFamily="18" charset="0"/>
                <a:cs typeface="Times New Roman" panose="02020603050405020304" pitchFamily="18" charset="0"/>
              </a:rPr>
              <a:t> Participants’ private information is well-protected</a:t>
            </a:r>
          </a:p>
          <a:p>
            <a:pPr rtl="0"/>
            <a:endParaRPr lang="en-US" altLang="zh-CN" sz="1800" dirty="0">
              <a:latin typeface="Times New Roman" panose="02020603050405020304" pitchFamily="18" charset="0"/>
              <a:cs typeface="Times New Roman" panose="02020603050405020304" pitchFamily="18" charset="0"/>
            </a:endParaRPr>
          </a:p>
        </p:txBody>
      </p:sp>
      <p:sp>
        <p:nvSpPr>
          <p:cNvPr id="5" name="灯片编号占位符 4"/>
          <p:cNvSpPr>
            <a:spLocks noGrp="1"/>
          </p:cNvSpPr>
          <p:nvPr>
            <p:ph type="sldNum" sz="quarter" idx="11"/>
          </p:nvPr>
        </p:nvSpPr>
        <p:spPr/>
        <p:txBody>
          <a:bodyPr rtlCol="0"/>
          <a:lstStyle>
            <a:defPPr>
              <a:defRPr lang="zh-CN"/>
            </a:defPPr>
          </a:lstStyle>
          <a:p>
            <a:pPr rtl="0"/>
            <a:fld id="{294A09A9-5501-47C1-A89A-A340965A2BE2}" type="slidenum">
              <a:rPr lang="en-US" altLang="zh-CN" smtClean="0"/>
              <a:t>14</a:t>
            </a:fld>
            <a:endParaRPr lang="zh-CN" dirty="0"/>
          </a:p>
        </p:txBody>
      </p:sp>
      <p:pic>
        <p:nvPicPr>
          <p:cNvPr id="4" name="14">
            <a:hlinkClick r:id="" action="ppaction://media"/>
            <a:extLst>
              <a:ext uri="{FF2B5EF4-FFF2-40B4-BE49-F238E27FC236}">
                <a16:creationId xmlns:a16="http://schemas.microsoft.com/office/drawing/2014/main" id="{D7F4A404-CE20-0332-B473-FFD9E5D50B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84928" y="1243915"/>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defPPr>
              <a:defRPr lang="zh-CN"/>
            </a:defPPr>
          </a:lstStyle>
          <a:p>
            <a:pPr rtl="0"/>
            <a:r>
              <a:rPr lang="en-US" altLang="zh-CN" dirty="0">
                <a:solidFill>
                  <a:schemeClr val="accent3"/>
                </a:solidFill>
                <a:latin typeface="Microsoft YaHei UI" panose="020B0503020204020204" pitchFamily="18" charset="77"/>
                <a:ea typeface="Microsoft YaHei UI" panose="020B0503020204020204" pitchFamily="18" charset="-122"/>
              </a:rPr>
              <a:t>Timetable</a:t>
            </a:r>
            <a:r>
              <a:rPr lang="zh-CN" dirty="0">
                <a:solidFill>
                  <a:schemeClr val="accent3"/>
                </a:solidFill>
                <a:latin typeface="Microsoft YaHei UI" panose="020B0503020204020204" pitchFamily="18" charset="77"/>
                <a:ea typeface="Microsoft YaHei UI" panose="020B0503020204020204" pitchFamily="18" charset="-122"/>
              </a:rPr>
              <a:t> </a:t>
            </a:r>
            <a:endParaRPr lang="zh-CN" dirty="0"/>
          </a:p>
        </p:txBody>
      </p:sp>
      <p:sp>
        <p:nvSpPr>
          <p:cNvPr id="4" name="灯片编号占位符 3"/>
          <p:cNvSpPr>
            <a:spLocks noGrp="1"/>
          </p:cNvSpPr>
          <p:nvPr>
            <p:ph type="sldNum" sz="quarter" idx="11"/>
          </p:nvPr>
        </p:nvSpPr>
        <p:spPr/>
        <p:txBody>
          <a:bodyPr rtlCol="0"/>
          <a:lstStyle>
            <a:defPPr>
              <a:defRPr lang="zh-CN"/>
            </a:defPPr>
          </a:lstStyle>
          <a:p>
            <a:pPr rtl="0"/>
            <a:fld id="{294A09A9-5501-47C1-A89A-A340965A2BE2}" type="slidenum">
              <a:rPr lang="en-US" altLang="zh-CN" smtClean="0"/>
              <a:t>15</a:t>
            </a:fld>
            <a:endParaRPr lang="zh-CN" dirty="0"/>
          </a:p>
        </p:txBody>
      </p:sp>
      <p:graphicFrame>
        <p:nvGraphicFramePr>
          <p:cNvPr id="7" name="图 2" descr="日程表"/>
          <p:cNvGraphicFramePr>
            <a:graphicFrameLocks noGrp="1"/>
          </p:cNvGraphicFramePr>
          <p:nvPr>
            <p:ph sz="quarter" idx="12"/>
          </p:nvPr>
        </p:nvGraphicFramePr>
        <p:xfrm>
          <a:off x="974725" y="2614613"/>
          <a:ext cx="10242550" cy="33194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15">
            <a:hlinkClick r:id="" action="ppaction://media"/>
            <a:extLst>
              <a:ext uri="{FF2B5EF4-FFF2-40B4-BE49-F238E27FC236}">
                <a16:creationId xmlns:a16="http://schemas.microsoft.com/office/drawing/2014/main" id="{5B9D2EB7-6E73-9BCD-BB2D-9F68EE1A32E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162190" y="840581"/>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5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normAutofit fontScale="90000"/>
          </a:bodyPr>
          <a:lstStyle>
            <a:defPPr>
              <a:defRPr lang="zh-CN"/>
            </a:defPPr>
          </a:lstStyle>
          <a:p>
            <a:pPr rtl="0"/>
            <a:r>
              <a:rPr lang="en-US" altLang="zh-CN" dirty="0"/>
              <a:t>References</a:t>
            </a:r>
            <a:endParaRPr lang="zh-CN" dirty="0"/>
          </a:p>
        </p:txBody>
      </p:sp>
      <p:sp>
        <p:nvSpPr>
          <p:cNvPr id="5" name="内容占位符 4"/>
          <p:cNvSpPr>
            <a:spLocks noGrp="1"/>
          </p:cNvSpPr>
          <p:nvPr>
            <p:ph idx="1"/>
          </p:nvPr>
        </p:nvSpPr>
        <p:spPr>
          <a:xfrm>
            <a:off x="7186325" y="147286"/>
            <a:ext cx="4768381" cy="6621729"/>
          </a:xfrm>
        </p:spPr>
        <p:txBody>
          <a:bodyPr rtlCol="0">
            <a:normAutofit fontScale="25000" lnSpcReduction="20000"/>
          </a:bodyPr>
          <a:lstStyle>
            <a:defPPr>
              <a:defRPr lang="zh-CN"/>
            </a:defPPr>
          </a:lstStyle>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3600" dirty="0">
              <a:latin typeface="Times New Roman" panose="02020603050405020304" pitchFamily="18" charset="0"/>
              <a:cs typeface="Times New Roman" panose="02020603050405020304" pitchFamily="18" charset="0"/>
            </a:endParaRPr>
          </a:p>
          <a:p>
            <a:pPr rtl="0"/>
            <a:endParaRPr lang="en-US" altLang="zh-CN" sz="3600" dirty="0">
              <a:latin typeface="Times New Roman" panose="02020603050405020304" pitchFamily="18" charset="0"/>
              <a:cs typeface="Times New Roman" panose="02020603050405020304" pitchFamily="18" charset="0"/>
            </a:endParaRPr>
          </a:p>
          <a:p>
            <a:pPr rtl="0"/>
            <a:r>
              <a:rPr lang="en-US" altLang="zh-CN" sz="4000" dirty="0">
                <a:latin typeface="Times New Roman" panose="02020603050405020304" pitchFamily="18" charset="0"/>
                <a:cs typeface="Times New Roman" panose="02020603050405020304" pitchFamily="18" charset="0"/>
              </a:rPr>
              <a:t>Creswell, J.W. and </a:t>
            </a:r>
            <a:r>
              <a:rPr lang="en-US" altLang="zh-CN" sz="4000" dirty="0" err="1">
                <a:latin typeface="Times New Roman" panose="02020603050405020304" pitchFamily="18" charset="0"/>
                <a:cs typeface="Times New Roman" panose="02020603050405020304" pitchFamily="18" charset="0"/>
              </a:rPr>
              <a:t>Tashakkori</a:t>
            </a:r>
            <a:r>
              <a:rPr lang="en-US" altLang="zh-CN" sz="4000" dirty="0">
                <a:latin typeface="Times New Roman" panose="02020603050405020304" pitchFamily="18" charset="0"/>
                <a:cs typeface="Times New Roman" panose="02020603050405020304" pitchFamily="18" charset="0"/>
              </a:rPr>
              <a:t>, A. (2007) ‘Editorial: Differing Perspectives on Mixed Methods Research’, Journal of Mixed Methods Research, 1(4), pp. 303–308. Available at: </a:t>
            </a:r>
            <a:r>
              <a:rPr lang="en-US" altLang="zh-CN" sz="4000" dirty="0">
                <a:latin typeface="Times New Roman" panose="02020603050405020304" pitchFamily="18" charset="0"/>
                <a:cs typeface="Times New Roman" panose="02020603050405020304" pitchFamily="18" charset="0"/>
                <a:hlinkClick r:id="rId5"/>
              </a:rPr>
              <a:t>https://doi.org/10.1177/1558689807306132</a:t>
            </a:r>
            <a:r>
              <a:rPr lang="en-US" altLang="zh-CN" sz="4000" dirty="0">
                <a:latin typeface="Times New Roman" panose="02020603050405020304" pitchFamily="18" charset="0"/>
                <a:cs typeface="Times New Roman" panose="02020603050405020304" pitchFamily="18" charset="0"/>
              </a:rPr>
              <a:t>.</a:t>
            </a:r>
          </a:p>
          <a:p>
            <a:pPr rtl="0"/>
            <a:r>
              <a:rPr lang="en-US" altLang="zh-CN" sz="4000" dirty="0">
                <a:latin typeface="Times New Roman" panose="02020603050405020304" pitchFamily="18" charset="0"/>
                <a:cs typeface="Times New Roman" panose="02020603050405020304" pitchFamily="18" charset="0"/>
              </a:rPr>
              <a:t>Hung, D. M., and Thuy, P. T. (2021). 'Reflective Teaching Perceived and Practiced by EFL Teachers--A Case in the South of Vietnam'. International Journal of Instruction, 14(2), pp.323-344.</a:t>
            </a:r>
          </a:p>
          <a:p>
            <a:pPr rtl="0"/>
            <a:r>
              <a:rPr lang="en-US" altLang="zh-CN" sz="4000" dirty="0" err="1">
                <a:latin typeface="Times New Roman" panose="02020603050405020304" pitchFamily="18" charset="0"/>
                <a:cs typeface="Times New Roman" panose="02020603050405020304" pitchFamily="18" charset="0"/>
              </a:rPr>
              <a:t>Kheirzadeh</a:t>
            </a:r>
            <a:r>
              <a:rPr lang="en-US" altLang="zh-CN" sz="4000" dirty="0">
                <a:latin typeface="Times New Roman" panose="02020603050405020304" pitchFamily="18" charset="0"/>
                <a:cs typeface="Times New Roman" panose="02020603050405020304" pitchFamily="18" charset="0"/>
              </a:rPr>
              <a:t>, S., and Sistani, N. (2018). 'The effect of reflective teaching on Iranian EFL students' achievement: The case of teaching experience and level of education'. Australian Journal of Teacher Education (Online), 43(2), pp.143-156.</a:t>
            </a:r>
          </a:p>
          <a:p>
            <a:pPr rtl="0"/>
            <a:r>
              <a:rPr lang="en-US" altLang="zh-CN" sz="4000" dirty="0">
                <a:latin typeface="Times New Roman" panose="02020603050405020304" pitchFamily="18" charset="0"/>
                <a:cs typeface="Times New Roman" panose="02020603050405020304" pitchFamily="18" charset="0"/>
              </a:rPr>
              <a:t>Li, Z and Ye, Z. (2016). 'On Reflective Teaching of EFL Teachers in Local Universities of China--A Case Study of </a:t>
            </a:r>
            <a:r>
              <a:rPr lang="en-US" altLang="zh-CN" sz="4000" dirty="0" err="1">
                <a:latin typeface="Times New Roman" panose="02020603050405020304" pitchFamily="18" charset="0"/>
                <a:cs typeface="Times New Roman" panose="02020603050405020304" pitchFamily="18" charset="0"/>
              </a:rPr>
              <a:t>Leshan</a:t>
            </a:r>
            <a:r>
              <a:rPr lang="en-US" altLang="zh-CN" sz="4000" dirty="0">
                <a:latin typeface="Times New Roman" panose="02020603050405020304" pitchFamily="18" charset="0"/>
                <a:cs typeface="Times New Roman" panose="02020603050405020304" pitchFamily="18" charset="0"/>
              </a:rPr>
              <a:t> Normal University, Sichuan'. English Language Teaching, 9(6), pp.154-161.</a:t>
            </a:r>
          </a:p>
          <a:p>
            <a:pPr rtl="0"/>
            <a:r>
              <a:rPr lang="en-US" altLang="zh-CN" sz="4000" dirty="0" err="1">
                <a:latin typeface="Times New Roman" panose="02020603050405020304" pitchFamily="18" charset="0"/>
                <a:cs typeface="Times New Roman" panose="02020603050405020304" pitchFamily="18" charset="0"/>
              </a:rPr>
              <a:t>Namaziandost</a:t>
            </a:r>
            <a:r>
              <a:rPr lang="en-US" altLang="zh-CN" sz="4000" dirty="0">
                <a:latin typeface="Times New Roman" panose="02020603050405020304" pitchFamily="18" charset="0"/>
                <a:cs typeface="Times New Roman" panose="02020603050405020304" pitchFamily="18" charset="0"/>
              </a:rPr>
              <a:t>, E., </a:t>
            </a:r>
            <a:r>
              <a:rPr lang="en-US" altLang="zh-CN" sz="4000" dirty="0" err="1">
                <a:latin typeface="Times New Roman" panose="02020603050405020304" pitchFamily="18" charset="0"/>
                <a:cs typeface="Times New Roman" panose="02020603050405020304" pitchFamily="18" charset="0"/>
              </a:rPr>
              <a:t>Heydarnejad</a:t>
            </a:r>
            <a:r>
              <a:rPr lang="en-US" altLang="zh-CN" sz="4000" dirty="0">
                <a:latin typeface="Times New Roman" panose="02020603050405020304" pitchFamily="18" charset="0"/>
                <a:cs typeface="Times New Roman" panose="02020603050405020304" pitchFamily="18" charset="0"/>
              </a:rPr>
              <a:t>, T., and </a:t>
            </a:r>
            <a:r>
              <a:rPr lang="en-US" altLang="zh-CN" sz="4000" dirty="0" err="1">
                <a:latin typeface="Times New Roman" panose="02020603050405020304" pitchFamily="18" charset="0"/>
                <a:cs typeface="Times New Roman" panose="02020603050405020304" pitchFamily="18" charset="0"/>
              </a:rPr>
              <a:t>Rezai</a:t>
            </a:r>
            <a:r>
              <a:rPr lang="en-US" altLang="zh-CN" sz="4000" dirty="0">
                <a:latin typeface="Times New Roman" panose="02020603050405020304" pitchFamily="18" charset="0"/>
                <a:cs typeface="Times New Roman" panose="02020603050405020304" pitchFamily="18" charset="0"/>
              </a:rPr>
              <a:t>, A. (2023). 'Iranian EFL teachers’ reflective teaching, emotion regulation, and immunity: examining possible relationships'. Current Psychology, 42(3), pp.2294-2309.</a:t>
            </a:r>
          </a:p>
          <a:p>
            <a:pPr rtl="0"/>
            <a:r>
              <a:rPr lang="en-US" altLang="zh-CN" sz="4000" dirty="0" err="1">
                <a:latin typeface="Times New Roman" panose="02020603050405020304" pitchFamily="18" charset="0"/>
                <a:cs typeface="Times New Roman" panose="02020603050405020304" pitchFamily="18" charset="0"/>
              </a:rPr>
              <a:t>Nurkamto</a:t>
            </a:r>
            <a:r>
              <a:rPr lang="en-US" altLang="zh-CN" sz="4000" dirty="0">
                <a:latin typeface="Times New Roman" panose="02020603050405020304" pitchFamily="18" charset="0"/>
                <a:cs typeface="Times New Roman" panose="02020603050405020304" pitchFamily="18" charset="0"/>
              </a:rPr>
              <a:t>, J. and </a:t>
            </a:r>
            <a:r>
              <a:rPr lang="en-US" altLang="zh-CN" sz="4000" dirty="0" err="1">
                <a:latin typeface="Times New Roman" panose="02020603050405020304" pitchFamily="18" charset="0"/>
                <a:cs typeface="Times New Roman" panose="02020603050405020304" pitchFamily="18" charset="0"/>
              </a:rPr>
              <a:t>Sarosa</a:t>
            </a:r>
            <a:r>
              <a:rPr lang="en-US" altLang="zh-CN" sz="4000" dirty="0">
                <a:latin typeface="Times New Roman" panose="02020603050405020304" pitchFamily="18" charset="0"/>
                <a:cs typeface="Times New Roman" panose="02020603050405020304" pitchFamily="18" charset="0"/>
              </a:rPr>
              <a:t>, T. (2020) ‘Engaging EFL Teachers in Reflective Practice as A Way to Pursue Sustained Professional Development’, International Journal of Pedagogy and Teacher Education, 4(1), pp. 45-58. Available at:https://doi.org/10.20961/ijpte.v4i1.26082.</a:t>
            </a:r>
          </a:p>
          <a:p>
            <a:pPr rtl="0"/>
            <a:r>
              <a:rPr lang="en-US" altLang="zh-CN" sz="4000" dirty="0">
                <a:latin typeface="Times New Roman" panose="02020603050405020304" pitchFamily="18" charset="0"/>
                <a:cs typeface="Times New Roman" panose="02020603050405020304" pitchFamily="18" charset="0"/>
              </a:rPr>
              <a:t>Salih, A.A. and Omar, L.I. (2022) ‘Reflective Teaching in EFL Online Classrooms: Teachers’ Perspective’, Journal of Language Teaching and Research, 13(2), pp. 261–270. Available at: </a:t>
            </a:r>
            <a:r>
              <a:rPr lang="en-US" altLang="zh-CN" sz="4000" dirty="0">
                <a:latin typeface="Times New Roman" panose="02020603050405020304" pitchFamily="18" charset="0"/>
                <a:cs typeface="Times New Roman" panose="02020603050405020304" pitchFamily="18" charset="0"/>
                <a:hlinkClick r:id="rId6"/>
              </a:rPr>
              <a:t>https://doi.org/10.17507/jltr.1302.05</a:t>
            </a:r>
            <a:r>
              <a:rPr lang="en-US" altLang="zh-CN" sz="4000" dirty="0">
                <a:latin typeface="Times New Roman" panose="02020603050405020304" pitchFamily="18" charset="0"/>
                <a:cs typeface="Times New Roman" panose="02020603050405020304" pitchFamily="18" charset="0"/>
              </a:rPr>
              <a:t>.</a:t>
            </a:r>
          </a:p>
          <a:p>
            <a:pPr rtl="0"/>
            <a:r>
              <a:rPr lang="en-US" altLang="zh-CN" sz="4000" dirty="0" err="1">
                <a:latin typeface="Times New Roman" panose="02020603050405020304" pitchFamily="18" charset="0"/>
                <a:cs typeface="Times New Roman" panose="02020603050405020304" pitchFamily="18" charset="0"/>
              </a:rPr>
              <a:t>Tabassi</a:t>
            </a:r>
            <a:r>
              <a:rPr lang="en-US" altLang="zh-CN" sz="4000" dirty="0">
                <a:latin typeface="Times New Roman" panose="02020603050405020304" pitchFamily="18" charset="0"/>
                <a:cs typeface="Times New Roman" panose="02020603050405020304" pitchFamily="18" charset="0"/>
              </a:rPr>
              <a:t>, F., </a:t>
            </a:r>
            <a:r>
              <a:rPr lang="en-US" altLang="zh-CN" sz="4000" dirty="0" err="1">
                <a:latin typeface="Times New Roman" panose="02020603050405020304" pitchFamily="18" charset="0"/>
                <a:cs typeface="Times New Roman" panose="02020603050405020304" pitchFamily="18" charset="0"/>
              </a:rPr>
              <a:t>Ghanizadeh</a:t>
            </a:r>
            <a:r>
              <a:rPr lang="en-US" altLang="zh-CN" sz="4000" dirty="0">
                <a:latin typeface="Times New Roman" panose="02020603050405020304" pitchFamily="18" charset="0"/>
                <a:cs typeface="Times New Roman" panose="02020603050405020304" pitchFamily="18" charset="0"/>
              </a:rPr>
              <a:t>, A., and </a:t>
            </a:r>
            <a:r>
              <a:rPr lang="en-US" altLang="zh-CN" sz="4000" dirty="0" err="1">
                <a:latin typeface="Times New Roman" panose="02020603050405020304" pitchFamily="18" charset="0"/>
                <a:cs typeface="Times New Roman" panose="02020603050405020304" pitchFamily="18" charset="0"/>
              </a:rPr>
              <a:t>Beigi</a:t>
            </a:r>
            <a:r>
              <a:rPr lang="en-US" altLang="zh-CN" sz="4000" dirty="0">
                <a:latin typeface="Times New Roman" panose="02020603050405020304" pitchFamily="18" charset="0"/>
                <a:cs typeface="Times New Roman" panose="02020603050405020304" pitchFamily="18" charset="0"/>
              </a:rPr>
              <a:t>, P. G. (2020). 'EFL Teachers’ reflective teaching: A study of its determinants, consequences, and obstacles'. Polish Psychological Bulletin, 51(3), pp.201-218.</a:t>
            </a:r>
          </a:p>
          <a:p>
            <a:pPr rtl="0"/>
            <a:r>
              <a:rPr lang="en-US" altLang="zh-CN" sz="4000" dirty="0">
                <a:latin typeface="Times New Roman" panose="02020603050405020304" pitchFamily="18" charset="0"/>
                <a:cs typeface="Times New Roman" panose="02020603050405020304" pitchFamily="18" charset="0"/>
              </a:rPr>
              <a:t>University of Wales Trinity Saint David, Research Ethics &amp; Integrity Code of Practice (2022): https://www.uwtsd.ac.uk/research/research-ethics/</a:t>
            </a:r>
          </a:p>
          <a:p>
            <a:pPr rtl="0"/>
            <a:endParaRPr lang="en-US" altLang="zh-CN" sz="2800" dirty="0">
              <a:latin typeface="Times New Roman" panose="02020603050405020304" pitchFamily="18" charset="0"/>
              <a:cs typeface="Times New Roman" panose="02020603050405020304" pitchFamily="18" charset="0"/>
            </a:endParaRPr>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en-US" altLang="zh-CN" sz="1100" dirty="0"/>
          </a:p>
          <a:p>
            <a:pPr rtl="0"/>
            <a:endParaRPr lang="zh-CN" sz="1100" dirty="0"/>
          </a:p>
        </p:txBody>
      </p:sp>
      <p:pic>
        <p:nvPicPr>
          <p:cNvPr id="3" name="16">
            <a:hlinkClick r:id="" action="ppaction://media"/>
            <a:extLst>
              <a:ext uri="{FF2B5EF4-FFF2-40B4-BE49-F238E27FC236}">
                <a16:creationId xmlns:a16="http://schemas.microsoft.com/office/drawing/2014/main" id="{990BDC71-FEDD-160F-2DF2-1284F14041F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787839" y="1415411"/>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defPPr>
              <a:defRPr lang="zh-CN"/>
            </a:defPPr>
          </a:lstStyle>
          <a:p>
            <a:pPr rtl="0"/>
            <a:r>
              <a:rPr lang="en-US" altLang="zh-CN" dirty="0"/>
              <a:t>THANKS</a:t>
            </a:r>
            <a:endParaRPr lang="zh-CN" dirty="0"/>
          </a:p>
        </p:txBody>
      </p:sp>
      <p:sp>
        <p:nvSpPr>
          <p:cNvPr id="5" name="内容占位符 4"/>
          <p:cNvSpPr>
            <a:spLocks noGrp="1"/>
          </p:cNvSpPr>
          <p:nvPr>
            <p:ph idx="1"/>
          </p:nvPr>
        </p:nvSpPr>
        <p:spPr>
          <a:xfrm>
            <a:off x="7866890" y="2066912"/>
            <a:ext cx="2792361" cy="2843784"/>
          </a:xfrm>
        </p:spPr>
        <p:txBody>
          <a:bodyPr rtlCol="0"/>
          <a:lstStyle>
            <a:defPPr>
              <a:defRPr lang="zh-CN"/>
            </a:defPPr>
          </a:lstStyle>
          <a:p>
            <a:pPr algn="ctr" rtl="0"/>
            <a:r>
              <a:rPr lang="en-US" altLang="zh-CN" dirty="0">
                <a:latin typeface="Times New Roman" panose="02020603050405020304" pitchFamily="18" charset="0"/>
                <a:cs typeface="Times New Roman" panose="02020603050405020304" pitchFamily="18" charset="0"/>
              </a:rPr>
              <a:t>CHONGJIA YIN</a:t>
            </a:r>
            <a:endParaRPr lang="zh-CN" dirty="0">
              <a:latin typeface="Times New Roman" panose="02020603050405020304" pitchFamily="18" charset="0"/>
              <a:cs typeface="Times New Roman" panose="02020603050405020304" pitchFamily="18" charset="0"/>
            </a:endParaRPr>
          </a:p>
          <a:p>
            <a:pPr algn="ctr" rtl="0"/>
            <a:r>
              <a:rPr lang="en-US" altLang="zh-CN" dirty="0">
                <a:latin typeface="Times New Roman" panose="02020603050405020304" pitchFamily="18" charset="0"/>
                <a:cs typeface="Times New Roman" panose="02020603050405020304" pitchFamily="18" charset="0"/>
              </a:rPr>
              <a:t>2124850</a:t>
            </a:r>
            <a:endParaRPr lang="zh-CN" dirty="0">
              <a:latin typeface="Times New Roman" panose="02020603050405020304" pitchFamily="18" charset="0"/>
              <a:cs typeface="Times New Roman" panose="02020603050405020304" pitchFamily="18" charset="0"/>
            </a:endParaRPr>
          </a:p>
          <a:p>
            <a:pPr algn="ctr" rtl="0"/>
            <a:r>
              <a:rPr lang="en-US" altLang="zh-CN" dirty="0">
                <a:latin typeface="Times New Roman" panose="02020603050405020304" pitchFamily="18" charset="0"/>
                <a:cs typeface="Times New Roman" panose="02020603050405020304" pitchFamily="18" charset="0"/>
              </a:rPr>
              <a:t>UWTSD</a:t>
            </a:r>
          </a:p>
          <a:p>
            <a:pPr algn="ctr" rtl="0"/>
            <a:r>
              <a:rPr lang="en-US" altLang="zh-CN" dirty="0">
                <a:latin typeface="Times New Roman" panose="02020603050405020304" pitchFamily="18" charset="0"/>
                <a:cs typeface="Times New Roman" panose="02020603050405020304" pitchFamily="18" charset="0"/>
              </a:rPr>
              <a:t>2024/04/11</a:t>
            </a:r>
            <a:endParaRPr lang="zh-CN" dirty="0">
              <a:latin typeface="Times New Roman" panose="02020603050405020304" pitchFamily="18" charset="0"/>
              <a:cs typeface="Times New Roman" panose="02020603050405020304" pitchFamily="18" charset="0"/>
            </a:endParaRPr>
          </a:p>
        </p:txBody>
      </p:sp>
      <p:pic>
        <p:nvPicPr>
          <p:cNvPr id="4" name="17">
            <a:hlinkClick r:id="" action="ppaction://media"/>
            <a:extLst>
              <a:ext uri="{FF2B5EF4-FFF2-40B4-BE49-F238E27FC236}">
                <a16:creationId xmlns:a16="http://schemas.microsoft.com/office/drawing/2014/main" id="{5FE8D245-9C4A-707C-3758-4BEFAD2940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61482" y="1532012"/>
            <a:ext cx="406400" cy="406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COMMONDATA" val="eyJoZGlkIjoiNTI2ODUwZDYyYTc4MTNlNzQ0MzQ2OTdjM2ZhZjAyNmQifQ=="/>
</p:tagLst>
</file>

<file path=ppt/theme/theme1.xml><?xml version="1.0" encoding="utf-8"?>
<a:theme xmlns:a="http://schemas.openxmlformats.org/drawingml/2006/main" name="Office 主题">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Microsoft YaHei UI"/>
        <a:ea typeface="Microsoft YaHei UI"/>
        <a:cs typeface=""/>
      </a:majorFont>
      <a:minorFont>
        <a:latin typeface="Microsoft YaHei UI Light"/>
        <a:ea typeface="Microsoft YaHei UI Light"/>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Microsoft YaHei UI Light"/>
        <a:ea typeface=""/>
        <a:cs typeface=""/>
        <a:font script="Jpan" typeface="游ゴシック Light"/>
        <a:font script="Hang" typeface="맑은 고딕"/>
        <a:font script="Hans" typeface="Microsoft YaHei UI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Microsoft YaHei UI"/>
        <a:ea typeface=""/>
        <a:cs typeface=""/>
        <a:font script="Jpan" typeface="游ゴシック"/>
        <a:font script="Hang" typeface="맑은 고딕"/>
        <a:font script="Hans" typeface="Microsoft YaHei UI"/>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Microsoft YaHei UI Light"/>
        <a:ea typeface=""/>
        <a:cs typeface=""/>
        <a:font script="Jpan" typeface="游ゴシック Light"/>
        <a:font script="Hang" typeface="맑은 고딕"/>
        <a:font script="Hans" typeface="Microsoft YaHei UI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Microsoft YaHei UI"/>
        <a:ea typeface=""/>
        <a:cs typeface=""/>
        <a:font script="Jpan" typeface="游ゴシック"/>
        <a:font script="Hang" typeface="맑은 고딕"/>
        <a:font script="Hans" typeface="Microsoft YaHei UI"/>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ACE2AAA-C718-435C-B4E6-95A08ACAC441}">
  <ds:schemaRefs/>
</ds:datastoreItem>
</file>

<file path=customXml/itemProps2.xml><?xml version="1.0" encoding="utf-8"?>
<ds:datastoreItem xmlns:ds="http://schemas.openxmlformats.org/officeDocument/2006/customXml" ds:itemID="{614EFF02-EA18-493C-972D-813DB244CB64}">
  <ds:schemaRefs/>
</ds:datastoreItem>
</file>

<file path=customXml/itemProps3.xml><?xml version="1.0" encoding="utf-8"?>
<ds:datastoreItem xmlns:ds="http://schemas.openxmlformats.org/officeDocument/2006/customXml" ds:itemID="{8FBB2F3B-6257-41BB-8B64-5AC7494F274B}">
  <ds:schemaRefs/>
</ds:datastoreItem>
</file>

<file path=docProps/app.xml><?xml version="1.0" encoding="utf-8"?>
<Properties xmlns="http://schemas.openxmlformats.org/officeDocument/2006/extended-properties" xmlns:vt="http://schemas.openxmlformats.org/officeDocument/2006/docPropsVTypes">
  <Template>{27B3FFD8-FC72-4A4F-B964-18C8ABB968F9}tf56410444_win32</Template>
  <TotalTime>57</TotalTime>
  <Words>1590</Words>
  <Application>Microsoft Office PowerPoint</Application>
  <PresentationFormat>宽屏</PresentationFormat>
  <Paragraphs>180</Paragraphs>
  <Slides>17</Slides>
  <Notes>17</Notes>
  <HiddenSlides>0</HiddenSlides>
  <MMClips>17</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17</vt:i4>
      </vt:variant>
    </vt:vector>
  </HeadingPairs>
  <TitlesOfParts>
    <vt:vector size="22" baseType="lpstr">
      <vt:lpstr>Microsoft YaHei UI</vt:lpstr>
      <vt:lpstr>Microsoft YaHei UI Light</vt:lpstr>
      <vt:lpstr>Arial</vt:lpstr>
      <vt:lpstr>Times New Roman</vt:lpstr>
      <vt:lpstr>Office 主题</vt:lpstr>
      <vt:lpstr>Investigation of Possible Correlations among Chinese EFL Teachers’ Reflection, Educational Background and Students’ Achievement and Chinese EFL Teachers’ Attention to Reflect-in-Action</vt:lpstr>
      <vt:lpstr>Main Contents</vt:lpstr>
      <vt:lpstr>Research Background</vt:lpstr>
      <vt:lpstr>Research Significance</vt:lpstr>
      <vt:lpstr>Research Aims</vt:lpstr>
      <vt:lpstr>Research Questions</vt:lpstr>
      <vt:lpstr>Rationale &amp; Literature</vt:lpstr>
      <vt:lpstr>Rationale &amp; Literature</vt:lpstr>
      <vt:lpstr>Methodology</vt:lpstr>
      <vt:lpstr>Methodology</vt:lpstr>
      <vt:lpstr>Instruments</vt:lpstr>
      <vt:lpstr>Instruments</vt:lpstr>
      <vt:lpstr>Ethical Issues</vt:lpstr>
      <vt:lpstr>Ethical Issues</vt:lpstr>
      <vt:lpstr>Timetable </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演示文稿标题</dc:title>
  <dc:creator>chongjia yin</dc:creator>
  <cp:lastModifiedBy>chongjia yin</cp:lastModifiedBy>
  <cp:revision>69</cp:revision>
  <dcterms:created xsi:type="dcterms:W3CDTF">2024-04-08T18:18:00Z</dcterms:created>
  <dcterms:modified xsi:type="dcterms:W3CDTF">2024-04-11T22:46:20Z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ACC55F3A69D74815AC69855120491F32_12</vt:lpwstr>
  </property>
  <property fmtid="{D5CDD505-2E9C-101B-9397-08002B2CF9AE}" pid="4" name="KSOProductBuildVer">
    <vt:lpwstr>2052-12.1.0.16417</vt:lpwstr>
  </property>
</Properties>
</file>