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4"/>
  </p:sldMasterIdLst>
  <p:sldIdLst>
    <p:sldId id="271" r:id="rId5"/>
    <p:sldId id="256" r:id="rId6"/>
    <p:sldId id="260" r:id="rId7"/>
    <p:sldId id="257" r:id="rId8"/>
    <p:sldId id="261" r:id="rId9"/>
    <p:sldId id="265" r:id="rId10"/>
    <p:sldId id="259" r:id="rId11"/>
    <p:sldId id="263" r:id="rId12"/>
    <p:sldId id="262" r:id="rId13"/>
    <p:sldId id="264"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23B7B5-E388-4314-8214-07B836C1F029}" v="56" dt="2023-03-20T15:21:54.9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11" d="100"/>
          <a:sy n="111" d="100"/>
        </p:scale>
        <p:origin x="59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userId="0358deb5-a43c-4868-9412-7d0be21cc6b4" providerId="ADAL" clId="{5D71170C-9A7C-46FF-A53E-FE3170D9C633}"/>
    <pc:docChg chg="undo redo custSel addSld delSld modSld sldOrd">
      <pc:chgData name="Rebecca" userId="0358deb5-a43c-4868-9412-7d0be21cc6b4" providerId="ADAL" clId="{5D71170C-9A7C-46FF-A53E-FE3170D9C633}" dt="2023-03-08T13:47:48.329" v="2649" actId="20577"/>
      <pc:docMkLst>
        <pc:docMk/>
      </pc:docMkLst>
      <pc:sldChg chg="addSp modSp mod modAnim">
        <pc:chgData name="Rebecca" userId="0358deb5-a43c-4868-9412-7d0be21cc6b4" providerId="ADAL" clId="{5D71170C-9A7C-46FF-A53E-FE3170D9C633}" dt="2023-03-02T13:47:18.723" v="1146" actId="1076"/>
        <pc:sldMkLst>
          <pc:docMk/>
          <pc:sldMk cId="1907786858" sldId="256"/>
        </pc:sldMkLst>
        <pc:spChg chg="mod">
          <ac:chgData name="Rebecca" userId="0358deb5-a43c-4868-9412-7d0be21cc6b4" providerId="ADAL" clId="{5D71170C-9A7C-46FF-A53E-FE3170D9C633}" dt="2023-03-01T17:03:31.698" v="20" actId="20577"/>
          <ac:spMkLst>
            <pc:docMk/>
            <pc:sldMk cId="1907786858" sldId="256"/>
            <ac:spMk id="7" creationId="{10041F36-6C90-06EA-4EBA-3391EB115C35}"/>
          </ac:spMkLst>
        </pc:spChg>
        <pc:spChg chg="add mod">
          <ac:chgData name="Rebecca" userId="0358deb5-a43c-4868-9412-7d0be21cc6b4" providerId="ADAL" clId="{5D71170C-9A7C-46FF-A53E-FE3170D9C633}" dt="2023-03-02T13:47:18.723" v="1146" actId="1076"/>
          <ac:spMkLst>
            <pc:docMk/>
            <pc:sldMk cId="1907786858" sldId="256"/>
            <ac:spMk id="14" creationId="{83E1B6BF-587A-DEB3-A82F-EE07970C5023}"/>
          </ac:spMkLst>
        </pc:spChg>
      </pc:sldChg>
      <pc:sldChg chg="addSp delSp modSp mod modAnim">
        <pc:chgData name="Rebecca" userId="0358deb5-a43c-4868-9412-7d0be21cc6b4" providerId="ADAL" clId="{5D71170C-9A7C-46FF-A53E-FE3170D9C633}" dt="2023-03-01T23:20:32.115" v="558"/>
        <pc:sldMkLst>
          <pc:docMk/>
          <pc:sldMk cId="3698608069" sldId="257"/>
        </pc:sldMkLst>
        <pc:spChg chg="mod">
          <ac:chgData name="Rebecca" userId="0358deb5-a43c-4868-9412-7d0be21cc6b4" providerId="ADAL" clId="{5D71170C-9A7C-46FF-A53E-FE3170D9C633}" dt="2023-03-01T22:05:58.461" v="382" actId="1076"/>
          <ac:spMkLst>
            <pc:docMk/>
            <pc:sldMk cId="3698608069" sldId="257"/>
            <ac:spMk id="2" creationId="{92005D24-CDA8-7C06-0678-74898A088A19}"/>
          </ac:spMkLst>
        </pc:spChg>
        <pc:spChg chg="del">
          <ac:chgData name="Rebecca" userId="0358deb5-a43c-4868-9412-7d0be21cc6b4" providerId="ADAL" clId="{5D71170C-9A7C-46FF-A53E-FE3170D9C633}" dt="2023-03-01T20:38:15.186" v="23" actId="1957"/>
          <ac:spMkLst>
            <pc:docMk/>
            <pc:sldMk cId="3698608069" sldId="257"/>
            <ac:spMk id="3" creationId="{FF3A8CF4-BE47-CAD8-0A8E-07CFBD109B0E}"/>
          </ac:spMkLst>
        </pc:spChg>
        <pc:spChg chg="add mod">
          <ac:chgData name="Rebecca" userId="0358deb5-a43c-4868-9412-7d0be21cc6b4" providerId="ADAL" clId="{5D71170C-9A7C-46FF-A53E-FE3170D9C633}" dt="2023-03-01T22:05:43.498" v="381" actId="1076"/>
          <ac:spMkLst>
            <pc:docMk/>
            <pc:sldMk cId="3698608069" sldId="257"/>
            <ac:spMk id="7" creationId="{6679BD88-EE8D-BC99-3DDA-93D8D742FB21}"/>
          </ac:spMkLst>
        </pc:spChg>
        <pc:spChg chg="add mod">
          <ac:chgData name="Rebecca" userId="0358deb5-a43c-4868-9412-7d0be21cc6b4" providerId="ADAL" clId="{5D71170C-9A7C-46FF-A53E-FE3170D9C633}" dt="2023-03-01T22:04:36.442" v="371" actId="1076"/>
          <ac:spMkLst>
            <pc:docMk/>
            <pc:sldMk cId="3698608069" sldId="257"/>
            <ac:spMk id="15" creationId="{82090ED8-4C54-4B1F-0A62-1DC8F5AC9689}"/>
          </ac:spMkLst>
        </pc:spChg>
        <pc:spChg chg="add del mod">
          <ac:chgData name="Rebecca" userId="0358deb5-a43c-4868-9412-7d0be21cc6b4" providerId="ADAL" clId="{5D71170C-9A7C-46FF-A53E-FE3170D9C633}" dt="2023-03-01T22:02:41.240" v="302" actId="478"/>
          <ac:spMkLst>
            <pc:docMk/>
            <pc:sldMk cId="3698608069" sldId="257"/>
            <ac:spMk id="17" creationId="{CE6C3A93-4F56-C63B-24BD-A2C97B696078}"/>
          </ac:spMkLst>
        </pc:spChg>
        <pc:spChg chg="add mod">
          <ac:chgData name="Rebecca" userId="0358deb5-a43c-4868-9412-7d0be21cc6b4" providerId="ADAL" clId="{5D71170C-9A7C-46FF-A53E-FE3170D9C633}" dt="2023-03-01T22:04:41.881" v="372" actId="1076"/>
          <ac:spMkLst>
            <pc:docMk/>
            <pc:sldMk cId="3698608069" sldId="257"/>
            <ac:spMk id="19" creationId="{362CF41A-F7C9-F120-6EDE-E495F338D8FF}"/>
          </ac:spMkLst>
        </pc:spChg>
        <pc:graphicFrameChg chg="add mod">
          <ac:chgData name="Rebecca" userId="0358deb5-a43c-4868-9412-7d0be21cc6b4" providerId="ADAL" clId="{5D71170C-9A7C-46FF-A53E-FE3170D9C633}" dt="2023-03-01T23:20:32.115" v="558"/>
          <ac:graphicFrameMkLst>
            <pc:docMk/>
            <pc:sldMk cId="3698608069" sldId="257"/>
            <ac:graphicFrameMk id="6" creationId="{DEC59DE0-C89A-42B9-13F9-342961F69FA7}"/>
          </ac:graphicFrameMkLst>
        </pc:graphicFrameChg>
        <pc:graphicFrameChg chg="add del mod">
          <ac:chgData name="Rebecca" userId="0358deb5-a43c-4868-9412-7d0be21cc6b4" providerId="ADAL" clId="{5D71170C-9A7C-46FF-A53E-FE3170D9C633}" dt="2023-03-01T20:46:12.031" v="86" actId="478"/>
          <ac:graphicFrameMkLst>
            <pc:docMk/>
            <pc:sldMk cId="3698608069" sldId="257"/>
            <ac:graphicFrameMk id="13" creationId="{FD0E9794-E8A9-492C-E37B-274C63F76B83}"/>
          </ac:graphicFrameMkLst>
        </pc:graphicFrameChg>
        <pc:picChg chg="del mod">
          <ac:chgData name="Rebecca" userId="0358deb5-a43c-4868-9412-7d0be21cc6b4" providerId="ADAL" clId="{5D71170C-9A7C-46FF-A53E-FE3170D9C633}" dt="2023-03-01T22:04:10.559" v="366" actId="478"/>
          <ac:picMkLst>
            <pc:docMk/>
            <pc:sldMk cId="3698608069" sldId="257"/>
            <ac:picMk id="20" creationId="{D5E88854-6CD1-B5F6-1FD0-BB36C8975D6E}"/>
          </ac:picMkLst>
        </pc:picChg>
      </pc:sldChg>
      <pc:sldChg chg="addSp delSp modSp del mod modAnim">
        <pc:chgData name="Rebecca" userId="0358deb5-a43c-4868-9412-7d0be21cc6b4" providerId="ADAL" clId="{5D71170C-9A7C-46FF-A53E-FE3170D9C633}" dt="2023-03-08T11:18:00.088" v="2145" actId="47"/>
        <pc:sldMkLst>
          <pc:docMk/>
          <pc:sldMk cId="2582593804" sldId="258"/>
        </pc:sldMkLst>
        <pc:spChg chg="mod">
          <ac:chgData name="Rebecca" userId="0358deb5-a43c-4868-9412-7d0be21cc6b4" providerId="ADAL" clId="{5D71170C-9A7C-46FF-A53E-FE3170D9C633}" dt="2023-03-01T16:25:07.185" v="0" actId="26606"/>
          <ac:spMkLst>
            <pc:docMk/>
            <pc:sldMk cId="2582593804" sldId="258"/>
            <ac:spMk id="2" creationId="{08E6112A-89E0-84E9-7F77-939D275DC7BC}"/>
          </ac:spMkLst>
        </pc:spChg>
        <pc:spChg chg="add mod">
          <ac:chgData name="Rebecca" userId="0358deb5-a43c-4868-9412-7d0be21cc6b4" providerId="ADAL" clId="{5D71170C-9A7C-46FF-A53E-FE3170D9C633}" dt="2023-03-01T22:25:52.864" v="536" actId="1076"/>
          <ac:spMkLst>
            <pc:docMk/>
            <pc:sldMk cId="2582593804" sldId="258"/>
            <ac:spMk id="5" creationId="{CFA64B7E-F95B-9174-EAC3-E218EE94C6AA}"/>
          </ac:spMkLst>
        </pc:spChg>
        <pc:spChg chg="del">
          <ac:chgData name="Rebecca" userId="0358deb5-a43c-4868-9412-7d0be21cc6b4" providerId="ADAL" clId="{5D71170C-9A7C-46FF-A53E-FE3170D9C633}" dt="2023-03-01T16:25:07.185" v="0" actId="26606"/>
          <ac:spMkLst>
            <pc:docMk/>
            <pc:sldMk cId="2582593804" sldId="258"/>
            <ac:spMk id="12" creationId="{158B3569-73B2-4D05-8E95-886A6EE17F1F}"/>
          </ac:spMkLst>
        </pc:spChg>
        <pc:spChg chg="del">
          <ac:chgData name="Rebecca" userId="0358deb5-a43c-4868-9412-7d0be21cc6b4" providerId="ADAL" clId="{5D71170C-9A7C-46FF-A53E-FE3170D9C633}" dt="2023-03-01T16:25:07.185" v="0" actId="26606"/>
          <ac:spMkLst>
            <pc:docMk/>
            <pc:sldMk cId="2582593804" sldId="258"/>
            <ac:spMk id="14" creationId="{B71758F4-3F46-45DA-8AC5-4E508DA080BA}"/>
          </ac:spMkLst>
        </pc:spChg>
        <pc:spChg chg="del">
          <ac:chgData name="Rebecca" userId="0358deb5-a43c-4868-9412-7d0be21cc6b4" providerId="ADAL" clId="{5D71170C-9A7C-46FF-A53E-FE3170D9C633}" dt="2023-03-01T16:25:07.185" v="0" actId="26606"/>
          <ac:spMkLst>
            <pc:docMk/>
            <pc:sldMk cId="2582593804" sldId="258"/>
            <ac:spMk id="18" creationId="{8D61482F-F3C5-4D66-8C5D-C6BBE3E1275C}"/>
          </ac:spMkLst>
        </pc:spChg>
        <pc:spChg chg="add">
          <ac:chgData name="Rebecca" userId="0358deb5-a43c-4868-9412-7d0be21cc6b4" providerId="ADAL" clId="{5D71170C-9A7C-46FF-A53E-FE3170D9C633}" dt="2023-03-01T16:25:07.185" v="0" actId="26606"/>
          <ac:spMkLst>
            <pc:docMk/>
            <pc:sldMk cId="2582593804" sldId="258"/>
            <ac:spMk id="25" creationId="{158B3569-73B2-4D05-8E95-886A6EE17F1F}"/>
          </ac:spMkLst>
        </pc:spChg>
        <pc:spChg chg="add">
          <ac:chgData name="Rebecca" userId="0358deb5-a43c-4868-9412-7d0be21cc6b4" providerId="ADAL" clId="{5D71170C-9A7C-46FF-A53E-FE3170D9C633}" dt="2023-03-01T16:25:07.185" v="0" actId="26606"/>
          <ac:spMkLst>
            <pc:docMk/>
            <pc:sldMk cId="2582593804" sldId="258"/>
            <ac:spMk id="27" creationId="{B71758F4-3F46-45DA-8AC5-4E508DA080BA}"/>
          </ac:spMkLst>
        </pc:spChg>
        <pc:spChg chg="add">
          <ac:chgData name="Rebecca" userId="0358deb5-a43c-4868-9412-7d0be21cc6b4" providerId="ADAL" clId="{5D71170C-9A7C-46FF-A53E-FE3170D9C633}" dt="2023-03-01T16:25:07.185" v="0" actId="26606"/>
          <ac:spMkLst>
            <pc:docMk/>
            <pc:sldMk cId="2582593804" sldId="258"/>
            <ac:spMk id="29" creationId="{8550FED7-7C32-42BB-98DB-30272A6331A9}"/>
          </ac:spMkLst>
        </pc:spChg>
        <pc:spChg chg="add">
          <ac:chgData name="Rebecca" userId="0358deb5-a43c-4868-9412-7d0be21cc6b4" providerId="ADAL" clId="{5D71170C-9A7C-46FF-A53E-FE3170D9C633}" dt="2023-03-01T16:25:07.185" v="0" actId="26606"/>
          <ac:spMkLst>
            <pc:docMk/>
            <pc:sldMk cId="2582593804" sldId="258"/>
            <ac:spMk id="31" creationId="{8D61482F-F3C5-4D66-8C5D-C6BBE3E1275C}"/>
          </ac:spMkLst>
        </pc:spChg>
        <pc:picChg chg="mod">
          <ac:chgData name="Rebecca" userId="0358deb5-a43c-4868-9412-7d0be21cc6b4" providerId="ADAL" clId="{5D71170C-9A7C-46FF-A53E-FE3170D9C633}" dt="2023-03-01T22:25:47.065" v="535" actId="1076"/>
          <ac:picMkLst>
            <pc:docMk/>
            <pc:sldMk cId="2582593804" sldId="258"/>
            <ac:picMk id="7" creationId="{080BD421-DEAA-60D4-65B0-DFA078D8CEEB}"/>
          </ac:picMkLst>
        </pc:picChg>
        <pc:cxnChg chg="del">
          <ac:chgData name="Rebecca" userId="0358deb5-a43c-4868-9412-7d0be21cc6b4" providerId="ADAL" clId="{5D71170C-9A7C-46FF-A53E-FE3170D9C633}" dt="2023-03-01T16:25:07.185" v="0" actId="26606"/>
          <ac:cxnSpMkLst>
            <pc:docMk/>
            <pc:sldMk cId="2582593804" sldId="258"/>
            <ac:cxnSpMk id="10" creationId="{D1B787A8-0D67-4B7E-9B48-86BD906AB6B5}"/>
          </ac:cxnSpMkLst>
        </pc:cxnChg>
        <pc:cxnChg chg="del">
          <ac:chgData name="Rebecca" userId="0358deb5-a43c-4868-9412-7d0be21cc6b4" providerId="ADAL" clId="{5D71170C-9A7C-46FF-A53E-FE3170D9C633}" dt="2023-03-01T16:25:07.185" v="0" actId="26606"/>
          <ac:cxnSpMkLst>
            <pc:docMk/>
            <pc:sldMk cId="2582593804" sldId="258"/>
            <ac:cxnSpMk id="16" creationId="{56020367-4FD5-4596-8E10-C5F095CD8DBF}"/>
          </ac:cxnSpMkLst>
        </pc:cxnChg>
        <pc:cxnChg chg="add">
          <ac:chgData name="Rebecca" userId="0358deb5-a43c-4868-9412-7d0be21cc6b4" providerId="ADAL" clId="{5D71170C-9A7C-46FF-A53E-FE3170D9C633}" dt="2023-03-01T16:25:07.185" v="0" actId="26606"/>
          <ac:cxnSpMkLst>
            <pc:docMk/>
            <pc:sldMk cId="2582593804" sldId="258"/>
            <ac:cxnSpMk id="23" creationId="{D1B787A8-0D67-4B7E-9B48-86BD906AB6B5}"/>
          </ac:cxnSpMkLst>
        </pc:cxnChg>
        <pc:cxnChg chg="add">
          <ac:chgData name="Rebecca" userId="0358deb5-a43c-4868-9412-7d0be21cc6b4" providerId="ADAL" clId="{5D71170C-9A7C-46FF-A53E-FE3170D9C633}" dt="2023-03-01T16:25:07.185" v="0" actId="26606"/>
          <ac:cxnSpMkLst>
            <pc:docMk/>
            <pc:sldMk cId="2582593804" sldId="258"/>
            <ac:cxnSpMk id="33" creationId="{56020367-4FD5-4596-8E10-C5F095CD8DBF}"/>
          </ac:cxnSpMkLst>
        </pc:cxnChg>
      </pc:sldChg>
      <pc:sldChg chg="addSp delSp modSp new mod setBg">
        <pc:chgData name="Rebecca" userId="0358deb5-a43c-4868-9412-7d0be21cc6b4" providerId="ADAL" clId="{5D71170C-9A7C-46FF-A53E-FE3170D9C633}" dt="2023-03-02T13:58:10.092" v="1166" actId="1076"/>
        <pc:sldMkLst>
          <pc:docMk/>
          <pc:sldMk cId="2728707514" sldId="259"/>
        </pc:sldMkLst>
        <pc:spChg chg="del mod">
          <ac:chgData name="Rebecca" userId="0358deb5-a43c-4868-9412-7d0be21cc6b4" providerId="ADAL" clId="{5D71170C-9A7C-46FF-A53E-FE3170D9C633}" dt="2023-03-01T22:15:56.683" v="385" actId="478"/>
          <ac:spMkLst>
            <pc:docMk/>
            <pc:sldMk cId="2728707514" sldId="259"/>
            <ac:spMk id="2" creationId="{20D699D0-7CAB-125C-D15D-CA71C6A49733}"/>
          </ac:spMkLst>
        </pc:spChg>
        <pc:spChg chg="del">
          <ac:chgData name="Rebecca" userId="0358deb5-a43c-4868-9412-7d0be21cc6b4" providerId="ADAL" clId="{5D71170C-9A7C-46FF-A53E-FE3170D9C633}" dt="2023-03-01T22:15:51.583" v="384" actId="26606"/>
          <ac:spMkLst>
            <pc:docMk/>
            <pc:sldMk cId="2728707514" sldId="259"/>
            <ac:spMk id="3" creationId="{2CA54F1F-E38F-FD08-6C04-4CE67E8352A4}"/>
          </ac:spMkLst>
        </pc:spChg>
        <pc:spChg chg="add del mod">
          <ac:chgData name="Rebecca" userId="0358deb5-a43c-4868-9412-7d0be21cc6b4" providerId="ADAL" clId="{5D71170C-9A7C-46FF-A53E-FE3170D9C633}" dt="2023-03-01T22:18:15.664" v="398" actId="478"/>
          <ac:spMkLst>
            <pc:docMk/>
            <pc:sldMk cId="2728707514" sldId="259"/>
            <ac:spMk id="7" creationId="{C9B1C798-5ADE-416C-91D8-AB24E8ACEB16}"/>
          </ac:spMkLst>
        </pc:spChg>
        <pc:spChg chg="add del mod">
          <ac:chgData name="Rebecca" userId="0358deb5-a43c-4868-9412-7d0be21cc6b4" providerId="ADAL" clId="{5D71170C-9A7C-46FF-A53E-FE3170D9C633}" dt="2023-03-01T22:25:19.809" v="530"/>
          <ac:spMkLst>
            <pc:docMk/>
            <pc:sldMk cId="2728707514" sldId="259"/>
            <ac:spMk id="9" creationId="{77393341-CE8A-051E-1C49-B4360900CAE0}"/>
          </ac:spMkLst>
        </pc:spChg>
        <pc:spChg chg="add del">
          <ac:chgData name="Rebecca" userId="0358deb5-a43c-4868-9412-7d0be21cc6b4" providerId="ADAL" clId="{5D71170C-9A7C-46FF-A53E-FE3170D9C633}" dt="2023-03-01T23:18:55.354" v="551" actId="26606"/>
          <ac:spMkLst>
            <pc:docMk/>
            <pc:sldMk cId="2728707514" sldId="259"/>
            <ac:spMk id="10" creationId="{1A3C89F8-0D2F-47FF-B903-151248265F47}"/>
          </ac:spMkLst>
        </pc:spChg>
        <pc:spChg chg="add del mod">
          <ac:chgData name="Rebecca" userId="0358deb5-a43c-4868-9412-7d0be21cc6b4" providerId="ADAL" clId="{5D71170C-9A7C-46FF-A53E-FE3170D9C633}" dt="2023-03-02T12:46:12.960" v="836" actId="478"/>
          <ac:spMkLst>
            <pc:docMk/>
            <pc:sldMk cId="2728707514" sldId="259"/>
            <ac:spMk id="11" creationId="{7DA60311-B771-AA2F-0086-06B80C75B380}"/>
          </ac:spMkLst>
        </pc:spChg>
        <pc:spChg chg="add del">
          <ac:chgData name="Rebecca" userId="0358deb5-a43c-4868-9412-7d0be21cc6b4" providerId="ADAL" clId="{5D71170C-9A7C-46FF-A53E-FE3170D9C633}" dt="2023-03-01T23:18:55.354" v="551" actId="26606"/>
          <ac:spMkLst>
            <pc:docMk/>
            <pc:sldMk cId="2728707514" sldId="259"/>
            <ac:spMk id="12" creationId="{C5CB530E-515E-412C-9DF1-5F8FFBD6F383}"/>
          </ac:spMkLst>
        </pc:spChg>
        <pc:spChg chg="add mod">
          <ac:chgData name="Rebecca" userId="0358deb5-a43c-4868-9412-7d0be21cc6b4" providerId="ADAL" clId="{5D71170C-9A7C-46FF-A53E-FE3170D9C633}" dt="2023-03-02T12:52:24.180" v="1138" actId="1076"/>
          <ac:spMkLst>
            <pc:docMk/>
            <pc:sldMk cId="2728707514" sldId="259"/>
            <ac:spMk id="13" creationId="{F942EFC4-7B03-80D1-F54D-745763C9AD51}"/>
          </ac:spMkLst>
        </pc:spChg>
        <pc:spChg chg="add del">
          <ac:chgData name="Rebecca" userId="0358deb5-a43c-4868-9412-7d0be21cc6b4" providerId="ADAL" clId="{5D71170C-9A7C-46FF-A53E-FE3170D9C633}" dt="2023-03-01T23:18:55.354" v="551" actId="26606"/>
          <ac:spMkLst>
            <pc:docMk/>
            <pc:sldMk cId="2728707514" sldId="259"/>
            <ac:spMk id="14" creationId="{712D4376-A578-4FF1-94FC-245E7A6A489F}"/>
          </ac:spMkLst>
        </pc:spChg>
        <pc:spChg chg="add mod">
          <ac:chgData name="Rebecca" userId="0358deb5-a43c-4868-9412-7d0be21cc6b4" providerId="ADAL" clId="{5D71170C-9A7C-46FF-A53E-FE3170D9C633}" dt="2023-03-02T13:58:10.092" v="1166" actId="1076"/>
          <ac:spMkLst>
            <pc:docMk/>
            <pc:sldMk cId="2728707514" sldId="259"/>
            <ac:spMk id="15" creationId="{90977F78-236D-C1A1-23E2-0A88C3C4C121}"/>
          </ac:spMkLst>
        </pc:spChg>
        <pc:spChg chg="add del">
          <ac:chgData name="Rebecca" userId="0358deb5-a43c-4868-9412-7d0be21cc6b4" providerId="ADAL" clId="{5D71170C-9A7C-46FF-A53E-FE3170D9C633}" dt="2023-03-01T23:18:55.354" v="551" actId="26606"/>
          <ac:spMkLst>
            <pc:docMk/>
            <pc:sldMk cId="2728707514" sldId="259"/>
            <ac:spMk id="16" creationId="{AEA7509D-F04F-40CB-A0B3-EEF16499CC9F}"/>
          </ac:spMkLst>
        </pc:spChg>
        <pc:spChg chg="add del">
          <ac:chgData name="Rebecca" userId="0358deb5-a43c-4868-9412-7d0be21cc6b4" providerId="ADAL" clId="{5D71170C-9A7C-46FF-A53E-FE3170D9C633}" dt="2023-03-01T23:18:55.354" v="551" actId="26606"/>
          <ac:spMkLst>
            <pc:docMk/>
            <pc:sldMk cId="2728707514" sldId="259"/>
            <ac:spMk id="20" creationId="{508BEF50-7B1E-49A4-BC19-5F4F1D755E64}"/>
          </ac:spMkLst>
        </pc:spChg>
        <pc:spChg chg="add del">
          <ac:chgData name="Rebecca" userId="0358deb5-a43c-4868-9412-7d0be21cc6b4" providerId="ADAL" clId="{5D71170C-9A7C-46FF-A53E-FE3170D9C633}" dt="2023-03-01T23:18:55.354" v="551" actId="26606"/>
          <ac:spMkLst>
            <pc:docMk/>
            <pc:sldMk cId="2728707514" sldId="259"/>
            <ac:spMk id="22" creationId="{3FBAD350-5664-4811-A208-657FB882D350}"/>
          </ac:spMkLst>
        </pc:spChg>
        <pc:spChg chg="add del">
          <ac:chgData name="Rebecca" userId="0358deb5-a43c-4868-9412-7d0be21cc6b4" providerId="ADAL" clId="{5D71170C-9A7C-46FF-A53E-FE3170D9C633}" dt="2023-03-01T23:18:55.354" v="551" actId="26606"/>
          <ac:spMkLst>
            <pc:docMk/>
            <pc:sldMk cId="2728707514" sldId="259"/>
            <ac:spMk id="24" creationId="{C39ADB8F-D187-49D7-BDCF-C1B6DC727068}"/>
          </ac:spMkLst>
        </pc:spChg>
        <pc:spChg chg="add del">
          <ac:chgData name="Rebecca" userId="0358deb5-a43c-4868-9412-7d0be21cc6b4" providerId="ADAL" clId="{5D71170C-9A7C-46FF-A53E-FE3170D9C633}" dt="2023-03-01T23:19:22.590" v="553" actId="26606"/>
          <ac:spMkLst>
            <pc:docMk/>
            <pc:sldMk cId="2728707514" sldId="259"/>
            <ac:spMk id="32" creationId="{DCE1AED4-C7FF-4468-BF54-4470A0A3E283}"/>
          </ac:spMkLst>
        </pc:spChg>
        <pc:spChg chg="add del">
          <ac:chgData name="Rebecca" userId="0358deb5-a43c-4868-9412-7d0be21cc6b4" providerId="ADAL" clId="{5D71170C-9A7C-46FF-A53E-FE3170D9C633}" dt="2023-03-01T23:19:22.590" v="553" actId="26606"/>
          <ac:spMkLst>
            <pc:docMk/>
            <pc:sldMk cId="2728707514" sldId="259"/>
            <ac:spMk id="34" creationId="{BDE94FAB-AA60-43B4-A2C3-3A940B9A951A}"/>
          </ac:spMkLst>
        </pc:spChg>
        <pc:spChg chg="add">
          <ac:chgData name="Rebecca" userId="0358deb5-a43c-4868-9412-7d0be21cc6b4" providerId="ADAL" clId="{5D71170C-9A7C-46FF-A53E-FE3170D9C633}" dt="2023-03-01T23:19:22.590" v="553" actId="26606"/>
          <ac:spMkLst>
            <pc:docMk/>
            <pc:sldMk cId="2728707514" sldId="259"/>
            <ac:spMk id="41" creationId="{EFA9B6C6-A247-48A8-9A1C-1E36FA9456B5}"/>
          </ac:spMkLst>
        </pc:spChg>
        <pc:spChg chg="add">
          <ac:chgData name="Rebecca" userId="0358deb5-a43c-4868-9412-7d0be21cc6b4" providerId="ADAL" clId="{5D71170C-9A7C-46FF-A53E-FE3170D9C633}" dt="2023-03-01T23:19:22.590" v="553" actId="26606"/>
          <ac:spMkLst>
            <pc:docMk/>
            <pc:sldMk cId="2728707514" sldId="259"/>
            <ac:spMk id="43" creationId="{C5CB530E-515E-412C-9DF1-5F8FFBD6F383}"/>
          </ac:spMkLst>
        </pc:spChg>
        <pc:spChg chg="add">
          <ac:chgData name="Rebecca" userId="0358deb5-a43c-4868-9412-7d0be21cc6b4" providerId="ADAL" clId="{5D71170C-9A7C-46FF-A53E-FE3170D9C633}" dt="2023-03-01T23:19:22.590" v="553" actId="26606"/>
          <ac:spMkLst>
            <pc:docMk/>
            <pc:sldMk cId="2728707514" sldId="259"/>
            <ac:spMk id="45" creationId="{712D4376-A578-4FF1-94FC-245E7A6A489F}"/>
          </ac:spMkLst>
        </pc:spChg>
        <pc:spChg chg="add">
          <ac:chgData name="Rebecca" userId="0358deb5-a43c-4868-9412-7d0be21cc6b4" providerId="ADAL" clId="{5D71170C-9A7C-46FF-A53E-FE3170D9C633}" dt="2023-03-01T23:19:22.590" v="553" actId="26606"/>
          <ac:spMkLst>
            <pc:docMk/>
            <pc:sldMk cId="2728707514" sldId="259"/>
            <ac:spMk id="47" creationId="{AEA7509D-F04F-40CB-A0B3-EEF16499CC9F}"/>
          </ac:spMkLst>
        </pc:spChg>
        <pc:picChg chg="add mod ord">
          <ac:chgData name="Rebecca" userId="0358deb5-a43c-4868-9412-7d0be21cc6b4" providerId="ADAL" clId="{5D71170C-9A7C-46FF-A53E-FE3170D9C633}" dt="2023-03-01T23:19:22.590" v="553" actId="26606"/>
          <ac:picMkLst>
            <pc:docMk/>
            <pc:sldMk cId="2728707514" sldId="259"/>
            <ac:picMk id="26" creationId="{3A00E82E-6422-FE75-CFB2-96E957A53301}"/>
          </ac:picMkLst>
        </pc:picChg>
        <pc:cxnChg chg="add del">
          <ac:chgData name="Rebecca" userId="0358deb5-a43c-4868-9412-7d0be21cc6b4" providerId="ADAL" clId="{5D71170C-9A7C-46FF-A53E-FE3170D9C633}" dt="2023-03-01T23:18:55.354" v="551" actId="26606"/>
          <ac:cxnSpMkLst>
            <pc:docMk/>
            <pc:sldMk cId="2728707514" sldId="259"/>
            <ac:cxnSpMk id="8" creationId="{D1B787A8-0D67-4B7E-9B48-86BD906AB6B5}"/>
          </ac:cxnSpMkLst>
        </pc:cxnChg>
        <pc:cxnChg chg="add del">
          <ac:chgData name="Rebecca" userId="0358deb5-a43c-4868-9412-7d0be21cc6b4" providerId="ADAL" clId="{5D71170C-9A7C-46FF-A53E-FE3170D9C633}" dt="2023-03-01T23:18:55.354" v="551" actId="26606"/>
          <ac:cxnSpMkLst>
            <pc:docMk/>
            <pc:sldMk cId="2728707514" sldId="259"/>
            <ac:cxnSpMk id="18" creationId="{56020367-4FD5-4596-8E10-C5F095CD8DBF}"/>
          </ac:cxnSpMkLst>
        </pc:cxnChg>
        <pc:cxnChg chg="add del">
          <ac:chgData name="Rebecca" userId="0358deb5-a43c-4868-9412-7d0be21cc6b4" providerId="ADAL" clId="{5D71170C-9A7C-46FF-A53E-FE3170D9C633}" dt="2023-03-01T23:19:22.590" v="553" actId="26606"/>
          <ac:cxnSpMkLst>
            <pc:docMk/>
            <pc:sldMk cId="2728707514" sldId="259"/>
            <ac:cxnSpMk id="30" creationId="{D1B787A8-0D67-4B7E-9B48-86BD906AB6B5}"/>
          </ac:cxnSpMkLst>
        </pc:cxnChg>
        <pc:cxnChg chg="add">
          <ac:chgData name="Rebecca" userId="0358deb5-a43c-4868-9412-7d0be21cc6b4" providerId="ADAL" clId="{5D71170C-9A7C-46FF-A53E-FE3170D9C633}" dt="2023-03-01T23:19:22.590" v="553" actId="26606"/>
          <ac:cxnSpMkLst>
            <pc:docMk/>
            <pc:sldMk cId="2728707514" sldId="259"/>
            <ac:cxnSpMk id="39" creationId="{D1B787A8-0D67-4B7E-9B48-86BD906AB6B5}"/>
          </ac:cxnSpMkLst>
        </pc:cxnChg>
        <pc:cxnChg chg="add">
          <ac:chgData name="Rebecca" userId="0358deb5-a43c-4868-9412-7d0be21cc6b4" providerId="ADAL" clId="{5D71170C-9A7C-46FF-A53E-FE3170D9C633}" dt="2023-03-01T23:19:22.590" v="553" actId="26606"/>
          <ac:cxnSpMkLst>
            <pc:docMk/>
            <pc:sldMk cId="2728707514" sldId="259"/>
            <ac:cxnSpMk id="49" creationId="{56020367-4FD5-4596-8E10-C5F095CD8DBF}"/>
          </ac:cxnSpMkLst>
        </pc:cxnChg>
      </pc:sldChg>
      <pc:sldChg chg="addSp delSp modSp new mod setBg modAnim">
        <pc:chgData name="Rebecca" userId="0358deb5-a43c-4868-9412-7d0be21cc6b4" providerId="ADAL" clId="{5D71170C-9A7C-46FF-A53E-FE3170D9C633}" dt="2023-03-02T13:52:31.216" v="1157" actId="1076"/>
        <pc:sldMkLst>
          <pc:docMk/>
          <pc:sldMk cId="106367284" sldId="260"/>
        </pc:sldMkLst>
        <pc:spChg chg="del">
          <ac:chgData name="Rebecca" userId="0358deb5-a43c-4868-9412-7d0be21cc6b4" providerId="ADAL" clId="{5D71170C-9A7C-46FF-A53E-FE3170D9C633}" dt="2023-03-02T12:10:29.339" v="560" actId="478"/>
          <ac:spMkLst>
            <pc:docMk/>
            <pc:sldMk cId="106367284" sldId="260"/>
            <ac:spMk id="2" creationId="{13E5A8D4-F1FE-24F4-2F9F-8786411621F5}"/>
          </ac:spMkLst>
        </pc:spChg>
        <pc:spChg chg="del">
          <ac:chgData name="Rebecca" userId="0358deb5-a43c-4868-9412-7d0be21cc6b4" providerId="ADAL" clId="{5D71170C-9A7C-46FF-A53E-FE3170D9C633}" dt="2023-03-02T12:11:21.836" v="561" actId="931"/>
          <ac:spMkLst>
            <pc:docMk/>
            <pc:sldMk cId="106367284" sldId="260"/>
            <ac:spMk id="3" creationId="{52F8CDA6-E4E3-C9A7-A6A3-217277375FB6}"/>
          </ac:spMkLst>
        </pc:spChg>
        <pc:spChg chg="add mod ord">
          <ac:chgData name="Rebecca" userId="0358deb5-a43c-4868-9412-7d0be21cc6b4" providerId="ADAL" clId="{5D71170C-9A7C-46FF-A53E-FE3170D9C633}" dt="2023-03-02T12:13:47.027" v="601" actId="5793"/>
          <ac:spMkLst>
            <pc:docMk/>
            <pc:sldMk cId="106367284" sldId="260"/>
            <ac:spMk id="6" creationId="{84B833D5-20D4-094B-0B1B-0AC921134FDE}"/>
          </ac:spMkLst>
        </pc:spChg>
        <pc:spChg chg="add del mod">
          <ac:chgData name="Rebecca" userId="0358deb5-a43c-4868-9412-7d0be21cc6b4" providerId="ADAL" clId="{5D71170C-9A7C-46FF-A53E-FE3170D9C633}" dt="2023-03-02T12:13:32.731" v="596" actId="931"/>
          <ac:spMkLst>
            <pc:docMk/>
            <pc:sldMk cId="106367284" sldId="260"/>
            <ac:spMk id="8" creationId="{75194EB1-82B8-7A84-F568-B9412BC555AF}"/>
          </ac:spMkLst>
        </pc:spChg>
        <pc:spChg chg="add mod">
          <ac:chgData name="Rebecca" userId="0358deb5-a43c-4868-9412-7d0be21cc6b4" providerId="ADAL" clId="{5D71170C-9A7C-46FF-A53E-FE3170D9C633}" dt="2023-03-02T12:15:18.006" v="624" actId="1076"/>
          <ac:spMkLst>
            <pc:docMk/>
            <pc:sldMk cId="106367284" sldId="260"/>
            <ac:spMk id="11" creationId="{90DA4FEB-E03C-D6FB-B5E3-8CFF96E4E9EC}"/>
          </ac:spMkLst>
        </pc:spChg>
        <pc:spChg chg="add mod">
          <ac:chgData name="Rebecca" userId="0358deb5-a43c-4868-9412-7d0be21cc6b4" providerId="ADAL" clId="{5D71170C-9A7C-46FF-A53E-FE3170D9C633}" dt="2023-03-02T12:32:46.660" v="814" actId="313"/>
          <ac:spMkLst>
            <pc:docMk/>
            <pc:sldMk cId="106367284" sldId="260"/>
            <ac:spMk id="12" creationId="{F4AE58C3-A313-0E07-1C7F-D4510EE2248F}"/>
          </ac:spMkLst>
        </pc:spChg>
        <pc:spChg chg="add mod">
          <ac:chgData name="Rebecca" userId="0358deb5-a43c-4868-9412-7d0be21cc6b4" providerId="ADAL" clId="{5D71170C-9A7C-46FF-A53E-FE3170D9C633}" dt="2023-03-02T12:32:41.401" v="812" actId="20577"/>
          <ac:spMkLst>
            <pc:docMk/>
            <pc:sldMk cId="106367284" sldId="260"/>
            <ac:spMk id="13" creationId="{8D720CED-7E47-839E-96A7-3D92336BBC77}"/>
          </ac:spMkLst>
        </pc:spChg>
        <pc:spChg chg="add mod">
          <ac:chgData name="Rebecca" userId="0358deb5-a43c-4868-9412-7d0be21cc6b4" providerId="ADAL" clId="{5D71170C-9A7C-46FF-A53E-FE3170D9C633}" dt="2023-03-02T13:52:31.216" v="1157" actId="1076"/>
          <ac:spMkLst>
            <pc:docMk/>
            <pc:sldMk cId="106367284" sldId="260"/>
            <ac:spMk id="14" creationId="{E319B613-058C-D588-2564-BF0286511C66}"/>
          </ac:spMkLst>
        </pc:spChg>
        <pc:spChg chg="add">
          <ac:chgData name="Rebecca" userId="0358deb5-a43c-4868-9412-7d0be21cc6b4" providerId="ADAL" clId="{5D71170C-9A7C-46FF-A53E-FE3170D9C633}" dt="2023-03-02T12:13:37.917" v="599" actId="26606"/>
          <ac:spMkLst>
            <pc:docMk/>
            <pc:sldMk cId="106367284" sldId="260"/>
            <ac:spMk id="15" creationId="{A2679492-7988-4050-9056-542444452411}"/>
          </ac:spMkLst>
        </pc:spChg>
        <pc:spChg chg="add">
          <ac:chgData name="Rebecca" userId="0358deb5-a43c-4868-9412-7d0be21cc6b4" providerId="ADAL" clId="{5D71170C-9A7C-46FF-A53E-FE3170D9C633}" dt="2023-03-02T12:13:37.917" v="599" actId="26606"/>
          <ac:spMkLst>
            <pc:docMk/>
            <pc:sldMk cId="106367284" sldId="260"/>
            <ac:spMk id="17" creationId="{B091B163-7D61-4891-ABCF-5C13D9C418D0}"/>
          </ac:spMkLst>
        </pc:spChg>
        <pc:picChg chg="add del mod">
          <ac:chgData name="Rebecca" userId="0358deb5-a43c-4868-9412-7d0be21cc6b4" providerId="ADAL" clId="{5D71170C-9A7C-46FF-A53E-FE3170D9C633}" dt="2023-03-02T12:13:22.521" v="595" actId="478"/>
          <ac:picMkLst>
            <pc:docMk/>
            <pc:sldMk cId="106367284" sldId="260"/>
            <ac:picMk id="5" creationId="{3B496260-20FB-E736-AEA1-1F3AD307280D}"/>
          </ac:picMkLst>
        </pc:picChg>
        <pc:picChg chg="add mod">
          <ac:chgData name="Rebecca" userId="0358deb5-a43c-4868-9412-7d0be21cc6b4" providerId="ADAL" clId="{5D71170C-9A7C-46FF-A53E-FE3170D9C633}" dt="2023-03-02T12:13:37.917" v="599" actId="26606"/>
          <ac:picMkLst>
            <pc:docMk/>
            <pc:sldMk cId="106367284" sldId="260"/>
            <ac:picMk id="10" creationId="{AAC45393-7F21-7109-AA11-B7FC5043BF26}"/>
          </ac:picMkLst>
        </pc:picChg>
        <pc:cxnChg chg="add">
          <ac:chgData name="Rebecca" userId="0358deb5-a43c-4868-9412-7d0be21cc6b4" providerId="ADAL" clId="{5D71170C-9A7C-46FF-A53E-FE3170D9C633}" dt="2023-03-02T12:13:37.917" v="599" actId="26606"/>
          <ac:cxnSpMkLst>
            <pc:docMk/>
            <pc:sldMk cId="106367284" sldId="260"/>
            <ac:cxnSpMk id="19" creationId="{C49DA8F6-BCC1-4447-B54C-57856834B94B}"/>
          </ac:cxnSpMkLst>
        </pc:cxnChg>
      </pc:sldChg>
      <pc:sldChg chg="addSp delSp modSp new mod ord setBg">
        <pc:chgData name="Rebecca" userId="0358deb5-a43c-4868-9412-7d0be21cc6b4" providerId="ADAL" clId="{5D71170C-9A7C-46FF-A53E-FE3170D9C633}" dt="2023-03-08T11:24:10.181" v="2158" actId="478"/>
        <pc:sldMkLst>
          <pc:docMk/>
          <pc:sldMk cId="3168358783" sldId="261"/>
        </pc:sldMkLst>
        <pc:spChg chg="del">
          <ac:chgData name="Rebecca" userId="0358deb5-a43c-4868-9412-7d0be21cc6b4" providerId="ADAL" clId="{5D71170C-9A7C-46FF-A53E-FE3170D9C633}" dt="2023-03-08T10:33:47.500" v="1169" actId="478"/>
          <ac:spMkLst>
            <pc:docMk/>
            <pc:sldMk cId="3168358783" sldId="261"/>
            <ac:spMk id="2" creationId="{8E73A1D8-B51E-FA83-23AF-0832CFF6652A}"/>
          </ac:spMkLst>
        </pc:spChg>
        <pc:spChg chg="del">
          <ac:chgData name="Rebecca" userId="0358deb5-a43c-4868-9412-7d0be21cc6b4" providerId="ADAL" clId="{5D71170C-9A7C-46FF-A53E-FE3170D9C633}" dt="2023-03-08T10:33:45.823" v="1168" actId="478"/>
          <ac:spMkLst>
            <pc:docMk/>
            <pc:sldMk cId="3168358783" sldId="261"/>
            <ac:spMk id="3" creationId="{19E544A8-A213-8D07-24BC-812E40FAAB65}"/>
          </ac:spMkLst>
        </pc:spChg>
        <pc:spChg chg="add mod">
          <ac:chgData name="Rebecca" userId="0358deb5-a43c-4868-9412-7d0be21cc6b4" providerId="ADAL" clId="{5D71170C-9A7C-46FF-A53E-FE3170D9C633}" dt="2023-03-08T11:17:46.302" v="2144"/>
          <ac:spMkLst>
            <pc:docMk/>
            <pc:sldMk cId="3168358783" sldId="261"/>
            <ac:spMk id="4" creationId="{66359A10-CE2C-5829-06F5-D01C1971C2EF}"/>
          </ac:spMkLst>
        </pc:spChg>
        <pc:spChg chg="add mod">
          <ac:chgData name="Rebecca" userId="0358deb5-a43c-4868-9412-7d0be21cc6b4" providerId="ADAL" clId="{5D71170C-9A7C-46FF-A53E-FE3170D9C633}" dt="2023-03-08T10:41:10.261" v="1566" actId="20577"/>
          <ac:spMkLst>
            <pc:docMk/>
            <pc:sldMk cId="3168358783" sldId="261"/>
            <ac:spMk id="5" creationId="{F3F0B44C-BDFC-A925-2B02-5272E76F99AD}"/>
          </ac:spMkLst>
        </pc:spChg>
        <pc:spChg chg="add del mod">
          <ac:chgData name="Rebecca" userId="0358deb5-a43c-4868-9412-7d0be21cc6b4" providerId="ADAL" clId="{5D71170C-9A7C-46FF-A53E-FE3170D9C633}" dt="2023-03-08T11:24:10.181" v="2158" actId="478"/>
          <ac:spMkLst>
            <pc:docMk/>
            <pc:sldMk cId="3168358783" sldId="261"/>
            <ac:spMk id="6" creationId="{EC5147BB-1B50-B273-3935-CC8ECC37E1A3}"/>
          </ac:spMkLst>
        </pc:spChg>
        <pc:spChg chg="add">
          <ac:chgData name="Rebecca" userId="0358deb5-a43c-4868-9412-7d0be21cc6b4" providerId="ADAL" clId="{5D71170C-9A7C-46FF-A53E-FE3170D9C633}" dt="2023-03-08T10:40:47.487" v="1564" actId="26606"/>
          <ac:spMkLst>
            <pc:docMk/>
            <pc:sldMk cId="3168358783" sldId="261"/>
            <ac:spMk id="10" creationId="{327D73B4-9F5C-4A64-A179-51B9500CB8B5}"/>
          </ac:spMkLst>
        </pc:spChg>
        <pc:spChg chg="add">
          <ac:chgData name="Rebecca" userId="0358deb5-a43c-4868-9412-7d0be21cc6b4" providerId="ADAL" clId="{5D71170C-9A7C-46FF-A53E-FE3170D9C633}" dt="2023-03-08T10:40:47.487" v="1564" actId="26606"/>
          <ac:spMkLst>
            <pc:docMk/>
            <pc:sldMk cId="3168358783" sldId="261"/>
            <ac:spMk id="12" creationId="{C1F06963-6374-4B48-844F-071A9BAAAE02}"/>
          </ac:spMkLst>
        </pc:spChg>
        <pc:spChg chg="add">
          <ac:chgData name="Rebecca" userId="0358deb5-a43c-4868-9412-7d0be21cc6b4" providerId="ADAL" clId="{5D71170C-9A7C-46FF-A53E-FE3170D9C633}" dt="2023-03-08T10:40:47.487" v="1564" actId="26606"/>
          <ac:spMkLst>
            <pc:docMk/>
            <pc:sldMk cId="3168358783" sldId="261"/>
            <ac:spMk id="14" creationId="{6CB927A4-E432-4310-9CD5-E89FF5063179}"/>
          </ac:spMkLst>
        </pc:spChg>
        <pc:spChg chg="add">
          <ac:chgData name="Rebecca" userId="0358deb5-a43c-4868-9412-7d0be21cc6b4" providerId="ADAL" clId="{5D71170C-9A7C-46FF-A53E-FE3170D9C633}" dt="2023-03-08T10:40:47.487" v="1564" actId="26606"/>
          <ac:spMkLst>
            <pc:docMk/>
            <pc:sldMk cId="3168358783" sldId="261"/>
            <ac:spMk id="16" creationId="{1453BF6C-B012-48B7-B4E8-6D7AC7C27D02}"/>
          </ac:spMkLst>
        </pc:spChg>
        <pc:spChg chg="add">
          <ac:chgData name="Rebecca" userId="0358deb5-a43c-4868-9412-7d0be21cc6b4" providerId="ADAL" clId="{5D71170C-9A7C-46FF-A53E-FE3170D9C633}" dt="2023-03-08T10:40:47.487" v="1564" actId="26606"/>
          <ac:spMkLst>
            <pc:docMk/>
            <pc:sldMk cId="3168358783" sldId="261"/>
            <ac:spMk id="18" creationId="{E3020543-B24B-4EC4-8FFC-8DD88EEA91A8}"/>
          </ac:spMkLst>
        </pc:spChg>
        <pc:cxnChg chg="add">
          <ac:chgData name="Rebecca" userId="0358deb5-a43c-4868-9412-7d0be21cc6b4" providerId="ADAL" clId="{5D71170C-9A7C-46FF-A53E-FE3170D9C633}" dt="2023-03-08T10:40:47.487" v="1564" actId="26606"/>
          <ac:cxnSpMkLst>
            <pc:docMk/>
            <pc:sldMk cId="3168358783" sldId="261"/>
            <ac:cxnSpMk id="20" creationId="{C49DA8F6-BCC1-4447-B54C-57856834B94B}"/>
          </ac:cxnSpMkLst>
        </pc:cxnChg>
      </pc:sldChg>
      <pc:sldChg chg="addSp delSp modSp new mod ord">
        <pc:chgData name="Rebecca" userId="0358deb5-a43c-4868-9412-7d0be21cc6b4" providerId="ADAL" clId="{5D71170C-9A7C-46FF-A53E-FE3170D9C633}" dt="2023-03-08T11:13:26.389" v="2118"/>
        <pc:sldMkLst>
          <pc:docMk/>
          <pc:sldMk cId="1815629140" sldId="262"/>
        </pc:sldMkLst>
        <pc:spChg chg="del mod">
          <ac:chgData name="Rebecca" userId="0358deb5-a43c-4868-9412-7d0be21cc6b4" providerId="ADAL" clId="{5D71170C-9A7C-46FF-A53E-FE3170D9C633}" dt="2023-03-08T11:02:53.054" v="2033" actId="478"/>
          <ac:spMkLst>
            <pc:docMk/>
            <pc:sldMk cId="1815629140" sldId="262"/>
            <ac:spMk id="2" creationId="{341DEC3B-ACBD-7B41-7628-BC4DE8828575}"/>
          </ac:spMkLst>
        </pc:spChg>
        <pc:spChg chg="del mod">
          <ac:chgData name="Rebecca" userId="0358deb5-a43c-4868-9412-7d0be21cc6b4" providerId="ADAL" clId="{5D71170C-9A7C-46FF-A53E-FE3170D9C633}" dt="2023-03-08T11:03:10.939" v="2053" actId="478"/>
          <ac:spMkLst>
            <pc:docMk/>
            <pc:sldMk cId="1815629140" sldId="262"/>
            <ac:spMk id="3" creationId="{874C347E-1DBA-F9E4-C3C4-96AA972BC6CB}"/>
          </ac:spMkLst>
        </pc:spChg>
        <pc:spChg chg="add mod">
          <ac:chgData name="Rebecca" userId="0358deb5-a43c-4868-9412-7d0be21cc6b4" providerId="ADAL" clId="{5D71170C-9A7C-46FF-A53E-FE3170D9C633}" dt="2023-03-08T10:39:40.951" v="1559" actId="1076"/>
          <ac:spMkLst>
            <pc:docMk/>
            <pc:sldMk cId="1815629140" sldId="262"/>
            <ac:spMk id="4" creationId="{C2AE451E-C5B5-5153-0B81-2A09660A8BDE}"/>
          </ac:spMkLst>
        </pc:spChg>
        <pc:spChg chg="add mod">
          <ac:chgData name="Rebecca" userId="0358deb5-a43c-4868-9412-7d0be21cc6b4" providerId="ADAL" clId="{5D71170C-9A7C-46FF-A53E-FE3170D9C633}" dt="2023-03-08T11:07:01.600" v="2092" actId="1076"/>
          <ac:spMkLst>
            <pc:docMk/>
            <pc:sldMk cId="1815629140" sldId="262"/>
            <ac:spMk id="6" creationId="{557ACED0-8C89-FBA0-87F5-88F50B6C3E5B}"/>
          </ac:spMkLst>
        </pc:spChg>
        <pc:spChg chg="add mod">
          <ac:chgData name="Rebecca" userId="0358deb5-a43c-4868-9412-7d0be21cc6b4" providerId="ADAL" clId="{5D71170C-9A7C-46FF-A53E-FE3170D9C633}" dt="2023-03-08T11:08:12.242" v="2100" actId="1076"/>
          <ac:spMkLst>
            <pc:docMk/>
            <pc:sldMk cId="1815629140" sldId="262"/>
            <ac:spMk id="15" creationId="{0B875195-BC43-CD74-712D-5EFDC1922B56}"/>
          </ac:spMkLst>
        </pc:spChg>
        <pc:spChg chg="add mod">
          <ac:chgData name="Rebecca" userId="0358deb5-a43c-4868-9412-7d0be21cc6b4" providerId="ADAL" clId="{5D71170C-9A7C-46FF-A53E-FE3170D9C633}" dt="2023-03-08T11:09:18.098" v="2109" actId="1076"/>
          <ac:spMkLst>
            <pc:docMk/>
            <pc:sldMk cId="1815629140" sldId="262"/>
            <ac:spMk id="16" creationId="{BB62059A-76D8-8378-BE13-6829B06426C8}"/>
          </ac:spMkLst>
        </pc:spChg>
        <pc:spChg chg="add mod">
          <ac:chgData name="Rebecca" userId="0358deb5-a43c-4868-9412-7d0be21cc6b4" providerId="ADAL" clId="{5D71170C-9A7C-46FF-A53E-FE3170D9C633}" dt="2023-03-08T11:09:42.712" v="2116" actId="1076"/>
          <ac:spMkLst>
            <pc:docMk/>
            <pc:sldMk cId="1815629140" sldId="262"/>
            <ac:spMk id="17" creationId="{FBA5914E-216E-34C9-B262-0D746EAAB004}"/>
          </ac:spMkLst>
        </pc:spChg>
        <pc:picChg chg="add mod">
          <ac:chgData name="Rebecca" userId="0358deb5-a43c-4868-9412-7d0be21cc6b4" providerId="ADAL" clId="{5D71170C-9A7C-46FF-A53E-FE3170D9C633}" dt="2023-03-08T11:06:48.983" v="2091" actId="1076"/>
          <ac:picMkLst>
            <pc:docMk/>
            <pc:sldMk cId="1815629140" sldId="262"/>
            <ac:picMk id="8" creationId="{A7DB3983-33AE-7E15-5B18-927851B9FBF1}"/>
          </ac:picMkLst>
        </pc:picChg>
        <pc:picChg chg="add mod">
          <ac:chgData name="Rebecca" userId="0358deb5-a43c-4868-9412-7d0be21cc6b4" providerId="ADAL" clId="{5D71170C-9A7C-46FF-A53E-FE3170D9C633}" dt="2023-03-08T11:06:47.678" v="2090" actId="1076"/>
          <ac:picMkLst>
            <pc:docMk/>
            <pc:sldMk cId="1815629140" sldId="262"/>
            <ac:picMk id="10" creationId="{8B4EEF23-882D-980F-2718-920524D1D829}"/>
          </ac:picMkLst>
        </pc:picChg>
        <pc:picChg chg="add del mod">
          <ac:chgData name="Rebecca" userId="0358deb5-a43c-4868-9412-7d0be21cc6b4" providerId="ADAL" clId="{5D71170C-9A7C-46FF-A53E-FE3170D9C633}" dt="2023-03-08T11:05:52.004" v="2082" actId="478"/>
          <ac:picMkLst>
            <pc:docMk/>
            <pc:sldMk cId="1815629140" sldId="262"/>
            <ac:picMk id="12" creationId="{1FDD9E79-A255-9885-79E0-F43A7F0B44D4}"/>
          </ac:picMkLst>
        </pc:picChg>
        <pc:picChg chg="add mod">
          <ac:chgData name="Rebecca" userId="0358deb5-a43c-4868-9412-7d0be21cc6b4" providerId="ADAL" clId="{5D71170C-9A7C-46FF-A53E-FE3170D9C633}" dt="2023-03-08T11:06:45.946" v="2089" actId="1076"/>
          <ac:picMkLst>
            <pc:docMk/>
            <pc:sldMk cId="1815629140" sldId="262"/>
            <ac:picMk id="14" creationId="{1D964BCD-9829-D34C-F3E7-5B17E8B69913}"/>
          </ac:picMkLst>
        </pc:picChg>
      </pc:sldChg>
      <pc:sldChg chg="addSp delSp modSp new mod setBg">
        <pc:chgData name="Rebecca" userId="0358deb5-a43c-4868-9412-7d0be21cc6b4" providerId="ADAL" clId="{5D71170C-9A7C-46FF-A53E-FE3170D9C633}" dt="2023-03-08T11:34:18.892" v="2256" actId="20577"/>
        <pc:sldMkLst>
          <pc:docMk/>
          <pc:sldMk cId="4280634153" sldId="263"/>
        </pc:sldMkLst>
        <pc:spChg chg="del">
          <ac:chgData name="Rebecca" userId="0358deb5-a43c-4868-9412-7d0be21cc6b4" providerId="ADAL" clId="{5D71170C-9A7C-46FF-A53E-FE3170D9C633}" dt="2023-03-08T10:42:28.926" v="1571" actId="478"/>
          <ac:spMkLst>
            <pc:docMk/>
            <pc:sldMk cId="4280634153" sldId="263"/>
            <ac:spMk id="2" creationId="{5DD39C32-8B6A-1516-F375-9B87FCEC1098}"/>
          </ac:spMkLst>
        </pc:spChg>
        <pc:spChg chg="del">
          <ac:chgData name="Rebecca" userId="0358deb5-a43c-4868-9412-7d0be21cc6b4" providerId="ADAL" clId="{5D71170C-9A7C-46FF-A53E-FE3170D9C633}" dt="2023-03-08T10:47:54.077" v="1572" actId="26606"/>
          <ac:spMkLst>
            <pc:docMk/>
            <pc:sldMk cId="4280634153" sldId="263"/>
            <ac:spMk id="3" creationId="{18BE589C-7D08-188A-CC3F-1E5A137ED38D}"/>
          </ac:spMkLst>
        </pc:spChg>
        <pc:spChg chg="add mod">
          <ac:chgData name="Rebecca" userId="0358deb5-a43c-4868-9412-7d0be21cc6b4" providerId="ADAL" clId="{5D71170C-9A7C-46FF-A53E-FE3170D9C633}" dt="2023-03-08T10:59:12.191" v="2008" actId="255"/>
          <ac:spMkLst>
            <pc:docMk/>
            <pc:sldMk cId="4280634153" sldId="263"/>
            <ac:spMk id="4" creationId="{7D67E6F2-27EF-65BF-62FE-D8BCBF8736FF}"/>
          </ac:spMkLst>
        </pc:spChg>
        <pc:spChg chg="add mod">
          <ac:chgData name="Rebecca" userId="0358deb5-a43c-4868-9412-7d0be21cc6b4" providerId="ADAL" clId="{5D71170C-9A7C-46FF-A53E-FE3170D9C633}" dt="2023-03-08T11:34:18.892" v="2256" actId="20577"/>
          <ac:spMkLst>
            <pc:docMk/>
            <pc:sldMk cId="4280634153" sldId="263"/>
            <ac:spMk id="5" creationId="{DECDA626-A149-8E23-4BB9-173DA71F21C8}"/>
          </ac:spMkLst>
        </pc:spChg>
        <pc:spChg chg="add mod">
          <ac:chgData name="Rebecca" userId="0358deb5-a43c-4868-9412-7d0be21cc6b4" providerId="ADAL" clId="{5D71170C-9A7C-46FF-A53E-FE3170D9C633}" dt="2023-03-08T11:24:03.819" v="2156" actId="20577"/>
          <ac:spMkLst>
            <pc:docMk/>
            <pc:sldMk cId="4280634153" sldId="263"/>
            <ac:spMk id="6" creationId="{3547B283-B213-64C8-34D5-2E3CC9C1449B}"/>
          </ac:spMkLst>
        </pc:spChg>
        <pc:spChg chg="add">
          <ac:chgData name="Rebecca" userId="0358deb5-a43c-4868-9412-7d0be21cc6b4" providerId="ADAL" clId="{5D71170C-9A7C-46FF-A53E-FE3170D9C633}" dt="2023-03-08T10:47:54.077" v="1572" actId="26606"/>
          <ac:spMkLst>
            <pc:docMk/>
            <pc:sldMk cId="4280634153" sldId="263"/>
            <ac:spMk id="10" creationId="{8F9CBE3F-79A8-4F8F-88D9-DAD03D0D281F}"/>
          </ac:spMkLst>
        </pc:spChg>
        <pc:spChg chg="add">
          <ac:chgData name="Rebecca" userId="0358deb5-a43c-4868-9412-7d0be21cc6b4" providerId="ADAL" clId="{5D71170C-9A7C-46FF-A53E-FE3170D9C633}" dt="2023-03-08T10:47:54.077" v="1572" actId="26606"/>
          <ac:spMkLst>
            <pc:docMk/>
            <pc:sldMk cId="4280634153" sldId="263"/>
            <ac:spMk id="12" creationId="{508BEF50-7B1E-49A4-BC19-5F4F1D755E64}"/>
          </ac:spMkLst>
        </pc:spChg>
        <pc:spChg chg="add">
          <ac:chgData name="Rebecca" userId="0358deb5-a43c-4868-9412-7d0be21cc6b4" providerId="ADAL" clId="{5D71170C-9A7C-46FF-A53E-FE3170D9C633}" dt="2023-03-08T10:47:54.077" v="1572" actId="26606"/>
          <ac:spMkLst>
            <pc:docMk/>
            <pc:sldMk cId="4280634153" sldId="263"/>
            <ac:spMk id="14" creationId="{C5CB530E-515E-412C-9DF1-5F8FFBD6F383}"/>
          </ac:spMkLst>
        </pc:spChg>
        <pc:spChg chg="add">
          <ac:chgData name="Rebecca" userId="0358deb5-a43c-4868-9412-7d0be21cc6b4" providerId="ADAL" clId="{5D71170C-9A7C-46FF-A53E-FE3170D9C633}" dt="2023-03-08T10:47:54.077" v="1572" actId="26606"/>
          <ac:spMkLst>
            <pc:docMk/>
            <pc:sldMk cId="4280634153" sldId="263"/>
            <ac:spMk id="16" creationId="{AEA7509D-F04F-40CB-A0B3-EEF16499CC9F}"/>
          </ac:spMkLst>
        </pc:spChg>
        <pc:spChg chg="add">
          <ac:chgData name="Rebecca" userId="0358deb5-a43c-4868-9412-7d0be21cc6b4" providerId="ADAL" clId="{5D71170C-9A7C-46FF-A53E-FE3170D9C633}" dt="2023-03-08T10:47:54.077" v="1572" actId="26606"/>
          <ac:spMkLst>
            <pc:docMk/>
            <pc:sldMk cId="4280634153" sldId="263"/>
            <ac:spMk id="18" creationId="{C39ADB8F-D187-49D7-BDCF-C1B6DC727068}"/>
          </ac:spMkLst>
        </pc:spChg>
        <pc:spChg chg="add">
          <ac:chgData name="Rebecca" userId="0358deb5-a43c-4868-9412-7d0be21cc6b4" providerId="ADAL" clId="{5D71170C-9A7C-46FF-A53E-FE3170D9C633}" dt="2023-03-08T10:47:54.077" v="1572" actId="26606"/>
          <ac:spMkLst>
            <pc:docMk/>
            <pc:sldMk cId="4280634153" sldId="263"/>
            <ac:spMk id="20" creationId="{712D4376-A578-4FF1-94FC-245E7A6A489F}"/>
          </ac:spMkLst>
        </pc:spChg>
        <pc:spChg chg="add">
          <ac:chgData name="Rebecca" userId="0358deb5-a43c-4868-9412-7d0be21cc6b4" providerId="ADAL" clId="{5D71170C-9A7C-46FF-A53E-FE3170D9C633}" dt="2023-03-08T10:47:54.077" v="1572" actId="26606"/>
          <ac:spMkLst>
            <pc:docMk/>
            <pc:sldMk cId="4280634153" sldId="263"/>
            <ac:spMk id="22" creationId="{3FBAD350-5664-4811-A208-657FB882D350}"/>
          </ac:spMkLst>
        </pc:spChg>
        <pc:cxnChg chg="add">
          <ac:chgData name="Rebecca" userId="0358deb5-a43c-4868-9412-7d0be21cc6b4" providerId="ADAL" clId="{5D71170C-9A7C-46FF-A53E-FE3170D9C633}" dt="2023-03-08T10:47:54.077" v="1572" actId="26606"/>
          <ac:cxnSpMkLst>
            <pc:docMk/>
            <pc:sldMk cId="4280634153" sldId="263"/>
            <ac:cxnSpMk id="8" creationId="{D1B787A8-0D67-4B7E-9B48-86BD906AB6B5}"/>
          </ac:cxnSpMkLst>
        </pc:cxnChg>
        <pc:cxnChg chg="add">
          <ac:chgData name="Rebecca" userId="0358deb5-a43c-4868-9412-7d0be21cc6b4" providerId="ADAL" clId="{5D71170C-9A7C-46FF-A53E-FE3170D9C633}" dt="2023-03-08T10:47:54.077" v="1572" actId="26606"/>
          <ac:cxnSpMkLst>
            <pc:docMk/>
            <pc:sldMk cId="4280634153" sldId="263"/>
            <ac:cxnSpMk id="24" creationId="{56020367-4FD5-4596-8E10-C5F095CD8DBF}"/>
          </ac:cxnSpMkLst>
        </pc:cxnChg>
      </pc:sldChg>
      <pc:sldChg chg="addSp delSp modSp new mod setBg">
        <pc:chgData name="Rebecca" userId="0358deb5-a43c-4868-9412-7d0be21cc6b4" providerId="ADAL" clId="{5D71170C-9A7C-46FF-A53E-FE3170D9C633}" dt="2023-03-08T10:58:34.471" v="2006" actId="26606"/>
        <pc:sldMkLst>
          <pc:docMk/>
          <pc:sldMk cId="1460132638" sldId="264"/>
        </pc:sldMkLst>
        <pc:spChg chg="mod">
          <ac:chgData name="Rebecca" userId="0358deb5-a43c-4868-9412-7d0be21cc6b4" providerId="ADAL" clId="{5D71170C-9A7C-46FF-A53E-FE3170D9C633}" dt="2023-03-08T10:58:34.471" v="2006" actId="26606"/>
          <ac:spMkLst>
            <pc:docMk/>
            <pc:sldMk cId="1460132638" sldId="264"/>
            <ac:spMk id="2" creationId="{4BC5A934-8B8F-A832-12F3-16EC2809E8DD}"/>
          </ac:spMkLst>
        </pc:spChg>
        <pc:spChg chg="add del mod">
          <ac:chgData name="Rebecca" userId="0358deb5-a43c-4868-9412-7d0be21cc6b4" providerId="ADAL" clId="{5D71170C-9A7C-46FF-A53E-FE3170D9C633}" dt="2023-03-08T10:58:34.471" v="2006" actId="26606"/>
          <ac:spMkLst>
            <pc:docMk/>
            <pc:sldMk cId="1460132638" sldId="264"/>
            <ac:spMk id="3" creationId="{576DBE7E-C101-F326-4FE0-5D807251B98F}"/>
          </ac:spMkLst>
        </pc:spChg>
        <pc:spChg chg="add del">
          <ac:chgData name="Rebecca" userId="0358deb5-a43c-4868-9412-7d0be21cc6b4" providerId="ADAL" clId="{5D71170C-9A7C-46FF-A53E-FE3170D9C633}" dt="2023-03-08T10:53:18.192" v="1816" actId="26606"/>
          <ac:spMkLst>
            <pc:docMk/>
            <pc:sldMk cId="1460132638" sldId="264"/>
            <ac:spMk id="8" creationId="{A2679492-7988-4050-9056-542444452411}"/>
          </ac:spMkLst>
        </pc:spChg>
        <pc:spChg chg="add del">
          <ac:chgData name="Rebecca" userId="0358deb5-a43c-4868-9412-7d0be21cc6b4" providerId="ADAL" clId="{5D71170C-9A7C-46FF-A53E-FE3170D9C633}" dt="2023-03-08T10:53:18.192" v="1816" actId="26606"/>
          <ac:spMkLst>
            <pc:docMk/>
            <pc:sldMk cId="1460132638" sldId="264"/>
            <ac:spMk id="10" creationId="{B091B163-7D61-4891-ABCF-5C13D9C418D0}"/>
          </ac:spMkLst>
        </pc:spChg>
        <pc:spChg chg="add del">
          <ac:chgData name="Rebecca" userId="0358deb5-a43c-4868-9412-7d0be21cc6b4" providerId="ADAL" clId="{5D71170C-9A7C-46FF-A53E-FE3170D9C633}" dt="2023-03-08T10:53:18.192" v="1816" actId="26606"/>
          <ac:spMkLst>
            <pc:docMk/>
            <pc:sldMk cId="1460132638" sldId="264"/>
            <ac:spMk id="12" creationId="{6CB927A4-E432-4310-9CD5-E89FF5063179}"/>
          </ac:spMkLst>
        </pc:spChg>
        <pc:spChg chg="add del">
          <ac:chgData name="Rebecca" userId="0358deb5-a43c-4868-9412-7d0be21cc6b4" providerId="ADAL" clId="{5D71170C-9A7C-46FF-A53E-FE3170D9C633}" dt="2023-03-08T10:53:18.192" v="1816" actId="26606"/>
          <ac:spMkLst>
            <pc:docMk/>
            <pc:sldMk cId="1460132638" sldId="264"/>
            <ac:spMk id="14" creationId="{E3020543-B24B-4EC4-8FFC-8DD88EEA91A8}"/>
          </ac:spMkLst>
        </pc:spChg>
        <pc:spChg chg="add del">
          <ac:chgData name="Rebecca" userId="0358deb5-a43c-4868-9412-7d0be21cc6b4" providerId="ADAL" clId="{5D71170C-9A7C-46FF-A53E-FE3170D9C633}" dt="2023-03-08T10:53:18.192" v="1816" actId="26606"/>
          <ac:spMkLst>
            <pc:docMk/>
            <pc:sldMk cId="1460132638" sldId="264"/>
            <ac:spMk id="16" creationId="{1453BF6C-B012-48B7-B4E8-6D7AC7C27D02}"/>
          </ac:spMkLst>
        </pc:spChg>
        <pc:spChg chg="add del">
          <ac:chgData name="Rebecca" userId="0358deb5-a43c-4868-9412-7d0be21cc6b4" providerId="ADAL" clId="{5D71170C-9A7C-46FF-A53E-FE3170D9C633}" dt="2023-03-08T10:58:34.471" v="2006" actId="26606"/>
          <ac:spMkLst>
            <pc:docMk/>
            <pc:sldMk cId="1460132638" sldId="264"/>
            <ac:spMk id="20" creationId="{327D73B4-9F5C-4A64-A179-51B9500CB8B5}"/>
          </ac:spMkLst>
        </pc:spChg>
        <pc:spChg chg="add del">
          <ac:chgData name="Rebecca" userId="0358deb5-a43c-4868-9412-7d0be21cc6b4" providerId="ADAL" clId="{5D71170C-9A7C-46FF-A53E-FE3170D9C633}" dt="2023-03-08T10:58:34.471" v="2006" actId="26606"/>
          <ac:spMkLst>
            <pc:docMk/>
            <pc:sldMk cId="1460132638" sldId="264"/>
            <ac:spMk id="21" creationId="{C1F06963-6374-4B48-844F-071A9BAAAE02}"/>
          </ac:spMkLst>
        </pc:spChg>
        <pc:spChg chg="add del">
          <ac:chgData name="Rebecca" userId="0358deb5-a43c-4868-9412-7d0be21cc6b4" providerId="ADAL" clId="{5D71170C-9A7C-46FF-A53E-FE3170D9C633}" dt="2023-03-08T10:58:34.471" v="2006" actId="26606"/>
          <ac:spMkLst>
            <pc:docMk/>
            <pc:sldMk cId="1460132638" sldId="264"/>
            <ac:spMk id="22" creationId="{6CB927A4-E432-4310-9CD5-E89FF5063179}"/>
          </ac:spMkLst>
        </pc:spChg>
        <pc:spChg chg="add del">
          <ac:chgData name="Rebecca" userId="0358deb5-a43c-4868-9412-7d0be21cc6b4" providerId="ADAL" clId="{5D71170C-9A7C-46FF-A53E-FE3170D9C633}" dt="2023-03-08T10:58:34.471" v="2006" actId="26606"/>
          <ac:spMkLst>
            <pc:docMk/>
            <pc:sldMk cId="1460132638" sldId="264"/>
            <ac:spMk id="23" creationId="{1453BF6C-B012-48B7-B4E8-6D7AC7C27D02}"/>
          </ac:spMkLst>
        </pc:spChg>
        <pc:spChg chg="add del">
          <ac:chgData name="Rebecca" userId="0358deb5-a43c-4868-9412-7d0be21cc6b4" providerId="ADAL" clId="{5D71170C-9A7C-46FF-A53E-FE3170D9C633}" dt="2023-03-08T10:58:34.471" v="2006" actId="26606"/>
          <ac:spMkLst>
            <pc:docMk/>
            <pc:sldMk cId="1460132638" sldId="264"/>
            <ac:spMk id="24" creationId="{E3020543-B24B-4EC4-8FFC-8DD88EEA91A8}"/>
          </ac:spMkLst>
        </pc:spChg>
        <pc:spChg chg="add del">
          <ac:chgData name="Rebecca" userId="0358deb5-a43c-4868-9412-7d0be21cc6b4" providerId="ADAL" clId="{5D71170C-9A7C-46FF-A53E-FE3170D9C633}" dt="2023-03-08T10:58:25.684" v="1999" actId="26606"/>
          <ac:spMkLst>
            <pc:docMk/>
            <pc:sldMk cId="1460132638" sldId="264"/>
            <ac:spMk id="31" creationId="{2659FDB4-FCBE-4A89-B46D-43D4FA54464D}"/>
          </ac:spMkLst>
        </pc:spChg>
        <pc:spChg chg="add del">
          <ac:chgData name="Rebecca" userId="0358deb5-a43c-4868-9412-7d0be21cc6b4" providerId="ADAL" clId="{5D71170C-9A7C-46FF-A53E-FE3170D9C633}" dt="2023-03-08T10:58:25.684" v="1999" actId="26606"/>
          <ac:spMkLst>
            <pc:docMk/>
            <pc:sldMk cId="1460132638" sldId="264"/>
            <ac:spMk id="35" creationId="{58BDB0EE-D238-415B-9ED8-62AA6AB2AAD1}"/>
          </ac:spMkLst>
        </pc:spChg>
        <pc:spChg chg="add del">
          <ac:chgData name="Rebecca" userId="0358deb5-a43c-4868-9412-7d0be21cc6b4" providerId="ADAL" clId="{5D71170C-9A7C-46FF-A53E-FE3170D9C633}" dt="2023-03-08T10:58:25.684" v="1999" actId="26606"/>
          <ac:spMkLst>
            <pc:docMk/>
            <pc:sldMk cId="1460132638" sldId="264"/>
            <ac:spMk id="37" creationId="{C5B55FC3-961D-4325-82F1-DE92B0D04E03}"/>
          </ac:spMkLst>
        </pc:spChg>
        <pc:spChg chg="add del">
          <ac:chgData name="Rebecca" userId="0358deb5-a43c-4868-9412-7d0be21cc6b4" providerId="ADAL" clId="{5D71170C-9A7C-46FF-A53E-FE3170D9C633}" dt="2023-03-08T10:58:25.684" v="1999" actId="26606"/>
          <ac:spMkLst>
            <pc:docMk/>
            <pc:sldMk cId="1460132638" sldId="264"/>
            <ac:spMk id="39" creationId="{4C8AB332-D09E-4F28-943C-DABDD4716A3C}"/>
          </ac:spMkLst>
        </pc:spChg>
        <pc:spChg chg="add del">
          <ac:chgData name="Rebecca" userId="0358deb5-a43c-4868-9412-7d0be21cc6b4" providerId="ADAL" clId="{5D71170C-9A7C-46FF-A53E-FE3170D9C633}" dt="2023-03-08T10:58:30.899" v="2001" actId="26606"/>
          <ac:spMkLst>
            <pc:docMk/>
            <pc:sldMk cId="1460132638" sldId="264"/>
            <ac:spMk id="41" creationId="{2659FDB4-FCBE-4A89-B46D-43D4FA54464D}"/>
          </ac:spMkLst>
        </pc:spChg>
        <pc:spChg chg="add del">
          <ac:chgData name="Rebecca" userId="0358deb5-a43c-4868-9412-7d0be21cc6b4" providerId="ADAL" clId="{5D71170C-9A7C-46FF-A53E-FE3170D9C633}" dt="2023-03-08T10:58:32.960" v="2003" actId="26606"/>
          <ac:spMkLst>
            <pc:docMk/>
            <pc:sldMk cId="1460132638" sldId="264"/>
            <ac:spMk id="45" creationId="{383F4F3A-DF89-453C-A499-8C259F6A2F13}"/>
          </ac:spMkLst>
        </pc:spChg>
        <pc:spChg chg="add del">
          <ac:chgData name="Rebecca" userId="0358deb5-a43c-4868-9412-7d0be21cc6b4" providerId="ADAL" clId="{5D71170C-9A7C-46FF-A53E-FE3170D9C633}" dt="2023-03-08T10:58:32.960" v="2003" actId="26606"/>
          <ac:spMkLst>
            <pc:docMk/>
            <pc:sldMk cId="1460132638" sldId="264"/>
            <ac:spMk id="46" creationId="{58BDB0EE-D238-415B-9ED8-62AA6AB2AAD1}"/>
          </ac:spMkLst>
        </pc:spChg>
        <pc:spChg chg="add del">
          <ac:chgData name="Rebecca" userId="0358deb5-a43c-4868-9412-7d0be21cc6b4" providerId="ADAL" clId="{5D71170C-9A7C-46FF-A53E-FE3170D9C633}" dt="2023-03-08T10:58:32.960" v="2003" actId="26606"/>
          <ac:spMkLst>
            <pc:docMk/>
            <pc:sldMk cId="1460132638" sldId="264"/>
            <ac:spMk id="47" creationId="{C5B55FC3-961D-4325-82F1-DE92B0D04E03}"/>
          </ac:spMkLst>
        </pc:spChg>
        <pc:spChg chg="add del">
          <ac:chgData name="Rebecca" userId="0358deb5-a43c-4868-9412-7d0be21cc6b4" providerId="ADAL" clId="{5D71170C-9A7C-46FF-A53E-FE3170D9C633}" dt="2023-03-08T10:58:32.960" v="2003" actId="26606"/>
          <ac:spMkLst>
            <pc:docMk/>
            <pc:sldMk cId="1460132638" sldId="264"/>
            <ac:spMk id="49" creationId="{4C8AB332-D09E-4F28-943C-DABDD4716A3C}"/>
          </ac:spMkLst>
        </pc:spChg>
        <pc:spChg chg="add del">
          <ac:chgData name="Rebecca" userId="0358deb5-a43c-4868-9412-7d0be21cc6b4" providerId="ADAL" clId="{5D71170C-9A7C-46FF-A53E-FE3170D9C633}" dt="2023-03-08T10:58:34.449" v="2005" actId="26606"/>
          <ac:spMkLst>
            <pc:docMk/>
            <pc:sldMk cId="1460132638" sldId="264"/>
            <ac:spMk id="52" creationId="{383F4F3A-DF89-453C-A499-8C259F6A2F13}"/>
          </ac:spMkLst>
        </pc:spChg>
        <pc:spChg chg="add del">
          <ac:chgData name="Rebecca" userId="0358deb5-a43c-4868-9412-7d0be21cc6b4" providerId="ADAL" clId="{5D71170C-9A7C-46FF-A53E-FE3170D9C633}" dt="2023-03-08T10:58:34.449" v="2005" actId="26606"/>
          <ac:spMkLst>
            <pc:docMk/>
            <pc:sldMk cId="1460132638" sldId="264"/>
            <ac:spMk id="53" creationId="{58BDB0EE-D238-415B-9ED8-62AA6AB2AAD1}"/>
          </ac:spMkLst>
        </pc:spChg>
        <pc:spChg chg="add del">
          <ac:chgData name="Rebecca" userId="0358deb5-a43c-4868-9412-7d0be21cc6b4" providerId="ADAL" clId="{5D71170C-9A7C-46FF-A53E-FE3170D9C633}" dt="2023-03-08T10:58:34.449" v="2005" actId="26606"/>
          <ac:spMkLst>
            <pc:docMk/>
            <pc:sldMk cId="1460132638" sldId="264"/>
            <ac:spMk id="54" creationId="{C5B55FC3-961D-4325-82F1-DE92B0D04E03}"/>
          </ac:spMkLst>
        </pc:spChg>
        <pc:spChg chg="add del">
          <ac:chgData name="Rebecca" userId="0358deb5-a43c-4868-9412-7d0be21cc6b4" providerId="ADAL" clId="{5D71170C-9A7C-46FF-A53E-FE3170D9C633}" dt="2023-03-08T10:58:34.449" v="2005" actId="26606"/>
          <ac:spMkLst>
            <pc:docMk/>
            <pc:sldMk cId="1460132638" sldId="264"/>
            <ac:spMk id="56" creationId="{4C8AB332-D09E-4F28-943C-DABDD4716A3C}"/>
          </ac:spMkLst>
        </pc:spChg>
        <pc:spChg chg="add">
          <ac:chgData name="Rebecca" userId="0358deb5-a43c-4868-9412-7d0be21cc6b4" providerId="ADAL" clId="{5D71170C-9A7C-46FF-A53E-FE3170D9C633}" dt="2023-03-08T10:58:34.471" v="2006" actId="26606"/>
          <ac:spMkLst>
            <pc:docMk/>
            <pc:sldMk cId="1460132638" sldId="264"/>
            <ac:spMk id="59" creationId="{16AC3602-3348-4F31-9E43-076B03514ECB}"/>
          </ac:spMkLst>
        </pc:spChg>
        <pc:spChg chg="add">
          <ac:chgData name="Rebecca" userId="0358deb5-a43c-4868-9412-7d0be21cc6b4" providerId="ADAL" clId="{5D71170C-9A7C-46FF-A53E-FE3170D9C633}" dt="2023-03-08T10:58:34.471" v="2006" actId="26606"/>
          <ac:spMkLst>
            <pc:docMk/>
            <pc:sldMk cId="1460132638" sldId="264"/>
            <ac:spMk id="60" creationId="{394094B0-A6C9-44BE-9042-66EF0612F625}"/>
          </ac:spMkLst>
        </pc:spChg>
        <pc:spChg chg="add">
          <ac:chgData name="Rebecca" userId="0358deb5-a43c-4868-9412-7d0be21cc6b4" providerId="ADAL" clId="{5D71170C-9A7C-46FF-A53E-FE3170D9C633}" dt="2023-03-08T10:58:34.471" v="2006" actId="26606"/>
          <ac:spMkLst>
            <pc:docMk/>
            <pc:sldMk cId="1460132638" sldId="264"/>
            <ac:spMk id="61" creationId="{64C2CA96-0B16-4AA7-B340-33044D238597}"/>
          </ac:spMkLst>
        </pc:spChg>
        <pc:spChg chg="add">
          <ac:chgData name="Rebecca" userId="0358deb5-a43c-4868-9412-7d0be21cc6b4" providerId="ADAL" clId="{5D71170C-9A7C-46FF-A53E-FE3170D9C633}" dt="2023-03-08T10:58:34.471" v="2006" actId="26606"/>
          <ac:spMkLst>
            <pc:docMk/>
            <pc:sldMk cId="1460132638" sldId="264"/>
            <ac:spMk id="63" creationId="{1D50D7A8-F1D5-4306-8A9B-DD7A73EB8BCE}"/>
          </ac:spMkLst>
        </pc:spChg>
        <pc:graphicFrameChg chg="add del">
          <ac:chgData name="Rebecca" userId="0358deb5-a43c-4868-9412-7d0be21cc6b4" providerId="ADAL" clId="{5D71170C-9A7C-46FF-A53E-FE3170D9C633}" dt="2023-03-08T10:58:25.684" v="1999" actId="26606"/>
          <ac:graphicFrameMkLst>
            <pc:docMk/>
            <pc:sldMk cId="1460132638" sldId="264"/>
            <ac:graphicFrameMk id="27" creationId="{9572055B-7173-ED3F-7796-40DC33AB1BA5}"/>
          </ac:graphicFrameMkLst>
        </pc:graphicFrameChg>
        <pc:graphicFrameChg chg="add del">
          <ac:chgData name="Rebecca" userId="0358deb5-a43c-4868-9412-7d0be21cc6b4" providerId="ADAL" clId="{5D71170C-9A7C-46FF-A53E-FE3170D9C633}" dt="2023-03-08T10:58:30.899" v="2001" actId="26606"/>
          <ac:graphicFrameMkLst>
            <pc:docMk/>
            <pc:sldMk cId="1460132638" sldId="264"/>
            <ac:graphicFrameMk id="43" creationId="{B3B62CB7-917C-6A10-9474-F574AB2990F9}"/>
          </ac:graphicFrameMkLst>
        </pc:graphicFrameChg>
        <pc:graphicFrameChg chg="add del">
          <ac:chgData name="Rebecca" userId="0358deb5-a43c-4868-9412-7d0be21cc6b4" providerId="ADAL" clId="{5D71170C-9A7C-46FF-A53E-FE3170D9C633}" dt="2023-03-08T10:58:32.960" v="2003" actId="26606"/>
          <ac:graphicFrameMkLst>
            <pc:docMk/>
            <pc:sldMk cId="1460132638" sldId="264"/>
            <ac:graphicFrameMk id="50" creationId="{6A88AED7-8D21-2531-B2EB-A2BC80379946}"/>
          </ac:graphicFrameMkLst>
        </pc:graphicFrameChg>
        <pc:graphicFrameChg chg="add del">
          <ac:chgData name="Rebecca" userId="0358deb5-a43c-4868-9412-7d0be21cc6b4" providerId="ADAL" clId="{5D71170C-9A7C-46FF-A53E-FE3170D9C633}" dt="2023-03-08T10:58:34.449" v="2005" actId="26606"/>
          <ac:graphicFrameMkLst>
            <pc:docMk/>
            <pc:sldMk cId="1460132638" sldId="264"/>
            <ac:graphicFrameMk id="57" creationId="{F0EF24E2-4646-37E6-AA6A-6535F060BC30}"/>
          </ac:graphicFrameMkLst>
        </pc:graphicFrameChg>
        <pc:graphicFrameChg chg="add">
          <ac:chgData name="Rebecca" userId="0358deb5-a43c-4868-9412-7d0be21cc6b4" providerId="ADAL" clId="{5D71170C-9A7C-46FF-A53E-FE3170D9C633}" dt="2023-03-08T10:58:34.471" v="2006" actId="26606"/>
          <ac:graphicFrameMkLst>
            <pc:docMk/>
            <pc:sldMk cId="1460132638" sldId="264"/>
            <ac:graphicFrameMk id="64" creationId="{FDF47784-EB1C-D9DA-0198-EAFB0752D0B2}"/>
          </ac:graphicFrameMkLst>
        </pc:graphicFrameChg>
        <pc:cxnChg chg="add del">
          <ac:chgData name="Rebecca" userId="0358deb5-a43c-4868-9412-7d0be21cc6b4" providerId="ADAL" clId="{5D71170C-9A7C-46FF-A53E-FE3170D9C633}" dt="2023-03-08T10:53:18.192" v="1816" actId="26606"/>
          <ac:cxnSpMkLst>
            <pc:docMk/>
            <pc:sldMk cId="1460132638" sldId="264"/>
            <ac:cxnSpMk id="18" creationId="{C49DA8F6-BCC1-4447-B54C-57856834B94B}"/>
          </ac:cxnSpMkLst>
        </pc:cxnChg>
        <pc:cxnChg chg="add del">
          <ac:chgData name="Rebecca" userId="0358deb5-a43c-4868-9412-7d0be21cc6b4" providerId="ADAL" clId="{5D71170C-9A7C-46FF-A53E-FE3170D9C633}" dt="2023-03-08T10:58:34.471" v="2006" actId="26606"/>
          <ac:cxnSpMkLst>
            <pc:docMk/>
            <pc:sldMk cId="1460132638" sldId="264"/>
            <ac:cxnSpMk id="25" creationId="{C49DA8F6-BCC1-4447-B54C-57856834B94B}"/>
          </ac:cxnSpMkLst>
        </pc:cxnChg>
        <pc:cxnChg chg="add del">
          <ac:chgData name="Rebecca" userId="0358deb5-a43c-4868-9412-7d0be21cc6b4" providerId="ADAL" clId="{5D71170C-9A7C-46FF-A53E-FE3170D9C633}" dt="2023-03-08T10:58:25.684" v="1999" actId="26606"/>
          <ac:cxnSpMkLst>
            <pc:docMk/>
            <pc:sldMk cId="1460132638" sldId="264"/>
            <ac:cxnSpMk id="33" creationId="{C8F51B3F-8331-4E4A-AE96-D47B1006EEAD}"/>
          </ac:cxnSpMkLst>
        </pc:cxnChg>
        <pc:cxnChg chg="add del">
          <ac:chgData name="Rebecca" userId="0358deb5-a43c-4868-9412-7d0be21cc6b4" providerId="ADAL" clId="{5D71170C-9A7C-46FF-A53E-FE3170D9C633}" dt="2023-03-08T10:58:30.899" v="2001" actId="26606"/>
          <ac:cxnSpMkLst>
            <pc:docMk/>
            <pc:sldMk cId="1460132638" sldId="264"/>
            <ac:cxnSpMk id="42" creationId="{C8F51B3F-8331-4E4A-AE96-D47B1006EEAD}"/>
          </ac:cxnSpMkLst>
        </pc:cxnChg>
        <pc:cxnChg chg="add del">
          <ac:chgData name="Rebecca" userId="0358deb5-a43c-4868-9412-7d0be21cc6b4" providerId="ADAL" clId="{5D71170C-9A7C-46FF-A53E-FE3170D9C633}" dt="2023-03-08T10:58:32.960" v="2003" actId="26606"/>
          <ac:cxnSpMkLst>
            <pc:docMk/>
            <pc:sldMk cId="1460132638" sldId="264"/>
            <ac:cxnSpMk id="48" creationId="{C8F51B3F-8331-4E4A-AE96-D47B1006EEAD}"/>
          </ac:cxnSpMkLst>
        </pc:cxnChg>
        <pc:cxnChg chg="add del">
          <ac:chgData name="Rebecca" userId="0358deb5-a43c-4868-9412-7d0be21cc6b4" providerId="ADAL" clId="{5D71170C-9A7C-46FF-A53E-FE3170D9C633}" dt="2023-03-08T10:58:34.449" v="2005" actId="26606"/>
          <ac:cxnSpMkLst>
            <pc:docMk/>
            <pc:sldMk cId="1460132638" sldId="264"/>
            <ac:cxnSpMk id="55" creationId="{C8F51B3F-8331-4E4A-AE96-D47B1006EEAD}"/>
          </ac:cxnSpMkLst>
        </pc:cxnChg>
        <pc:cxnChg chg="add">
          <ac:chgData name="Rebecca" userId="0358deb5-a43c-4868-9412-7d0be21cc6b4" providerId="ADAL" clId="{5D71170C-9A7C-46FF-A53E-FE3170D9C633}" dt="2023-03-08T10:58:34.471" v="2006" actId="26606"/>
          <ac:cxnSpMkLst>
            <pc:docMk/>
            <pc:sldMk cId="1460132638" sldId="264"/>
            <ac:cxnSpMk id="62" creationId="{94169334-264D-4176-8BDE-037249A61B4E}"/>
          </ac:cxnSpMkLst>
        </pc:cxnChg>
      </pc:sldChg>
      <pc:sldChg chg="addSp delSp modSp new mod setBg">
        <pc:chgData name="Rebecca" userId="0358deb5-a43c-4868-9412-7d0be21cc6b4" providerId="ADAL" clId="{5D71170C-9A7C-46FF-A53E-FE3170D9C633}" dt="2023-03-08T11:31:32.213" v="2244" actId="313"/>
        <pc:sldMkLst>
          <pc:docMk/>
          <pc:sldMk cId="1031903530" sldId="265"/>
        </pc:sldMkLst>
        <pc:spChg chg="del">
          <ac:chgData name="Rebecca" userId="0358deb5-a43c-4868-9412-7d0be21cc6b4" providerId="ADAL" clId="{5D71170C-9A7C-46FF-A53E-FE3170D9C633}" dt="2023-03-08T11:30:14.545" v="2160" actId="478"/>
          <ac:spMkLst>
            <pc:docMk/>
            <pc:sldMk cId="1031903530" sldId="265"/>
            <ac:spMk id="2" creationId="{391CA192-6ACA-61A5-D41C-F4672640738C}"/>
          </ac:spMkLst>
        </pc:spChg>
        <pc:spChg chg="del mod">
          <ac:chgData name="Rebecca" userId="0358deb5-a43c-4868-9412-7d0be21cc6b4" providerId="ADAL" clId="{5D71170C-9A7C-46FF-A53E-FE3170D9C633}" dt="2023-03-08T11:30:53.027" v="2219" actId="26606"/>
          <ac:spMkLst>
            <pc:docMk/>
            <pc:sldMk cId="1031903530" sldId="265"/>
            <ac:spMk id="3" creationId="{9D03A758-6FC9-ECB3-7213-787C8AA21E78}"/>
          </ac:spMkLst>
        </pc:spChg>
        <pc:spChg chg="add mod">
          <ac:chgData name="Rebecca" userId="0358deb5-a43c-4868-9412-7d0be21cc6b4" providerId="ADAL" clId="{5D71170C-9A7C-46FF-A53E-FE3170D9C633}" dt="2023-03-08T11:31:21.334" v="2243" actId="1076"/>
          <ac:spMkLst>
            <pc:docMk/>
            <pc:sldMk cId="1031903530" sldId="265"/>
            <ac:spMk id="4" creationId="{8D68BD8B-3FD6-212B-725A-5DCDA0733530}"/>
          </ac:spMkLst>
        </pc:spChg>
        <pc:spChg chg="add">
          <ac:chgData name="Rebecca" userId="0358deb5-a43c-4868-9412-7d0be21cc6b4" providerId="ADAL" clId="{5D71170C-9A7C-46FF-A53E-FE3170D9C633}" dt="2023-03-08T11:30:53.027" v="2219" actId="26606"/>
          <ac:spMkLst>
            <pc:docMk/>
            <pc:sldMk cId="1031903530" sldId="265"/>
            <ac:spMk id="9" creationId="{2659FDB4-FCBE-4A89-B46D-43D4FA54464D}"/>
          </ac:spMkLst>
        </pc:spChg>
        <pc:graphicFrameChg chg="add mod">
          <ac:chgData name="Rebecca" userId="0358deb5-a43c-4868-9412-7d0be21cc6b4" providerId="ADAL" clId="{5D71170C-9A7C-46FF-A53E-FE3170D9C633}" dt="2023-03-08T11:31:32.213" v="2244" actId="313"/>
          <ac:graphicFrameMkLst>
            <pc:docMk/>
            <pc:sldMk cId="1031903530" sldId="265"/>
            <ac:graphicFrameMk id="5" creationId="{89CCDA6A-C7DA-2EA9-7714-CD74B5C25EC6}"/>
          </ac:graphicFrameMkLst>
        </pc:graphicFrameChg>
        <pc:cxnChg chg="add">
          <ac:chgData name="Rebecca" userId="0358deb5-a43c-4868-9412-7d0be21cc6b4" providerId="ADAL" clId="{5D71170C-9A7C-46FF-A53E-FE3170D9C633}" dt="2023-03-08T11:30:53.027" v="2219" actId="26606"/>
          <ac:cxnSpMkLst>
            <pc:docMk/>
            <pc:sldMk cId="1031903530" sldId="265"/>
            <ac:cxnSpMk id="11" creationId="{C8F51B3F-8331-4E4A-AE96-D47B1006EEAD}"/>
          </ac:cxnSpMkLst>
        </pc:cxnChg>
      </pc:sldChg>
      <pc:sldChg chg="addSp modSp new mod">
        <pc:chgData name="Rebecca" userId="0358deb5-a43c-4868-9412-7d0be21cc6b4" providerId="ADAL" clId="{5D71170C-9A7C-46FF-A53E-FE3170D9C633}" dt="2023-03-08T12:46:57.484" v="2626" actId="20577"/>
        <pc:sldMkLst>
          <pc:docMk/>
          <pc:sldMk cId="4180319488" sldId="266"/>
        </pc:sldMkLst>
        <pc:spChg chg="mod">
          <ac:chgData name="Rebecca" userId="0358deb5-a43c-4868-9412-7d0be21cc6b4" providerId="ADAL" clId="{5D71170C-9A7C-46FF-A53E-FE3170D9C633}" dt="2023-03-08T11:38:33.281" v="2296" actId="255"/>
          <ac:spMkLst>
            <pc:docMk/>
            <pc:sldMk cId="4180319488" sldId="266"/>
            <ac:spMk id="2" creationId="{D14F012E-8ADC-027E-E027-90FF7E0BA074}"/>
          </ac:spMkLst>
        </pc:spChg>
        <pc:spChg chg="mod">
          <ac:chgData name="Rebecca" userId="0358deb5-a43c-4868-9412-7d0be21cc6b4" providerId="ADAL" clId="{5D71170C-9A7C-46FF-A53E-FE3170D9C633}" dt="2023-03-08T11:50:10.497" v="2611" actId="255"/>
          <ac:spMkLst>
            <pc:docMk/>
            <pc:sldMk cId="4180319488" sldId="266"/>
            <ac:spMk id="3" creationId="{502146D7-26A3-903D-F2B1-A227D935D70F}"/>
          </ac:spMkLst>
        </pc:spChg>
        <pc:spChg chg="add mod">
          <ac:chgData name="Rebecca" userId="0358deb5-a43c-4868-9412-7d0be21cc6b4" providerId="ADAL" clId="{5D71170C-9A7C-46FF-A53E-FE3170D9C633}" dt="2023-03-08T12:46:57.484" v="2626" actId="20577"/>
          <ac:spMkLst>
            <pc:docMk/>
            <pc:sldMk cId="4180319488" sldId="266"/>
            <ac:spMk id="7" creationId="{C0C2DFD1-08B2-1C44-61C9-F2FC02174FC8}"/>
          </ac:spMkLst>
        </pc:spChg>
        <pc:graphicFrameChg chg="add mod">
          <ac:chgData name="Rebecca" userId="0358deb5-a43c-4868-9412-7d0be21cc6b4" providerId="ADAL" clId="{5D71170C-9A7C-46FF-A53E-FE3170D9C633}" dt="2023-03-08T11:51:14.037" v="2617"/>
          <ac:graphicFrameMkLst>
            <pc:docMk/>
            <pc:sldMk cId="4180319488" sldId="266"/>
            <ac:graphicFrameMk id="6" creationId="{3E3D58FC-D292-2E06-5E09-1B63EE94F4A1}"/>
          </ac:graphicFrameMkLst>
        </pc:graphicFrameChg>
      </pc:sldChg>
      <pc:sldChg chg="modSp new mod">
        <pc:chgData name="Rebecca" userId="0358deb5-a43c-4868-9412-7d0be21cc6b4" providerId="ADAL" clId="{5D71170C-9A7C-46FF-A53E-FE3170D9C633}" dt="2023-03-08T13:47:48.329" v="2649" actId="20577"/>
        <pc:sldMkLst>
          <pc:docMk/>
          <pc:sldMk cId="2912924300" sldId="267"/>
        </pc:sldMkLst>
        <pc:spChg chg="mod">
          <ac:chgData name="Rebecca" userId="0358deb5-a43c-4868-9412-7d0be21cc6b4" providerId="ADAL" clId="{5D71170C-9A7C-46FF-A53E-FE3170D9C633}" dt="2023-03-08T13:47:16.482" v="2644" actId="255"/>
          <ac:spMkLst>
            <pc:docMk/>
            <pc:sldMk cId="2912924300" sldId="267"/>
            <ac:spMk id="2" creationId="{F63B568F-0225-9E3B-C9BE-D8DB5B304C88}"/>
          </ac:spMkLst>
        </pc:spChg>
        <pc:spChg chg="mod">
          <ac:chgData name="Rebecca" userId="0358deb5-a43c-4868-9412-7d0be21cc6b4" providerId="ADAL" clId="{5D71170C-9A7C-46FF-A53E-FE3170D9C633}" dt="2023-03-08T13:47:48.329" v="2649" actId="20577"/>
          <ac:spMkLst>
            <pc:docMk/>
            <pc:sldMk cId="2912924300" sldId="267"/>
            <ac:spMk id="3" creationId="{F511FDA3-BA65-9021-2437-A47A28666ED6}"/>
          </ac:spMkLst>
        </pc:spChg>
      </pc:sldChg>
    </pc:docChg>
  </pc:docChgLst>
  <pc:docChgLst>
    <pc:chgData name="Rebecca" userId="0358deb5-a43c-4868-9412-7d0be21cc6b4" providerId="ADAL" clId="{9623B7B5-E388-4314-8214-07B836C1F029}"/>
    <pc:docChg chg="undo custSel addSld delSld modSld">
      <pc:chgData name="Rebecca" userId="0358deb5-a43c-4868-9412-7d0be21cc6b4" providerId="ADAL" clId="{9623B7B5-E388-4314-8214-07B836C1F029}" dt="2023-03-20T15:23:02.434" v="536" actId="20577"/>
      <pc:docMkLst>
        <pc:docMk/>
      </pc:docMkLst>
      <pc:sldChg chg="modSp mod modTransition modAnim">
        <pc:chgData name="Rebecca" userId="0358deb5-a43c-4868-9412-7d0be21cc6b4" providerId="ADAL" clId="{9623B7B5-E388-4314-8214-07B836C1F029}" dt="2023-03-20T12:36:38.234" v="280"/>
        <pc:sldMkLst>
          <pc:docMk/>
          <pc:sldMk cId="1907786858" sldId="256"/>
        </pc:sldMkLst>
        <pc:spChg chg="mod">
          <ac:chgData name="Rebecca" userId="0358deb5-a43c-4868-9412-7d0be21cc6b4" providerId="ADAL" clId="{9623B7B5-E388-4314-8214-07B836C1F029}" dt="2023-03-20T12:26:20.359" v="142" actId="20577"/>
          <ac:spMkLst>
            <pc:docMk/>
            <pc:sldMk cId="1907786858" sldId="256"/>
            <ac:spMk id="14" creationId="{83E1B6BF-587A-DEB3-A82F-EE07970C5023}"/>
          </ac:spMkLst>
        </pc:spChg>
      </pc:sldChg>
      <pc:sldChg chg="modSp mod modTransition modAnim">
        <pc:chgData name="Rebecca" userId="0358deb5-a43c-4868-9412-7d0be21cc6b4" providerId="ADAL" clId="{9623B7B5-E388-4314-8214-07B836C1F029}" dt="2023-03-20T12:42:33.257" v="464" actId="20577"/>
        <pc:sldMkLst>
          <pc:docMk/>
          <pc:sldMk cId="3698608069" sldId="257"/>
        </pc:sldMkLst>
        <pc:spChg chg="mod">
          <ac:chgData name="Rebecca" userId="0358deb5-a43c-4868-9412-7d0be21cc6b4" providerId="ADAL" clId="{9623B7B5-E388-4314-8214-07B836C1F029}" dt="2023-03-20T12:42:33.257" v="464" actId="20577"/>
          <ac:spMkLst>
            <pc:docMk/>
            <pc:sldMk cId="3698608069" sldId="257"/>
            <ac:spMk id="7" creationId="{6679BD88-EE8D-BC99-3DDA-93D8D742FB21}"/>
          </ac:spMkLst>
        </pc:spChg>
        <pc:spChg chg="mod">
          <ac:chgData name="Rebecca" userId="0358deb5-a43c-4868-9412-7d0be21cc6b4" providerId="ADAL" clId="{9623B7B5-E388-4314-8214-07B836C1F029}" dt="2023-03-20T12:27:22.046" v="158" actId="1076"/>
          <ac:spMkLst>
            <pc:docMk/>
            <pc:sldMk cId="3698608069" sldId="257"/>
            <ac:spMk id="15" creationId="{82090ED8-4C54-4B1F-0A62-1DC8F5AC9689}"/>
          </ac:spMkLst>
        </pc:spChg>
        <pc:spChg chg="mod">
          <ac:chgData name="Rebecca" userId="0358deb5-a43c-4868-9412-7d0be21cc6b4" providerId="ADAL" clId="{9623B7B5-E388-4314-8214-07B836C1F029}" dt="2023-03-20T12:27:18.402" v="157" actId="1076"/>
          <ac:spMkLst>
            <pc:docMk/>
            <pc:sldMk cId="3698608069" sldId="257"/>
            <ac:spMk id="19" creationId="{362CF41A-F7C9-F120-6EDE-E495F338D8FF}"/>
          </ac:spMkLst>
        </pc:spChg>
      </pc:sldChg>
      <pc:sldChg chg="modSp mod modTransition">
        <pc:chgData name="Rebecca" userId="0358deb5-a43c-4868-9412-7d0be21cc6b4" providerId="ADAL" clId="{9623B7B5-E388-4314-8214-07B836C1F029}" dt="2023-03-20T12:41:41.380" v="462" actId="6549"/>
        <pc:sldMkLst>
          <pc:docMk/>
          <pc:sldMk cId="2728707514" sldId="259"/>
        </pc:sldMkLst>
        <pc:spChg chg="mod">
          <ac:chgData name="Rebecca" userId="0358deb5-a43c-4868-9412-7d0be21cc6b4" providerId="ADAL" clId="{9623B7B5-E388-4314-8214-07B836C1F029}" dt="2023-03-20T12:41:41.380" v="462" actId="6549"/>
          <ac:spMkLst>
            <pc:docMk/>
            <pc:sldMk cId="2728707514" sldId="259"/>
            <ac:spMk id="15" creationId="{90977F78-236D-C1A1-23E2-0A88C3C4C121}"/>
          </ac:spMkLst>
        </pc:spChg>
      </pc:sldChg>
      <pc:sldChg chg="modSp mod modTransition modAnim">
        <pc:chgData name="Rebecca" userId="0358deb5-a43c-4868-9412-7d0be21cc6b4" providerId="ADAL" clId="{9623B7B5-E388-4314-8214-07B836C1F029}" dt="2023-03-20T15:21:54.930" v="517" actId="113"/>
        <pc:sldMkLst>
          <pc:docMk/>
          <pc:sldMk cId="106367284" sldId="260"/>
        </pc:sldMkLst>
        <pc:spChg chg="mod">
          <ac:chgData name="Rebecca" userId="0358deb5-a43c-4868-9412-7d0be21cc6b4" providerId="ADAL" clId="{9623B7B5-E388-4314-8214-07B836C1F029}" dt="2023-03-20T15:21:54.930" v="517" actId="113"/>
          <ac:spMkLst>
            <pc:docMk/>
            <pc:sldMk cId="106367284" sldId="260"/>
            <ac:spMk id="6" creationId="{84B833D5-20D4-094B-0B1B-0AC921134FDE}"/>
          </ac:spMkLst>
        </pc:spChg>
        <pc:spChg chg="mod">
          <ac:chgData name="Rebecca" userId="0358deb5-a43c-4868-9412-7d0be21cc6b4" providerId="ADAL" clId="{9623B7B5-E388-4314-8214-07B836C1F029}" dt="2023-03-20T12:26:14.877" v="141" actId="1076"/>
          <ac:spMkLst>
            <pc:docMk/>
            <pc:sldMk cId="106367284" sldId="260"/>
            <ac:spMk id="11" creationId="{90DA4FEB-E03C-D6FB-B5E3-8CFF96E4E9EC}"/>
          </ac:spMkLst>
        </pc:spChg>
        <pc:spChg chg="mod">
          <ac:chgData name="Rebecca" userId="0358deb5-a43c-4868-9412-7d0be21cc6b4" providerId="ADAL" clId="{9623B7B5-E388-4314-8214-07B836C1F029}" dt="2023-03-20T12:42:25.303" v="463" actId="20577"/>
          <ac:spMkLst>
            <pc:docMk/>
            <pc:sldMk cId="106367284" sldId="260"/>
            <ac:spMk id="14" creationId="{E319B613-058C-D588-2564-BF0286511C66}"/>
          </ac:spMkLst>
        </pc:spChg>
      </pc:sldChg>
      <pc:sldChg chg="modTransition">
        <pc:chgData name="Rebecca" userId="0358deb5-a43c-4868-9412-7d0be21cc6b4" providerId="ADAL" clId="{9623B7B5-E388-4314-8214-07B836C1F029}" dt="2023-03-20T12:35:55.828" v="273"/>
        <pc:sldMkLst>
          <pc:docMk/>
          <pc:sldMk cId="3168358783" sldId="261"/>
        </pc:sldMkLst>
      </pc:sldChg>
      <pc:sldChg chg="addSp modSp mod modTransition">
        <pc:chgData name="Rebecca" userId="0358deb5-a43c-4868-9412-7d0be21cc6b4" providerId="ADAL" clId="{9623B7B5-E388-4314-8214-07B836C1F029}" dt="2023-03-20T12:36:07.209" v="277"/>
        <pc:sldMkLst>
          <pc:docMk/>
          <pc:sldMk cId="1815629140" sldId="262"/>
        </pc:sldMkLst>
        <pc:spChg chg="add mod">
          <ac:chgData name="Rebecca" userId="0358deb5-a43c-4868-9412-7d0be21cc6b4" providerId="ADAL" clId="{9623B7B5-E388-4314-8214-07B836C1F029}" dt="2023-03-20T12:29:52.406" v="195" actId="1076"/>
          <ac:spMkLst>
            <pc:docMk/>
            <pc:sldMk cId="1815629140" sldId="262"/>
            <ac:spMk id="2" creationId="{A8E5BB60-30B1-D3C7-4514-7D60C99279DC}"/>
          </ac:spMkLst>
        </pc:spChg>
        <pc:spChg chg="mod">
          <ac:chgData name="Rebecca" userId="0358deb5-a43c-4868-9412-7d0be21cc6b4" providerId="ADAL" clId="{9623B7B5-E388-4314-8214-07B836C1F029}" dt="2023-03-20T12:29:12.208" v="186" actId="1076"/>
          <ac:spMkLst>
            <pc:docMk/>
            <pc:sldMk cId="1815629140" sldId="262"/>
            <ac:spMk id="15" creationId="{0B875195-BC43-CD74-712D-5EFDC1922B56}"/>
          </ac:spMkLst>
        </pc:spChg>
        <pc:spChg chg="mod">
          <ac:chgData name="Rebecca" userId="0358deb5-a43c-4868-9412-7d0be21cc6b4" providerId="ADAL" clId="{9623B7B5-E388-4314-8214-07B836C1F029}" dt="2023-03-20T12:29:31.682" v="191" actId="14100"/>
          <ac:spMkLst>
            <pc:docMk/>
            <pc:sldMk cId="1815629140" sldId="262"/>
            <ac:spMk id="16" creationId="{BB62059A-76D8-8378-BE13-6829B06426C8}"/>
          </ac:spMkLst>
        </pc:spChg>
        <pc:spChg chg="mod">
          <ac:chgData name="Rebecca" userId="0358deb5-a43c-4868-9412-7d0be21cc6b4" providerId="ADAL" clId="{9623B7B5-E388-4314-8214-07B836C1F029}" dt="2023-03-20T12:29:21.053" v="188" actId="14100"/>
          <ac:spMkLst>
            <pc:docMk/>
            <pc:sldMk cId="1815629140" sldId="262"/>
            <ac:spMk id="17" creationId="{FBA5914E-216E-34C9-B262-0D746EAAB004}"/>
          </ac:spMkLst>
        </pc:spChg>
      </pc:sldChg>
      <pc:sldChg chg="modSp mod modTransition">
        <pc:chgData name="Rebecca" userId="0358deb5-a43c-4868-9412-7d0be21cc6b4" providerId="ADAL" clId="{9623B7B5-E388-4314-8214-07B836C1F029}" dt="2023-03-20T13:12:18.132" v="512" actId="1076"/>
        <pc:sldMkLst>
          <pc:docMk/>
          <pc:sldMk cId="4280634153" sldId="263"/>
        </pc:sldMkLst>
        <pc:spChg chg="mod">
          <ac:chgData name="Rebecca" userId="0358deb5-a43c-4868-9412-7d0be21cc6b4" providerId="ADAL" clId="{9623B7B5-E388-4314-8214-07B836C1F029}" dt="2023-03-20T13:12:18.132" v="512" actId="1076"/>
          <ac:spMkLst>
            <pc:docMk/>
            <pc:sldMk cId="4280634153" sldId="263"/>
            <ac:spMk id="6" creationId="{3547B283-B213-64C8-34D5-2E3CC9C1449B}"/>
          </ac:spMkLst>
        </pc:spChg>
      </pc:sldChg>
      <pc:sldChg chg="modTransition">
        <pc:chgData name="Rebecca" userId="0358deb5-a43c-4868-9412-7d0be21cc6b4" providerId="ADAL" clId="{9623B7B5-E388-4314-8214-07B836C1F029}" dt="2023-03-20T12:36:10.335" v="278"/>
        <pc:sldMkLst>
          <pc:docMk/>
          <pc:sldMk cId="1460132638" sldId="264"/>
        </pc:sldMkLst>
      </pc:sldChg>
      <pc:sldChg chg="modSp mod modTransition">
        <pc:chgData name="Rebecca" userId="0358deb5-a43c-4868-9412-7d0be21cc6b4" providerId="ADAL" clId="{9623B7B5-E388-4314-8214-07B836C1F029}" dt="2023-03-20T12:35:59.202" v="274"/>
        <pc:sldMkLst>
          <pc:docMk/>
          <pc:sldMk cId="1031903530" sldId="265"/>
        </pc:sldMkLst>
        <pc:spChg chg="mod">
          <ac:chgData name="Rebecca" userId="0358deb5-a43c-4868-9412-7d0be21cc6b4" providerId="ADAL" clId="{9623B7B5-E388-4314-8214-07B836C1F029}" dt="2023-03-20T12:27:47.814" v="162" actId="1076"/>
          <ac:spMkLst>
            <pc:docMk/>
            <pc:sldMk cId="1031903530" sldId="265"/>
            <ac:spMk id="4" creationId="{8D68BD8B-3FD6-212B-725A-5DCDA0733530}"/>
          </ac:spMkLst>
        </pc:spChg>
      </pc:sldChg>
      <pc:sldChg chg="modSp mod modTransition">
        <pc:chgData name="Rebecca" userId="0358deb5-a43c-4868-9412-7d0be21cc6b4" providerId="ADAL" clId="{9623B7B5-E388-4314-8214-07B836C1F029}" dt="2023-03-20T13:11:03.601" v="488" actId="1076"/>
        <pc:sldMkLst>
          <pc:docMk/>
          <pc:sldMk cId="4180319488" sldId="266"/>
        </pc:sldMkLst>
        <pc:spChg chg="mod">
          <ac:chgData name="Rebecca" userId="0358deb5-a43c-4868-9412-7d0be21cc6b4" providerId="ADAL" clId="{9623B7B5-E388-4314-8214-07B836C1F029}" dt="2023-03-20T13:11:03.601" v="488" actId="1076"/>
          <ac:spMkLst>
            <pc:docMk/>
            <pc:sldMk cId="4180319488" sldId="266"/>
            <ac:spMk id="7" creationId="{C0C2DFD1-08B2-1C44-61C9-F2FC02174FC8}"/>
          </ac:spMkLst>
        </pc:spChg>
      </pc:sldChg>
      <pc:sldChg chg="modSp mod">
        <pc:chgData name="Rebecca" userId="0358deb5-a43c-4868-9412-7d0be21cc6b4" providerId="ADAL" clId="{9623B7B5-E388-4314-8214-07B836C1F029}" dt="2023-03-20T15:23:02.434" v="536" actId="20577"/>
        <pc:sldMkLst>
          <pc:docMk/>
          <pc:sldMk cId="2912924300" sldId="267"/>
        </pc:sldMkLst>
        <pc:spChg chg="mod">
          <ac:chgData name="Rebecca" userId="0358deb5-a43c-4868-9412-7d0be21cc6b4" providerId="ADAL" clId="{9623B7B5-E388-4314-8214-07B836C1F029}" dt="2023-03-20T15:23:02.434" v="536" actId="20577"/>
          <ac:spMkLst>
            <pc:docMk/>
            <pc:sldMk cId="2912924300" sldId="267"/>
            <ac:spMk id="3" creationId="{F511FDA3-BA65-9021-2437-A47A28666ED6}"/>
          </ac:spMkLst>
        </pc:spChg>
      </pc:sldChg>
      <pc:sldChg chg="delSp modSp new mod">
        <pc:chgData name="Rebecca" userId="0358deb5-a43c-4868-9412-7d0be21cc6b4" providerId="ADAL" clId="{9623B7B5-E388-4314-8214-07B836C1F029}" dt="2023-03-20T12:33:23.762" v="242" actId="20577"/>
        <pc:sldMkLst>
          <pc:docMk/>
          <pc:sldMk cId="763834904" sldId="268"/>
        </pc:sldMkLst>
        <pc:spChg chg="del">
          <ac:chgData name="Rebecca" userId="0358deb5-a43c-4868-9412-7d0be21cc6b4" providerId="ADAL" clId="{9623B7B5-E388-4314-8214-07B836C1F029}" dt="2023-03-20T12:30:28.667" v="210" actId="478"/>
          <ac:spMkLst>
            <pc:docMk/>
            <pc:sldMk cId="763834904" sldId="268"/>
            <ac:spMk id="2" creationId="{20A58D72-2D2D-65DF-81D9-E53B437C516E}"/>
          </ac:spMkLst>
        </pc:spChg>
        <pc:spChg chg="mod">
          <ac:chgData name="Rebecca" userId="0358deb5-a43c-4868-9412-7d0be21cc6b4" providerId="ADAL" clId="{9623B7B5-E388-4314-8214-07B836C1F029}" dt="2023-03-20T12:33:23.762" v="242" actId="20577"/>
          <ac:spMkLst>
            <pc:docMk/>
            <pc:sldMk cId="763834904" sldId="268"/>
            <ac:spMk id="3" creationId="{F5364E3C-E5D8-AC7C-A7AF-B77B8304E06B}"/>
          </ac:spMkLst>
        </pc:spChg>
      </pc:sldChg>
      <pc:sldChg chg="delSp modSp new mod">
        <pc:chgData name="Rebecca" userId="0358deb5-a43c-4868-9412-7d0be21cc6b4" providerId="ADAL" clId="{9623B7B5-E388-4314-8214-07B836C1F029}" dt="2023-03-20T12:34:18.271" v="256" actId="14100"/>
        <pc:sldMkLst>
          <pc:docMk/>
          <pc:sldMk cId="946297030" sldId="269"/>
        </pc:sldMkLst>
        <pc:spChg chg="del">
          <ac:chgData name="Rebecca" userId="0358deb5-a43c-4868-9412-7d0be21cc6b4" providerId="ADAL" clId="{9623B7B5-E388-4314-8214-07B836C1F029}" dt="2023-03-20T12:33:30.776" v="244" actId="478"/>
          <ac:spMkLst>
            <pc:docMk/>
            <pc:sldMk cId="946297030" sldId="269"/>
            <ac:spMk id="2" creationId="{F6194F45-C807-6FF5-150D-4A46DB6A8444}"/>
          </ac:spMkLst>
        </pc:spChg>
        <pc:spChg chg="mod">
          <ac:chgData name="Rebecca" userId="0358deb5-a43c-4868-9412-7d0be21cc6b4" providerId="ADAL" clId="{9623B7B5-E388-4314-8214-07B836C1F029}" dt="2023-03-20T12:34:18.271" v="256" actId="14100"/>
          <ac:spMkLst>
            <pc:docMk/>
            <pc:sldMk cId="946297030" sldId="269"/>
            <ac:spMk id="3" creationId="{B8006E1F-E395-8FEB-471E-20D0BB9C7515}"/>
          </ac:spMkLst>
        </pc:spChg>
      </pc:sldChg>
      <pc:sldChg chg="delSp modSp new mod">
        <pc:chgData name="Rebecca" userId="0358deb5-a43c-4868-9412-7d0be21cc6b4" providerId="ADAL" clId="{9623B7B5-E388-4314-8214-07B836C1F029}" dt="2023-03-20T12:35:00.333" v="267" actId="14100"/>
        <pc:sldMkLst>
          <pc:docMk/>
          <pc:sldMk cId="1024954185" sldId="270"/>
        </pc:sldMkLst>
        <pc:spChg chg="del">
          <ac:chgData name="Rebecca" userId="0358deb5-a43c-4868-9412-7d0be21cc6b4" providerId="ADAL" clId="{9623B7B5-E388-4314-8214-07B836C1F029}" dt="2023-03-20T12:34:26.168" v="258" actId="478"/>
          <ac:spMkLst>
            <pc:docMk/>
            <pc:sldMk cId="1024954185" sldId="270"/>
            <ac:spMk id="2" creationId="{F26F2C71-8779-895F-5407-1499CD0C5F5D}"/>
          </ac:spMkLst>
        </pc:spChg>
        <pc:spChg chg="mod">
          <ac:chgData name="Rebecca" userId="0358deb5-a43c-4868-9412-7d0be21cc6b4" providerId="ADAL" clId="{9623B7B5-E388-4314-8214-07B836C1F029}" dt="2023-03-20T12:35:00.333" v="267" actId="14100"/>
          <ac:spMkLst>
            <pc:docMk/>
            <pc:sldMk cId="1024954185" sldId="270"/>
            <ac:spMk id="3" creationId="{DA8B9A67-1355-BBD6-1CE4-E8FDFC06C409}"/>
          </ac:spMkLst>
        </pc:spChg>
      </pc:sldChg>
      <pc:sldChg chg="addSp delSp modSp new mod modTransition setBg setClrOvrMap">
        <pc:chgData name="Rebecca" userId="0358deb5-a43c-4868-9412-7d0be21cc6b4" providerId="ADAL" clId="{9623B7B5-E388-4314-8214-07B836C1F029}" dt="2023-03-20T12:41:17.912" v="461"/>
        <pc:sldMkLst>
          <pc:docMk/>
          <pc:sldMk cId="3536565825" sldId="271"/>
        </pc:sldMkLst>
        <pc:spChg chg="del mod">
          <ac:chgData name="Rebecca" userId="0358deb5-a43c-4868-9412-7d0be21cc6b4" providerId="ADAL" clId="{9623B7B5-E388-4314-8214-07B836C1F029}" dt="2023-03-20T12:37:08.583" v="290" actId="478"/>
          <ac:spMkLst>
            <pc:docMk/>
            <pc:sldMk cId="3536565825" sldId="271"/>
            <ac:spMk id="2" creationId="{8BA752EC-0C6A-B3A4-4D2E-E102F64A43B3}"/>
          </ac:spMkLst>
        </pc:spChg>
        <pc:spChg chg="mod ord">
          <ac:chgData name="Rebecca" userId="0358deb5-a43c-4868-9412-7d0be21cc6b4" providerId="ADAL" clId="{9623B7B5-E388-4314-8214-07B836C1F029}" dt="2023-03-20T12:40:57.454" v="460" actId="26606"/>
          <ac:spMkLst>
            <pc:docMk/>
            <pc:sldMk cId="3536565825" sldId="271"/>
            <ac:spMk id="3" creationId="{39DCEA9D-6054-8742-0D62-808F52889143}"/>
          </ac:spMkLst>
        </pc:spChg>
        <pc:spChg chg="add mod ord">
          <ac:chgData name="Rebecca" userId="0358deb5-a43c-4868-9412-7d0be21cc6b4" providerId="ADAL" clId="{9623B7B5-E388-4314-8214-07B836C1F029}" dt="2023-03-20T12:40:57.454" v="460" actId="26606"/>
          <ac:spMkLst>
            <pc:docMk/>
            <pc:sldMk cId="3536565825" sldId="271"/>
            <ac:spMk id="4" creationId="{637BC7DD-8B67-2495-41F0-1CD0406B2626}"/>
          </ac:spMkLst>
        </pc:spChg>
        <pc:spChg chg="add del">
          <ac:chgData name="Rebecca" userId="0358deb5-a43c-4868-9412-7d0be21cc6b4" providerId="ADAL" clId="{9623B7B5-E388-4314-8214-07B836C1F029}" dt="2023-03-20T12:40:24.695" v="458" actId="26606"/>
          <ac:spMkLst>
            <pc:docMk/>
            <pc:sldMk cId="3536565825" sldId="271"/>
            <ac:spMk id="7" creationId="{526E0BFB-CDF1-4990-8C11-AC849311E0A8}"/>
          </ac:spMkLst>
        </pc:spChg>
        <pc:spChg chg="add del">
          <ac:chgData name="Rebecca" userId="0358deb5-a43c-4868-9412-7d0be21cc6b4" providerId="ADAL" clId="{9623B7B5-E388-4314-8214-07B836C1F029}" dt="2023-03-20T12:40:24.695" v="458" actId="26606"/>
          <ac:spMkLst>
            <pc:docMk/>
            <pc:sldMk cId="3536565825" sldId="271"/>
            <ac:spMk id="9" creationId="{6069A1F8-9BEB-4786-9694-FC48B2D75D21}"/>
          </ac:spMkLst>
        </pc:spChg>
        <pc:spChg chg="add del">
          <ac:chgData name="Rebecca" userId="0358deb5-a43c-4868-9412-7d0be21cc6b4" providerId="ADAL" clId="{9623B7B5-E388-4314-8214-07B836C1F029}" dt="2023-03-20T12:39:01.192" v="446" actId="26606"/>
          <ac:spMkLst>
            <pc:docMk/>
            <pc:sldMk cId="3536565825" sldId="271"/>
            <ac:spMk id="10" creationId="{0671A8AE-40A1-4631-A6B8-581AFF065482}"/>
          </ac:spMkLst>
        </pc:spChg>
        <pc:spChg chg="add del">
          <ac:chgData name="Rebecca" userId="0358deb5-a43c-4868-9412-7d0be21cc6b4" providerId="ADAL" clId="{9623B7B5-E388-4314-8214-07B836C1F029}" dt="2023-03-20T12:39:01.192" v="446" actId="26606"/>
          <ac:spMkLst>
            <pc:docMk/>
            <pc:sldMk cId="3536565825" sldId="271"/>
            <ac:spMk id="12" creationId="{A44CD100-6267-4E62-AA64-2182A3A6A1C0}"/>
          </ac:spMkLst>
        </pc:spChg>
        <pc:spChg chg="add">
          <ac:chgData name="Rebecca" userId="0358deb5-a43c-4868-9412-7d0be21cc6b4" providerId="ADAL" clId="{9623B7B5-E388-4314-8214-07B836C1F029}" dt="2023-03-20T12:40:57.454" v="460" actId="26606"/>
          <ac:spMkLst>
            <pc:docMk/>
            <pc:sldMk cId="3536565825" sldId="271"/>
            <ac:spMk id="13" creationId="{CE3C5560-7A9C-489F-9148-18C5E1D0F0B2}"/>
          </ac:spMkLst>
        </pc:spChg>
        <pc:spChg chg="add del">
          <ac:chgData name="Rebecca" userId="0358deb5-a43c-4868-9412-7d0be21cc6b4" providerId="ADAL" clId="{9623B7B5-E388-4314-8214-07B836C1F029}" dt="2023-03-20T12:40:00.044" v="456" actId="26606"/>
          <ac:spMkLst>
            <pc:docMk/>
            <pc:sldMk cId="3536565825" sldId="271"/>
            <ac:spMk id="15" creationId="{D5B012D8-7F27-4758-9AC6-C889B154BD73}"/>
          </ac:spMkLst>
        </pc:spChg>
        <pc:spChg chg="add del">
          <ac:chgData name="Rebecca" userId="0358deb5-a43c-4868-9412-7d0be21cc6b4" providerId="ADAL" clId="{9623B7B5-E388-4314-8214-07B836C1F029}" dt="2023-03-20T12:40:00.044" v="456" actId="26606"/>
          <ac:spMkLst>
            <pc:docMk/>
            <pc:sldMk cId="3536565825" sldId="271"/>
            <ac:spMk id="16" creationId="{4063B759-00FC-46D1-9898-8E8625268FAF}"/>
          </ac:spMkLst>
        </pc:spChg>
        <pc:spChg chg="add">
          <ac:chgData name="Rebecca" userId="0358deb5-a43c-4868-9412-7d0be21cc6b4" providerId="ADAL" clId="{9623B7B5-E388-4314-8214-07B836C1F029}" dt="2023-03-20T12:40:57.454" v="460" actId="26606"/>
          <ac:spMkLst>
            <pc:docMk/>
            <pc:sldMk cId="3536565825" sldId="271"/>
            <ac:spMk id="20" creationId="{508BEF50-7B1E-49A4-BC19-5F4F1D755E64}"/>
          </ac:spMkLst>
        </pc:spChg>
        <pc:spChg chg="add">
          <ac:chgData name="Rebecca" userId="0358deb5-a43c-4868-9412-7d0be21cc6b4" providerId="ADAL" clId="{9623B7B5-E388-4314-8214-07B836C1F029}" dt="2023-03-20T12:40:57.454" v="460" actId="26606"/>
          <ac:spMkLst>
            <pc:docMk/>
            <pc:sldMk cId="3536565825" sldId="271"/>
            <ac:spMk id="22" creationId="{3FBAD350-5664-4811-A208-657FB882D350}"/>
          </ac:spMkLst>
        </pc:spChg>
        <pc:spChg chg="add del">
          <ac:chgData name="Rebecca" userId="0358deb5-a43c-4868-9412-7d0be21cc6b4" providerId="ADAL" clId="{9623B7B5-E388-4314-8214-07B836C1F029}" dt="2023-03-20T12:39:58.410" v="455" actId="26606"/>
          <ac:spMkLst>
            <pc:docMk/>
            <pc:sldMk cId="3536565825" sldId="271"/>
            <ac:spMk id="23" creationId="{7EE0A6B3-EB7E-45AA-ADB6-138489E0CD75}"/>
          </ac:spMkLst>
        </pc:spChg>
        <pc:spChg chg="add">
          <ac:chgData name="Rebecca" userId="0358deb5-a43c-4868-9412-7d0be21cc6b4" providerId="ADAL" clId="{9623B7B5-E388-4314-8214-07B836C1F029}" dt="2023-03-20T12:40:57.454" v="460" actId="26606"/>
          <ac:spMkLst>
            <pc:docMk/>
            <pc:sldMk cId="3536565825" sldId="271"/>
            <ac:spMk id="24" creationId="{C39ADB8F-D187-49D7-BDCF-C1B6DC727068}"/>
          </ac:spMkLst>
        </pc:spChg>
        <pc:spChg chg="add del">
          <ac:chgData name="Rebecca" userId="0358deb5-a43c-4868-9412-7d0be21cc6b4" providerId="ADAL" clId="{9623B7B5-E388-4314-8214-07B836C1F029}" dt="2023-03-20T12:39:58.410" v="455" actId="26606"/>
          <ac:spMkLst>
            <pc:docMk/>
            <pc:sldMk cId="3536565825" sldId="271"/>
            <ac:spMk id="25" creationId="{0C0EA1AB-DC8C-4976-9474-9313A673D4E9}"/>
          </ac:spMkLst>
        </pc:spChg>
        <pc:spChg chg="add del">
          <ac:chgData name="Rebecca" userId="0358deb5-a43c-4868-9412-7d0be21cc6b4" providerId="ADAL" clId="{9623B7B5-E388-4314-8214-07B836C1F029}" dt="2023-03-20T12:39:58.410" v="455" actId="26606"/>
          <ac:spMkLst>
            <pc:docMk/>
            <pc:sldMk cId="3536565825" sldId="271"/>
            <ac:spMk id="27" creationId="{6CB927A4-E432-4310-9CD5-E89FF5063179}"/>
          </ac:spMkLst>
        </pc:spChg>
        <pc:spChg chg="add del">
          <ac:chgData name="Rebecca" userId="0358deb5-a43c-4868-9412-7d0be21cc6b4" providerId="ADAL" clId="{9623B7B5-E388-4314-8214-07B836C1F029}" dt="2023-03-20T12:39:58.410" v="455" actId="26606"/>
          <ac:spMkLst>
            <pc:docMk/>
            <pc:sldMk cId="3536565825" sldId="271"/>
            <ac:spMk id="29" creationId="{E3020543-B24B-4EC4-8FFC-8DD88EEA91A8}"/>
          </ac:spMkLst>
        </pc:spChg>
        <pc:spChg chg="add del">
          <ac:chgData name="Rebecca" userId="0358deb5-a43c-4868-9412-7d0be21cc6b4" providerId="ADAL" clId="{9623B7B5-E388-4314-8214-07B836C1F029}" dt="2023-03-20T12:39:58.410" v="455" actId="26606"/>
          <ac:spMkLst>
            <pc:docMk/>
            <pc:sldMk cId="3536565825" sldId="271"/>
            <ac:spMk id="31" creationId="{1453BF6C-B012-48B7-B4E8-6D7AC7C27D02}"/>
          </ac:spMkLst>
        </pc:spChg>
        <pc:picChg chg="add del">
          <ac:chgData name="Rebecca" userId="0358deb5-a43c-4868-9412-7d0be21cc6b4" providerId="ADAL" clId="{9623B7B5-E388-4314-8214-07B836C1F029}" dt="2023-03-20T12:39:01.192" v="446" actId="26606"/>
          <ac:picMkLst>
            <pc:docMk/>
            <pc:sldMk cId="3536565825" sldId="271"/>
            <ac:picMk id="6" creationId="{B335D139-5779-E4B6-B267-5A99332BA677}"/>
          </ac:picMkLst>
        </pc:picChg>
        <pc:picChg chg="add del">
          <ac:chgData name="Rebecca" userId="0358deb5-a43c-4868-9412-7d0be21cc6b4" providerId="ADAL" clId="{9623B7B5-E388-4314-8214-07B836C1F029}" dt="2023-03-20T12:40:24.695" v="458" actId="26606"/>
          <ac:picMkLst>
            <pc:docMk/>
            <pc:sldMk cId="3536565825" sldId="271"/>
            <ac:picMk id="8" creationId="{87088DE8-6F73-4F24-B210-2ED5865DF91C}"/>
          </ac:picMkLst>
        </pc:picChg>
        <pc:picChg chg="add mod">
          <ac:chgData name="Rebecca" userId="0358deb5-a43c-4868-9412-7d0be21cc6b4" providerId="ADAL" clId="{9623B7B5-E388-4314-8214-07B836C1F029}" dt="2023-03-20T12:40:57.454" v="460" actId="26606"/>
          <ac:picMkLst>
            <pc:docMk/>
            <pc:sldMk cId="3536565825" sldId="271"/>
            <ac:picMk id="11" creationId="{0BDC2BDC-F910-5B3D-E13A-8C13D2BC0BAC}"/>
          </ac:picMkLst>
        </pc:picChg>
        <pc:picChg chg="add del mod">
          <ac:chgData name="Rebecca" userId="0358deb5-a43c-4868-9412-7d0be21cc6b4" providerId="ADAL" clId="{9623B7B5-E388-4314-8214-07B836C1F029}" dt="2023-03-20T12:40:00.044" v="456" actId="26606"/>
          <ac:picMkLst>
            <pc:docMk/>
            <pc:sldMk cId="3536565825" sldId="271"/>
            <ac:picMk id="14" creationId="{6F3C8271-D529-40FF-848F-B3F69D0DBCB7}"/>
          </ac:picMkLst>
        </pc:picChg>
        <pc:cxnChg chg="add">
          <ac:chgData name="Rebecca" userId="0358deb5-a43c-4868-9412-7d0be21cc6b4" providerId="ADAL" clId="{9623B7B5-E388-4314-8214-07B836C1F029}" dt="2023-03-20T12:40:57.454" v="460" actId="26606"/>
          <ac:cxnSpMkLst>
            <pc:docMk/>
            <pc:sldMk cId="3536565825" sldId="271"/>
            <ac:cxnSpMk id="18" creationId="{56020367-4FD5-4596-8E10-C5F095CD8DBF}"/>
          </ac:cxnSpMkLst>
        </pc:cxnChg>
        <pc:cxnChg chg="add del">
          <ac:chgData name="Rebecca" userId="0358deb5-a43c-4868-9412-7d0be21cc6b4" providerId="ADAL" clId="{9623B7B5-E388-4314-8214-07B836C1F029}" dt="2023-03-20T12:39:58.410" v="455" actId="26606"/>
          <ac:cxnSpMkLst>
            <pc:docMk/>
            <pc:sldMk cId="3536565825" sldId="271"/>
            <ac:cxnSpMk id="21" creationId="{5C05CAAB-DBA2-4548-AD5F-01BB97FBB207}"/>
          </ac:cxnSpMkLst>
        </pc:cxnChg>
        <pc:cxnChg chg="add del">
          <ac:chgData name="Rebecca" userId="0358deb5-a43c-4868-9412-7d0be21cc6b4" providerId="ADAL" clId="{9623B7B5-E388-4314-8214-07B836C1F029}" dt="2023-03-20T12:39:58.410" v="455" actId="26606"/>
          <ac:cxnSpMkLst>
            <pc:docMk/>
            <pc:sldMk cId="3536565825" sldId="271"/>
            <ac:cxnSpMk id="33" creationId="{C49DA8F6-BCC1-4447-B54C-57856834B94B}"/>
          </ac:cxnSpMkLst>
        </pc:cxnChg>
      </pc:sldChg>
      <pc:sldChg chg="new del">
        <pc:chgData name="Rebecca" userId="0358deb5-a43c-4868-9412-7d0be21cc6b4" providerId="ADAL" clId="{9623B7B5-E388-4314-8214-07B836C1F029}" dt="2023-03-20T13:03:14.110" v="466" actId="2696"/>
        <pc:sldMkLst>
          <pc:docMk/>
          <pc:sldMk cId="2646550990" sldId="272"/>
        </pc:sldMkLst>
      </pc:sldChg>
      <pc:sldChg chg="new del">
        <pc:chgData name="Rebecca" userId="0358deb5-a43c-4868-9412-7d0be21cc6b4" providerId="ADAL" clId="{9623B7B5-E388-4314-8214-07B836C1F029}" dt="2023-03-20T13:04:17.793" v="468" actId="2696"/>
        <pc:sldMkLst>
          <pc:docMk/>
          <pc:sldMk cId="3792920873" sldId="272"/>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r>
              <a:rPr lang="en-US" dirty="0"/>
              <a:t>Global Population </a:t>
            </a:r>
          </a:p>
          <a:p>
            <a:pPr>
              <a:defRPr/>
            </a:pPr>
            <a:r>
              <a:rPr lang="en-US" sz="1400" i="1" dirty="0"/>
              <a:t>8 billion</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3.9475621331303321E-2"/>
          <c:y val="0.23393685557417956"/>
          <c:w val="0.55541718836935727"/>
          <c:h val="0.71758388534158979"/>
        </c:manualLayout>
      </c:layout>
      <c:pie3DChart>
        <c:varyColors val="1"/>
        <c:ser>
          <c:idx val="0"/>
          <c:order val="0"/>
          <c:tx>
            <c:strRef>
              <c:f>Sheet1!$B$1</c:f>
              <c:strCache>
                <c:ptCount val="1"/>
                <c:pt idx="0">
                  <c:v>Global Population</c:v>
                </c:pt>
              </c:strCache>
            </c:strRef>
          </c:tx>
          <c:dPt>
            <c:idx val="0"/>
            <c:bubble3D val="0"/>
            <c:spPr>
              <a:solidFill>
                <a:schemeClr val="accent1"/>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1-C9AD-4A27-8132-733385004F5C}"/>
              </c:ext>
            </c:extLst>
          </c:dPt>
          <c:dPt>
            <c:idx val="1"/>
            <c:bubble3D val="0"/>
            <c:spPr>
              <a:solidFill>
                <a:schemeClr val="accent3"/>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3-C9AD-4A27-8132-733385004F5C}"/>
              </c:ext>
            </c:extLst>
          </c:dPt>
          <c:dPt>
            <c:idx val="2"/>
            <c:bubble3D val="0"/>
            <c:spPr>
              <a:solidFill>
                <a:schemeClr val="accent5"/>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5-C9AD-4A27-8132-733385004F5C}"/>
              </c:ext>
            </c:extLst>
          </c:dPt>
          <c:dPt>
            <c:idx val="3"/>
            <c:bubble3D val="0"/>
            <c:spPr>
              <a:solidFill>
                <a:schemeClr val="accent1">
                  <a:lumMod val="60000"/>
                </a:schemeClr>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7-C9AD-4A27-8132-733385004F5C}"/>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2"/>
                <c:pt idx="0">
                  <c:v>Internet users</c:v>
                </c:pt>
                <c:pt idx="1">
                  <c:v>Non internet users</c:v>
                </c:pt>
              </c:strCache>
            </c:strRef>
          </c:cat>
          <c:val>
            <c:numRef>
              <c:f>Sheet1!$B$2:$B$5</c:f>
              <c:numCache>
                <c:formatCode>General</c:formatCode>
                <c:ptCount val="4"/>
                <c:pt idx="0">
                  <c:v>64.400000000000006</c:v>
                </c:pt>
                <c:pt idx="1">
                  <c:v>35.6</c:v>
                </c:pt>
              </c:numCache>
            </c:numRef>
          </c:val>
          <c:extLst>
            <c:ext xmlns:c16="http://schemas.microsoft.com/office/drawing/2014/chart" uri="{C3380CC4-5D6E-409C-BE32-E72D297353CC}">
              <c16:uniqueId val="{00000000-ABB2-47E2-8F6F-BF14B8C2B013}"/>
            </c:ext>
          </c:extLst>
        </c:ser>
        <c:dLbls>
          <c:dLblPos val="ctr"/>
          <c:showLegendKey val="0"/>
          <c:showVal val="0"/>
          <c:showCatName val="0"/>
          <c:showSerName val="0"/>
          <c:showPercent val="1"/>
          <c:showBubbleSize val="0"/>
          <c:showLeaderLines val="1"/>
        </c:dLbls>
      </c:pie3DChart>
      <c:spPr>
        <a:noFill/>
        <a:ln>
          <a:noFill/>
        </a:ln>
        <a:effectLst/>
      </c:spPr>
    </c:plotArea>
    <c:legend>
      <c:legendPos val="r"/>
      <c:legendEntry>
        <c:idx val="2"/>
        <c:delete val="1"/>
      </c:legendEntry>
      <c:legendEntry>
        <c:idx val="3"/>
        <c:delete val="1"/>
      </c:legendEntry>
      <c:overlay val="0"/>
      <c:spPr>
        <a:solidFill>
          <a:schemeClr val="bg1"/>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bg1"/>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doughnutChart>
        <c:varyColors val="1"/>
        <c:ser>
          <c:idx val="0"/>
          <c:order val="0"/>
          <c:tx>
            <c:strRef>
              <c:f>Sheet1!$B$1</c:f>
              <c:strCache>
                <c:ptCount val="1"/>
                <c:pt idx="0">
                  <c:v>UK Population - 68.8 million</c:v>
                </c:pt>
              </c:strCache>
            </c:strRef>
          </c:tx>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AB28-4E0C-9C1E-15CA24A98066}"/>
              </c:ext>
            </c:extLst>
          </c:dPt>
          <c:dPt>
            <c:idx val="1"/>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B28-4E0C-9C1E-15CA24A98066}"/>
              </c:ext>
            </c:extLst>
          </c:dPt>
          <c:dPt>
            <c:idx val="2"/>
            <c:bubble3D val="0"/>
            <c:spPr>
              <a:solidFill>
                <a:schemeClr val="accent5"/>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B28-4E0C-9C1E-15CA24A98066}"/>
              </c:ext>
            </c:extLst>
          </c:dPt>
          <c:dPt>
            <c:idx val="3"/>
            <c:bubble3D val="0"/>
            <c:spPr>
              <a:solidFill>
                <a:schemeClr val="accent1">
                  <a:lumMod val="60000"/>
                </a:schemeClr>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AB28-4E0C-9C1E-15CA24A98066}"/>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2"/>
                <c:pt idx="0">
                  <c:v>Insufficent basic digital technolgy skills</c:v>
                </c:pt>
                <c:pt idx="1">
                  <c:v>Suffient basic digital technology skills</c:v>
                </c:pt>
              </c:strCache>
            </c:strRef>
          </c:cat>
          <c:val>
            <c:numRef>
              <c:f>Sheet1!$B$2:$B$5</c:f>
              <c:numCache>
                <c:formatCode>0%</c:formatCode>
                <c:ptCount val="4"/>
                <c:pt idx="0">
                  <c:v>0.2</c:v>
                </c:pt>
                <c:pt idx="1">
                  <c:v>0.8</c:v>
                </c:pt>
              </c:numCache>
            </c:numRef>
          </c:val>
          <c:extLst>
            <c:ext xmlns:c16="http://schemas.microsoft.com/office/drawing/2014/chart" uri="{C3380CC4-5D6E-409C-BE32-E72D297353CC}">
              <c16:uniqueId val="{00000000-356D-44B8-BEC2-80D72E99CDBF}"/>
            </c:ext>
          </c:extLst>
        </c:ser>
        <c:dLbls>
          <c:showLegendKey val="0"/>
          <c:showVal val="0"/>
          <c:showCatName val="0"/>
          <c:showSerName val="0"/>
          <c:showPercent val="1"/>
          <c:showBubbleSize val="0"/>
          <c:showLeaderLines val="1"/>
        </c:dLbls>
        <c:firstSliceAng val="0"/>
        <c:holeSize val="50"/>
      </c:doughnutChart>
      <c:spPr>
        <a:noFill/>
        <a:ln>
          <a:noFill/>
        </a:ln>
        <a:effectLst/>
      </c:spPr>
    </c:plotArea>
    <c:legend>
      <c:legendPos val="r"/>
      <c:legendEntry>
        <c:idx val="2"/>
        <c:delete val="1"/>
      </c:legendEntry>
      <c:legendEntry>
        <c:idx val="3"/>
        <c:delete val="1"/>
      </c:legendEntry>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1">
  <a:schemeClr val="accent1"/>
  <a:schemeClr val="accent3"/>
  <a:schemeClr val="accent5"/>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E3FC786-6CDE-492E-899D-15E91D1A156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18E9652-6640-49B1-ABAB-4858EC574F62}">
      <dgm:prSet/>
      <dgm:spPr/>
      <dgm:t>
        <a:bodyPr/>
        <a:lstStyle/>
        <a:p>
          <a:r>
            <a:rPr lang="en-GB"/>
            <a:t>Twitter</a:t>
          </a:r>
          <a:endParaRPr lang="en-US"/>
        </a:p>
      </dgm:t>
    </dgm:pt>
    <dgm:pt modelId="{DCBE02AB-AF6E-48AD-9DF8-C0AD31E44218}" type="parTrans" cxnId="{2475AE5E-CD3A-47CC-8433-8BC031E59656}">
      <dgm:prSet/>
      <dgm:spPr/>
      <dgm:t>
        <a:bodyPr/>
        <a:lstStyle/>
        <a:p>
          <a:endParaRPr lang="en-US"/>
        </a:p>
      </dgm:t>
    </dgm:pt>
    <dgm:pt modelId="{A5F64F92-BB40-4387-A9BF-5A3B14BD28D6}" type="sibTrans" cxnId="{2475AE5E-CD3A-47CC-8433-8BC031E59656}">
      <dgm:prSet/>
      <dgm:spPr/>
      <dgm:t>
        <a:bodyPr/>
        <a:lstStyle/>
        <a:p>
          <a:endParaRPr lang="en-US"/>
        </a:p>
      </dgm:t>
    </dgm:pt>
    <dgm:pt modelId="{CEB8A79C-091D-43A0-A5D8-1E1CB70DF110}">
      <dgm:prSet/>
      <dgm:spPr/>
      <dgm:t>
        <a:bodyPr/>
        <a:lstStyle/>
        <a:p>
          <a:r>
            <a:rPr lang="en-GB"/>
            <a:t>Facebook</a:t>
          </a:r>
          <a:endParaRPr lang="en-US"/>
        </a:p>
      </dgm:t>
    </dgm:pt>
    <dgm:pt modelId="{531262BE-971C-4D4A-87F3-BBE8082F0109}" type="parTrans" cxnId="{81ACAAE8-716E-4D8A-A0D6-005D4858A2FA}">
      <dgm:prSet/>
      <dgm:spPr/>
      <dgm:t>
        <a:bodyPr/>
        <a:lstStyle/>
        <a:p>
          <a:endParaRPr lang="en-US"/>
        </a:p>
      </dgm:t>
    </dgm:pt>
    <dgm:pt modelId="{2CB560F6-FD22-4628-ACF2-9336A4154BB5}" type="sibTrans" cxnId="{81ACAAE8-716E-4D8A-A0D6-005D4858A2FA}">
      <dgm:prSet/>
      <dgm:spPr/>
      <dgm:t>
        <a:bodyPr/>
        <a:lstStyle/>
        <a:p>
          <a:endParaRPr lang="en-US"/>
        </a:p>
      </dgm:t>
    </dgm:pt>
    <dgm:pt modelId="{3A6EDB90-FB58-4895-81D1-E75A45B4FABE}">
      <dgm:prSet/>
      <dgm:spPr/>
      <dgm:t>
        <a:bodyPr/>
        <a:lstStyle/>
        <a:p>
          <a:r>
            <a:rPr lang="en-GB" dirty="0"/>
            <a:t>YouTube </a:t>
          </a:r>
          <a:endParaRPr lang="en-US" dirty="0"/>
        </a:p>
      </dgm:t>
    </dgm:pt>
    <dgm:pt modelId="{3D51CF8E-67D4-41F2-B794-C57D1398A377}" type="parTrans" cxnId="{BE80EBC5-7C58-4760-B1E9-F518AE1CB02B}">
      <dgm:prSet/>
      <dgm:spPr/>
      <dgm:t>
        <a:bodyPr/>
        <a:lstStyle/>
        <a:p>
          <a:endParaRPr lang="en-US"/>
        </a:p>
      </dgm:t>
    </dgm:pt>
    <dgm:pt modelId="{5FCE7A18-80B0-4719-BC48-470BD6E7B638}" type="sibTrans" cxnId="{BE80EBC5-7C58-4760-B1E9-F518AE1CB02B}">
      <dgm:prSet/>
      <dgm:spPr/>
      <dgm:t>
        <a:bodyPr/>
        <a:lstStyle/>
        <a:p>
          <a:endParaRPr lang="en-US"/>
        </a:p>
      </dgm:t>
    </dgm:pt>
    <dgm:pt modelId="{9C24E2D4-F822-4E98-A183-4CB9B13D6A37}">
      <dgm:prSet/>
      <dgm:spPr/>
      <dgm:t>
        <a:bodyPr/>
        <a:lstStyle/>
        <a:p>
          <a:r>
            <a:rPr lang="en-GB"/>
            <a:t>Pinterest</a:t>
          </a:r>
          <a:endParaRPr lang="en-US"/>
        </a:p>
      </dgm:t>
    </dgm:pt>
    <dgm:pt modelId="{A69C55D6-C0AB-4F25-9F44-820BFB341593}" type="parTrans" cxnId="{5397F771-32E1-4F8F-A440-00180F7CACF5}">
      <dgm:prSet/>
      <dgm:spPr/>
      <dgm:t>
        <a:bodyPr/>
        <a:lstStyle/>
        <a:p>
          <a:endParaRPr lang="en-US"/>
        </a:p>
      </dgm:t>
    </dgm:pt>
    <dgm:pt modelId="{A614CBCD-490E-4229-BD84-5C202B9E365E}" type="sibTrans" cxnId="{5397F771-32E1-4F8F-A440-00180F7CACF5}">
      <dgm:prSet/>
      <dgm:spPr/>
      <dgm:t>
        <a:bodyPr/>
        <a:lstStyle/>
        <a:p>
          <a:endParaRPr lang="en-US"/>
        </a:p>
      </dgm:t>
    </dgm:pt>
    <dgm:pt modelId="{0533590D-914A-4720-8944-0AD9F0C32E92}">
      <dgm:prSet/>
      <dgm:spPr/>
      <dgm:t>
        <a:bodyPr/>
        <a:lstStyle/>
        <a:p>
          <a:r>
            <a:rPr lang="en-GB"/>
            <a:t>Instagram</a:t>
          </a:r>
          <a:endParaRPr lang="en-US"/>
        </a:p>
      </dgm:t>
    </dgm:pt>
    <dgm:pt modelId="{645675CE-7AEE-46A3-9A67-676F5760EF63}" type="parTrans" cxnId="{83111F35-7A02-4CFD-9EF0-C7261DD2B59F}">
      <dgm:prSet/>
      <dgm:spPr/>
      <dgm:t>
        <a:bodyPr/>
        <a:lstStyle/>
        <a:p>
          <a:endParaRPr lang="en-US"/>
        </a:p>
      </dgm:t>
    </dgm:pt>
    <dgm:pt modelId="{EB9F34D5-335E-4629-A62F-0AD4F3959C0F}" type="sibTrans" cxnId="{83111F35-7A02-4CFD-9EF0-C7261DD2B59F}">
      <dgm:prSet/>
      <dgm:spPr/>
      <dgm:t>
        <a:bodyPr/>
        <a:lstStyle/>
        <a:p>
          <a:endParaRPr lang="en-US"/>
        </a:p>
      </dgm:t>
    </dgm:pt>
    <dgm:pt modelId="{17BF4777-60AE-4918-8880-FF66CBA34F71}" type="pres">
      <dgm:prSet presAssocID="{EE3FC786-6CDE-492E-899D-15E91D1A156F}" presName="linear" presStyleCnt="0">
        <dgm:presLayoutVars>
          <dgm:animLvl val="lvl"/>
          <dgm:resizeHandles val="exact"/>
        </dgm:presLayoutVars>
      </dgm:prSet>
      <dgm:spPr/>
    </dgm:pt>
    <dgm:pt modelId="{F34C3B0A-BA2D-4A9C-BB77-F2549DEC1778}" type="pres">
      <dgm:prSet presAssocID="{F18E9652-6640-49B1-ABAB-4858EC574F62}" presName="parentText" presStyleLbl="node1" presStyleIdx="0" presStyleCnt="5">
        <dgm:presLayoutVars>
          <dgm:chMax val="0"/>
          <dgm:bulletEnabled val="1"/>
        </dgm:presLayoutVars>
      </dgm:prSet>
      <dgm:spPr/>
    </dgm:pt>
    <dgm:pt modelId="{1EAC0F4B-66DE-4687-8412-6057E41491AC}" type="pres">
      <dgm:prSet presAssocID="{A5F64F92-BB40-4387-A9BF-5A3B14BD28D6}" presName="spacer" presStyleCnt="0"/>
      <dgm:spPr/>
    </dgm:pt>
    <dgm:pt modelId="{3D0D2E8E-93C7-4F6A-A7A2-7D561039432C}" type="pres">
      <dgm:prSet presAssocID="{CEB8A79C-091D-43A0-A5D8-1E1CB70DF110}" presName="parentText" presStyleLbl="node1" presStyleIdx="1" presStyleCnt="5">
        <dgm:presLayoutVars>
          <dgm:chMax val="0"/>
          <dgm:bulletEnabled val="1"/>
        </dgm:presLayoutVars>
      </dgm:prSet>
      <dgm:spPr/>
    </dgm:pt>
    <dgm:pt modelId="{0C9F6C86-BD93-4B9A-8E5A-7182D502F224}" type="pres">
      <dgm:prSet presAssocID="{2CB560F6-FD22-4628-ACF2-9336A4154BB5}" presName="spacer" presStyleCnt="0"/>
      <dgm:spPr/>
    </dgm:pt>
    <dgm:pt modelId="{5A9EB1BB-4CDC-4424-B1DD-DE9D152C97DA}" type="pres">
      <dgm:prSet presAssocID="{3A6EDB90-FB58-4895-81D1-E75A45B4FABE}" presName="parentText" presStyleLbl="node1" presStyleIdx="2" presStyleCnt="5">
        <dgm:presLayoutVars>
          <dgm:chMax val="0"/>
          <dgm:bulletEnabled val="1"/>
        </dgm:presLayoutVars>
      </dgm:prSet>
      <dgm:spPr/>
    </dgm:pt>
    <dgm:pt modelId="{DF2F2F0E-F8A0-41D1-82FC-DC92B3C61F8C}" type="pres">
      <dgm:prSet presAssocID="{5FCE7A18-80B0-4719-BC48-470BD6E7B638}" presName="spacer" presStyleCnt="0"/>
      <dgm:spPr/>
    </dgm:pt>
    <dgm:pt modelId="{5ED715A6-ADA0-40F0-A813-E14BBE74FD9D}" type="pres">
      <dgm:prSet presAssocID="{9C24E2D4-F822-4E98-A183-4CB9B13D6A37}" presName="parentText" presStyleLbl="node1" presStyleIdx="3" presStyleCnt="5">
        <dgm:presLayoutVars>
          <dgm:chMax val="0"/>
          <dgm:bulletEnabled val="1"/>
        </dgm:presLayoutVars>
      </dgm:prSet>
      <dgm:spPr/>
    </dgm:pt>
    <dgm:pt modelId="{5A00DB9D-9569-4684-A990-8A1F9FCEB248}" type="pres">
      <dgm:prSet presAssocID="{A614CBCD-490E-4229-BD84-5C202B9E365E}" presName="spacer" presStyleCnt="0"/>
      <dgm:spPr/>
    </dgm:pt>
    <dgm:pt modelId="{F1EF4EF5-3FAF-4D3B-8812-5CF9EC55592D}" type="pres">
      <dgm:prSet presAssocID="{0533590D-914A-4720-8944-0AD9F0C32E92}" presName="parentText" presStyleLbl="node1" presStyleIdx="4" presStyleCnt="5">
        <dgm:presLayoutVars>
          <dgm:chMax val="0"/>
          <dgm:bulletEnabled val="1"/>
        </dgm:presLayoutVars>
      </dgm:prSet>
      <dgm:spPr/>
    </dgm:pt>
  </dgm:ptLst>
  <dgm:cxnLst>
    <dgm:cxn modelId="{65672D01-6ACB-473B-88AA-251A3ADD93F2}" type="presOf" srcId="{9C24E2D4-F822-4E98-A183-4CB9B13D6A37}" destId="{5ED715A6-ADA0-40F0-A813-E14BBE74FD9D}" srcOrd="0" destOrd="0" presId="urn:microsoft.com/office/officeart/2005/8/layout/vList2"/>
    <dgm:cxn modelId="{FBFE3318-99EE-40EE-969D-94D9F1353C10}" type="presOf" srcId="{3A6EDB90-FB58-4895-81D1-E75A45B4FABE}" destId="{5A9EB1BB-4CDC-4424-B1DD-DE9D152C97DA}" srcOrd="0" destOrd="0" presId="urn:microsoft.com/office/officeart/2005/8/layout/vList2"/>
    <dgm:cxn modelId="{E191AE2D-B86F-4130-8072-4628503F7AB7}" type="presOf" srcId="{EE3FC786-6CDE-492E-899D-15E91D1A156F}" destId="{17BF4777-60AE-4918-8880-FF66CBA34F71}" srcOrd="0" destOrd="0" presId="urn:microsoft.com/office/officeart/2005/8/layout/vList2"/>
    <dgm:cxn modelId="{83111F35-7A02-4CFD-9EF0-C7261DD2B59F}" srcId="{EE3FC786-6CDE-492E-899D-15E91D1A156F}" destId="{0533590D-914A-4720-8944-0AD9F0C32E92}" srcOrd="4" destOrd="0" parTransId="{645675CE-7AEE-46A3-9A67-676F5760EF63}" sibTransId="{EB9F34D5-335E-4629-A62F-0AD4F3959C0F}"/>
    <dgm:cxn modelId="{2475AE5E-CD3A-47CC-8433-8BC031E59656}" srcId="{EE3FC786-6CDE-492E-899D-15E91D1A156F}" destId="{F18E9652-6640-49B1-ABAB-4858EC574F62}" srcOrd="0" destOrd="0" parTransId="{DCBE02AB-AF6E-48AD-9DF8-C0AD31E44218}" sibTransId="{A5F64F92-BB40-4387-A9BF-5A3B14BD28D6}"/>
    <dgm:cxn modelId="{5397F771-32E1-4F8F-A440-00180F7CACF5}" srcId="{EE3FC786-6CDE-492E-899D-15E91D1A156F}" destId="{9C24E2D4-F822-4E98-A183-4CB9B13D6A37}" srcOrd="3" destOrd="0" parTransId="{A69C55D6-C0AB-4F25-9F44-820BFB341593}" sibTransId="{A614CBCD-490E-4229-BD84-5C202B9E365E}"/>
    <dgm:cxn modelId="{BB765478-3EEB-4BE4-8BDC-BF82BCF424A9}" type="presOf" srcId="{CEB8A79C-091D-43A0-A5D8-1E1CB70DF110}" destId="{3D0D2E8E-93C7-4F6A-A7A2-7D561039432C}" srcOrd="0" destOrd="0" presId="urn:microsoft.com/office/officeart/2005/8/layout/vList2"/>
    <dgm:cxn modelId="{1F6D5DA0-691F-41F0-985C-04199C71106D}" type="presOf" srcId="{0533590D-914A-4720-8944-0AD9F0C32E92}" destId="{F1EF4EF5-3FAF-4D3B-8812-5CF9EC55592D}" srcOrd="0" destOrd="0" presId="urn:microsoft.com/office/officeart/2005/8/layout/vList2"/>
    <dgm:cxn modelId="{BE80EBC5-7C58-4760-B1E9-F518AE1CB02B}" srcId="{EE3FC786-6CDE-492E-899D-15E91D1A156F}" destId="{3A6EDB90-FB58-4895-81D1-E75A45B4FABE}" srcOrd="2" destOrd="0" parTransId="{3D51CF8E-67D4-41F2-B794-C57D1398A377}" sibTransId="{5FCE7A18-80B0-4719-BC48-470BD6E7B638}"/>
    <dgm:cxn modelId="{1FDFE9E0-4F8B-4BB9-B7AC-0F5E2DD22AC5}" type="presOf" srcId="{F18E9652-6640-49B1-ABAB-4858EC574F62}" destId="{F34C3B0A-BA2D-4A9C-BB77-F2549DEC1778}" srcOrd="0" destOrd="0" presId="urn:microsoft.com/office/officeart/2005/8/layout/vList2"/>
    <dgm:cxn modelId="{81ACAAE8-716E-4D8A-A0D6-005D4858A2FA}" srcId="{EE3FC786-6CDE-492E-899D-15E91D1A156F}" destId="{CEB8A79C-091D-43A0-A5D8-1E1CB70DF110}" srcOrd="1" destOrd="0" parTransId="{531262BE-971C-4D4A-87F3-BBE8082F0109}" sibTransId="{2CB560F6-FD22-4628-ACF2-9336A4154BB5}"/>
    <dgm:cxn modelId="{E15086C8-672C-4F87-8548-D859655D8E98}" type="presParOf" srcId="{17BF4777-60AE-4918-8880-FF66CBA34F71}" destId="{F34C3B0A-BA2D-4A9C-BB77-F2549DEC1778}" srcOrd="0" destOrd="0" presId="urn:microsoft.com/office/officeart/2005/8/layout/vList2"/>
    <dgm:cxn modelId="{1630858E-2B4B-4201-83EA-CDA88AAE2561}" type="presParOf" srcId="{17BF4777-60AE-4918-8880-FF66CBA34F71}" destId="{1EAC0F4B-66DE-4687-8412-6057E41491AC}" srcOrd="1" destOrd="0" presId="urn:microsoft.com/office/officeart/2005/8/layout/vList2"/>
    <dgm:cxn modelId="{B8CAAFEB-6869-4F62-88FB-7CBECBE194A9}" type="presParOf" srcId="{17BF4777-60AE-4918-8880-FF66CBA34F71}" destId="{3D0D2E8E-93C7-4F6A-A7A2-7D561039432C}" srcOrd="2" destOrd="0" presId="urn:microsoft.com/office/officeart/2005/8/layout/vList2"/>
    <dgm:cxn modelId="{EE9C78E8-A265-4C31-AF8C-E6F70D13DC92}" type="presParOf" srcId="{17BF4777-60AE-4918-8880-FF66CBA34F71}" destId="{0C9F6C86-BD93-4B9A-8E5A-7182D502F224}" srcOrd="3" destOrd="0" presId="urn:microsoft.com/office/officeart/2005/8/layout/vList2"/>
    <dgm:cxn modelId="{723A64D0-6F16-4191-81E8-345884F89040}" type="presParOf" srcId="{17BF4777-60AE-4918-8880-FF66CBA34F71}" destId="{5A9EB1BB-4CDC-4424-B1DD-DE9D152C97DA}" srcOrd="4" destOrd="0" presId="urn:microsoft.com/office/officeart/2005/8/layout/vList2"/>
    <dgm:cxn modelId="{42A98757-C2C7-44C7-9F37-C5EBA619F27D}" type="presParOf" srcId="{17BF4777-60AE-4918-8880-FF66CBA34F71}" destId="{DF2F2F0E-F8A0-41D1-82FC-DC92B3C61F8C}" srcOrd="5" destOrd="0" presId="urn:microsoft.com/office/officeart/2005/8/layout/vList2"/>
    <dgm:cxn modelId="{D6765E70-8DE6-45A2-B0A7-FE0FC30CA53C}" type="presParOf" srcId="{17BF4777-60AE-4918-8880-FF66CBA34F71}" destId="{5ED715A6-ADA0-40F0-A813-E14BBE74FD9D}" srcOrd="6" destOrd="0" presId="urn:microsoft.com/office/officeart/2005/8/layout/vList2"/>
    <dgm:cxn modelId="{C29AACA2-E257-4A63-A8E4-041744211DFF}" type="presParOf" srcId="{17BF4777-60AE-4918-8880-FF66CBA34F71}" destId="{5A00DB9D-9569-4684-A990-8A1F9FCEB248}" srcOrd="7" destOrd="0" presId="urn:microsoft.com/office/officeart/2005/8/layout/vList2"/>
    <dgm:cxn modelId="{A035DC01-D862-4002-918C-14862BA2A2AA}" type="presParOf" srcId="{17BF4777-60AE-4918-8880-FF66CBA34F71}" destId="{F1EF4EF5-3FAF-4D3B-8812-5CF9EC55592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F1814A0-BA3F-4643-A20F-FB6E552B133C}" type="doc">
      <dgm:prSet loTypeId="urn:microsoft.com/office/officeart/2005/8/layout/cycle3" loCatId="cycle" qsTypeId="urn:microsoft.com/office/officeart/2005/8/quickstyle/simple1" qsCatId="simple" csTypeId="urn:microsoft.com/office/officeart/2005/8/colors/colorful1" csCatId="colorful"/>
      <dgm:spPr/>
      <dgm:t>
        <a:bodyPr/>
        <a:lstStyle/>
        <a:p>
          <a:endParaRPr lang="en-US"/>
        </a:p>
      </dgm:t>
    </dgm:pt>
    <dgm:pt modelId="{6D3CFE34-0902-45E7-90FF-48A2DED4F7F0}">
      <dgm:prSet/>
      <dgm:spPr/>
      <dgm:t>
        <a:bodyPr/>
        <a:lstStyle/>
        <a:p>
          <a:r>
            <a:rPr lang="en-GB"/>
            <a:t>Digital changes have successfully been implemented in healthcare services</a:t>
          </a:r>
          <a:endParaRPr lang="en-US"/>
        </a:p>
      </dgm:t>
    </dgm:pt>
    <dgm:pt modelId="{980D6512-35AD-4948-AE7D-6656AB88E81B}" type="parTrans" cxnId="{436B6BFB-46E3-4BFD-AA6F-22E9ACFEC767}">
      <dgm:prSet/>
      <dgm:spPr/>
      <dgm:t>
        <a:bodyPr/>
        <a:lstStyle/>
        <a:p>
          <a:endParaRPr lang="en-US"/>
        </a:p>
      </dgm:t>
    </dgm:pt>
    <dgm:pt modelId="{D9D604C4-BDBE-4FCA-B2FC-06717416E416}" type="sibTrans" cxnId="{436B6BFB-46E3-4BFD-AA6F-22E9ACFEC767}">
      <dgm:prSet/>
      <dgm:spPr/>
      <dgm:t>
        <a:bodyPr/>
        <a:lstStyle/>
        <a:p>
          <a:endParaRPr lang="en-US"/>
        </a:p>
      </dgm:t>
    </dgm:pt>
    <dgm:pt modelId="{FDF2E984-0427-41F8-B9EE-78A41AE556E7}">
      <dgm:prSet/>
      <dgm:spPr/>
      <dgm:t>
        <a:bodyPr/>
        <a:lstStyle/>
        <a:p>
          <a:r>
            <a:rPr lang="en-GB"/>
            <a:t>NHS long-term plan escalated due to the global pandemic</a:t>
          </a:r>
          <a:endParaRPr lang="en-US"/>
        </a:p>
      </dgm:t>
    </dgm:pt>
    <dgm:pt modelId="{F6330C3F-B8EE-43A2-B17A-FF3AAC662255}" type="parTrans" cxnId="{FA8F5104-285C-4CFB-9513-24CFF95B4194}">
      <dgm:prSet/>
      <dgm:spPr/>
      <dgm:t>
        <a:bodyPr/>
        <a:lstStyle/>
        <a:p>
          <a:endParaRPr lang="en-US"/>
        </a:p>
      </dgm:t>
    </dgm:pt>
    <dgm:pt modelId="{9939DBC7-5838-4ACE-B24F-75F2213B46C8}" type="sibTrans" cxnId="{FA8F5104-285C-4CFB-9513-24CFF95B4194}">
      <dgm:prSet/>
      <dgm:spPr/>
      <dgm:t>
        <a:bodyPr/>
        <a:lstStyle/>
        <a:p>
          <a:endParaRPr lang="en-US"/>
        </a:p>
      </dgm:t>
    </dgm:pt>
    <dgm:pt modelId="{D12C6DEC-8806-4F75-9660-2CFD496F6619}" type="pres">
      <dgm:prSet presAssocID="{2F1814A0-BA3F-4643-A20F-FB6E552B133C}" presName="Name0" presStyleCnt="0">
        <dgm:presLayoutVars>
          <dgm:dir/>
          <dgm:resizeHandles val="exact"/>
        </dgm:presLayoutVars>
      </dgm:prSet>
      <dgm:spPr/>
    </dgm:pt>
    <dgm:pt modelId="{521F60C6-EC81-4650-A69F-6D29AF459C5E}" type="pres">
      <dgm:prSet presAssocID="{2F1814A0-BA3F-4643-A20F-FB6E552B133C}" presName="node1" presStyleLbl="node1" presStyleIdx="0" presStyleCnt="2">
        <dgm:presLayoutVars>
          <dgm:bulletEnabled val="1"/>
        </dgm:presLayoutVars>
      </dgm:prSet>
      <dgm:spPr/>
    </dgm:pt>
    <dgm:pt modelId="{1815C3AD-DFE4-4C9F-A9F2-BD1C476AF9A8}" type="pres">
      <dgm:prSet presAssocID="{2F1814A0-BA3F-4643-A20F-FB6E552B133C}" presName="sibTrans" presStyleLbl="bgShp" presStyleIdx="0" presStyleCnt="1"/>
      <dgm:spPr/>
    </dgm:pt>
    <dgm:pt modelId="{2A7683B5-82FB-42AA-941D-419CE97D774C}" type="pres">
      <dgm:prSet presAssocID="{2F1814A0-BA3F-4643-A20F-FB6E552B133C}" presName="node2" presStyleLbl="node1" presStyleIdx="1" presStyleCnt="2">
        <dgm:presLayoutVars>
          <dgm:bulletEnabled val="1"/>
        </dgm:presLayoutVars>
      </dgm:prSet>
      <dgm:spPr/>
    </dgm:pt>
    <dgm:pt modelId="{42723C60-097E-48B9-89B3-95472E4C3FD4}" type="pres">
      <dgm:prSet presAssocID="{2F1814A0-BA3F-4643-A20F-FB6E552B133C}" presName="sp1" presStyleCnt="0"/>
      <dgm:spPr/>
    </dgm:pt>
    <dgm:pt modelId="{1042AA66-F6F4-4747-BF4F-EE69FD3313CB}" type="pres">
      <dgm:prSet presAssocID="{2F1814A0-BA3F-4643-A20F-FB6E552B133C}" presName="sp2" presStyleCnt="0"/>
      <dgm:spPr/>
    </dgm:pt>
  </dgm:ptLst>
  <dgm:cxnLst>
    <dgm:cxn modelId="{FA8F5104-285C-4CFB-9513-24CFF95B4194}" srcId="{2F1814A0-BA3F-4643-A20F-FB6E552B133C}" destId="{FDF2E984-0427-41F8-B9EE-78A41AE556E7}" srcOrd="1" destOrd="0" parTransId="{F6330C3F-B8EE-43A2-B17A-FF3AAC662255}" sibTransId="{9939DBC7-5838-4ACE-B24F-75F2213B46C8}"/>
    <dgm:cxn modelId="{54764214-3538-4AED-8397-5AAB1A22F61C}" type="presOf" srcId="{2F1814A0-BA3F-4643-A20F-FB6E552B133C}" destId="{D12C6DEC-8806-4F75-9660-2CFD496F6619}" srcOrd="0" destOrd="0" presId="urn:microsoft.com/office/officeart/2005/8/layout/cycle3"/>
    <dgm:cxn modelId="{EC2D9176-4045-4C26-94D4-348ED7AE4E35}" type="presOf" srcId="{6D3CFE34-0902-45E7-90FF-48A2DED4F7F0}" destId="{521F60C6-EC81-4650-A69F-6D29AF459C5E}" srcOrd="0" destOrd="0" presId="urn:microsoft.com/office/officeart/2005/8/layout/cycle3"/>
    <dgm:cxn modelId="{1D095396-DE14-4767-9496-43D77978BF8A}" type="presOf" srcId="{FDF2E984-0427-41F8-B9EE-78A41AE556E7}" destId="{2A7683B5-82FB-42AA-941D-419CE97D774C}" srcOrd="0" destOrd="0" presId="urn:microsoft.com/office/officeart/2005/8/layout/cycle3"/>
    <dgm:cxn modelId="{A137DD9E-EB95-4BB7-BDD5-38A8A2D77FC9}" type="presOf" srcId="{D9D604C4-BDBE-4FCA-B2FC-06717416E416}" destId="{1815C3AD-DFE4-4C9F-A9F2-BD1C476AF9A8}" srcOrd="0" destOrd="0" presId="urn:microsoft.com/office/officeart/2005/8/layout/cycle3"/>
    <dgm:cxn modelId="{436B6BFB-46E3-4BFD-AA6F-22E9ACFEC767}" srcId="{2F1814A0-BA3F-4643-A20F-FB6E552B133C}" destId="{6D3CFE34-0902-45E7-90FF-48A2DED4F7F0}" srcOrd="0" destOrd="0" parTransId="{980D6512-35AD-4948-AE7D-6656AB88E81B}" sibTransId="{D9D604C4-BDBE-4FCA-B2FC-06717416E416}"/>
    <dgm:cxn modelId="{057FF442-E306-4DC5-A6BA-75BBA63688A1}" type="presParOf" srcId="{D12C6DEC-8806-4F75-9660-2CFD496F6619}" destId="{521F60C6-EC81-4650-A69F-6D29AF459C5E}" srcOrd="0" destOrd="0" presId="urn:microsoft.com/office/officeart/2005/8/layout/cycle3"/>
    <dgm:cxn modelId="{7F9D3127-7413-45F1-9FB9-AA3F74072737}" type="presParOf" srcId="{D12C6DEC-8806-4F75-9660-2CFD496F6619}" destId="{1815C3AD-DFE4-4C9F-A9F2-BD1C476AF9A8}" srcOrd="1" destOrd="0" presId="urn:microsoft.com/office/officeart/2005/8/layout/cycle3"/>
    <dgm:cxn modelId="{45C5E15F-AE37-4CC1-9C1D-AC6BEA4D2D5A}" type="presParOf" srcId="{D12C6DEC-8806-4F75-9660-2CFD496F6619}" destId="{2A7683B5-82FB-42AA-941D-419CE97D774C}" srcOrd="2" destOrd="0" presId="urn:microsoft.com/office/officeart/2005/8/layout/cycle3"/>
    <dgm:cxn modelId="{6C6EE1B4-F0F5-4A02-88F9-65D1824225CF}" type="presParOf" srcId="{D12C6DEC-8806-4F75-9660-2CFD496F6619}" destId="{42723C60-097E-48B9-89B3-95472E4C3FD4}" srcOrd="3" destOrd="0" presId="urn:microsoft.com/office/officeart/2005/8/layout/cycle3"/>
    <dgm:cxn modelId="{197818F7-1753-431A-BAE6-2FA1FC6C29CC}" type="presParOf" srcId="{D12C6DEC-8806-4F75-9660-2CFD496F6619}" destId="{1042AA66-F6F4-4747-BF4F-EE69FD3313CB}" srcOrd="4" destOrd="0" presId="urn:microsoft.com/office/officeart/2005/8/layout/cycle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4C3B0A-BA2D-4A9C-BB77-F2549DEC1778}">
      <dsp:nvSpPr>
        <dsp:cNvPr id="0" name=""/>
        <dsp:cNvSpPr/>
      </dsp:nvSpPr>
      <dsp:spPr>
        <a:xfrm>
          <a:off x="0" y="40088"/>
          <a:ext cx="6245265" cy="100737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Twitter</a:t>
          </a:r>
          <a:endParaRPr lang="en-US" sz="4100" kern="1200"/>
        </a:p>
      </dsp:txBody>
      <dsp:txXfrm>
        <a:off x="49176" y="89264"/>
        <a:ext cx="6146913" cy="909018"/>
      </dsp:txXfrm>
    </dsp:sp>
    <dsp:sp modelId="{3D0D2E8E-93C7-4F6A-A7A2-7D561039432C}">
      <dsp:nvSpPr>
        <dsp:cNvPr id="0" name=""/>
        <dsp:cNvSpPr/>
      </dsp:nvSpPr>
      <dsp:spPr>
        <a:xfrm>
          <a:off x="0" y="1165538"/>
          <a:ext cx="6245265" cy="1007370"/>
        </a:xfrm>
        <a:prstGeom prst="roundRect">
          <a:avLst/>
        </a:prstGeom>
        <a:solidFill>
          <a:schemeClr val="accent2">
            <a:hueOff val="-220674"/>
            <a:satOff val="1055"/>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Facebook</a:t>
          </a:r>
          <a:endParaRPr lang="en-US" sz="4100" kern="1200"/>
        </a:p>
      </dsp:txBody>
      <dsp:txXfrm>
        <a:off x="49176" y="1214714"/>
        <a:ext cx="6146913" cy="909018"/>
      </dsp:txXfrm>
    </dsp:sp>
    <dsp:sp modelId="{5A9EB1BB-4CDC-4424-B1DD-DE9D152C97DA}">
      <dsp:nvSpPr>
        <dsp:cNvPr id="0" name=""/>
        <dsp:cNvSpPr/>
      </dsp:nvSpPr>
      <dsp:spPr>
        <a:xfrm>
          <a:off x="0" y="2290988"/>
          <a:ext cx="6245265" cy="1007370"/>
        </a:xfrm>
        <a:prstGeom prst="roundRect">
          <a:avLst/>
        </a:prstGeom>
        <a:solidFill>
          <a:schemeClr val="accent2">
            <a:hueOff val="-441348"/>
            <a:satOff val="2109"/>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dirty="0"/>
            <a:t>YouTube </a:t>
          </a:r>
          <a:endParaRPr lang="en-US" sz="4100" kern="1200" dirty="0"/>
        </a:p>
      </dsp:txBody>
      <dsp:txXfrm>
        <a:off x="49176" y="2340164"/>
        <a:ext cx="6146913" cy="909018"/>
      </dsp:txXfrm>
    </dsp:sp>
    <dsp:sp modelId="{5ED715A6-ADA0-40F0-A813-E14BBE74FD9D}">
      <dsp:nvSpPr>
        <dsp:cNvPr id="0" name=""/>
        <dsp:cNvSpPr/>
      </dsp:nvSpPr>
      <dsp:spPr>
        <a:xfrm>
          <a:off x="0" y="3416438"/>
          <a:ext cx="6245265" cy="1007370"/>
        </a:xfrm>
        <a:prstGeom prst="roundRect">
          <a:avLst/>
        </a:prstGeom>
        <a:solidFill>
          <a:schemeClr val="accent2">
            <a:hueOff val="-662022"/>
            <a:satOff val="3164"/>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Pinterest</a:t>
          </a:r>
          <a:endParaRPr lang="en-US" sz="4100" kern="1200"/>
        </a:p>
      </dsp:txBody>
      <dsp:txXfrm>
        <a:off x="49176" y="3465614"/>
        <a:ext cx="6146913" cy="909018"/>
      </dsp:txXfrm>
    </dsp:sp>
    <dsp:sp modelId="{F1EF4EF5-3FAF-4D3B-8812-5CF9EC55592D}">
      <dsp:nvSpPr>
        <dsp:cNvPr id="0" name=""/>
        <dsp:cNvSpPr/>
      </dsp:nvSpPr>
      <dsp:spPr>
        <a:xfrm>
          <a:off x="0" y="4541888"/>
          <a:ext cx="6245265" cy="1007370"/>
        </a:xfrm>
        <a:prstGeom prst="roundRect">
          <a:avLst/>
        </a:prstGeom>
        <a:solidFill>
          <a:schemeClr val="accent2">
            <a:hueOff val="-882696"/>
            <a:satOff val="4218"/>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Instagram</a:t>
          </a:r>
          <a:endParaRPr lang="en-US" sz="4100" kern="1200"/>
        </a:p>
      </dsp:txBody>
      <dsp:txXfrm>
        <a:off x="49176" y="4591064"/>
        <a:ext cx="6146913" cy="909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15C3AD-DFE4-4C9F-A9F2-BD1C476AF9A8}">
      <dsp:nvSpPr>
        <dsp:cNvPr id="0" name=""/>
        <dsp:cNvSpPr/>
      </dsp:nvSpPr>
      <dsp:spPr>
        <a:xfrm>
          <a:off x="2890258" y="-192945"/>
          <a:ext cx="4735082" cy="4735082"/>
        </a:xfrm>
        <a:prstGeom prst="circularArrow">
          <a:avLst>
            <a:gd name="adj1" fmla="val 5310"/>
            <a:gd name="adj2" fmla="val 343918"/>
            <a:gd name="adj3" fmla="val 12695751"/>
            <a:gd name="adj4" fmla="val 18075192"/>
            <a:gd name="adj5" fmla="val 6195"/>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1F60C6-EC81-4650-A69F-6D29AF459C5E}">
      <dsp:nvSpPr>
        <dsp:cNvPr id="0" name=""/>
        <dsp:cNvSpPr/>
      </dsp:nvSpPr>
      <dsp:spPr>
        <a:xfrm>
          <a:off x="3691318" y="0"/>
          <a:ext cx="3132963" cy="156648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Digital changes have successfully been implemented in healthcare services</a:t>
          </a:r>
          <a:endParaRPr lang="en-US" sz="2100" kern="1200"/>
        </a:p>
      </dsp:txBody>
      <dsp:txXfrm>
        <a:off x="3767787" y="76469"/>
        <a:ext cx="2980025" cy="1413543"/>
      </dsp:txXfrm>
    </dsp:sp>
    <dsp:sp modelId="{2A7683B5-82FB-42AA-941D-419CE97D774C}">
      <dsp:nvSpPr>
        <dsp:cNvPr id="0" name=""/>
        <dsp:cNvSpPr/>
      </dsp:nvSpPr>
      <dsp:spPr>
        <a:xfrm>
          <a:off x="3691318" y="2784856"/>
          <a:ext cx="3132963" cy="1566481"/>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NHS long-term plan escalated due to the global pandemic</a:t>
          </a:r>
          <a:endParaRPr lang="en-US" sz="2100" kern="1200"/>
        </a:p>
      </dsp:txBody>
      <dsp:txXfrm>
        <a:off x="3767787" y="2861325"/>
        <a:ext cx="2980025" cy="141354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40AAD-80AF-40E7-BE3F-43D32FC68ED4}"/>
              </a:ext>
            </a:extLst>
          </p:cNvPr>
          <p:cNvSpPr>
            <a:spLocks noGrp="1"/>
          </p:cNvSpPr>
          <p:nvPr>
            <p:ph type="ctrTitle"/>
          </p:nvPr>
        </p:nvSpPr>
        <p:spPr>
          <a:xfrm>
            <a:off x="1524000" y="1122363"/>
            <a:ext cx="9144000" cy="2387600"/>
          </a:xfrm>
        </p:spPr>
        <p:txBody>
          <a:bodyPr anchor="b"/>
          <a:lstStyle>
            <a:lvl1pPr algn="l">
              <a:defRPr sz="6000" b="1" i="0" cap="all" baseline="0"/>
            </a:lvl1pPr>
          </a:lstStyle>
          <a:p>
            <a:r>
              <a:rPr lang="en-US"/>
              <a:t>Click to edit Master title style</a:t>
            </a:r>
          </a:p>
        </p:txBody>
      </p:sp>
      <p:sp>
        <p:nvSpPr>
          <p:cNvPr id="3" name="Subtitle 2">
            <a:extLst>
              <a:ext uri="{FF2B5EF4-FFF2-40B4-BE49-F238E27FC236}">
                <a16:creationId xmlns:a16="http://schemas.microsoft.com/office/drawing/2014/main" id="{EC80FBD9-0977-4B2B-9318-30774BB0947C}"/>
              </a:ext>
            </a:extLst>
          </p:cNvPr>
          <p:cNvSpPr>
            <a:spLocks noGrp="1"/>
          </p:cNvSpPr>
          <p:nvPr>
            <p:ph type="subTitle" idx="1"/>
          </p:nvPr>
        </p:nvSpPr>
        <p:spPr>
          <a:xfrm>
            <a:off x="1524000" y="3602038"/>
            <a:ext cx="9144000" cy="1655762"/>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CE66DA5-7751-4D3D-B753-58DF3B418763}"/>
              </a:ext>
            </a:extLst>
          </p:cNvPr>
          <p:cNvSpPr>
            <a:spLocks noGrp="1"/>
          </p:cNvSpPr>
          <p:nvPr>
            <p:ph type="dt" sz="half" idx="10"/>
          </p:nvPr>
        </p:nvSpPr>
        <p:spPr/>
        <p:txBody>
          <a:bodyPr/>
          <a:lstStyle/>
          <a:p>
            <a:fld id="{6A4B53A7-3209-46A6-9454-F38EAC8F11E7}" type="datetimeFigureOut">
              <a:rPr lang="en-US" smtClean="0"/>
              <a:t>3/20/2023</a:t>
            </a:fld>
            <a:endParaRPr lang="en-US"/>
          </a:p>
        </p:txBody>
      </p:sp>
      <p:sp>
        <p:nvSpPr>
          <p:cNvPr id="5" name="Footer Placeholder 4">
            <a:extLst>
              <a:ext uri="{FF2B5EF4-FFF2-40B4-BE49-F238E27FC236}">
                <a16:creationId xmlns:a16="http://schemas.microsoft.com/office/drawing/2014/main" id="{7F8C2A2A-62DB-40C0-8AE7-CB9B98649B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01EAA4-F44C-4C1F-B8E3-1A3005300F50}"/>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1" name="Straight Connector 10">
            <a:extLst>
              <a:ext uri="{FF2B5EF4-FFF2-40B4-BE49-F238E27FC236}">
                <a16:creationId xmlns:a16="http://schemas.microsoft.com/office/drawing/2014/main" id="{D1B787A8-0D67-4B7E-9B48-86BD906AB6B5}"/>
              </a:ext>
            </a:extLst>
          </p:cNvPr>
          <p:cNvCxnSpPr>
            <a:cxnSpLocks/>
          </p:cNvCxnSpPr>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656361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6CF8C-1EA0-4E47-AC60-CAC3B80A3C5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28CABF8-19D8-4F3C-994F-4D35EC7A2C3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7BB2D-4E2C-4490-A2A3-4B68BCC5D2F9}"/>
              </a:ext>
            </a:extLst>
          </p:cNvPr>
          <p:cNvSpPr>
            <a:spLocks noGrp="1"/>
          </p:cNvSpPr>
          <p:nvPr>
            <p:ph type="dt" sz="half" idx="10"/>
          </p:nvPr>
        </p:nvSpPr>
        <p:spPr/>
        <p:txBody>
          <a:bodyPr/>
          <a:lstStyle/>
          <a:p>
            <a:fld id="{6A4B53A7-3209-46A6-9454-F38EAC8F11E7}" type="datetimeFigureOut">
              <a:rPr lang="en-US" smtClean="0"/>
              <a:t>3/20/2023</a:t>
            </a:fld>
            <a:endParaRPr lang="en-US"/>
          </a:p>
        </p:txBody>
      </p:sp>
      <p:sp>
        <p:nvSpPr>
          <p:cNvPr id="5" name="Footer Placeholder 4">
            <a:extLst>
              <a:ext uri="{FF2B5EF4-FFF2-40B4-BE49-F238E27FC236}">
                <a16:creationId xmlns:a16="http://schemas.microsoft.com/office/drawing/2014/main" id="{6140F15D-DD72-46D5-BF0F-F506471070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66FD4D-815A-431C-ADEF-DE6F236F617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5C05CAAB-DBA2-4548-AD5F-01BB97FBB207}"/>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0997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FC2D1-D3FE-4B37-8740-57444421FDBF}"/>
              </a:ext>
            </a:extLst>
          </p:cNvPr>
          <p:cNvSpPr>
            <a:spLocks noGrp="1"/>
          </p:cNvSpPr>
          <p:nvPr>
            <p:ph type="title"/>
          </p:nvPr>
        </p:nvSpPr>
        <p:spPr>
          <a:xfrm>
            <a:off x="831850" y="1709738"/>
            <a:ext cx="10515600" cy="2852737"/>
          </a:xfrm>
        </p:spPr>
        <p:txBody>
          <a:bodyPr anchor="b"/>
          <a:lstStyle>
            <a:lvl1pPr>
              <a:defRPr sz="6000" b="1" i="0" cap="all" baseline="0"/>
            </a:lvl1pPr>
          </a:lstStyle>
          <a:p>
            <a:r>
              <a:rPr lang="en-US"/>
              <a:t>Click to edit Master title style</a:t>
            </a:r>
          </a:p>
        </p:txBody>
      </p:sp>
      <p:sp>
        <p:nvSpPr>
          <p:cNvPr id="3" name="Text Placeholder 2">
            <a:extLst>
              <a:ext uri="{FF2B5EF4-FFF2-40B4-BE49-F238E27FC236}">
                <a16:creationId xmlns:a16="http://schemas.microsoft.com/office/drawing/2014/main" id="{BA5AF550-086C-426E-A374-85DB395701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9A58988-AD39-4AE9-8E6A-0907F0BE2673}"/>
              </a:ext>
            </a:extLst>
          </p:cNvPr>
          <p:cNvSpPr>
            <a:spLocks noGrp="1"/>
          </p:cNvSpPr>
          <p:nvPr>
            <p:ph type="dt" sz="half" idx="10"/>
          </p:nvPr>
        </p:nvSpPr>
        <p:spPr/>
        <p:txBody>
          <a:bodyPr/>
          <a:lstStyle/>
          <a:p>
            <a:fld id="{6A4B53A7-3209-46A6-9454-F38EAC8F11E7}" type="datetimeFigureOut">
              <a:rPr lang="en-US" smtClean="0"/>
              <a:t>3/20/2023</a:t>
            </a:fld>
            <a:endParaRPr lang="en-US"/>
          </a:p>
        </p:txBody>
      </p:sp>
      <p:sp>
        <p:nvSpPr>
          <p:cNvPr id="5" name="Footer Placeholder 4">
            <a:extLst>
              <a:ext uri="{FF2B5EF4-FFF2-40B4-BE49-F238E27FC236}">
                <a16:creationId xmlns:a16="http://schemas.microsoft.com/office/drawing/2014/main" id="{1D366319-82EE-408E-819F-8F8E6DBA7A5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21C8A6-777F-496D-8620-AE52BFC33FC4}"/>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9" name="Straight Connector 8">
            <a:extLst>
              <a:ext uri="{FF2B5EF4-FFF2-40B4-BE49-F238E27FC236}">
                <a16:creationId xmlns:a16="http://schemas.microsoft.com/office/drawing/2014/main" id="{C031F83B-57A8-4533-981C-D1FFAD2B6B6F}"/>
              </a:ext>
            </a:extLst>
          </p:cNvPr>
          <p:cNvCxnSpPr>
            <a:cxnSpLocks/>
          </p:cNvCxnSpPr>
          <p:nvPr/>
        </p:nvCxnSpPr>
        <p:spPr>
          <a:xfrm>
            <a:off x="715890" y="1701425"/>
            <a:ext cx="0" cy="5148262"/>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8948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57166-6921-4546-BA2C-99E464681F4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5B9122-6371-4049-B57A-33DED7DA2F7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A14555D-0753-4312-A26B-2338813F9B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D8FDCB-69DA-4A8F-8B91-5CFF77897C27}"/>
              </a:ext>
            </a:extLst>
          </p:cNvPr>
          <p:cNvSpPr>
            <a:spLocks noGrp="1"/>
          </p:cNvSpPr>
          <p:nvPr>
            <p:ph type="dt" sz="half" idx="10"/>
          </p:nvPr>
        </p:nvSpPr>
        <p:spPr/>
        <p:txBody>
          <a:bodyPr/>
          <a:lstStyle/>
          <a:p>
            <a:fld id="{6A4B53A7-3209-46A6-9454-F38EAC8F11E7}" type="datetimeFigureOut">
              <a:rPr lang="en-US" smtClean="0"/>
              <a:t>3/20/2023</a:t>
            </a:fld>
            <a:endParaRPr lang="en-US"/>
          </a:p>
        </p:txBody>
      </p:sp>
      <p:sp>
        <p:nvSpPr>
          <p:cNvPr id="6" name="Footer Placeholder 5">
            <a:extLst>
              <a:ext uri="{FF2B5EF4-FFF2-40B4-BE49-F238E27FC236}">
                <a16:creationId xmlns:a16="http://schemas.microsoft.com/office/drawing/2014/main" id="{91AC8C07-E0D3-4464-AE3C-25730D75C8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2596A6-734E-4AE0-BFB8-3089137BF8E8}"/>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3FB7E8F4-3FB3-45AB-A381-9093CA95AAE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44864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057AE-3B3B-4261-B912-BF9EB9A58C3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2A2D237-A706-4712-90CA-B04517CBBE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E39CA1-2B6D-427E-9688-9093D5865CB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D53357-616B-47F4-944B-F979FE9663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7EA593-3036-4FB5-94B4-D9431DF048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6B3EF2-2C04-480F-A570-14E520DD00DE}"/>
              </a:ext>
            </a:extLst>
          </p:cNvPr>
          <p:cNvSpPr>
            <a:spLocks noGrp="1"/>
          </p:cNvSpPr>
          <p:nvPr>
            <p:ph type="dt" sz="half" idx="10"/>
          </p:nvPr>
        </p:nvSpPr>
        <p:spPr/>
        <p:txBody>
          <a:bodyPr/>
          <a:lstStyle/>
          <a:p>
            <a:fld id="{6A4B53A7-3209-46A6-9454-F38EAC8F11E7}" type="datetimeFigureOut">
              <a:rPr lang="en-US" smtClean="0"/>
              <a:t>3/20/2023</a:t>
            </a:fld>
            <a:endParaRPr lang="en-US"/>
          </a:p>
        </p:txBody>
      </p:sp>
      <p:sp>
        <p:nvSpPr>
          <p:cNvPr id="8" name="Footer Placeholder 7">
            <a:extLst>
              <a:ext uri="{FF2B5EF4-FFF2-40B4-BE49-F238E27FC236}">
                <a16:creationId xmlns:a16="http://schemas.microsoft.com/office/drawing/2014/main" id="{1CF5783E-3073-4F4D-8B9C-C5B18DDA5A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A75FE3-6719-4790-AA00-251BC2A6E5AF}"/>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10" name="Straight Connector 9">
            <a:extLst>
              <a:ext uri="{FF2B5EF4-FFF2-40B4-BE49-F238E27FC236}">
                <a16:creationId xmlns:a16="http://schemas.microsoft.com/office/drawing/2014/main" id="{160F34ED-DA60-4CC2-B735-B0EC5D9FEA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80469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9F227-D21C-48B3-828A-6BFA9585E8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DF1DFFF-E5C5-43DF-B71C-7270DB97372C}"/>
              </a:ext>
            </a:extLst>
          </p:cNvPr>
          <p:cNvSpPr>
            <a:spLocks noGrp="1"/>
          </p:cNvSpPr>
          <p:nvPr>
            <p:ph type="dt" sz="half" idx="10"/>
          </p:nvPr>
        </p:nvSpPr>
        <p:spPr/>
        <p:txBody>
          <a:bodyPr/>
          <a:lstStyle/>
          <a:p>
            <a:fld id="{6A4B53A7-3209-46A6-9454-F38EAC8F11E7}" type="datetimeFigureOut">
              <a:rPr lang="en-US" smtClean="0"/>
              <a:t>3/20/2023</a:t>
            </a:fld>
            <a:endParaRPr lang="en-US"/>
          </a:p>
        </p:txBody>
      </p:sp>
      <p:sp>
        <p:nvSpPr>
          <p:cNvPr id="4" name="Footer Placeholder 3">
            <a:extLst>
              <a:ext uri="{FF2B5EF4-FFF2-40B4-BE49-F238E27FC236}">
                <a16:creationId xmlns:a16="http://schemas.microsoft.com/office/drawing/2014/main" id="{7EBC03C0-6EB7-4633-967C-12C35768B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FF4306-91CD-4B7B-8A53-34BE8F997581}"/>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6" name="Straight Connector 5">
            <a:extLst>
              <a:ext uri="{FF2B5EF4-FFF2-40B4-BE49-F238E27FC236}">
                <a16:creationId xmlns:a16="http://schemas.microsoft.com/office/drawing/2014/main" id="{57596AF9-469C-436D-B7D2-77952EF1825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75343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FF36D6-399B-43E3-84DD-9FC5119ECCE9}"/>
              </a:ext>
            </a:extLst>
          </p:cNvPr>
          <p:cNvSpPr>
            <a:spLocks noGrp="1"/>
          </p:cNvSpPr>
          <p:nvPr>
            <p:ph type="dt" sz="half" idx="10"/>
          </p:nvPr>
        </p:nvSpPr>
        <p:spPr/>
        <p:txBody>
          <a:bodyPr/>
          <a:lstStyle/>
          <a:p>
            <a:fld id="{6A4B53A7-3209-46A6-9454-F38EAC8F11E7}" type="datetimeFigureOut">
              <a:rPr lang="en-US" smtClean="0"/>
              <a:t>3/20/2023</a:t>
            </a:fld>
            <a:endParaRPr lang="en-US"/>
          </a:p>
        </p:txBody>
      </p:sp>
      <p:sp>
        <p:nvSpPr>
          <p:cNvPr id="3" name="Footer Placeholder 2">
            <a:extLst>
              <a:ext uri="{FF2B5EF4-FFF2-40B4-BE49-F238E27FC236}">
                <a16:creationId xmlns:a16="http://schemas.microsoft.com/office/drawing/2014/main" id="{50234AB7-3B85-4028-A500-5A1BDBF45C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1F40F0-9909-442F-BBA4-409D061ED027}"/>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5" name="Straight Connector 4">
            <a:extLst>
              <a:ext uri="{FF2B5EF4-FFF2-40B4-BE49-F238E27FC236}">
                <a16:creationId xmlns:a16="http://schemas.microsoft.com/office/drawing/2014/main" id="{353C1207-D1C8-49E3-8837-E2B89D366FAE}"/>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2578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0F214-646F-4D81-AD12-65628EC987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EF71768-C3FA-49EF-99EF-06E6C3B2846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DA6F24-ED6C-4D12-A9D6-EE37FBD686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E6AACE-FAFB-4934-8E3C-AB5B216353D8}"/>
              </a:ext>
            </a:extLst>
          </p:cNvPr>
          <p:cNvSpPr>
            <a:spLocks noGrp="1"/>
          </p:cNvSpPr>
          <p:nvPr>
            <p:ph type="dt" sz="half" idx="10"/>
          </p:nvPr>
        </p:nvSpPr>
        <p:spPr/>
        <p:txBody>
          <a:bodyPr/>
          <a:lstStyle/>
          <a:p>
            <a:fld id="{6A4B53A7-3209-46A6-9454-F38EAC8F11E7}" type="datetimeFigureOut">
              <a:rPr lang="en-US" smtClean="0"/>
              <a:t>3/20/2023</a:t>
            </a:fld>
            <a:endParaRPr lang="en-US"/>
          </a:p>
        </p:txBody>
      </p:sp>
      <p:sp>
        <p:nvSpPr>
          <p:cNvPr id="6" name="Footer Placeholder 5">
            <a:extLst>
              <a:ext uri="{FF2B5EF4-FFF2-40B4-BE49-F238E27FC236}">
                <a16:creationId xmlns:a16="http://schemas.microsoft.com/office/drawing/2014/main" id="{181533EA-D0F8-4C79-8721-F190DE2D2D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9BAC9-F101-4394-BBA4-3D21A3497126}"/>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F3A79C9-7EDC-44F6-AC48-5DD98A7695AD}"/>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82063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CB71F-B6C2-4866-BC97-304F78816E4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55ED73B-8413-478D-80D7-B78B69763B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1BDF226-1B94-4D2D-98B3-7B932FB17DA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0C4E9A-CA29-4CCD-ACFA-B29F80FBA163}"/>
              </a:ext>
            </a:extLst>
          </p:cNvPr>
          <p:cNvSpPr>
            <a:spLocks noGrp="1"/>
          </p:cNvSpPr>
          <p:nvPr>
            <p:ph type="dt" sz="half" idx="10"/>
          </p:nvPr>
        </p:nvSpPr>
        <p:spPr/>
        <p:txBody>
          <a:bodyPr/>
          <a:lstStyle/>
          <a:p>
            <a:fld id="{6A4B53A7-3209-46A6-9454-F38EAC8F11E7}" type="datetimeFigureOut">
              <a:rPr lang="en-US" smtClean="0"/>
              <a:t>3/20/2023</a:t>
            </a:fld>
            <a:endParaRPr lang="en-US"/>
          </a:p>
        </p:txBody>
      </p:sp>
      <p:sp>
        <p:nvSpPr>
          <p:cNvPr id="6" name="Footer Placeholder 5">
            <a:extLst>
              <a:ext uri="{FF2B5EF4-FFF2-40B4-BE49-F238E27FC236}">
                <a16:creationId xmlns:a16="http://schemas.microsoft.com/office/drawing/2014/main" id="{71A5B7BE-3F1B-4FF3-B1D7-6E39B99D0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2F18F1-E27E-470E-AE13-4755DEE63A32}"/>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8" name="Straight Connector 7">
            <a:extLst>
              <a:ext uri="{FF2B5EF4-FFF2-40B4-BE49-F238E27FC236}">
                <a16:creationId xmlns:a16="http://schemas.microsoft.com/office/drawing/2014/main" id="{00F08750-B7F2-4119-B151-68DE77481335}"/>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9677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AD429-654B-4F0E-94E9-6FEF8EC67EF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8D60B2-06F5-4567-BE1F-BBA5270537B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216F6F2-8269-4B80-8EE3-81FEE0F9DFA6}"/>
              </a:ext>
            </a:extLst>
          </p:cNvPr>
          <p:cNvSpPr>
            <a:spLocks noGrp="1"/>
          </p:cNvSpPr>
          <p:nvPr>
            <p:ph type="dt" sz="half" idx="10"/>
          </p:nvPr>
        </p:nvSpPr>
        <p:spPr/>
        <p:txBody>
          <a:bodyPr/>
          <a:lstStyle/>
          <a:p>
            <a:fld id="{6A4B53A7-3209-46A6-9454-F38EAC8F11E7}" type="datetimeFigureOut">
              <a:rPr lang="en-US" smtClean="0"/>
              <a:t>3/20/2023</a:t>
            </a:fld>
            <a:endParaRPr lang="en-US"/>
          </a:p>
        </p:txBody>
      </p:sp>
      <p:sp>
        <p:nvSpPr>
          <p:cNvPr id="5" name="Footer Placeholder 4">
            <a:extLst>
              <a:ext uri="{FF2B5EF4-FFF2-40B4-BE49-F238E27FC236}">
                <a16:creationId xmlns:a16="http://schemas.microsoft.com/office/drawing/2014/main" id="{56BC86E4-3EDE-4EB4-B1A3-A1198AADD1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752B0-ACEC-49EF-8131-FCF35BC5CD35}"/>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1A0462E3-375D-4E76-8886-69E06985D069}"/>
              </a:ext>
            </a:extLst>
          </p:cNvPr>
          <p:cNvCxnSpPr>
            <a:cxnSpLocks/>
          </p:cNvCxnSpPr>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2803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23B094-F480-477B-901C-7181F88C076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D052089-A920-4E52-98DC-8A5DC7B0AC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A074FE-F1B4-421F-A66E-FA351C8F99E9}"/>
              </a:ext>
            </a:extLst>
          </p:cNvPr>
          <p:cNvSpPr>
            <a:spLocks noGrp="1"/>
          </p:cNvSpPr>
          <p:nvPr>
            <p:ph type="dt" sz="half" idx="10"/>
          </p:nvPr>
        </p:nvSpPr>
        <p:spPr/>
        <p:txBody>
          <a:bodyPr/>
          <a:lstStyle/>
          <a:p>
            <a:fld id="{6A4B53A7-3209-46A6-9454-F38EAC8F11E7}" type="datetimeFigureOut">
              <a:rPr lang="en-US" smtClean="0"/>
              <a:t>3/20/2023</a:t>
            </a:fld>
            <a:endParaRPr lang="en-US"/>
          </a:p>
        </p:txBody>
      </p:sp>
      <p:sp>
        <p:nvSpPr>
          <p:cNvPr id="5" name="Footer Placeholder 4">
            <a:extLst>
              <a:ext uri="{FF2B5EF4-FFF2-40B4-BE49-F238E27FC236}">
                <a16:creationId xmlns:a16="http://schemas.microsoft.com/office/drawing/2014/main" id="{34D764BA-3AB2-45FD-ABCB-975B3FDDF27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FB3FEF-8252-49FD-82F2-3E5FABC65F9A}"/>
              </a:ext>
            </a:extLst>
          </p:cNvPr>
          <p:cNvSpPr>
            <a:spLocks noGrp="1"/>
          </p:cNvSpPr>
          <p:nvPr>
            <p:ph type="sldNum" sz="quarter" idx="12"/>
          </p:nvPr>
        </p:nvSpPr>
        <p:spPr/>
        <p:txBody>
          <a:bodyPr/>
          <a:lstStyle/>
          <a:p>
            <a:fld id="{27CE633F-9882-4A5C-83A2-1109D0C73261}" type="slidenum">
              <a:rPr lang="en-US" smtClean="0"/>
              <a:t>‹#›</a:t>
            </a:fld>
            <a:endParaRPr lang="en-US"/>
          </a:p>
        </p:txBody>
      </p:sp>
      <p:cxnSp>
        <p:nvCxnSpPr>
          <p:cNvPr id="7" name="Straight Connector 6">
            <a:extLst>
              <a:ext uri="{FF2B5EF4-FFF2-40B4-BE49-F238E27FC236}">
                <a16:creationId xmlns:a16="http://schemas.microsoft.com/office/drawing/2014/main" id="{0AEB5C65-83BB-4EBD-AD22-EDA8489D0F5D}"/>
              </a:ext>
            </a:extLst>
          </p:cNvPr>
          <p:cNvCxnSpPr>
            <a:cxnSpLocks/>
          </p:cNvCxnSpPr>
          <p:nvPr/>
        </p:nvCxnSpPr>
        <p:spPr>
          <a:xfrm flipV="1">
            <a:off x="8313" y="261865"/>
            <a:ext cx="11353802" cy="1"/>
          </a:xfrm>
          <a:prstGeom prst="line">
            <a:avLst/>
          </a:prstGeom>
          <a:ln w="25400" cap="sq">
            <a:gradFill flip="none" rotWithShape="1">
              <a:gsLst>
                <a:gs pos="0">
                  <a:schemeClr val="accent2"/>
                </a:gs>
                <a:gs pos="100000">
                  <a:schemeClr val="accent4"/>
                </a:gs>
              </a:gsLst>
              <a:lin ang="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12219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DA4224-F4E4-47A4-ACF7-2317493908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679907-DC49-4B86-A34C-C97DBC26A9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5DBC8A0-34FC-4B6E-B42B-A721267D89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i="0" cap="all" spc="100" baseline="0">
                <a:solidFill>
                  <a:schemeClr val="tx1">
                    <a:tint val="75000"/>
                  </a:schemeClr>
                </a:solidFill>
              </a:defRPr>
            </a:lvl1pPr>
          </a:lstStyle>
          <a:p>
            <a:fld id="{6A4B53A7-3209-46A6-9454-F38EAC8F11E7}" type="datetimeFigureOut">
              <a:rPr lang="en-US" smtClean="0"/>
              <a:pPr/>
              <a:t>3/20/2023</a:t>
            </a:fld>
            <a:endParaRPr lang="en-US" dirty="0"/>
          </a:p>
        </p:txBody>
      </p:sp>
      <p:sp>
        <p:nvSpPr>
          <p:cNvPr id="5" name="Footer Placeholder 4">
            <a:extLst>
              <a:ext uri="{FF2B5EF4-FFF2-40B4-BE49-F238E27FC236}">
                <a16:creationId xmlns:a16="http://schemas.microsoft.com/office/drawing/2014/main" id="{609AC0B6-4CC4-4E41-8A4D-F62E17F2857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i="0" cap="all" spc="10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6C0E9BD-90BD-46AE-8A0D-06796ADB760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i="0" cap="all" spc="100" baseline="0">
                <a:solidFill>
                  <a:schemeClr val="tx1">
                    <a:tint val="75000"/>
                  </a:schemeClr>
                </a:solidFill>
              </a:defRPr>
            </a:lvl1pPr>
          </a:lstStyle>
          <a:p>
            <a:fld id="{27CE633F-9882-4A5C-83A2-1109D0C73261}" type="slidenum">
              <a:rPr lang="en-US" smtClean="0"/>
              <a:pPr/>
              <a:t>‹#›</a:t>
            </a:fld>
            <a:endParaRPr lang="en-US"/>
          </a:p>
        </p:txBody>
      </p:sp>
    </p:spTree>
    <p:extLst>
      <p:ext uri="{BB962C8B-B14F-4D97-AF65-F5344CB8AC3E}">
        <p14:creationId xmlns:p14="http://schemas.microsoft.com/office/powerpoint/2010/main" val="80562497"/>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07" r:id="rId6"/>
    <p:sldLayoutId id="2147483803" r:id="rId7"/>
    <p:sldLayoutId id="2147483804" r:id="rId8"/>
    <p:sldLayoutId id="2147483805" r:id="rId9"/>
    <p:sldLayoutId id="2147483806" r:id="rId10"/>
    <p:sldLayoutId id="21474838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5">
            <a:extLst>
              <a:ext uri="{FF2B5EF4-FFF2-40B4-BE49-F238E27FC236}">
                <a16:creationId xmlns:a16="http://schemas.microsoft.com/office/drawing/2014/main" id="{CE3C5560-7A9C-489F-9148-18C5E1D0F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9DCEA9D-6054-8742-0D62-808F52889143}"/>
              </a:ext>
            </a:extLst>
          </p:cNvPr>
          <p:cNvSpPr>
            <a:spLocks noGrp="1"/>
          </p:cNvSpPr>
          <p:nvPr>
            <p:ph type="subTitle" idx="1"/>
          </p:nvPr>
        </p:nvSpPr>
        <p:spPr>
          <a:xfrm>
            <a:off x="1578044" y="3739764"/>
            <a:ext cx="4517954" cy="1198120"/>
          </a:xfrm>
        </p:spPr>
        <p:txBody>
          <a:bodyPr vert="horz" lIns="91440" tIns="45720" rIns="91440" bIns="45720" rtlCol="0">
            <a:normAutofit/>
          </a:bodyPr>
          <a:lstStyle/>
          <a:p>
            <a:r>
              <a:rPr lang="en-US" sz="2000" kern="1200">
                <a:solidFill>
                  <a:schemeClr val="bg1"/>
                </a:solidFill>
                <a:latin typeface="+mn-lt"/>
                <a:ea typeface="+mn-ea"/>
                <a:cs typeface="+mn-cs"/>
              </a:rPr>
              <a:t>Community care and development (BMHP6022)</a:t>
            </a:r>
          </a:p>
          <a:p>
            <a:r>
              <a:rPr lang="en-US" sz="2000" kern="1200">
                <a:solidFill>
                  <a:schemeClr val="bg1"/>
                </a:solidFill>
                <a:latin typeface="+mn-lt"/>
                <a:ea typeface="+mn-ea"/>
                <a:cs typeface="+mn-cs"/>
              </a:rPr>
              <a:t>Assignment one – VIVA</a:t>
            </a:r>
          </a:p>
          <a:p>
            <a:endParaRPr lang="en-US" sz="2000" kern="1200">
              <a:solidFill>
                <a:schemeClr val="bg1"/>
              </a:solidFill>
              <a:latin typeface="+mn-lt"/>
              <a:ea typeface="+mn-ea"/>
              <a:cs typeface="+mn-cs"/>
            </a:endParaRPr>
          </a:p>
          <a:p>
            <a:endParaRPr lang="en-US" sz="2000" kern="1200">
              <a:solidFill>
                <a:schemeClr val="bg1"/>
              </a:solidFill>
              <a:latin typeface="+mn-lt"/>
              <a:ea typeface="+mn-ea"/>
              <a:cs typeface="+mn-cs"/>
            </a:endParaRPr>
          </a:p>
        </p:txBody>
      </p:sp>
      <p:cxnSp>
        <p:nvCxnSpPr>
          <p:cNvPr id="18" name="Straight Connector 1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01262" y="3496322"/>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pic>
        <p:nvPicPr>
          <p:cNvPr id="11" name="Graphic 10" descr="Group outline">
            <a:extLst>
              <a:ext uri="{FF2B5EF4-FFF2-40B4-BE49-F238E27FC236}">
                <a16:creationId xmlns:a16="http://schemas.microsoft.com/office/drawing/2014/main" id="{0BDC2BDC-F910-5B3D-E13A-8C13D2BC0BA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99437" y="2364538"/>
            <a:ext cx="3948572" cy="3948572"/>
          </a:xfrm>
          <a:prstGeom prst="rect">
            <a:avLst/>
          </a:prstGeom>
        </p:spPr>
      </p:pic>
      <p:sp>
        <p:nvSpPr>
          <p:cNvPr id="20"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20768" y="2295928"/>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2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29518" y="2756007"/>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sp>
        <p:nvSpPr>
          <p:cNvPr id="24"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8003" y="634483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4" name="TextBox 3">
            <a:extLst>
              <a:ext uri="{FF2B5EF4-FFF2-40B4-BE49-F238E27FC236}">
                <a16:creationId xmlns:a16="http://schemas.microsoft.com/office/drawing/2014/main" id="{637BC7DD-8B67-2495-41F0-1CD0406B2626}"/>
              </a:ext>
            </a:extLst>
          </p:cNvPr>
          <p:cNvSpPr txBox="1"/>
          <p:nvPr/>
        </p:nvSpPr>
        <p:spPr>
          <a:xfrm>
            <a:off x="1524000" y="5602941"/>
            <a:ext cx="5782235" cy="1077218"/>
          </a:xfrm>
          <a:prstGeom prst="rect">
            <a:avLst/>
          </a:prstGeom>
          <a:noFill/>
        </p:spPr>
        <p:txBody>
          <a:bodyPr wrap="square" rtlCol="0">
            <a:spAutoFit/>
          </a:bodyPr>
          <a:lstStyle/>
          <a:p>
            <a:pPr>
              <a:spcAft>
                <a:spcPts val="600"/>
              </a:spcAft>
            </a:pPr>
            <a:r>
              <a:rPr lang="en-GB"/>
              <a:t>Rebecca Sparkes - 2011028</a:t>
            </a:r>
          </a:p>
          <a:p>
            <a:pPr>
              <a:spcAft>
                <a:spcPts val="600"/>
              </a:spcAft>
            </a:pPr>
            <a:r>
              <a:rPr lang="en-GB"/>
              <a:t>Health and care of children and young people</a:t>
            </a:r>
          </a:p>
          <a:p>
            <a:pPr>
              <a:spcAft>
                <a:spcPts val="600"/>
              </a:spcAft>
            </a:pPr>
            <a:endParaRPr lang="en-GB"/>
          </a:p>
        </p:txBody>
      </p:sp>
    </p:spTree>
    <p:extLst>
      <p:ext uri="{BB962C8B-B14F-4D97-AF65-F5344CB8AC3E}">
        <p14:creationId xmlns:p14="http://schemas.microsoft.com/office/powerpoint/2010/main" val="3536565825"/>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4" name="Straight Connector 23">
            <a:extLst>
              <a:ext uri="{FF2B5EF4-FFF2-40B4-BE49-F238E27FC236}">
                <a16:creationId xmlns:a16="http://schemas.microsoft.com/office/drawing/2014/main" id="{5C05CAAB-DBA2-4548-AD5F-01BB97FBB20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356812"/>
            <a:ext cx="0" cy="6492875"/>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useBgFill="1">
        <p:nvSpPr>
          <p:cNvPr id="26" name="Rectangle 25">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Oval 27">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2965"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pic>
        <p:nvPicPr>
          <p:cNvPr id="4" name="Picture 3" descr="Jigsaw puzzles in plastic figures">
            <a:extLst>
              <a:ext uri="{FF2B5EF4-FFF2-40B4-BE49-F238E27FC236}">
                <a16:creationId xmlns:a16="http://schemas.microsoft.com/office/drawing/2014/main" id="{FBEA10B4-498F-8DFB-39D3-1393FDD64922}"/>
              </a:ext>
            </a:extLst>
          </p:cNvPr>
          <p:cNvPicPr>
            <a:picLocks noChangeAspect="1"/>
          </p:cNvPicPr>
          <p:nvPr/>
        </p:nvPicPr>
        <p:blipFill rotWithShape="1">
          <a:blip r:embed="rId2"/>
          <a:srcRect l="17502" r="13248"/>
          <a:stretch/>
        </p:blipFill>
        <p:spPr>
          <a:xfrm>
            <a:off x="309689" y="545839"/>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30"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32" name="!!circle graphic">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7" name="TextBox 6">
            <a:extLst>
              <a:ext uri="{FF2B5EF4-FFF2-40B4-BE49-F238E27FC236}">
                <a16:creationId xmlns:a16="http://schemas.microsoft.com/office/drawing/2014/main" id="{10041F36-6C90-06EA-4EBA-3391EB115C35}"/>
              </a:ext>
            </a:extLst>
          </p:cNvPr>
          <p:cNvSpPr txBox="1"/>
          <p:nvPr/>
        </p:nvSpPr>
        <p:spPr>
          <a:xfrm>
            <a:off x="6450731" y="3226279"/>
            <a:ext cx="5382883" cy="1733909"/>
          </a:xfrm>
          <a:prstGeom prst="rect">
            <a:avLst/>
          </a:prstGeom>
        </p:spPr>
        <p:txBody>
          <a:bodyPr vert="horz" lIns="91440" tIns="45720" rIns="91440" bIns="45720" numCol="2" rtlCol="0" anchor="t">
            <a:normAutofit fontScale="25000" lnSpcReduction="20000"/>
          </a:bodyPr>
          <a:lstStyle/>
          <a:p>
            <a:pPr marL="285750" lvl="0" indent="-285750">
              <a:lnSpc>
                <a:spcPct val="200000"/>
              </a:lnSpc>
              <a:buFont typeface="Arial" panose="020B0604020202020204" pitchFamily="34" charset="0"/>
              <a:buChar char="•"/>
            </a:pPr>
            <a:r>
              <a:rPr lang="en-GB" sz="6400" dirty="0"/>
              <a:t>Geographical location </a:t>
            </a:r>
          </a:p>
          <a:p>
            <a:pPr marL="285750" lvl="0" indent="-285750">
              <a:lnSpc>
                <a:spcPct val="200000"/>
              </a:lnSpc>
              <a:buFont typeface="Arial" panose="020B0604020202020204" pitchFamily="34" charset="0"/>
              <a:buChar char="•"/>
            </a:pPr>
            <a:r>
              <a:rPr lang="en-GB" sz="6400" dirty="0"/>
              <a:t>School or university </a:t>
            </a:r>
          </a:p>
          <a:p>
            <a:pPr marL="285750" lvl="0" indent="-285750">
              <a:lnSpc>
                <a:spcPct val="200000"/>
              </a:lnSpc>
              <a:buFont typeface="Arial" panose="020B0604020202020204" pitchFamily="34" charset="0"/>
              <a:buChar char="•"/>
            </a:pPr>
            <a:r>
              <a:rPr lang="en-GB" sz="6400" dirty="0"/>
              <a:t>Hobbies</a:t>
            </a:r>
          </a:p>
          <a:p>
            <a:pPr marL="285750" lvl="0" indent="-285750">
              <a:lnSpc>
                <a:spcPct val="200000"/>
              </a:lnSpc>
              <a:buFont typeface="Arial" panose="020B0604020202020204" pitchFamily="34" charset="0"/>
              <a:buChar char="•"/>
            </a:pPr>
            <a:r>
              <a:rPr lang="en-GB" sz="6400" dirty="0"/>
              <a:t>Religion or faith</a:t>
            </a:r>
          </a:p>
          <a:p>
            <a:pPr marL="285750" lvl="0" indent="-285750">
              <a:lnSpc>
                <a:spcPct val="200000"/>
              </a:lnSpc>
              <a:buFont typeface="Arial" panose="020B0604020202020204" pitchFamily="34" charset="0"/>
              <a:buChar char="•"/>
            </a:pPr>
            <a:r>
              <a:rPr lang="en-GB" sz="6400" dirty="0"/>
              <a:t>Sexuality</a:t>
            </a:r>
          </a:p>
          <a:p>
            <a:pPr marL="285750" lvl="0" indent="-285750">
              <a:lnSpc>
                <a:spcPct val="200000"/>
              </a:lnSpc>
              <a:buFont typeface="Arial" panose="020B0604020202020204" pitchFamily="34" charset="0"/>
              <a:buChar char="•"/>
            </a:pPr>
            <a:endParaRPr lang="en-GB" sz="6400" dirty="0"/>
          </a:p>
          <a:p>
            <a:pPr marL="285750" lvl="0" indent="-285750">
              <a:lnSpc>
                <a:spcPct val="200000"/>
              </a:lnSpc>
              <a:buFont typeface="Arial" panose="020B0604020202020204" pitchFamily="34" charset="0"/>
              <a:buChar char="•"/>
            </a:pPr>
            <a:r>
              <a:rPr lang="en-GB" sz="6400" dirty="0"/>
              <a:t>Parenting</a:t>
            </a:r>
          </a:p>
          <a:p>
            <a:pPr marL="285750" lvl="0" indent="-285750">
              <a:lnSpc>
                <a:spcPct val="200000"/>
              </a:lnSpc>
              <a:buFont typeface="Arial" panose="020B0604020202020204" pitchFamily="34" charset="0"/>
              <a:buChar char="•"/>
            </a:pPr>
            <a:r>
              <a:rPr lang="en-GB" sz="6400" dirty="0"/>
              <a:t>Employment</a:t>
            </a:r>
          </a:p>
          <a:p>
            <a:pPr marL="285750" lvl="0" indent="-285750">
              <a:lnSpc>
                <a:spcPct val="200000"/>
              </a:lnSpc>
              <a:buFont typeface="Arial" panose="020B0604020202020204" pitchFamily="34" charset="0"/>
              <a:buChar char="•"/>
            </a:pPr>
            <a:r>
              <a:rPr lang="en-GB" sz="6400" dirty="0"/>
              <a:t>Age</a:t>
            </a:r>
          </a:p>
          <a:p>
            <a:pPr marL="285750" lvl="0" indent="-285750">
              <a:lnSpc>
                <a:spcPct val="200000"/>
              </a:lnSpc>
              <a:buFont typeface="Arial" panose="020B0604020202020204" pitchFamily="34" charset="0"/>
              <a:buChar char="•"/>
            </a:pPr>
            <a:r>
              <a:rPr lang="en-GB" sz="6400" dirty="0"/>
              <a:t>Health needs</a:t>
            </a:r>
          </a:p>
          <a:p>
            <a:pPr marL="285750" lvl="0" indent="-285750">
              <a:lnSpc>
                <a:spcPct val="200000"/>
              </a:lnSpc>
              <a:buFont typeface="Arial" panose="020B0604020202020204" pitchFamily="34" charset="0"/>
              <a:buChar char="•"/>
            </a:pPr>
            <a:r>
              <a:rPr lang="en-GB" sz="6400" dirty="0"/>
              <a:t>Support </a:t>
            </a:r>
          </a:p>
          <a:p>
            <a:pPr indent="-228600">
              <a:lnSpc>
                <a:spcPct val="90000"/>
              </a:lnSpc>
              <a:buFont typeface="Arial" panose="020B0604020202020204" pitchFamily="34" charset="0"/>
              <a:buChar char="•"/>
            </a:pPr>
            <a:endParaRPr lang="en-US" dirty="0"/>
          </a:p>
        </p:txBody>
      </p:sp>
      <p:sp>
        <p:nvSpPr>
          <p:cNvPr id="34"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36" name="!!Straight Connector">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9272"/>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86F642DD-0F92-D97C-D85E-350AC36EB422}"/>
              </a:ext>
            </a:extLst>
          </p:cNvPr>
          <p:cNvSpPr txBox="1"/>
          <p:nvPr/>
        </p:nvSpPr>
        <p:spPr>
          <a:xfrm>
            <a:off x="5910754" y="1590950"/>
            <a:ext cx="6349042" cy="707886"/>
          </a:xfrm>
          <a:prstGeom prst="rect">
            <a:avLst/>
          </a:prstGeom>
          <a:noFill/>
        </p:spPr>
        <p:txBody>
          <a:bodyPr wrap="square" rtlCol="0">
            <a:spAutoFit/>
          </a:bodyPr>
          <a:lstStyle/>
          <a:p>
            <a:r>
              <a:rPr lang="en-GB" sz="4000" b="1" dirty="0">
                <a:effectLst>
                  <a:outerShdw blurRad="38100" dist="38100" dir="2700000" algn="tl">
                    <a:srgbClr val="000000">
                      <a:alpha val="43137"/>
                    </a:srgbClr>
                  </a:outerShdw>
                </a:effectLst>
              </a:rPr>
              <a:t>What is a community?</a:t>
            </a:r>
          </a:p>
        </p:txBody>
      </p:sp>
      <p:sp>
        <p:nvSpPr>
          <p:cNvPr id="14" name="TextBox 13">
            <a:extLst>
              <a:ext uri="{FF2B5EF4-FFF2-40B4-BE49-F238E27FC236}">
                <a16:creationId xmlns:a16="http://schemas.microsoft.com/office/drawing/2014/main" id="{83E1B6BF-587A-DEB3-A82F-EE07970C5023}"/>
              </a:ext>
            </a:extLst>
          </p:cNvPr>
          <p:cNvSpPr txBox="1"/>
          <p:nvPr/>
        </p:nvSpPr>
        <p:spPr>
          <a:xfrm>
            <a:off x="7223146" y="6427113"/>
            <a:ext cx="5548474" cy="861774"/>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(Buck, Wenzel and Beech, 2021: MacQueen,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2001).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07786858"/>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Content Placeholder 9" descr="Graphical user interface&#10;&#10;Description automatically generated">
            <a:extLst>
              <a:ext uri="{FF2B5EF4-FFF2-40B4-BE49-F238E27FC236}">
                <a16:creationId xmlns:a16="http://schemas.microsoft.com/office/drawing/2014/main" id="{AAC45393-7F21-7109-AA11-B7FC5043BF26}"/>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9143" y="1686283"/>
            <a:ext cx="5221625" cy="3485434"/>
          </a:xfrm>
          <a:prstGeom prst="rect">
            <a:avLst/>
          </a:prstGeom>
        </p:spPr>
      </p:pic>
      <p:sp>
        <p:nvSpPr>
          <p:cNvPr id="6" name="TextBox 5">
            <a:extLst>
              <a:ext uri="{FF2B5EF4-FFF2-40B4-BE49-F238E27FC236}">
                <a16:creationId xmlns:a16="http://schemas.microsoft.com/office/drawing/2014/main" id="{84B833D5-20D4-094B-0B1B-0AC921134FDE}"/>
              </a:ext>
            </a:extLst>
          </p:cNvPr>
          <p:cNvSpPr txBox="1"/>
          <p:nvPr/>
        </p:nvSpPr>
        <p:spPr>
          <a:xfrm>
            <a:off x="6113440" y="715522"/>
            <a:ext cx="4434721" cy="3710427"/>
          </a:xfrm>
          <a:prstGeom prst="rect">
            <a:avLst/>
          </a:prstGeom>
        </p:spPr>
        <p:txBody>
          <a:bodyPr vert="horz" lIns="91440" tIns="45720" rIns="91440" bIns="45720" rtlCol="0" anchor="t">
            <a:normAutofit/>
          </a:bodyPr>
          <a:lstStyle/>
          <a:p>
            <a:pPr>
              <a:lnSpc>
                <a:spcPct val="90000"/>
              </a:lnSpc>
              <a:spcAft>
                <a:spcPts val="600"/>
              </a:spcAft>
            </a:pPr>
            <a:r>
              <a:rPr lang="en-US" b="1" dirty="0"/>
              <a:t>Maslow’s Hierarchy of Needs</a:t>
            </a: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90DA4FEB-E03C-D6FB-B5E3-8CFF96E4E9EC}"/>
              </a:ext>
            </a:extLst>
          </p:cNvPr>
          <p:cNvSpPr txBox="1"/>
          <p:nvPr/>
        </p:nvSpPr>
        <p:spPr>
          <a:xfrm>
            <a:off x="3792834" y="5273445"/>
            <a:ext cx="2426811"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a:t>
            </a:r>
            <a:r>
              <a:rPr lang="en-GB" sz="1400" b="0" i="0" dirty="0">
                <a:effectLst/>
                <a:latin typeface="Times New Roman" panose="02020603050405020304" pitchFamily="18" charset="0"/>
                <a:cs typeface="Times New Roman" panose="02020603050405020304" pitchFamily="18" charset="0"/>
              </a:rPr>
              <a:t>Joshua </a:t>
            </a:r>
            <a:r>
              <a:rPr lang="en-GB" sz="1400" b="0" i="0" dirty="0" err="1">
                <a:effectLst/>
                <a:latin typeface="Times New Roman" panose="02020603050405020304" pitchFamily="18" charset="0"/>
                <a:cs typeface="Times New Roman" panose="02020603050405020304" pitchFamily="18" charset="0"/>
              </a:rPr>
              <a:t>Seong</a:t>
            </a:r>
            <a:r>
              <a:rPr lang="en-GB" sz="1400" b="0" i="0" dirty="0">
                <a:effectLst/>
                <a:latin typeface="Times New Roman" panose="02020603050405020304" pitchFamily="18" charset="0"/>
                <a:cs typeface="Times New Roman" panose="02020603050405020304" pitchFamily="18" charset="0"/>
              </a:rPr>
              <a:t>, 2022).</a:t>
            </a:r>
            <a:endParaRPr lang="en-GB" sz="1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F4AE58C3-A313-0E07-1C7F-D4510EE2248F}"/>
              </a:ext>
            </a:extLst>
          </p:cNvPr>
          <p:cNvSpPr txBox="1"/>
          <p:nvPr/>
        </p:nvSpPr>
        <p:spPr>
          <a:xfrm>
            <a:off x="6219645" y="1268083"/>
            <a:ext cx="3450566" cy="2031325"/>
          </a:xfrm>
          <a:prstGeom prst="rect">
            <a:avLst/>
          </a:prstGeom>
          <a:noFill/>
        </p:spPr>
        <p:txBody>
          <a:bodyPr wrap="square" rtlCol="0">
            <a:spAutoFit/>
          </a:bodyPr>
          <a:lstStyle/>
          <a:p>
            <a:r>
              <a:rPr lang="en-GB" dirty="0"/>
              <a:t>Build:-</a:t>
            </a:r>
          </a:p>
          <a:p>
            <a:endParaRPr lang="en-GB" dirty="0"/>
          </a:p>
          <a:p>
            <a:pPr marL="285750" indent="-285750">
              <a:buFont typeface="Arial" panose="020B0604020202020204" pitchFamily="34" charset="0"/>
              <a:buChar char="•"/>
            </a:pPr>
            <a:r>
              <a:rPr lang="en-GB" dirty="0"/>
              <a:t>Self-esteem</a:t>
            </a:r>
          </a:p>
          <a:p>
            <a:pPr marL="285750" indent="-285750">
              <a:buFont typeface="Arial" panose="020B0604020202020204" pitchFamily="34" charset="0"/>
              <a:buChar char="•"/>
            </a:pPr>
            <a:r>
              <a:rPr lang="en-GB" dirty="0"/>
              <a:t>Resilience</a:t>
            </a:r>
          </a:p>
          <a:p>
            <a:pPr marL="285750" indent="-285750">
              <a:buFont typeface="Arial" panose="020B0604020202020204" pitchFamily="34" charset="0"/>
              <a:buChar char="•"/>
            </a:pPr>
            <a:r>
              <a:rPr lang="en-GB" dirty="0"/>
              <a:t>Social inclusion</a:t>
            </a:r>
          </a:p>
          <a:p>
            <a:pPr marL="285750" indent="-285750">
              <a:buFont typeface="Arial" panose="020B0604020202020204" pitchFamily="34" charset="0"/>
              <a:buChar char="•"/>
            </a:pPr>
            <a:r>
              <a:rPr lang="en-GB" dirty="0"/>
              <a:t>Fulfilment</a:t>
            </a:r>
          </a:p>
          <a:p>
            <a:pPr marL="285750" indent="-285750">
              <a:buFont typeface="Arial" panose="020B0604020202020204" pitchFamily="34" charset="0"/>
              <a:buChar char="•"/>
            </a:pPr>
            <a:endParaRPr lang="en-GB" dirty="0"/>
          </a:p>
        </p:txBody>
      </p:sp>
      <p:sp>
        <p:nvSpPr>
          <p:cNvPr id="13" name="TextBox 12">
            <a:extLst>
              <a:ext uri="{FF2B5EF4-FFF2-40B4-BE49-F238E27FC236}">
                <a16:creationId xmlns:a16="http://schemas.microsoft.com/office/drawing/2014/main" id="{8D720CED-7E47-839E-96A7-3D92336BBC77}"/>
              </a:ext>
            </a:extLst>
          </p:cNvPr>
          <p:cNvSpPr txBox="1"/>
          <p:nvPr/>
        </p:nvSpPr>
        <p:spPr>
          <a:xfrm>
            <a:off x="6305909" y="3610394"/>
            <a:ext cx="2769080" cy="2031325"/>
          </a:xfrm>
          <a:prstGeom prst="rect">
            <a:avLst/>
          </a:prstGeom>
          <a:noFill/>
        </p:spPr>
        <p:txBody>
          <a:bodyPr wrap="square" rtlCol="0">
            <a:spAutoFit/>
          </a:bodyPr>
          <a:lstStyle/>
          <a:p>
            <a:r>
              <a:rPr lang="en-GB" dirty="0"/>
              <a:t>Reduces: </a:t>
            </a:r>
          </a:p>
          <a:p>
            <a:endParaRPr lang="en-GB" dirty="0"/>
          </a:p>
          <a:p>
            <a:pPr marL="285750" indent="-285750">
              <a:buFont typeface="Arial" panose="020B0604020202020204" pitchFamily="34" charset="0"/>
              <a:buChar char="•"/>
            </a:pPr>
            <a:r>
              <a:rPr lang="en-GB" dirty="0"/>
              <a:t>Poor mental and physical health</a:t>
            </a:r>
          </a:p>
          <a:p>
            <a:pPr marL="285750" indent="-285750">
              <a:buFont typeface="Arial" panose="020B0604020202020204" pitchFamily="34" charset="0"/>
              <a:buChar char="•"/>
            </a:pPr>
            <a:r>
              <a:rPr lang="en-GB" dirty="0"/>
              <a:t>Anti social behaviours</a:t>
            </a:r>
          </a:p>
          <a:p>
            <a:pPr marL="285750" indent="-285750">
              <a:buFont typeface="Arial" panose="020B0604020202020204" pitchFamily="34" charset="0"/>
              <a:buChar char="•"/>
            </a:pPr>
            <a:r>
              <a:rPr lang="en-GB" dirty="0"/>
              <a:t>Social exclusion</a:t>
            </a:r>
          </a:p>
        </p:txBody>
      </p:sp>
      <p:sp>
        <p:nvSpPr>
          <p:cNvPr id="14" name="TextBox 13">
            <a:extLst>
              <a:ext uri="{FF2B5EF4-FFF2-40B4-BE49-F238E27FC236}">
                <a16:creationId xmlns:a16="http://schemas.microsoft.com/office/drawing/2014/main" id="{E319B613-058C-D588-2564-BF0286511C66}"/>
              </a:ext>
            </a:extLst>
          </p:cNvPr>
          <p:cNvSpPr txBox="1"/>
          <p:nvPr/>
        </p:nvSpPr>
        <p:spPr>
          <a:xfrm>
            <a:off x="6725856" y="6428718"/>
            <a:ext cx="5174071" cy="584775"/>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(Crandall,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2019: </a:t>
            </a:r>
            <a:r>
              <a:rPr lang="en-GB" sz="1400" dirty="0">
                <a:latin typeface="Times New Roman" panose="02020603050405020304" pitchFamily="18" charset="0"/>
                <a:cs typeface="Times New Roman" panose="02020603050405020304" pitchFamily="18" charset="0"/>
              </a:rPr>
              <a:t>Michalski, et al., 2020: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Buijs</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2020).</a:t>
            </a:r>
          </a:p>
          <a:p>
            <a:endParaRPr lang="en-GB" dirty="0"/>
          </a:p>
        </p:txBody>
      </p:sp>
    </p:spTree>
    <p:extLst>
      <p:ext uri="{BB962C8B-B14F-4D97-AF65-F5344CB8AC3E}">
        <p14:creationId xmlns:p14="http://schemas.microsoft.com/office/powerpoint/2010/main" val="10636728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D1AA55E-40D5-461B-A5A8-4AE8AAB71B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2005D24-CDA8-7C06-0678-74898A088A19}"/>
              </a:ext>
            </a:extLst>
          </p:cNvPr>
          <p:cNvSpPr>
            <a:spLocks noGrp="1"/>
          </p:cNvSpPr>
          <p:nvPr>
            <p:ph type="title"/>
          </p:nvPr>
        </p:nvSpPr>
        <p:spPr>
          <a:xfrm>
            <a:off x="154232" y="836563"/>
            <a:ext cx="8386406" cy="1182927"/>
          </a:xfrm>
        </p:spPr>
        <p:txBody>
          <a:bodyPr anchor="b">
            <a:normAutofit fontScale="90000"/>
          </a:bodyPr>
          <a:lstStyle/>
          <a:p>
            <a:r>
              <a:rPr lang="en-GB" b="1" dirty="0">
                <a:effectLst>
                  <a:outerShdw blurRad="38100" dist="38100" dir="2700000" algn="tl">
                    <a:srgbClr val="000000">
                      <a:alpha val="43137"/>
                    </a:srgbClr>
                  </a:outerShdw>
                </a:effectLst>
              </a:rPr>
              <a:t>Technology and digital platforms </a:t>
            </a:r>
            <a:br>
              <a:rPr lang="en-GB" sz="3000" dirty="0"/>
            </a:br>
            <a:endParaRPr lang="en-GB" sz="3000" dirty="0"/>
          </a:p>
        </p:txBody>
      </p:sp>
      <p:cxnSp>
        <p:nvCxnSpPr>
          <p:cNvPr id="41" name="!!Straight Connector">
            <a:extLst>
              <a:ext uri="{FF2B5EF4-FFF2-40B4-BE49-F238E27FC236}">
                <a16:creationId xmlns:a16="http://schemas.microsoft.com/office/drawing/2014/main" id="{7EB498BD-8089-4626-91EA-4978EBEF53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806470"/>
            <a:ext cx="7903723" cy="0"/>
          </a:xfrm>
          <a:prstGeom prst="line">
            <a:avLst/>
          </a:prstGeom>
          <a:ln w="25400" cap="sq">
            <a:gradFill flip="none" rotWithShape="1">
              <a:gsLst>
                <a:gs pos="0">
                  <a:schemeClr val="accent2"/>
                </a:gs>
                <a:gs pos="100000">
                  <a:schemeClr val="accent4"/>
                </a:gs>
              </a:gsLst>
              <a:lin ang="108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 name="Content Placeholder 5">
            <a:extLst>
              <a:ext uri="{FF2B5EF4-FFF2-40B4-BE49-F238E27FC236}">
                <a16:creationId xmlns:a16="http://schemas.microsoft.com/office/drawing/2014/main" id="{DEC59DE0-C89A-42B9-13F9-342961F69FA7}"/>
              </a:ext>
            </a:extLst>
          </p:cNvPr>
          <p:cNvGraphicFramePr>
            <a:graphicFrameLocks noGrp="1"/>
          </p:cNvGraphicFramePr>
          <p:nvPr>
            <p:ph idx="1"/>
            <p:extLst>
              <p:ext uri="{D42A27DB-BD31-4B8C-83A1-F6EECF244321}">
                <p14:modId xmlns:p14="http://schemas.microsoft.com/office/powerpoint/2010/main" val="3031016530"/>
              </p:ext>
            </p:extLst>
          </p:nvPr>
        </p:nvGraphicFramePr>
        <p:xfrm>
          <a:off x="263767" y="2003926"/>
          <a:ext cx="4990168" cy="3732267"/>
        </p:xfrm>
        <a:graphic>
          <a:graphicData uri="http://schemas.openxmlformats.org/drawingml/2006/chart">
            <c:chart xmlns:c="http://schemas.openxmlformats.org/drawingml/2006/chart" xmlns:r="http://schemas.openxmlformats.org/officeDocument/2006/relationships" r:id="rId2"/>
          </a:graphicData>
        </a:graphic>
      </p:graphicFrame>
      <p:sp>
        <p:nvSpPr>
          <p:cNvPr id="43" name="!!plus graphic">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69280" y="1780012"/>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w="603" cap="flat">
            <a:noFill/>
            <a:prstDash val="solid"/>
            <a:miter/>
          </a:ln>
        </p:spPr>
        <p:txBody>
          <a:bodyPr rtlCol="0" anchor="ctr"/>
          <a:lstStyle/>
          <a:p>
            <a:endParaRPr lang="en-US"/>
          </a:p>
        </p:txBody>
      </p:sp>
      <p:sp>
        <p:nvSpPr>
          <p:cNvPr id="45" name="!!dot graphic">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81590" y="2070656"/>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w="422" cap="flat">
            <a:noFill/>
            <a:prstDash val="solid"/>
            <a:miter/>
          </a:ln>
        </p:spPr>
        <p:txBody>
          <a:bodyPr rtlCol="0" anchor="ctr"/>
          <a:lstStyle/>
          <a:p>
            <a:endParaRPr lang="en-US"/>
          </a:p>
        </p:txBody>
      </p:sp>
      <p:sp>
        <p:nvSpPr>
          <p:cNvPr id="7" name="TextBox 6">
            <a:extLst>
              <a:ext uri="{FF2B5EF4-FFF2-40B4-BE49-F238E27FC236}">
                <a16:creationId xmlns:a16="http://schemas.microsoft.com/office/drawing/2014/main" id="{6679BD88-EE8D-BC99-3DDA-93D8D742FB21}"/>
              </a:ext>
            </a:extLst>
          </p:cNvPr>
          <p:cNvSpPr txBox="1"/>
          <p:nvPr/>
        </p:nvSpPr>
        <p:spPr>
          <a:xfrm>
            <a:off x="3898363" y="6411381"/>
            <a:ext cx="8293637"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Deloitte, 2015: </a:t>
            </a:r>
            <a:r>
              <a:rPr lang="en-GB" sz="1400" dirty="0">
                <a:latin typeface="Times New Roman" panose="02020603050405020304" pitchFamily="18" charset="0"/>
                <a:cs typeface="Times New Roman" panose="02020603050405020304" pitchFamily="18" charset="0"/>
              </a:rPr>
              <a:t>Statista, 2023: United Nations, 2023: Worldometer, 2023: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Holland Brown and Bewick, 2022)</a:t>
            </a:r>
            <a:r>
              <a:rPr lang="en-GB" sz="1400" dirty="0">
                <a:latin typeface="Times New Roman" panose="02020603050405020304" pitchFamily="18" charset="0"/>
                <a:cs typeface="Times New Roman" panose="02020603050405020304" pitchFamily="18" charset="0"/>
              </a:rPr>
              <a:t>.</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82090ED8-4C54-4B1F-0A62-1DC8F5AC9689}"/>
              </a:ext>
            </a:extLst>
          </p:cNvPr>
          <p:cNvSpPr txBox="1"/>
          <p:nvPr/>
        </p:nvSpPr>
        <p:spPr>
          <a:xfrm>
            <a:off x="5623740" y="2695282"/>
            <a:ext cx="5833796" cy="646331"/>
          </a:xfrm>
          <a:prstGeom prst="rect">
            <a:avLst/>
          </a:prstGeom>
          <a:noFill/>
        </p:spPr>
        <p:txBody>
          <a:bodyPr wrap="square" rtlCol="0">
            <a:spAutoFit/>
          </a:bodyPr>
          <a:lstStyle/>
          <a:p>
            <a:pPr marL="285750" indent="-285750">
              <a:buFont typeface="Arial" panose="020B0604020202020204" pitchFamily="34" charset="0"/>
              <a:buChar char="•"/>
            </a:pPr>
            <a:r>
              <a:rPr lang="en-GB" dirty="0"/>
              <a:t>59.4% of internet users are made up of social media users </a:t>
            </a:r>
          </a:p>
        </p:txBody>
      </p:sp>
      <p:sp>
        <p:nvSpPr>
          <p:cNvPr id="19" name="TextBox 18">
            <a:extLst>
              <a:ext uri="{FF2B5EF4-FFF2-40B4-BE49-F238E27FC236}">
                <a16:creationId xmlns:a16="http://schemas.microsoft.com/office/drawing/2014/main" id="{362CF41A-F7C9-F120-6EDE-E495F338D8FF}"/>
              </a:ext>
            </a:extLst>
          </p:cNvPr>
          <p:cNvSpPr txBox="1"/>
          <p:nvPr/>
        </p:nvSpPr>
        <p:spPr>
          <a:xfrm>
            <a:off x="5618123" y="3706283"/>
            <a:ext cx="6064370" cy="369332"/>
          </a:xfrm>
          <a:prstGeom prst="rect">
            <a:avLst/>
          </a:prstGeom>
          <a:noFill/>
        </p:spPr>
        <p:txBody>
          <a:bodyPr wrap="square" rtlCol="0">
            <a:spAutoFit/>
          </a:bodyPr>
          <a:lstStyle/>
          <a:p>
            <a:pPr marL="285750" indent="-285750">
              <a:buFont typeface="Arial" panose="020B0604020202020204" pitchFamily="34" charset="0"/>
              <a:buChar char="•"/>
            </a:pPr>
            <a:r>
              <a:rPr lang="en-GB" dirty="0"/>
              <a:t>75% of the U.K. population go online for healthcare</a:t>
            </a:r>
          </a:p>
        </p:txBody>
      </p:sp>
    </p:spTree>
    <p:extLst>
      <p:ext uri="{BB962C8B-B14F-4D97-AF65-F5344CB8AC3E}">
        <p14:creationId xmlns:p14="http://schemas.microsoft.com/office/powerpoint/2010/main" val="369860806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 name="TextBox 3">
            <a:extLst>
              <a:ext uri="{FF2B5EF4-FFF2-40B4-BE49-F238E27FC236}">
                <a16:creationId xmlns:a16="http://schemas.microsoft.com/office/drawing/2014/main" id="{66359A10-CE2C-5829-06F5-D01C1971C2EF}"/>
              </a:ext>
            </a:extLst>
          </p:cNvPr>
          <p:cNvSpPr txBox="1"/>
          <p:nvPr/>
        </p:nvSpPr>
        <p:spPr>
          <a:xfrm>
            <a:off x="1245072" y="1289765"/>
            <a:ext cx="3651101" cy="4270963"/>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400" b="1" i="0" kern="1200" cap="all" baseline="0" dirty="0">
                <a:solidFill>
                  <a:schemeClr val="bg1"/>
                </a:solidFill>
                <a:effectLst>
                  <a:outerShdw blurRad="38100" dist="38100" dir="2700000" algn="tl">
                    <a:srgbClr val="000000">
                      <a:alpha val="43137"/>
                    </a:srgbClr>
                  </a:outerShdw>
                </a:effectLst>
                <a:latin typeface="+mj-lt"/>
                <a:ea typeface="+mj-ea"/>
                <a:cs typeface="+mj-cs"/>
              </a:rPr>
              <a:t>Creating and fostering communities using technology and digital platforms </a:t>
            </a:r>
            <a:endParaRPr lang="en-US" sz="3400" kern="1200" dirty="0">
              <a:solidFill>
                <a:schemeClr val="bg1"/>
              </a:solidFill>
              <a:latin typeface="+mj-lt"/>
              <a:ea typeface="+mj-ea"/>
              <a:cs typeface="+mj-cs"/>
            </a:endParaRPr>
          </a:p>
        </p:txBody>
      </p:sp>
      <p:sp>
        <p:nvSpPr>
          <p:cNvPr id="14"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6"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5" name="TextBox 4">
            <a:extLst>
              <a:ext uri="{FF2B5EF4-FFF2-40B4-BE49-F238E27FC236}">
                <a16:creationId xmlns:a16="http://schemas.microsoft.com/office/drawing/2014/main" id="{F3F0B44C-BDFC-A925-2B02-5272E76F99AD}"/>
              </a:ext>
            </a:extLst>
          </p:cNvPr>
          <p:cNvSpPr txBox="1"/>
          <p:nvPr/>
        </p:nvSpPr>
        <p:spPr>
          <a:xfrm>
            <a:off x="6397039" y="381935"/>
            <a:ext cx="4685916" cy="5974415"/>
          </a:xfrm>
          <a:prstGeom prst="rect">
            <a:avLst/>
          </a:prstGeom>
        </p:spPr>
        <p:txBody>
          <a:bodyPr vert="horz" lIns="91440" tIns="45720" rIns="91440" bIns="45720" rtlCol="0" anchor="ctr">
            <a:normAutofit/>
          </a:bodyPr>
          <a:lstStyle/>
          <a:p>
            <a:pPr>
              <a:lnSpc>
                <a:spcPct val="90000"/>
              </a:lnSpc>
              <a:spcAft>
                <a:spcPts val="600"/>
              </a:spcAft>
            </a:pPr>
            <a:r>
              <a:rPr lang="en-US" dirty="0">
                <a:effectLst/>
              </a:rPr>
              <a:t>“help the world proactively manage its healthcare, supplying evidence-based information on a wide range of medical and health topics to patients and health professionals” (Patient, 2023, p.1)</a:t>
            </a:r>
            <a:endParaRPr lang="en-US" dirty="0"/>
          </a:p>
        </p:txBody>
      </p:sp>
      <p:sp>
        <p:nvSpPr>
          <p:cNvPr id="18"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20" name="Straight Connector 19">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2"/>
                </a:gs>
                <a:gs pos="100000">
                  <a:schemeClr val="accent4"/>
                </a:gs>
              </a:gsLst>
              <a:lin ang="54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835878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9CCDA6A-C7DA-2EA9-7714-CD74B5C25EC6}"/>
              </a:ext>
            </a:extLst>
          </p:cNvPr>
          <p:cNvGraphicFramePr>
            <a:graphicFrameLocks noGrp="1"/>
          </p:cNvGraphicFramePr>
          <p:nvPr>
            <p:ph idx="1"/>
            <p:extLst>
              <p:ext uri="{D42A27DB-BD31-4B8C-83A1-F6EECF244321}">
                <p14:modId xmlns:p14="http://schemas.microsoft.com/office/powerpoint/2010/main" val="2531094691"/>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8D68BD8B-3FD6-212B-725A-5DCDA0733530}"/>
              </a:ext>
            </a:extLst>
          </p:cNvPr>
          <p:cNvSpPr txBox="1"/>
          <p:nvPr/>
        </p:nvSpPr>
        <p:spPr>
          <a:xfrm>
            <a:off x="3346909" y="6455453"/>
            <a:ext cx="2037806"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(Patient, 2023).</a:t>
            </a:r>
          </a:p>
        </p:txBody>
      </p:sp>
    </p:spTree>
    <p:extLst>
      <p:ext uri="{BB962C8B-B14F-4D97-AF65-F5344CB8AC3E}">
        <p14:creationId xmlns:p14="http://schemas.microsoft.com/office/powerpoint/2010/main" val="1031903530"/>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9" name="Straight Connector 38">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41" name="Rectangle 40">
            <a:extLst>
              <a:ext uri="{FF2B5EF4-FFF2-40B4-BE49-F238E27FC236}">
                <a16:creationId xmlns:a16="http://schemas.microsoft.com/office/drawing/2014/main" id="{EFA9B6C6-A247-48A8-9A1C-1E36FA945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803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A group of multi coloured wooden stick figures">
            <a:extLst>
              <a:ext uri="{FF2B5EF4-FFF2-40B4-BE49-F238E27FC236}">
                <a16:creationId xmlns:a16="http://schemas.microsoft.com/office/drawing/2014/main" id="{3A00E82E-6422-FE75-CFB2-96E957A53301}"/>
              </a:ext>
            </a:extLst>
          </p:cNvPr>
          <p:cNvPicPr>
            <a:picLocks noChangeAspect="1"/>
          </p:cNvPicPr>
          <p:nvPr/>
        </p:nvPicPr>
        <p:blipFill rotWithShape="1">
          <a:blip r:embed="rId2"/>
          <a:srcRect l="21955" r="30467"/>
          <a:stretch/>
        </p:blipFill>
        <p:spPr>
          <a:xfrm>
            <a:off x="7480300" y="10"/>
            <a:ext cx="4711700" cy="6857990"/>
          </a:xfrm>
          <a:prstGeom prst="rect">
            <a:avLst/>
          </a:prstGeom>
        </p:spPr>
      </p:pic>
      <p:sp>
        <p:nvSpPr>
          <p:cNvPr id="43"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7334" y="1931746"/>
            <a:ext cx="139038" cy="139038"/>
          </a:xfrm>
          <a:custGeom>
            <a:avLst/>
            <a:gdLst>
              <a:gd name="connsiteX0" fmla="*/ 129601 w 139038"/>
              <a:gd name="connsiteY0" fmla="*/ 60082 h 139038"/>
              <a:gd name="connsiteX1" fmla="*/ 78956 w 139038"/>
              <a:gd name="connsiteY1" fmla="*/ 60082 h 139038"/>
              <a:gd name="connsiteX2" fmla="*/ 78956 w 139038"/>
              <a:gd name="connsiteY2" fmla="*/ 9437 h 139038"/>
              <a:gd name="connsiteX3" fmla="*/ 69519 w 139038"/>
              <a:gd name="connsiteY3" fmla="*/ 0 h 139038"/>
              <a:gd name="connsiteX4" fmla="*/ 60082 w 139038"/>
              <a:gd name="connsiteY4" fmla="*/ 9437 h 139038"/>
              <a:gd name="connsiteX5" fmla="*/ 60082 w 139038"/>
              <a:gd name="connsiteY5" fmla="*/ 60082 h 139038"/>
              <a:gd name="connsiteX6" fmla="*/ 9437 w 139038"/>
              <a:gd name="connsiteY6" fmla="*/ 60082 h 139038"/>
              <a:gd name="connsiteX7" fmla="*/ 0 w 139038"/>
              <a:gd name="connsiteY7" fmla="*/ 69519 h 139038"/>
              <a:gd name="connsiteX8" fmla="*/ 9437 w 139038"/>
              <a:gd name="connsiteY8" fmla="*/ 78956 h 139038"/>
              <a:gd name="connsiteX9" fmla="*/ 60082 w 139038"/>
              <a:gd name="connsiteY9" fmla="*/ 78956 h 139038"/>
              <a:gd name="connsiteX10" fmla="*/ 60082 w 139038"/>
              <a:gd name="connsiteY10" fmla="*/ 129601 h 139038"/>
              <a:gd name="connsiteX11" fmla="*/ 69519 w 139038"/>
              <a:gd name="connsiteY11" fmla="*/ 139038 h 139038"/>
              <a:gd name="connsiteX12" fmla="*/ 78956 w 139038"/>
              <a:gd name="connsiteY12" fmla="*/ 129601 h 139038"/>
              <a:gd name="connsiteX13" fmla="*/ 78956 w 139038"/>
              <a:gd name="connsiteY13" fmla="*/ 78956 h 139038"/>
              <a:gd name="connsiteX14" fmla="*/ 129601 w 139038"/>
              <a:gd name="connsiteY14" fmla="*/ 78956 h 139038"/>
              <a:gd name="connsiteX15" fmla="*/ 139038 w 139038"/>
              <a:gd name="connsiteY15" fmla="*/ 69519 h 139038"/>
              <a:gd name="connsiteX16" fmla="*/ 129601 w 139038"/>
              <a:gd name="connsiteY16" fmla="*/ 60082 h 139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8" h="139038">
                <a:moveTo>
                  <a:pt x="129601" y="60082"/>
                </a:moveTo>
                <a:lnTo>
                  <a:pt x="78956" y="60082"/>
                </a:lnTo>
                <a:lnTo>
                  <a:pt x="78956" y="9437"/>
                </a:lnTo>
                <a:cubicBezTo>
                  <a:pt x="78956" y="4225"/>
                  <a:pt x="74731" y="0"/>
                  <a:pt x="69519" y="0"/>
                </a:cubicBezTo>
                <a:cubicBezTo>
                  <a:pt x="64307" y="0"/>
                  <a:pt x="60082" y="4225"/>
                  <a:pt x="60082" y="9437"/>
                </a:cubicBezTo>
                <a:lnTo>
                  <a:pt x="60082" y="60082"/>
                </a:lnTo>
                <a:lnTo>
                  <a:pt x="9437" y="60082"/>
                </a:lnTo>
                <a:cubicBezTo>
                  <a:pt x="4225" y="60082"/>
                  <a:pt x="0" y="64307"/>
                  <a:pt x="0" y="69519"/>
                </a:cubicBezTo>
                <a:cubicBezTo>
                  <a:pt x="0" y="74731"/>
                  <a:pt x="4225" y="78956"/>
                  <a:pt x="9437" y="78956"/>
                </a:cubicBezTo>
                <a:lnTo>
                  <a:pt x="60082" y="78956"/>
                </a:lnTo>
                <a:lnTo>
                  <a:pt x="60082" y="129601"/>
                </a:lnTo>
                <a:cubicBezTo>
                  <a:pt x="60082" y="134813"/>
                  <a:pt x="64307" y="139038"/>
                  <a:pt x="69519" y="139038"/>
                </a:cubicBezTo>
                <a:cubicBezTo>
                  <a:pt x="74731" y="139038"/>
                  <a:pt x="78956" y="134813"/>
                  <a:pt x="78956" y="129601"/>
                </a:cubicBezTo>
                <a:lnTo>
                  <a:pt x="78956" y="78956"/>
                </a:lnTo>
                <a:lnTo>
                  <a:pt x="129601" y="78956"/>
                </a:lnTo>
                <a:cubicBezTo>
                  <a:pt x="134813" y="78956"/>
                  <a:pt x="139038" y="74731"/>
                  <a:pt x="139038" y="69519"/>
                </a:cubicBezTo>
                <a:cubicBezTo>
                  <a:pt x="139038" y="64307"/>
                  <a:pt x="134813" y="60082"/>
                  <a:pt x="129601" y="60082"/>
                </a:cubicBezTo>
                <a:close/>
              </a:path>
            </a:pathLst>
          </a:custGeom>
          <a:solidFill>
            <a:schemeClr val="bg1"/>
          </a:solidFill>
          <a:ln w="603" cap="flat">
            <a:noFill/>
            <a:prstDash val="solid"/>
            <a:miter/>
          </a:ln>
        </p:spPr>
        <p:txBody>
          <a:bodyPr rtlCol="0" anchor="ctr"/>
          <a:lstStyle/>
          <a:p>
            <a:endParaRPr lang="en-US"/>
          </a:p>
        </p:txBody>
      </p:sp>
      <p:sp>
        <p:nvSpPr>
          <p:cNvPr id="45"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16112" y="214158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47"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1794" y="2385465"/>
            <a:ext cx="127713" cy="127713"/>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bg1"/>
          </a:solidFill>
          <a:ln w="610" cap="flat">
            <a:noFill/>
            <a:prstDash val="solid"/>
            <a:miter/>
          </a:ln>
        </p:spPr>
        <p:txBody>
          <a:bodyPr rtlCol="0" anchor="ctr"/>
          <a:lstStyle/>
          <a:p>
            <a:endParaRPr lang="en-US"/>
          </a:p>
        </p:txBody>
      </p:sp>
      <p:cxnSp>
        <p:nvCxnSpPr>
          <p:cNvPr id="49" name="Straight Connector 48">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75145" y="3505200"/>
            <a:ext cx="0" cy="335280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F942EFC4-7B03-80D1-F54D-745763C9AD51}"/>
              </a:ext>
            </a:extLst>
          </p:cNvPr>
          <p:cNvSpPr txBox="1"/>
          <p:nvPr/>
        </p:nvSpPr>
        <p:spPr>
          <a:xfrm>
            <a:off x="1591036" y="1114050"/>
            <a:ext cx="4420806" cy="3970318"/>
          </a:xfrm>
          <a:prstGeom prst="rect">
            <a:avLst/>
          </a:prstGeom>
          <a:noFill/>
        </p:spPr>
        <p:txBody>
          <a:bodyPr wrap="square" rtlCol="0">
            <a:spAutoFit/>
          </a:bodyPr>
          <a:lstStyle/>
          <a:p>
            <a:r>
              <a:rPr lang="en-GB" sz="2800" dirty="0"/>
              <a:t>The more people that communities can reach through technology and digital media, the wider information and resources can be shared to promote and prevent health.</a:t>
            </a:r>
          </a:p>
          <a:p>
            <a:r>
              <a:rPr lang="en-GB" sz="2800" dirty="0"/>
              <a:t> </a:t>
            </a:r>
          </a:p>
        </p:txBody>
      </p:sp>
      <p:sp>
        <p:nvSpPr>
          <p:cNvPr id="15" name="TextBox 14">
            <a:extLst>
              <a:ext uri="{FF2B5EF4-FFF2-40B4-BE49-F238E27FC236}">
                <a16:creationId xmlns:a16="http://schemas.microsoft.com/office/drawing/2014/main" id="{90977F78-236D-C1A1-23E2-0A88C3C4C121}"/>
              </a:ext>
            </a:extLst>
          </p:cNvPr>
          <p:cNvSpPr txBox="1"/>
          <p:nvPr/>
        </p:nvSpPr>
        <p:spPr>
          <a:xfrm>
            <a:off x="1171964" y="6431339"/>
            <a:ext cx="6666281" cy="584775"/>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(Buck, Wenzel and Beech, 2021: </a:t>
            </a:r>
            <a:r>
              <a:rPr lang="en-GB" sz="1400" dirty="0">
                <a:latin typeface="Times New Roman" panose="02020603050405020304" pitchFamily="18" charset="0"/>
                <a:cs typeface="Times New Roman" panose="02020603050405020304" pitchFamily="18" charset="0"/>
              </a:rPr>
              <a:t>Michalski, et al., 2020: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Kumar and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Preetha</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2012)</a:t>
            </a:r>
            <a:r>
              <a:rPr lang="en-GB" sz="1400" dirty="0">
                <a:latin typeface="Times New Roman" panose="02020603050405020304" pitchFamily="18" charset="0"/>
                <a:ea typeface="Calibri" panose="020F0502020204030204" pitchFamily="34" charset="0"/>
                <a:cs typeface="Times New Roman" panose="02020603050405020304" pitchFamily="18" charset="0"/>
              </a:rPr>
              <a:t>.</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728707514"/>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D1B787A8-0D67-4B7E-9B48-86BD906AB6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5890" y="1114050"/>
            <a:ext cx="0" cy="5735637"/>
          </a:xfrm>
          <a:prstGeom prst="line">
            <a:avLst/>
          </a:prstGeom>
          <a:ln w="25400" cap="sq">
            <a:gradFill flip="none" rotWithShape="1">
              <a:gsLst>
                <a:gs pos="0">
                  <a:schemeClr val="accent2"/>
                </a:gs>
                <a:gs pos="100000">
                  <a:schemeClr val="accent4"/>
                </a:gs>
              </a:gsLst>
              <a:lin ang="16200000" scaled="1"/>
              <a:tileRect/>
            </a:gradFill>
            <a:beve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8F9CBE3F-79A8-4F8F-88D9-DAD03D0D2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Graphic 22">
            <a:extLst>
              <a:ext uri="{FF2B5EF4-FFF2-40B4-BE49-F238E27FC236}">
                <a16:creationId xmlns:a16="http://schemas.microsoft.com/office/drawing/2014/main" id="{508BEF50-7B1E-49A4-BC19-5F4F1D755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1869" y="2383077"/>
            <a:ext cx="151536" cy="151536"/>
          </a:xfrm>
          <a:custGeom>
            <a:avLst/>
            <a:gdLst>
              <a:gd name="connsiteX0" fmla="*/ 141251 w 151536"/>
              <a:gd name="connsiteY0" fmla="*/ 65483 h 151536"/>
              <a:gd name="connsiteX1" fmla="*/ 86053 w 151536"/>
              <a:gd name="connsiteY1" fmla="*/ 65483 h 151536"/>
              <a:gd name="connsiteX2" fmla="*/ 86053 w 151536"/>
              <a:gd name="connsiteY2" fmla="*/ 10285 h 151536"/>
              <a:gd name="connsiteX3" fmla="*/ 75768 w 151536"/>
              <a:gd name="connsiteY3" fmla="*/ 0 h 151536"/>
              <a:gd name="connsiteX4" fmla="*/ 65483 w 151536"/>
              <a:gd name="connsiteY4" fmla="*/ 10285 h 151536"/>
              <a:gd name="connsiteX5" fmla="*/ 65483 w 151536"/>
              <a:gd name="connsiteY5" fmla="*/ 65483 h 151536"/>
              <a:gd name="connsiteX6" fmla="*/ 10285 w 151536"/>
              <a:gd name="connsiteY6" fmla="*/ 65483 h 151536"/>
              <a:gd name="connsiteX7" fmla="*/ 0 w 151536"/>
              <a:gd name="connsiteY7" fmla="*/ 75768 h 151536"/>
              <a:gd name="connsiteX8" fmla="*/ 10285 w 151536"/>
              <a:gd name="connsiteY8" fmla="*/ 86053 h 151536"/>
              <a:gd name="connsiteX9" fmla="*/ 65483 w 151536"/>
              <a:gd name="connsiteY9" fmla="*/ 86053 h 151536"/>
              <a:gd name="connsiteX10" fmla="*/ 65483 w 151536"/>
              <a:gd name="connsiteY10" fmla="*/ 141251 h 151536"/>
              <a:gd name="connsiteX11" fmla="*/ 75768 w 151536"/>
              <a:gd name="connsiteY11" fmla="*/ 151536 h 151536"/>
              <a:gd name="connsiteX12" fmla="*/ 86053 w 151536"/>
              <a:gd name="connsiteY12" fmla="*/ 141251 h 151536"/>
              <a:gd name="connsiteX13" fmla="*/ 86053 w 151536"/>
              <a:gd name="connsiteY13" fmla="*/ 86053 h 151536"/>
              <a:gd name="connsiteX14" fmla="*/ 141251 w 151536"/>
              <a:gd name="connsiteY14" fmla="*/ 86053 h 151536"/>
              <a:gd name="connsiteX15" fmla="*/ 151536 w 151536"/>
              <a:gd name="connsiteY15" fmla="*/ 75768 h 151536"/>
              <a:gd name="connsiteX16" fmla="*/ 141251 w 151536"/>
              <a:gd name="connsiteY16" fmla="*/ 65483 h 15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1536" h="151536">
                <a:moveTo>
                  <a:pt x="141251" y="65483"/>
                </a:moveTo>
                <a:lnTo>
                  <a:pt x="86053" y="65483"/>
                </a:lnTo>
                <a:lnTo>
                  <a:pt x="86053" y="10285"/>
                </a:lnTo>
                <a:cubicBezTo>
                  <a:pt x="86053" y="4605"/>
                  <a:pt x="81448" y="0"/>
                  <a:pt x="75768" y="0"/>
                </a:cubicBezTo>
                <a:cubicBezTo>
                  <a:pt x="70088" y="0"/>
                  <a:pt x="65483" y="4605"/>
                  <a:pt x="65483" y="10285"/>
                </a:cubicBezTo>
                <a:lnTo>
                  <a:pt x="65483" y="65483"/>
                </a:lnTo>
                <a:lnTo>
                  <a:pt x="10285" y="65483"/>
                </a:lnTo>
                <a:cubicBezTo>
                  <a:pt x="4605" y="65483"/>
                  <a:pt x="0" y="70088"/>
                  <a:pt x="0" y="75768"/>
                </a:cubicBezTo>
                <a:cubicBezTo>
                  <a:pt x="0" y="81448"/>
                  <a:pt x="4605" y="86053"/>
                  <a:pt x="10285" y="86053"/>
                </a:cubicBezTo>
                <a:lnTo>
                  <a:pt x="65483" y="86053"/>
                </a:lnTo>
                <a:lnTo>
                  <a:pt x="65483" y="141251"/>
                </a:lnTo>
                <a:cubicBezTo>
                  <a:pt x="65483" y="146931"/>
                  <a:pt x="70088" y="151536"/>
                  <a:pt x="75768" y="151536"/>
                </a:cubicBezTo>
                <a:cubicBezTo>
                  <a:pt x="81448" y="151536"/>
                  <a:pt x="86053" y="146931"/>
                  <a:pt x="86053" y="141251"/>
                </a:cubicBezTo>
                <a:lnTo>
                  <a:pt x="86053" y="86053"/>
                </a:lnTo>
                <a:lnTo>
                  <a:pt x="141251" y="86053"/>
                </a:lnTo>
                <a:cubicBezTo>
                  <a:pt x="146931" y="86053"/>
                  <a:pt x="151536" y="81448"/>
                  <a:pt x="151536" y="75768"/>
                </a:cubicBezTo>
                <a:cubicBezTo>
                  <a:pt x="151536" y="70088"/>
                  <a:pt x="146931" y="65483"/>
                  <a:pt x="141251" y="65483"/>
                </a:cubicBezTo>
                <a:close/>
              </a:path>
            </a:pathLst>
          </a:custGeom>
          <a:solidFill>
            <a:schemeClr val="bg1"/>
          </a:solidFill>
          <a:ln w="646" cap="flat">
            <a:noFill/>
            <a:prstDash val="solid"/>
            <a:miter/>
          </a:ln>
        </p:spPr>
        <p:txBody>
          <a:bodyPr rtlCol="0" anchor="ctr"/>
          <a:lstStyle/>
          <a:p>
            <a:endParaRPr lang="en-US"/>
          </a:p>
        </p:txBody>
      </p:sp>
      <p:sp>
        <p:nvSpPr>
          <p:cNvPr id="14"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24364" y="2265467"/>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16"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4834" y="2537201"/>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sp>
        <p:nvSpPr>
          <p:cNvPr id="18" name="Graphic 21">
            <a:extLst>
              <a:ext uri="{FF2B5EF4-FFF2-40B4-BE49-F238E27FC236}">
                <a16:creationId xmlns:a16="http://schemas.microsoft.com/office/drawing/2014/main" id="{C39ADB8F-D187-49D7-BDCF-C1B6DC727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053" y="2832967"/>
            <a:ext cx="95759" cy="95759"/>
          </a:xfrm>
          <a:custGeom>
            <a:avLst/>
            <a:gdLst>
              <a:gd name="connsiteX0" fmla="*/ 95759 w 95759"/>
              <a:gd name="connsiteY0" fmla="*/ 47880 h 95759"/>
              <a:gd name="connsiteX1" fmla="*/ 47880 w 95759"/>
              <a:gd name="connsiteY1" fmla="*/ 95759 h 95759"/>
              <a:gd name="connsiteX2" fmla="*/ 0 w 95759"/>
              <a:gd name="connsiteY2" fmla="*/ 47880 h 95759"/>
              <a:gd name="connsiteX3" fmla="*/ 47880 w 95759"/>
              <a:gd name="connsiteY3" fmla="*/ 0 h 95759"/>
              <a:gd name="connsiteX4" fmla="*/ 95759 w 95759"/>
              <a:gd name="connsiteY4" fmla="*/ 47880 h 95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759" h="95759">
                <a:moveTo>
                  <a:pt x="95759" y="47880"/>
                </a:moveTo>
                <a:cubicBezTo>
                  <a:pt x="95759" y="74323"/>
                  <a:pt x="74323" y="95759"/>
                  <a:pt x="47880" y="95759"/>
                </a:cubicBezTo>
                <a:cubicBezTo>
                  <a:pt x="21436" y="95759"/>
                  <a:pt x="0" y="74323"/>
                  <a:pt x="0" y="47880"/>
                </a:cubicBezTo>
                <a:cubicBezTo>
                  <a:pt x="0" y="21436"/>
                  <a:pt x="21436" y="0"/>
                  <a:pt x="47880" y="0"/>
                </a:cubicBezTo>
                <a:cubicBezTo>
                  <a:pt x="74323" y="0"/>
                  <a:pt x="95759" y="21436"/>
                  <a:pt x="95759" y="47880"/>
                </a:cubicBezTo>
                <a:close/>
              </a:path>
            </a:pathLst>
          </a:custGeom>
          <a:solidFill>
            <a:schemeClr val="bg1"/>
          </a:solidFill>
          <a:ln w="469" cap="flat">
            <a:noFill/>
            <a:prstDash val="solid"/>
            <a:miter/>
          </a:ln>
        </p:spPr>
        <p:txBody>
          <a:bodyPr rtlCol="0" anchor="ctr"/>
          <a:lstStyle/>
          <a:p>
            <a:endParaRPr lang="en-US"/>
          </a:p>
        </p:txBody>
      </p:sp>
      <p:sp>
        <p:nvSpPr>
          <p:cNvPr id="20"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72266" y="28039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sp>
        <p:nvSpPr>
          <p:cNvPr id="22" name="Graphic 23">
            <a:extLst>
              <a:ext uri="{FF2B5EF4-FFF2-40B4-BE49-F238E27FC236}">
                <a16:creationId xmlns:a16="http://schemas.microsoft.com/office/drawing/2014/main" id="{3FBAD350-5664-4811-A208-657FB882D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3405" y="3242499"/>
            <a:ext cx="108625" cy="108625"/>
          </a:xfrm>
          <a:custGeom>
            <a:avLst/>
            <a:gdLst>
              <a:gd name="connsiteX0" fmla="*/ 54313 w 108625"/>
              <a:gd name="connsiteY0" fmla="*/ 16053 h 108625"/>
              <a:gd name="connsiteX1" fmla="*/ 92572 w 108625"/>
              <a:gd name="connsiteY1" fmla="*/ 54313 h 108625"/>
              <a:gd name="connsiteX2" fmla="*/ 54313 w 108625"/>
              <a:gd name="connsiteY2" fmla="*/ 92572 h 108625"/>
              <a:gd name="connsiteX3" fmla="*/ 16053 w 108625"/>
              <a:gd name="connsiteY3" fmla="*/ 54313 h 108625"/>
              <a:gd name="connsiteX4" fmla="*/ 54313 w 108625"/>
              <a:gd name="connsiteY4" fmla="*/ 16053 h 108625"/>
              <a:gd name="connsiteX5" fmla="*/ 54313 w 108625"/>
              <a:gd name="connsiteY5" fmla="*/ 0 h 108625"/>
              <a:gd name="connsiteX6" fmla="*/ 0 w 108625"/>
              <a:gd name="connsiteY6" fmla="*/ 54313 h 108625"/>
              <a:gd name="connsiteX7" fmla="*/ 54313 w 108625"/>
              <a:gd name="connsiteY7" fmla="*/ 108625 h 108625"/>
              <a:gd name="connsiteX8" fmla="*/ 108625 w 108625"/>
              <a:gd name="connsiteY8" fmla="*/ 54313 h 108625"/>
              <a:gd name="connsiteX9" fmla="*/ 54313 w 108625"/>
              <a:gd name="connsiteY9" fmla="*/ 0 h 10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625" h="108625">
                <a:moveTo>
                  <a:pt x="54313" y="16053"/>
                </a:moveTo>
                <a:cubicBezTo>
                  <a:pt x="75442" y="16053"/>
                  <a:pt x="92572" y="33182"/>
                  <a:pt x="92572" y="54313"/>
                </a:cubicBezTo>
                <a:cubicBezTo>
                  <a:pt x="92572" y="75442"/>
                  <a:pt x="75442" y="92572"/>
                  <a:pt x="54313" y="92572"/>
                </a:cubicBezTo>
                <a:cubicBezTo>
                  <a:pt x="33182" y="92572"/>
                  <a:pt x="16053" y="75442"/>
                  <a:pt x="16053" y="54313"/>
                </a:cubicBezTo>
                <a:cubicBezTo>
                  <a:pt x="16074" y="33191"/>
                  <a:pt x="33191" y="16074"/>
                  <a:pt x="54313" y="16053"/>
                </a:cubicBezTo>
                <a:moveTo>
                  <a:pt x="54313" y="0"/>
                </a:moveTo>
                <a:cubicBezTo>
                  <a:pt x="24317" y="0"/>
                  <a:pt x="0" y="24317"/>
                  <a:pt x="0" y="54313"/>
                </a:cubicBezTo>
                <a:cubicBezTo>
                  <a:pt x="0" y="84309"/>
                  <a:pt x="24317" y="108625"/>
                  <a:pt x="54313" y="108625"/>
                </a:cubicBezTo>
                <a:cubicBezTo>
                  <a:pt x="84309" y="108625"/>
                  <a:pt x="108625" y="84309"/>
                  <a:pt x="108625" y="54313"/>
                </a:cubicBezTo>
                <a:cubicBezTo>
                  <a:pt x="108625" y="24317"/>
                  <a:pt x="84309" y="0"/>
                  <a:pt x="54313" y="0"/>
                </a:cubicBezTo>
                <a:close/>
              </a:path>
            </a:pathLst>
          </a:custGeom>
          <a:solidFill>
            <a:schemeClr val="bg1"/>
          </a:solidFill>
          <a:ln w="516" cap="flat">
            <a:noFill/>
            <a:prstDash val="solid"/>
            <a:miter/>
          </a:ln>
        </p:spPr>
        <p:txBody>
          <a:bodyPr rtlCol="0" anchor="ctr"/>
          <a:lstStyle/>
          <a:p>
            <a:endParaRPr lang="en-US"/>
          </a:p>
        </p:txBody>
      </p:sp>
      <p:cxnSp>
        <p:nvCxnSpPr>
          <p:cNvPr id="24" name="Straight Connector 23">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831729"/>
            <a:ext cx="12188952"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7D67E6F2-27EF-65BF-62FE-D8BCBF8736FF}"/>
              </a:ext>
            </a:extLst>
          </p:cNvPr>
          <p:cNvSpPr txBox="1"/>
          <p:nvPr/>
        </p:nvSpPr>
        <p:spPr>
          <a:xfrm>
            <a:off x="909421" y="757118"/>
            <a:ext cx="10243127" cy="1231106"/>
          </a:xfrm>
          <a:prstGeom prst="rect">
            <a:avLst/>
          </a:prstGeom>
          <a:noFill/>
        </p:spPr>
        <p:txBody>
          <a:bodyPr wrap="square" rtlCol="0">
            <a:spAutoFit/>
          </a:bodyPr>
          <a:lstStyle/>
          <a:p>
            <a:r>
              <a:rPr lang="en-GB" sz="2800" dirty="0">
                <a:effectLst/>
                <a:latin typeface="+mj-lt"/>
                <a:ea typeface="Calibri" panose="020F0502020204030204" pitchFamily="34" charset="0"/>
                <a:cs typeface="Times New Roman" panose="02020603050405020304" pitchFamily="18" charset="0"/>
              </a:rPr>
              <a:t>Technology and digital platforms are changing the way that healthcare services are provided to communities</a:t>
            </a:r>
          </a:p>
          <a:p>
            <a:endParaRPr lang="en-GB" dirty="0"/>
          </a:p>
        </p:txBody>
      </p:sp>
      <p:sp>
        <p:nvSpPr>
          <p:cNvPr id="5" name="TextBox 4">
            <a:extLst>
              <a:ext uri="{FF2B5EF4-FFF2-40B4-BE49-F238E27FC236}">
                <a16:creationId xmlns:a16="http://schemas.microsoft.com/office/drawing/2014/main" id="{DECDA626-A149-8E23-4BB9-173DA71F21C8}"/>
              </a:ext>
            </a:extLst>
          </p:cNvPr>
          <p:cNvSpPr txBox="1"/>
          <p:nvPr/>
        </p:nvSpPr>
        <p:spPr>
          <a:xfrm>
            <a:off x="2219544" y="2176112"/>
            <a:ext cx="5636029" cy="4247317"/>
          </a:xfrm>
          <a:prstGeom prst="rect">
            <a:avLst/>
          </a:prstGeom>
          <a:noFill/>
        </p:spPr>
        <p:txBody>
          <a:bodyPr wrap="square" rtlCol="0">
            <a:spAutoFit/>
          </a:bodyPr>
          <a:lstStyle/>
          <a:p>
            <a:pPr marL="285750" indent="-285750">
              <a:buFont typeface="Arial" panose="020B0604020202020204" pitchFamily="34" charset="0"/>
              <a:buChar char="•"/>
            </a:pPr>
            <a:r>
              <a:rPr lang="en-GB" sz="2400" dirty="0"/>
              <a:t>Digital consultations</a:t>
            </a:r>
          </a:p>
          <a:p>
            <a:pPr marL="285750" indent="-285750">
              <a:buFont typeface="Arial" panose="020B0604020202020204" pitchFamily="34" charset="0"/>
              <a:buChar char="•"/>
            </a:pPr>
            <a:r>
              <a:rPr lang="en-GB" sz="2400" i="1" dirty="0"/>
              <a:t>NHS long-term plan</a:t>
            </a:r>
          </a:p>
          <a:p>
            <a:pPr marL="285750" indent="-285750">
              <a:buFont typeface="Arial" panose="020B0604020202020204" pitchFamily="34" charset="0"/>
              <a:buChar char="•"/>
            </a:pPr>
            <a:r>
              <a:rPr lang="en-GB" sz="2400" dirty="0"/>
              <a:t>Digital changes that were being implemented prior to the pandemic were escalated</a:t>
            </a:r>
          </a:p>
          <a:p>
            <a:pPr marL="285750" indent="-285750">
              <a:buFont typeface="Arial" panose="020B0604020202020204" pitchFamily="34" charset="0"/>
              <a:buChar char="•"/>
            </a:pPr>
            <a:r>
              <a:rPr lang="en-GB" sz="2400" dirty="0"/>
              <a:t>Research</a:t>
            </a:r>
          </a:p>
          <a:p>
            <a:pPr marL="285750" indent="-285750">
              <a:buFont typeface="Arial" panose="020B0604020202020204" pitchFamily="34" charset="0"/>
              <a:buChar char="•"/>
            </a:pPr>
            <a:r>
              <a:rPr lang="en-GB" sz="2400" dirty="0"/>
              <a:t>Electronic messaging service </a:t>
            </a:r>
            <a:r>
              <a:rPr lang="en-GB" sz="2400" i="1" dirty="0"/>
              <a:t>‘Advice and Guidance’</a:t>
            </a:r>
          </a:p>
          <a:p>
            <a:pPr marL="285750" indent="-285750">
              <a:buFont typeface="Arial" panose="020B0604020202020204" pitchFamily="34" charset="0"/>
              <a:buChar char="•"/>
            </a:pPr>
            <a:r>
              <a:rPr lang="en-GB" sz="2400" dirty="0"/>
              <a:t>Digital campaigns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3547B283-B213-64C8-34D5-2E3CC9C1449B}"/>
              </a:ext>
            </a:extLst>
          </p:cNvPr>
          <p:cNvSpPr txBox="1"/>
          <p:nvPr/>
        </p:nvSpPr>
        <p:spPr>
          <a:xfrm>
            <a:off x="4014348" y="6092138"/>
            <a:ext cx="8274417" cy="738664"/>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rPr>
              <a:t>(</a:t>
            </a:r>
            <a:r>
              <a:rPr lang="en-GB" sz="1400" dirty="0" err="1">
                <a:effectLst/>
                <a:latin typeface="Times New Roman" panose="02020603050405020304" pitchFamily="18" charset="0"/>
                <a:ea typeface="Calibri" panose="020F0502020204030204" pitchFamily="34" charset="0"/>
              </a:rPr>
              <a:t>Grut</a:t>
            </a:r>
            <a:r>
              <a:rPr lang="en-GB" sz="1400" dirty="0">
                <a:effectLst/>
                <a:latin typeface="Times New Roman" panose="02020603050405020304" pitchFamily="18" charset="0"/>
                <a:ea typeface="Calibri" panose="020F0502020204030204" pitchFamily="34" charset="0"/>
              </a:rPr>
              <a:t>, </a:t>
            </a:r>
            <a:r>
              <a:rPr lang="en-GB" sz="1400" i="1" dirty="0">
                <a:effectLst/>
                <a:latin typeface="Times New Roman" panose="02020603050405020304" pitchFamily="18" charset="0"/>
                <a:ea typeface="Calibri" panose="020F0502020204030204" pitchFamily="34" charset="0"/>
              </a:rPr>
              <a:t>et al., </a:t>
            </a:r>
            <a:r>
              <a:rPr lang="en-GB" sz="1400" dirty="0">
                <a:effectLst/>
                <a:latin typeface="Times New Roman" panose="02020603050405020304" pitchFamily="18" charset="0"/>
                <a:ea typeface="Calibri" panose="020F0502020204030204" pitchFamily="34" charset="0"/>
              </a:rPr>
              <a:t>2023: Clarke, </a:t>
            </a:r>
            <a:r>
              <a:rPr lang="en-GB" sz="1400" dirty="0" err="1">
                <a:effectLst/>
                <a:latin typeface="Times New Roman" panose="02020603050405020304" pitchFamily="18" charset="0"/>
                <a:ea typeface="Calibri" panose="020F0502020204030204" pitchFamily="34" charset="0"/>
              </a:rPr>
              <a:t>Pariza</a:t>
            </a:r>
            <a:r>
              <a:rPr lang="en-GB" sz="1400" dirty="0">
                <a:effectLst/>
                <a:latin typeface="Times New Roman" panose="02020603050405020304" pitchFamily="18" charset="0"/>
                <a:ea typeface="Calibri" panose="020F0502020204030204" pitchFamily="34" charset="0"/>
              </a:rPr>
              <a:t> and Wolters, 2020: National Institute for Health and Care Research, 2023: Consultant Connect, 2022, p.7: NHS England, 2023: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Holland Brown and Bewick, 2022: Charles,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et al., </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2019: NHS Digital, 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80634153"/>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2AE451E-C5B5-5153-0B81-2A09660A8BDE}"/>
              </a:ext>
            </a:extLst>
          </p:cNvPr>
          <p:cNvSpPr txBox="1"/>
          <p:nvPr/>
        </p:nvSpPr>
        <p:spPr>
          <a:xfrm>
            <a:off x="1475116" y="5564038"/>
            <a:ext cx="9661585" cy="646331"/>
          </a:xfrm>
          <a:prstGeom prst="rect">
            <a:avLst/>
          </a:prstGeom>
          <a:noFill/>
        </p:spPr>
        <p:txBody>
          <a:bodyPr wrap="square" rtlCol="0">
            <a:spAutoFit/>
          </a:bodyPr>
          <a:lstStyle/>
          <a:p>
            <a:r>
              <a:rPr lang="en-GB" dirty="0"/>
              <a:t>The more people that are part of these communities the more chances of people taking control of their own health</a:t>
            </a:r>
          </a:p>
        </p:txBody>
      </p:sp>
      <p:sp>
        <p:nvSpPr>
          <p:cNvPr id="6" name="Title 5">
            <a:extLst>
              <a:ext uri="{FF2B5EF4-FFF2-40B4-BE49-F238E27FC236}">
                <a16:creationId xmlns:a16="http://schemas.microsoft.com/office/drawing/2014/main" id="{557ACED0-8C89-FBA0-87F5-88F50B6C3E5B}"/>
              </a:ext>
            </a:extLst>
          </p:cNvPr>
          <p:cNvSpPr>
            <a:spLocks noGrp="1"/>
          </p:cNvSpPr>
          <p:nvPr>
            <p:ph type="title"/>
          </p:nvPr>
        </p:nvSpPr>
        <p:spPr>
          <a:xfrm>
            <a:off x="838200" y="252004"/>
            <a:ext cx="10515600" cy="1325563"/>
          </a:xfrm>
        </p:spPr>
        <p:txBody>
          <a:bodyPr>
            <a:normAutofit/>
          </a:bodyPr>
          <a:lstStyle/>
          <a:p>
            <a:r>
              <a:rPr lang="en-GB" sz="3600" dirty="0"/>
              <a:t>Digital campaigns </a:t>
            </a:r>
          </a:p>
        </p:txBody>
      </p:sp>
      <p:pic>
        <p:nvPicPr>
          <p:cNvPr id="8" name="Picture 7" descr="Logo&#10;&#10;Description automatically generated with medium confidence">
            <a:extLst>
              <a:ext uri="{FF2B5EF4-FFF2-40B4-BE49-F238E27FC236}">
                <a16:creationId xmlns:a16="http://schemas.microsoft.com/office/drawing/2014/main" id="{A7DB3983-33AE-7E15-5B18-927851B9FB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1376" y="1449532"/>
            <a:ext cx="3045335" cy="1979468"/>
          </a:xfrm>
          <a:prstGeom prst="rect">
            <a:avLst/>
          </a:prstGeom>
        </p:spPr>
      </p:pic>
      <p:pic>
        <p:nvPicPr>
          <p:cNvPr id="10" name="Picture 9" descr="A picture containing text, stop, sign, watching&#10;&#10;Description automatically generated">
            <a:extLst>
              <a:ext uri="{FF2B5EF4-FFF2-40B4-BE49-F238E27FC236}">
                <a16:creationId xmlns:a16="http://schemas.microsoft.com/office/drawing/2014/main" id="{8B4EEF23-882D-980F-2718-920524D1D82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33777" y="1449532"/>
            <a:ext cx="3045336" cy="1979469"/>
          </a:xfrm>
          <a:prstGeom prst="rect">
            <a:avLst/>
          </a:prstGeom>
        </p:spPr>
      </p:pic>
      <p:pic>
        <p:nvPicPr>
          <p:cNvPr id="14" name="Picture 13" descr="Graphical user interface&#10;&#10;Description automatically generated">
            <a:extLst>
              <a:ext uri="{FF2B5EF4-FFF2-40B4-BE49-F238E27FC236}">
                <a16:creationId xmlns:a16="http://schemas.microsoft.com/office/drawing/2014/main" id="{1D964BCD-9829-D34C-F3E7-5B17E8B6991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76179" y="1449532"/>
            <a:ext cx="2965211" cy="1979468"/>
          </a:xfrm>
          <a:prstGeom prst="rect">
            <a:avLst/>
          </a:prstGeom>
        </p:spPr>
      </p:pic>
      <p:sp>
        <p:nvSpPr>
          <p:cNvPr id="15" name="TextBox 14">
            <a:extLst>
              <a:ext uri="{FF2B5EF4-FFF2-40B4-BE49-F238E27FC236}">
                <a16:creationId xmlns:a16="http://schemas.microsoft.com/office/drawing/2014/main" id="{0B875195-BC43-CD74-712D-5EFDC1922B56}"/>
              </a:ext>
            </a:extLst>
          </p:cNvPr>
          <p:cNvSpPr txBox="1"/>
          <p:nvPr/>
        </p:nvSpPr>
        <p:spPr>
          <a:xfrm>
            <a:off x="2915365" y="3420216"/>
            <a:ext cx="1627865" cy="307777"/>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rPr>
              <a:t>(GOV.UK, 2020).</a:t>
            </a:r>
            <a:endParaRPr lang="en-GB" sz="1400" dirty="0"/>
          </a:p>
        </p:txBody>
      </p:sp>
      <p:sp>
        <p:nvSpPr>
          <p:cNvPr id="16" name="TextBox 15">
            <a:extLst>
              <a:ext uri="{FF2B5EF4-FFF2-40B4-BE49-F238E27FC236}">
                <a16:creationId xmlns:a16="http://schemas.microsoft.com/office/drawing/2014/main" id="{BB62059A-76D8-8378-BE13-6829B06426C8}"/>
              </a:ext>
            </a:extLst>
          </p:cNvPr>
          <p:cNvSpPr txBox="1"/>
          <p:nvPr/>
        </p:nvSpPr>
        <p:spPr>
          <a:xfrm>
            <a:off x="10255624" y="3435606"/>
            <a:ext cx="1704005" cy="307777"/>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rPr>
              <a:t>(Campaign, 2020).</a:t>
            </a:r>
            <a:endParaRPr lang="en-GB" sz="1400" dirty="0"/>
          </a:p>
        </p:txBody>
      </p:sp>
      <p:sp>
        <p:nvSpPr>
          <p:cNvPr id="17" name="TextBox 16">
            <a:extLst>
              <a:ext uri="{FF2B5EF4-FFF2-40B4-BE49-F238E27FC236}">
                <a16:creationId xmlns:a16="http://schemas.microsoft.com/office/drawing/2014/main" id="{FBA5914E-216E-34C9-B262-0D746EAAB004}"/>
              </a:ext>
            </a:extLst>
          </p:cNvPr>
          <p:cNvSpPr txBox="1"/>
          <p:nvPr/>
        </p:nvSpPr>
        <p:spPr>
          <a:xfrm>
            <a:off x="6723529" y="3428999"/>
            <a:ext cx="1562103" cy="307777"/>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rPr>
              <a:t>(GOV.UK, 2021).</a:t>
            </a:r>
            <a:endParaRPr lang="en-GB" sz="1400" dirty="0"/>
          </a:p>
        </p:txBody>
      </p:sp>
      <p:sp>
        <p:nvSpPr>
          <p:cNvPr id="2" name="TextBox 1">
            <a:extLst>
              <a:ext uri="{FF2B5EF4-FFF2-40B4-BE49-F238E27FC236}">
                <a16:creationId xmlns:a16="http://schemas.microsoft.com/office/drawing/2014/main" id="{A8E5BB60-30B1-D3C7-4514-7D60C99279DC}"/>
              </a:ext>
            </a:extLst>
          </p:cNvPr>
          <p:cNvSpPr txBox="1"/>
          <p:nvPr/>
        </p:nvSpPr>
        <p:spPr>
          <a:xfrm>
            <a:off x="9959788" y="6313608"/>
            <a:ext cx="2788024" cy="584775"/>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(Van den </a:t>
            </a:r>
            <a:r>
              <a:rPr lang="en-GB" sz="1400" dirty="0" err="1">
                <a:effectLst/>
                <a:latin typeface="Times New Roman" panose="02020603050405020304" pitchFamily="18" charset="0"/>
                <a:ea typeface="Calibri" panose="020F0502020204030204" pitchFamily="34" charset="0"/>
                <a:cs typeface="Times New Roman" panose="02020603050405020304" pitchFamily="18" charset="0"/>
              </a:rPr>
              <a:t>Broucke</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2020).</a:t>
            </a:r>
          </a:p>
          <a:p>
            <a:endParaRPr lang="en-GB" dirty="0"/>
          </a:p>
        </p:txBody>
      </p:sp>
    </p:spTree>
    <p:extLst>
      <p:ext uri="{BB962C8B-B14F-4D97-AF65-F5344CB8AC3E}">
        <p14:creationId xmlns:p14="http://schemas.microsoft.com/office/powerpoint/2010/main" val="1815629140"/>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9" name="Rectangle 30">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0">
                <a:schemeClr val="accent4"/>
              </a:gs>
              <a:gs pos="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4BC5A934-8B8F-A832-12F3-16EC2809E8DD}"/>
              </a:ext>
            </a:extLst>
          </p:cNvPr>
          <p:cNvSpPr>
            <a:spLocks noGrp="1"/>
          </p:cNvSpPr>
          <p:nvPr>
            <p:ph type="title"/>
          </p:nvPr>
        </p:nvSpPr>
        <p:spPr>
          <a:xfrm>
            <a:off x="3506755" y="365125"/>
            <a:ext cx="7161245" cy="1325563"/>
          </a:xfrm>
        </p:spPr>
        <p:txBody>
          <a:bodyPr>
            <a:normAutofit/>
          </a:bodyPr>
          <a:lstStyle/>
          <a:p>
            <a:r>
              <a:rPr lang="en-GB" sz="3600">
                <a:solidFill>
                  <a:schemeClr val="bg1"/>
                </a:solidFill>
              </a:rPr>
              <a:t>Summary</a:t>
            </a:r>
          </a:p>
        </p:txBody>
      </p:sp>
      <p:sp>
        <p:nvSpPr>
          <p:cNvPr id="60"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endParaRPr lang="en-US"/>
          </a:p>
        </p:txBody>
      </p:sp>
      <p:sp>
        <p:nvSpPr>
          <p:cNvPr id="61"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endParaRPr lang="en-US"/>
          </a:p>
        </p:txBody>
      </p:sp>
      <p:cxnSp>
        <p:nvCxnSpPr>
          <p:cNvPr id="62" name="Straight Connector 36">
            <a:extLst>
              <a:ext uri="{FF2B5EF4-FFF2-40B4-BE49-F238E27FC236}">
                <a16:creationId xmlns:a16="http://schemas.microsoft.com/office/drawing/2014/main" id="{94169334-264D-4176-8BDE-037249A61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027906"/>
            <a:ext cx="3408787" cy="0"/>
          </a:xfrm>
          <a:prstGeom prst="line">
            <a:avLst/>
          </a:prstGeom>
          <a:ln w="25400" cap="sq">
            <a:solidFill>
              <a:schemeClr val="bg1"/>
            </a:solidFill>
            <a:bevel/>
          </a:ln>
        </p:spPr>
        <p:style>
          <a:lnRef idx="1">
            <a:schemeClr val="accent1"/>
          </a:lnRef>
          <a:fillRef idx="0">
            <a:schemeClr val="accent1"/>
          </a:fillRef>
          <a:effectRef idx="0">
            <a:schemeClr val="accent1"/>
          </a:effectRef>
          <a:fontRef idx="minor">
            <a:schemeClr val="tx1"/>
          </a:fontRef>
        </p:style>
      </p:cxnSp>
      <p:sp>
        <p:nvSpPr>
          <p:cNvPr id="63"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endParaRPr lang="en-US"/>
          </a:p>
        </p:txBody>
      </p:sp>
      <p:graphicFrame>
        <p:nvGraphicFramePr>
          <p:cNvPr id="64" name="Content Placeholder 2">
            <a:extLst>
              <a:ext uri="{FF2B5EF4-FFF2-40B4-BE49-F238E27FC236}">
                <a16:creationId xmlns:a16="http://schemas.microsoft.com/office/drawing/2014/main" id="{FDF47784-EB1C-D9DA-0198-EAFB0752D0B2}"/>
              </a:ext>
            </a:extLst>
          </p:cNvPr>
          <p:cNvGraphicFramePr>
            <a:graphicFrameLocks noGrp="1"/>
          </p:cNvGraphicFramePr>
          <p:nvPr>
            <p:ph idx="1"/>
            <p:extLst>
              <p:ext uri="{D42A27DB-BD31-4B8C-83A1-F6EECF244321}">
                <p14:modId xmlns:p14="http://schemas.microsoft.com/office/powerpoint/2010/main" val="309187836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0132638"/>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012E-8ADC-027E-E027-90FF7E0BA074}"/>
              </a:ext>
            </a:extLst>
          </p:cNvPr>
          <p:cNvSpPr>
            <a:spLocks noGrp="1"/>
          </p:cNvSpPr>
          <p:nvPr>
            <p:ph type="title"/>
          </p:nvPr>
        </p:nvSpPr>
        <p:spPr/>
        <p:txBody>
          <a:bodyPr>
            <a:normAutofit/>
          </a:bodyPr>
          <a:lstStyle/>
          <a:p>
            <a:r>
              <a:rPr lang="en-GB" sz="3600" dirty="0"/>
              <a:t>Challenges for communities</a:t>
            </a:r>
          </a:p>
        </p:txBody>
      </p:sp>
      <p:sp>
        <p:nvSpPr>
          <p:cNvPr id="3" name="Content Placeholder 2">
            <a:extLst>
              <a:ext uri="{FF2B5EF4-FFF2-40B4-BE49-F238E27FC236}">
                <a16:creationId xmlns:a16="http://schemas.microsoft.com/office/drawing/2014/main" id="{502146D7-26A3-903D-F2B1-A227D935D70F}"/>
              </a:ext>
            </a:extLst>
          </p:cNvPr>
          <p:cNvSpPr>
            <a:spLocks noGrp="1"/>
          </p:cNvSpPr>
          <p:nvPr>
            <p:ph idx="1"/>
          </p:nvPr>
        </p:nvSpPr>
        <p:spPr>
          <a:xfrm>
            <a:off x="838200" y="1825625"/>
            <a:ext cx="3799788" cy="4216956"/>
          </a:xfrm>
        </p:spPr>
        <p:txBody>
          <a:bodyPr/>
          <a:lstStyle/>
          <a:p>
            <a:r>
              <a:rPr lang="en-GB" sz="2400" dirty="0"/>
              <a:t>Internet access</a:t>
            </a:r>
          </a:p>
          <a:p>
            <a:r>
              <a:rPr lang="en-GB" sz="2400" dirty="0"/>
              <a:t>Digital exclusion/inequalities</a:t>
            </a:r>
          </a:p>
          <a:p>
            <a:r>
              <a:rPr lang="en-GB" sz="2400" dirty="0"/>
              <a:t>Lack of knowledge, education and training for practitioners and patients</a:t>
            </a:r>
          </a:p>
          <a:p>
            <a:r>
              <a:rPr lang="en-GB" sz="2400" dirty="0"/>
              <a:t>Absence of physical examination</a:t>
            </a:r>
          </a:p>
          <a:p>
            <a:endParaRPr lang="en-GB" dirty="0"/>
          </a:p>
        </p:txBody>
      </p:sp>
      <p:graphicFrame>
        <p:nvGraphicFramePr>
          <p:cNvPr id="6" name="Chart 5">
            <a:extLst>
              <a:ext uri="{FF2B5EF4-FFF2-40B4-BE49-F238E27FC236}">
                <a16:creationId xmlns:a16="http://schemas.microsoft.com/office/drawing/2014/main" id="{3E3D58FC-D292-2E06-5E09-1B63EE94F4A1}"/>
              </a:ext>
            </a:extLst>
          </p:cNvPr>
          <p:cNvGraphicFramePr/>
          <p:nvPr>
            <p:extLst>
              <p:ext uri="{D42A27DB-BD31-4B8C-83A1-F6EECF244321}">
                <p14:modId xmlns:p14="http://schemas.microsoft.com/office/powerpoint/2010/main" val="2280269564"/>
              </p:ext>
            </p:extLst>
          </p:nvPr>
        </p:nvGraphicFramePr>
        <p:xfrm>
          <a:off x="6017111" y="2109788"/>
          <a:ext cx="4975382" cy="3648630"/>
        </p:xfrm>
        <a:graphic>
          <a:graphicData uri="http://schemas.openxmlformats.org/drawingml/2006/chart">
            <c:chart xmlns:c="http://schemas.openxmlformats.org/drawingml/2006/chart" xmlns:r="http://schemas.openxmlformats.org/officeDocument/2006/relationships" r:id="rId2"/>
          </a:graphicData>
        </a:graphic>
      </p:graphicFrame>
      <p:sp>
        <p:nvSpPr>
          <p:cNvPr id="7" name="TextBox 6">
            <a:extLst>
              <a:ext uri="{FF2B5EF4-FFF2-40B4-BE49-F238E27FC236}">
                <a16:creationId xmlns:a16="http://schemas.microsoft.com/office/drawing/2014/main" id="{C0C2DFD1-08B2-1C44-61C9-F2FC02174FC8}"/>
              </a:ext>
            </a:extLst>
          </p:cNvPr>
          <p:cNvSpPr txBox="1"/>
          <p:nvPr/>
        </p:nvSpPr>
        <p:spPr>
          <a:xfrm>
            <a:off x="3384177" y="6383813"/>
            <a:ext cx="9006633" cy="584775"/>
          </a:xfrm>
          <a:prstGeom prst="rect">
            <a:avLst/>
          </a:prstGeom>
          <a:noFill/>
        </p:spPr>
        <p:txBody>
          <a:bodyPr wrap="square" rtlCol="0">
            <a:spAutoFit/>
          </a:bodyPr>
          <a:lstStyle/>
          <a:p>
            <a:r>
              <a:rPr lang="en-GB" sz="14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400" dirty="0">
                <a:latin typeface="Times New Roman" panose="02020603050405020304" pitchFamily="18" charset="0"/>
                <a:ea typeface="Calibri" panose="020F0502020204030204" pitchFamily="34" charset="0"/>
                <a:cs typeface="Times New Roman" panose="02020603050405020304" pitchFamily="18" charset="0"/>
              </a:rPr>
              <a:t>W</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orldometer, 2023: Neve, </a:t>
            </a:r>
            <a:r>
              <a:rPr lang="en-GB" sz="1400" i="1" dirty="0">
                <a:effectLst/>
                <a:latin typeface="Times New Roman" panose="02020603050405020304" pitchFamily="18" charset="0"/>
                <a:ea typeface="Calibri" panose="020F0502020204030204" pitchFamily="34" charset="0"/>
                <a:cs typeface="Times New Roman" panose="02020603050405020304" pitchFamily="18" charset="0"/>
              </a:rPr>
              <a:t>et al.,</a:t>
            </a: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 2020: Holland Brown and Bewick, 2022: UK Parliament, 2021: NHS Digital, 2019)</a:t>
            </a:r>
            <a:r>
              <a:rPr lang="en-GB" sz="1400" dirty="0">
                <a:latin typeface="Times New Roman" panose="02020603050405020304" pitchFamily="18" charset="0"/>
                <a:ea typeface="Calibri" panose="020F0502020204030204" pitchFamily="34" charset="0"/>
                <a:cs typeface="Times New Roman" panose="02020603050405020304" pitchFamily="18" charset="0"/>
              </a:rPr>
              <a:t>.</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80319488"/>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B568F-0225-9E3B-C9BE-D8DB5B304C88}"/>
              </a:ext>
            </a:extLst>
          </p:cNvPr>
          <p:cNvSpPr>
            <a:spLocks noGrp="1"/>
          </p:cNvSpPr>
          <p:nvPr>
            <p:ph type="title"/>
          </p:nvPr>
        </p:nvSpPr>
        <p:spPr/>
        <p:txBody>
          <a:bodyPr>
            <a:normAutofit/>
          </a:bodyPr>
          <a:lstStyle/>
          <a:p>
            <a:r>
              <a:rPr lang="en-GB" sz="4000" dirty="0"/>
              <a:t>Recommendations </a:t>
            </a:r>
          </a:p>
        </p:txBody>
      </p:sp>
      <p:sp>
        <p:nvSpPr>
          <p:cNvPr id="3" name="Content Placeholder 2">
            <a:extLst>
              <a:ext uri="{FF2B5EF4-FFF2-40B4-BE49-F238E27FC236}">
                <a16:creationId xmlns:a16="http://schemas.microsoft.com/office/drawing/2014/main" id="{F511FDA3-BA65-9021-2437-A47A28666ED6}"/>
              </a:ext>
            </a:extLst>
          </p:cNvPr>
          <p:cNvSpPr>
            <a:spLocks noGrp="1"/>
          </p:cNvSpPr>
          <p:nvPr>
            <p:ph idx="1"/>
          </p:nvPr>
        </p:nvSpPr>
        <p:spPr/>
        <p:txBody>
          <a:bodyPr>
            <a:normAutofit fontScale="85000" lnSpcReduction="10000"/>
          </a:bodyPr>
          <a:lstStyle/>
          <a:p>
            <a:pPr marL="0" indent="0">
              <a:lnSpc>
                <a:spcPct val="150000"/>
              </a:lnSpc>
              <a:spcAft>
                <a:spcPts val="800"/>
              </a:spcAft>
              <a:buNone/>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order to use technologies and digital platforms to the highest advantage in healthcare whilst limiting the barriers that might be presented, the following recommendations have been made: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Governments must continue to deliver basic digital skills training to those that are digitally excluded, with the support of local libraries and organisations. This will increase the opportunities to close the gap of inequalities that around 20% of the population face. Improving their chances of better health and opportunities to take control of their own health.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Training must be provided to all healthcare professionals and trainees to ensure that they are well educated in digital health services, allowing them to recommend them to patients with knowledge and confidence.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Digital resources must be made easy for people to navigate and access the information required.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Provide patients with information about the digital services, allowing them to make a better decision on using them and which services might be better for them</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129243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364E3C-E5D8-AC7C-A7AF-B77B8304E06B}"/>
              </a:ext>
            </a:extLst>
          </p:cNvPr>
          <p:cNvSpPr>
            <a:spLocks noGrp="1"/>
          </p:cNvSpPr>
          <p:nvPr>
            <p:ph idx="1"/>
          </p:nvPr>
        </p:nvSpPr>
        <p:spPr>
          <a:xfrm>
            <a:off x="762000" y="346448"/>
            <a:ext cx="11161059" cy="6511551"/>
          </a:xfrm>
        </p:spPr>
        <p:txBody>
          <a:bodyPr>
            <a:normAutofit fontScale="40000" lnSpcReduction="20000"/>
          </a:bodyPr>
          <a:lstStyle/>
          <a:p>
            <a:pPr marL="0" indent="0">
              <a:buNone/>
            </a:pPr>
            <a:r>
              <a:rPr lang="en-GB" sz="3000" u="sng" dirty="0">
                <a:latin typeface="Times New Roman" panose="02020603050405020304" pitchFamily="18" charset="0"/>
                <a:cs typeface="Times New Roman" panose="02020603050405020304" pitchFamily="18" charset="0"/>
              </a:rPr>
              <a:t>Reference list</a:t>
            </a:r>
          </a:p>
          <a:p>
            <a:pPr marL="0" indent="0">
              <a:buNone/>
            </a:pPr>
            <a:endParaRPr lang="en-GB" sz="3000" u="sng" dirty="0">
              <a:latin typeface="Times New Roman" panose="02020603050405020304" pitchFamily="18" charset="0"/>
              <a:cs typeface="Times New Roman" panose="02020603050405020304" pitchFamily="18" charset="0"/>
            </a:endParaRPr>
          </a:p>
          <a:p>
            <a:pPr marL="0" indent="0">
              <a:lnSpc>
                <a:spcPct val="150000"/>
              </a:lnSpc>
              <a:spcAft>
                <a:spcPts val="800"/>
              </a:spcAft>
              <a:buNone/>
            </a:pP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Buck, D., Wenzel, L. and Beech. (2021) </a:t>
            </a:r>
            <a:r>
              <a:rPr lang="en-GB" sz="3000" i="1" dirty="0">
                <a:effectLst/>
                <a:latin typeface="Times New Roman" panose="02020603050405020304" pitchFamily="18" charset="0"/>
                <a:ea typeface="Calibri" panose="020F0502020204030204" pitchFamily="34" charset="0"/>
                <a:cs typeface="Times New Roman" panose="02020603050405020304" pitchFamily="18" charset="0"/>
              </a:rPr>
              <a:t>Communities and Health</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Available at: https://www.kingsfund.org.uk/publications/communities-and-health (Accessed: 02 March 2023).</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3000" dirty="0" err="1">
                <a:effectLst/>
                <a:latin typeface="Times New Roman" panose="02020603050405020304" pitchFamily="18" charset="0"/>
                <a:ea typeface="Calibri" panose="020F0502020204030204" pitchFamily="34" charset="0"/>
                <a:cs typeface="Times New Roman" panose="02020603050405020304" pitchFamily="18" charset="0"/>
              </a:rPr>
              <a:t>Buijs</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V.L., </a:t>
            </a:r>
            <a:r>
              <a:rPr lang="en-GB" sz="3000" dirty="0" err="1">
                <a:effectLst/>
                <a:latin typeface="Times New Roman" panose="02020603050405020304" pitchFamily="18" charset="0"/>
                <a:ea typeface="Calibri" panose="020F0502020204030204" pitchFamily="34" charset="0"/>
                <a:cs typeface="Times New Roman" panose="02020603050405020304" pitchFamily="18" charset="0"/>
              </a:rPr>
              <a:t>Jeronumus</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B.F., </a:t>
            </a:r>
            <a:r>
              <a:rPr lang="en-GB" sz="3000" dirty="0" err="1">
                <a:effectLst/>
                <a:latin typeface="Times New Roman" panose="02020603050405020304" pitchFamily="18" charset="0"/>
                <a:ea typeface="Calibri" panose="020F0502020204030204" pitchFamily="34" charset="0"/>
                <a:cs typeface="Times New Roman" panose="02020603050405020304" pitchFamily="18" charset="0"/>
              </a:rPr>
              <a:t>Lodder</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G.M.A., </a:t>
            </a:r>
            <a:r>
              <a:rPr lang="en-GB" sz="3000" dirty="0" err="1">
                <a:effectLst/>
                <a:latin typeface="Times New Roman" panose="02020603050405020304" pitchFamily="18" charset="0"/>
                <a:ea typeface="Calibri" panose="020F0502020204030204" pitchFamily="34" charset="0"/>
                <a:cs typeface="Times New Roman" panose="02020603050405020304" pitchFamily="18" charset="0"/>
              </a:rPr>
              <a:t>Sterverink</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S. and de </a:t>
            </a:r>
            <a:r>
              <a:rPr lang="en-GB" sz="3000" dirty="0" err="1">
                <a:effectLst/>
                <a:latin typeface="Times New Roman" panose="02020603050405020304" pitchFamily="18" charset="0"/>
                <a:ea typeface="Calibri" panose="020F0502020204030204" pitchFamily="34" charset="0"/>
                <a:cs typeface="Times New Roman" panose="02020603050405020304" pitchFamily="18" charset="0"/>
              </a:rPr>
              <a:t>Jonge</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P. (2020) ‘Social Needs and Happiness: A Life Course Perspective’</a:t>
            </a:r>
            <a:r>
              <a:rPr lang="en-GB" sz="3000" i="1" dirty="0">
                <a:effectLst/>
                <a:latin typeface="Times New Roman" panose="02020603050405020304" pitchFamily="18" charset="0"/>
                <a:ea typeface="Calibri" panose="020F0502020204030204" pitchFamily="34" charset="0"/>
                <a:cs typeface="Times New Roman" panose="02020603050405020304" pitchFamily="18" charset="0"/>
              </a:rPr>
              <a:t>, Journal of Happiness Studies</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vol 22, pp. 1953-1978. Available at: https://link.springer.com/article/10.1007/s10902-020-00287-9 (Accessed: 20 March 2023).</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Campaign (2020) </a:t>
            </a:r>
            <a:r>
              <a:rPr lang="en-GB" sz="3000" i="1" dirty="0">
                <a:effectLst/>
                <a:latin typeface="Times New Roman" panose="02020603050405020304" pitchFamily="18" charset="0"/>
                <a:ea typeface="Calibri" panose="020F0502020204030204" pitchFamily="34" charset="0"/>
                <a:cs typeface="Times New Roman" panose="02020603050405020304" pitchFamily="18" charset="0"/>
              </a:rPr>
              <a:t>Govt launces campaign to prepare public for coronavirus outbreak.</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Available at: https://www.campaignlive.co.uk/article/govt-launches-campaign-prepare-public-coronavirus-outbreak/1675957 (Accessed: 07 March 2023).</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Charles, A., </a:t>
            </a:r>
            <a:r>
              <a:rPr lang="en-GB" sz="3000" dirty="0" err="1">
                <a:effectLst/>
                <a:latin typeface="Times New Roman" panose="02020603050405020304" pitchFamily="18" charset="0"/>
                <a:ea typeface="Calibri" panose="020F0502020204030204" pitchFamily="34" charset="0"/>
                <a:cs typeface="Times New Roman" panose="02020603050405020304" pitchFamily="18" charset="0"/>
              </a:rPr>
              <a:t>Ewbank</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L., McKenna, H. and Wenzel, L. (2019) </a:t>
            </a:r>
            <a:r>
              <a:rPr lang="en-GB" sz="3000" i="1" dirty="0">
                <a:effectLst/>
                <a:latin typeface="Times New Roman" panose="02020603050405020304" pitchFamily="18" charset="0"/>
                <a:ea typeface="Calibri" panose="020F0502020204030204" pitchFamily="34" charset="0"/>
                <a:cs typeface="Times New Roman" panose="02020603050405020304" pitchFamily="18" charset="0"/>
              </a:rPr>
              <a:t>The NHS long-term plan explained</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Available at: https://www.kingsfund.org.uk/publications/nhs-long-term-plan-explained (Accessed: 20 March 2023).</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Clarke, G., </a:t>
            </a:r>
            <a:r>
              <a:rPr lang="en-GB" sz="3000" dirty="0" err="1">
                <a:effectLst/>
                <a:latin typeface="Times New Roman" panose="02020603050405020304" pitchFamily="18" charset="0"/>
                <a:ea typeface="Calibri" panose="020F0502020204030204" pitchFamily="34" charset="0"/>
                <a:cs typeface="Times New Roman" panose="02020603050405020304" pitchFamily="18" charset="0"/>
              </a:rPr>
              <a:t>Pariza</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P. and Wolters, A. (2020) ‘How has COVID-19 affected service delivery in GP practices that offered remote consultations before the pandemic?’</a:t>
            </a:r>
            <a:r>
              <a:rPr lang="en-GB" sz="3000" i="1" dirty="0">
                <a:effectLst/>
                <a:latin typeface="Times New Roman" panose="02020603050405020304" pitchFamily="18" charset="0"/>
                <a:ea typeface="Calibri" panose="020F0502020204030204" pitchFamily="34" charset="0"/>
                <a:cs typeface="Times New Roman" panose="02020603050405020304" pitchFamily="18" charset="0"/>
              </a:rPr>
              <a:t>, The Health Foundation</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Available at: https://arc-w.nihr.ac.uk/research/projects/collecting-rapid-covid-19-intelligence-to-improve-primary-care-response/ (Accessed: 06 March 2020).</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Consultant Connect (2022) </a:t>
            </a:r>
            <a:r>
              <a:rPr lang="en-GB" sz="3000" i="1" dirty="0">
                <a:effectLst/>
                <a:latin typeface="Times New Roman" panose="02020603050405020304" pitchFamily="18" charset="0"/>
                <a:ea typeface="Calibri" panose="020F0502020204030204" pitchFamily="34" charset="0"/>
                <a:cs typeface="Times New Roman" panose="02020603050405020304" pitchFamily="18" charset="0"/>
              </a:rPr>
              <a:t>Enhanced Advice and Guidance via Consultant Connect</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Available at: https://www.consultantconnect.org.uk/wp-content/uploads/2022/03/Wales-Consultant-Connect-Primary-Care-user-guide.pdf (Accessed: 07 March 2023).</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Crandall, A.A., Powell, E.A., Bradford. G.C., Magnusson, B.M., Hanson, C.L., Barnes, M.D., </a:t>
            </a:r>
            <a:r>
              <a:rPr lang="en-GB" sz="3000" dirty="0" err="1">
                <a:effectLst/>
                <a:latin typeface="Times New Roman" panose="02020603050405020304" pitchFamily="18" charset="0"/>
                <a:ea typeface="Calibri" panose="020F0502020204030204" pitchFamily="34" charset="0"/>
                <a:cs typeface="Times New Roman" panose="02020603050405020304" pitchFamily="18" charset="0"/>
              </a:rPr>
              <a:t>Lelinneth</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GB" sz="3000" dirty="0" err="1">
                <a:effectLst/>
                <a:latin typeface="Times New Roman" panose="02020603050405020304" pitchFamily="18" charset="0"/>
                <a:ea typeface="Calibri" panose="020F0502020204030204" pitchFamily="34" charset="0"/>
                <a:cs typeface="Times New Roman" panose="02020603050405020304" pitchFamily="18" charset="0"/>
              </a:rPr>
              <a:t>Novilla</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B. and Bean, R.A. (2019) ‘Maslow’s Hierarchy of Needs as a Framework for Understanding Adolescent Depressive Symptoms Over Time’, </a:t>
            </a:r>
            <a:r>
              <a:rPr lang="en-GB" sz="3000" i="1" dirty="0">
                <a:effectLst/>
                <a:latin typeface="Times New Roman" panose="02020603050405020304" pitchFamily="18" charset="0"/>
                <a:ea typeface="Calibri" panose="020F0502020204030204" pitchFamily="34" charset="0"/>
                <a:cs typeface="Times New Roman" panose="02020603050405020304" pitchFamily="18" charset="0"/>
              </a:rPr>
              <a:t>Journal of Child and Family Studies</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 vol 29, pp. 273-281. Available at: https://link.springer.com/article/10.1007/s10826-019-01577-4 (Accessed: 02 March 2023).</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50000"/>
              </a:lnSpc>
              <a:spcAft>
                <a:spcPts val="800"/>
              </a:spcAft>
              <a:buNone/>
            </a:pP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Deloitte (2015) </a:t>
            </a:r>
            <a:r>
              <a:rPr lang="en-GB" sz="3000" i="1" dirty="0">
                <a:effectLst/>
                <a:latin typeface="Times New Roman" panose="02020603050405020304" pitchFamily="18" charset="0"/>
                <a:ea typeface="Calibri" panose="020F0502020204030204" pitchFamily="34" charset="0"/>
                <a:cs typeface="Times New Roman" panose="02020603050405020304" pitchFamily="18" charset="0"/>
              </a:rPr>
              <a:t>Connected health: How digital technology is transforming health and social care. </a:t>
            </a:r>
            <a:r>
              <a:rPr lang="en-GB" sz="3000" dirty="0">
                <a:effectLst/>
                <a:latin typeface="Times New Roman" panose="02020603050405020304" pitchFamily="18" charset="0"/>
                <a:ea typeface="Calibri" panose="020F0502020204030204" pitchFamily="34" charset="0"/>
                <a:cs typeface="Times New Roman" panose="02020603050405020304" pitchFamily="18" charset="0"/>
              </a:rPr>
              <a:t>Available at: https://www2.deloitte.com/content/dam/Deloitte/uk/Documents/life-sciences-health-care/deloitte-uk-connected-health.pdf (Accessed: 01 March 2023).</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200" dirty="0"/>
          </a:p>
        </p:txBody>
      </p:sp>
    </p:spTree>
    <p:extLst>
      <p:ext uri="{BB962C8B-B14F-4D97-AF65-F5344CB8AC3E}">
        <p14:creationId xmlns:p14="http://schemas.microsoft.com/office/powerpoint/2010/main" val="7638349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006E1F-E395-8FEB-471E-20D0BB9C7515}"/>
              </a:ext>
            </a:extLst>
          </p:cNvPr>
          <p:cNvSpPr>
            <a:spLocks noGrp="1"/>
          </p:cNvSpPr>
          <p:nvPr>
            <p:ph idx="1"/>
          </p:nvPr>
        </p:nvSpPr>
        <p:spPr>
          <a:xfrm>
            <a:off x="748552" y="364378"/>
            <a:ext cx="11237259" cy="4351338"/>
          </a:xfrm>
        </p:spPr>
        <p:txBody>
          <a:bodyPr>
            <a:normAutofit fontScale="25000" lnSpcReduction="20000"/>
          </a:bodyPr>
          <a:lstStyle/>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GOV.UK (2020)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New campaign to prevent spread of coronavirus indoors this winter</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Available at: https://www.gov.uk/government/news/new-campaign-to-prevent-spread-of-coronavirus-indoors-this-winter (Accessed: 07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GOV.UK (2021</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 New TV advert urges public to stay home to protect the NHS and save lives</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Available at: https://www.gov.uk/government/news/new-tv-advert-urges-public-to-stay-at-home-to-protect-the-nhs-and-save-lives (Accessed: 07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Grunt, M., de </a:t>
            </a:r>
            <a:r>
              <a:rPr lang="en-GB" sz="4800" dirty="0" err="1">
                <a:effectLst/>
                <a:latin typeface="Times New Roman" panose="02020603050405020304" pitchFamily="18" charset="0"/>
                <a:ea typeface="Calibri" panose="020F0502020204030204" pitchFamily="34" charset="0"/>
                <a:cs typeface="Times New Roman" panose="02020603050405020304" pitchFamily="18" charset="0"/>
              </a:rPr>
              <a:t>Wildt</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G., Clarke, J., Greenfield, S. and Russell, A. (2023) ‘Primary health care during the COVID-19 pandemic: A qualitative exploration of the challenges and changes in practice experienced by GPs and GP trainees’</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4800" i="1" dirty="0" err="1">
                <a:effectLst/>
                <a:latin typeface="Times New Roman" panose="02020603050405020304" pitchFamily="18" charset="0"/>
                <a:ea typeface="Calibri" panose="020F0502020204030204" pitchFamily="34" charset="0"/>
                <a:cs typeface="Times New Roman" panose="02020603050405020304" pitchFamily="18" charset="0"/>
              </a:rPr>
              <a:t>PLoS</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 ONE</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vol 18 (2). Available at: https://journals.plos.org/plosone/article?id=10.1371/journal.pone.0280733 (Accessed: 07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Holland Brown, T.M. and Bewick, M. (2022) ‘Digital health education: the need for a digitally ready workforce’,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Archives of Disease in Childhood – Education and Practice</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Available at: https://ep.bmj.com/content/early/2022/06/12/archdischild-2021-322022 (Accessed: 20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Joshua </a:t>
            </a:r>
            <a:r>
              <a:rPr lang="en-GB" sz="4800" dirty="0" err="1">
                <a:effectLst/>
                <a:latin typeface="Times New Roman" panose="02020603050405020304" pitchFamily="18" charset="0"/>
                <a:ea typeface="Calibri" panose="020F0502020204030204" pitchFamily="34" charset="0"/>
                <a:cs typeface="Times New Roman" panose="02020603050405020304" pitchFamily="18" charset="0"/>
              </a:rPr>
              <a:t>Seong</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(2022)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Maslow’s Hierarchy of Needs.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Available at: https://www.verywellmind.com/what-is-maslows-hierarchy-of-needs-4136760 (Accessed: 02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Kumar, S. and </a:t>
            </a:r>
            <a:r>
              <a:rPr lang="en-GB" sz="4800" dirty="0" err="1">
                <a:effectLst/>
                <a:latin typeface="Times New Roman" panose="02020603050405020304" pitchFamily="18" charset="0"/>
                <a:ea typeface="Calibri" panose="020F0502020204030204" pitchFamily="34" charset="0"/>
                <a:cs typeface="Times New Roman" panose="02020603050405020304" pitchFamily="18" charset="0"/>
              </a:rPr>
              <a:t>Preetha</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G.S. ‘Health Promotion: And Effective Tool for Global Health’,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Indian J Community Med</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vol 37, pp. 5-12. Available at: https://www.ncbi.nlm.nih.gov/pmc/articles/PMC3326808/ (Accessed: 20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MacQueen, K.M., McLellan, E., Metzger, D.S., </a:t>
            </a:r>
            <a:r>
              <a:rPr lang="en-GB" sz="4800" dirty="0" err="1">
                <a:effectLst/>
                <a:latin typeface="Times New Roman" panose="02020603050405020304" pitchFamily="18" charset="0"/>
                <a:ea typeface="Calibri" panose="020F0502020204030204" pitchFamily="34" charset="0"/>
                <a:cs typeface="Times New Roman" panose="02020603050405020304" pitchFamily="18" charset="0"/>
              </a:rPr>
              <a:t>Kegeles</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S., Strauss, R.P., Scotti, R., Blanchard, L. and Trotter, R.T. (2001) ‘What is Community? An Evidence-Based Definition for Participatory Public Health’,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Am J Public Health</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vol 91(12), pp. 1929-1938. Available at: https://www.ncbi.nlm.nih.gov/pmc/articles/PMC1446907/ (Accessed: 20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Michalski, C.A., </a:t>
            </a:r>
            <a:r>
              <a:rPr lang="en-GB" sz="4800" dirty="0" err="1">
                <a:effectLst/>
                <a:latin typeface="Times New Roman" panose="02020603050405020304" pitchFamily="18" charset="0"/>
                <a:ea typeface="Calibri" panose="020F0502020204030204" pitchFamily="34" charset="0"/>
                <a:cs typeface="Times New Roman" panose="02020603050405020304" pitchFamily="18" charset="0"/>
              </a:rPr>
              <a:t>Diermert</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L.M., Helliwell, J.F., Goel, V. and Rosella, L.C. (2020) ‘Relationship between sense of community belonging and self-related health across life stages’,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SSM – Population Health,</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vol 12. Available at: https://www.sciencedirect.com/science/article/pii/S235282732030313X (Accessed: 02 March 2023).</a:t>
            </a:r>
          </a:p>
          <a:p>
            <a:pPr marL="0" indent="0">
              <a:buNone/>
            </a:pPr>
            <a:endParaRPr lang="en-GB"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462970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8B9A67-1355-BBD6-1CE4-E8FDFC06C409}"/>
              </a:ext>
            </a:extLst>
          </p:cNvPr>
          <p:cNvSpPr>
            <a:spLocks noGrp="1"/>
          </p:cNvSpPr>
          <p:nvPr>
            <p:ph idx="1"/>
          </p:nvPr>
        </p:nvSpPr>
        <p:spPr>
          <a:xfrm>
            <a:off x="757518" y="364378"/>
            <a:ext cx="11049000" cy="4351338"/>
          </a:xfrm>
        </p:spPr>
        <p:txBody>
          <a:bodyPr>
            <a:normAutofit fontScale="25000" lnSpcReduction="20000"/>
          </a:bodyPr>
          <a:lstStyle/>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National Institute for Health and Care Research (2023)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How have GP practices adapted to the COVID-19 pandemic? </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Available at: https://arc-w.nihr.ac.uk/research/projects/collecting-rapid-covid-19-intelligence-to-improve-primary-care-response/ (Accessed: 06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Neve, G., Fyfe, M., </a:t>
            </a:r>
            <a:r>
              <a:rPr lang="en-GB" sz="4800" dirty="0" err="1">
                <a:effectLst/>
                <a:latin typeface="Times New Roman" panose="02020603050405020304" pitchFamily="18" charset="0"/>
                <a:ea typeface="Calibri" panose="020F0502020204030204" pitchFamily="34" charset="0"/>
                <a:cs typeface="Times New Roman" panose="02020603050405020304" pitchFamily="18" charset="0"/>
              </a:rPr>
              <a:t>Hayhoe</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B. and Kumar, S. (2020) ‘Digital health in primary care: risks and recommendations’,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British Journal of General Practice</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vol 70 (701), pp. 609-610. Available at: https://bjgp.org/content/70/701/609 (Accessed: 08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NHS Digital (2019) Digital inclusion  guide for health and social care. Available at: https://digital.nhs.uk/about-nhs-digital/corporate-information-and-documents/digital-inclusion (Accessed: 08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NHS England (2023)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Advice and Guidance</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Available at: https://www.england.nhs.uk/elective-care-transformation/best-practice-solutions/advice-and-guidance/ (Accessed: 07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Patient (2023)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Community forums</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Available at: https://patient.info (Accessed: 01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Statista (2023)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Number of internet and social media users worldwide as of January 2023.</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Available at: https://www.statista.com/statistics/617136/digital-population-worldwide/#:~:text=As%20of%20January%202023%2C%20there,population%2C%20were%20social%20media%20users. (Accessed: 01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UK Parliament (2021)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Developing essential digital skills</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Available at: https://post.parliament.uk/research-briefings/post-pn-0643/ (Accessed: 20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United Nations (2023)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Population</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Available at: https://www.un.org/en/global-issues/population#:~:text=The%20global%20human%20population%20reached,and%202%20billion%20since%201998. (Accessed: 01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Van den </a:t>
            </a:r>
            <a:r>
              <a:rPr lang="en-GB" sz="4800" dirty="0" err="1">
                <a:effectLst/>
                <a:latin typeface="Times New Roman" panose="02020603050405020304" pitchFamily="18" charset="0"/>
                <a:ea typeface="Calibri" panose="020F0502020204030204" pitchFamily="34" charset="0"/>
                <a:cs typeface="Times New Roman" panose="02020603050405020304" pitchFamily="18" charset="0"/>
              </a:rPr>
              <a:t>Broucke</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S. (2020) ‘Why health promotion matters to the COVID-19 pandemic, and vice versa’,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Health </a:t>
            </a:r>
            <a:r>
              <a:rPr lang="en-GB" sz="4800" i="1" dirty="0" err="1">
                <a:effectLst/>
                <a:latin typeface="Times New Roman" panose="02020603050405020304" pitchFamily="18" charset="0"/>
                <a:ea typeface="Calibri" panose="020F0502020204030204" pitchFamily="34" charset="0"/>
                <a:cs typeface="Times New Roman" panose="02020603050405020304" pitchFamily="18" charset="0"/>
              </a:rPr>
              <a:t>Promot</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 Int.</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Available at: https://www.ncbi.nlm.nih.gov/pmc/articles/PMC7184433/ (Accessed: 20 March 2023).</a:t>
            </a:r>
          </a:p>
          <a:p>
            <a:pPr marL="0" indent="0">
              <a:lnSpc>
                <a:spcPct val="150000"/>
              </a:lnSpc>
              <a:spcAft>
                <a:spcPts val="800"/>
              </a:spcAft>
              <a:buNone/>
            </a:pP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Worldometer (2023) </a:t>
            </a:r>
            <a:r>
              <a:rPr lang="en-GB" sz="4800" i="1" dirty="0">
                <a:effectLst/>
                <a:latin typeface="Times New Roman" panose="02020603050405020304" pitchFamily="18" charset="0"/>
                <a:ea typeface="Calibri" panose="020F0502020204030204" pitchFamily="34" charset="0"/>
                <a:cs typeface="Times New Roman" panose="02020603050405020304" pitchFamily="18" charset="0"/>
              </a:rPr>
              <a:t>U.K. Population</a:t>
            </a:r>
            <a:r>
              <a:rPr lang="en-GB" sz="4800" dirty="0">
                <a:effectLst/>
                <a:latin typeface="Times New Roman" panose="02020603050405020304" pitchFamily="18" charset="0"/>
                <a:ea typeface="Calibri" panose="020F0502020204030204" pitchFamily="34" charset="0"/>
                <a:cs typeface="Times New Roman" panose="02020603050405020304" pitchFamily="18" charset="0"/>
              </a:rPr>
              <a:t>. Available at: https://www.worldometers.info/world-population/uk-population/  (Accessed: 01 March 2023).</a:t>
            </a:r>
          </a:p>
          <a:p>
            <a:endParaRPr lang="en-GB" dirty="0"/>
          </a:p>
        </p:txBody>
      </p:sp>
    </p:spTree>
    <p:extLst>
      <p:ext uri="{BB962C8B-B14F-4D97-AF65-F5344CB8AC3E}">
        <p14:creationId xmlns:p14="http://schemas.microsoft.com/office/powerpoint/2010/main" val="1024954185"/>
      </p:ext>
    </p:extLst>
  </p:cSld>
  <p:clrMapOvr>
    <a:masterClrMapping/>
  </p:clrMapOvr>
</p:sld>
</file>

<file path=ppt/theme/theme1.xml><?xml version="1.0" encoding="utf-8"?>
<a:theme xmlns:a="http://schemas.openxmlformats.org/drawingml/2006/main" name="GradientVTI">
  <a:themeElements>
    <a:clrScheme name="AnalogousFromRegularSeedRightStep">
      <a:dk1>
        <a:srgbClr val="000000"/>
      </a:dk1>
      <a:lt1>
        <a:srgbClr val="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Univers">
      <a:majorFont>
        <a:latin typeface="Univers"/>
        <a:ea typeface=""/>
        <a:cs typeface=""/>
      </a:majorFont>
      <a:minorFont>
        <a:latin typeface="Univer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VTI" id="{605F9078-86F9-4258-A3E1-F8EFF02AE8CC}" vid="{4848699B-BB01-41E3-9EC4-3D97DFE5292B}"/>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16" ma:contentTypeDescription="Create a new document." ma:contentTypeScope="" ma:versionID="6e1c9451af4eda81d12d902cd7fed18a">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12176cfde41e2176dab4056fcfb3817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Location" minOccurs="0"/>
                <xsd:element ref="ns4:SharedWithUsers" minOccurs="0"/>
                <xsd:element ref="ns4:SharedWithDetails" minOccurs="0"/>
                <xsd:element ref="ns4:SharingHintHash" minOccurs="0"/>
                <xsd:element ref="ns3:MediaLengthInSeconds"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ternalName="MediaServiceDateTaken"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7b23fa32-4003-4364-bee1-595462966394" xsi:nil="true"/>
  </documentManagement>
</p:properties>
</file>

<file path=customXml/itemProps1.xml><?xml version="1.0" encoding="utf-8"?>
<ds:datastoreItem xmlns:ds="http://schemas.openxmlformats.org/officeDocument/2006/customXml" ds:itemID="{CAFE87B3-7C44-419A-BC91-F50CE38A410F}">
  <ds:schemaRefs>
    <ds:schemaRef ds:uri="http://schemas.microsoft.com/sharepoint/v3/contenttype/forms"/>
  </ds:schemaRefs>
</ds:datastoreItem>
</file>

<file path=customXml/itemProps2.xml><?xml version="1.0" encoding="utf-8"?>
<ds:datastoreItem xmlns:ds="http://schemas.openxmlformats.org/officeDocument/2006/customXml" ds:itemID="{AEB07347-A813-4B10-AD27-8A994152F0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b23fa32-4003-4364-bee1-595462966394"/>
    <ds:schemaRef ds:uri="f54e4810-f1f5-4bce-aa8e-e4722dc561b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6FEFC28-AB3B-486A-B99F-4F4F50DAB551}">
  <ds:schemaRefs>
    <ds:schemaRef ds:uri="http://www.w3.org/XML/1998/namespace"/>
    <ds:schemaRef ds:uri="http://schemas.microsoft.com/office/2006/metadata/properties"/>
    <ds:schemaRef ds:uri="http://schemas.microsoft.com/office/2006/documentManagement/types"/>
    <ds:schemaRef ds:uri="http://purl.org/dc/elements/1.1/"/>
    <ds:schemaRef ds:uri="http://schemas.microsoft.com/office/infopath/2007/PartnerControls"/>
    <ds:schemaRef ds:uri="http://purl.org/dc/terms/"/>
    <ds:schemaRef ds:uri="http://purl.org/dc/dcmitype/"/>
    <ds:schemaRef ds:uri="7b23fa32-4003-4364-bee1-595462966394"/>
    <ds:schemaRef ds:uri="http://schemas.openxmlformats.org/package/2006/metadata/core-properties"/>
    <ds:schemaRef ds:uri="f54e4810-f1f5-4bce-aa8e-e4722dc561be"/>
  </ds:schemaRefs>
</ds:datastoreItem>
</file>

<file path=docProps/app.xml><?xml version="1.0" encoding="utf-8"?>
<Properties xmlns="http://schemas.openxmlformats.org/officeDocument/2006/extended-properties" xmlns:vt="http://schemas.openxmlformats.org/officeDocument/2006/docPropsVTypes">
  <TotalTime>11525</TotalTime>
  <Words>2089</Words>
  <Application>Microsoft Office PowerPoint</Application>
  <PresentationFormat>Widescreen</PresentationFormat>
  <Paragraphs>107</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Symbol</vt:lpstr>
      <vt:lpstr>Times New Roman</vt:lpstr>
      <vt:lpstr>Univers</vt:lpstr>
      <vt:lpstr>GradientVTI</vt:lpstr>
      <vt:lpstr>PowerPoint Presentation</vt:lpstr>
      <vt:lpstr>PowerPoint Presentation</vt:lpstr>
      <vt:lpstr>PowerPoint Presentation</vt:lpstr>
      <vt:lpstr>Technology and digital platforms  </vt:lpstr>
      <vt:lpstr>PowerPoint Presentation</vt:lpstr>
      <vt:lpstr>PowerPoint Presentation</vt:lpstr>
      <vt:lpstr>PowerPoint Presentation</vt:lpstr>
      <vt:lpstr>PowerPoint Presentation</vt:lpstr>
      <vt:lpstr>Digital campaigns </vt:lpstr>
      <vt:lpstr>Summary</vt:lpstr>
      <vt:lpstr>Challenges for communities</vt:lpstr>
      <vt:lpstr>Recommendations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Becca Sparkes</dc:creator>
  <cp:lastModifiedBy>Becca Sparkes</cp:lastModifiedBy>
  <cp:revision>1</cp:revision>
  <dcterms:created xsi:type="dcterms:W3CDTF">2023-02-28T19:34:21Z</dcterms:created>
  <dcterms:modified xsi:type="dcterms:W3CDTF">2023-03-20T15:23:07Z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