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61" r:id="rId6"/>
    <p:sldId id="263" r:id="rId7"/>
    <p:sldId id="265" r:id="rId8"/>
    <p:sldId id="267" r:id="rId9"/>
    <p:sldId id="268" r:id="rId10"/>
    <p:sldId id="270" r:id="rId11"/>
    <p:sldId id="273" r:id="rId12"/>
    <p:sldId id="274" r:id="rId13"/>
    <p:sldId id="275" r:id="rId14"/>
    <p:sldId id="276" r:id="rId15"/>
    <p:sldId id="277" r:id="rId16"/>
    <p:sldId id="278" r:id="rId17"/>
    <p:sldId id="279"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AFE2CB-1999-BDCE-A5E0-7E4C6E5A3EFF}" v="3000" dt="2026-06-27T21:06:54.256"/>
    <p1510:client id="{5184E36E-570E-4C16-EECB-B3C94F48DC08}" v="282" dt="2026-06-27T23:32:44.412"/>
    <p1510:client id="{6F1F9B22-A5FF-4D55-0146-C210A25D3157}" v="143" dt="2026-06-28T10:46:14.534"/>
    <p1510:client id="{AFBDCF53-B0BF-1193-58ED-D0893BA3D549}" v="439" dt="2026-06-27T22:43:07.360"/>
    <p1510:client id="{BC8B6579-F30D-7850-8ECF-3E49C6AE33BC}" v="156" dt="2026-06-28T09:34:39.9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eka Kiran (2242622)" userId="S::2242622@student.uwtsd.ac.uk::2fb7f6fc-8a5c-4714-a2b1-afbd01fb9f44" providerId="AD" clId="Web-{6F1F9B22-A5FF-4D55-0146-C210A25D3157}"/>
    <pc:docChg chg="addSld delSld modSld">
      <pc:chgData name="Rubeka Kiran (2242622)" userId="S::2242622@student.uwtsd.ac.uk::2fb7f6fc-8a5c-4714-a2b1-afbd01fb9f44" providerId="AD" clId="Web-{6F1F9B22-A5FF-4D55-0146-C210A25D3157}" dt="2026-06-28T10:46:14.534" v="195"/>
      <pc:docMkLst>
        <pc:docMk/>
      </pc:docMkLst>
      <pc:sldChg chg="del">
        <pc:chgData name="Rubeka Kiran (2242622)" userId="S::2242622@student.uwtsd.ac.uk::2fb7f6fc-8a5c-4714-a2b1-afbd01fb9f44" providerId="AD" clId="Web-{6F1F9B22-A5FF-4D55-0146-C210A25D3157}" dt="2026-06-28T10:45:58.846" v="190"/>
        <pc:sldMkLst>
          <pc:docMk/>
          <pc:sldMk cId="424704475" sldId="259"/>
        </pc:sldMkLst>
      </pc:sldChg>
      <pc:sldChg chg="modSp">
        <pc:chgData name="Rubeka Kiran (2242622)" userId="S::2242622@student.uwtsd.ac.uk::2fb7f6fc-8a5c-4714-a2b1-afbd01fb9f44" providerId="AD" clId="Web-{6F1F9B22-A5FF-4D55-0146-C210A25D3157}" dt="2026-06-28T10:25:02.424" v="11" actId="20577"/>
        <pc:sldMkLst>
          <pc:docMk/>
          <pc:sldMk cId="1373748951" sldId="260"/>
        </pc:sldMkLst>
        <pc:spChg chg="mod">
          <ac:chgData name="Rubeka Kiran (2242622)" userId="S::2242622@student.uwtsd.ac.uk::2fb7f6fc-8a5c-4714-a2b1-afbd01fb9f44" providerId="AD" clId="Web-{6F1F9B22-A5FF-4D55-0146-C210A25D3157}" dt="2026-06-28T10:25:02.424" v="11" actId="20577"/>
          <ac:spMkLst>
            <pc:docMk/>
            <pc:sldMk cId="1373748951" sldId="260"/>
            <ac:spMk id="3" creationId="{AF3BAFB6-C811-25FC-86F3-2812F99F13F6}"/>
          </ac:spMkLst>
        </pc:spChg>
      </pc:sldChg>
      <pc:sldChg chg="del">
        <pc:chgData name="Rubeka Kiran (2242622)" userId="S::2242622@student.uwtsd.ac.uk::2fb7f6fc-8a5c-4714-a2b1-afbd01fb9f44" providerId="AD" clId="Web-{6F1F9B22-A5FF-4D55-0146-C210A25D3157}" dt="2026-06-28T10:45:59.689" v="191"/>
        <pc:sldMkLst>
          <pc:docMk/>
          <pc:sldMk cId="2724715148" sldId="262"/>
        </pc:sldMkLst>
      </pc:sldChg>
      <pc:sldChg chg="modSp">
        <pc:chgData name="Rubeka Kiran (2242622)" userId="S::2242622@student.uwtsd.ac.uk::2fb7f6fc-8a5c-4714-a2b1-afbd01fb9f44" providerId="AD" clId="Web-{6F1F9B22-A5FF-4D55-0146-C210A25D3157}" dt="2026-06-28T10:25:53.659" v="14" actId="20577"/>
        <pc:sldMkLst>
          <pc:docMk/>
          <pc:sldMk cId="3395976578" sldId="263"/>
        </pc:sldMkLst>
        <pc:spChg chg="mod">
          <ac:chgData name="Rubeka Kiran (2242622)" userId="S::2242622@student.uwtsd.ac.uk::2fb7f6fc-8a5c-4714-a2b1-afbd01fb9f44" providerId="AD" clId="Web-{6F1F9B22-A5FF-4D55-0146-C210A25D3157}" dt="2026-06-28T10:25:53.659" v="14" actId="20577"/>
          <ac:spMkLst>
            <pc:docMk/>
            <pc:sldMk cId="3395976578" sldId="263"/>
            <ac:spMk id="15" creationId="{461FB15F-3680-EA74-C2E7-6C76B52DEF38}"/>
          </ac:spMkLst>
        </pc:spChg>
      </pc:sldChg>
      <pc:sldChg chg="del">
        <pc:chgData name="Rubeka Kiran (2242622)" userId="S::2242622@student.uwtsd.ac.uk::2fb7f6fc-8a5c-4714-a2b1-afbd01fb9f44" providerId="AD" clId="Web-{6F1F9B22-A5FF-4D55-0146-C210A25D3157}" dt="2026-06-28T10:46:00.455" v="192"/>
        <pc:sldMkLst>
          <pc:docMk/>
          <pc:sldMk cId="3102029910" sldId="264"/>
        </pc:sldMkLst>
      </pc:sldChg>
      <pc:sldChg chg="modSp">
        <pc:chgData name="Rubeka Kiran (2242622)" userId="S::2242622@student.uwtsd.ac.uk::2fb7f6fc-8a5c-4714-a2b1-afbd01fb9f44" providerId="AD" clId="Web-{6F1F9B22-A5FF-4D55-0146-C210A25D3157}" dt="2026-06-28T10:28:06.053" v="36" actId="20577"/>
        <pc:sldMkLst>
          <pc:docMk/>
          <pc:sldMk cId="3713471723" sldId="265"/>
        </pc:sldMkLst>
        <pc:graphicFrameChg chg="modGraphic">
          <ac:chgData name="Rubeka Kiran (2242622)" userId="S::2242622@student.uwtsd.ac.uk::2fb7f6fc-8a5c-4714-a2b1-afbd01fb9f44" providerId="AD" clId="Web-{6F1F9B22-A5FF-4D55-0146-C210A25D3157}" dt="2026-06-28T10:28:06.053" v="36" actId="20577"/>
          <ac:graphicFrameMkLst>
            <pc:docMk/>
            <pc:sldMk cId="3713471723" sldId="265"/>
            <ac:graphicFrameMk id="4" creationId="{120D594F-216F-6FAF-E8AD-5C8A371A83F2}"/>
          </ac:graphicFrameMkLst>
        </pc:graphicFrameChg>
      </pc:sldChg>
      <pc:sldChg chg="del">
        <pc:chgData name="Rubeka Kiran (2242622)" userId="S::2242622@student.uwtsd.ac.uk::2fb7f6fc-8a5c-4714-a2b1-afbd01fb9f44" providerId="AD" clId="Web-{6F1F9B22-A5FF-4D55-0146-C210A25D3157}" dt="2026-06-28T10:46:00.893" v="193"/>
        <pc:sldMkLst>
          <pc:docMk/>
          <pc:sldMk cId="1222252521" sldId="266"/>
        </pc:sldMkLst>
      </pc:sldChg>
      <pc:sldChg chg="modSp">
        <pc:chgData name="Rubeka Kiran (2242622)" userId="S::2242622@student.uwtsd.ac.uk::2fb7f6fc-8a5c-4714-a2b1-afbd01fb9f44" providerId="AD" clId="Web-{6F1F9B22-A5FF-4D55-0146-C210A25D3157}" dt="2026-06-28T10:28:53.813" v="43" actId="20577"/>
        <pc:sldMkLst>
          <pc:docMk/>
          <pc:sldMk cId="446225111" sldId="267"/>
        </pc:sldMkLst>
        <pc:spChg chg="mod">
          <ac:chgData name="Rubeka Kiran (2242622)" userId="S::2242622@student.uwtsd.ac.uk::2fb7f6fc-8a5c-4714-a2b1-afbd01fb9f44" providerId="AD" clId="Web-{6F1F9B22-A5FF-4D55-0146-C210A25D3157}" dt="2026-06-28T10:28:53.813" v="43" actId="20577"/>
          <ac:spMkLst>
            <pc:docMk/>
            <pc:sldMk cId="446225111" sldId="267"/>
            <ac:spMk id="3" creationId="{22BA067E-2D41-F8E3-A4B0-085C9081476E}"/>
          </ac:spMkLst>
        </pc:spChg>
      </pc:sldChg>
      <pc:sldChg chg="modSp">
        <pc:chgData name="Rubeka Kiran (2242622)" userId="S::2242622@student.uwtsd.ac.uk::2fb7f6fc-8a5c-4714-a2b1-afbd01fb9f44" providerId="AD" clId="Web-{6F1F9B22-A5FF-4D55-0146-C210A25D3157}" dt="2026-06-28T10:32:38.161" v="75" actId="20577"/>
        <pc:sldMkLst>
          <pc:docMk/>
          <pc:sldMk cId="4026216719" sldId="268"/>
        </pc:sldMkLst>
        <pc:spChg chg="mod">
          <ac:chgData name="Rubeka Kiran (2242622)" userId="S::2242622@student.uwtsd.ac.uk::2fb7f6fc-8a5c-4714-a2b1-afbd01fb9f44" providerId="AD" clId="Web-{6F1F9B22-A5FF-4D55-0146-C210A25D3157}" dt="2026-06-28T10:32:38.161" v="75" actId="20577"/>
          <ac:spMkLst>
            <pc:docMk/>
            <pc:sldMk cId="4026216719" sldId="268"/>
            <ac:spMk id="3" creationId="{0C3ED2D2-C078-6F5A-DFC3-C336F3171426}"/>
          </ac:spMkLst>
        </pc:spChg>
      </pc:sldChg>
      <pc:sldChg chg="del">
        <pc:chgData name="Rubeka Kiran (2242622)" userId="S::2242622@student.uwtsd.ac.uk::2fb7f6fc-8a5c-4714-a2b1-afbd01fb9f44" providerId="AD" clId="Web-{6F1F9B22-A5FF-4D55-0146-C210A25D3157}" dt="2026-06-28T10:45:58.002" v="189"/>
        <pc:sldMkLst>
          <pc:docMk/>
          <pc:sldMk cId="890719174" sldId="269"/>
        </pc:sldMkLst>
      </pc:sldChg>
      <pc:sldChg chg="del">
        <pc:chgData name="Rubeka Kiran (2242622)" userId="S::2242622@student.uwtsd.ac.uk::2fb7f6fc-8a5c-4714-a2b1-afbd01fb9f44" providerId="AD" clId="Web-{6F1F9B22-A5FF-4D55-0146-C210A25D3157}" dt="2026-06-28T10:46:14.534" v="195"/>
        <pc:sldMkLst>
          <pc:docMk/>
          <pc:sldMk cId="2433995237" sldId="271"/>
        </pc:sldMkLst>
      </pc:sldChg>
      <pc:sldChg chg="del">
        <pc:chgData name="Rubeka Kiran (2242622)" userId="S::2242622@student.uwtsd.ac.uk::2fb7f6fc-8a5c-4714-a2b1-afbd01fb9f44" providerId="AD" clId="Web-{6F1F9B22-A5FF-4D55-0146-C210A25D3157}" dt="2026-06-28T10:46:03.268" v="194"/>
        <pc:sldMkLst>
          <pc:docMk/>
          <pc:sldMk cId="4269039486" sldId="272"/>
        </pc:sldMkLst>
      </pc:sldChg>
      <pc:sldChg chg="modSp">
        <pc:chgData name="Rubeka Kiran (2242622)" userId="S::2242622@student.uwtsd.ac.uk::2fb7f6fc-8a5c-4714-a2b1-afbd01fb9f44" providerId="AD" clId="Web-{6F1F9B22-A5FF-4D55-0146-C210A25D3157}" dt="2026-06-28T10:33:31.850" v="81" actId="20577"/>
        <pc:sldMkLst>
          <pc:docMk/>
          <pc:sldMk cId="3892816767" sldId="273"/>
        </pc:sldMkLst>
        <pc:spChg chg="mod">
          <ac:chgData name="Rubeka Kiran (2242622)" userId="S::2242622@student.uwtsd.ac.uk::2fb7f6fc-8a5c-4714-a2b1-afbd01fb9f44" providerId="AD" clId="Web-{6F1F9B22-A5FF-4D55-0146-C210A25D3157}" dt="2026-06-28T10:33:31.850" v="81" actId="20577"/>
          <ac:spMkLst>
            <pc:docMk/>
            <pc:sldMk cId="3892816767" sldId="273"/>
            <ac:spMk id="4" creationId="{81E8CF6B-B93F-00F5-DC0F-8C63454D7940}"/>
          </ac:spMkLst>
        </pc:spChg>
      </pc:sldChg>
      <pc:sldChg chg="modSp">
        <pc:chgData name="Rubeka Kiran (2242622)" userId="S::2242622@student.uwtsd.ac.uk::2fb7f6fc-8a5c-4714-a2b1-afbd01fb9f44" providerId="AD" clId="Web-{6F1F9B22-A5FF-4D55-0146-C210A25D3157}" dt="2026-06-28T10:35:53.932" v="94" actId="20577"/>
        <pc:sldMkLst>
          <pc:docMk/>
          <pc:sldMk cId="4173620753" sldId="275"/>
        </pc:sldMkLst>
        <pc:graphicFrameChg chg="modGraphic">
          <ac:chgData name="Rubeka Kiran (2242622)" userId="S::2242622@student.uwtsd.ac.uk::2fb7f6fc-8a5c-4714-a2b1-afbd01fb9f44" providerId="AD" clId="Web-{6F1F9B22-A5FF-4D55-0146-C210A25D3157}" dt="2026-06-28T10:35:53.932" v="94" actId="20577"/>
          <ac:graphicFrameMkLst>
            <pc:docMk/>
            <pc:sldMk cId="4173620753" sldId="275"/>
            <ac:graphicFrameMk id="5" creationId="{FB814284-68AB-B68B-A005-2CB215E235EC}"/>
          </ac:graphicFrameMkLst>
        </pc:graphicFrameChg>
      </pc:sldChg>
      <pc:sldChg chg="modSp new">
        <pc:chgData name="Rubeka Kiran (2242622)" userId="S::2242622@student.uwtsd.ac.uk::2fb7f6fc-8a5c-4714-a2b1-afbd01fb9f44" providerId="AD" clId="Web-{6F1F9B22-A5FF-4D55-0146-C210A25D3157}" dt="2026-06-28T10:41:27.198" v="149" actId="20577"/>
        <pc:sldMkLst>
          <pc:docMk/>
          <pc:sldMk cId="1840186678" sldId="276"/>
        </pc:sldMkLst>
        <pc:spChg chg="mod">
          <ac:chgData name="Rubeka Kiran (2242622)" userId="S::2242622@student.uwtsd.ac.uk::2fb7f6fc-8a5c-4714-a2b1-afbd01fb9f44" providerId="AD" clId="Web-{6F1F9B22-A5FF-4D55-0146-C210A25D3157}" dt="2026-06-28T10:36:16.120" v="101" actId="14100"/>
          <ac:spMkLst>
            <pc:docMk/>
            <pc:sldMk cId="1840186678" sldId="276"/>
            <ac:spMk id="2" creationId="{9584980F-D1D2-0A28-E24E-140C1586F745}"/>
          </ac:spMkLst>
        </pc:spChg>
        <pc:spChg chg="mod">
          <ac:chgData name="Rubeka Kiran (2242622)" userId="S::2242622@student.uwtsd.ac.uk::2fb7f6fc-8a5c-4714-a2b1-afbd01fb9f44" providerId="AD" clId="Web-{6F1F9B22-A5FF-4D55-0146-C210A25D3157}" dt="2026-06-28T10:41:27.198" v="149" actId="20577"/>
          <ac:spMkLst>
            <pc:docMk/>
            <pc:sldMk cId="1840186678" sldId="276"/>
            <ac:spMk id="3" creationId="{0A4FC7D3-1501-669C-F306-22A0105DC607}"/>
          </ac:spMkLst>
        </pc:spChg>
      </pc:sldChg>
      <pc:sldChg chg="modSp new">
        <pc:chgData name="Rubeka Kiran (2242622)" userId="S::2242622@student.uwtsd.ac.uk::2fb7f6fc-8a5c-4714-a2b1-afbd01fb9f44" providerId="AD" clId="Web-{6F1F9B22-A5FF-4D55-0146-C210A25D3157}" dt="2026-06-28T10:41:37.964" v="150" actId="20577"/>
        <pc:sldMkLst>
          <pc:docMk/>
          <pc:sldMk cId="2627167788" sldId="277"/>
        </pc:sldMkLst>
        <pc:spChg chg="mod">
          <ac:chgData name="Rubeka Kiran (2242622)" userId="S::2242622@student.uwtsd.ac.uk::2fb7f6fc-8a5c-4714-a2b1-afbd01fb9f44" providerId="AD" clId="Web-{6F1F9B22-A5FF-4D55-0146-C210A25D3157}" dt="2026-06-28T10:38:16.582" v="122" actId="14100"/>
          <ac:spMkLst>
            <pc:docMk/>
            <pc:sldMk cId="2627167788" sldId="277"/>
            <ac:spMk id="2" creationId="{D5430FD6-B08A-4BAE-51BD-EE8D228F02E0}"/>
          </ac:spMkLst>
        </pc:spChg>
        <pc:spChg chg="mod">
          <ac:chgData name="Rubeka Kiran (2242622)" userId="S::2242622@student.uwtsd.ac.uk::2fb7f6fc-8a5c-4714-a2b1-afbd01fb9f44" providerId="AD" clId="Web-{6F1F9B22-A5FF-4D55-0146-C210A25D3157}" dt="2026-06-28T10:41:37.964" v="150" actId="20577"/>
          <ac:spMkLst>
            <pc:docMk/>
            <pc:sldMk cId="2627167788" sldId="277"/>
            <ac:spMk id="3" creationId="{B925641A-AF9C-8A1F-F228-A46575D0934E}"/>
          </ac:spMkLst>
        </pc:spChg>
      </pc:sldChg>
      <pc:sldChg chg="modSp new">
        <pc:chgData name="Rubeka Kiran (2242622)" userId="S::2242622@student.uwtsd.ac.uk::2fb7f6fc-8a5c-4714-a2b1-afbd01fb9f44" providerId="AD" clId="Web-{6F1F9B22-A5FF-4D55-0146-C210A25D3157}" dt="2026-06-28T10:44:45.266" v="171" actId="14100"/>
        <pc:sldMkLst>
          <pc:docMk/>
          <pc:sldMk cId="2185155743" sldId="278"/>
        </pc:sldMkLst>
        <pc:spChg chg="mod">
          <ac:chgData name="Rubeka Kiran (2242622)" userId="S::2242622@student.uwtsd.ac.uk::2fb7f6fc-8a5c-4714-a2b1-afbd01fb9f44" providerId="AD" clId="Web-{6F1F9B22-A5FF-4D55-0146-C210A25D3157}" dt="2026-06-28T10:39:58.430" v="137" actId="14100"/>
          <ac:spMkLst>
            <pc:docMk/>
            <pc:sldMk cId="2185155743" sldId="278"/>
            <ac:spMk id="2" creationId="{852B5388-A9F0-DA2E-77F9-71C6F19FA5AC}"/>
          </ac:spMkLst>
        </pc:spChg>
        <pc:spChg chg="mod">
          <ac:chgData name="Rubeka Kiran (2242622)" userId="S::2242622@student.uwtsd.ac.uk::2fb7f6fc-8a5c-4714-a2b1-afbd01fb9f44" providerId="AD" clId="Web-{6F1F9B22-A5FF-4D55-0146-C210A25D3157}" dt="2026-06-28T10:44:45.266" v="171" actId="14100"/>
          <ac:spMkLst>
            <pc:docMk/>
            <pc:sldMk cId="2185155743" sldId="278"/>
            <ac:spMk id="3" creationId="{D1F3E1EE-FD8C-9489-E237-600A0A5F47C3}"/>
          </ac:spMkLst>
        </pc:spChg>
      </pc:sldChg>
      <pc:sldChg chg="modSp new">
        <pc:chgData name="Rubeka Kiran (2242622)" userId="S::2242622@student.uwtsd.ac.uk::2fb7f6fc-8a5c-4714-a2b1-afbd01fb9f44" providerId="AD" clId="Web-{6F1F9B22-A5FF-4D55-0146-C210A25D3157}" dt="2026-06-28T10:45:49.361" v="188" actId="20577"/>
        <pc:sldMkLst>
          <pc:docMk/>
          <pc:sldMk cId="2772451356" sldId="279"/>
        </pc:sldMkLst>
        <pc:spChg chg="mod">
          <ac:chgData name="Rubeka Kiran (2242622)" userId="S::2242622@student.uwtsd.ac.uk::2fb7f6fc-8a5c-4714-a2b1-afbd01fb9f44" providerId="AD" clId="Web-{6F1F9B22-A5FF-4D55-0146-C210A25D3157}" dt="2026-06-28T10:44:57.063" v="180" actId="1076"/>
          <ac:spMkLst>
            <pc:docMk/>
            <pc:sldMk cId="2772451356" sldId="279"/>
            <ac:spMk id="2" creationId="{D07109ED-8448-3C40-7C12-21B3FF03AEF3}"/>
          </ac:spMkLst>
        </pc:spChg>
        <pc:spChg chg="mod">
          <ac:chgData name="Rubeka Kiran (2242622)" userId="S::2242622@student.uwtsd.ac.uk::2fb7f6fc-8a5c-4714-a2b1-afbd01fb9f44" providerId="AD" clId="Web-{6F1F9B22-A5FF-4D55-0146-C210A25D3157}" dt="2026-06-28T10:45:49.361" v="188" actId="20577"/>
          <ac:spMkLst>
            <pc:docMk/>
            <pc:sldMk cId="2772451356" sldId="279"/>
            <ac:spMk id="3" creationId="{050F7EC9-1B9C-963B-4510-E298B24530C1}"/>
          </ac:spMkLst>
        </pc:spChg>
      </pc:sldChg>
    </pc:docChg>
  </pc:docChgLst>
  <pc:docChgLst>
    <pc:chgData name="Rubeka Kiran (2242622)" userId="S::2242622@student.uwtsd.ac.uk::2fb7f6fc-8a5c-4714-a2b1-afbd01fb9f44" providerId="AD" clId="Web-{77B2C968-C7EE-A981-5DDC-DA563CCEF577}"/>
    <pc:docChg chg="addSld modSld">
      <pc:chgData name="Rubeka Kiran (2242622)" userId="S::2242622@student.uwtsd.ac.uk::2fb7f6fc-8a5c-4714-a2b1-afbd01fb9f44" providerId="AD" clId="Web-{77B2C968-C7EE-A981-5DDC-DA563CCEF577}" dt="2026-06-25T22:13:42.481" v="17" actId="14100"/>
      <pc:docMkLst>
        <pc:docMk/>
      </pc:docMkLst>
      <pc:sldChg chg="modSp">
        <pc:chgData name="Rubeka Kiran (2242622)" userId="S::2242622@student.uwtsd.ac.uk::2fb7f6fc-8a5c-4714-a2b1-afbd01fb9f44" providerId="AD" clId="Web-{77B2C968-C7EE-A981-5DDC-DA563CCEF577}" dt="2026-06-25T22:13:31.700" v="14" actId="20577"/>
        <pc:sldMkLst>
          <pc:docMk/>
          <pc:sldMk cId="1222252521" sldId="266"/>
        </pc:sldMkLst>
        <pc:spChg chg="mod">
          <ac:chgData name="Rubeka Kiran (2242622)" userId="S::2242622@student.uwtsd.ac.uk::2fb7f6fc-8a5c-4714-a2b1-afbd01fb9f44" providerId="AD" clId="Web-{77B2C968-C7EE-A981-5DDC-DA563CCEF577}" dt="2026-06-25T22:13:31.700" v="14" actId="20577"/>
          <ac:spMkLst>
            <pc:docMk/>
            <pc:sldMk cId="1222252521" sldId="266"/>
            <ac:spMk id="3" creationId="{A4714686-8C2A-6FEA-B6E5-B2013FE28660}"/>
          </ac:spMkLst>
        </pc:spChg>
      </pc:sldChg>
      <pc:sldChg chg="modSp new">
        <pc:chgData name="Rubeka Kiran (2242622)" userId="S::2242622@student.uwtsd.ac.uk::2fb7f6fc-8a5c-4714-a2b1-afbd01fb9f44" providerId="AD" clId="Web-{77B2C968-C7EE-A981-5DDC-DA563CCEF577}" dt="2026-06-25T22:13:42.481" v="17" actId="14100"/>
        <pc:sldMkLst>
          <pc:docMk/>
          <pc:sldMk cId="446225111" sldId="267"/>
        </pc:sldMkLst>
        <pc:spChg chg="mod">
          <ac:chgData name="Rubeka Kiran (2242622)" userId="S::2242622@student.uwtsd.ac.uk::2fb7f6fc-8a5c-4714-a2b1-afbd01fb9f44" providerId="AD" clId="Web-{77B2C968-C7EE-A981-5DDC-DA563CCEF577}" dt="2026-06-25T22:11:17.040" v="8" actId="14100"/>
          <ac:spMkLst>
            <pc:docMk/>
            <pc:sldMk cId="446225111" sldId="267"/>
            <ac:spMk id="2" creationId="{6B67D5CE-3498-E7CC-7DCF-CE6B99A39963}"/>
          </ac:spMkLst>
        </pc:spChg>
        <pc:spChg chg="mod">
          <ac:chgData name="Rubeka Kiran (2242622)" userId="S::2242622@student.uwtsd.ac.uk::2fb7f6fc-8a5c-4714-a2b1-afbd01fb9f44" providerId="AD" clId="Web-{77B2C968-C7EE-A981-5DDC-DA563CCEF577}" dt="2026-06-25T22:13:42.481" v="17" actId="14100"/>
          <ac:spMkLst>
            <pc:docMk/>
            <pc:sldMk cId="446225111" sldId="267"/>
            <ac:spMk id="3" creationId="{22BA067E-2D41-F8E3-A4B0-085C9081476E}"/>
          </ac:spMkLst>
        </pc:spChg>
      </pc:sldChg>
    </pc:docChg>
  </pc:docChgLst>
  <pc:docChgLst>
    <pc:chgData name="Rubeka Kiran (2242622)" userId="S::2242622@student.uwtsd.ac.uk::2fb7f6fc-8a5c-4714-a2b1-afbd01fb9f44" providerId="AD" clId="Web-{9E890CDD-B9D8-2C8B-6B46-A145B72CAA81}"/>
    <pc:docChg chg="addSld modSld">
      <pc:chgData name="Rubeka Kiran (2242622)" userId="S::2242622@student.uwtsd.ac.uk::2fb7f6fc-8a5c-4714-a2b1-afbd01fb9f44" providerId="AD" clId="Web-{9E890CDD-B9D8-2C8B-6B46-A145B72CAA81}" dt="2026-06-25T01:28:47.159" v="845" actId="20577"/>
      <pc:docMkLst>
        <pc:docMk/>
      </pc:docMkLst>
      <pc:sldChg chg="modSp">
        <pc:chgData name="Rubeka Kiran (2242622)" userId="S::2242622@student.uwtsd.ac.uk::2fb7f6fc-8a5c-4714-a2b1-afbd01fb9f44" providerId="AD" clId="Web-{9E890CDD-B9D8-2C8B-6B46-A145B72CAA81}" dt="2026-06-25T00:29:34.477" v="405" actId="20577"/>
        <pc:sldMkLst>
          <pc:docMk/>
          <pc:sldMk cId="3102029910" sldId="264"/>
        </pc:sldMkLst>
        <pc:spChg chg="mod">
          <ac:chgData name="Rubeka Kiran (2242622)" userId="S::2242622@student.uwtsd.ac.uk::2fb7f6fc-8a5c-4714-a2b1-afbd01fb9f44" providerId="AD" clId="Web-{9E890CDD-B9D8-2C8B-6B46-A145B72CAA81}" dt="2026-06-25T00:29:34.477" v="405" actId="20577"/>
          <ac:spMkLst>
            <pc:docMk/>
            <pc:sldMk cId="3102029910" sldId="264"/>
            <ac:spMk id="3" creationId="{46CB823A-199F-F447-A35D-456C6714040A}"/>
          </ac:spMkLst>
        </pc:spChg>
      </pc:sldChg>
      <pc:sldChg chg="modSp">
        <pc:chgData name="Rubeka Kiran (2242622)" userId="S::2242622@student.uwtsd.ac.uk::2fb7f6fc-8a5c-4714-a2b1-afbd01fb9f44" providerId="AD" clId="Web-{9E890CDD-B9D8-2C8B-6B46-A145B72CAA81}" dt="2026-06-25T01:28:47.159" v="845" actId="20577"/>
        <pc:sldMkLst>
          <pc:docMk/>
          <pc:sldMk cId="3713471723" sldId="265"/>
        </pc:sldMkLst>
        <pc:spChg chg="mod">
          <ac:chgData name="Rubeka Kiran (2242622)" userId="S::2242622@student.uwtsd.ac.uk::2fb7f6fc-8a5c-4714-a2b1-afbd01fb9f44" providerId="AD" clId="Web-{9E890CDD-B9D8-2C8B-6B46-A145B72CAA81}" dt="2026-06-24T22:54:56.566" v="44" actId="14100"/>
          <ac:spMkLst>
            <pc:docMk/>
            <pc:sldMk cId="3713471723" sldId="265"/>
            <ac:spMk id="2" creationId="{9D35AEE3-C20D-975F-6D7F-D4EF1CF293DB}"/>
          </ac:spMkLst>
        </pc:spChg>
        <pc:graphicFrameChg chg="mod modGraphic">
          <ac:chgData name="Rubeka Kiran (2242622)" userId="S::2242622@student.uwtsd.ac.uk::2fb7f6fc-8a5c-4714-a2b1-afbd01fb9f44" providerId="AD" clId="Web-{9E890CDD-B9D8-2C8B-6B46-A145B72CAA81}" dt="2026-06-25T01:28:47.159" v="845" actId="20577"/>
          <ac:graphicFrameMkLst>
            <pc:docMk/>
            <pc:sldMk cId="3713471723" sldId="265"/>
            <ac:graphicFrameMk id="4" creationId="{120D594F-216F-6FAF-E8AD-5C8A371A83F2}"/>
          </ac:graphicFrameMkLst>
        </pc:graphicFrameChg>
      </pc:sldChg>
      <pc:sldChg chg="modSp new">
        <pc:chgData name="Rubeka Kiran (2242622)" userId="S::2242622@student.uwtsd.ac.uk::2fb7f6fc-8a5c-4714-a2b1-afbd01fb9f44" providerId="AD" clId="Web-{9E890CDD-B9D8-2C8B-6B46-A145B72CAA81}" dt="2026-06-25T01:12:25.050" v="715" actId="20577"/>
        <pc:sldMkLst>
          <pc:docMk/>
          <pc:sldMk cId="1222252521" sldId="266"/>
        </pc:sldMkLst>
        <pc:spChg chg="mod">
          <ac:chgData name="Rubeka Kiran (2242622)" userId="S::2242622@student.uwtsd.ac.uk::2fb7f6fc-8a5c-4714-a2b1-afbd01fb9f44" providerId="AD" clId="Web-{9E890CDD-B9D8-2C8B-6B46-A145B72CAA81}" dt="2026-06-25T01:12:25.050" v="715" actId="20577"/>
          <ac:spMkLst>
            <pc:docMk/>
            <pc:sldMk cId="1222252521" sldId="266"/>
            <ac:spMk id="3" creationId="{A4714686-8C2A-6FEA-B6E5-B2013FE28660}"/>
          </ac:spMkLst>
        </pc:spChg>
      </pc:sldChg>
    </pc:docChg>
  </pc:docChgLst>
  <pc:docChgLst>
    <pc:chgData name="Rubeka Kiran (2242622)" userId="S::2242622@student.uwtsd.ac.uk::2fb7f6fc-8a5c-4714-a2b1-afbd01fb9f44" providerId="AD" clId="Web-{04745395-A0AF-6A25-B92B-0D996CCB67F7}"/>
    <pc:docChg chg="addSld modSld">
      <pc:chgData name="Rubeka Kiran (2242622)" userId="S::2242622@student.uwtsd.ac.uk::2fb7f6fc-8a5c-4714-a2b1-afbd01fb9f44" providerId="AD" clId="Web-{04745395-A0AF-6A25-B92B-0D996CCB67F7}" dt="2026-06-23T22:23:12.121" v="1351" actId="20577"/>
      <pc:docMkLst>
        <pc:docMk/>
      </pc:docMkLst>
      <pc:sldChg chg="addSp delSp modSp">
        <pc:chgData name="Rubeka Kiran (2242622)" userId="S::2242622@student.uwtsd.ac.uk::2fb7f6fc-8a5c-4714-a2b1-afbd01fb9f44" providerId="AD" clId="Web-{04745395-A0AF-6A25-B92B-0D996CCB67F7}" dt="2026-06-22T22:58:27.051" v="515" actId="20577"/>
        <pc:sldMkLst>
          <pc:docMk/>
          <pc:sldMk cId="2699868835" sldId="261"/>
        </pc:sldMkLst>
        <pc:spChg chg="mod">
          <ac:chgData name="Rubeka Kiran (2242622)" userId="S::2242622@student.uwtsd.ac.uk::2fb7f6fc-8a5c-4714-a2b1-afbd01fb9f44" providerId="AD" clId="Web-{04745395-A0AF-6A25-B92B-0D996CCB67F7}" dt="2026-06-22T13:34:21.611" v="315" actId="20577"/>
          <ac:spMkLst>
            <pc:docMk/>
            <pc:sldMk cId="2699868835" sldId="261"/>
            <ac:spMk id="2" creationId="{0727FEB6-B6B0-032E-F694-3FB3007B4193}"/>
          </ac:spMkLst>
        </pc:spChg>
        <pc:spChg chg="mod">
          <ac:chgData name="Rubeka Kiran (2242622)" userId="S::2242622@student.uwtsd.ac.uk::2fb7f6fc-8a5c-4714-a2b1-afbd01fb9f44" providerId="AD" clId="Web-{04745395-A0AF-6A25-B92B-0D996CCB67F7}" dt="2026-06-22T22:40:38.486" v="482" actId="20577"/>
          <ac:spMkLst>
            <pc:docMk/>
            <pc:sldMk cId="2699868835" sldId="261"/>
            <ac:spMk id="3" creationId="{B5AF1BB1-CADA-EC3F-031D-BDA915CB972D}"/>
          </ac:spMkLst>
        </pc:spChg>
        <pc:graphicFrameChg chg="mod modGraphic">
          <ac:chgData name="Rubeka Kiran (2242622)" userId="S::2242622@student.uwtsd.ac.uk::2fb7f6fc-8a5c-4714-a2b1-afbd01fb9f44" providerId="AD" clId="Web-{04745395-A0AF-6A25-B92B-0D996CCB67F7}" dt="2026-06-22T22:58:27.051" v="515" actId="20577"/>
          <ac:graphicFrameMkLst>
            <pc:docMk/>
            <pc:sldMk cId="2699868835" sldId="261"/>
            <ac:graphicFrameMk id="238" creationId="{93956703-673A-C76C-489B-B57269ABBFFA}"/>
          </ac:graphicFrameMkLst>
        </pc:graphicFrameChg>
        <pc:graphicFrameChg chg="mod modGraphic">
          <ac:chgData name="Rubeka Kiran (2242622)" userId="S::2242622@student.uwtsd.ac.uk::2fb7f6fc-8a5c-4714-a2b1-afbd01fb9f44" providerId="AD" clId="Web-{04745395-A0AF-6A25-B92B-0D996CCB67F7}" dt="2026-06-22T22:57:50.425" v="506" actId="20577"/>
          <ac:graphicFrameMkLst>
            <pc:docMk/>
            <pc:sldMk cId="2699868835" sldId="261"/>
            <ac:graphicFrameMk id="1172" creationId="{A529FA0D-2F0C-B06E-65A4-41B2A89E0008}"/>
          </ac:graphicFrameMkLst>
        </pc:graphicFrameChg>
        <pc:graphicFrameChg chg="add mod modGraphic">
          <ac:chgData name="Rubeka Kiran (2242622)" userId="S::2242622@student.uwtsd.ac.uk::2fb7f6fc-8a5c-4714-a2b1-afbd01fb9f44" providerId="AD" clId="Web-{04745395-A0AF-6A25-B92B-0D996CCB67F7}" dt="2026-06-22T13:36:26.886" v="336" actId="14100"/>
          <ac:graphicFrameMkLst>
            <pc:docMk/>
            <pc:sldMk cId="2699868835" sldId="261"/>
            <ac:graphicFrameMk id="1587" creationId="{1BD6BE0C-9606-75FB-4E3A-4A32727E85B3}"/>
          </ac:graphicFrameMkLst>
        </pc:graphicFrameChg>
      </pc:sldChg>
      <pc:sldChg chg="modSp">
        <pc:chgData name="Rubeka Kiran (2242622)" userId="S::2242622@student.uwtsd.ac.uk::2fb7f6fc-8a5c-4714-a2b1-afbd01fb9f44" providerId="AD" clId="Web-{04745395-A0AF-6A25-B92B-0D996CCB67F7}" dt="2026-06-22T23:16:28.264" v="552" actId="20577"/>
        <pc:sldMkLst>
          <pc:docMk/>
          <pc:sldMk cId="2724715148" sldId="262"/>
        </pc:sldMkLst>
        <pc:spChg chg="mod">
          <ac:chgData name="Rubeka Kiran (2242622)" userId="S::2242622@student.uwtsd.ac.uk::2fb7f6fc-8a5c-4714-a2b1-afbd01fb9f44" providerId="AD" clId="Web-{04745395-A0AF-6A25-B92B-0D996CCB67F7}" dt="2026-06-22T23:16:28.264" v="552" actId="20577"/>
          <ac:spMkLst>
            <pc:docMk/>
            <pc:sldMk cId="2724715148" sldId="262"/>
            <ac:spMk id="3" creationId="{65B18CC0-5E73-89B4-F75A-4089E237F949}"/>
          </ac:spMkLst>
        </pc:spChg>
      </pc:sldChg>
      <pc:sldChg chg="addSp delSp modSp new mod setBg">
        <pc:chgData name="Rubeka Kiran (2242622)" userId="S::2242622@student.uwtsd.ac.uk::2fb7f6fc-8a5c-4714-a2b1-afbd01fb9f44" providerId="AD" clId="Web-{04745395-A0AF-6A25-B92B-0D996CCB67F7}" dt="2026-06-23T22:04:24.186" v="1325" actId="20577"/>
        <pc:sldMkLst>
          <pc:docMk/>
          <pc:sldMk cId="3395976578" sldId="263"/>
        </pc:sldMkLst>
        <pc:spChg chg="mod">
          <ac:chgData name="Rubeka Kiran (2242622)" userId="S::2242622@student.uwtsd.ac.uk::2fb7f6fc-8a5c-4714-a2b1-afbd01fb9f44" providerId="AD" clId="Web-{04745395-A0AF-6A25-B92B-0D996CCB67F7}" dt="2026-06-23T00:21:53.793" v="647" actId="14100"/>
          <ac:spMkLst>
            <pc:docMk/>
            <pc:sldMk cId="3395976578" sldId="263"/>
            <ac:spMk id="2" creationId="{43006E27-D567-4FBE-A883-709C2F0CC7F4}"/>
          </ac:spMkLst>
        </pc:spChg>
        <pc:spChg chg="add mod">
          <ac:chgData name="Rubeka Kiran (2242622)" userId="S::2242622@student.uwtsd.ac.uk::2fb7f6fc-8a5c-4714-a2b1-afbd01fb9f44" providerId="AD" clId="Web-{04745395-A0AF-6A25-B92B-0D996CCB67F7}" dt="2026-06-23T02:00:44.351" v="1310" actId="20577"/>
          <ac:spMkLst>
            <pc:docMk/>
            <pc:sldMk cId="3395976578" sldId="263"/>
            <ac:spMk id="15" creationId="{461FB15F-3680-EA74-C2E7-6C76B52DEF38}"/>
          </ac:spMkLst>
        </pc:spChg>
        <pc:spChg chg="add">
          <ac:chgData name="Rubeka Kiran (2242622)" userId="S::2242622@student.uwtsd.ac.uk::2fb7f6fc-8a5c-4714-a2b1-afbd01fb9f44" providerId="AD" clId="Web-{04745395-A0AF-6A25-B92B-0D996CCB67F7}" dt="2026-06-23T00:21:06.291" v="642"/>
          <ac:spMkLst>
            <pc:docMk/>
            <pc:sldMk cId="3395976578" sldId="263"/>
            <ac:spMk id="42" creationId="{12609869-9E80-471B-A487-A53288E0E791}"/>
          </ac:spMkLst>
        </pc:spChg>
        <pc:spChg chg="add">
          <ac:chgData name="Rubeka Kiran (2242622)" userId="S::2242622@student.uwtsd.ac.uk::2fb7f6fc-8a5c-4714-a2b1-afbd01fb9f44" providerId="AD" clId="Web-{04745395-A0AF-6A25-B92B-0D996CCB67F7}" dt="2026-06-23T00:21:06.291" v="642"/>
          <ac:spMkLst>
            <pc:docMk/>
            <pc:sldMk cId="3395976578" sldId="263"/>
            <ac:spMk id="43" creationId="{7004738A-9D34-43E8-97D2-CA0EED4F8BE0}"/>
          </ac:spMkLst>
        </pc:spChg>
        <pc:spChg chg="add">
          <ac:chgData name="Rubeka Kiran (2242622)" userId="S::2242622@student.uwtsd.ac.uk::2fb7f6fc-8a5c-4714-a2b1-afbd01fb9f44" providerId="AD" clId="Web-{04745395-A0AF-6A25-B92B-0D996CCB67F7}" dt="2026-06-23T00:21:06.291" v="642"/>
          <ac:spMkLst>
            <pc:docMk/>
            <pc:sldMk cId="3395976578" sldId="263"/>
            <ac:spMk id="44" creationId="{B8B8D07F-F13E-443E-BA68-2D26672D76B9}"/>
          </ac:spMkLst>
        </pc:spChg>
        <pc:spChg chg="add">
          <ac:chgData name="Rubeka Kiran (2242622)" userId="S::2242622@student.uwtsd.ac.uk::2fb7f6fc-8a5c-4714-a2b1-afbd01fb9f44" providerId="AD" clId="Web-{04745395-A0AF-6A25-B92B-0D996CCB67F7}" dt="2026-06-23T00:21:06.291" v="642"/>
          <ac:spMkLst>
            <pc:docMk/>
            <pc:sldMk cId="3395976578" sldId="263"/>
            <ac:spMk id="45" creationId="{2813A4FA-24A5-41ED-A534-3807D1B2F344}"/>
          </ac:spMkLst>
        </pc:spChg>
        <pc:spChg chg="add">
          <ac:chgData name="Rubeka Kiran (2242622)" userId="S::2242622@student.uwtsd.ac.uk::2fb7f6fc-8a5c-4714-a2b1-afbd01fb9f44" providerId="AD" clId="Web-{04745395-A0AF-6A25-B92B-0D996CCB67F7}" dt="2026-06-23T00:21:06.291" v="642"/>
          <ac:spMkLst>
            <pc:docMk/>
            <pc:sldMk cId="3395976578" sldId="263"/>
            <ac:spMk id="46" creationId="{C3944F27-CA70-4E84-A51A-E6BF89558979}"/>
          </ac:spMkLst>
        </pc:spChg>
        <pc:spChg chg="add mod">
          <ac:chgData name="Rubeka Kiran (2242622)" userId="S::2242622@student.uwtsd.ac.uk::2fb7f6fc-8a5c-4714-a2b1-afbd01fb9f44" providerId="AD" clId="Web-{04745395-A0AF-6A25-B92B-0D996CCB67F7}" dt="2026-06-23T22:04:24.186" v="1325" actId="20577"/>
          <ac:spMkLst>
            <pc:docMk/>
            <pc:sldMk cId="3395976578" sldId="263"/>
            <ac:spMk id="57" creationId="{17C7F6DF-BDB2-6785-E783-62ED495A71DD}"/>
          </ac:spMkLst>
        </pc:spChg>
        <pc:graphicFrameChg chg="add mod modGraphic">
          <ac:chgData name="Rubeka Kiran (2242622)" userId="S::2242622@student.uwtsd.ac.uk::2fb7f6fc-8a5c-4714-a2b1-afbd01fb9f44" providerId="AD" clId="Web-{04745395-A0AF-6A25-B92B-0D996CCB67F7}" dt="2026-06-23T02:00:58.070" v="1311" actId="1076"/>
          <ac:graphicFrameMkLst>
            <pc:docMk/>
            <pc:sldMk cId="3395976578" sldId="263"/>
            <ac:graphicFrameMk id="4" creationId="{DBC48D20-9708-2966-D903-0FC12A0A880C}"/>
          </ac:graphicFrameMkLst>
        </pc:graphicFrameChg>
        <pc:picChg chg="add mod ord">
          <ac:chgData name="Rubeka Kiran (2242622)" userId="S::2242622@student.uwtsd.ac.uk::2fb7f6fc-8a5c-4714-a2b1-afbd01fb9f44" providerId="AD" clId="Web-{04745395-A0AF-6A25-B92B-0D996CCB67F7}" dt="2026-06-23T01:51:28.275" v="1190" actId="14100"/>
          <ac:picMkLst>
            <pc:docMk/>
            <pc:sldMk cId="3395976578" sldId="263"/>
            <ac:picMk id="3" creationId="{AA2AE48B-0405-9BF4-D7F2-850AD5D5B3E3}"/>
          </ac:picMkLst>
        </pc:picChg>
      </pc:sldChg>
      <pc:sldChg chg="modSp new">
        <pc:chgData name="Rubeka Kiran (2242622)" userId="S::2242622@student.uwtsd.ac.uk::2fb7f6fc-8a5c-4714-a2b1-afbd01fb9f44" providerId="AD" clId="Web-{04745395-A0AF-6A25-B92B-0D996CCB67F7}" dt="2026-06-23T01:28:16.712" v="955" actId="20577"/>
        <pc:sldMkLst>
          <pc:docMk/>
          <pc:sldMk cId="3102029910" sldId="264"/>
        </pc:sldMkLst>
        <pc:spChg chg="mod">
          <ac:chgData name="Rubeka Kiran (2242622)" userId="S::2242622@student.uwtsd.ac.uk::2fb7f6fc-8a5c-4714-a2b1-afbd01fb9f44" providerId="AD" clId="Web-{04745395-A0AF-6A25-B92B-0D996CCB67F7}" dt="2026-06-23T01:28:16.712" v="955" actId="20577"/>
          <ac:spMkLst>
            <pc:docMk/>
            <pc:sldMk cId="3102029910" sldId="264"/>
            <ac:spMk id="3" creationId="{46CB823A-199F-F447-A35D-456C6714040A}"/>
          </ac:spMkLst>
        </pc:spChg>
      </pc:sldChg>
      <pc:sldChg chg="addSp delSp modSp new">
        <pc:chgData name="Rubeka Kiran (2242622)" userId="S::2242622@student.uwtsd.ac.uk::2fb7f6fc-8a5c-4714-a2b1-afbd01fb9f44" providerId="AD" clId="Web-{04745395-A0AF-6A25-B92B-0D996CCB67F7}" dt="2026-06-23T22:23:12.121" v="1351" actId="20577"/>
        <pc:sldMkLst>
          <pc:docMk/>
          <pc:sldMk cId="3713471723" sldId="265"/>
        </pc:sldMkLst>
        <pc:spChg chg="mod">
          <ac:chgData name="Rubeka Kiran (2242622)" userId="S::2242622@student.uwtsd.ac.uk::2fb7f6fc-8a5c-4714-a2b1-afbd01fb9f44" providerId="AD" clId="Web-{04745395-A0AF-6A25-B92B-0D996CCB67F7}" dt="2026-06-23T02:07:17.517" v="1318" actId="20577"/>
          <ac:spMkLst>
            <pc:docMk/>
            <pc:sldMk cId="3713471723" sldId="265"/>
            <ac:spMk id="2" creationId="{9D35AEE3-C20D-975F-6D7F-D4EF1CF293DB}"/>
          </ac:spMkLst>
        </pc:spChg>
        <pc:graphicFrameChg chg="add mod ord modGraphic">
          <ac:chgData name="Rubeka Kiran (2242622)" userId="S::2242622@student.uwtsd.ac.uk::2fb7f6fc-8a5c-4714-a2b1-afbd01fb9f44" providerId="AD" clId="Web-{04745395-A0AF-6A25-B92B-0D996CCB67F7}" dt="2026-06-23T22:23:12.121" v="1351" actId="20577"/>
          <ac:graphicFrameMkLst>
            <pc:docMk/>
            <pc:sldMk cId="3713471723" sldId="265"/>
            <ac:graphicFrameMk id="4" creationId="{120D594F-216F-6FAF-E8AD-5C8A371A83F2}"/>
          </ac:graphicFrameMkLst>
        </pc:graphicFrameChg>
      </pc:sldChg>
    </pc:docChg>
  </pc:docChgLst>
  <pc:docChgLst>
    <pc:chgData name="Rubeka Kiran (2242622)" userId="S::2242622@student.uwtsd.ac.uk::2fb7f6fc-8a5c-4714-a2b1-afbd01fb9f44" providerId="AD" clId="Web-{E707DDB3-D074-E787-DBF8-D5346B483E55}"/>
    <pc:docChg chg="modSld">
      <pc:chgData name="Rubeka Kiran (2242622)" userId="S::2242622@student.uwtsd.ac.uk::2fb7f6fc-8a5c-4714-a2b1-afbd01fb9f44" providerId="AD" clId="Web-{E707DDB3-D074-E787-DBF8-D5346B483E55}" dt="2026-06-16T12:10:46.909" v="1" actId="20577"/>
      <pc:docMkLst>
        <pc:docMk/>
      </pc:docMkLst>
      <pc:sldChg chg="modSp">
        <pc:chgData name="Rubeka Kiran (2242622)" userId="S::2242622@student.uwtsd.ac.uk::2fb7f6fc-8a5c-4714-a2b1-afbd01fb9f44" providerId="AD" clId="Web-{E707DDB3-D074-E787-DBF8-D5346B483E55}" dt="2026-06-16T12:10:46.909" v="1" actId="20577"/>
        <pc:sldMkLst>
          <pc:docMk/>
          <pc:sldMk cId="593628019" sldId="258"/>
        </pc:sldMkLst>
      </pc:sldChg>
    </pc:docChg>
  </pc:docChgLst>
  <pc:docChgLst>
    <pc:chgData name="Rubeka Kiran (2242622)" userId="S::2242622@student.uwtsd.ac.uk::2fb7f6fc-8a5c-4714-a2b1-afbd01fb9f44" providerId="AD" clId="Web-{EEAFA3AA-5A93-DAB9-6249-4340A2AB90C7}"/>
    <pc:docChg chg="addSld modSld">
      <pc:chgData name="Rubeka Kiran (2242622)" userId="S::2242622@student.uwtsd.ac.uk::2fb7f6fc-8a5c-4714-a2b1-afbd01fb9f44" providerId="AD" clId="Web-{EEAFA3AA-5A93-DAB9-6249-4340A2AB90C7}" dt="2026-06-17T23:29:47.193" v="1570" actId="20577"/>
      <pc:docMkLst>
        <pc:docMk/>
      </pc:docMkLst>
      <pc:sldChg chg="addSp delSp modSp mod setBg">
        <pc:chgData name="Rubeka Kiran (2242622)" userId="S::2242622@student.uwtsd.ac.uk::2fb7f6fc-8a5c-4714-a2b1-afbd01fb9f44" providerId="AD" clId="Web-{EEAFA3AA-5A93-DAB9-6249-4340A2AB90C7}" dt="2026-06-17T22:06:31.028" v="1107"/>
        <pc:sldMkLst>
          <pc:docMk/>
          <pc:sldMk cId="3566413746" sldId="257"/>
        </pc:sldMkLst>
        <pc:spChg chg="mod">
          <ac:chgData name="Rubeka Kiran (2242622)" userId="S::2242622@student.uwtsd.ac.uk::2fb7f6fc-8a5c-4714-a2b1-afbd01fb9f44" providerId="AD" clId="Web-{EEAFA3AA-5A93-DAB9-6249-4340A2AB90C7}" dt="2026-06-17T22:06:31.028" v="1107"/>
          <ac:spMkLst>
            <pc:docMk/>
            <pc:sldMk cId="3566413746" sldId="257"/>
            <ac:spMk id="2" creationId="{609D780A-EA70-4544-B0C5-02E18D7528C0}"/>
          </ac:spMkLst>
        </pc:spChg>
      </pc:sldChg>
      <pc:sldChg chg="addSp delSp modSp mod setBg">
        <pc:chgData name="Rubeka Kiran (2242622)" userId="S::2242622@student.uwtsd.ac.uk::2fb7f6fc-8a5c-4714-a2b1-afbd01fb9f44" providerId="AD" clId="Web-{EEAFA3AA-5A93-DAB9-6249-4340A2AB90C7}" dt="2026-06-17T22:05:41.355" v="1102" actId="14100"/>
        <pc:sldMkLst>
          <pc:docMk/>
          <pc:sldMk cId="593628019" sldId="258"/>
        </pc:sldMkLst>
        <pc:spChg chg="mod">
          <ac:chgData name="Rubeka Kiran (2242622)" userId="S::2242622@student.uwtsd.ac.uk::2fb7f6fc-8a5c-4714-a2b1-afbd01fb9f44" providerId="AD" clId="Web-{EEAFA3AA-5A93-DAB9-6249-4340A2AB90C7}" dt="2026-06-17T22:05:18.448" v="1101"/>
          <ac:spMkLst>
            <pc:docMk/>
            <pc:sldMk cId="593628019" sldId="258"/>
            <ac:spMk id="2" creationId="{40B13C9C-5B53-4767-27F1-C194DE22E3D7}"/>
          </ac:spMkLst>
        </pc:spChg>
        <pc:spChg chg="add">
          <ac:chgData name="Rubeka Kiran (2242622)" userId="S::2242622@student.uwtsd.ac.uk::2fb7f6fc-8a5c-4714-a2b1-afbd01fb9f44" providerId="AD" clId="Web-{EEAFA3AA-5A93-DAB9-6249-4340A2AB90C7}" dt="2026-06-17T22:05:18.448" v="1101"/>
          <ac:spMkLst>
            <pc:docMk/>
            <pc:sldMk cId="593628019" sldId="258"/>
            <ac:spMk id="10" creationId="{955A2079-FA98-4876-80F0-72364A7D2EA4}"/>
          </ac:spMkLst>
        </pc:spChg>
        <pc:graphicFrameChg chg="add mod modGraphic">
          <ac:chgData name="Rubeka Kiran (2242622)" userId="S::2242622@student.uwtsd.ac.uk::2fb7f6fc-8a5c-4714-a2b1-afbd01fb9f44" providerId="AD" clId="Web-{EEAFA3AA-5A93-DAB9-6249-4340A2AB90C7}" dt="2026-06-17T22:05:41.355" v="1102" actId="14100"/>
          <ac:graphicFrameMkLst>
            <pc:docMk/>
            <pc:sldMk cId="593628019" sldId="258"/>
            <ac:graphicFrameMk id="5" creationId="{13C0F577-F633-D402-66C7-3B7678DD6ACF}"/>
          </ac:graphicFrameMkLst>
        </pc:graphicFrameChg>
      </pc:sldChg>
      <pc:sldChg chg="modSp">
        <pc:chgData name="Rubeka Kiran (2242622)" userId="S::2242622@student.uwtsd.ac.uk::2fb7f6fc-8a5c-4714-a2b1-afbd01fb9f44" providerId="AD" clId="Web-{EEAFA3AA-5A93-DAB9-6249-4340A2AB90C7}" dt="2026-06-17T23:24:44.919" v="1544" actId="20577"/>
        <pc:sldMkLst>
          <pc:docMk/>
          <pc:sldMk cId="424704475" sldId="259"/>
        </pc:sldMkLst>
        <pc:spChg chg="mod">
          <ac:chgData name="Rubeka Kiran (2242622)" userId="S::2242622@student.uwtsd.ac.uk::2fb7f6fc-8a5c-4714-a2b1-afbd01fb9f44" providerId="AD" clId="Web-{EEAFA3AA-5A93-DAB9-6249-4340A2AB90C7}" dt="2026-06-17T23:24:44.919" v="1544" actId="20577"/>
          <ac:spMkLst>
            <pc:docMk/>
            <pc:sldMk cId="424704475" sldId="259"/>
            <ac:spMk id="3" creationId="{C55FD278-61BA-46CE-11F7-1D107C5F2F82}"/>
          </ac:spMkLst>
        </pc:spChg>
      </pc:sldChg>
      <pc:sldChg chg="modSp new">
        <pc:chgData name="Rubeka Kiran (2242622)" userId="S::2242622@student.uwtsd.ac.uk::2fb7f6fc-8a5c-4714-a2b1-afbd01fb9f44" providerId="AD" clId="Web-{EEAFA3AA-5A93-DAB9-6249-4340A2AB90C7}" dt="2026-06-17T16:35:05.033" v="508" actId="20577"/>
        <pc:sldMkLst>
          <pc:docMk/>
          <pc:sldMk cId="1373748951" sldId="260"/>
        </pc:sldMkLst>
        <pc:spChg chg="mod">
          <ac:chgData name="Rubeka Kiran (2242622)" userId="S::2242622@student.uwtsd.ac.uk::2fb7f6fc-8a5c-4714-a2b1-afbd01fb9f44" providerId="AD" clId="Web-{EEAFA3AA-5A93-DAB9-6249-4340A2AB90C7}" dt="2026-06-17T16:35:00.455" v="507" actId="20577"/>
          <ac:spMkLst>
            <pc:docMk/>
            <pc:sldMk cId="1373748951" sldId="260"/>
            <ac:spMk id="2" creationId="{0FED40FB-C91B-8DC7-CE1A-E7C52A691C29}"/>
          </ac:spMkLst>
        </pc:spChg>
        <pc:spChg chg="mod">
          <ac:chgData name="Rubeka Kiran (2242622)" userId="S::2242622@student.uwtsd.ac.uk::2fb7f6fc-8a5c-4714-a2b1-afbd01fb9f44" providerId="AD" clId="Web-{EEAFA3AA-5A93-DAB9-6249-4340A2AB90C7}" dt="2026-06-17T16:35:05.033" v="508" actId="20577"/>
          <ac:spMkLst>
            <pc:docMk/>
            <pc:sldMk cId="1373748951" sldId="260"/>
            <ac:spMk id="3" creationId="{AF3BAFB6-C811-25FC-86F3-2812F99F13F6}"/>
          </ac:spMkLst>
        </pc:spChg>
      </pc:sldChg>
      <pc:sldChg chg="addSp delSp modSp new mod setBg">
        <pc:chgData name="Rubeka Kiran (2242622)" userId="S::2242622@student.uwtsd.ac.uk::2fb7f6fc-8a5c-4714-a2b1-afbd01fb9f44" providerId="AD" clId="Web-{EEAFA3AA-5A93-DAB9-6249-4340A2AB90C7}" dt="2026-06-17T23:29:47.193" v="1570" actId="20577"/>
        <pc:sldMkLst>
          <pc:docMk/>
          <pc:sldMk cId="2699868835" sldId="261"/>
        </pc:sldMkLst>
        <pc:spChg chg="mod">
          <ac:chgData name="Rubeka Kiran (2242622)" userId="S::2242622@student.uwtsd.ac.uk::2fb7f6fc-8a5c-4714-a2b1-afbd01fb9f44" providerId="AD" clId="Web-{EEAFA3AA-5A93-DAB9-6249-4340A2AB90C7}" dt="2026-06-17T22:08:50.752" v="1112"/>
          <ac:spMkLst>
            <pc:docMk/>
            <pc:sldMk cId="2699868835" sldId="261"/>
            <ac:spMk id="2" creationId="{0727FEB6-B6B0-032E-F694-3FB3007B4193}"/>
          </ac:spMkLst>
        </pc:spChg>
        <pc:spChg chg="mod">
          <ac:chgData name="Rubeka Kiran (2242622)" userId="S::2242622@student.uwtsd.ac.uk::2fb7f6fc-8a5c-4714-a2b1-afbd01fb9f44" providerId="AD" clId="Web-{EEAFA3AA-5A93-DAB9-6249-4340A2AB90C7}" dt="2026-06-17T22:11:41.368" v="1185" actId="20577"/>
          <ac:spMkLst>
            <pc:docMk/>
            <pc:sldMk cId="2699868835" sldId="261"/>
            <ac:spMk id="3" creationId="{B5AF1BB1-CADA-EC3F-031D-BDA915CB972D}"/>
          </ac:spMkLst>
        </pc:spChg>
        <pc:spChg chg="add">
          <ac:chgData name="Rubeka Kiran (2242622)" userId="S::2242622@student.uwtsd.ac.uk::2fb7f6fc-8a5c-4714-a2b1-afbd01fb9f44" providerId="AD" clId="Web-{EEAFA3AA-5A93-DAB9-6249-4340A2AB90C7}" dt="2026-06-17T22:08:50.752" v="1112"/>
          <ac:spMkLst>
            <pc:docMk/>
            <pc:sldMk cId="2699868835" sldId="261"/>
            <ac:spMk id="32" creationId="{EEBFA4C8-C301-60A7-C96E-E85360F5DFB4}"/>
          </ac:spMkLst>
        </pc:spChg>
        <pc:graphicFrameChg chg="add mod modGraphic">
          <ac:chgData name="Rubeka Kiran (2242622)" userId="S::2242622@student.uwtsd.ac.uk::2fb7f6fc-8a5c-4714-a2b1-afbd01fb9f44" providerId="AD" clId="Web-{EEAFA3AA-5A93-DAB9-6249-4340A2AB90C7}" dt="2026-06-17T23:29:47.193" v="1570" actId="20577"/>
          <ac:graphicFrameMkLst>
            <pc:docMk/>
            <pc:sldMk cId="2699868835" sldId="261"/>
            <ac:graphicFrameMk id="238" creationId="{93956703-673A-C76C-489B-B57269ABBFFA}"/>
          </ac:graphicFrameMkLst>
        </pc:graphicFrameChg>
        <pc:graphicFrameChg chg="add mod modGraphic">
          <ac:chgData name="Rubeka Kiran (2242622)" userId="S::2242622@student.uwtsd.ac.uk::2fb7f6fc-8a5c-4714-a2b1-afbd01fb9f44" providerId="AD" clId="Web-{EEAFA3AA-5A93-DAB9-6249-4340A2AB90C7}" dt="2026-06-17T22:59:13.561" v="1543" actId="20577"/>
          <ac:graphicFrameMkLst>
            <pc:docMk/>
            <pc:sldMk cId="2699868835" sldId="261"/>
            <ac:graphicFrameMk id="1172" creationId="{A529FA0D-2F0C-B06E-65A4-41B2A89E0008}"/>
          </ac:graphicFrameMkLst>
        </pc:graphicFrameChg>
      </pc:sldChg>
      <pc:sldChg chg="modSp new">
        <pc:chgData name="Rubeka Kiran (2242622)" userId="S::2242622@student.uwtsd.ac.uk::2fb7f6fc-8a5c-4714-a2b1-afbd01fb9f44" providerId="AD" clId="Web-{EEAFA3AA-5A93-DAB9-6249-4340A2AB90C7}" dt="2026-06-17T23:29:12.333" v="1562" actId="20577"/>
        <pc:sldMkLst>
          <pc:docMk/>
          <pc:sldMk cId="2724715148" sldId="262"/>
        </pc:sldMkLst>
        <pc:spChg chg="mod">
          <ac:chgData name="Rubeka Kiran (2242622)" userId="S::2242622@student.uwtsd.ac.uk::2fb7f6fc-8a5c-4714-a2b1-afbd01fb9f44" providerId="AD" clId="Web-{EEAFA3AA-5A93-DAB9-6249-4340A2AB90C7}" dt="2026-06-17T23:29:12.333" v="1562" actId="20577"/>
          <ac:spMkLst>
            <pc:docMk/>
            <pc:sldMk cId="2724715148" sldId="262"/>
            <ac:spMk id="3" creationId="{65B18CC0-5E73-89B4-F75A-4089E237F949}"/>
          </ac:spMkLst>
        </pc:spChg>
      </pc:sldChg>
    </pc:docChg>
  </pc:docChgLst>
  <pc:docChgLst>
    <pc:chgData name="Rubeka Kiran (2242622)" userId="S::2242622@student.uwtsd.ac.uk::2fb7f6fc-8a5c-4714-a2b1-afbd01fb9f44" providerId="AD" clId="Web-{D7DC6E67-D7D6-C553-7FD7-C708F82582A8}"/>
    <pc:docChg chg="addSld modSld">
      <pc:chgData name="Rubeka Kiran (2242622)" userId="S::2242622@student.uwtsd.ac.uk::2fb7f6fc-8a5c-4714-a2b1-afbd01fb9f44" providerId="AD" clId="Web-{D7DC6E67-D7D6-C553-7FD7-C708F82582A8}" dt="2026-06-15T23:26:29.999" v="456" actId="20577"/>
      <pc:docMkLst>
        <pc:docMk/>
      </pc:docMkLst>
      <pc:sldChg chg="addSp delSp modSp">
        <pc:chgData name="Rubeka Kiran (2242622)" userId="S::2242622@student.uwtsd.ac.uk::2fb7f6fc-8a5c-4714-a2b1-afbd01fb9f44" providerId="AD" clId="Web-{D7DC6E67-D7D6-C553-7FD7-C708F82582A8}" dt="2026-06-15T22:20:09.905" v="61" actId="20577"/>
        <pc:sldMkLst>
          <pc:docMk/>
          <pc:sldMk cId="109857222" sldId="256"/>
        </pc:sldMkLst>
        <pc:spChg chg="mod">
          <ac:chgData name="Rubeka Kiran (2242622)" userId="S::2242622@student.uwtsd.ac.uk::2fb7f6fc-8a5c-4714-a2b1-afbd01fb9f44" providerId="AD" clId="Web-{D7DC6E67-D7D6-C553-7FD7-C708F82582A8}" dt="2026-06-15T22:20:09.905" v="61" actId="20577"/>
          <ac:spMkLst>
            <pc:docMk/>
            <pc:sldMk cId="109857222" sldId="256"/>
            <ac:spMk id="3" creationId="{00000000-0000-0000-0000-000000000000}"/>
          </ac:spMkLst>
        </pc:spChg>
        <pc:picChg chg="add mod">
          <ac:chgData name="Rubeka Kiran (2242622)" userId="S::2242622@student.uwtsd.ac.uk::2fb7f6fc-8a5c-4714-a2b1-afbd01fb9f44" providerId="AD" clId="Web-{D7DC6E67-D7D6-C553-7FD7-C708F82582A8}" dt="2026-06-15T22:16:46.928" v="14" actId="1076"/>
          <ac:picMkLst>
            <pc:docMk/>
            <pc:sldMk cId="109857222" sldId="256"/>
            <ac:picMk id="4" creationId="{96093C04-5EEA-7AF7-3FB2-70EC0C41EFA5}"/>
          </ac:picMkLst>
        </pc:picChg>
      </pc:sldChg>
      <pc:sldChg chg="delSp modSp new">
        <pc:chgData name="Rubeka Kiran (2242622)" userId="S::2242622@student.uwtsd.ac.uk::2fb7f6fc-8a5c-4714-a2b1-afbd01fb9f44" providerId="AD" clId="Web-{D7DC6E67-D7D6-C553-7FD7-C708F82582A8}" dt="2026-06-15T22:23:40.305" v="103" actId="14100"/>
        <pc:sldMkLst>
          <pc:docMk/>
          <pc:sldMk cId="3566413746" sldId="257"/>
        </pc:sldMkLst>
        <pc:spChg chg="mod">
          <ac:chgData name="Rubeka Kiran (2242622)" userId="S::2242622@student.uwtsd.ac.uk::2fb7f6fc-8a5c-4714-a2b1-afbd01fb9f44" providerId="AD" clId="Web-{D7DC6E67-D7D6-C553-7FD7-C708F82582A8}" dt="2026-06-15T22:23:40.305" v="103" actId="14100"/>
          <ac:spMkLst>
            <pc:docMk/>
            <pc:sldMk cId="3566413746" sldId="257"/>
            <ac:spMk id="2" creationId="{609D780A-EA70-4544-B0C5-02E18D7528C0}"/>
          </ac:spMkLst>
        </pc:spChg>
      </pc:sldChg>
      <pc:sldChg chg="modSp new">
        <pc:chgData name="Rubeka Kiran (2242622)" userId="S::2242622@student.uwtsd.ac.uk::2fb7f6fc-8a5c-4714-a2b1-afbd01fb9f44" providerId="AD" clId="Web-{D7DC6E67-D7D6-C553-7FD7-C708F82582A8}" dt="2026-06-15T23:26:29.999" v="456" actId="20577"/>
        <pc:sldMkLst>
          <pc:docMk/>
          <pc:sldMk cId="593628019" sldId="258"/>
        </pc:sldMkLst>
        <pc:spChg chg="mod">
          <ac:chgData name="Rubeka Kiran (2242622)" userId="S::2242622@student.uwtsd.ac.uk::2fb7f6fc-8a5c-4714-a2b1-afbd01fb9f44" providerId="AD" clId="Web-{D7DC6E67-D7D6-C553-7FD7-C708F82582A8}" dt="2026-06-15T22:28:44.835" v="115" actId="20577"/>
          <ac:spMkLst>
            <pc:docMk/>
            <pc:sldMk cId="593628019" sldId="258"/>
            <ac:spMk id="2" creationId="{40B13C9C-5B53-4767-27F1-C194DE22E3D7}"/>
          </ac:spMkLst>
        </pc:spChg>
      </pc:sldChg>
      <pc:sldChg chg="modSp new">
        <pc:chgData name="Rubeka Kiran (2242622)" userId="S::2242622@student.uwtsd.ac.uk::2fb7f6fc-8a5c-4714-a2b1-afbd01fb9f44" providerId="AD" clId="Web-{D7DC6E67-D7D6-C553-7FD7-C708F82582A8}" dt="2026-06-15T22:53:23.385" v="353" actId="20577"/>
        <pc:sldMkLst>
          <pc:docMk/>
          <pc:sldMk cId="424704475" sldId="259"/>
        </pc:sldMkLst>
        <pc:spChg chg="mod">
          <ac:chgData name="Rubeka Kiran (2242622)" userId="S::2242622@student.uwtsd.ac.uk::2fb7f6fc-8a5c-4714-a2b1-afbd01fb9f44" providerId="AD" clId="Web-{D7DC6E67-D7D6-C553-7FD7-C708F82582A8}" dt="2026-06-15T22:52:44.540" v="345" actId="20577"/>
          <ac:spMkLst>
            <pc:docMk/>
            <pc:sldMk cId="424704475" sldId="259"/>
            <ac:spMk id="2" creationId="{DAD9A076-7936-E913-00BC-73ACDD2C0E8E}"/>
          </ac:spMkLst>
        </pc:spChg>
        <pc:spChg chg="mod">
          <ac:chgData name="Rubeka Kiran (2242622)" userId="S::2242622@student.uwtsd.ac.uk::2fb7f6fc-8a5c-4714-a2b1-afbd01fb9f44" providerId="AD" clId="Web-{D7DC6E67-D7D6-C553-7FD7-C708F82582A8}" dt="2026-06-15T22:53:23.385" v="353" actId="20577"/>
          <ac:spMkLst>
            <pc:docMk/>
            <pc:sldMk cId="424704475" sldId="259"/>
            <ac:spMk id="3" creationId="{C55FD278-61BA-46CE-11F7-1D107C5F2F82}"/>
          </ac:spMkLst>
        </pc:spChg>
      </pc:sldChg>
    </pc:docChg>
  </pc:docChgLst>
  <pc:docChgLst>
    <pc:chgData name="Rubeka Kiran (2242622)" userId="S::2242622@student.uwtsd.ac.uk::2fb7f6fc-8a5c-4714-a2b1-afbd01fb9f44" providerId="AD" clId="Web-{AA42CA9E-61B9-ABDF-04CC-EFBA4586FB9A}"/>
    <pc:docChg chg="modSld">
      <pc:chgData name="Rubeka Kiran (2242622)" userId="S::2242622@student.uwtsd.ac.uk::2fb7f6fc-8a5c-4714-a2b1-afbd01fb9f44" providerId="AD" clId="Web-{AA42CA9E-61B9-ABDF-04CC-EFBA4586FB9A}" dt="2026-06-24T01:28:49.318" v="402" actId="20577"/>
      <pc:docMkLst>
        <pc:docMk/>
      </pc:docMkLst>
      <pc:sldChg chg="delSp modSp">
        <pc:chgData name="Rubeka Kiran (2242622)" userId="S::2242622@student.uwtsd.ac.uk::2fb7f6fc-8a5c-4714-a2b1-afbd01fb9f44" providerId="AD" clId="Web-{AA42CA9E-61B9-ABDF-04CC-EFBA4586FB9A}" dt="2026-06-24T01:21:42.144" v="340" actId="14100"/>
        <pc:sldMkLst>
          <pc:docMk/>
          <pc:sldMk cId="3102029910" sldId="264"/>
        </pc:sldMkLst>
        <pc:spChg chg="mod">
          <ac:chgData name="Rubeka Kiran (2242622)" userId="S::2242622@student.uwtsd.ac.uk::2fb7f6fc-8a5c-4714-a2b1-afbd01fb9f44" providerId="AD" clId="Web-{AA42CA9E-61B9-ABDF-04CC-EFBA4586FB9A}" dt="2026-06-24T01:21:42.144" v="340" actId="14100"/>
          <ac:spMkLst>
            <pc:docMk/>
            <pc:sldMk cId="3102029910" sldId="264"/>
            <ac:spMk id="3" creationId="{46CB823A-199F-F447-A35D-456C6714040A}"/>
          </ac:spMkLst>
        </pc:spChg>
      </pc:sldChg>
      <pc:sldChg chg="modSp">
        <pc:chgData name="Rubeka Kiran (2242622)" userId="S::2242622@student.uwtsd.ac.uk::2fb7f6fc-8a5c-4714-a2b1-afbd01fb9f44" providerId="AD" clId="Web-{AA42CA9E-61B9-ABDF-04CC-EFBA4586FB9A}" dt="2026-06-24T01:28:49.318" v="402" actId="20577"/>
        <pc:sldMkLst>
          <pc:docMk/>
          <pc:sldMk cId="3713471723" sldId="265"/>
        </pc:sldMkLst>
        <pc:graphicFrameChg chg="modGraphic">
          <ac:chgData name="Rubeka Kiran (2242622)" userId="S::2242622@student.uwtsd.ac.uk::2fb7f6fc-8a5c-4714-a2b1-afbd01fb9f44" providerId="AD" clId="Web-{AA42CA9E-61B9-ABDF-04CC-EFBA4586FB9A}" dt="2026-06-24T01:28:49.318" v="402" actId="20577"/>
          <ac:graphicFrameMkLst>
            <pc:docMk/>
            <pc:sldMk cId="3713471723" sldId="265"/>
            <ac:graphicFrameMk id="4" creationId="{120D594F-216F-6FAF-E8AD-5C8A371A83F2}"/>
          </ac:graphicFrameMkLst>
        </pc:graphicFrameChg>
      </pc:sldChg>
    </pc:docChg>
  </pc:docChgLst>
  <pc:docChgLst>
    <pc:chgData name="Rubeka Kiran (2242622)" userId="S::2242622@student.uwtsd.ac.uk::2fb7f6fc-8a5c-4714-a2b1-afbd01fb9f44" providerId="AD" clId="Web-{AFBDCF53-B0BF-1193-58ED-D0893BA3D549}"/>
    <pc:docChg chg="modSld">
      <pc:chgData name="Rubeka Kiran (2242622)" userId="S::2242622@student.uwtsd.ac.uk::2fb7f6fc-8a5c-4714-a2b1-afbd01fb9f44" providerId="AD" clId="Web-{AFBDCF53-B0BF-1193-58ED-D0893BA3D549}" dt="2026-06-27T22:43:07.360" v="379"/>
      <pc:docMkLst>
        <pc:docMk/>
      </pc:docMkLst>
      <pc:sldChg chg="addSp delSp modSp">
        <pc:chgData name="Rubeka Kiran (2242622)" userId="S::2242622@student.uwtsd.ac.uk::2fb7f6fc-8a5c-4714-a2b1-afbd01fb9f44" providerId="AD" clId="Web-{AFBDCF53-B0BF-1193-58ED-D0893BA3D549}" dt="2026-06-27T22:43:07.360" v="379"/>
        <pc:sldMkLst>
          <pc:docMk/>
          <pc:sldMk cId="3892816767" sldId="273"/>
        </pc:sldMkLst>
        <pc:spChg chg="mod">
          <ac:chgData name="Rubeka Kiran (2242622)" userId="S::2242622@student.uwtsd.ac.uk::2fb7f6fc-8a5c-4714-a2b1-afbd01fb9f44" providerId="AD" clId="Web-{AFBDCF53-B0BF-1193-58ED-D0893BA3D549}" dt="2026-06-27T22:37:23.477" v="262" actId="1076"/>
          <ac:spMkLst>
            <pc:docMk/>
            <pc:sldMk cId="3892816767" sldId="273"/>
            <ac:spMk id="2" creationId="{E7905465-94D4-FE50-A3E8-2199CA3BD80F}"/>
          </ac:spMkLst>
        </pc:spChg>
        <pc:spChg chg="mod">
          <ac:chgData name="Rubeka Kiran (2242622)" userId="S::2242622@student.uwtsd.ac.uk::2fb7f6fc-8a5c-4714-a2b1-afbd01fb9f44" providerId="AD" clId="Web-{AFBDCF53-B0BF-1193-58ED-D0893BA3D549}" dt="2026-06-27T22:37:33.352" v="264" actId="20577"/>
          <ac:spMkLst>
            <pc:docMk/>
            <pc:sldMk cId="3892816767" sldId="273"/>
            <ac:spMk id="3" creationId="{E02E2942-98A2-D714-3CDD-00869B3BFB27}"/>
          </ac:spMkLst>
        </pc:spChg>
        <pc:spChg chg="add del mod">
          <ac:chgData name="Rubeka Kiran (2242622)" userId="S::2242622@student.uwtsd.ac.uk::2fb7f6fc-8a5c-4714-a2b1-afbd01fb9f44" providerId="AD" clId="Web-{AFBDCF53-B0BF-1193-58ED-D0893BA3D549}" dt="2026-06-27T21:35:43.647" v="205"/>
          <ac:spMkLst>
            <pc:docMk/>
            <pc:sldMk cId="3892816767" sldId="273"/>
            <ac:spMk id="4" creationId="{6C3FB503-43A8-AC9D-6603-6129176B2282}"/>
          </ac:spMkLst>
        </pc:spChg>
        <pc:spChg chg="add mod">
          <ac:chgData name="Rubeka Kiran (2242622)" userId="S::2242622@student.uwtsd.ac.uk::2fb7f6fc-8a5c-4714-a2b1-afbd01fb9f44" providerId="AD" clId="Web-{AFBDCF53-B0BF-1193-58ED-D0893BA3D549}" dt="2026-06-27T22:42:03.559" v="374" actId="1076"/>
          <ac:spMkLst>
            <pc:docMk/>
            <pc:sldMk cId="3892816767" sldId="273"/>
            <ac:spMk id="4" creationId="{81E8CF6B-B93F-00F5-DC0F-8C63454D7940}"/>
          </ac:spMkLst>
        </pc:spChg>
        <pc:spChg chg="add del mod">
          <ac:chgData name="Rubeka Kiran (2242622)" userId="S::2242622@student.uwtsd.ac.uk::2fb7f6fc-8a5c-4714-a2b1-afbd01fb9f44" providerId="AD" clId="Web-{AFBDCF53-B0BF-1193-58ED-D0893BA3D549}" dt="2026-06-27T21:35:40.694" v="204"/>
          <ac:spMkLst>
            <pc:docMk/>
            <pc:sldMk cId="3892816767" sldId="273"/>
            <ac:spMk id="5" creationId="{55940CAB-085D-30C4-5753-5FC13CDDBED9}"/>
          </ac:spMkLst>
        </pc:spChg>
        <pc:spChg chg="add del">
          <ac:chgData name="Rubeka Kiran (2242622)" userId="S::2242622@student.uwtsd.ac.uk::2fb7f6fc-8a5c-4714-a2b1-afbd01fb9f44" providerId="AD" clId="Web-{AFBDCF53-B0BF-1193-58ED-D0893BA3D549}" dt="2026-06-27T21:55:17.279" v="211"/>
          <ac:spMkLst>
            <pc:docMk/>
            <pc:sldMk cId="3892816767" sldId="273"/>
            <ac:spMk id="18" creationId="{B04AEBC9-4874-677B-02EC-140C65931F84}"/>
          </ac:spMkLst>
        </pc:spChg>
        <pc:graphicFrameChg chg="add mod modGraphic">
          <ac:chgData name="Rubeka Kiran (2242622)" userId="S::2242622@student.uwtsd.ac.uk::2fb7f6fc-8a5c-4714-a2b1-afbd01fb9f44" providerId="AD" clId="Web-{AFBDCF53-B0BF-1193-58ED-D0893BA3D549}" dt="2026-06-27T22:43:07.360" v="379"/>
          <ac:graphicFrameMkLst>
            <pc:docMk/>
            <pc:sldMk cId="3892816767" sldId="273"/>
            <ac:graphicFrameMk id="5" creationId="{03131DF7-91B8-134F-2DF0-8BEFC50DFAB3}"/>
          </ac:graphicFrameMkLst>
        </pc:graphicFrameChg>
        <pc:graphicFrameChg chg="add del mod modGraphic">
          <ac:chgData name="Rubeka Kiran (2242622)" userId="S::2242622@student.uwtsd.ac.uk::2fb7f6fc-8a5c-4714-a2b1-afbd01fb9f44" providerId="AD" clId="Web-{AFBDCF53-B0BF-1193-58ED-D0893BA3D549}" dt="2026-06-27T21:39:31.626" v="209"/>
          <ac:graphicFrameMkLst>
            <pc:docMk/>
            <pc:sldMk cId="3892816767" sldId="273"/>
            <ac:graphicFrameMk id="6" creationId="{E3158070-C70A-2BF1-4DB4-BEE36E4E6608}"/>
          </ac:graphicFrameMkLst>
        </pc:graphicFrameChg>
      </pc:sldChg>
    </pc:docChg>
  </pc:docChgLst>
  <pc:docChgLst>
    <pc:chgData name="Rubeka Kiran (2242622)" userId="S::2242622@student.uwtsd.ac.uk::2fb7f6fc-8a5c-4714-a2b1-afbd01fb9f44" providerId="AD" clId="Web-{28AFE2CB-1999-BDCE-A5E0-7E4C6E5A3EFF}"/>
    <pc:docChg chg="addSld modSld">
      <pc:chgData name="Rubeka Kiran (2242622)" userId="S::2242622@student.uwtsd.ac.uk::2fb7f6fc-8a5c-4714-a2b1-afbd01fb9f44" providerId="AD" clId="Web-{28AFE2CB-1999-BDCE-A5E0-7E4C6E5A3EFF}" dt="2026-06-27T21:06:54.256" v="3098" actId="20577"/>
      <pc:docMkLst>
        <pc:docMk/>
      </pc:docMkLst>
      <pc:sldChg chg="addSp delSp modSp">
        <pc:chgData name="Rubeka Kiran (2242622)" userId="S::2242622@student.uwtsd.ac.uk::2fb7f6fc-8a5c-4714-a2b1-afbd01fb9f44" providerId="AD" clId="Web-{28AFE2CB-1999-BDCE-A5E0-7E4C6E5A3EFF}" dt="2026-06-27T10:36:28.958" v="2813" actId="20577"/>
        <pc:sldMkLst>
          <pc:docMk/>
          <pc:sldMk cId="3566413746" sldId="257"/>
        </pc:sldMkLst>
        <pc:spChg chg="mod">
          <ac:chgData name="Rubeka Kiran (2242622)" userId="S::2242622@student.uwtsd.ac.uk::2fb7f6fc-8a5c-4714-a2b1-afbd01fb9f44" providerId="AD" clId="Web-{28AFE2CB-1999-BDCE-A5E0-7E4C6E5A3EFF}" dt="2026-06-27T10:36:28.958" v="2813" actId="20577"/>
          <ac:spMkLst>
            <pc:docMk/>
            <pc:sldMk cId="3566413746" sldId="257"/>
            <ac:spMk id="2" creationId="{609D780A-EA70-4544-B0C5-02E18D7528C0}"/>
          </ac:spMkLst>
        </pc:spChg>
        <pc:spChg chg="del">
          <ac:chgData name="Rubeka Kiran (2242622)" userId="S::2242622@student.uwtsd.ac.uk::2fb7f6fc-8a5c-4714-a2b1-afbd01fb9f44" providerId="AD" clId="Web-{28AFE2CB-1999-BDCE-A5E0-7E4C6E5A3EFF}" dt="2026-06-27T10:36:11.457" v="2810"/>
          <ac:spMkLst>
            <pc:docMk/>
            <pc:sldMk cId="3566413746" sldId="257"/>
            <ac:spMk id="29" creationId="{4D60F200-5EB0-B223-2439-C96C67F0FEE1}"/>
          </ac:spMkLst>
        </pc:spChg>
        <pc:spChg chg="del">
          <ac:chgData name="Rubeka Kiran (2242622)" userId="S::2242622@student.uwtsd.ac.uk::2fb7f6fc-8a5c-4714-a2b1-afbd01fb9f44" providerId="AD" clId="Web-{28AFE2CB-1999-BDCE-A5E0-7E4C6E5A3EFF}" dt="2026-06-27T10:36:11.457" v="2810"/>
          <ac:spMkLst>
            <pc:docMk/>
            <pc:sldMk cId="3566413746" sldId="257"/>
            <ac:spMk id="30" creationId="{74067CD3-146F-6228-E362-39AA720C25F7}"/>
          </ac:spMkLst>
        </pc:spChg>
        <pc:spChg chg="del">
          <ac:chgData name="Rubeka Kiran (2242622)" userId="S::2242622@student.uwtsd.ac.uk::2fb7f6fc-8a5c-4714-a2b1-afbd01fb9f44" providerId="AD" clId="Web-{28AFE2CB-1999-BDCE-A5E0-7E4C6E5A3EFF}" dt="2026-06-27T10:36:11.457" v="2810"/>
          <ac:spMkLst>
            <pc:docMk/>
            <pc:sldMk cId="3566413746" sldId="257"/>
            <ac:spMk id="31" creationId="{271C7E5C-A0F8-E9FA-56DB-31A257FD4EDB}"/>
          </ac:spMkLst>
        </pc:spChg>
        <pc:spChg chg="del">
          <ac:chgData name="Rubeka Kiran (2242622)" userId="S::2242622@student.uwtsd.ac.uk::2fb7f6fc-8a5c-4714-a2b1-afbd01fb9f44" providerId="AD" clId="Web-{28AFE2CB-1999-BDCE-A5E0-7E4C6E5A3EFF}" dt="2026-06-27T10:36:11.457" v="2810"/>
          <ac:spMkLst>
            <pc:docMk/>
            <pc:sldMk cId="3566413746" sldId="257"/>
            <ac:spMk id="32" creationId="{33F70A3C-4474-2A39-470C-FD55A8837503}"/>
          </ac:spMkLst>
        </pc:spChg>
        <pc:spChg chg="del">
          <ac:chgData name="Rubeka Kiran (2242622)" userId="S::2242622@student.uwtsd.ac.uk::2fb7f6fc-8a5c-4714-a2b1-afbd01fb9f44" providerId="AD" clId="Web-{28AFE2CB-1999-BDCE-A5E0-7E4C6E5A3EFF}" dt="2026-06-27T10:36:11.457" v="2810"/>
          <ac:spMkLst>
            <pc:docMk/>
            <pc:sldMk cId="3566413746" sldId="257"/>
            <ac:spMk id="33" creationId="{BAC3F7D4-9613-0E1F-901C-98FE831DEBC0}"/>
          </ac:spMkLst>
        </pc:spChg>
        <pc:spChg chg="del">
          <ac:chgData name="Rubeka Kiran (2242622)" userId="S::2242622@student.uwtsd.ac.uk::2fb7f6fc-8a5c-4714-a2b1-afbd01fb9f44" providerId="AD" clId="Web-{28AFE2CB-1999-BDCE-A5E0-7E4C6E5A3EFF}" dt="2026-06-27T10:36:11.457" v="2810"/>
          <ac:spMkLst>
            <pc:docMk/>
            <pc:sldMk cId="3566413746" sldId="257"/>
            <ac:spMk id="34" creationId="{AFD5167C-AF48-26F0-7A9F-3F7643374872}"/>
          </ac:spMkLst>
        </pc:spChg>
        <pc:spChg chg="del">
          <ac:chgData name="Rubeka Kiran (2242622)" userId="S::2242622@student.uwtsd.ac.uk::2fb7f6fc-8a5c-4714-a2b1-afbd01fb9f44" providerId="AD" clId="Web-{28AFE2CB-1999-BDCE-A5E0-7E4C6E5A3EFF}" dt="2026-06-27T10:36:11.457" v="2810"/>
          <ac:spMkLst>
            <pc:docMk/>
            <pc:sldMk cId="3566413746" sldId="257"/>
            <ac:spMk id="35" creationId="{87B30A01-FCA8-86A5-A840-C32A3BE2EDD6}"/>
          </ac:spMkLst>
        </pc:spChg>
        <pc:spChg chg="add">
          <ac:chgData name="Rubeka Kiran (2242622)" userId="S::2242622@student.uwtsd.ac.uk::2fb7f6fc-8a5c-4714-a2b1-afbd01fb9f44" providerId="AD" clId="Web-{28AFE2CB-1999-BDCE-A5E0-7E4C6E5A3EFF}" dt="2026-06-27T10:36:11.457" v="2810"/>
          <ac:spMkLst>
            <pc:docMk/>
            <pc:sldMk cId="3566413746" sldId="257"/>
            <ac:spMk id="40" creationId="{9095C1F4-AE7F-44E4-8693-40D3D6831140}"/>
          </ac:spMkLst>
        </pc:spChg>
        <pc:spChg chg="add">
          <ac:chgData name="Rubeka Kiran (2242622)" userId="S::2242622@student.uwtsd.ac.uk::2fb7f6fc-8a5c-4714-a2b1-afbd01fb9f44" providerId="AD" clId="Web-{28AFE2CB-1999-BDCE-A5E0-7E4C6E5A3EFF}" dt="2026-06-27T10:36:11.457" v="2810"/>
          <ac:spMkLst>
            <pc:docMk/>
            <pc:sldMk cId="3566413746" sldId="257"/>
            <ac:spMk id="46" creationId="{871AEA07-1E14-44B4-8E55-64EF049CD66F}"/>
          </ac:spMkLst>
        </pc:spChg>
        <pc:picChg chg="del">
          <ac:chgData name="Rubeka Kiran (2242622)" userId="S::2242622@student.uwtsd.ac.uk::2fb7f6fc-8a5c-4714-a2b1-afbd01fb9f44" providerId="AD" clId="Web-{28AFE2CB-1999-BDCE-A5E0-7E4C6E5A3EFF}" dt="2026-06-27T10:35:52.316" v="2809"/>
          <ac:picMkLst>
            <pc:docMk/>
            <pc:sldMk cId="3566413746" sldId="257"/>
            <ac:picMk id="28" creationId="{A3211A68-2CE8-A126-47F3-F850E21851A0}"/>
          </ac:picMkLst>
        </pc:picChg>
      </pc:sldChg>
      <pc:sldChg chg="modSp">
        <pc:chgData name="Rubeka Kiran (2242622)" userId="S::2242622@student.uwtsd.ac.uk::2fb7f6fc-8a5c-4714-a2b1-afbd01fb9f44" providerId="AD" clId="Web-{28AFE2CB-1999-BDCE-A5E0-7E4C6E5A3EFF}" dt="2026-06-27T10:13:06.299" v="2778" actId="20577"/>
        <pc:sldMkLst>
          <pc:docMk/>
          <pc:sldMk cId="1373748951" sldId="260"/>
        </pc:sldMkLst>
        <pc:spChg chg="mod">
          <ac:chgData name="Rubeka Kiran (2242622)" userId="S::2242622@student.uwtsd.ac.uk::2fb7f6fc-8a5c-4714-a2b1-afbd01fb9f44" providerId="AD" clId="Web-{28AFE2CB-1999-BDCE-A5E0-7E4C6E5A3EFF}" dt="2026-06-27T10:08:27.824" v="2746" actId="1076"/>
          <ac:spMkLst>
            <pc:docMk/>
            <pc:sldMk cId="1373748951" sldId="260"/>
            <ac:spMk id="2" creationId="{0FED40FB-C91B-8DC7-CE1A-E7C52A691C29}"/>
          </ac:spMkLst>
        </pc:spChg>
        <pc:spChg chg="mod">
          <ac:chgData name="Rubeka Kiran (2242622)" userId="S::2242622@student.uwtsd.ac.uk::2fb7f6fc-8a5c-4714-a2b1-afbd01fb9f44" providerId="AD" clId="Web-{28AFE2CB-1999-BDCE-A5E0-7E4C6E5A3EFF}" dt="2026-06-27T10:13:06.299" v="2778" actId="20577"/>
          <ac:spMkLst>
            <pc:docMk/>
            <pc:sldMk cId="1373748951" sldId="260"/>
            <ac:spMk id="3" creationId="{AF3BAFB6-C811-25FC-86F3-2812F99F13F6}"/>
          </ac:spMkLst>
        </pc:spChg>
      </pc:sldChg>
      <pc:sldChg chg="modSp">
        <pc:chgData name="Rubeka Kiran (2242622)" userId="S::2242622@student.uwtsd.ac.uk::2fb7f6fc-8a5c-4714-a2b1-afbd01fb9f44" providerId="AD" clId="Web-{28AFE2CB-1999-BDCE-A5E0-7E4C6E5A3EFF}" dt="2026-06-27T20:37:46.811" v="3016" actId="20577"/>
        <pc:sldMkLst>
          <pc:docMk/>
          <pc:sldMk cId="2724715148" sldId="262"/>
        </pc:sldMkLst>
        <pc:spChg chg="mod">
          <ac:chgData name="Rubeka Kiran (2242622)" userId="S::2242622@student.uwtsd.ac.uk::2fb7f6fc-8a5c-4714-a2b1-afbd01fb9f44" providerId="AD" clId="Web-{28AFE2CB-1999-BDCE-A5E0-7E4C6E5A3EFF}" dt="2026-06-27T20:37:46.811" v="3016" actId="20577"/>
          <ac:spMkLst>
            <pc:docMk/>
            <pc:sldMk cId="2724715148" sldId="262"/>
            <ac:spMk id="2" creationId="{3EB95EC6-15AB-1864-AFF2-098D14294541}"/>
          </ac:spMkLst>
        </pc:spChg>
      </pc:sldChg>
      <pc:sldChg chg="modSp">
        <pc:chgData name="Rubeka Kiran (2242622)" userId="S::2242622@student.uwtsd.ac.uk::2fb7f6fc-8a5c-4714-a2b1-afbd01fb9f44" providerId="AD" clId="Web-{28AFE2CB-1999-BDCE-A5E0-7E4C6E5A3EFF}" dt="2026-06-25T23:47:12.120" v="670" actId="20577"/>
        <pc:sldMkLst>
          <pc:docMk/>
          <pc:sldMk cId="3102029910" sldId="264"/>
        </pc:sldMkLst>
        <pc:spChg chg="mod">
          <ac:chgData name="Rubeka Kiran (2242622)" userId="S::2242622@student.uwtsd.ac.uk::2fb7f6fc-8a5c-4714-a2b1-afbd01fb9f44" providerId="AD" clId="Web-{28AFE2CB-1999-BDCE-A5E0-7E4C6E5A3EFF}" dt="2026-06-25T23:47:12.120" v="670" actId="20577"/>
          <ac:spMkLst>
            <pc:docMk/>
            <pc:sldMk cId="3102029910" sldId="264"/>
            <ac:spMk id="3" creationId="{46CB823A-199F-F447-A35D-456C6714040A}"/>
          </ac:spMkLst>
        </pc:spChg>
      </pc:sldChg>
      <pc:sldChg chg="modSp">
        <pc:chgData name="Rubeka Kiran (2242622)" userId="S::2242622@student.uwtsd.ac.uk::2fb7f6fc-8a5c-4714-a2b1-afbd01fb9f44" providerId="AD" clId="Web-{28AFE2CB-1999-BDCE-A5E0-7E4C6E5A3EFF}" dt="2026-06-27T11:27:24.244" v="2864" actId="20577"/>
        <pc:sldMkLst>
          <pc:docMk/>
          <pc:sldMk cId="3713471723" sldId="265"/>
        </pc:sldMkLst>
        <pc:graphicFrameChg chg="modGraphic">
          <ac:chgData name="Rubeka Kiran (2242622)" userId="S::2242622@student.uwtsd.ac.uk::2fb7f6fc-8a5c-4714-a2b1-afbd01fb9f44" providerId="AD" clId="Web-{28AFE2CB-1999-BDCE-A5E0-7E4C6E5A3EFF}" dt="2026-06-27T11:27:24.244" v="2864" actId="20577"/>
          <ac:graphicFrameMkLst>
            <pc:docMk/>
            <pc:sldMk cId="3713471723" sldId="265"/>
            <ac:graphicFrameMk id="4" creationId="{120D594F-216F-6FAF-E8AD-5C8A371A83F2}"/>
          </ac:graphicFrameMkLst>
        </pc:graphicFrameChg>
      </pc:sldChg>
      <pc:sldChg chg="modSp">
        <pc:chgData name="Rubeka Kiran (2242622)" userId="S::2242622@student.uwtsd.ac.uk::2fb7f6fc-8a5c-4714-a2b1-afbd01fb9f44" providerId="AD" clId="Web-{28AFE2CB-1999-BDCE-A5E0-7E4C6E5A3EFF}" dt="2026-06-27T20:37:11.258" v="3012" actId="14100"/>
        <pc:sldMkLst>
          <pc:docMk/>
          <pc:sldMk cId="1222252521" sldId="266"/>
        </pc:sldMkLst>
        <pc:spChg chg="mod">
          <ac:chgData name="Rubeka Kiran (2242622)" userId="S::2242622@student.uwtsd.ac.uk::2fb7f6fc-8a5c-4714-a2b1-afbd01fb9f44" providerId="AD" clId="Web-{28AFE2CB-1999-BDCE-A5E0-7E4C6E5A3EFF}" dt="2026-06-26T00:17:26.755" v="1192" actId="20577"/>
          <ac:spMkLst>
            <pc:docMk/>
            <pc:sldMk cId="1222252521" sldId="266"/>
            <ac:spMk id="2" creationId="{ABE1E8A0-1D93-51FF-0EAB-F5623007D8C0}"/>
          </ac:spMkLst>
        </pc:spChg>
        <pc:spChg chg="mod">
          <ac:chgData name="Rubeka Kiran (2242622)" userId="S::2242622@student.uwtsd.ac.uk::2fb7f6fc-8a5c-4714-a2b1-afbd01fb9f44" providerId="AD" clId="Web-{28AFE2CB-1999-BDCE-A5E0-7E4C6E5A3EFF}" dt="2026-06-27T20:37:11.258" v="3012" actId="14100"/>
          <ac:spMkLst>
            <pc:docMk/>
            <pc:sldMk cId="1222252521" sldId="266"/>
            <ac:spMk id="3" creationId="{A4714686-8C2A-6FEA-B6E5-B2013FE28660}"/>
          </ac:spMkLst>
        </pc:spChg>
      </pc:sldChg>
      <pc:sldChg chg="addSp delSp modSp mod setBg">
        <pc:chgData name="Rubeka Kiran (2242622)" userId="S::2242622@student.uwtsd.ac.uk::2fb7f6fc-8a5c-4714-a2b1-afbd01fb9f44" providerId="AD" clId="Web-{28AFE2CB-1999-BDCE-A5E0-7E4C6E5A3EFF}" dt="2026-06-26T00:24:39.532" v="1219" actId="14100"/>
        <pc:sldMkLst>
          <pc:docMk/>
          <pc:sldMk cId="446225111" sldId="267"/>
        </pc:sldMkLst>
        <pc:spChg chg="mod">
          <ac:chgData name="Rubeka Kiran (2242622)" userId="S::2242622@student.uwtsd.ac.uk::2fb7f6fc-8a5c-4714-a2b1-afbd01fb9f44" providerId="AD" clId="Web-{28AFE2CB-1999-BDCE-A5E0-7E4C6E5A3EFF}" dt="2026-06-26T00:24:11.186" v="1212"/>
          <ac:spMkLst>
            <pc:docMk/>
            <pc:sldMk cId="446225111" sldId="267"/>
            <ac:spMk id="2" creationId="{6B67D5CE-3498-E7CC-7DCF-CE6B99A39963}"/>
          </ac:spMkLst>
        </pc:spChg>
        <pc:spChg chg="mod ord">
          <ac:chgData name="Rubeka Kiran (2242622)" userId="S::2242622@student.uwtsd.ac.uk::2fb7f6fc-8a5c-4714-a2b1-afbd01fb9f44" providerId="AD" clId="Web-{28AFE2CB-1999-BDCE-A5E0-7E4C6E5A3EFF}" dt="2026-06-26T00:24:39.532" v="1219" actId="14100"/>
          <ac:spMkLst>
            <pc:docMk/>
            <pc:sldMk cId="446225111" sldId="267"/>
            <ac:spMk id="3" creationId="{22BA067E-2D41-F8E3-A4B0-085C9081476E}"/>
          </ac:spMkLst>
        </pc:spChg>
        <pc:spChg chg="add">
          <ac:chgData name="Rubeka Kiran (2242622)" userId="S::2242622@student.uwtsd.ac.uk::2fb7f6fc-8a5c-4714-a2b1-afbd01fb9f44" providerId="AD" clId="Web-{28AFE2CB-1999-BDCE-A5E0-7E4C6E5A3EFF}" dt="2026-06-26T00:24:11.186" v="1212"/>
          <ac:spMkLst>
            <pc:docMk/>
            <pc:sldMk cId="446225111" sldId="267"/>
            <ac:spMk id="33" creationId="{640E93D9-F13F-4097-A159-E0A6CEBA8F3B}"/>
          </ac:spMkLst>
        </pc:spChg>
        <pc:spChg chg="add">
          <ac:chgData name="Rubeka Kiran (2242622)" userId="S::2242622@student.uwtsd.ac.uk::2fb7f6fc-8a5c-4714-a2b1-afbd01fb9f44" providerId="AD" clId="Web-{28AFE2CB-1999-BDCE-A5E0-7E4C6E5A3EFF}" dt="2026-06-26T00:24:11.186" v="1212"/>
          <ac:spMkLst>
            <pc:docMk/>
            <pc:sldMk cId="446225111" sldId="267"/>
            <ac:spMk id="35" creationId="{BA3D150B-ADB5-401D-8304-C7845A109595}"/>
          </ac:spMkLst>
        </pc:spChg>
        <pc:spChg chg="add">
          <ac:chgData name="Rubeka Kiran (2242622)" userId="S::2242622@student.uwtsd.ac.uk::2fb7f6fc-8a5c-4714-a2b1-afbd01fb9f44" providerId="AD" clId="Web-{28AFE2CB-1999-BDCE-A5E0-7E4C6E5A3EFF}" dt="2026-06-26T00:24:11.186" v="1212"/>
          <ac:spMkLst>
            <pc:docMk/>
            <pc:sldMk cId="446225111" sldId="267"/>
            <ac:spMk id="37" creationId="{ACD3AB31-A71C-4414-BA05-CF667CBA34D2}"/>
          </ac:spMkLst>
        </pc:spChg>
        <pc:picChg chg="add mod">
          <ac:chgData name="Rubeka Kiran (2242622)" userId="S::2242622@student.uwtsd.ac.uk::2fb7f6fc-8a5c-4714-a2b1-afbd01fb9f44" providerId="AD" clId="Web-{28AFE2CB-1999-BDCE-A5E0-7E4C6E5A3EFF}" dt="2026-06-26T00:24:11.186" v="1212"/>
          <ac:picMkLst>
            <pc:docMk/>
            <pc:sldMk cId="446225111" sldId="267"/>
            <ac:picMk id="4" creationId="{13D7F879-39BB-9BDB-F9C0-FAD3B2EA8F46}"/>
          </ac:picMkLst>
        </pc:picChg>
      </pc:sldChg>
      <pc:sldChg chg="addSp delSp modSp new mod setBg">
        <pc:chgData name="Rubeka Kiran (2242622)" userId="S::2242622@student.uwtsd.ac.uk::2fb7f6fc-8a5c-4714-a2b1-afbd01fb9f44" providerId="AD" clId="Web-{28AFE2CB-1999-BDCE-A5E0-7E4C6E5A3EFF}" dt="2026-06-27T20:55:05.765" v="3075" actId="20577"/>
        <pc:sldMkLst>
          <pc:docMk/>
          <pc:sldMk cId="4026216719" sldId="268"/>
        </pc:sldMkLst>
        <pc:spChg chg="mod">
          <ac:chgData name="Rubeka Kiran (2242622)" userId="S::2242622@student.uwtsd.ac.uk::2fb7f6fc-8a5c-4714-a2b1-afbd01fb9f44" providerId="AD" clId="Web-{28AFE2CB-1999-BDCE-A5E0-7E4C6E5A3EFF}" dt="2026-06-27T00:24:50.979" v="2411"/>
          <ac:spMkLst>
            <pc:docMk/>
            <pc:sldMk cId="4026216719" sldId="268"/>
            <ac:spMk id="2" creationId="{48DE898C-C8D6-F697-8B02-786DEBC05D04}"/>
          </ac:spMkLst>
        </pc:spChg>
        <pc:spChg chg="mod">
          <ac:chgData name="Rubeka Kiran (2242622)" userId="S::2242622@student.uwtsd.ac.uk::2fb7f6fc-8a5c-4714-a2b1-afbd01fb9f44" providerId="AD" clId="Web-{28AFE2CB-1999-BDCE-A5E0-7E4C6E5A3EFF}" dt="2026-06-27T20:55:05.765" v="3075" actId="20577"/>
          <ac:spMkLst>
            <pc:docMk/>
            <pc:sldMk cId="4026216719" sldId="268"/>
            <ac:spMk id="3" creationId="{0C3ED2D2-C078-6F5A-DFC3-C336F3171426}"/>
          </ac:spMkLst>
        </pc:spChg>
        <pc:spChg chg="add del">
          <ac:chgData name="Rubeka Kiran (2242622)" userId="S::2242622@student.uwtsd.ac.uk::2fb7f6fc-8a5c-4714-a2b1-afbd01fb9f44" providerId="AD" clId="Web-{28AFE2CB-1999-BDCE-A5E0-7E4C6E5A3EFF}" dt="2026-06-27T00:24:13.008" v="2406"/>
          <ac:spMkLst>
            <pc:docMk/>
            <pc:sldMk cId="4026216719" sldId="268"/>
            <ac:spMk id="8" creationId="{081EA652-8C6A-4E69-BEB9-170809474553}"/>
          </ac:spMkLst>
        </pc:spChg>
        <pc:spChg chg="add del">
          <ac:chgData name="Rubeka Kiran (2242622)" userId="S::2242622@student.uwtsd.ac.uk::2fb7f6fc-8a5c-4714-a2b1-afbd01fb9f44" providerId="AD" clId="Web-{28AFE2CB-1999-BDCE-A5E0-7E4C6E5A3EFF}" dt="2026-06-27T00:24:13.008" v="2406"/>
          <ac:spMkLst>
            <pc:docMk/>
            <pc:sldMk cId="4026216719" sldId="268"/>
            <ac:spMk id="10" creationId="{5298780A-33B9-4EA2-8F67-DE68AD62841B}"/>
          </ac:spMkLst>
        </pc:spChg>
        <pc:spChg chg="add del">
          <ac:chgData name="Rubeka Kiran (2242622)" userId="S::2242622@student.uwtsd.ac.uk::2fb7f6fc-8a5c-4714-a2b1-afbd01fb9f44" providerId="AD" clId="Web-{28AFE2CB-1999-BDCE-A5E0-7E4C6E5A3EFF}" dt="2026-06-27T00:24:13.008" v="2406"/>
          <ac:spMkLst>
            <pc:docMk/>
            <pc:sldMk cId="4026216719" sldId="268"/>
            <ac:spMk id="12" creationId="{7F488E8B-4E1E-4402-8935-D4E6C02615C7}"/>
          </ac:spMkLst>
        </pc:spChg>
        <pc:spChg chg="add del">
          <ac:chgData name="Rubeka Kiran (2242622)" userId="S::2242622@student.uwtsd.ac.uk::2fb7f6fc-8a5c-4714-a2b1-afbd01fb9f44" providerId="AD" clId="Web-{28AFE2CB-1999-BDCE-A5E0-7E4C6E5A3EFF}" dt="2026-06-27T00:24:33.275" v="2408"/>
          <ac:spMkLst>
            <pc:docMk/>
            <pc:sldMk cId="4026216719" sldId="268"/>
            <ac:spMk id="14" creationId="{375E0459-6403-40CD-989D-56A4407CA12E}"/>
          </ac:spMkLst>
        </pc:spChg>
        <pc:spChg chg="add del">
          <ac:chgData name="Rubeka Kiran (2242622)" userId="S::2242622@student.uwtsd.ac.uk::2fb7f6fc-8a5c-4714-a2b1-afbd01fb9f44" providerId="AD" clId="Web-{28AFE2CB-1999-BDCE-A5E0-7E4C6E5A3EFF}" dt="2026-06-27T00:24:33.275" v="2408"/>
          <ac:spMkLst>
            <pc:docMk/>
            <pc:sldMk cId="4026216719" sldId="268"/>
            <ac:spMk id="15" creationId="{1B15ED52-F352-441B-82BF-E0EA34836D08}"/>
          </ac:spMkLst>
        </pc:spChg>
        <pc:spChg chg="add del">
          <ac:chgData name="Rubeka Kiran (2242622)" userId="S::2242622@student.uwtsd.ac.uk::2fb7f6fc-8a5c-4714-a2b1-afbd01fb9f44" providerId="AD" clId="Web-{28AFE2CB-1999-BDCE-A5E0-7E4C6E5A3EFF}" dt="2026-06-27T00:24:33.275" v="2408"/>
          <ac:spMkLst>
            <pc:docMk/>
            <pc:sldMk cId="4026216719" sldId="268"/>
            <ac:spMk id="16" creationId="{53E5B1A8-3AC9-4BD1-9BBC-78CA94F2D1BA}"/>
          </ac:spMkLst>
        </pc:spChg>
        <pc:spChg chg="add del">
          <ac:chgData name="Rubeka Kiran (2242622)" userId="S::2242622@student.uwtsd.ac.uk::2fb7f6fc-8a5c-4714-a2b1-afbd01fb9f44" providerId="AD" clId="Web-{28AFE2CB-1999-BDCE-A5E0-7E4C6E5A3EFF}" dt="2026-06-27T00:24:33.275" v="2408"/>
          <ac:spMkLst>
            <pc:docMk/>
            <pc:sldMk cId="4026216719" sldId="268"/>
            <ac:spMk id="17" creationId="{3B2E3793-BFE6-45A2-9B7B-E18844431C99}"/>
          </ac:spMkLst>
        </pc:spChg>
        <pc:spChg chg="add del">
          <ac:chgData name="Rubeka Kiran (2242622)" userId="S::2242622@student.uwtsd.ac.uk::2fb7f6fc-8a5c-4714-a2b1-afbd01fb9f44" providerId="AD" clId="Web-{28AFE2CB-1999-BDCE-A5E0-7E4C6E5A3EFF}" dt="2026-06-27T00:24:33.275" v="2408"/>
          <ac:spMkLst>
            <pc:docMk/>
            <pc:sldMk cId="4026216719" sldId="268"/>
            <ac:spMk id="18" creationId="{BC4C4868-CB8F-4AF9-9CDB-8108F2C19B67}"/>
          </ac:spMkLst>
        </pc:spChg>
        <pc:spChg chg="add del">
          <ac:chgData name="Rubeka Kiran (2242622)" userId="S::2242622@student.uwtsd.ac.uk::2fb7f6fc-8a5c-4714-a2b1-afbd01fb9f44" providerId="AD" clId="Web-{28AFE2CB-1999-BDCE-A5E0-7E4C6E5A3EFF}" dt="2026-06-27T00:24:50.963" v="2410"/>
          <ac:spMkLst>
            <pc:docMk/>
            <pc:sldMk cId="4026216719" sldId="268"/>
            <ac:spMk id="20" creationId="{84697CDA-BDB7-4883-B48B-1D4EDB2F0E93}"/>
          </ac:spMkLst>
        </pc:spChg>
        <pc:spChg chg="add del">
          <ac:chgData name="Rubeka Kiran (2242622)" userId="S::2242622@student.uwtsd.ac.uk::2fb7f6fc-8a5c-4714-a2b1-afbd01fb9f44" providerId="AD" clId="Web-{28AFE2CB-1999-BDCE-A5E0-7E4C6E5A3EFF}" dt="2026-06-27T00:24:50.963" v="2410"/>
          <ac:spMkLst>
            <pc:docMk/>
            <pc:sldMk cId="4026216719" sldId="268"/>
            <ac:spMk id="21" creationId="{6295B176-FA0E-4B6A-A190-5E2E82BEA57A}"/>
          </ac:spMkLst>
        </pc:spChg>
        <pc:spChg chg="add del">
          <ac:chgData name="Rubeka Kiran (2242622)" userId="S::2242622@student.uwtsd.ac.uk::2fb7f6fc-8a5c-4714-a2b1-afbd01fb9f44" providerId="AD" clId="Web-{28AFE2CB-1999-BDCE-A5E0-7E4C6E5A3EFF}" dt="2026-06-27T00:24:50.963" v="2410"/>
          <ac:spMkLst>
            <pc:docMk/>
            <pc:sldMk cId="4026216719" sldId="268"/>
            <ac:spMk id="22" creationId="{48F779DE-4744-42D6-9C74-33EC94460CCC}"/>
          </ac:spMkLst>
        </pc:spChg>
        <pc:spChg chg="add">
          <ac:chgData name="Rubeka Kiran (2242622)" userId="S::2242622@student.uwtsd.ac.uk::2fb7f6fc-8a5c-4714-a2b1-afbd01fb9f44" providerId="AD" clId="Web-{28AFE2CB-1999-BDCE-A5E0-7E4C6E5A3EFF}" dt="2026-06-27T00:24:50.979" v="2411"/>
          <ac:spMkLst>
            <pc:docMk/>
            <pc:sldMk cId="4026216719" sldId="268"/>
            <ac:spMk id="24" creationId="{1B15ED52-F352-441B-82BF-E0EA34836D08}"/>
          </ac:spMkLst>
        </pc:spChg>
        <pc:spChg chg="add">
          <ac:chgData name="Rubeka Kiran (2242622)" userId="S::2242622@student.uwtsd.ac.uk::2fb7f6fc-8a5c-4714-a2b1-afbd01fb9f44" providerId="AD" clId="Web-{28AFE2CB-1999-BDCE-A5E0-7E4C6E5A3EFF}" dt="2026-06-27T00:24:50.979" v="2411"/>
          <ac:spMkLst>
            <pc:docMk/>
            <pc:sldMk cId="4026216719" sldId="268"/>
            <ac:spMk id="25" creationId="{3B2E3793-BFE6-45A2-9B7B-E18844431C99}"/>
          </ac:spMkLst>
        </pc:spChg>
        <pc:spChg chg="add">
          <ac:chgData name="Rubeka Kiran (2242622)" userId="S::2242622@student.uwtsd.ac.uk::2fb7f6fc-8a5c-4714-a2b1-afbd01fb9f44" providerId="AD" clId="Web-{28AFE2CB-1999-BDCE-A5E0-7E4C6E5A3EFF}" dt="2026-06-27T00:24:50.979" v="2411"/>
          <ac:spMkLst>
            <pc:docMk/>
            <pc:sldMk cId="4026216719" sldId="268"/>
            <ac:spMk id="26" creationId="{BC4C4868-CB8F-4AF9-9CDB-8108F2C19B67}"/>
          </ac:spMkLst>
        </pc:spChg>
        <pc:spChg chg="add">
          <ac:chgData name="Rubeka Kiran (2242622)" userId="S::2242622@student.uwtsd.ac.uk::2fb7f6fc-8a5c-4714-a2b1-afbd01fb9f44" providerId="AD" clId="Web-{28AFE2CB-1999-BDCE-A5E0-7E4C6E5A3EFF}" dt="2026-06-27T00:24:50.979" v="2411"/>
          <ac:spMkLst>
            <pc:docMk/>
            <pc:sldMk cId="4026216719" sldId="268"/>
            <ac:spMk id="27" creationId="{375E0459-6403-40CD-989D-56A4407CA12E}"/>
          </ac:spMkLst>
        </pc:spChg>
        <pc:spChg chg="add">
          <ac:chgData name="Rubeka Kiran (2242622)" userId="S::2242622@student.uwtsd.ac.uk::2fb7f6fc-8a5c-4714-a2b1-afbd01fb9f44" providerId="AD" clId="Web-{28AFE2CB-1999-BDCE-A5E0-7E4C6E5A3EFF}" dt="2026-06-27T00:24:50.979" v="2411"/>
          <ac:spMkLst>
            <pc:docMk/>
            <pc:sldMk cId="4026216719" sldId="268"/>
            <ac:spMk id="28" creationId="{53E5B1A8-3AC9-4BD1-9BBC-78CA94F2D1BA}"/>
          </ac:spMkLst>
        </pc:spChg>
      </pc:sldChg>
      <pc:sldChg chg="delSp modSp new">
        <pc:chgData name="Rubeka Kiran (2242622)" userId="S::2242622@student.uwtsd.ac.uk::2fb7f6fc-8a5c-4714-a2b1-afbd01fb9f44" providerId="AD" clId="Web-{28AFE2CB-1999-BDCE-A5E0-7E4C6E5A3EFF}" dt="2026-06-27T01:03:53.344" v="2650" actId="20577"/>
        <pc:sldMkLst>
          <pc:docMk/>
          <pc:sldMk cId="890719174" sldId="269"/>
        </pc:sldMkLst>
        <pc:spChg chg="mod">
          <ac:chgData name="Rubeka Kiran (2242622)" userId="S::2242622@student.uwtsd.ac.uk::2fb7f6fc-8a5c-4714-a2b1-afbd01fb9f44" providerId="AD" clId="Web-{28AFE2CB-1999-BDCE-A5E0-7E4C6E5A3EFF}" dt="2026-06-27T01:03:53.344" v="2650" actId="20577"/>
          <ac:spMkLst>
            <pc:docMk/>
            <pc:sldMk cId="890719174" sldId="269"/>
            <ac:spMk id="3" creationId="{947533C3-CA1B-50AF-191C-818B517802A7}"/>
          </ac:spMkLst>
        </pc:spChg>
      </pc:sldChg>
      <pc:sldChg chg="addSp delSp modSp new mod setBg">
        <pc:chgData name="Rubeka Kiran (2242622)" userId="S::2242622@student.uwtsd.ac.uk::2fb7f6fc-8a5c-4714-a2b1-afbd01fb9f44" providerId="AD" clId="Web-{28AFE2CB-1999-BDCE-A5E0-7E4C6E5A3EFF}" dt="2026-06-27T20:56:57.925" v="3083"/>
        <pc:sldMkLst>
          <pc:docMk/>
          <pc:sldMk cId="3754062612" sldId="270"/>
        </pc:sldMkLst>
        <pc:spChg chg="mod">
          <ac:chgData name="Rubeka Kiran (2242622)" userId="S::2242622@student.uwtsd.ac.uk::2fb7f6fc-8a5c-4714-a2b1-afbd01fb9f44" providerId="AD" clId="Web-{28AFE2CB-1999-BDCE-A5E0-7E4C6E5A3EFF}" dt="2026-06-27T20:56:57.925" v="3083"/>
          <ac:spMkLst>
            <pc:docMk/>
            <pc:sldMk cId="3754062612" sldId="270"/>
            <ac:spMk id="2" creationId="{5D747944-CCEC-5D3F-A24B-C0D14BF4A474}"/>
          </ac:spMkLst>
        </pc:spChg>
        <pc:spChg chg="mod">
          <ac:chgData name="Rubeka Kiran (2242622)" userId="S::2242622@student.uwtsd.ac.uk::2fb7f6fc-8a5c-4714-a2b1-afbd01fb9f44" providerId="AD" clId="Web-{28AFE2CB-1999-BDCE-A5E0-7E4C6E5A3EFF}" dt="2026-06-27T20:56:57.925" v="3083"/>
          <ac:spMkLst>
            <pc:docMk/>
            <pc:sldMk cId="3754062612" sldId="270"/>
            <ac:spMk id="3" creationId="{BD8EEF26-5561-29D3-1E06-7A208B38CE54}"/>
          </ac:spMkLst>
        </pc:spChg>
        <pc:spChg chg="add del">
          <ac:chgData name="Rubeka Kiran (2242622)" userId="S::2242622@student.uwtsd.ac.uk::2fb7f6fc-8a5c-4714-a2b1-afbd01fb9f44" providerId="AD" clId="Web-{28AFE2CB-1999-BDCE-A5E0-7E4C6E5A3EFF}" dt="2026-06-27T20:56:57.925" v="3083"/>
          <ac:spMkLst>
            <pc:docMk/>
            <pc:sldMk cId="3754062612" sldId="270"/>
            <ac:spMk id="8" creationId="{70DFC902-7D23-471A-B557-B6B6917D7A0D}"/>
          </ac:spMkLst>
        </pc:spChg>
        <pc:spChg chg="add del">
          <ac:chgData name="Rubeka Kiran (2242622)" userId="S::2242622@student.uwtsd.ac.uk::2fb7f6fc-8a5c-4714-a2b1-afbd01fb9f44" providerId="AD" clId="Web-{28AFE2CB-1999-BDCE-A5E0-7E4C6E5A3EFF}" dt="2026-06-27T20:56:57.925" v="3083"/>
          <ac:spMkLst>
            <pc:docMk/>
            <pc:sldMk cId="3754062612" sldId="270"/>
            <ac:spMk id="10" creationId="{A55D5633-D557-4DCA-982C-FF36EB7A1C00}"/>
          </ac:spMkLst>
        </pc:spChg>
        <pc:spChg chg="add del">
          <ac:chgData name="Rubeka Kiran (2242622)" userId="S::2242622@student.uwtsd.ac.uk::2fb7f6fc-8a5c-4714-a2b1-afbd01fb9f44" providerId="AD" clId="Web-{28AFE2CB-1999-BDCE-A5E0-7E4C6E5A3EFF}" dt="2026-06-27T20:56:57.925" v="3083"/>
          <ac:spMkLst>
            <pc:docMk/>
            <pc:sldMk cId="3754062612" sldId="270"/>
            <ac:spMk id="12" creationId="{450D3AD2-FA80-415F-A9CE-54D884561CD7}"/>
          </ac:spMkLst>
        </pc:spChg>
        <pc:spChg chg="add">
          <ac:chgData name="Rubeka Kiran (2242622)" userId="S::2242622@student.uwtsd.ac.uk::2fb7f6fc-8a5c-4714-a2b1-afbd01fb9f44" providerId="AD" clId="Web-{28AFE2CB-1999-BDCE-A5E0-7E4C6E5A3EFF}" dt="2026-06-27T20:56:57.925" v="3083"/>
          <ac:spMkLst>
            <pc:docMk/>
            <pc:sldMk cId="3754062612" sldId="270"/>
            <ac:spMk id="17" creationId="{1B15ED52-F352-441B-82BF-E0EA34836D08}"/>
          </ac:spMkLst>
        </pc:spChg>
        <pc:spChg chg="add">
          <ac:chgData name="Rubeka Kiran (2242622)" userId="S::2242622@student.uwtsd.ac.uk::2fb7f6fc-8a5c-4714-a2b1-afbd01fb9f44" providerId="AD" clId="Web-{28AFE2CB-1999-BDCE-A5E0-7E4C6E5A3EFF}" dt="2026-06-27T20:56:57.925" v="3083"/>
          <ac:spMkLst>
            <pc:docMk/>
            <pc:sldMk cId="3754062612" sldId="270"/>
            <ac:spMk id="19" creationId="{3B2E3793-BFE6-45A2-9B7B-E18844431C99}"/>
          </ac:spMkLst>
        </pc:spChg>
        <pc:spChg chg="add">
          <ac:chgData name="Rubeka Kiran (2242622)" userId="S::2242622@student.uwtsd.ac.uk::2fb7f6fc-8a5c-4714-a2b1-afbd01fb9f44" providerId="AD" clId="Web-{28AFE2CB-1999-BDCE-A5E0-7E4C6E5A3EFF}" dt="2026-06-27T20:56:57.925" v="3083"/>
          <ac:spMkLst>
            <pc:docMk/>
            <pc:sldMk cId="3754062612" sldId="270"/>
            <ac:spMk id="21" creationId="{BC4C4868-CB8F-4AF9-9CDB-8108F2C19B67}"/>
          </ac:spMkLst>
        </pc:spChg>
        <pc:spChg chg="add">
          <ac:chgData name="Rubeka Kiran (2242622)" userId="S::2242622@student.uwtsd.ac.uk::2fb7f6fc-8a5c-4714-a2b1-afbd01fb9f44" providerId="AD" clId="Web-{28AFE2CB-1999-BDCE-A5E0-7E4C6E5A3EFF}" dt="2026-06-27T20:56:57.925" v="3083"/>
          <ac:spMkLst>
            <pc:docMk/>
            <pc:sldMk cId="3754062612" sldId="270"/>
            <ac:spMk id="23" creationId="{375E0459-6403-40CD-989D-56A4407CA12E}"/>
          </ac:spMkLst>
        </pc:spChg>
        <pc:spChg chg="add">
          <ac:chgData name="Rubeka Kiran (2242622)" userId="S::2242622@student.uwtsd.ac.uk::2fb7f6fc-8a5c-4714-a2b1-afbd01fb9f44" providerId="AD" clId="Web-{28AFE2CB-1999-BDCE-A5E0-7E4C6E5A3EFF}" dt="2026-06-27T20:56:57.925" v="3083"/>
          <ac:spMkLst>
            <pc:docMk/>
            <pc:sldMk cId="3754062612" sldId="270"/>
            <ac:spMk id="25" creationId="{53E5B1A8-3AC9-4BD1-9BBC-78CA94F2D1BA}"/>
          </ac:spMkLst>
        </pc:spChg>
      </pc:sldChg>
      <pc:sldChg chg="modSp new">
        <pc:chgData name="Rubeka Kiran (2242622)" userId="S::2242622@student.uwtsd.ac.uk::2fb7f6fc-8a5c-4714-a2b1-afbd01fb9f44" providerId="AD" clId="Web-{28AFE2CB-1999-BDCE-A5E0-7E4C6E5A3EFF}" dt="2026-06-27T10:53:12.361" v="2817" actId="20577"/>
        <pc:sldMkLst>
          <pc:docMk/>
          <pc:sldMk cId="2433995237" sldId="271"/>
        </pc:sldMkLst>
        <pc:spChg chg="mod">
          <ac:chgData name="Rubeka Kiran (2242622)" userId="S::2242622@student.uwtsd.ac.uk::2fb7f6fc-8a5c-4714-a2b1-afbd01fb9f44" providerId="AD" clId="Web-{28AFE2CB-1999-BDCE-A5E0-7E4C6E5A3EFF}" dt="2026-06-27T10:53:12.361" v="2817" actId="20577"/>
          <ac:spMkLst>
            <pc:docMk/>
            <pc:sldMk cId="2433995237" sldId="271"/>
            <ac:spMk id="3" creationId="{AB692164-176F-8582-DCAE-D0B1DA8EF9C5}"/>
          </ac:spMkLst>
        </pc:spChg>
      </pc:sldChg>
      <pc:sldChg chg="modSp new">
        <pc:chgData name="Rubeka Kiran (2242622)" userId="S::2242622@student.uwtsd.ac.uk::2fb7f6fc-8a5c-4714-a2b1-afbd01fb9f44" providerId="AD" clId="Web-{28AFE2CB-1999-BDCE-A5E0-7E4C6E5A3EFF}" dt="2026-06-27T20:49:23.802" v="3044" actId="20577"/>
        <pc:sldMkLst>
          <pc:docMk/>
          <pc:sldMk cId="4269039486" sldId="272"/>
        </pc:sldMkLst>
        <pc:spChg chg="mod">
          <ac:chgData name="Rubeka Kiran (2242622)" userId="S::2242622@student.uwtsd.ac.uk::2fb7f6fc-8a5c-4714-a2b1-afbd01fb9f44" providerId="AD" clId="Web-{28AFE2CB-1999-BDCE-A5E0-7E4C6E5A3EFF}" dt="2026-06-27T20:49:23.802" v="3044" actId="20577"/>
          <ac:spMkLst>
            <pc:docMk/>
            <pc:sldMk cId="4269039486" sldId="272"/>
            <ac:spMk id="3" creationId="{614B8FDD-B8D1-F71D-23BB-056D8CFF3E25}"/>
          </ac:spMkLst>
        </pc:spChg>
      </pc:sldChg>
      <pc:sldChg chg="modSp new">
        <pc:chgData name="Rubeka Kiran (2242622)" userId="S::2242622@student.uwtsd.ac.uk::2fb7f6fc-8a5c-4714-a2b1-afbd01fb9f44" providerId="AD" clId="Web-{28AFE2CB-1999-BDCE-A5E0-7E4C6E5A3EFF}" dt="2026-06-27T21:06:54.256" v="3098" actId="20577"/>
        <pc:sldMkLst>
          <pc:docMk/>
          <pc:sldMk cId="3892816767" sldId="273"/>
        </pc:sldMkLst>
        <pc:spChg chg="mod">
          <ac:chgData name="Rubeka Kiran (2242622)" userId="S::2242622@student.uwtsd.ac.uk::2fb7f6fc-8a5c-4714-a2b1-afbd01fb9f44" providerId="AD" clId="Web-{28AFE2CB-1999-BDCE-A5E0-7E4C6E5A3EFF}" dt="2026-06-27T20:57:50.005" v="3086" actId="20577"/>
          <ac:spMkLst>
            <pc:docMk/>
            <pc:sldMk cId="3892816767" sldId="273"/>
            <ac:spMk id="2" creationId="{E7905465-94D4-FE50-A3E8-2199CA3BD80F}"/>
          </ac:spMkLst>
        </pc:spChg>
        <pc:spChg chg="mod">
          <ac:chgData name="Rubeka Kiran (2242622)" userId="S::2242622@student.uwtsd.ac.uk::2fb7f6fc-8a5c-4714-a2b1-afbd01fb9f44" providerId="AD" clId="Web-{28AFE2CB-1999-BDCE-A5E0-7E4C6E5A3EFF}" dt="2026-06-27T21:06:54.256" v="3098" actId="20577"/>
          <ac:spMkLst>
            <pc:docMk/>
            <pc:sldMk cId="3892816767" sldId="273"/>
            <ac:spMk id="3" creationId="{E02E2942-98A2-D714-3CDD-00869B3BFB27}"/>
          </ac:spMkLst>
        </pc:spChg>
      </pc:sldChg>
    </pc:docChg>
  </pc:docChgLst>
  <pc:docChgLst>
    <pc:chgData name="Rubeka Kiran (2242622)" userId="S::2242622@student.uwtsd.ac.uk::2fb7f6fc-8a5c-4714-a2b1-afbd01fb9f44" providerId="AD" clId="Web-{5184E36E-570E-4C16-EECB-B3C94F48DC08}"/>
    <pc:docChg chg="addSld modSld">
      <pc:chgData name="Rubeka Kiran (2242622)" userId="S::2242622@student.uwtsd.ac.uk::2fb7f6fc-8a5c-4714-a2b1-afbd01fb9f44" providerId="AD" clId="Web-{5184E36E-570E-4C16-EECB-B3C94F48DC08}" dt="2026-06-27T23:33:20.554" v="289"/>
      <pc:docMkLst>
        <pc:docMk/>
      </pc:docMkLst>
      <pc:sldChg chg="modSp">
        <pc:chgData name="Rubeka Kiran (2242622)" userId="S::2242622@student.uwtsd.ac.uk::2fb7f6fc-8a5c-4714-a2b1-afbd01fb9f44" providerId="AD" clId="Web-{5184E36E-570E-4C16-EECB-B3C94F48DC08}" dt="2026-06-27T23:08:01.378" v="136" actId="20577"/>
        <pc:sldMkLst>
          <pc:docMk/>
          <pc:sldMk cId="424704475" sldId="259"/>
        </pc:sldMkLst>
        <pc:spChg chg="mod">
          <ac:chgData name="Rubeka Kiran (2242622)" userId="S::2242622@student.uwtsd.ac.uk::2fb7f6fc-8a5c-4714-a2b1-afbd01fb9f44" providerId="AD" clId="Web-{5184E36E-570E-4C16-EECB-B3C94F48DC08}" dt="2026-06-27T23:08:01.378" v="136" actId="20577"/>
          <ac:spMkLst>
            <pc:docMk/>
            <pc:sldMk cId="424704475" sldId="259"/>
            <ac:spMk id="3" creationId="{C55FD278-61BA-46CE-11F7-1D107C5F2F82}"/>
          </ac:spMkLst>
        </pc:spChg>
      </pc:sldChg>
      <pc:sldChg chg="modSp">
        <pc:chgData name="Rubeka Kiran (2242622)" userId="S::2242622@student.uwtsd.ac.uk::2fb7f6fc-8a5c-4714-a2b1-afbd01fb9f44" providerId="AD" clId="Web-{5184E36E-570E-4C16-EECB-B3C94F48DC08}" dt="2026-06-27T22:52:35.355" v="23" actId="20577"/>
        <pc:sldMkLst>
          <pc:docMk/>
          <pc:sldMk cId="890719174" sldId="269"/>
        </pc:sldMkLst>
        <pc:spChg chg="mod">
          <ac:chgData name="Rubeka Kiran (2242622)" userId="S::2242622@student.uwtsd.ac.uk::2fb7f6fc-8a5c-4714-a2b1-afbd01fb9f44" providerId="AD" clId="Web-{5184E36E-570E-4C16-EECB-B3C94F48DC08}" dt="2026-06-27T22:52:35.355" v="23" actId="20577"/>
          <ac:spMkLst>
            <pc:docMk/>
            <pc:sldMk cId="890719174" sldId="269"/>
            <ac:spMk id="3" creationId="{947533C3-CA1B-50AF-191C-818B517802A7}"/>
          </ac:spMkLst>
        </pc:spChg>
      </pc:sldChg>
      <pc:sldChg chg="modSp">
        <pc:chgData name="Rubeka Kiran (2242622)" userId="S::2242622@student.uwtsd.ac.uk::2fb7f6fc-8a5c-4714-a2b1-afbd01fb9f44" providerId="AD" clId="Web-{5184E36E-570E-4C16-EECB-B3C94F48DC08}" dt="2026-06-27T23:23:07.855" v="219" actId="20577"/>
        <pc:sldMkLst>
          <pc:docMk/>
          <pc:sldMk cId="4269039486" sldId="272"/>
        </pc:sldMkLst>
        <pc:spChg chg="mod">
          <ac:chgData name="Rubeka Kiran (2242622)" userId="S::2242622@student.uwtsd.ac.uk::2fb7f6fc-8a5c-4714-a2b1-afbd01fb9f44" providerId="AD" clId="Web-{5184E36E-570E-4C16-EECB-B3C94F48DC08}" dt="2026-06-27T23:23:07.855" v="219" actId="20577"/>
          <ac:spMkLst>
            <pc:docMk/>
            <pc:sldMk cId="4269039486" sldId="272"/>
            <ac:spMk id="3" creationId="{614B8FDD-B8D1-F71D-23BB-056D8CFF3E25}"/>
          </ac:spMkLst>
        </pc:spChg>
      </pc:sldChg>
      <pc:sldChg chg="addSp delSp modSp">
        <pc:chgData name="Rubeka Kiran (2242622)" userId="S::2242622@student.uwtsd.ac.uk::2fb7f6fc-8a5c-4714-a2b1-afbd01fb9f44" providerId="AD" clId="Web-{5184E36E-570E-4C16-EECB-B3C94F48DC08}" dt="2026-06-27T22:54:57.391" v="61" actId="20577"/>
        <pc:sldMkLst>
          <pc:docMk/>
          <pc:sldMk cId="3892816767" sldId="273"/>
        </pc:sldMkLst>
        <pc:spChg chg="add del mod">
          <ac:chgData name="Rubeka Kiran (2242622)" userId="S::2242622@student.uwtsd.ac.uk::2fb7f6fc-8a5c-4714-a2b1-afbd01fb9f44" providerId="AD" clId="Web-{5184E36E-570E-4C16-EECB-B3C94F48DC08}" dt="2026-06-27T22:54:10.108" v="50" actId="20577"/>
          <ac:spMkLst>
            <pc:docMk/>
            <pc:sldMk cId="3892816767" sldId="273"/>
            <ac:spMk id="3" creationId="{E02E2942-98A2-D714-3CDD-00869B3BFB27}"/>
          </ac:spMkLst>
        </pc:spChg>
        <pc:spChg chg="mod">
          <ac:chgData name="Rubeka Kiran (2242622)" userId="S::2242622@student.uwtsd.ac.uk::2fb7f6fc-8a5c-4714-a2b1-afbd01fb9f44" providerId="AD" clId="Web-{5184E36E-570E-4C16-EECB-B3C94F48DC08}" dt="2026-06-27T22:53:58.857" v="48" actId="20577"/>
          <ac:spMkLst>
            <pc:docMk/>
            <pc:sldMk cId="3892816767" sldId="273"/>
            <ac:spMk id="4" creationId="{81E8CF6B-B93F-00F5-DC0F-8C63454D7940}"/>
          </ac:spMkLst>
        </pc:spChg>
        <pc:spChg chg="add del mod">
          <ac:chgData name="Rubeka Kiran (2242622)" userId="S::2242622@student.uwtsd.ac.uk::2fb7f6fc-8a5c-4714-a2b1-afbd01fb9f44" providerId="AD" clId="Web-{5184E36E-570E-4C16-EECB-B3C94F48DC08}" dt="2026-06-27T22:53:12.403" v="25"/>
          <ac:spMkLst>
            <pc:docMk/>
            <pc:sldMk cId="3892816767" sldId="273"/>
            <ac:spMk id="14" creationId="{B6B61000-BD5E-74BC-140E-1642C2A2DB09}"/>
          </ac:spMkLst>
        </pc:spChg>
        <pc:graphicFrameChg chg="modGraphic">
          <ac:chgData name="Rubeka Kiran (2242622)" userId="S::2242622@student.uwtsd.ac.uk::2fb7f6fc-8a5c-4714-a2b1-afbd01fb9f44" providerId="AD" clId="Web-{5184E36E-570E-4C16-EECB-B3C94F48DC08}" dt="2026-06-27T22:54:57.391" v="61" actId="20577"/>
          <ac:graphicFrameMkLst>
            <pc:docMk/>
            <pc:sldMk cId="3892816767" sldId="273"/>
            <ac:graphicFrameMk id="5" creationId="{03131DF7-91B8-134F-2DF0-8BEFC50DFAB3}"/>
          </ac:graphicFrameMkLst>
        </pc:graphicFrameChg>
      </pc:sldChg>
      <pc:sldChg chg="addSp delSp modSp new mod setBg">
        <pc:chgData name="Rubeka Kiran (2242622)" userId="S::2242622@student.uwtsd.ac.uk::2fb7f6fc-8a5c-4714-a2b1-afbd01fb9f44" providerId="AD" clId="Web-{5184E36E-570E-4C16-EECB-B3C94F48DC08}" dt="2026-06-27T23:33:20.554" v="289"/>
        <pc:sldMkLst>
          <pc:docMk/>
          <pc:sldMk cId="566592650" sldId="274"/>
        </pc:sldMkLst>
        <pc:spChg chg="mod">
          <ac:chgData name="Rubeka Kiran (2242622)" userId="S::2242622@student.uwtsd.ac.uk::2fb7f6fc-8a5c-4714-a2b1-afbd01fb9f44" providerId="AD" clId="Web-{5184E36E-570E-4C16-EECB-B3C94F48DC08}" dt="2026-06-27T23:33:20.554" v="289"/>
          <ac:spMkLst>
            <pc:docMk/>
            <pc:sldMk cId="566592650" sldId="274"/>
            <ac:spMk id="2" creationId="{D6FF0B0F-D605-3B03-6E0B-7BE3B8CC37F2}"/>
          </ac:spMkLst>
        </pc:spChg>
        <pc:spChg chg="mod">
          <ac:chgData name="Rubeka Kiran (2242622)" userId="S::2242622@student.uwtsd.ac.uk::2fb7f6fc-8a5c-4714-a2b1-afbd01fb9f44" providerId="AD" clId="Web-{5184E36E-570E-4C16-EECB-B3C94F48DC08}" dt="2026-06-27T23:33:20.554" v="289"/>
          <ac:spMkLst>
            <pc:docMk/>
            <pc:sldMk cId="566592650" sldId="274"/>
            <ac:spMk id="3" creationId="{DFD1619B-8024-FF8D-B814-DBB9D11D6AA0}"/>
          </ac:spMkLst>
        </pc:spChg>
        <pc:spChg chg="add">
          <ac:chgData name="Rubeka Kiran (2242622)" userId="S::2242622@student.uwtsd.ac.uk::2fb7f6fc-8a5c-4714-a2b1-afbd01fb9f44" providerId="AD" clId="Web-{5184E36E-570E-4C16-EECB-B3C94F48DC08}" dt="2026-06-27T23:33:20.554" v="289"/>
          <ac:spMkLst>
            <pc:docMk/>
            <pc:sldMk cId="566592650" sldId="274"/>
            <ac:spMk id="8" creationId="{1BB867FF-FC45-48F7-8104-F89BE54909F1}"/>
          </ac:spMkLst>
        </pc:spChg>
        <pc:spChg chg="add del">
          <ac:chgData name="Rubeka Kiran (2242622)" userId="S::2242622@student.uwtsd.ac.uk::2fb7f6fc-8a5c-4714-a2b1-afbd01fb9f44" providerId="AD" clId="Web-{5184E36E-570E-4C16-EECB-B3C94F48DC08}" dt="2026-06-27T23:33:20.538" v="288"/>
          <ac:spMkLst>
            <pc:docMk/>
            <pc:sldMk cId="566592650" sldId="274"/>
            <ac:spMk id="9" creationId="{C0763A76-9F1C-4FC5-82B7-DD475DA461B2}"/>
          </ac:spMkLst>
        </pc:spChg>
        <pc:spChg chg="add">
          <ac:chgData name="Rubeka Kiran (2242622)" userId="S::2242622@student.uwtsd.ac.uk::2fb7f6fc-8a5c-4714-a2b1-afbd01fb9f44" providerId="AD" clId="Web-{5184E36E-570E-4C16-EECB-B3C94F48DC08}" dt="2026-06-27T23:33:20.554" v="289"/>
          <ac:spMkLst>
            <pc:docMk/>
            <pc:sldMk cId="566592650" sldId="274"/>
            <ac:spMk id="10" creationId="{8BB56887-D0D5-4F0C-9E19-7247EB83C8B7}"/>
          </ac:spMkLst>
        </pc:spChg>
        <pc:spChg chg="add del">
          <ac:chgData name="Rubeka Kiran (2242622)" userId="S::2242622@student.uwtsd.ac.uk::2fb7f6fc-8a5c-4714-a2b1-afbd01fb9f44" providerId="AD" clId="Web-{5184E36E-570E-4C16-EECB-B3C94F48DC08}" dt="2026-06-27T23:33:20.538" v="288"/>
          <ac:spMkLst>
            <pc:docMk/>
            <pc:sldMk cId="566592650" sldId="274"/>
            <ac:spMk id="11" creationId="{E81BF4F6-F2CF-4984-9D14-D6966D92F99F}"/>
          </ac:spMkLst>
        </pc:spChg>
        <pc:spChg chg="add">
          <ac:chgData name="Rubeka Kiran (2242622)" userId="S::2242622@student.uwtsd.ac.uk::2fb7f6fc-8a5c-4714-a2b1-afbd01fb9f44" providerId="AD" clId="Web-{5184E36E-570E-4C16-EECB-B3C94F48DC08}" dt="2026-06-27T23:33:20.554" v="289"/>
          <ac:spMkLst>
            <pc:docMk/>
            <pc:sldMk cId="566592650" sldId="274"/>
            <ac:spMk id="12" creationId="{081E4A58-353D-44AE-B2FC-2A74E2E400F7}"/>
          </ac:spMkLst>
        </pc:spChg>
        <pc:graphicFrameChg chg="add del mod modGraphic">
          <ac:chgData name="Rubeka Kiran (2242622)" userId="S::2242622@student.uwtsd.ac.uk::2fb7f6fc-8a5c-4714-a2b1-afbd01fb9f44" providerId="AD" clId="Web-{5184E36E-570E-4C16-EECB-B3C94F48DC08}" dt="2026-06-27T23:03:57.804" v="85"/>
          <ac:graphicFrameMkLst>
            <pc:docMk/>
            <pc:sldMk cId="566592650" sldId="274"/>
            <ac:graphicFrameMk id="4" creationId="{CDB1D24C-3680-0EA6-7ECD-A8E51E385333}"/>
          </ac:graphicFrameMkLst>
        </pc:graphicFrameChg>
        <pc:picChg chg="add del">
          <ac:chgData name="Rubeka Kiran (2242622)" userId="S::2242622@student.uwtsd.ac.uk::2fb7f6fc-8a5c-4714-a2b1-afbd01fb9f44" providerId="AD" clId="Web-{5184E36E-570E-4C16-EECB-B3C94F48DC08}" dt="2026-06-27T23:33:20.538" v="288"/>
          <ac:picMkLst>
            <pc:docMk/>
            <pc:sldMk cId="566592650" sldId="274"/>
            <ac:picMk id="5" creationId="{3DB8B91E-5871-EDBB-D2A9-8DEBDB999EC9}"/>
          </ac:picMkLst>
        </pc:picChg>
      </pc:sldChg>
    </pc:docChg>
  </pc:docChgLst>
  <pc:docChgLst>
    <pc:chgData name="Rubeka Kiran (2242622)" userId="S::2242622@student.uwtsd.ac.uk::2fb7f6fc-8a5c-4714-a2b1-afbd01fb9f44" providerId="AD" clId="Web-{BC8B6579-F30D-7850-8ECF-3E49C6AE33BC}"/>
    <pc:docChg chg="addSld modSld sldOrd">
      <pc:chgData name="Rubeka Kiran (2242622)" userId="S::2242622@student.uwtsd.ac.uk::2fb7f6fc-8a5c-4714-a2b1-afbd01fb9f44" providerId="AD" clId="Web-{BC8B6579-F30D-7850-8ECF-3E49C6AE33BC}" dt="2026-06-28T09:34:39.950" v="174"/>
      <pc:docMkLst>
        <pc:docMk/>
      </pc:docMkLst>
      <pc:sldChg chg="modSp">
        <pc:chgData name="Rubeka Kiran (2242622)" userId="S::2242622@student.uwtsd.ac.uk::2fb7f6fc-8a5c-4714-a2b1-afbd01fb9f44" providerId="AD" clId="Web-{BC8B6579-F30D-7850-8ECF-3E49C6AE33BC}" dt="2026-06-28T09:17:51.679" v="171" actId="20577"/>
        <pc:sldMkLst>
          <pc:docMk/>
          <pc:sldMk cId="593628019" sldId="258"/>
        </pc:sldMkLst>
        <pc:spChg chg="mod">
          <ac:chgData name="Rubeka Kiran (2242622)" userId="S::2242622@student.uwtsd.ac.uk::2fb7f6fc-8a5c-4714-a2b1-afbd01fb9f44" providerId="AD" clId="Web-{BC8B6579-F30D-7850-8ECF-3E49C6AE33BC}" dt="2026-06-27T23:54:56.224" v="55" actId="20577"/>
          <ac:spMkLst>
            <pc:docMk/>
            <pc:sldMk cId="593628019" sldId="258"/>
            <ac:spMk id="2" creationId="{40B13C9C-5B53-4767-27F1-C194DE22E3D7}"/>
          </ac:spMkLst>
        </pc:spChg>
        <pc:graphicFrameChg chg="mod modGraphic">
          <ac:chgData name="Rubeka Kiran (2242622)" userId="S::2242622@student.uwtsd.ac.uk::2fb7f6fc-8a5c-4714-a2b1-afbd01fb9f44" providerId="AD" clId="Web-{BC8B6579-F30D-7850-8ECF-3E49C6AE33BC}" dt="2026-06-28T09:17:51.679" v="171" actId="20577"/>
          <ac:graphicFrameMkLst>
            <pc:docMk/>
            <pc:sldMk cId="593628019" sldId="258"/>
            <ac:graphicFrameMk id="5" creationId="{13C0F577-F633-D402-66C7-3B7678DD6ACF}"/>
          </ac:graphicFrameMkLst>
        </pc:graphicFrameChg>
      </pc:sldChg>
      <pc:sldChg chg="addSp delSp modSp mod setBg">
        <pc:chgData name="Rubeka Kiran (2242622)" userId="S::2242622@student.uwtsd.ac.uk::2fb7f6fc-8a5c-4714-a2b1-afbd01fb9f44" providerId="AD" clId="Web-{BC8B6579-F30D-7850-8ECF-3E49C6AE33BC}" dt="2026-06-27T23:55:01.677" v="57" actId="20577"/>
        <pc:sldMkLst>
          <pc:docMk/>
          <pc:sldMk cId="1373748951" sldId="260"/>
        </pc:sldMkLst>
        <pc:spChg chg="mod">
          <ac:chgData name="Rubeka Kiran (2242622)" userId="S::2242622@student.uwtsd.ac.uk::2fb7f6fc-8a5c-4714-a2b1-afbd01fb9f44" providerId="AD" clId="Web-{BC8B6579-F30D-7850-8ECF-3E49C6AE33BC}" dt="2026-06-27T23:55:01.677" v="57" actId="20577"/>
          <ac:spMkLst>
            <pc:docMk/>
            <pc:sldMk cId="1373748951" sldId="260"/>
            <ac:spMk id="2" creationId="{0FED40FB-C91B-8DC7-CE1A-E7C52A691C29}"/>
          </ac:spMkLst>
        </pc:spChg>
        <pc:spChg chg="mod">
          <ac:chgData name="Rubeka Kiran (2242622)" userId="S::2242622@student.uwtsd.ac.uk::2fb7f6fc-8a5c-4714-a2b1-afbd01fb9f44" providerId="AD" clId="Web-{BC8B6579-F30D-7850-8ECF-3E49C6AE33BC}" dt="2026-06-27T23:54:28.238" v="52" actId="1076"/>
          <ac:spMkLst>
            <pc:docMk/>
            <pc:sldMk cId="1373748951" sldId="260"/>
            <ac:spMk id="3" creationId="{AF3BAFB6-C811-25FC-86F3-2812F99F13F6}"/>
          </ac:spMkLst>
        </pc:spChg>
        <pc:spChg chg="add del">
          <ac:chgData name="Rubeka Kiran (2242622)" userId="S::2242622@student.uwtsd.ac.uk::2fb7f6fc-8a5c-4714-a2b1-afbd01fb9f44" providerId="AD" clId="Web-{BC8B6579-F30D-7850-8ECF-3E49C6AE33BC}" dt="2026-06-27T23:54:10.972" v="48"/>
          <ac:spMkLst>
            <pc:docMk/>
            <pc:sldMk cId="1373748951" sldId="260"/>
            <ac:spMk id="8" creationId="{DBF61EA3-B236-439E-9C0B-340980D56BEE}"/>
          </ac:spMkLst>
        </pc:spChg>
        <pc:spChg chg="add">
          <ac:chgData name="Rubeka Kiran (2242622)" userId="S::2242622@student.uwtsd.ac.uk::2fb7f6fc-8a5c-4714-a2b1-afbd01fb9f44" providerId="AD" clId="Web-{BC8B6579-F30D-7850-8ECF-3E49C6AE33BC}" dt="2026-06-27T23:54:10.972" v="49"/>
          <ac:spMkLst>
            <pc:docMk/>
            <pc:sldMk cId="1373748951" sldId="260"/>
            <ac:spMk id="12" creationId="{8E0105E7-23DB-4CF2-8258-FF47C7620F6E}"/>
          </ac:spMkLst>
        </pc:spChg>
        <pc:spChg chg="add del">
          <ac:chgData name="Rubeka Kiran (2242622)" userId="S::2242622@student.uwtsd.ac.uk::2fb7f6fc-8a5c-4714-a2b1-afbd01fb9f44" providerId="AD" clId="Web-{BC8B6579-F30D-7850-8ECF-3E49C6AE33BC}" dt="2026-06-27T23:54:10.972" v="48"/>
          <ac:spMkLst>
            <pc:docMk/>
            <pc:sldMk cId="1373748951" sldId="260"/>
            <ac:spMk id="14" creationId="{E659831F-0D9A-4C63-9EBB-8435B85A440F}"/>
          </ac:spMkLst>
        </pc:spChg>
        <pc:spChg chg="add">
          <ac:chgData name="Rubeka Kiran (2242622)" userId="S::2242622@student.uwtsd.ac.uk::2fb7f6fc-8a5c-4714-a2b1-afbd01fb9f44" providerId="AD" clId="Web-{BC8B6579-F30D-7850-8ECF-3E49C6AE33BC}" dt="2026-06-27T23:54:10.972" v="49"/>
          <ac:spMkLst>
            <pc:docMk/>
            <pc:sldMk cId="1373748951" sldId="260"/>
            <ac:spMk id="16" creationId="{DAF1966E-FD40-4A4A-B61B-C4DF7FA05F06}"/>
          </ac:spMkLst>
        </pc:spChg>
        <pc:spChg chg="add">
          <ac:chgData name="Rubeka Kiran (2242622)" userId="S::2242622@student.uwtsd.ac.uk::2fb7f6fc-8a5c-4714-a2b1-afbd01fb9f44" providerId="AD" clId="Web-{BC8B6579-F30D-7850-8ECF-3E49C6AE33BC}" dt="2026-06-27T23:54:10.972" v="49"/>
          <ac:spMkLst>
            <pc:docMk/>
            <pc:sldMk cId="1373748951" sldId="260"/>
            <ac:spMk id="17" creationId="{047BFA19-D45E-416B-A404-7AF2F3F27017}"/>
          </ac:spMkLst>
        </pc:spChg>
        <pc:spChg chg="add">
          <ac:chgData name="Rubeka Kiran (2242622)" userId="S::2242622@student.uwtsd.ac.uk::2fb7f6fc-8a5c-4714-a2b1-afbd01fb9f44" providerId="AD" clId="Web-{BC8B6579-F30D-7850-8ECF-3E49C6AE33BC}" dt="2026-06-27T23:54:10.972" v="49"/>
          <ac:spMkLst>
            <pc:docMk/>
            <pc:sldMk cId="1373748951" sldId="260"/>
            <ac:spMk id="18" creationId="{074B4F7D-14B2-478B-8BF5-01E4E0C5D263}"/>
          </ac:spMkLst>
        </pc:spChg>
        <pc:grpChg chg="add del">
          <ac:chgData name="Rubeka Kiran (2242622)" userId="S::2242622@student.uwtsd.ac.uk::2fb7f6fc-8a5c-4714-a2b1-afbd01fb9f44" providerId="AD" clId="Web-{BC8B6579-F30D-7850-8ECF-3E49C6AE33BC}" dt="2026-06-27T23:54:10.972" v="48"/>
          <ac:grpSpMkLst>
            <pc:docMk/>
            <pc:sldMk cId="1373748951" sldId="260"/>
            <ac:grpSpMk id="10" creationId="{28FAF094-D087-493F-8DF9-A486C2D6BBAA}"/>
          </ac:grpSpMkLst>
        </pc:grpChg>
      </pc:sldChg>
      <pc:sldChg chg="modSp">
        <pc:chgData name="Rubeka Kiran (2242622)" userId="S::2242622@student.uwtsd.ac.uk::2fb7f6fc-8a5c-4714-a2b1-afbd01fb9f44" providerId="AD" clId="Web-{BC8B6579-F30D-7850-8ECF-3E49C6AE33BC}" dt="2026-06-28T09:32:47.227" v="173" actId="20577"/>
        <pc:sldMkLst>
          <pc:docMk/>
          <pc:sldMk cId="2699868835" sldId="261"/>
        </pc:sldMkLst>
        <pc:spChg chg="mod">
          <ac:chgData name="Rubeka Kiran (2242622)" userId="S::2242622@student.uwtsd.ac.uk::2fb7f6fc-8a5c-4714-a2b1-afbd01fb9f44" providerId="AD" clId="Web-{BC8B6579-F30D-7850-8ECF-3E49C6AE33BC}" dt="2026-06-27T23:55:10.615" v="59" actId="20577"/>
          <ac:spMkLst>
            <pc:docMk/>
            <pc:sldMk cId="2699868835" sldId="261"/>
            <ac:spMk id="2" creationId="{0727FEB6-B6B0-032E-F694-3FB3007B4193}"/>
          </ac:spMkLst>
        </pc:spChg>
        <pc:spChg chg="mod">
          <ac:chgData name="Rubeka Kiran (2242622)" userId="S::2242622@student.uwtsd.ac.uk::2fb7f6fc-8a5c-4714-a2b1-afbd01fb9f44" providerId="AD" clId="Web-{BC8B6579-F30D-7850-8ECF-3E49C6AE33BC}" dt="2026-06-28T09:32:47.227" v="173" actId="20577"/>
          <ac:spMkLst>
            <pc:docMk/>
            <pc:sldMk cId="2699868835" sldId="261"/>
            <ac:spMk id="3" creationId="{B5AF1BB1-CADA-EC3F-031D-BDA915CB972D}"/>
          </ac:spMkLst>
        </pc:spChg>
      </pc:sldChg>
      <pc:sldChg chg="modSp ord">
        <pc:chgData name="Rubeka Kiran (2242622)" userId="S::2242622@student.uwtsd.ac.uk::2fb7f6fc-8a5c-4714-a2b1-afbd01fb9f44" providerId="AD" clId="Web-{BC8B6579-F30D-7850-8ECF-3E49C6AE33BC}" dt="2026-06-28T09:34:39.950" v="174"/>
        <pc:sldMkLst>
          <pc:docMk/>
          <pc:sldMk cId="3395976578" sldId="263"/>
        </pc:sldMkLst>
        <pc:spChg chg="mod">
          <ac:chgData name="Rubeka Kiran (2242622)" userId="S::2242622@student.uwtsd.ac.uk::2fb7f6fc-8a5c-4714-a2b1-afbd01fb9f44" providerId="AD" clId="Web-{BC8B6579-F30D-7850-8ECF-3E49C6AE33BC}" dt="2026-06-27T23:56:37.915" v="71" actId="14100"/>
          <ac:spMkLst>
            <pc:docMk/>
            <pc:sldMk cId="3395976578" sldId="263"/>
            <ac:spMk id="57" creationId="{17C7F6DF-BDB2-6785-E783-62ED495A71DD}"/>
          </ac:spMkLst>
        </pc:spChg>
      </pc:sldChg>
      <pc:sldChg chg="modSp">
        <pc:chgData name="Rubeka Kiran (2242622)" userId="S::2242622@student.uwtsd.ac.uk::2fb7f6fc-8a5c-4714-a2b1-afbd01fb9f44" providerId="AD" clId="Web-{BC8B6579-F30D-7850-8ECF-3E49C6AE33BC}" dt="2026-06-27T23:56:58.837" v="73" actId="20577"/>
        <pc:sldMkLst>
          <pc:docMk/>
          <pc:sldMk cId="3713471723" sldId="265"/>
        </pc:sldMkLst>
        <pc:spChg chg="mod">
          <ac:chgData name="Rubeka Kiran (2242622)" userId="S::2242622@student.uwtsd.ac.uk::2fb7f6fc-8a5c-4714-a2b1-afbd01fb9f44" providerId="AD" clId="Web-{BC8B6579-F30D-7850-8ECF-3E49C6AE33BC}" dt="2026-06-27T23:56:58.837" v="73" actId="20577"/>
          <ac:spMkLst>
            <pc:docMk/>
            <pc:sldMk cId="3713471723" sldId="265"/>
            <ac:spMk id="2" creationId="{9D35AEE3-C20D-975F-6D7F-D4EF1CF293DB}"/>
          </ac:spMkLst>
        </pc:spChg>
      </pc:sldChg>
      <pc:sldChg chg="modSp">
        <pc:chgData name="Rubeka Kiran (2242622)" userId="S::2242622@student.uwtsd.ac.uk::2fb7f6fc-8a5c-4714-a2b1-afbd01fb9f44" providerId="AD" clId="Web-{BC8B6579-F30D-7850-8ECF-3E49C6AE33BC}" dt="2026-06-27T23:57:12.135" v="76" actId="20577"/>
        <pc:sldMkLst>
          <pc:docMk/>
          <pc:sldMk cId="446225111" sldId="267"/>
        </pc:sldMkLst>
        <pc:spChg chg="mod">
          <ac:chgData name="Rubeka Kiran (2242622)" userId="S::2242622@student.uwtsd.ac.uk::2fb7f6fc-8a5c-4714-a2b1-afbd01fb9f44" providerId="AD" clId="Web-{BC8B6579-F30D-7850-8ECF-3E49C6AE33BC}" dt="2026-06-27T23:57:12.135" v="76" actId="20577"/>
          <ac:spMkLst>
            <pc:docMk/>
            <pc:sldMk cId="446225111" sldId="267"/>
            <ac:spMk id="3" creationId="{22BA067E-2D41-F8E3-A4B0-085C9081476E}"/>
          </ac:spMkLst>
        </pc:spChg>
      </pc:sldChg>
      <pc:sldChg chg="ord">
        <pc:chgData name="Rubeka Kiran (2242622)" userId="S::2242622@student.uwtsd.ac.uk::2fb7f6fc-8a5c-4714-a2b1-afbd01fb9f44" providerId="AD" clId="Web-{BC8B6579-F30D-7850-8ECF-3E49C6AE33BC}" dt="2026-06-27T23:53:13.751" v="46"/>
        <pc:sldMkLst>
          <pc:docMk/>
          <pc:sldMk cId="2433995237" sldId="271"/>
        </pc:sldMkLst>
      </pc:sldChg>
      <pc:sldChg chg="modSp">
        <pc:chgData name="Rubeka Kiran (2242622)" userId="S::2242622@student.uwtsd.ac.uk::2fb7f6fc-8a5c-4714-a2b1-afbd01fb9f44" providerId="AD" clId="Web-{BC8B6579-F30D-7850-8ECF-3E49C6AE33BC}" dt="2026-06-28T00:11:27.556" v="168" actId="20577"/>
        <pc:sldMkLst>
          <pc:docMk/>
          <pc:sldMk cId="4269039486" sldId="272"/>
        </pc:sldMkLst>
        <pc:spChg chg="mod">
          <ac:chgData name="Rubeka Kiran (2242622)" userId="S::2242622@student.uwtsd.ac.uk::2fb7f6fc-8a5c-4714-a2b1-afbd01fb9f44" providerId="AD" clId="Web-{BC8B6579-F30D-7850-8ECF-3E49C6AE33BC}" dt="2026-06-28T00:11:27.556" v="168" actId="20577"/>
          <ac:spMkLst>
            <pc:docMk/>
            <pc:sldMk cId="4269039486" sldId="272"/>
            <ac:spMk id="3" creationId="{614B8FDD-B8D1-F71D-23BB-056D8CFF3E25}"/>
          </ac:spMkLst>
        </pc:spChg>
      </pc:sldChg>
      <pc:sldChg chg="modSp">
        <pc:chgData name="Rubeka Kiran (2242622)" userId="S::2242622@student.uwtsd.ac.uk::2fb7f6fc-8a5c-4714-a2b1-afbd01fb9f44" providerId="AD" clId="Web-{BC8B6579-F30D-7850-8ECF-3E49C6AE33BC}" dt="2026-06-28T00:01:32.909" v="109" actId="20577"/>
        <pc:sldMkLst>
          <pc:docMk/>
          <pc:sldMk cId="3892816767" sldId="273"/>
        </pc:sldMkLst>
        <pc:spChg chg="mod">
          <ac:chgData name="Rubeka Kiran (2242622)" userId="S::2242622@student.uwtsd.ac.uk::2fb7f6fc-8a5c-4714-a2b1-afbd01fb9f44" providerId="AD" clId="Web-{BC8B6579-F30D-7850-8ECF-3E49C6AE33BC}" dt="2026-06-27T23:58:49.826" v="83" actId="14100"/>
          <ac:spMkLst>
            <pc:docMk/>
            <pc:sldMk cId="3892816767" sldId="273"/>
            <ac:spMk id="2" creationId="{E7905465-94D4-FE50-A3E8-2199CA3BD80F}"/>
          </ac:spMkLst>
        </pc:spChg>
        <pc:spChg chg="mod">
          <ac:chgData name="Rubeka Kiran (2242622)" userId="S::2242622@student.uwtsd.ac.uk::2fb7f6fc-8a5c-4714-a2b1-afbd01fb9f44" providerId="AD" clId="Web-{BC8B6579-F30D-7850-8ECF-3E49C6AE33BC}" dt="2026-06-28T00:01:14.049" v="108" actId="20577"/>
          <ac:spMkLst>
            <pc:docMk/>
            <pc:sldMk cId="3892816767" sldId="273"/>
            <ac:spMk id="3" creationId="{E02E2942-98A2-D714-3CDD-00869B3BFB27}"/>
          </ac:spMkLst>
        </pc:spChg>
        <pc:spChg chg="mod">
          <ac:chgData name="Rubeka Kiran (2242622)" userId="S::2242622@student.uwtsd.ac.uk::2fb7f6fc-8a5c-4714-a2b1-afbd01fb9f44" providerId="AD" clId="Web-{BC8B6579-F30D-7850-8ECF-3E49C6AE33BC}" dt="2026-06-28T00:01:32.909" v="109" actId="20577"/>
          <ac:spMkLst>
            <pc:docMk/>
            <pc:sldMk cId="3892816767" sldId="273"/>
            <ac:spMk id="4" creationId="{81E8CF6B-B93F-00F5-DC0F-8C63454D7940}"/>
          </ac:spMkLst>
        </pc:spChg>
      </pc:sldChg>
      <pc:sldChg chg="modSp">
        <pc:chgData name="Rubeka Kiran (2242622)" userId="S::2242622@student.uwtsd.ac.uk::2fb7f6fc-8a5c-4714-a2b1-afbd01fb9f44" providerId="AD" clId="Web-{BC8B6579-F30D-7850-8ECF-3E49C6AE33BC}" dt="2026-06-27T23:58:42.513" v="80" actId="20577"/>
        <pc:sldMkLst>
          <pc:docMk/>
          <pc:sldMk cId="566592650" sldId="274"/>
        </pc:sldMkLst>
        <pc:spChg chg="mod">
          <ac:chgData name="Rubeka Kiran (2242622)" userId="S::2242622@student.uwtsd.ac.uk::2fb7f6fc-8a5c-4714-a2b1-afbd01fb9f44" providerId="AD" clId="Web-{BC8B6579-F30D-7850-8ECF-3E49C6AE33BC}" dt="2026-06-27T23:58:42.513" v="80" actId="20577"/>
          <ac:spMkLst>
            <pc:docMk/>
            <pc:sldMk cId="566592650" sldId="274"/>
            <ac:spMk id="2" creationId="{D6FF0B0F-D605-3B03-6E0B-7BE3B8CC37F2}"/>
          </ac:spMkLst>
        </pc:spChg>
      </pc:sldChg>
      <pc:sldChg chg="addSp delSp modSp new mod setBg">
        <pc:chgData name="Rubeka Kiran (2242622)" userId="S::2242622@student.uwtsd.ac.uk::2fb7f6fc-8a5c-4714-a2b1-afbd01fb9f44" providerId="AD" clId="Web-{BC8B6579-F30D-7850-8ECF-3E49C6AE33BC}" dt="2026-06-28T00:10:40.491" v="165" actId="20577"/>
        <pc:sldMkLst>
          <pc:docMk/>
          <pc:sldMk cId="4173620753" sldId="275"/>
        </pc:sldMkLst>
        <pc:spChg chg="mod">
          <ac:chgData name="Rubeka Kiran (2242622)" userId="S::2242622@student.uwtsd.ac.uk::2fb7f6fc-8a5c-4714-a2b1-afbd01fb9f44" providerId="AD" clId="Web-{BC8B6579-F30D-7850-8ECF-3E49C6AE33BC}" dt="2026-06-28T00:10:40.491" v="165" actId="20577"/>
          <ac:spMkLst>
            <pc:docMk/>
            <pc:sldMk cId="4173620753" sldId="275"/>
            <ac:spMk id="2" creationId="{78D36A97-EDE3-A265-E05D-7D3B5ABBADE5}"/>
          </ac:spMkLst>
        </pc:spChg>
        <pc:spChg chg="del mod">
          <ac:chgData name="Rubeka Kiran (2242622)" userId="S::2242622@student.uwtsd.ac.uk::2fb7f6fc-8a5c-4714-a2b1-afbd01fb9f44" providerId="AD" clId="Web-{BC8B6579-F30D-7850-8ECF-3E49C6AE33BC}" dt="2026-06-28T00:09:56.084" v="148"/>
          <ac:spMkLst>
            <pc:docMk/>
            <pc:sldMk cId="4173620753" sldId="275"/>
            <ac:spMk id="3" creationId="{A6D662C7-53F2-D6B0-D9AB-BD1D871DF6EB}"/>
          </ac:spMkLst>
        </pc:spChg>
        <pc:spChg chg="add">
          <ac:chgData name="Rubeka Kiran (2242622)" userId="S::2242622@student.uwtsd.ac.uk::2fb7f6fc-8a5c-4714-a2b1-afbd01fb9f44" providerId="AD" clId="Web-{BC8B6579-F30D-7850-8ECF-3E49C6AE33BC}" dt="2026-06-28T00:09:56.084" v="148"/>
          <ac:spMkLst>
            <pc:docMk/>
            <pc:sldMk cId="4173620753" sldId="275"/>
            <ac:spMk id="10" creationId="{257363FD-7E77-4145-9483-331A807ADF0E}"/>
          </ac:spMkLst>
        </pc:spChg>
        <pc:graphicFrameChg chg="add mod modGraphic">
          <ac:chgData name="Rubeka Kiran (2242622)" userId="S::2242622@student.uwtsd.ac.uk::2fb7f6fc-8a5c-4714-a2b1-afbd01fb9f44" providerId="AD" clId="Web-{BC8B6579-F30D-7850-8ECF-3E49C6AE33BC}" dt="2026-06-28T00:10:31.897" v="163" actId="20577"/>
          <ac:graphicFrameMkLst>
            <pc:docMk/>
            <pc:sldMk cId="4173620753" sldId="275"/>
            <ac:graphicFrameMk id="5" creationId="{FB814284-68AB-B68B-A005-2CB215E235EC}"/>
          </ac:graphicFrameMkLst>
        </pc:graphicFrameChg>
        <pc:picChg chg="add">
          <ac:chgData name="Rubeka Kiran (2242622)" userId="S::2242622@student.uwtsd.ac.uk::2fb7f6fc-8a5c-4714-a2b1-afbd01fb9f44" providerId="AD" clId="Web-{BC8B6579-F30D-7850-8ECF-3E49C6AE33BC}" dt="2026-06-28T00:09:56.084" v="148"/>
          <ac:picMkLst>
            <pc:docMk/>
            <pc:sldMk cId="4173620753" sldId="275"/>
            <ac:picMk id="6" creationId="{3F8D4856-58CC-5B57-85D4-9F24D5E59798}"/>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ata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4FEBE7-1514-4294-B1F2-1E1214C3B2B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AF9F82-E717-4B02-939F-80247A7640A5}">
      <dgm:prSet/>
      <dgm:spPr/>
      <dgm:t>
        <a:bodyPr/>
        <a:lstStyle/>
        <a:p>
          <a:pPr>
            <a:lnSpc>
              <a:spcPct val="100000"/>
            </a:lnSpc>
          </a:pPr>
          <a:r>
            <a:rPr lang="en-GB" dirty="0"/>
            <a:t>Definition of Health: According to the WHO health is defined state of complete physical, mental and social well-being and not just the absence of the absence of disease or infirmity. (World Health </a:t>
          </a:r>
          <a:r>
            <a:rPr lang="en-GB" dirty="0">
              <a:latin typeface="Aptos Display" panose="020F0302020204030204"/>
            </a:rPr>
            <a:t>Organisation</a:t>
          </a:r>
          <a:r>
            <a:rPr lang="en-GB" dirty="0"/>
            <a:t>, 1946). This definition was adopted in the 1946 and remains the standing definition today (</a:t>
          </a:r>
          <a:r>
            <a:rPr lang="en-GB" dirty="0" err="1"/>
            <a:t>ScienceInsights</a:t>
          </a:r>
          <a:r>
            <a:rPr lang="en-GB" dirty="0"/>
            <a:t>, 2026). </a:t>
          </a:r>
          <a:endParaRPr lang="en-US" dirty="0"/>
        </a:p>
      </dgm:t>
    </dgm:pt>
    <dgm:pt modelId="{82F84F7A-8ED2-42A6-81C3-1495F7F7E77F}" type="parTrans" cxnId="{1F4BDB05-DBF8-4755-8F72-5342F392F9C7}">
      <dgm:prSet/>
      <dgm:spPr/>
      <dgm:t>
        <a:bodyPr/>
        <a:lstStyle/>
        <a:p>
          <a:endParaRPr lang="en-US"/>
        </a:p>
      </dgm:t>
    </dgm:pt>
    <dgm:pt modelId="{96917F9A-44FB-4017-85C1-F5AD08E41C38}" type="sibTrans" cxnId="{1F4BDB05-DBF8-4755-8F72-5342F392F9C7}">
      <dgm:prSet/>
      <dgm:spPr/>
      <dgm:t>
        <a:bodyPr/>
        <a:lstStyle/>
        <a:p>
          <a:endParaRPr lang="en-US"/>
        </a:p>
      </dgm:t>
    </dgm:pt>
    <dgm:pt modelId="{54C296C1-2C35-41BA-B84D-15425CD98DE6}">
      <dgm:prSet/>
      <dgm:spPr/>
      <dgm:t>
        <a:bodyPr/>
        <a:lstStyle/>
        <a:p>
          <a:pPr>
            <a:lnSpc>
              <a:spcPct val="100000"/>
            </a:lnSpc>
          </a:pPr>
          <a:r>
            <a:rPr lang="en-GB"/>
            <a:t>Physical well-being: involves the proper functioning of the body, absence of disease, active aim of fitness through nutrition, exercise, sleep and preventative care. It is not only measured by clinical data (blood pressure, lab tests) but also by everyday habits and behaviours.</a:t>
          </a:r>
          <a:endParaRPr lang="en-US"/>
        </a:p>
      </dgm:t>
    </dgm:pt>
    <dgm:pt modelId="{529EC0FE-32B3-435A-A47D-A5D9CF52CCD1}" type="parTrans" cxnId="{9091BE24-1B95-4EA8-92AD-3AD9E990DFF8}">
      <dgm:prSet/>
      <dgm:spPr/>
      <dgm:t>
        <a:bodyPr/>
        <a:lstStyle/>
        <a:p>
          <a:endParaRPr lang="en-US"/>
        </a:p>
      </dgm:t>
    </dgm:pt>
    <dgm:pt modelId="{92E50EB2-A1F4-478D-BB4D-A19346D6B509}" type="sibTrans" cxnId="{9091BE24-1B95-4EA8-92AD-3AD9E990DFF8}">
      <dgm:prSet/>
      <dgm:spPr/>
      <dgm:t>
        <a:bodyPr/>
        <a:lstStyle/>
        <a:p>
          <a:endParaRPr lang="en-US"/>
        </a:p>
      </dgm:t>
    </dgm:pt>
    <dgm:pt modelId="{3E24BCBA-4D22-4E72-BFD1-8A2A60E8556A}">
      <dgm:prSet/>
      <dgm:spPr/>
      <dgm:t>
        <a:bodyPr/>
        <a:lstStyle/>
        <a:p>
          <a:pPr>
            <a:lnSpc>
              <a:spcPct val="100000"/>
            </a:lnSpc>
          </a:pPr>
          <a:r>
            <a:rPr lang="en-GB" dirty="0"/>
            <a:t>Mental well-being: Refers to emotional stability, resilience and the ability to manage stress. Mental wellbeing not only includes the absence of severe psychological disorders but is also the presence of positive state of mind such as emotional calmness, happiness and a sense of purpose (NHS England, </a:t>
          </a:r>
          <a:r>
            <a:rPr lang="en-GB" dirty="0" err="1"/>
            <a:t>n.d</a:t>
          </a:r>
          <a:r>
            <a:rPr lang="en-GB" dirty="0"/>
            <a:t>; Zhang </a:t>
          </a:r>
          <a:r>
            <a:rPr lang="en-GB" i="1" dirty="0"/>
            <a:t>et al, 2023). </a:t>
          </a:r>
          <a:endParaRPr lang="en-US" dirty="0"/>
        </a:p>
      </dgm:t>
    </dgm:pt>
    <dgm:pt modelId="{3F22CAC4-B29E-4605-AEC6-5C2DC063931F}" type="parTrans" cxnId="{A6325925-5365-4FB8-AA25-1EE91DB8D131}">
      <dgm:prSet/>
      <dgm:spPr/>
      <dgm:t>
        <a:bodyPr/>
        <a:lstStyle/>
        <a:p>
          <a:endParaRPr lang="en-US"/>
        </a:p>
      </dgm:t>
    </dgm:pt>
    <dgm:pt modelId="{9D908240-5FF7-434F-B5AF-8F2335E04DCE}" type="sibTrans" cxnId="{A6325925-5365-4FB8-AA25-1EE91DB8D131}">
      <dgm:prSet/>
      <dgm:spPr/>
      <dgm:t>
        <a:bodyPr/>
        <a:lstStyle/>
        <a:p>
          <a:endParaRPr lang="en-US"/>
        </a:p>
      </dgm:t>
    </dgm:pt>
    <dgm:pt modelId="{1BCA4B29-25CA-49FD-90D3-BFDFD16D0CB4}">
      <dgm:prSet/>
      <dgm:spPr/>
      <dgm:t>
        <a:bodyPr/>
        <a:lstStyle/>
        <a:p>
          <a:pPr>
            <a:lnSpc>
              <a:spcPct val="100000"/>
            </a:lnSpc>
          </a:pPr>
          <a:r>
            <a:rPr lang="en-GB"/>
            <a:t>Social wellbeing: encompasses relationships, community belonging and the ability to contribute to society. Its recognises that health is not individual but rather its shaped by social determinants such as equality peace and social networks (Zhang </a:t>
          </a:r>
          <a:r>
            <a:rPr lang="en-GB" i="1"/>
            <a:t>et al, 2023).</a:t>
          </a:r>
          <a:endParaRPr lang="en-US"/>
        </a:p>
      </dgm:t>
    </dgm:pt>
    <dgm:pt modelId="{E5D02099-F9D0-43D8-9A12-709772ADA444}" type="parTrans" cxnId="{877A7E3A-90F7-4C1D-8FB9-DF91A64E17F8}">
      <dgm:prSet/>
      <dgm:spPr/>
      <dgm:t>
        <a:bodyPr/>
        <a:lstStyle/>
        <a:p>
          <a:endParaRPr lang="en-US"/>
        </a:p>
      </dgm:t>
    </dgm:pt>
    <dgm:pt modelId="{2D953AAF-F73C-47A3-819D-0B38738FF967}" type="sibTrans" cxnId="{877A7E3A-90F7-4C1D-8FB9-DF91A64E17F8}">
      <dgm:prSet/>
      <dgm:spPr/>
      <dgm:t>
        <a:bodyPr/>
        <a:lstStyle/>
        <a:p>
          <a:endParaRPr lang="en-US"/>
        </a:p>
      </dgm:t>
    </dgm:pt>
    <dgm:pt modelId="{40C1E6F0-C29D-48A2-986E-83A49838C52D}" type="pres">
      <dgm:prSet presAssocID="{4D4FEBE7-1514-4294-B1F2-1E1214C3B2B0}" presName="root" presStyleCnt="0">
        <dgm:presLayoutVars>
          <dgm:dir/>
          <dgm:resizeHandles val="exact"/>
        </dgm:presLayoutVars>
      </dgm:prSet>
      <dgm:spPr/>
    </dgm:pt>
    <dgm:pt modelId="{BA736F8F-59D6-4BD5-BC3A-C33E419B1F91}" type="pres">
      <dgm:prSet presAssocID="{7AAF9F82-E717-4B02-939F-80247A7640A5}" presName="compNode" presStyleCnt="0"/>
      <dgm:spPr/>
    </dgm:pt>
    <dgm:pt modelId="{F33B2D1C-6534-4D20-9D52-CBBFF641AE0A}" type="pres">
      <dgm:prSet presAssocID="{7AAF9F82-E717-4B02-939F-80247A7640A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5233AC60-CB0B-4BDB-A2EF-BD508CBA90F8}" type="pres">
      <dgm:prSet presAssocID="{7AAF9F82-E717-4B02-939F-80247A7640A5}" presName="spaceRect" presStyleCnt="0"/>
      <dgm:spPr/>
    </dgm:pt>
    <dgm:pt modelId="{6FB8B40F-905A-41F4-9FE5-A1EA6A20F93B}" type="pres">
      <dgm:prSet presAssocID="{7AAF9F82-E717-4B02-939F-80247A7640A5}" presName="textRect" presStyleLbl="revTx" presStyleIdx="0" presStyleCnt="4">
        <dgm:presLayoutVars>
          <dgm:chMax val="1"/>
          <dgm:chPref val="1"/>
        </dgm:presLayoutVars>
      </dgm:prSet>
      <dgm:spPr/>
    </dgm:pt>
    <dgm:pt modelId="{F8B3546F-6A82-430E-AA81-0F3A5CF51538}" type="pres">
      <dgm:prSet presAssocID="{96917F9A-44FB-4017-85C1-F5AD08E41C38}" presName="sibTrans" presStyleCnt="0"/>
      <dgm:spPr/>
    </dgm:pt>
    <dgm:pt modelId="{1DEDAC87-0098-4BC2-B40F-EDA57292327F}" type="pres">
      <dgm:prSet presAssocID="{54C296C1-2C35-41BA-B84D-15425CD98DE6}" presName="compNode" presStyleCnt="0"/>
      <dgm:spPr/>
    </dgm:pt>
    <dgm:pt modelId="{805807F6-FA86-4820-8C59-37E0021DDDBE}" type="pres">
      <dgm:prSet presAssocID="{54C296C1-2C35-41BA-B84D-15425CD98DE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19FAD446-AF5C-4A5B-AC43-8D8D8143A0E4}" type="pres">
      <dgm:prSet presAssocID="{54C296C1-2C35-41BA-B84D-15425CD98DE6}" presName="spaceRect" presStyleCnt="0"/>
      <dgm:spPr/>
    </dgm:pt>
    <dgm:pt modelId="{13A85EFD-96D0-4BB5-A854-391F97ACE478}" type="pres">
      <dgm:prSet presAssocID="{54C296C1-2C35-41BA-B84D-15425CD98DE6}" presName="textRect" presStyleLbl="revTx" presStyleIdx="1" presStyleCnt="4">
        <dgm:presLayoutVars>
          <dgm:chMax val="1"/>
          <dgm:chPref val="1"/>
        </dgm:presLayoutVars>
      </dgm:prSet>
      <dgm:spPr/>
    </dgm:pt>
    <dgm:pt modelId="{53C3B5C4-C3FD-4CA7-8B3D-CCD8DF03FAEC}" type="pres">
      <dgm:prSet presAssocID="{92E50EB2-A1F4-478D-BB4D-A19346D6B509}" presName="sibTrans" presStyleCnt="0"/>
      <dgm:spPr/>
    </dgm:pt>
    <dgm:pt modelId="{04E81793-E80B-43C7-AE36-90B830B44A28}" type="pres">
      <dgm:prSet presAssocID="{3E24BCBA-4D22-4E72-BFD1-8A2A60E8556A}" presName="compNode" presStyleCnt="0"/>
      <dgm:spPr/>
    </dgm:pt>
    <dgm:pt modelId="{8E959148-8782-4BDA-A669-54E706C132BF}" type="pres">
      <dgm:prSet presAssocID="{3E24BCBA-4D22-4E72-BFD1-8A2A60E8556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a:ext>
      </dgm:extLst>
    </dgm:pt>
    <dgm:pt modelId="{4C829B4F-BCD9-44B6-BBD8-C516C0EA7739}" type="pres">
      <dgm:prSet presAssocID="{3E24BCBA-4D22-4E72-BFD1-8A2A60E8556A}" presName="spaceRect" presStyleCnt="0"/>
      <dgm:spPr/>
    </dgm:pt>
    <dgm:pt modelId="{93DED53A-FCCB-451D-A26F-C98703831EF2}" type="pres">
      <dgm:prSet presAssocID="{3E24BCBA-4D22-4E72-BFD1-8A2A60E8556A}" presName="textRect" presStyleLbl="revTx" presStyleIdx="2" presStyleCnt="4">
        <dgm:presLayoutVars>
          <dgm:chMax val="1"/>
          <dgm:chPref val="1"/>
        </dgm:presLayoutVars>
      </dgm:prSet>
      <dgm:spPr/>
    </dgm:pt>
    <dgm:pt modelId="{D60236DB-E720-4C26-9D03-543770D6D496}" type="pres">
      <dgm:prSet presAssocID="{9D908240-5FF7-434F-B5AF-8F2335E04DCE}" presName="sibTrans" presStyleCnt="0"/>
      <dgm:spPr/>
    </dgm:pt>
    <dgm:pt modelId="{CC602786-907F-43CD-BADD-D5BFCDE61207}" type="pres">
      <dgm:prSet presAssocID="{1BCA4B29-25CA-49FD-90D3-BFDFD16D0CB4}" presName="compNode" presStyleCnt="0"/>
      <dgm:spPr/>
    </dgm:pt>
    <dgm:pt modelId="{F10BD304-DD0F-4F07-A06F-5693AA12FAA7}" type="pres">
      <dgm:prSet presAssocID="{1BCA4B29-25CA-49FD-90D3-BFDFD16D0CB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A71D3DA2-91C3-4EFF-9722-169E7E047E0D}" type="pres">
      <dgm:prSet presAssocID="{1BCA4B29-25CA-49FD-90D3-BFDFD16D0CB4}" presName="spaceRect" presStyleCnt="0"/>
      <dgm:spPr/>
    </dgm:pt>
    <dgm:pt modelId="{AC028C69-CF33-4B63-87C1-612BB41FC59C}" type="pres">
      <dgm:prSet presAssocID="{1BCA4B29-25CA-49FD-90D3-BFDFD16D0CB4}" presName="textRect" presStyleLbl="revTx" presStyleIdx="3" presStyleCnt="4">
        <dgm:presLayoutVars>
          <dgm:chMax val="1"/>
          <dgm:chPref val="1"/>
        </dgm:presLayoutVars>
      </dgm:prSet>
      <dgm:spPr/>
    </dgm:pt>
  </dgm:ptLst>
  <dgm:cxnLst>
    <dgm:cxn modelId="{1F4BDB05-DBF8-4755-8F72-5342F392F9C7}" srcId="{4D4FEBE7-1514-4294-B1F2-1E1214C3B2B0}" destId="{7AAF9F82-E717-4B02-939F-80247A7640A5}" srcOrd="0" destOrd="0" parTransId="{82F84F7A-8ED2-42A6-81C3-1495F7F7E77F}" sibTransId="{96917F9A-44FB-4017-85C1-F5AD08E41C38}"/>
    <dgm:cxn modelId="{9091BE24-1B95-4EA8-92AD-3AD9E990DFF8}" srcId="{4D4FEBE7-1514-4294-B1F2-1E1214C3B2B0}" destId="{54C296C1-2C35-41BA-B84D-15425CD98DE6}" srcOrd="1" destOrd="0" parTransId="{529EC0FE-32B3-435A-A47D-A5D9CF52CCD1}" sibTransId="{92E50EB2-A1F4-478D-BB4D-A19346D6B509}"/>
    <dgm:cxn modelId="{A6325925-5365-4FB8-AA25-1EE91DB8D131}" srcId="{4D4FEBE7-1514-4294-B1F2-1E1214C3B2B0}" destId="{3E24BCBA-4D22-4E72-BFD1-8A2A60E8556A}" srcOrd="2" destOrd="0" parTransId="{3F22CAC4-B29E-4605-AEC6-5C2DC063931F}" sibTransId="{9D908240-5FF7-434F-B5AF-8F2335E04DCE}"/>
    <dgm:cxn modelId="{9424112B-9D46-4C9F-ACC6-ACC8D218E2C2}" type="presOf" srcId="{4D4FEBE7-1514-4294-B1F2-1E1214C3B2B0}" destId="{40C1E6F0-C29D-48A2-986E-83A49838C52D}" srcOrd="0" destOrd="0" presId="urn:microsoft.com/office/officeart/2018/2/layout/IconLabelList"/>
    <dgm:cxn modelId="{877A7E3A-90F7-4C1D-8FB9-DF91A64E17F8}" srcId="{4D4FEBE7-1514-4294-B1F2-1E1214C3B2B0}" destId="{1BCA4B29-25CA-49FD-90D3-BFDFD16D0CB4}" srcOrd="3" destOrd="0" parTransId="{E5D02099-F9D0-43D8-9A12-709772ADA444}" sibTransId="{2D953AAF-F73C-47A3-819D-0B38738FF967}"/>
    <dgm:cxn modelId="{B40D4050-9369-4703-B88C-CEC466E31A5A}" type="presOf" srcId="{54C296C1-2C35-41BA-B84D-15425CD98DE6}" destId="{13A85EFD-96D0-4BB5-A854-391F97ACE478}" srcOrd="0" destOrd="0" presId="urn:microsoft.com/office/officeart/2018/2/layout/IconLabelList"/>
    <dgm:cxn modelId="{5A783F80-479C-4C77-BCB7-8A1530FF4F06}" type="presOf" srcId="{7AAF9F82-E717-4B02-939F-80247A7640A5}" destId="{6FB8B40F-905A-41F4-9FE5-A1EA6A20F93B}" srcOrd="0" destOrd="0" presId="urn:microsoft.com/office/officeart/2018/2/layout/IconLabelList"/>
    <dgm:cxn modelId="{5FADA3C8-FCBB-4121-9FBA-9E3FEBB0CE5B}" type="presOf" srcId="{1BCA4B29-25CA-49FD-90D3-BFDFD16D0CB4}" destId="{AC028C69-CF33-4B63-87C1-612BB41FC59C}" srcOrd="0" destOrd="0" presId="urn:microsoft.com/office/officeart/2018/2/layout/IconLabelList"/>
    <dgm:cxn modelId="{713CB2DF-B5F0-4C44-930F-9F10E0C40476}" type="presOf" srcId="{3E24BCBA-4D22-4E72-BFD1-8A2A60E8556A}" destId="{93DED53A-FCCB-451D-A26F-C98703831EF2}" srcOrd="0" destOrd="0" presId="urn:microsoft.com/office/officeart/2018/2/layout/IconLabelList"/>
    <dgm:cxn modelId="{16BD01EC-EC89-4434-815E-6A78CBE47AD8}" type="presParOf" srcId="{40C1E6F0-C29D-48A2-986E-83A49838C52D}" destId="{BA736F8F-59D6-4BD5-BC3A-C33E419B1F91}" srcOrd="0" destOrd="0" presId="urn:microsoft.com/office/officeart/2018/2/layout/IconLabelList"/>
    <dgm:cxn modelId="{EB61CD3C-F7D5-4BAD-BDCB-BC55A5B78D31}" type="presParOf" srcId="{BA736F8F-59D6-4BD5-BC3A-C33E419B1F91}" destId="{F33B2D1C-6534-4D20-9D52-CBBFF641AE0A}" srcOrd="0" destOrd="0" presId="urn:microsoft.com/office/officeart/2018/2/layout/IconLabelList"/>
    <dgm:cxn modelId="{964E8607-C4B1-4801-9985-4FC0E22E2F27}" type="presParOf" srcId="{BA736F8F-59D6-4BD5-BC3A-C33E419B1F91}" destId="{5233AC60-CB0B-4BDB-A2EF-BD508CBA90F8}" srcOrd="1" destOrd="0" presId="urn:microsoft.com/office/officeart/2018/2/layout/IconLabelList"/>
    <dgm:cxn modelId="{4DDE93F7-A843-4591-8BA8-901637B70DC6}" type="presParOf" srcId="{BA736F8F-59D6-4BD5-BC3A-C33E419B1F91}" destId="{6FB8B40F-905A-41F4-9FE5-A1EA6A20F93B}" srcOrd="2" destOrd="0" presId="urn:microsoft.com/office/officeart/2018/2/layout/IconLabelList"/>
    <dgm:cxn modelId="{063EB4BB-E211-46EA-939E-270FFCCC22FB}" type="presParOf" srcId="{40C1E6F0-C29D-48A2-986E-83A49838C52D}" destId="{F8B3546F-6A82-430E-AA81-0F3A5CF51538}" srcOrd="1" destOrd="0" presId="urn:microsoft.com/office/officeart/2018/2/layout/IconLabelList"/>
    <dgm:cxn modelId="{9517AA4C-B369-4C4A-A00F-652CF0853E9C}" type="presParOf" srcId="{40C1E6F0-C29D-48A2-986E-83A49838C52D}" destId="{1DEDAC87-0098-4BC2-B40F-EDA57292327F}" srcOrd="2" destOrd="0" presId="urn:microsoft.com/office/officeart/2018/2/layout/IconLabelList"/>
    <dgm:cxn modelId="{E6A6ED50-D508-462E-AECF-AD0D15A92B95}" type="presParOf" srcId="{1DEDAC87-0098-4BC2-B40F-EDA57292327F}" destId="{805807F6-FA86-4820-8C59-37E0021DDDBE}" srcOrd="0" destOrd="0" presId="urn:microsoft.com/office/officeart/2018/2/layout/IconLabelList"/>
    <dgm:cxn modelId="{109AC528-8DAD-4423-AA57-DE5A1C4886A5}" type="presParOf" srcId="{1DEDAC87-0098-4BC2-B40F-EDA57292327F}" destId="{19FAD446-AF5C-4A5B-AC43-8D8D8143A0E4}" srcOrd="1" destOrd="0" presId="urn:microsoft.com/office/officeart/2018/2/layout/IconLabelList"/>
    <dgm:cxn modelId="{D1C35B01-A6BE-4749-8A54-F6AB591B378E}" type="presParOf" srcId="{1DEDAC87-0098-4BC2-B40F-EDA57292327F}" destId="{13A85EFD-96D0-4BB5-A854-391F97ACE478}" srcOrd="2" destOrd="0" presId="urn:microsoft.com/office/officeart/2018/2/layout/IconLabelList"/>
    <dgm:cxn modelId="{C2DE5D7A-6045-4593-A767-EE2C43183F81}" type="presParOf" srcId="{40C1E6F0-C29D-48A2-986E-83A49838C52D}" destId="{53C3B5C4-C3FD-4CA7-8B3D-CCD8DF03FAEC}" srcOrd="3" destOrd="0" presId="urn:microsoft.com/office/officeart/2018/2/layout/IconLabelList"/>
    <dgm:cxn modelId="{CFB2BE39-C512-4A33-9A74-CE01A4A5F038}" type="presParOf" srcId="{40C1E6F0-C29D-48A2-986E-83A49838C52D}" destId="{04E81793-E80B-43C7-AE36-90B830B44A28}" srcOrd="4" destOrd="0" presId="urn:microsoft.com/office/officeart/2018/2/layout/IconLabelList"/>
    <dgm:cxn modelId="{210D50BC-7588-49D4-BB44-A35F471E4C97}" type="presParOf" srcId="{04E81793-E80B-43C7-AE36-90B830B44A28}" destId="{8E959148-8782-4BDA-A669-54E706C132BF}" srcOrd="0" destOrd="0" presId="urn:microsoft.com/office/officeart/2018/2/layout/IconLabelList"/>
    <dgm:cxn modelId="{8C56C35E-6504-402E-8D06-85E7051FAD04}" type="presParOf" srcId="{04E81793-E80B-43C7-AE36-90B830B44A28}" destId="{4C829B4F-BCD9-44B6-BBD8-C516C0EA7739}" srcOrd="1" destOrd="0" presId="urn:microsoft.com/office/officeart/2018/2/layout/IconLabelList"/>
    <dgm:cxn modelId="{FC66AA63-FDF0-4A3B-8EF4-360526A6216F}" type="presParOf" srcId="{04E81793-E80B-43C7-AE36-90B830B44A28}" destId="{93DED53A-FCCB-451D-A26F-C98703831EF2}" srcOrd="2" destOrd="0" presId="urn:microsoft.com/office/officeart/2018/2/layout/IconLabelList"/>
    <dgm:cxn modelId="{DFC7827F-2D07-4313-87D6-31186ECF799F}" type="presParOf" srcId="{40C1E6F0-C29D-48A2-986E-83A49838C52D}" destId="{D60236DB-E720-4C26-9D03-543770D6D496}" srcOrd="5" destOrd="0" presId="urn:microsoft.com/office/officeart/2018/2/layout/IconLabelList"/>
    <dgm:cxn modelId="{1815C329-8FC0-4B27-8FF8-AAC0374CAFBF}" type="presParOf" srcId="{40C1E6F0-C29D-48A2-986E-83A49838C52D}" destId="{CC602786-907F-43CD-BADD-D5BFCDE61207}" srcOrd="6" destOrd="0" presId="urn:microsoft.com/office/officeart/2018/2/layout/IconLabelList"/>
    <dgm:cxn modelId="{ACB756AF-399A-4983-80F9-13EECB20D329}" type="presParOf" srcId="{CC602786-907F-43CD-BADD-D5BFCDE61207}" destId="{F10BD304-DD0F-4F07-A06F-5693AA12FAA7}" srcOrd="0" destOrd="0" presId="urn:microsoft.com/office/officeart/2018/2/layout/IconLabelList"/>
    <dgm:cxn modelId="{035D97E5-0818-495D-9B2F-65316E094395}" type="presParOf" srcId="{CC602786-907F-43CD-BADD-D5BFCDE61207}" destId="{A71D3DA2-91C3-4EFF-9722-169E7E047E0D}" srcOrd="1" destOrd="0" presId="urn:microsoft.com/office/officeart/2018/2/layout/IconLabelList"/>
    <dgm:cxn modelId="{B81BA94F-5121-4C96-A398-5208DC63D01B}" type="presParOf" srcId="{CC602786-907F-43CD-BADD-D5BFCDE61207}" destId="{AC028C69-CF33-4B63-87C1-612BB41FC59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6F0AF1-CF3D-42C9-AC8B-CB4F66964989}"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ABBC4530-69A3-49A3-9425-C8EFC7558D7C}">
      <dgm:prSet phldrT="[Text]" phldr="0"/>
      <dgm:spPr/>
      <dgm:t>
        <a:bodyPr/>
        <a:lstStyle/>
        <a:p>
          <a:pPr rtl="0"/>
          <a:r>
            <a:rPr lang="en-GB">
              <a:latin typeface="Aptos Display" panose="020F0302020204030204"/>
            </a:rPr>
            <a:t>Physical Wellbeing </a:t>
          </a:r>
          <a:endParaRPr lang="en-GB"/>
        </a:p>
      </dgm:t>
    </dgm:pt>
    <dgm:pt modelId="{6B575A08-9702-4A1D-90B0-7ED10AFE6632}" type="parTrans" cxnId="{DA003A56-C58E-44DA-B766-5CD33740DE76}">
      <dgm:prSet/>
      <dgm:spPr/>
      <dgm:t>
        <a:bodyPr/>
        <a:lstStyle/>
        <a:p>
          <a:endParaRPr lang="en-GB"/>
        </a:p>
      </dgm:t>
    </dgm:pt>
    <dgm:pt modelId="{A4BC7AD9-8318-4EAD-BD7F-33EFB159BA0F}" type="sibTrans" cxnId="{DA003A56-C58E-44DA-B766-5CD33740DE76}">
      <dgm:prSet/>
      <dgm:spPr/>
      <dgm:t>
        <a:bodyPr/>
        <a:lstStyle/>
        <a:p>
          <a:endParaRPr lang="en-GB"/>
        </a:p>
      </dgm:t>
    </dgm:pt>
    <dgm:pt modelId="{FF4966A8-BC9E-4A1B-A123-2438E115ED44}">
      <dgm:prSet phldrT="[Text]" phldr="0"/>
      <dgm:spPr/>
      <dgm:t>
        <a:bodyPr/>
        <a:lstStyle/>
        <a:p>
          <a:pPr rtl="0"/>
          <a:r>
            <a:rPr lang="en-GB">
              <a:latin typeface="Aptos Display" panose="020F0302020204030204"/>
            </a:rPr>
            <a:t>Maintaining healthy body through nutrition exercise and sleep.</a:t>
          </a:r>
          <a:endParaRPr lang="en-GB"/>
        </a:p>
      </dgm:t>
    </dgm:pt>
    <dgm:pt modelId="{A1702B11-DBF2-4F0A-AD98-E6E832A2D854}" type="parTrans" cxnId="{CD649349-026D-4E26-9665-CA21E93E339B}">
      <dgm:prSet/>
      <dgm:spPr/>
      <dgm:t>
        <a:bodyPr/>
        <a:lstStyle/>
        <a:p>
          <a:endParaRPr lang="en-GB"/>
        </a:p>
      </dgm:t>
    </dgm:pt>
    <dgm:pt modelId="{18B6AEE4-3201-4F3F-B29B-57469BB85A1C}" type="sibTrans" cxnId="{CD649349-026D-4E26-9665-CA21E93E339B}">
      <dgm:prSet/>
      <dgm:spPr/>
      <dgm:t>
        <a:bodyPr/>
        <a:lstStyle/>
        <a:p>
          <a:endParaRPr lang="en-GB"/>
        </a:p>
      </dgm:t>
    </dgm:pt>
    <dgm:pt modelId="{1D4A91B5-53C9-4E60-B573-9144FAA4CA63}">
      <dgm:prSet phldrT="[Text]" phldr="0"/>
      <dgm:spPr/>
      <dgm:t>
        <a:bodyPr/>
        <a:lstStyle/>
        <a:p>
          <a:pPr rtl="0"/>
          <a:r>
            <a:rPr lang="en-GB" b="1">
              <a:latin typeface="Aptos Display" panose="020F0302020204030204"/>
            </a:rPr>
            <a:t>CDC (2025) / WHO (2026)</a:t>
          </a:r>
          <a:endParaRPr lang="en-GB" b="1"/>
        </a:p>
      </dgm:t>
    </dgm:pt>
    <dgm:pt modelId="{DD5B96B2-89A8-4EE2-B821-A6638F0C60FF}" type="parTrans" cxnId="{742E52A8-9B28-4BE4-B1FD-AA9F627E5C44}">
      <dgm:prSet/>
      <dgm:spPr/>
      <dgm:t>
        <a:bodyPr/>
        <a:lstStyle/>
        <a:p>
          <a:endParaRPr lang="en-GB"/>
        </a:p>
      </dgm:t>
    </dgm:pt>
    <dgm:pt modelId="{616F861A-0175-4833-8084-D23388102627}" type="sibTrans" cxnId="{742E52A8-9B28-4BE4-B1FD-AA9F627E5C44}">
      <dgm:prSet/>
      <dgm:spPr/>
      <dgm:t>
        <a:bodyPr/>
        <a:lstStyle/>
        <a:p>
          <a:endParaRPr lang="en-GB"/>
        </a:p>
      </dgm:t>
    </dgm:pt>
    <dgm:pt modelId="{6030B3EE-FFFB-4A70-9AF8-3FFC2E19CB92}">
      <dgm:prSet phldrT="[Text]" phldr="0"/>
      <dgm:spPr/>
      <dgm:t>
        <a:bodyPr/>
        <a:lstStyle/>
        <a:p>
          <a:pPr rtl="0"/>
          <a:r>
            <a:rPr lang="en-GB">
              <a:latin typeface="Aptos Display" panose="020F0302020204030204"/>
            </a:rPr>
            <a:t>Mental Wellbeing </a:t>
          </a:r>
          <a:endParaRPr lang="en-GB"/>
        </a:p>
      </dgm:t>
    </dgm:pt>
    <dgm:pt modelId="{B263082E-FECD-4BBE-89A0-775EBCBBCE21}" type="parTrans" cxnId="{E83A6F4F-C061-4E2C-8639-4AD8ADE41377}">
      <dgm:prSet/>
      <dgm:spPr/>
      <dgm:t>
        <a:bodyPr/>
        <a:lstStyle/>
        <a:p>
          <a:endParaRPr lang="en-GB"/>
        </a:p>
      </dgm:t>
    </dgm:pt>
    <dgm:pt modelId="{705C5FEA-42EF-4D5D-873C-4A3D472FE549}" type="sibTrans" cxnId="{E83A6F4F-C061-4E2C-8639-4AD8ADE41377}">
      <dgm:prSet/>
      <dgm:spPr/>
      <dgm:t>
        <a:bodyPr/>
        <a:lstStyle/>
        <a:p>
          <a:endParaRPr lang="en-GB"/>
        </a:p>
      </dgm:t>
    </dgm:pt>
    <dgm:pt modelId="{0A99B9B8-CD95-4953-8887-DF239CFA7C65}">
      <dgm:prSet phldrT="[Text]" phldr="0"/>
      <dgm:spPr/>
      <dgm:t>
        <a:bodyPr/>
        <a:lstStyle/>
        <a:p>
          <a:pPr rtl="0"/>
          <a:r>
            <a:rPr lang="en-GB">
              <a:latin typeface="Aptos Display" panose="020F0302020204030204"/>
            </a:rPr>
            <a:t>Referring to cognitive health, resilience and the ability to manage stress </a:t>
          </a:r>
          <a:endParaRPr lang="en-GB"/>
        </a:p>
      </dgm:t>
    </dgm:pt>
    <dgm:pt modelId="{EE67EC89-2AD5-4496-9AE7-6E7FA8796C58}" type="parTrans" cxnId="{85DD6712-0018-4451-B306-1D5C17741FEF}">
      <dgm:prSet/>
      <dgm:spPr/>
      <dgm:t>
        <a:bodyPr/>
        <a:lstStyle/>
        <a:p>
          <a:endParaRPr lang="en-GB"/>
        </a:p>
      </dgm:t>
    </dgm:pt>
    <dgm:pt modelId="{BB0F800F-CB0A-44BB-A8C6-2846E0F62DA7}" type="sibTrans" cxnId="{85DD6712-0018-4451-B306-1D5C17741FEF}">
      <dgm:prSet/>
      <dgm:spPr/>
      <dgm:t>
        <a:bodyPr/>
        <a:lstStyle/>
        <a:p>
          <a:endParaRPr lang="en-GB"/>
        </a:p>
      </dgm:t>
    </dgm:pt>
    <dgm:pt modelId="{422A312E-66B9-44DA-B893-DB53F6D559A2}">
      <dgm:prSet phldrT="[Text]" phldr="0"/>
      <dgm:spPr/>
      <dgm:t>
        <a:bodyPr/>
        <a:lstStyle/>
        <a:p>
          <a:pPr rtl="0"/>
          <a:r>
            <a:rPr lang="en-GB" b="1">
              <a:latin typeface="Aptos Display" panose="020F0302020204030204"/>
            </a:rPr>
            <a:t>WHO (2026)/Mental Health (2015)</a:t>
          </a:r>
          <a:endParaRPr lang="en-GB" b="1"/>
        </a:p>
      </dgm:t>
    </dgm:pt>
    <dgm:pt modelId="{D979CD15-F1AF-4D69-A4BB-775504088C64}" type="parTrans" cxnId="{D38D7221-DCCC-417C-B023-6069DF96F91B}">
      <dgm:prSet/>
      <dgm:spPr/>
      <dgm:t>
        <a:bodyPr/>
        <a:lstStyle/>
        <a:p>
          <a:endParaRPr lang="en-GB"/>
        </a:p>
      </dgm:t>
    </dgm:pt>
    <dgm:pt modelId="{7A80975D-866A-44AB-8989-190E0E67E709}" type="sibTrans" cxnId="{D38D7221-DCCC-417C-B023-6069DF96F91B}">
      <dgm:prSet/>
      <dgm:spPr/>
      <dgm:t>
        <a:bodyPr/>
        <a:lstStyle/>
        <a:p>
          <a:endParaRPr lang="en-GB"/>
        </a:p>
      </dgm:t>
    </dgm:pt>
    <dgm:pt modelId="{40FE9ECD-8ED2-40B6-8681-0B49AA0C520B}" type="pres">
      <dgm:prSet presAssocID="{DA6F0AF1-CF3D-42C9-AC8B-CB4F66964989}" presName="Name0" presStyleCnt="0">
        <dgm:presLayoutVars>
          <dgm:dir/>
          <dgm:animLvl val="lvl"/>
          <dgm:resizeHandles/>
        </dgm:presLayoutVars>
      </dgm:prSet>
      <dgm:spPr/>
    </dgm:pt>
    <dgm:pt modelId="{756F4856-D2B1-4445-8FA0-E674E9256585}" type="pres">
      <dgm:prSet presAssocID="{ABBC4530-69A3-49A3-9425-C8EFC7558D7C}" presName="linNode" presStyleCnt="0"/>
      <dgm:spPr/>
    </dgm:pt>
    <dgm:pt modelId="{2C06C6FD-22A5-41B1-BDE3-771FA171CEB7}" type="pres">
      <dgm:prSet presAssocID="{ABBC4530-69A3-49A3-9425-C8EFC7558D7C}" presName="parentShp" presStyleLbl="node1" presStyleIdx="0" presStyleCnt="2">
        <dgm:presLayoutVars>
          <dgm:bulletEnabled val="1"/>
        </dgm:presLayoutVars>
      </dgm:prSet>
      <dgm:spPr/>
    </dgm:pt>
    <dgm:pt modelId="{6468D625-E4A2-47F9-9BDF-CB49A59958C6}" type="pres">
      <dgm:prSet presAssocID="{ABBC4530-69A3-49A3-9425-C8EFC7558D7C}" presName="childShp" presStyleLbl="bgAccFollowNode1" presStyleIdx="0" presStyleCnt="2">
        <dgm:presLayoutVars>
          <dgm:bulletEnabled val="1"/>
        </dgm:presLayoutVars>
      </dgm:prSet>
      <dgm:spPr/>
    </dgm:pt>
    <dgm:pt modelId="{3B9268E3-7B05-474F-97D9-9E9524C2D4EB}" type="pres">
      <dgm:prSet presAssocID="{A4BC7AD9-8318-4EAD-BD7F-33EFB159BA0F}" presName="spacing" presStyleCnt="0"/>
      <dgm:spPr/>
    </dgm:pt>
    <dgm:pt modelId="{68ACCBD6-6500-45D8-AC5B-F7AD46D03831}" type="pres">
      <dgm:prSet presAssocID="{6030B3EE-FFFB-4A70-9AF8-3FFC2E19CB92}" presName="linNode" presStyleCnt="0"/>
      <dgm:spPr/>
    </dgm:pt>
    <dgm:pt modelId="{482D342E-F27C-4B78-AAE8-4FB58EF85C25}" type="pres">
      <dgm:prSet presAssocID="{6030B3EE-FFFB-4A70-9AF8-3FFC2E19CB92}" presName="parentShp" presStyleLbl="node1" presStyleIdx="1" presStyleCnt="2">
        <dgm:presLayoutVars>
          <dgm:bulletEnabled val="1"/>
        </dgm:presLayoutVars>
      </dgm:prSet>
      <dgm:spPr/>
    </dgm:pt>
    <dgm:pt modelId="{EF8F1742-17C8-4C53-BEE1-99BBEC499CF2}" type="pres">
      <dgm:prSet presAssocID="{6030B3EE-FFFB-4A70-9AF8-3FFC2E19CB92}" presName="childShp" presStyleLbl="bgAccFollowNode1" presStyleIdx="1" presStyleCnt="2">
        <dgm:presLayoutVars>
          <dgm:bulletEnabled val="1"/>
        </dgm:presLayoutVars>
      </dgm:prSet>
      <dgm:spPr/>
    </dgm:pt>
  </dgm:ptLst>
  <dgm:cxnLst>
    <dgm:cxn modelId="{B8719802-A5FA-4045-AD70-4357EBE44734}" type="presOf" srcId="{6030B3EE-FFFB-4A70-9AF8-3FFC2E19CB92}" destId="{482D342E-F27C-4B78-AAE8-4FB58EF85C25}" srcOrd="0" destOrd="0" presId="urn:microsoft.com/office/officeart/2005/8/layout/vList6"/>
    <dgm:cxn modelId="{85DD6712-0018-4451-B306-1D5C17741FEF}" srcId="{6030B3EE-FFFB-4A70-9AF8-3FFC2E19CB92}" destId="{0A99B9B8-CD95-4953-8887-DF239CFA7C65}" srcOrd="0" destOrd="0" parTransId="{EE67EC89-2AD5-4496-9AE7-6E7FA8796C58}" sibTransId="{BB0F800F-CB0A-44BB-A8C6-2846E0F62DA7}"/>
    <dgm:cxn modelId="{5356591A-B693-46B5-B27C-070320F427D1}" type="presOf" srcId="{0A99B9B8-CD95-4953-8887-DF239CFA7C65}" destId="{EF8F1742-17C8-4C53-BEE1-99BBEC499CF2}" srcOrd="0" destOrd="0" presId="urn:microsoft.com/office/officeart/2005/8/layout/vList6"/>
    <dgm:cxn modelId="{D38D7221-DCCC-417C-B023-6069DF96F91B}" srcId="{6030B3EE-FFFB-4A70-9AF8-3FFC2E19CB92}" destId="{422A312E-66B9-44DA-B893-DB53F6D559A2}" srcOrd="1" destOrd="0" parTransId="{D979CD15-F1AF-4D69-A4BB-775504088C64}" sibTransId="{7A80975D-866A-44AB-8989-190E0E67E709}"/>
    <dgm:cxn modelId="{CC939B26-237E-416D-BEA2-1B4C394ECB3B}" type="presOf" srcId="{DA6F0AF1-CF3D-42C9-AC8B-CB4F66964989}" destId="{40FE9ECD-8ED2-40B6-8681-0B49AA0C520B}" srcOrd="0" destOrd="0" presId="urn:microsoft.com/office/officeart/2005/8/layout/vList6"/>
    <dgm:cxn modelId="{27F35B33-81CA-4E46-98B2-3CA7DFCB7D78}" type="presOf" srcId="{FF4966A8-BC9E-4A1B-A123-2438E115ED44}" destId="{6468D625-E4A2-47F9-9BDF-CB49A59958C6}" srcOrd="0" destOrd="0" presId="urn:microsoft.com/office/officeart/2005/8/layout/vList6"/>
    <dgm:cxn modelId="{CD649349-026D-4E26-9665-CA21E93E339B}" srcId="{ABBC4530-69A3-49A3-9425-C8EFC7558D7C}" destId="{FF4966A8-BC9E-4A1B-A123-2438E115ED44}" srcOrd="0" destOrd="0" parTransId="{A1702B11-DBF2-4F0A-AD98-E6E832A2D854}" sibTransId="{18B6AEE4-3201-4F3F-B29B-57469BB85A1C}"/>
    <dgm:cxn modelId="{E83A6F4F-C061-4E2C-8639-4AD8ADE41377}" srcId="{DA6F0AF1-CF3D-42C9-AC8B-CB4F66964989}" destId="{6030B3EE-FFFB-4A70-9AF8-3FFC2E19CB92}" srcOrd="1" destOrd="0" parTransId="{B263082E-FECD-4BBE-89A0-775EBCBBCE21}" sibTransId="{705C5FEA-42EF-4D5D-873C-4A3D472FE549}"/>
    <dgm:cxn modelId="{DA003A56-C58E-44DA-B766-5CD33740DE76}" srcId="{DA6F0AF1-CF3D-42C9-AC8B-CB4F66964989}" destId="{ABBC4530-69A3-49A3-9425-C8EFC7558D7C}" srcOrd="0" destOrd="0" parTransId="{6B575A08-9702-4A1D-90B0-7ED10AFE6632}" sibTransId="{A4BC7AD9-8318-4EAD-BD7F-33EFB159BA0F}"/>
    <dgm:cxn modelId="{8092DB7A-6F27-445E-B540-46369DA880D1}" type="presOf" srcId="{ABBC4530-69A3-49A3-9425-C8EFC7558D7C}" destId="{2C06C6FD-22A5-41B1-BDE3-771FA171CEB7}" srcOrd="0" destOrd="0" presId="urn:microsoft.com/office/officeart/2005/8/layout/vList6"/>
    <dgm:cxn modelId="{2A9E2F8F-9900-45CE-A28E-847B7B01195F}" type="presOf" srcId="{422A312E-66B9-44DA-B893-DB53F6D559A2}" destId="{EF8F1742-17C8-4C53-BEE1-99BBEC499CF2}" srcOrd="0" destOrd="1" presId="urn:microsoft.com/office/officeart/2005/8/layout/vList6"/>
    <dgm:cxn modelId="{742E52A8-9B28-4BE4-B1FD-AA9F627E5C44}" srcId="{ABBC4530-69A3-49A3-9425-C8EFC7558D7C}" destId="{1D4A91B5-53C9-4E60-B573-9144FAA4CA63}" srcOrd="1" destOrd="0" parTransId="{DD5B96B2-89A8-4EE2-B821-A6638F0C60FF}" sibTransId="{616F861A-0175-4833-8084-D23388102627}"/>
    <dgm:cxn modelId="{41A62FBE-52C4-49BF-B9D6-20B4AA5DB55D}" type="presOf" srcId="{1D4A91B5-53C9-4E60-B573-9144FAA4CA63}" destId="{6468D625-E4A2-47F9-9BDF-CB49A59958C6}" srcOrd="0" destOrd="1" presId="urn:microsoft.com/office/officeart/2005/8/layout/vList6"/>
    <dgm:cxn modelId="{2A434776-451A-473A-A922-34899C295944}" type="presParOf" srcId="{40FE9ECD-8ED2-40B6-8681-0B49AA0C520B}" destId="{756F4856-D2B1-4445-8FA0-E674E9256585}" srcOrd="0" destOrd="0" presId="urn:microsoft.com/office/officeart/2005/8/layout/vList6"/>
    <dgm:cxn modelId="{56EDF0E6-3F1B-4AF6-B63A-6D903910890A}" type="presParOf" srcId="{756F4856-D2B1-4445-8FA0-E674E9256585}" destId="{2C06C6FD-22A5-41B1-BDE3-771FA171CEB7}" srcOrd="0" destOrd="0" presId="urn:microsoft.com/office/officeart/2005/8/layout/vList6"/>
    <dgm:cxn modelId="{644D6B38-1F84-4D6A-A6DF-99674F5BAFFA}" type="presParOf" srcId="{756F4856-D2B1-4445-8FA0-E674E9256585}" destId="{6468D625-E4A2-47F9-9BDF-CB49A59958C6}" srcOrd="1" destOrd="0" presId="urn:microsoft.com/office/officeart/2005/8/layout/vList6"/>
    <dgm:cxn modelId="{7388DCD6-E220-4F8D-97FE-43A3AC96B362}" type="presParOf" srcId="{40FE9ECD-8ED2-40B6-8681-0B49AA0C520B}" destId="{3B9268E3-7B05-474F-97D9-9E9524C2D4EB}" srcOrd="1" destOrd="0" presId="urn:microsoft.com/office/officeart/2005/8/layout/vList6"/>
    <dgm:cxn modelId="{0100ACA1-04FA-42C4-B049-7BDFF3871910}" type="presParOf" srcId="{40FE9ECD-8ED2-40B6-8681-0B49AA0C520B}" destId="{68ACCBD6-6500-45D8-AC5B-F7AD46D03831}" srcOrd="2" destOrd="0" presId="urn:microsoft.com/office/officeart/2005/8/layout/vList6"/>
    <dgm:cxn modelId="{8140264F-1C6C-4C1A-9FD2-293797BED6D3}" type="presParOf" srcId="{68ACCBD6-6500-45D8-AC5B-F7AD46D03831}" destId="{482D342E-F27C-4B78-AAE8-4FB58EF85C25}" srcOrd="0" destOrd="0" presId="urn:microsoft.com/office/officeart/2005/8/layout/vList6"/>
    <dgm:cxn modelId="{401015B1-66FD-4AAD-82AA-DC301C18383F}" type="presParOf" srcId="{68ACCBD6-6500-45D8-AC5B-F7AD46D03831}" destId="{EF8F1742-17C8-4C53-BEE1-99BBEC499CF2}"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3D2088-F874-4F44-B19A-41C39AB4DECE}"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A976FD96-4BDC-4A24-B868-53A986A1BBB5}">
      <dgm:prSet phldrT="[Text]" phldr="0"/>
      <dgm:spPr/>
      <dgm:t>
        <a:bodyPr/>
        <a:lstStyle/>
        <a:p>
          <a:pPr rtl="0"/>
          <a:r>
            <a:rPr lang="en-GB">
              <a:latin typeface="Aptos Display" panose="020F0302020204030204"/>
            </a:rPr>
            <a:t>Emotional Wellbeing </a:t>
          </a:r>
          <a:endParaRPr lang="en-GB"/>
        </a:p>
      </dgm:t>
    </dgm:pt>
    <dgm:pt modelId="{BD6E2EEC-1EC9-43BD-BA89-5CD01F995AA1}" type="parTrans" cxnId="{B2688C3B-3BED-4083-A690-E4AB5C9C7DF1}">
      <dgm:prSet/>
      <dgm:spPr/>
      <dgm:t>
        <a:bodyPr/>
        <a:lstStyle/>
        <a:p>
          <a:endParaRPr lang="en-GB"/>
        </a:p>
      </dgm:t>
    </dgm:pt>
    <dgm:pt modelId="{629D2EDB-89AF-4C31-B370-ED07E4CF8A84}" type="sibTrans" cxnId="{B2688C3B-3BED-4083-A690-E4AB5C9C7DF1}">
      <dgm:prSet/>
      <dgm:spPr/>
      <dgm:t>
        <a:bodyPr/>
        <a:lstStyle/>
        <a:p>
          <a:endParaRPr lang="en-GB"/>
        </a:p>
      </dgm:t>
    </dgm:pt>
    <dgm:pt modelId="{27FF9356-18A0-47FF-8B3C-ABBE362323D7}">
      <dgm:prSet phldrT="[Text]" phldr="0"/>
      <dgm:spPr/>
      <dgm:t>
        <a:bodyPr/>
        <a:lstStyle/>
        <a:p>
          <a:pPr rtl="0"/>
          <a:r>
            <a:rPr lang="en-GB">
              <a:latin typeface="Aptos Display" panose="020F0302020204030204"/>
            </a:rPr>
            <a:t>The ability to understand, express and regulate emotions </a:t>
          </a:r>
          <a:endParaRPr lang="en-GB"/>
        </a:p>
      </dgm:t>
    </dgm:pt>
    <dgm:pt modelId="{87719378-F8CB-48E5-93D7-4E9FC54CA8CB}" type="parTrans" cxnId="{839B2068-3733-406A-9C64-8D46AB32F131}">
      <dgm:prSet/>
      <dgm:spPr/>
      <dgm:t>
        <a:bodyPr/>
        <a:lstStyle/>
        <a:p>
          <a:endParaRPr lang="en-GB"/>
        </a:p>
      </dgm:t>
    </dgm:pt>
    <dgm:pt modelId="{7509D9F5-C429-4A39-8478-183E86789E70}" type="sibTrans" cxnId="{839B2068-3733-406A-9C64-8D46AB32F131}">
      <dgm:prSet/>
      <dgm:spPr/>
      <dgm:t>
        <a:bodyPr/>
        <a:lstStyle/>
        <a:p>
          <a:endParaRPr lang="en-GB"/>
        </a:p>
      </dgm:t>
    </dgm:pt>
    <dgm:pt modelId="{F98AFD8C-878B-4C60-AB80-CA1303632312}">
      <dgm:prSet phldrT="[Text]" phldr="0"/>
      <dgm:spPr/>
      <dgm:t>
        <a:bodyPr/>
        <a:lstStyle/>
        <a:p>
          <a:pPr rtl="0"/>
          <a:r>
            <a:rPr lang="en-GB" b="1">
              <a:latin typeface="Aptos Display" panose="020F0302020204030204"/>
            </a:rPr>
            <a:t>American psychological Association (2018)/National Institute of Mental Health (2025) </a:t>
          </a:r>
          <a:r>
            <a:rPr lang="en-GB">
              <a:latin typeface="Aptos Display" panose="020F0302020204030204"/>
            </a:rPr>
            <a:t> </a:t>
          </a:r>
          <a:endParaRPr lang="en-GB"/>
        </a:p>
      </dgm:t>
    </dgm:pt>
    <dgm:pt modelId="{8394FE36-CA6C-4684-9E5B-24462B0FBDE5}" type="parTrans" cxnId="{1A7737DB-03CF-436E-9A06-6866B4831E8F}">
      <dgm:prSet/>
      <dgm:spPr/>
      <dgm:t>
        <a:bodyPr/>
        <a:lstStyle/>
        <a:p>
          <a:endParaRPr lang="en-GB"/>
        </a:p>
      </dgm:t>
    </dgm:pt>
    <dgm:pt modelId="{29988F10-2983-4532-98ED-B3A522A2793C}" type="sibTrans" cxnId="{1A7737DB-03CF-436E-9A06-6866B4831E8F}">
      <dgm:prSet/>
      <dgm:spPr/>
      <dgm:t>
        <a:bodyPr/>
        <a:lstStyle/>
        <a:p>
          <a:endParaRPr lang="en-GB"/>
        </a:p>
      </dgm:t>
    </dgm:pt>
    <dgm:pt modelId="{060BFE37-62A5-4018-AF27-20A3E798094B}">
      <dgm:prSet phldrT="[Text]" phldr="0"/>
      <dgm:spPr/>
      <dgm:t>
        <a:bodyPr/>
        <a:lstStyle/>
        <a:p>
          <a:pPr rtl="0"/>
          <a:r>
            <a:rPr lang="en-GB">
              <a:latin typeface="Aptos Display" panose="020F0302020204030204"/>
            </a:rPr>
            <a:t>Social Wellbeing </a:t>
          </a:r>
          <a:endParaRPr lang="en-GB"/>
        </a:p>
      </dgm:t>
    </dgm:pt>
    <dgm:pt modelId="{0BBE8728-532B-44F0-B347-3B647EB6F75E}" type="parTrans" cxnId="{C1DD11F9-5C45-471C-A4CC-0A8D1B3A5B79}">
      <dgm:prSet/>
      <dgm:spPr/>
      <dgm:t>
        <a:bodyPr/>
        <a:lstStyle/>
        <a:p>
          <a:endParaRPr lang="en-GB"/>
        </a:p>
      </dgm:t>
    </dgm:pt>
    <dgm:pt modelId="{FF03FBCE-970B-4025-A460-3B12EA2F4A1C}" type="sibTrans" cxnId="{C1DD11F9-5C45-471C-A4CC-0A8D1B3A5B79}">
      <dgm:prSet/>
      <dgm:spPr/>
      <dgm:t>
        <a:bodyPr/>
        <a:lstStyle/>
        <a:p>
          <a:endParaRPr lang="en-GB"/>
        </a:p>
      </dgm:t>
    </dgm:pt>
    <dgm:pt modelId="{6ACEDD26-8AC1-4E44-9F4B-6B19FAF49A6D}">
      <dgm:prSet phldrT="[Text]" phldr="0"/>
      <dgm:spPr/>
      <dgm:t>
        <a:bodyPr/>
        <a:lstStyle/>
        <a:p>
          <a:pPr rtl="0"/>
          <a:r>
            <a:rPr lang="en-GB">
              <a:latin typeface="Aptos Display" panose="020F0302020204030204"/>
            </a:rPr>
            <a:t>Having access to housing, education and income, alongside strong social networks </a:t>
          </a:r>
          <a:endParaRPr lang="en-GB"/>
        </a:p>
      </dgm:t>
    </dgm:pt>
    <dgm:pt modelId="{F3561593-F21E-40D0-A902-BDE6DE0A2CB3}" type="parTrans" cxnId="{58DACC80-4C38-44A9-8DA8-32441A2DB8DD}">
      <dgm:prSet/>
      <dgm:spPr/>
      <dgm:t>
        <a:bodyPr/>
        <a:lstStyle/>
        <a:p>
          <a:endParaRPr lang="en-GB"/>
        </a:p>
      </dgm:t>
    </dgm:pt>
    <dgm:pt modelId="{B965FA7D-ECA1-4326-A4F6-3D7D063197EE}" type="sibTrans" cxnId="{58DACC80-4C38-44A9-8DA8-32441A2DB8DD}">
      <dgm:prSet/>
      <dgm:spPr/>
      <dgm:t>
        <a:bodyPr/>
        <a:lstStyle/>
        <a:p>
          <a:endParaRPr lang="en-GB"/>
        </a:p>
      </dgm:t>
    </dgm:pt>
    <dgm:pt modelId="{62C3E508-03CB-4A5A-B93E-6D736F9ECB42}">
      <dgm:prSet phldrT="[Text]" phldr="0"/>
      <dgm:spPr/>
      <dgm:t>
        <a:bodyPr/>
        <a:lstStyle/>
        <a:p>
          <a:pPr rtl="0"/>
          <a:r>
            <a:rPr lang="en-GB" b="1">
              <a:latin typeface="Aptos Display" panose="020F0302020204030204"/>
            </a:rPr>
            <a:t>WHO (2026)</a:t>
          </a:r>
          <a:endParaRPr lang="en-GB" b="1"/>
        </a:p>
      </dgm:t>
    </dgm:pt>
    <dgm:pt modelId="{939366B8-3310-46FF-A0A8-337816E75967}" type="parTrans" cxnId="{2BC8C421-1753-4702-B9E6-61588145710D}">
      <dgm:prSet/>
      <dgm:spPr/>
      <dgm:t>
        <a:bodyPr/>
        <a:lstStyle/>
        <a:p>
          <a:endParaRPr lang="en-GB"/>
        </a:p>
      </dgm:t>
    </dgm:pt>
    <dgm:pt modelId="{A1D18D55-CFF3-487E-BDFA-F9995C1E4BB1}" type="sibTrans" cxnId="{2BC8C421-1753-4702-B9E6-61588145710D}">
      <dgm:prSet/>
      <dgm:spPr/>
      <dgm:t>
        <a:bodyPr/>
        <a:lstStyle/>
        <a:p>
          <a:endParaRPr lang="en-GB"/>
        </a:p>
      </dgm:t>
    </dgm:pt>
    <dgm:pt modelId="{5884324D-5142-4FD9-AEC0-DD8EC7B83DA3}" type="pres">
      <dgm:prSet presAssocID="{A13D2088-F874-4F44-B19A-41C39AB4DECE}" presName="Name0" presStyleCnt="0">
        <dgm:presLayoutVars>
          <dgm:dir/>
          <dgm:animLvl val="lvl"/>
          <dgm:resizeHandles/>
        </dgm:presLayoutVars>
      </dgm:prSet>
      <dgm:spPr/>
    </dgm:pt>
    <dgm:pt modelId="{EEA554D3-DE84-4BFD-A198-A3D27FE45CAA}" type="pres">
      <dgm:prSet presAssocID="{A976FD96-4BDC-4A24-B868-53A986A1BBB5}" presName="linNode" presStyleCnt="0"/>
      <dgm:spPr/>
    </dgm:pt>
    <dgm:pt modelId="{31A1B9F3-1387-4E75-87BA-D5901614F9BC}" type="pres">
      <dgm:prSet presAssocID="{A976FD96-4BDC-4A24-B868-53A986A1BBB5}" presName="parentShp" presStyleLbl="node1" presStyleIdx="0" presStyleCnt="2">
        <dgm:presLayoutVars>
          <dgm:bulletEnabled val="1"/>
        </dgm:presLayoutVars>
      </dgm:prSet>
      <dgm:spPr/>
    </dgm:pt>
    <dgm:pt modelId="{7C055D36-6EE2-4625-B7FE-30646FDAB62A}" type="pres">
      <dgm:prSet presAssocID="{A976FD96-4BDC-4A24-B868-53A986A1BBB5}" presName="childShp" presStyleLbl="bgAccFollowNode1" presStyleIdx="0" presStyleCnt="2">
        <dgm:presLayoutVars>
          <dgm:bulletEnabled val="1"/>
        </dgm:presLayoutVars>
      </dgm:prSet>
      <dgm:spPr/>
    </dgm:pt>
    <dgm:pt modelId="{403857DB-E364-49C4-ABE0-6AD242FC11E0}" type="pres">
      <dgm:prSet presAssocID="{629D2EDB-89AF-4C31-B370-ED07E4CF8A84}" presName="spacing" presStyleCnt="0"/>
      <dgm:spPr/>
    </dgm:pt>
    <dgm:pt modelId="{F0C15208-6591-4425-B891-5E45A84D25AA}" type="pres">
      <dgm:prSet presAssocID="{060BFE37-62A5-4018-AF27-20A3E798094B}" presName="linNode" presStyleCnt="0"/>
      <dgm:spPr/>
    </dgm:pt>
    <dgm:pt modelId="{92F8CE81-7740-4CE6-A124-5363DC1BDD23}" type="pres">
      <dgm:prSet presAssocID="{060BFE37-62A5-4018-AF27-20A3E798094B}" presName="parentShp" presStyleLbl="node1" presStyleIdx="1" presStyleCnt="2">
        <dgm:presLayoutVars>
          <dgm:bulletEnabled val="1"/>
        </dgm:presLayoutVars>
      </dgm:prSet>
      <dgm:spPr/>
    </dgm:pt>
    <dgm:pt modelId="{5AED6758-3ED8-475E-A2F9-567FE4EF301F}" type="pres">
      <dgm:prSet presAssocID="{060BFE37-62A5-4018-AF27-20A3E798094B}" presName="childShp" presStyleLbl="bgAccFollowNode1" presStyleIdx="1" presStyleCnt="2">
        <dgm:presLayoutVars>
          <dgm:bulletEnabled val="1"/>
        </dgm:presLayoutVars>
      </dgm:prSet>
      <dgm:spPr/>
    </dgm:pt>
  </dgm:ptLst>
  <dgm:cxnLst>
    <dgm:cxn modelId="{2BC8C421-1753-4702-B9E6-61588145710D}" srcId="{060BFE37-62A5-4018-AF27-20A3E798094B}" destId="{62C3E508-03CB-4A5A-B93E-6D736F9ECB42}" srcOrd="1" destOrd="0" parTransId="{939366B8-3310-46FF-A0A8-337816E75967}" sibTransId="{A1D18D55-CFF3-487E-BDFA-F9995C1E4BB1}"/>
    <dgm:cxn modelId="{B2688C3B-3BED-4083-A690-E4AB5C9C7DF1}" srcId="{A13D2088-F874-4F44-B19A-41C39AB4DECE}" destId="{A976FD96-4BDC-4A24-B868-53A986A1BBB5}" srcOrd="0" destOrd="0" parTransId="{BD6E2EEC-1EC9-43BD-BA89-5CD01F995AA1}" sibTransId="{629D2EDB-89AF-4C31-B370-ED07E4CF8A84}"/>
    <dgm:cxn modelId="{839B2068-3733-406A-9C64-8D46AB32F131}" srcId="{A976FD96-4BDC-4A24-B868-53A986A1BBB5}" destId="{27FF9356-18A0-47FF-8B3C-ABBE362323D7}" srcOrd="0" destOrd="0" parTransId="{87719378-F8CB-48E5-93D7-4E9FC54CA8CB}" sibTransId="{7509D9F5-C429-4A39-8478-183E86789E70}"/>
    <dgm:cxn modelId="{52D49856-7E52-4E30-B96C-5980B077F8CC}" type="presOf" srcId="{62C3E508-03CB-4A5A-B93E-6D736F9ECB42}" destId="{5AED6758-3ED8-475E-A2F9-567FE4EF301F}" srcOrd="0" destOrd="1" presId="urn:microsoft.com/office/officeart/2005/8/layout/vList6"/>
    <dgm:cxn modelId="{58DACC80-4C38-44A9-8DA8-32441A2DB8DD}" srcId="{060BFE37-62A5-4018-AF27-20A3E798094B}" destId="{6ACEDD26-8AC1-4E44-9F4B-6B19FAF49A6D}" srcOrd="0" destOrd="0" parTransId="{F3561593-F21E-40D0-A902-BDE6DE0A2CB3}" sibTransId="{B965FA7D-ECA1-4326-A4F6-3D7D063197EE}"/>
    <dgm:cxn modelId="{E00744A8-F882-4286-A11F-5922555327E5}" type="presOf" srcId="{A13D2088-F874-4F44-B19A-41C39AB4DECE}" destId="{5884324D-5142-4FD9-AEC0-DD8EC7B83DA3}" srcOrd="0" destOrd="0" presId="urn:microsoft.com/office/officeart/2005/8/layout/vList6"/>
    <dgm:cxn modelId="{5D455AB4-81D7-40A3-A4D1-7414680EC251}" type="presOf" srcId="{F98AFD8C-878B-4C60-AB80-CA1303632312}" destId="{7C055D36-6EE2-4625-B7FE-30646FDAB62A}" srcOrd="0" destOrd="1" presId="urn:microsoft.com/office/officeart/2005/8/layout/vList6"/>
    <dgm:cxn modelId="{D36DF6C7-100B-4E87-A2BF-B28697C05259}" type="presOf" srcId="{A976FD96-4BDC-4A24-B868-53A986A1BBB5}" destId="{31A1B9F3-1387-4E75-87BA-D5901614F9BC}" srcOrd="0" destOrd="0" presId="urn:microsoft.com/office/officeart/2005/8/layout/vList6"/>
    <dgm:cxn modelId="{4BF306DB-2186-4AA3-9CAF-8BF3B5C91BC5}" type="presOf" srcId="{6ACEDD26-8AC1-4E44-9F4B-6B19FAF49A6D}" destId="{5AED6758-3ED8-475E-A2F9-567FE4EF301F}" srcOrd="0" destOrd="0" presId="urn:microsoft.com/office/officeart/2005/8/layout/vList6"/>
    <dgm:cxn modelId="{1A7737DB-03CF-436E-9A06-6866B4831E8F}" srcId="{A976FD96-4BDC-4A24-B868-53A986A1BBB5}" destId="{F98AFD8C-878B-4C60-AB80-CA1303632312}" srcOrd="1" destOrd="0" parTransId="{8394FE36-CA6C-4684-9E5B-24462B0FBDE5}" sibTransId="{29988F10-2983-4532-98ED-B3A522A2793C}"/>
    <dgm:cxn modelId="{04D1A2F3-FC3B-4AF8-ACA7-6CE8BD487C2F}" type="presOf" srcId="{27FF9356-18A0-47FF-8B3C-ABBE362323D7}" destId="{7C055D36-6EE2-4625-B7FE-30646FDAB62A}" srcOrd="0" destOrd="0" presId="urn:microsoft.com/office/officeart/2005/8/layout/vList6"/>
    <dgm:cxn modelId="{5C2AE4F7-77E0-49C4-A4D8-1118E14AD1D7}" type="presOf" srcId="{060BFE37-62A5-4018-AF27-20A3E798094B}" destId="{92F8CE81-7740-4CE6-A124-5363DC1BDD23}" srcOrd="0" destOrd="0" presId="urn:microsoft.com/office/officeart/2005/8/layout/vList6"/>
    <dgm:cxn modelId="{C1DD11F9-5C45-471C-A4CC-0A8D1B3A5B79}" srcId="{A13D2088-F874-4F44-B19A-41C39AB4DECE}" destId="{060BFE37-62A5-4018-AF27-20A3E798094B}" srcOrd="1" destOrd="0" parTransId="{0BBE8728-532B-44F0-B347-3B647EB6F75E}" sibTransId="{FF03FBCE-970B-4025-A460-3B12EA2F4A1C}"/>
    <dgm:cxn modelId="{DF948507-C56E-4FA7-B547-87747B3A273C}" type="presParOf" srcId="{5884324D-5142-4FD9-AEC0-DD8EC7B83DA3}" destId="{EEA554D3-DE84-4BFD-A198-A3D27FE45CAA}" srcOrd="0" destOrd="0" presId="urn:microsoft.com/office/officeart/2005/8/layout/vList6"/>
    <dgm:cxn modelId="{02F18CCE-7973-4091-A9D4-2D93F136D03C}" type="presParOf" srcId="{EEA554D3-DE84-4BFD-A198-A3D27FE45CAA}" destId="{31A1B9F3-1387-4E75-87BA-D5901614F9BC}" srcOrd="0" destOrd="0" presId="urn:microsoft.com/office/officeart/2005/8/layout/vList6"/>
    <dgm:cxn modelId="{221C90CE-775C-400D-93B4-8C5338BD55B3}" type="presParOf" srcId="{EEA554D3-DE84-4BFD-A198-A3D27FE45CAA}" destId="{7C055D36-6EE2-4625-B7FE-30646FDAB62A}" srcOrd="1" destOrd="0" presId="urn:microsoft.com/office/officeart/2005/8/layout/vList6"/>
    <dgm:cxn modelId="{D569E61F-2F79-4184-B031-03A6F486AA1C}" type="presParOf" srcId="{5884324D-5142-4FD9-AEC0-DD8EC7B83DA3}" destId="{403857DB-E364-49C4-ABE0-6AD242FC11E0}" srcOrd="1" destOrd="0" presId="urn:microsoft.com/office/officeart/2005/8/layout/vList6"/>
    <dgm:cxn modelId="{0A868B0F-C619-4296-9BFA-9BDBE0662EAB}" type="presParOf" srcId="{5884324D-5142-4FD9-AEC0-DD8EC7B83DA3}" destId="{F0C15208-6591-4425-B891-5E45A84D25AA}" srcOrd="2" destOrd="0" presId="urn:microsoft.com/office/officeart/2005/8/layout/vList6"/>
    <dgm:cxn modelId="{AF4B80B6-FAB8-4DFC-B595-D426F5D60FA2}" type="presParOf" srcId="{F0C15208-6591-4425-B891-5E45A84D25AA}" destId="{92F8CE81-7740-4CE6-A124-5363DC1BDD23}" srcOrd="0" destOrd="0" presId="urn:microsoft.com/office/officeart/2005/8/layout/vList6"/>
    <dgm:cxn modelId="{D18B9D36-DF45-41D5-9BC6-776E8FC82CFF}" type="presParOf" srcId="{F0C15208-6591-4425-B891-5E45A84D25AA}" destId="{5AED6758-3ED8-475E-A2F9-567FE4EF301F}" srcOrd="1"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D46D46-64DE-4FD1-B378-A356F0390B69}"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6ABC4E6D-71AD-427D-9E9A-B5CFF8F20C33}">
      <dgm:prSet phldrT="[Text]" phldr="0"/>
      <dgm:spPr/>
      <dgm:t>
        <a:bodyPr/>
        <a:lstStyle/>
        <a:p>
          <a:pPr rtl="0"/>
          <a:r>
            <a:rPr lang="en-GB">
              <a:latin typeface="Aptos Display" panose="020F0302020204030204"/>
            </a:rPr>
            <a:t>Spiritual Wellbeing </a:t>
          </a:r>
          <a:endParaRPr lang="en-GB"/>
        </a:p>
      </dgm:t>
    </dgm:pt>
    <dgm:pt modelId="{74BA3AFB-166B-4ED9-B992-AC132A0CF35E}" type="parTrans" cxnId="{B3F2FC03-2045-4A10-89CF-4DDD8A1B4CD9}">
      <dgm:prSet/>
      <dgm:spPr/>
      <dgm:t>
        <a:bodyPr/>
        <a:lstStyle/>
        <a:p>
          <a:endParaRPr lang="en-GB"/>
        </a:p>
      </dgm:t>
    </dgm:pt>
    <dgm:pt modelId="{DFE31BB6-5149-4407-8FE5-29A96ED5EF7E}" type="sibTrans" cxnId="{B3F2FC03-2045-4A10-89CF-4DDD8A1B4CD9}">
      <dgm:prSet/>
      <dgm:spPr/>
      <dgm:t>
        <a:bodyPr/>
        <a:lstStyle/>
        <a:p>
          <a:endParaRPr lang="en-GB"/>
        </a:p>
      </dgm:t>
    </dgm:pt>
    <dgm:pt modelId="{CC79B870-42D5-4BC7-83D3-2680F0E1C810}">
      <dgm:prSet phldrT="[Text]" phldr="0"/>
      <dgm:spPr/>
      <dgm:t>
        <a:bodyPr/>
        <a:lstStyle/>
        <a:p>
          <a:pPr rtl="0"/>
          <a:r>
            <a:rPr lang="en-GB">
              <a:latin typeface="Aptos Display" panose="020F0302020204030204"/>
            </a:rPr>
            <a:t>Sense of meaning in life through and clarity of personal values whether that’s through religious beliefs or meditation </a:t>
          </a:r>
          <a:endParaRPr lang="en-GB"/>
        </a:p>
      </dgm:t>
    </dgm:pt>
    <dgm:pt modelId="{235CC247-8F71-407E-AE07-05A8B832CE32}" type="parTrans" cxnId="{9808FE5F-6B4F-45BA-B060-897D74F330B6}">
      <dgm:prSet/>
      <dgm:spPr/>
      <dgm:t>
        <a:bodyPr/>
        <a:lstStyle/>
        <a:p>
          <a:endParaRPr lang="en-GB"/>
        </a:p>
      </dgm:t>
    </dgm:pt>
    <dgm:pt modelId="{496D8FA7-2E4D-49D9-9CD0-9DB347B44623}" type="sibTrans" cxnId="{9808FE5F-6B4F-45BA-B060-897D74F330B6}">
      <dgm:prSet/>
      <dgm:spPr/>
      <dgm:t>
        <a:bodyPr/>
        <a:lstStyle/>
        <a:p>
          <a:endParaRPr lang="en-GB"/>
        </a:p>
      </dgm:t>
    </dgm:pt>
    <dgm:pt modelId="{7949A084-BDC3-49AA-8BC2-830E63F04372}">
      <dgm:prSet phldrT="[Text]" phldr="0"/>
      <dgm:spPr/>
      <dgm:t>
        <a:bodyPr/>
        <a:lstStyle/>
        <a:p>
          <a:pPr rtl="0"/>
          <a:r>
            <a:rPr lang="en-GB" sz="1400" b="1">
              <a:latin typeface="Aptos"/>
            </a:rPr>
            <a:t>Mayo Clinic Press (2023) National Wellness Institute (NWI) (2022)</a:t>
          </a:r>
          <a:endParaRPr lang="en-GB"/>
        </a:p>
      </dgm:t>
    </dgm:pt>
    <dgm:pt modelId="{45D2C4AD-73E0-4013-92A1-7613AA1FCFC6}" type="parTrans" cxnId="{B4D58610-9605-4F50-83F4-97C98B751D5D}">
      <dgm:prSet/>
      <dgm:spPr/>
      <dgm:t>
        <a:bodyPr/>
        <a:lstStyle/>
        <a:p>
          <a:endParaRPr lang="en-GB"/>
        </a:p>
      </dgm:t>
    </dgm:pt>
    <dgm:pt modelId="{21953944-2031-4E24-AAF0-70D876E3FEE6}" type="sibTrans" cxnId="{B4D58610-9605-4F50-83F4-97C98B751D5D}">
      <dgm:prSet/>
      <dgm:spPr/>
      <dgm:t>
        <a:bodyPr/>
        <a:lstStyle/>
        <a:p>
          <a:endParaRPr lang="en-GB"/>
        </a:p>
      </dgm:t>
    </dgm:pt>
    <dgm:pt modelId="{C5B12475-3899-40D7-80E1-9F9502B1D7BB}" type="pres">
      <dgm:prSet presAssocID="{3DD46D46-64DE-4FD1-B378-A356F0390B69}" presName="Name0" presStyleCnt="0">
        <dgm:presLayoutVars>
          <dgm:dir/>
          <dgm:animLvl val="lvl"/>
          <dgm:resizeHandles/>
        </dgm:presLayoutVars>
      </dgm:prSet>
      <dgm:spPr/>
    </dgm:pt>
    <dgm:pt modelId="{1E4A4F48-68C4-441D-BE24-F5CA46D4BD47}" type="pres">
      <dgm:prSet presAssocID="{6ABC4E6D-71AD-427D-9E9A-B5CFF8F20C33}" presName="linNode" presStyleCnt="0"/>
      <dgm:spPr/>
    </dgm:pt>
    <dgm:pt modelId="{8E9619F7-DE12-4920-9976-51F41FBC33AD}" type="pres">
      <dgm:prSet presAssocID="{6ABC4E6D-71AD-427D-9E9A-B5CFF8F20C33}" presName="parentShp" presStyleLbl="node1" presStyleIdx="0" presStyleCnt="1">
        <dgm:presLayoutVars>
          <dgm:bulletEnabled val="1"/>
        </dgm:presLayoutVars>
      </dgm:prSet>
      <dgm:spPr/>
    </dgm:pt>
    <dgm:pt modelId="{774C80AF-1664-4D33-9EE0-D04B7BB88554}" type="pres">
      <dgm:prSet presAssocID="{6ABC4E6D-71AD-427D-9E9A-B5CFF8F20C33}" presName="childShp" presStyleLbl="bgAccFollowNode1" presStyleIdx="0" presStyleCnt="1">
        <dgm:presLayoutVars>
          <dgm:bulletEnabled val="1"/>
        </dgm:presLayoutVars>
      </dgm:prSet>
      <dgm:spPr/>
    </dgm:pt>
  </dgm:ptLst>
  <dgm:cxnLst>
    <dgm:cxn modelId="{B3F2FC03-2045-4A10-89CF-4DDD8A1B4CD9}" srcId="{3DD46D46-64DE-4FD1-B378-A356F0390B69}" destId="{6ABC4E6D-71AD-427D-9E9A-B5CFF8F20C33}" srcOrd="0" destOrd="0" parTransId="{74BA3AFB-166B-4ED9-B992-AC132A0CF35E}" sibTransId="{DFE31BB6-5149-4407-8FE5-29A96ED5EF7E}"/>
    <dgm:cxn modelId="{B4D58610-9605-4F50-83F4-97C98B751D5D}" srcId="{6ABC4E6D-71AD-427D-9E9A-B5CFF8F20C33}" destId="{7949A084-BDC3-49AA-8BC2-830E63F04372}" srcOrd="1" destOrd="0" parTransId="{45D2C4AD-73E0-4013-92A1-7613AA1FCFC6}" sibTransId="{21953944-2031-4E24-AAF0-70D876E3FEE6}"/>
    <dgm:cxn modelId="{159E0425-11C1-4F2D-BF29-24C8E16C2833}" type="presOf" srcId="{7949A084-BDC3-49AA-8BC2-830E63F04372}" destId="{774C80AF-1664-4D33-9EE0-D04B7BB88554}" srcOrd="0" destOrd="1" presId="urn:microsoft.com/office/officeart/2005/8/layout/vList6"/>
    <dgm:cxn modelId="{9808FE5F-6B4F-45BA-B060-897D74F330B6}" srcId="{6ABC4E6D-71AD-427D-9E9A-B5CFF8F20C33}" destId="{CC79B870-42D5-4BC7-83D3-2680F0E1C810}" srcOrd="0" destOrd="0" parTransId="{235CC247-8F71-407E-AE07-05A8B832CE32}" sibTransId="{496D8FA7-2E4D-49D9-9CD0-9DB347B44623}"/>
    <dgm:cxn modelId="{60FB6E4C-CDE1-48A8-A39B-989DF7FF538A}" type="presOf" srcId="{CC79B870-42D5-4BC7-83D3-2680F0E1C810}" destId="{774C80AF-1664-4D33-9EE0-D04B7BB88554}" srcOrd="0" destOrd="0" presId="urn:microsoft.com/office/officeart/2005/8/layout/vList6"/>
    <dgm:cxn modelId="{2A7D8D50-F738-420D-8439-3A9929A3D00B}" type="presOf" srcId="{3DD46D46-64DE-4FD1-B378-A356F0390B69}" destId="{C5B12475-3899-40D7-80E1-9F9502B1D7BB}" srcOrd="0" destOrd="0" presId="urn:microsoft.com/office/officeart/2005/8/layout/vList6"/>
    <dgm:cxn modelId="{831BAB76-780F-4450-9138-D4F02F06FAB1}" type="presOf" srcId="{6ABC4E6D-71AD-427D-9E9A-B5CFF8F20C33}" destId="{8E9619F7-DE12-4920-9976-51F41FBC33AD}" srcOrd="0" destOrd="0" presId="urn:microsoft.com/office/officeart/2005/8/layout/vList6"/>
    <dgm:cxn modelId="{F3BBEF87-32FA-4F46-A9DD-E0C94F20995E}" type="presParOf" srcId="{C5B12475-3899-40D7-80E1-9F9502B1D7BB}" destId="{1E4A4F48-68C4-441D-BE24-F5CA46D4BD47}" srcOrd="0" destOrd="0" presId="urn:microsoft.com/office/officeart/2005/8/layout/vList6"/>
    <dgm:cxn modelId="{EAB94737-4FB5-4326-B75E-CC6977893EF0}" type="presParOf" srcId="{1E4A4F48-68C4-441D-BE24-F5CA46D4BD47}" destId="{8E9619F7-DE12-4920-9976-51F41FBC33AD}" srcOrd="0" destOrd="0" presId="urn:microsoft.com/office/officeart/2005/8/layout/vList6"/>
    <dgm:cxn modelId="{37829DCF-1886-43BB-A52A-68E30A2F6A1A}" type="presParOf" srcId="{1E4A4F48-68C4-441D-BE24-F5CA46D4BD47}" destId="{774C80AF-1664-4D33-9EE0-D04B7BB88554}" srcOrd="1" destOrd="0" presId="urn:microsoft.com/office/officeart/2005/8/layout/vList6"/>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153B75-C8C8-471E-964D-722D18F0AE17}" type="doc">
      <dgm:prSet loTypeId="urn:microsoft.com/office/officeart/2005/8/layout/hProcess9" loCatId="process" qsTypeId="urn:microsoft.com/office/officeart/2005/8/quickstyle/simple1" qsCatId="simple" csTypeId="urn:microsoft.com/office/officeart/2005/8/colors/accent1_2" csCatId="accent1" phldr="1"/>
      <dgm:spPr/>
    </dgm:pt>
    <dgm:pt modelId="{A1930B05-6510-41F0-89EB-424AEB7A990A}">
      <dgm:prSet phldrT="[Text]" phldr="0"/>
      <dgm:spPr/>
      <dgm:t>
        <a:bodyPr/>
        <a:lstStyle/>
        <a:p>
          <a:pPr rtl="0"/>
          <a:r>
            <a:rPr lang="en-GB">
              <a:latin typeface="Aptos Display" panose="020F0302020204030204"/>
            </a:rPr>
            <a:t>End Poverty </a:t>
          </a:r>
          <a:endParaRPr lang="en-GB"/>
        </a:p>
      </dgm:t>
    </dgm:pt>
    <dgm:pt modelId="{66B3D0A1-0A6C-43DC-85FA-BBD80A616CEE}" type="parTrans" cxnId="{B79CDA68-1FE3-4E22-B5CC-A6175551112C}">
      <dgm:prSet/>
      <dgm:spPr/>
    </dgm:pt>
    <dgm:pt modelId="{F4255B53-C1DB-4779-85A4-F4F12C8FD6BD}" type="sibTrans" cxnId="{B79CDA68-1FE3-4E22-B5CC-A6175551112C}">
      <dgm:prSet/>
      <dgm:spPr/>
    </dgm:pt>
    <dgm:pt modelId="{ED10622E-2ADF-4746-8F43-6B52B257A7A6}">
      <dgm:prSet phldrT="[Text]" phldr="0"/>
      <dgm:spPr/>
      <dgm:t>
        <a:bodyPr/>
        <a:lstStyle/>
        <a:p>
          <a:pPr rtl="0"/>
          <a:r>
            <a:rPr lang="en-GB">
              <a:latin typeface="Aptos Display" panose="020F0302020204030204"/>
            </a:rPr>
            <a:t>Protect the Planet </a:t>
          </a:r>
          <a:endParaRPr lang="en-GB"/>
        </a:p>
      </dgm:t>
    </dgm:pt>
    <dgm:pt modelId="{C6353A5D-F87C-4081-9AAC-D51E8A8E6919}" type="parTrans" cxnId="{32213A31-D618-4B90-93FD-97DF648107F9}">
      <dgm:prSet/>
      <dgm:spPr/>
    </dgm:pt>
    <dgm:pt modelId="{1A3C5938-2708-4A5F-985B-33E32DA7524A}" type="sibTrans" cxnId="{32213A31-D618-4B90-93FD-97DF648107F9}">
      <dgm:prSet/>
      <dgm:spPr/>
    </dgm:pt>
    <dgm:pt modelId="{E4AD8F69-69DB-4C95-8D9B-0F0B9904B193}">
      <dgm:prSet phldrT="[Text]" phldr="0"/>
      <dgm:spPr/>
      <dgm:t>
        <a:bodyPr/>
        <a:lstStyle/>
        <a:p>
          <a:pPr rtl="0"/>
          <a:r>
            <a:rPr lang="en-GB">
              <a:latin typeface="Aptos Display" panose="020F0302020204030204"/>
            </a:rPr>
            <a:t>Tackle inequalities </a:t>
          </a:r>
          <a:endParaRPr lang="en-GB"/>
        </a:p>
      </dgm:t>
    </dgm:pt>
    <dgm:pt modelId="{1B4A0E49-FA16-4BF5-B7E4-0261AD7FE402}" type="parTrans" cxnId="{51447DE4-E5E1-4987-B92C-30EB3377D288}">
      <dgm:prSet/>
      <dgm:spPr/>
    </dgm:pt>
    <dgm:pt modelId="{0A3DF70A-DE3D-424B-B279-C24424391076}" type="sibTrans" cxnId="{51447DE4-E5E1-4987-B92C-30EB3377D288}">
      <dgm:prSet/>
      <dgm:spPr/>
    </dgm:pt>
    <dgm:pt modelId="{EDCF0002-298E-4357-937B-C1CF77FCF866}" type="pres">
      <dgm:prSet presAssocID="{A0153B75-C8C8-471E-964D-722D18F0AE17}" presName="CompostProcess" presStyleCnt="0">
        <dgm:presLayoutVars>
          <dgm:dir/>
          <dgm:resizeHandles val="exact"/>
        </dgm:presLayoutVars>
      </dgm:prSet>
      <dgm:spPr/>
    </dgm:pt>
    <dgm:pt modelId="{8DAA859A-BB47-4537-AB66-66A631AE9728}" type="pres">
      <dgm:prSet presAssocID="{A0153B75-C8C8-471E-964D-722D18F0AE17}" presName="arrow" presStyleLbl="bgShp" presStyleIdx="0" presStyleCnt="1"/>
      <dgm:spPr/>
    </dgm:pt>
    <dgm:pt modelId="{FA6CE27F-A2F9-4CF6-BF6C-3849D703ED6A}" type="pres">
      <dgm:prSet presAssocID="{A0153B75-C8C8-471E-964D-722D18F0AE17}" presName="linearProcess" presStyleCnt="0"/>
      <dgm:spPr/>
    </dgm:pt>
    <dgm:pt modelId="{8534C9E8-BD56-4A4F-B72E-E65B8C86B1D1}" type="pres">
      <dgm:prSet presAssocID="{A1930B05-6510-41F0-89EB-424AEB7A990A}" presName="textNode" presStyleLbl="node1" presStyleIdx="0" presStyleCnt="3">
        <dgm:presLayoutVars>
          <dgm:bulletEnabled val="1"/>
        </dgm:presLayoutVars>
      </dgm:prSet>
      <dgm:spPr/>
    </dgm:pt>
    <dgm:pt modelId="{861D980C-A19B-4AC9-9833-88AC3EA74FFC}" type="pres">
      <dgm:prSet presAssocID="{F4255B53-C1DB-4779-85A4-F4F12C8FD6BD}" presName="sibTrans" presStyleCnt="0"/>
      <dgm:spPr/>
    </dgm:pt>
    <dgm:pt modelId="{56C75ED4-63F1-4E08-A622-AE8AF83ED5D6}" type="pres">
      <dgm:prSet presAssocID="{ED10622E-2ADF-4746-8F43-6B52B257A7A6}" presName="textNode" presStyleLbl="node1" presStyleIdx="1" presStyleCnt="3">
        <dgm:presLayoutVars>
          <dgm:bulletEnabled val="1"/>
        </dgm:presLayoutVars>
      </dgm:prSet>
      <dgm:spPr/>
    </dgm:pt>
    <dgm:pt modelId="{F46D02AC-63C1-4CBD-8051-1858BF0F8F82}" type="pres">
      <dgm:prSet presAssocID="{1A3C5938-2708-4A5F-985B-33E32DA7524A}" presName="sibTrans" presStyleCnt="0"/>
      <dgm:spPr/>
    </dgm:pt>
    <dgm:pt modelId="{F0725792-E9FD-408E-BAAA-4606AA112151}" type="pres">
      <dgm:prSet presAssocID="{E4AD8F69-69DB-4C95-8D9B-0F0B9904B193}" presName="textNode" presStyleLbl="node1" presStyleIdx="2" presStyleCnt="3">
        <dgm:presLayoutVars>
          <dgm:bulletEnabled val="1"/>
        </dgm:presLayoutVars>
      </dgm:prSet>
      <dgm:spPr/>
    </dgm:pt>
  </dgm:ptLst>
  <dgm:cxnLst>
    <dgm:cxn modelId="{C9A7DA0D-0762-461C-B98B-050A117B883C}" type="presOf" srcId="{ED10622E-2ADF-4746-8F43-6B52B257A7A6}" destId="{56C75ED4-63F1-4E08-A622-AE8AF83ED5D6}" srcOrd="0" destOrd="0" presId="urn:microsoft.com/office/officeart/2005/8/layout/hProcess9"/>
    <dgm:cxn modelId="{77BD571D-848C-4DD5-AF77-220B3B2FB2F3}" type="presOf" srcId="{E4AD8F69-69DB-4C95-8D9B-0F0B9904B193}" destId="{F0725792-E9FD-408E-BAAA-4606AA112151}" srcOrd="0" destOrd="0" presId="urn:microsoft.com/office/officeart/2005/8/layout/hProcess9"/>
    <dgm:cxn modelId="{32213A31-D618-4B90-93FD-97DF648107F9}" srcId="{A0153B75-C8C8-471E-964D-722D18F0AE17}" destId="{ED10622E-2ADF-4746-8F43-6B52B257A7A6}" srcOrd="1" destOrd="0" parTransId="{C6353A5D-F87C-4081-9AAC-D51E8A8E6919}" sibTransId="{1A3C5938-2708-4A5F-985B-33E32DA7524A}"/>
    <dgm:cxn modelId="{B79CDA68-1FE3-4E22-B5CC-A6175551112C}" srcId="{A0153B75-C8C8-471E-964D-722D18F0AE17}" destId="{A1930B05-6510-41F0-89EB-424AEB7A990A}" srcOrd="0" destOrd="0" parTransId="{66B3D0A1-0A6C-43DC-85FA-BBD80A616CEE}" sibTransId="{F4255B53-C1DB-4779-85A4-F4F12C8FD6BD}"/>
    <dgm:cxn modelId="{4D9D616F-76D0-4599-ADA6-6C915FFB31F7}" type="presOf" srcId="{A1930B05-6510-41F0-89EB-424AEB7A990A}" destId="{8534C9E8-BD56-4A4F-B72E-E65B8C86B1D1}" srcOrd="0" destOrd="0" presId="urn:microsoft.com/office/officeart/2005/8/layout/hProcess9"/>
    <dgm:cxn modelId="{41AF16C0-F96F-4921-8A76-B6191D6B9BC0}" type="presOf" srcId="{A0153B75-C8C8-471E-964D-722D18F0AE17}" destId="{EDCF0002-298E-4357-937B-C1CF77FCF866}" srcOrd="0" destOrd="0" presId="urn:microsoft.com/office/officeart/2005/8/layout/hProcess9"/>
    <dgm:cxn modelId="{51447DE4-E5E1-4987-B92C-30EB3377D288}" srcId="{A0153B75-C8C8-471E-964D-722D18F0AE17}" destId="{E4AD8F69-69DB-4C95-8D9B-0F0B9904B193}" srcOrd="2" destOrd="0" parTransId="{1B4A0E49-FA16-4BF5-B7E4-0261AD7FE402}" sibTransId="{0A3DF70A-DE3D-424B-B279-C24424391076}"/>
    <dgm:cxn modelId="{B95856E2-B365-49AC-A3E7-215D383396F8}" type="presParOf" srcId="{EDCF0002-298E-4357-937B-C1CF77FCF866}" destId="{8DAA859A-BB47-4537-AB66-66A631AE9728}" srcOrd="0" destOrd="0" presId="urn:microsoft.com/office/officeart/2005/8/layout/hProcess9"/>
    <dgm:cxn modelId="{93064185-6F44-4743-9090-49C7B56F41A8}" type="presParOf" srcId="{EDCF0002-298E-4357-937B-C1CF77FCF866}" destId="{FA6CE27F-A2F9-4CF6-BF6C-3849D703ED6A}" srcOrd="1" destOrd="0" presId="urn:microsoft.com/office/officeart/2005/8/layout/hProcess9"/>
    <dgm:cxn modelId="{F9D57E12-F62A-4C3A-80D3-251B9E4D97B7}" type="presParOf" srcId="{FA6CE27F-A2F9-4CF6-BF6C-3849D703ED6A}" destId="{8534C9E8-BD56-4A4F-B72E-E65B8C86B1D1}" srcOrd="0" destOrd="0" presId="urn:microsoft.com/office/officeart/2005/8/layout/hProcess9"/>
    <dgm:cxn modelId="{5984E09B-3266-451F-B1EC-1C7DCC7F8F03}" type="presParOf" srcId="{FA6CE27F-A2F9-4CF6-BF6C-3849D703ED6A}" destId="{861D980C-A19B-4AC9-9833-88AC3EA74FFC}" srcOrd="1" destOrd="0" presId="urn:microsoft.com/office/officeart/2005/8/layout/hProcess9"/>
    <dgm:cxn modelId="{CA164A2E-CBF3-4BB6-A9CB-017BE304392B}" type="presParOf" srcId="{FA6CE27F-A2F9-4CF6-BF6C-3849D703ED6A}" destId="{56C75ED4-63F1-4E08-A622-AE8AF83ED5D6}" srcOrd="2" destOrd="0" presId="urn:microsoft.com/office/officeart/2005/8/layout/hProcess9"/>
    <dgm:cxn modelId="{C03A65F9-F23B-4DCD-87EB-D4E14C7BE921}" type="presParOf" srcId="{FA6CE27F-A2F9-4CF6-BF6C-3849D703ED6A}" destId="{F46D02AC-63C1-4CBD-8051-1858BF0F8F82}" srcOrd="3" destOrd="0" presId="urn:microsoft.com/office/officeart/2005/8/layout/hProcess9"/>
    <dgm:cxn modelId="{EC825D29-0D98-490C-ABEF-CEB3F699AA8C}" type="presParOf" srcId="{FA6CE27F-A2F9-4CF6-BF6C-3849D703ED6A}" destId="{F0725792-E9FD-408E-BAAA-4606AA112151}"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CE39A30-57BD-4DE1-AD19-7B30045AD1D7}" type="doc">
      <dgm:prSet loTypeId="urn:microsoft.com/office/officeart/2005/8/layout/hProcess7" loCatId="process" qsTypeId="urn:microsoft.com/office/officeart/2005/8/quickstyle/simple1" qsCatId="simple" csTypeId="urn:microsoft.com/office/officeart/2005/8/colors/colorful3" csCatId="colorful" phldr="1"/>
      <dgm:spPr/>
      <dgm:t>
        <a:bodyPr/>
        <a:lstStyle/>
        <a:p>
          <a:endParaRPr lang="en-GB"/>
        </a:p>
      </dgm:t>
    </dgm:pt>
    <dgm:pt modelId="{75430F3E-679C-4363-ABD1-E68FC4BFE6F3}">
      <dgm:prSet phldrT="[Text]" phldr="0"/>
      <dgm:spPr/>
      <dgm:t>
        <a:bodyPr/>
        <a:lstStyle/>
        <a:p>
          <a:pPr rtl="0"/>
          <a:r>
            <a:rPr lang="en-GB"/>
            <a:t>Biopsychosocial</a:t>
          </a:r>
          <a:r>
            <a:rPr lang="en-GB">
              <a:latin typeface="Aptos Display" panose="020F0302020204030204"/>
            </a:rPr>
            <a:t> Model </a:t>
          </a:r>
          <a:endParaRPr lang="en-GB"/>
        </a:p>
      </dgm:t>
    </dgm:pt>
    <dgm:pt modelId="{E35DF89C-0E4F-4483-A198-A63F71E957E8}" type="parTrans" cxnId="{DDAAC40E-03F6-4A76-8220-56953BE9B1FB}">
      <dgm:prSet/>
      <dgm:spPr/>
      <dgm:t>
        <a:bodyPr/>
        <a:lstStyle/>
        <a:p>
          <a:endParaRPr lang="en-GB"/>
        </a:p>
      </dgm:t>
    </dgm:pt>
    <dgm:pt modelId="{E5E8D611-A827-4824-9928-E9EF8B33ACBB}" type="sibTrans" cxnId="{DDAAC40E-03F6-4A76-8220-56953BE9B1FB}">
      <dgm:prSet/>
      <dgm:spPr/>
      <dgm:t>
        <a:bodyPr/>
        <a:lstStyle/>
        <a:p>
          <a:endParaRPr lang="en-GB"/>
        </a:p>
      </dgm:t>
    </dgm:pt>
    <dgm:pt modelId="{CCE85A4B-F275-404C-8BD5-B778093A2125}">
      <dgm:prSet phldrT="[Text]" phldr="0"/>
      <dgm:spPr/>
      <dgm:t>
        <a:bodyPr/>
        <a:lstStyle/>
        <a:p>
          <a:pPr rtl="0"/>
          <a:r>
            <a:rPr lang="en-GB">
              <a:latin typeface="Aptos Display" panose="020F0302020204030204"/>
            </a:rPr>
            <a:t>This framework </a:t>
          </a:r>
          <a:r>
            <a:rPr lang="en-GB" sz="2200">
              <a:latin typeface="Aptos Display" panose="020F0302020204030204"/>
            </a:rPr>
            <a:t>was proposed</a:t>
          </a:r>
          <a:r>
            <a:rPr lang="en-GB" sz="2200" dirty="0">
              <a:latin typeface="Aptos Display" panose="020F0302020204030204"/>
            </a:rPr>
            <a:t> by George Engel in 1977 challenging the biomedical view by integrating biological, psychological and social dimensions of life (</a:t>
          </a:r>
          <a:r>
            <a:rPr lang="en-GB" sz="3200" dirty="0">
              <a:latin typeface="Aptos"/>
            </a:rPr>
            <a:t>Cumbria Partnership NHS Foundation Trust, n.d.). </a:t>
          </a:r>
          <a:endParaRPr lang="en-GB" sz="2200" dirty="0">
            <a:latin typeface="Aptos Display" panose="020F0302020204030204"/>
          </a:endParaRPr>
        </a:p>
      </dgm:t>
    </dgm:pt>
    <dgm:pt modelId="{0E368018-330C-4D24-BFD6-A7D2FCD4EA7D}" type="parTrans" cxnId="{6B129751-17D2-4EA6-8729-E9F396117690}">
      <dgm:prSet/>
      <dgm:spPr/>
      <dgm:t>
        <a:bodyPr/>
        <a:lstStyle/>
        <a:p>
          <a:endParaRPr lang="en-GB"/>
        </a:p>
      </dgm:t>
    </dgm:pt>
    <dgm:pt modelId="{49C803A4-2EE7-4BF3-A57F-35B66F4A9B19}" type="sibTrans" cxnId="{6B129751-17D2-4EA6-8729-E9F396117690}">
      <dgm:prSet/>
      <dgm:spPr/>
      <dgm:t>
        <a:bodyPr/>
        <a:lstStyle/>
        <a:p>
          <a:endParaRPr lang="en-GB"/>
        </a:p>
      </dgm:t>
    </dgm:pt>
    <dgm:pt modelId="{DA595587-78C3-4AC5-9E74-F71FE2744B72}">
      <dgm:prSet phldrT="[Text]" phldr="0"/>
      <dgm:spPr/>
      <dgm:t>
        <a:bodyPr/>
        <a:lstStyle/>
        <a:p>
          <a:pPr rtl="0"/>
          <a:r>
            <a:rPr lang="en-GB">
              <a:latin typeface="Aptos Display" panose="020F0302020204030204"/>
            </a:rPr>
            <a:t>Ecological Model </a:t>
          </a:r>
          <a:endParaRPr lang="en-GB"/>
        </a:p>
      </dgm:t>
    </dgm:pt>
    <dgm:pt modelId="{71014A91-39B8-4C0A-89F4-54BAB80F1E92}" type="parTrans" cxnId="{0630AF31-2826-4A97-916C-A4DB80B3A73A}">
      <dgm:prSet/>
      <dgm:spPr/>
      <dgm:t>
        <a:bodyPr/>
        <a:lstStyle/>
        <a:p>
          <a:endParaRPr lang="en-GB"/>
        </a:p>
      </dgm:t>
    </dgm:pt>
    <dgm:pt modelId="{3EDF299A-D48A-4BC2-833A-5D6FA80EEF47}" type="sibTrans" cxnId="{0630AF31-2826-4A97-916C-A4DB80B3A73A}">
      <dgm:prSet/>
      <dgm:spPr/>
      <dgm:t>
        <a:bodyPr/>
        <a:lstStyle/>
        <a:p>
          <a:endParaRPr lang="en-GB"/>
        </a:p>
      </dgm:t>
    </dgm:pt>
    <dgm:pt modelId="{DC512CD3-3991-4E42-BB67-E7F85740943E}">
      <dgm:prSet phldrT="[Text]" phldr="0"/>
      <dgm:spPr/>
      <dgm:t>
        <a:bodyPr/>
        <a:lstStyle/>
        <a:p>
          <a:r>
            <a:rPr lang="en-GB" sz="2800" b="1">
              <a:latin typeface="Aptos"/>
            </a:rPr>
            <a:t>Rooted from Bronfenbrenner's ecological theory (Grier, C.L, 2026) this model explains how health is shaped by multiple layers of influence highlighting the interaction between individuals and their </a:t>
          </a:r>
          <a:r>
            <a:rPr lang="en-GB" sz="2800" b="1" dirty="0">
              <a:latin typeface="Aptos"/>
            </a:rPr>
            <a:t>environments (Danny, 2024; Grier, C.L, 2026). </a:t>
          </a:r>
          <a:endParaRPr lang="en-GB" dirty="0"/>
        </a:p>
      </dgm:t>
    </dgm:pt>
    <dgm:pt modelId="{57F0F9AD-B05B-44F0-B16F-295C76C09C75}" type="parTrans" cxnId="{1FC1D9C1-8540-45E2-A550-01FF6C658E2E}">
      <dgm:prSet/>
      <dgm:spPr/>
      <dgm:t>
        <a:bodyPr/>
        <a:lstStyle/>
        <a:p>
          <a:endParaRPr lang="en-GB"/>
        </a:p>
      </dgm:t>
    </dgm:pt>
    <dgm:pt modelId="{F1455324-2B6F-4519-8F16-72F9F5617F9B}" type="sibTrans" cxnId="{1FC1D9C1-8540-45E2-A550-01FF6C658E2E}">
      <dgm:prSet/>
      <dgm:spPr/>
      <dgm:t>
        <a:bodyPr/>
        <a:lstStyle/>
        <a:p>
          <a:endParaRPr lang="en-GB"/>
        </a:p>
      </dgm:t>
    </dgm:pt>
    <dgm:pt modelId="{79CE3234-DA74-488C-BD82-406484C6B6D3}">
      <dgm:prSet phldrT="[Text]" phldr="0"/>
      <dgm:spPr/>
      <dgm:t>
        <a:bodyPr/>
        <a:lstStyle/>
        <a:p>
          <a:pPr rtl="0"/>
          <a:r>
            <a:rPr lang="en-GB">
              <a:latin typeface="Aptos Display" panose="020F0302020204030204"/>
            </a:rPr>
            <a:t>Holistic Model </a:t>
          </a:r>
          <a:endParaRPr lang="en-GB"/>
        </a:p>
      </dgm:t>
    </dgm:pt>
    <dgm:pt modelId="{EBD66C6C-D2D5-4287-B1B0-24D60179F818}" type="parTrans" cxnId="{F961C9C7-7D10-4FEE-B464-44724371DD8C}">
      <dgm:prSet/>
      <dgm:spPr/>
      <dgm:t>
        <a:bodyPr/>
        <a:lstStyle/>
        <a:p>
          <a:endParaRPr lang="en-GB"/>
        </a:p>
      </dgm:t>
    </dgm:pt>
    <dgm:pt modelId="{4829E024-1CB6-45C8-9B56-6333679C4838}" type="sibTrans" cxnId="{F961C9C7-7D10-4FEE-B464-44724371DD8C}">
      <dgm:prSet/>
      <dgm:spPr/>
      <dgm:t>
        <a:bodyPr/>
        <a:lstStyle/>
        <a:p>
          <a:endParaRPr lang="en-GB"/>
        </a:p>
      </dgm:t>
    </dgm:pt>
    <dgm:pt modelId="{FCEA8731-2E3C-4292-9291-B0A2F24F6792}">
      <dgm:prSet phldrT="[Text]" phldr="0"/>
      <dgm:spPr/>
      <dgm:t>
        <a:bodyPr/>
        <a:lstStyle/>
        <a:p>
          <a:r>
            <a:rPr lang="en-GB" dirty="0">
              <a:latin typeface="Aptos Display" panose="020F0302020204030204"/>
            </a:rPr>
            <a:t>The way of understanding health and </a:t>
          </a:r>
          <a:r>
            <a:rPr lang="en-GB">
              <a:latin typeface="Aptos Display" panose="020F0302020204030204"/>
            </a:rPr>
            <a:t>well -being</a:t>
          </a:r>
          <a:r>
            <a:rPr lang="en-GB" dirty="0">
              <a:latin typeface="Aptos Display" panose="020F0302020204030204"/>
            </a:rPr>
            <a:t> that looks at the whole person rather than the disease or isolated symptoms. It is viewed as the balance of physical, mental, emotional , social and spiritual wellbeing ( McLoed, 2023). </a:t>
          </a:r>
          <a:endParaRPr lang="en-GB" dirty="0"/>
        </a:p>
      </dgm:t>
    </dgm:pt>
    <dgm:pt modelId="{595217A4-7B33-434E-8A91-7A96481CF94B}" type="parTrans" cxnId="{8A4B957B-7FC0-45C1-AEF6-4160BDB973B5}">
      <dgm:prSet/>
      <dgm:spPr/>
      <dgm:t>
        <a:bodyPr/>
        <a:lstStyle/>
        <a:p>
          <a:endParaRPr lang="en-GB"/>
        </a:p>
      </dgm:t>
    </dgm:pt>
    <dgm:pt modelId="{81AE12C5-81F5-4F06-8314-74E9BFAF409D}" type="sibTrans" cxnId="{8A4B957B-7FC0-45C1-AEF6-4160BDB973B5}">
      <dgm:prSet/>
      <dgm:spPr/>
      <dgm:t>
        <a:bodyPr/>
        <a:lstStyle/>
        <a:p>
          <a:endParaRPr lang="en-GB"/>
        </a:p>
      </dgm:t>
    </dgm:pt>
    <dgm:pt modelId="{02A14485-7533-4259-9FEE-D9D1C6D40C36}">
      <dgm:prSet phldrT="[Text]" phldr="0"/>
      <dgm:spPr/>
      <dgm:t>
        <a:bodyPr/>
        <a:lstStyle/>
        <a:p>
          <a:pPr rtl="0"/>
          <a:r>
            <a:rPr lang="en-GB" sz="2800">
              <a:latin typeface="Aptos"/>
            </a:rPr>
            <a:t>Health is shaped by three factors</a:t>
          </a:r>
          <a:r>
            <a:rPr lang="en-GB" sz="2800" b="1">
              <a:latin typeface="Aptos"/>
            </a:rPr>
            <a:t> biological</a:t>
          </a:r>
          <a:r>
            <a:rPr lang="en-GB" sz="2800">
              <a:latin typeface="Aptos"/>
            </a:rPr>
            <a:t>, </a:t>
          </a:r>
          <a:r>
            <a:rPr lang="en-GB" sz="2800" b="1">
              <a:latin typeface="Aptos"/>
            </a:rPr>
            <a:t>psychological</a:t>
          </a:r>
          <a:r>
            <a:rPr lang="en-GB" sz="2800">
              <a:latin typeface="Aptos"/>
            </a:rPr>
            <a:t> and</a:t>
          </a:r>
          <a:r>
            <a:rPr lang="en-GB" sz="2800" b="1">
              <a:latin typeface="Aptos"/>
            </a:rPr>
            <a:t> social</a:t>
          </a:r>
          <a:r>
            <a:rPr lang="en-GB" sz="2800">
              <a:latin typeface="Aptos"/>
            </a:rPr>
            <a:t> factors </a:t>
          </a:r>
          <a:r>
            <a:rPr lang="en-GB" sz="1600">
              <a:latin typeface="Aptos"/>
            </a:rPr>
            <a:t>Care Learning, 2024).</a:t>
          </a:r>
        </a:p>
      </dgm:t>
    </dgm:pt>
    <dgm:pt modelId="{B5A60600-17DC-4FEF-A980-FBB5E800C0F6}" type="parTrans" cxnId="{10AF4278-DF0F-4A0A-951F-F6F56E3395D6}">
      <dgm:prSet/>
      <dgm:spPr/>
    </dgm:pt>
    <dgm:pt modelId="{17597307-047C-4686-B3BB-65E2742E8A6E}" type="sibTrans" cxnId="{10AF4278-DF0F-4A0A-951F-F6F56E3395D6}">
      <dgm:prSet/>
      <dgm:spPr/>
    </dgm:pt>
    <dgm:pt modelId="{DE338C1C-4729-47FB-877E-AA98CD9A677E}">
      <dgm:prSet phldrT="[Text]" phldr="0"/>
      <dgm:spPr/>
      <dgm:t>
        <a:bodyPr/>
        <a:lstStyle/>
        <a:p>
          <a:pPr rtl="0"/>
          <a:r>
            <a:rPr lang="en-GB" sz="2800" b="1">
              <a:latin typeface="Aptos"/>
            </a:rPr>
            <a:t>The Layers of Ecological Model </a:t>
          </a:r>
        </a:p>
      </dgm:t>
    </dgm:pt>
    <dgm:pt modelId="{6A5AD64A-2713-4D10-AC2C-27D5E1B0573C}" type="parTrans" cxnId="{48D329C8-7AF8-4F11-A80C-CD256801E862}">
      <dgm:prSet/>
      <dgm:spPr/>
    </dgm:pt>
    <dgm:pt modelId="{062BDE3A-322F-4D98-B3F0-EA735D9C3A16}" type="sibTrans" cxnId="{48D329C8-7AF8-4F11-A80C-CD256801E862}">
      <dgm:prSet/>
      <dgm:spPr/>
    </dgm:pt>
    <dgm:pt modelId="{7ED7F432-DA7E-4AB6-81A1-C041FD94FB94}">
      <dgm:prSet phldrT="[Text]" phldr="0"/>
      <dgm:spPr/>
      <dgm:t>
        <a:bodyPr/>
        <a:lstStyle/>
        <a:p>
          <a:pPr rtl="0"/>
          <a:r>
            <a:rPr lang="en-GB" sz="2800" b="1" dirty="0">
              <a:latin typeface="Aptos"/>
            </a:rPr>
            <a:t>Individual-genetics, personal knowledge, skills and attitudes that directly affect choices and behaviours </a:t>
          </a:r>
          <a:r>
            <a:rPr lang="en-GB" sz="2800" b="0" dirty="0"/>
            <a:t>(Sheriff </a:t>
          </a:r>
          <a:r>
            <a:rPr lang="en-GB" sz="2800" b="0" i="1" dirty="0"/>
            <a:t>et al</a:t>
          </a:r>
          <a:r>
            <a:rPr lang="en-GB" sz="2800" b="0" dirty="0"/>
            <a:t>., 2025</a:t>
          </a:r>
          <a:r>
            <a:rPr lang="en-GB" sz="2800" b="0" dirty="0">
              <a:latin typeface="Aptos Display" panose="020F0302020204030204"/>
            </a:rPr>
            <a:t>); </a:t>
          </a:r>
          <a:r>
            <a:rPr lang="en-GB" sz="2800" b="0" dirty="0"/>
            <a:t>(</a:t>
          </a:r>
          <a:r>
            <a:rPr lang="en-GB" sz="2800" b="0" dirty="0" err="1"/>
            <a:t>Causio</a:t>
          </a:r>
          <a:r>
            <a:rPr lang="en-GB" sz="2800" b="0" dirty="0"/>
            <a:t>, Beccia, Calabrò </a:t>
          </a:r>
          <a:r>
            <a:rPr lang="en-GB" sz="2800" b="0" i="1" dirty="0"/>
            <a:t>et al</a:t>
          </a:r>
          <a:r>
            <a:rPr lang="en-GB" sz="2800" b="0" dirty="0"/>
            <a:t>., 2026)</a:t>
          </a:r>
        </a:p>
      </dgm:t>
    </dgm:pt>
    <dgm:pt modelId="{BA3E148C-D657-43F3-8574-3A798703BD37}" type="parTrans" cxnId="{0B443975-4C13-4FE4-B3D8-0B4915D95420}">
      <dgm:prSet/>
      <dgm:spPr/>
    </dgm:pt>
    <dgm:pt modelId="{1C984E24-1FBA-4477-967D-6FABE8F01962}" type="sibTrans" cxnId="{0B443975-4C13-4FE4-B3D8-0B4915D95420}">
      <dgm:prSet/>
      <dgm:spPr/>
    </dgm:pt>
    <dgm:pt modelId="{EE88143A-330A-43FC-9495-E08BF6A3F5BA}">
      <dgm:prSet phldrT="[Text]" phldr="0"/>
      <dgm:spPr/>
      <dgm:t>
        <a:bodyPr/>
        <a:lstStyle/>
        <a:p>
          <a:pPr rtl="0"/>
          <a:r>
            <a:rPr lang="en-GB" sz="2800" b="1">
              <a:latin typeface="Aptos"/>
            </a:rPr>
            <a:t>Interpersonal-  Family, friends, peers who are role models, provide support or pressure </a:t>
          </a:r>
          <a:r>
            <a:rPr lang="en-GB" sz="2800" b="0"/>
            <a:t>(Eriksson et al., 2025).</a:t>
          </a:r>
        </a:p>
      </dgm:t>
    </dgm:pt>
    <dgm:pt modelId="{F26CCB5D-1AF7-43BF-AD0E-B994640E91CA}" type="parTrans" cxnId="{F7F2E11E-04B7-43BC-8B81-78E8DDE9E6D0}">
      <dgm:prSet/>
      <dgm:spPr/>
    </dgm:pt>
    <dgm:pt modelId="{CD8A731E-BF1C-42AE-910F-FB4D4D59DA85}" type="sibTrans" cxnId="{F7F2E11E-04B7-43BC-8B81-78E8DDE9E6D0}">
      <dgm:prSet/>
      <dgm:spPr/>
    </dgm:pt>
    <dgm:pt modelId="{C0E60837-EE20-48F0-A088-906AB5E75FC7}">
      <dgm:prSet phldrT="[Text]" phldr="0"/>
      <dgm:spPr/>
      <dgm:t>
        <a:bodyPr/>
        <a:lstStyle/>
        <a:p>
          <a:pPr rtl="0"/>
          <a:r>
            <a:rPr lang="en-GB" sz="2800" b="1">
              <a:latin typeface="Aptos"/>
            </a:rPr>
            <a:t>Community- Local resources, neighbourhood and cultural context that shape opportunities or services </a:t>
          </a:r>
          <a:r>
            <a:rPr lang="en-GB" sz="2800" b="0"/>
            <a:t>(Korom et al., 2023</a:t>
          </a:r>
          <a:r>
            <a:rPr lang="en-GB" sz="2800" b="0">
              <a:latin typeface="Aptos Display" panose="020F0302020204030204"/>
            </a:rPr>
            <a:t>). </a:t>
          </a:r>
          <a:endParaRPr lang="en-GB" sz="2800" b="0"/>
        </a:p>
      </dgm:t>
    </dgm:pt>
    <dgm:pt modelId="{4A32F1A6-BF5E-4057-AB5D-EDB45F580582}" type="parTrans" cxnId="{9533ADB9-8565-4BCF-9A68-D9861FEF341E}">
      <dgm:prSet/>
      <dgm:spPr/>
    </dgm:pt>
    <dgm:pt modelId="{6700577B-B8C9-401F-83EE-7039872EFCE8}" type="sibTrans" cxnId="{9533ADB9-8565-4BCF-9A68-D9861FEF341E}">
      <dgm:prSet/>
      <dgm:spPr/>
    </dgm:pt>
    <dgm:pt modelId="{DFBF546A-269C-44B9-8A08-66781E47AE48}">
      <dgm:prSet phldrT="[Text]" phldr="0"/>
      <dgm:spPr/>
      <dgm:t>
        <a:bodyPr/>
        <a:lstStyle/>
        <a:p>
          <a:pPr rtl="0"/>
          <a:r>
            <a:rPr lang="en-GB" sz="2800" b="1">
              <a:latin typeface="Aptos"/>
            </a:rPr>
            <a:t>Societal- Laws, policies and economic systems that create structural frameworks for health </a:t>
          </a:r>
          <a:r>
            <a:rPr lang="en-GB" sz="2800" b="0"/>
            <a:t>(Chunara et al., 2024; Hernandez-Manrique et al., 2025).</a:t>
          </a:r>
        </a:p>
      </dgm:t>
    </dgm:pt>
    <dgm:pt modelId="{2F5B2DF7-47E6-4467-B42A-B804392A9945}" type="parTrans" cxnId="{A72D7F10-FB60-435B-9F46-258370FA5621}">
      <dgm:prSet/>
      <dgm:spPr/>
    </dgm:pt>
    <dgm:pt modelId="{B675278C-94AE-4B36-B1CC-DD3ABF96DD6D}" type="sibTrans" cxnId="{A72D7F10-FB60-435B-9F46-258370FA5621}">
      <dgm:prSet/>
      <dgm:spPr/>
    </dgm:pt>
    <dgm:pt modelId="{19B601B1-E36C-4FF6-B279-5D39D4BDAD34}">
      <dgm:prSet phldrT="[Text]" phldr="0"/>
      <dgm:spPr/>
      <dgm:t>
        <a:bodyPr/>
        <a:lstStyle/>
        <a:p>
          <a:pPr rtl="0"/>
          <a:endParaRPr lang="en-GB">
            <a:latin typeface="Aptos Display" panose="020F0302020204030204"/>
          </a:endParaRPr>
        </a:p>
      </dgm:t>
    </dgm:pt>
    <dgm:pt modelId="{A02B3002-4A64-486B-9134-8362C01DA4A7}" type="parTrans" cxnId="{FEF4785A-4B1E-42AE-9970-8BFB0E771F4B}">
      <dgm:prSet/>
      <dgm:spPr/>
    </dgm:pt>
    <dgm:pt modelId="{51ED51AE-F7C0-4FC0-AC34-916927193276}" type="sibTrans" cxnId="{FEF4785A-4B1E-42AE-9970-8BFB0E771F4B}">
      <dgm:prSet/>
      <dgm:spPr/>
    </dgm:pt>
    <dgm:pt modelId="{446C8770-9A64-401C-B27B-01513CF7AC37}">
      <dgm:prSet phldrT="[Text]" phldr="0"/>
      <dgm:spPr/>
      <dgm:t>
        <a:bodyPr/>
        <a:lstStyle/>
        <a:p>
          <a:pPr rtl="0"/>
          <a:endParaRPr lang="en-GB">
            <a:latin typeface="Aptos Display" panose="020F0302020204030204"/>
          </a:endParaRPr>
        </a:p>
      </dgm:t>
    </dgm:pt>
    <dgm:pt modelId="{814449F1-3B7D-4EC2-AC84-7D5261F23071}" type="parTrans" cxnId="{BB2BA5DD-AC88-4E4B-B989-7D89110AFFEA}">
      <dgm:prSet/>
      <dgm:spPr/>
    </dgm:pt>
    <dgm:pt modelId="{61F05993-6689-45C6-ACE1-EBF1EE959767}" type="sibTrans" cxnId="{BB2BA5DD-AC88-4E4B-B989-7D89110AFFEA}">
      <dgm:prSet/>
      <dgm:spPr/>
    </dgm:pt>
    <dgm:pt modelId="{59C0D563-5A79-466C-83AE-4F2DD1D4F3AC}">
      <dgm:prSet phldrT="[Text]" phldr="0"/>
      <dgm:spPr/>
      <dgm:t>
        <a:bodyPr/>
        <a:lstStyle/>
        <a:p>
          <a:pPr rtl="0"/>
          <a:endParaRPr lang="en-GB">
            <a:latin typeface="Aptos Display" panose="020F0302020204030204"/>
          </a:endParaRPr>
        </a:p>
      </dgm:t>
    </dgm:pt>
    <dgm:pt modelId="{8D533C1F-13DC-4208-85C9-8DE0AB09DFD9}" type="parTrans" cxnId="{7F4A1641-9CEC-4AB4-A949-AD2BBE31315D}">
      <dgm:prSet/>
      <dgm:spPr/>
    </dgm:pt>
    <dgm:pt modelId="{7E5E325D-715A-49EA-A3A8-BC67B2BBD5E7}" type="sibTrans" cxnId="{7F4A1641-9CEC-4AB4-A949-AD2BBE31315D}">
      <dgm:prSet/>
      <dgm:spPr/>
    </dgm:pt>
    <dgm:pt modelId="{E1DF21A3-D0E0-42ED-8D47-F99D695C0EFC}">
      <dgm:prSet phldrT="[Text]" phldr="0"/>
      <dgm:spPr/>
      <dgm:t>
        <a:bodyPr/>
        <a:lstStyle/>
        <a:p>
          <a:pPr rtl="0"/>
          <a:r>
            <a:rPr lang="en-GB" dirty="0"/>
            <a:t>According to the British Association for Holistic Medicine,</a:t>
          </a:r>
          <a:r>
            <a:rPr lang="en-GB" dirty="0">
              <a:latin typeface="Aptos Display" panose="020F0302020204030204"/>
            </a:rPr>
            <a:t> that health and wellbeing can't be fully understood at individual parts. Instead, everything</a:t>
          </a:r>
          <a:r>
            <a:rPr lang="en-GB" dirty="0"/>
            <a:t> must be seen as part of a larger system, </a:t>
          </a:r>
          <a:r>
            <a:rPr lang="en-GB" dirty="0">
              <a:latin typeface="Aptos Display" panose="020F0302020204030204"/>
            </a:rPr>
            <a:t>where there is greater</a:t>
          </a:r>
          <a:r>
            <a:rPr lang="en-GB" dirty="0"/>
            <a:t> meaning than just the sum of its separate elements</a:t>
          </a:r>
          <a:r>
            <a:rPr lang="en-GB" dirty="0">
              <a:latin typeface="Aptos Display" panose="020F0302020204030204"/>
            </a:rPr>
            <a:t> </a:t>
          </a:r>
          <a:r>
            <a:rPr lang="en-GB" sz="1800" dirty="0">
              <a:latin typeface="Aptos Display"/>
            </a:rPr>
            <a:t>(</a:t>
          </a:r>
          <a:r>
            <a:rPr lang="en-GB" sz="2800" dirty="0">
              <a:latin typeface="Aptos"/>
            </a:rPr>
            <a:t>British Association for Holistic Medicine &amp; Health Care, n.d.). </a:t>
          </a:r>
        </a:p>
      </dgm:t>
    </dgm:pt>
    <dgm:pt modelId="{CFC45D16-FAA2-47BB-8789-7BEB4DC1DF37}" type="parTrans" cxnId="{CC08BF14-FAFB-4AFB-A7B0-248444EDFA90}">
      <dgm:prSet/>
      <dgm:spPr/>
    </dgm:pt>
    <dgm:pt modelId="{159ED992-0EA2-4705-BF06-31E2610DBB89}" type="sibTrans" cxnId="{CC08BF14-FAFB-4AFB-A7B0-248444EDFA90}">
      <dgm:prSet/>
      <dgm:spPr/>
    </dgm:pt>
    <dgm:pt modelId="{285D1C59-9034-454D-9D92-E10392A43A2E}">
      <dgm:prSet phldrT="[Text]" phldr="0"/>
      <dgm:spPr/>
      <dgm:t>
        <a:bodyPr/>
        <a:lstStyle/>
        <a:p>
          <a:pPr rtl="0"/>
          <a:r>
            <a:rPr lang="en-GB"/>
            <a:t>The Nursing and Midwifery Council explains that holistic care means looking beyond just the illness or condition. It involves understanding the person’s wider life, including their social situation, personal beliefs and emotional wellbeing</a:t>
          </a:r>
          <a:r>
            <a:rPr lang="en-GB">
              <a:latin typeface="Aptos Display" panose="020F0302020204030204"/>
            </a:rPr>
            <a:t> </a:t>
          </a:r>
          <a:r>
            <a:rPr lang="en-GB" sz="1800">
              <a:latin typeface="Aptos Display"/>
            </a:rPr>
            <a:t>(</a:t>
          </a:r>
          <a:r>
            <a:rPr lang="en-GB" sz="2800">
              <a:latin typeface="Aptos"/>
            </a:rPr>
            <a:t>Nursing and Midwifery Council, 2024). </a:t>
          </a:r>
        </a:p>
      </dgm:t>
    </dgm:pt>
    <dgm:pt modelId="{A4C5043A-191E-4948-98F6-75E9072B218A}" type="parTrans" cxnId="{2D3680C2-9BE6-4255-B5D9-3064329A4DEF}">
      <dgm:prSet/>
      <dgm:spPr/>
    </dgm:pt>
    <dgm:pt modelId="{58EF487E-C898-4EE5-8B86-6CF98C2E434C}" type="sibTrans" cxnId="{2D3680C2-9BE6-4255-B5D9-3064329A4DEF}">
      <dgm:prSet/>
      <dgm:spPr/>
    </dgm:pt>
    <dgm:pt modelId="{FD44DDFA-EDC2-45CD-9407-80A4F9FC6D06}">
      <dgm:prSet phldrT="[Text]" phldr="0"/>
      <dgm:spPr/>
      <dgm:t>
        <a:bodyPr/>
        <a:lstStyle/>
        <a:p>
          <a:pPr rtl="0"/>
          <a:r>
            <a:rPr lang="en-GB">
              <a:latin typeface="Aptos Display" panose="020F0302020204030204"/>
            </a:rPr>
            <a:t>The four Principles of the Holistic Model </a:t>
          </a:r>
        </a:p>
      </dgm:t>
    </dgm:pt>
    <dgm:pt modelId="{0BE969B2-05A1-4130-B34E-01DB025D85F7}" type="parTrans" cxnId="{908889B0-E455-45D5-8851-19E771FC2F6B}">
      <dgm:prSet/>
      <dgm:spPr/>
    </dgm:pt>
    <dgm:pt modelId="{0514016E-27A1-4D6B-9224-9D0473C6A180}" type="sibTrans" cxnId="{908889B0-E455-45D5-8851-19E771FC2F6B}">
      <dgm:prSet/>
      <dgm:spPr/>
    </dgm:pt>
    <dgm:pt modelId="{E5D47394-CE6A-444A-BC71-F71284473C27}">
      <dgm:prSet phldrT="[Text]" phldr="0"/>
      <dgm:spPr/>
      <dgm:t>
        <a:bodyPr/>
        <a:lstStyle/>
        <a:p>
          <a:pPr rtl="0"/>
          <a:r>
            <a:rPr lang="en-GB">
              <a:latin typeface="Aptos Display" panose="020F0302020204030204"/>
            </a:rPr>
            <a:t>Interconnectedness</a:t>
          </a:r>
          <a:r>
            <a:rPr lang="en-GB" dirty="0">
              <a:latin typeface="Aptos Display" panose="020F0302020204030204"/>
            </a:rPr>
            <a:t> </a:t>
          </a:r>
        </a:p>
      </dgm:t>
    </dgm:pt>
    <dgm:pt modelId="{FFBBE936-D6F4-4D71-94A6-656D97BECCDC}" type="parTrans" cxnId="{58FB851F-32B8-483D-9347-C3A8CD70870D}">
      <dgm:prSet/>
      <dgm:spPr/>
    </dgm:pt>
    <dgm:pt modelId="{48FBA39F-9697-43D6-A279-B5A3167D2A17}" type="sibTrans" cxnId="{58FB851F-32B8-483D-9347-C3A8CD70870D}">
      <dgm:prSet/>
      <dgm:spPr/>
    </dgm:pt>
    <dgm:pt modelId="{6C9D3270-BE06-4B9F-9BF7-ACB9FF828195}">
      <dgm:prSet phldrT="[Text]" phldr="0"/>
      <dgm:spPr/>
      <dgm:t>
        <a:bodyPr/>
        <a:lstStyle/>
        <a:p>
          <a:pPr rtl="0"/>
          <a:r>
            <a:rPr lang="en-GB">
              <a:latin typeface="Aptos Display" panose="020F0302020204030204"/>
            </a:rPr>
            <a:t>Balance </a:t>
          </a:r>
          <a:endParaRPr lang="en-GB"/>
        </a:p>
      </dgm:t>
    </dgm:pt>
    <dgm:pt modelId="{6FCC8591-12E9-4DB2-A6C0-F5F64B626E9A}" type="parTrans" cxnId="{A49C6EAD-DF1B-46BF-8E91-469138BA4CF6}">
      <dgm:prSet/>
      <dgm:spPr/>
    </dgm:pt>
    <dgm:pt modelId="{F9AF780A-3C8E-4321-8FA4-A25CB9078B21}" type="sibTrans" cxnId="{A49C6EAD-DF1B-46BF-8E91-469138BA4CF6}">
      <dgm:prSet/>
      <dgm:spPr/>
    </dgm:pt>
    <dgm:pt modelId="{8181B847-579B-46D1-A3A8-735B612039C8}">
      <dgm:prSet phldrT="[Text]" phldr="0"/>
      <dgm:spPr/>
      <dgm:t>
        <a:bodyPr/>
        <a:lstStyle/>
        <a:p>
          <a:pPr rtl="0"/>
          <a:r>
            <a:rPr lang="en-GB" dirty="0">
              <a:latin typeface="Aptos Display" panose="020F0302020204030204"/>
            </a:rPr>
            <a:t>Prevention and </a:t>
          </a:r>
          <a:r>
            <a:rPr lang="en-GB">
              <a:latin typeface="Aptos Display" panose="020F0302020204030204"/>
            </a:rPr>
            <a:t>resiliance</a:t>
          </a:r>
          <a:r>
            <a:rPr lang="en-GB" dirty="0">
              <a:latin typeface="Aptos Display" panose="020F0302020204030204"/>
            </a:rPr>
            <a:t> </a:t>
          </a:r>
        </a:p>
      </dgm:t>
    </dgm:pt>
    <dgm:pt modelId="{C3E23BE0-80D3-47C0-A21D-90EE2D2B991E}" type="parTrans" cxnId="{7DD9FC6C-7384-420C-B9CD-B6ADA0C3459C}">
      <dgm:prSet/>
      <dgm:spPr/>
    </dgm:pt>
    <dgm:pt modelId="{E1462F80-4E86-4A26-9BEE-B8309D2F7F60}" type="sibTrans" cxnId="{7DD9FC6C-7384-420C-B9CD-B6ADA0C3459C}">
      <dgm:prSet/>
      <dgm:spPr/>
    </dgm:pt>
    <dgm:pt modelId="{AEFAE56E-0FF7-4CAE-8E67-1DD001E0A75D}">
      <dgm:prSet phldrT="[Text]" phldr="0"/>
      <dgm:spPr/>
      <dgm:t>
        <a:bodyPr/>
        <a:lstStyle/>
        <a:p>
          <a:pPr rtl="0"/>
          <a:r>
            <a:rPr lang="en-GB">
              <a:latin typeface="Aptos Display" panose="020F0302020204030204"/>
            </a:rPr>
            <a:t>Collaboration </a:t>
          </a:r>
        </a:p>
      </dgm:t>
    </dgm:pt>
    <dgm:pt modelId="{23116BBB-5134-4DDE-90EC-34DEB63F146B}" type="parTrans" cxnId="{1EBFD68D-6EAB-41A0-BD41-D734C9134490}">
      <dgm:prSet/>
      <dgm:spPr/>
    </dgm:pt>
    <dgm:pt modelId="{370D7152-E006-445A-A29A-99A00653BE80}" type="sibTrans" cxnId="{1EBFD68D-6EAB-41A0-BD41-D734C9134490}">
      <dgm:prSet/>
      <dgm:spPr/>
    </dgm:pt>
    <dgm:pt modelId="{AA541A1C-6305-4C1E-910E-0D02E3C67A7D}">
      <dgm:prSet phldrT="[Text]" phldr="0"/>
      <dgm:spPr/>
      <dgm:t>
        <a:bodyPr/>
        <a:lstStyle/>
        <a:p>
          <a:pPr rtl="0"/>
          <a:r>
            <a:rPr lang="en-GB" sz="1600">
              <a:latin typeface="Aptos"/>
            </a:rPr>
            <a:t>Key Dimensions </a:t>
          </a:r>
        </a:p>
      </dgm:t>
    </dgm:pt>
    <dgm:pt modelId="{F6901265-CC0E-48A8-B611-4FFCE05A2CAE}" type="parTrans" cxnId="{5EC74A9B-AF49-4B78-8082-8E06D1FA635C}">
      <dgm:prSet/>
      <dgm:spPr/>
    </dgm:pt>
    <dgm:pt modelId="{176CABCE-01D4-4FE6-A272-71662CDAF69E}" type="sibTrans" cxnId="{5EC74A9B-AF49-4B78-8082-8E06D1FA635C}">
      <dgm:prSet/>
      <dgm:spPr/>
    </dgm:pt>
    <dgm:pt modelId="{9CCEE075-3776-4073-BE6F-C39A6FAED083}">
      <dgm:prSet phldrT="[Text]" phldr="0"/>
      <dgm:spPr/>
      <dgm:t>
        <a:bodyPr/>
        <a:lstStyle/>
        <a:p>
          <a:pPr rtl="0"/>
          <a:r>
            <a:rPr lang="en-GB" sz="1600">
              <a:latin typeface="Aptos"/>
            </a:rPr>
            <a:t>Biological </a:t>
          </a:r>
        </a:p>
      </dgm:t>
    </dgm:pt>
    <dgm:pt modelId="{93AB4374-1759-4957-B242-8454D80FCA0D}" type="parTrans" cxnId="{9D8B5BE0-4FFD-4514-95AB-E5A4E8F86992}">
      <dgm:prSet/>
      <dgm:spPr/>
    </dgm:pt>
    <dgm:pt modelId="{CAAC9FBE-86B4-4507-9276-D59991F61185}" type="sibTrans" cxnId="{9D8B5BE0-4FFD-4514-95AB-E5A4E8F86992}">
      <dgm:prSet/>
      <dgm:spPr/>
    </dgm:pt>
    <dgm:pt modelId="{D908D4BE-F4A8-4457-A5D5-669C3C471F47}">
      <dgm:prSet phldrT="[Text]" phldr="0"/>
      <dgm:spPr/>
      <dgm:t>
        <a:bodyPr/>
        <a:lstStyle/>
        <a:p>
          <a:pPr rtl="0"/>
          <a:r>
            <a:rPr lang="en-GB" sz="1600" dirty="0" err="1">
              <a:latin typeface="Aptos"/>
            </a:rPr>
            <a:t>Pyschological</a:t>
          </a:r>
          <a:r>
            <a:rPr lang="en-GB" sz="1600" dirty="0">
              <a:latin typeface="Aptos"/>
            </a:rPr>
            <a:t> </a:t>
          </a:r>
        </a:p>
      </dgm:t>
    </dgm:pt>
    <dgm:pt modelId="{EACB8951-7D1B-4B43-AE6B-06108F0A6B5B}" type="parTrans" cxnId="{085F6936-E7CE-4216-AA9B-8F80CC7E5838}">
      <dgm:prSet/>
      <dgm:spPr/>
    </dgm:pt>
    <dgm:pt modelId="{13C264DE-78BB-4FF2-B3AA-BCFCF1C23575}" type="sibTrans" cxnId="{085F6936-E7CE-4216-AA9B-8F80CC7E5838}">
      <dgm:prSet/>
      <dgm:spPr/>
    </dgm:pt>
    <dgm:pt modelId="{123D5A22-258E-4754-B392-AFBBD9CA947D}">
      <dgm:prSet phldrT="[Text]" phldr="0"/>
      <dgm:spPr/>
      <dgm:t>
        <a:bodyPr/>
        <a:lstStyle/>
        <a:p>
          <a:pPr rtl="0"/>
          <a:r>
            <a:rPr lang="en-GB" sz="1600">
              <a:latin typeface="Aptos"/>
            </a:rPr>
            <a:t>Social </a:t>
          </a:r>
        </a:p>
      </dgm:t>
    </dgm:pt>
    <dgm:pt modelId="{5D11BA75-AE9B-4BEB-96BA-19D50647B777}" type="parTrans" cxnId="{F3E557E0-22EF-4493-B190-E92ADFA98DC6}">
      <dgm:prSet/>
      <dgm:spPr/>
    </dgm:pt>
    <dgm:pt modelId="{0B1D6749-835C-400B-89AA-8612C5BF7A57}" type="sibTrans" cxnId="{F3E557E0-22EF-4493-B190-E92ADFA98DC6}">
      <dgm:prSet/>
      <dgm:spPr/>
    </dgm:pt>
    <dgm:pt modelId="{0F765B4A-DC3D-4962-AFA6-14E4A55152D3}">
      <dgm:prSet phldrT="[Text]" phldr="0"/>
      <dgm:spPr/>
      <dgm:t>
        <a:bodyPr/>
        <a:lstStyle/>
        <a:p>
          <a:pPr rtl="0"/>
          <a:endParaRPr lang="en-GB" sz="2800" b="1" dirty="0">
            <a:latin typeface="Aptos"/>
          </a:endParaRPr>
        </a:p>
      </dgm:t>
    </dgm:pt>
    <dgm:pt modelId="{6E48B8C8-B843-4291-896E-7E3F7B579757}" type="parTrans" cxnId="{BBDE3016-7A21-4849-A93B-E2786019A8B4}">
      <dgm:prSet/>
      <dgm:spPr/>
    </dgm:pt>
    <dgm:pt modelId="{FF96F663-8532-4B02-9029-24FC8402E18D}" type="sibTrans" cxnId="{BBDE3016-7A21-4849-A93B-E2786019A8B4}">
      <dgm:prSet/>
      <dgm:spPr/>
    </dgm:pt>
    <dgm:pt modelId="{3D37413C-B57E-4747-88CE-BCB7A6D30BFE}" type="pres">
      <dgm:prSet presAssocID="{CCE39A30-57BD-4DE1-AD19-7B30045AD1D7}" presName="Name0" presStyleCnt="0">
        <dgm:presLayoutVars>
          <dgm:dir/>
          <dgm:animLvl val="lvl"/>
          <dgm:resizeHandles val="exact"/>
        </dgm:presLayoutVars>
      </dgm:prSet>
      <dgm:spPr/>
    </dgm:pt>
    <dgm:pt modelId="{446AAD36-EF2E-44CD-84B5-BDF5C8C83E7F}" type="pres">
      <dgm:prSet presAssocID="{75430F3E-679C-4363-ABD1-E68FC4BFE6F3}" presName="compositeNode" presStyleCnt="0">
        <dgm:presLayoutVars>
          <dgm:bulletEnabled val="1"/>
        </dgm:presLayoutVars>
      </dgm:prSet>
      <dgm:spPr/>
    </dgm:pt>
    <dgm:pt modelId="{591A7938-B3AA-40F7-85FE-C0169EEF3D86}" type="pres">
      <dgm:prSet presAssocID="{75430F3E-679C-4363-ABD1-E68FC4BFE6F3}" presName="bgRect" presStyleLbl="node1" presStyleIdx="0" presStyleCnt="3"/>
      <dgm:spPr/>
    </dgm:pt>
    <dgm:pt modelId="{9E6CD4B3-05B9-4DD1-A306-3065FDD56E60}" type="pres">
      <dgm:prSet presAssocID="{75430F3E-679C-4363-ABD1-E68FC4BFE6F3}" presName="parentNode" presStyleLbl="node1" presStyleIdx="0" presStyleCnt="3">
        <dgm:presLayoutVars>
          <dgm:chMax val="0"/>
          <dgm:bulletEnabled val="1"/>
        </dgm:presLayoutVars>
      </dgm:prSet>
      <dgm:spPr/>
    </dgm:pt>
    <dgm:pt modelId="{31F7600B-1552-40A0-A50E-967F0A5CD0AA}" type="pres">
      <dgm:prSet presAssocID="{75430F3E-679C-4363-ABD1-E68FC4BFE6F3}" presName="childNode" presStyleLbl="node1" presStyleIdx="0" presStyleCnt="3">
        <dgm:presLayoutVars>
          <dgm:bulletEnabled val="1"/>
        </dgm:presLayoutVars>
      </dgm:prSet>
      <dgm:spPr/>
    </dgm:pt>
    <dgm:pt modelId="{45190DC2-5F37-4C59-80BF-E5E7869F11A9}" type="pres">
      <dgm:prSet presAssocID="{E5E8D611-A827-4824-9928-E9EF8B33ACBB}" presName="hSp" presStyleCnt="0"/>
      <dgm:spPr/>
    </dgm:pt>
    <dgm:pt modelId="{4F94BB92-4507-4A02-8A6A-1711DAFD7294}" type="pres">
      <dgm:prSet presAssocID="{E5E8D611-A827-4824-9928-E9EF8B33ACBB}" presName="vProcSp" presStyleCnt="0"/>
      <dgm:spPr/>
    </dgm:pt>
    <dgm:pt modelId="{16B4343E-C766-41DE-910C-E7E7DEF38010}" type="pres">
      <dgm:prSet presAssocID="{E5E8D611-A827-4824-9928-E9EF8B33ACBB}" presName="vSp1" presStyleCnt="0"/>
      <dgm:spPr/>
    </dgm:pt>
    <dgm:pt modelId="{EF830DE9-7E74-4A63-8CCC-2892E601C03D}" type="pres">
      <dgm:prSet presAssocID="{E5E8D611-A827-4824-9928-E9EF8B33ACBB}" presName="simulatedConn" presStyleLbl="solidFgAcc1" presStyleIdx="0" presStyleCnt="2"/>
      <dgm:spPr/>
    </dgm:pt>
    <dgm:pt modelId="{6DB73553-DCE8-46E7-8879-08EE3BFF1059}" type="pres">
      <dgm:prSet presAssocID="{E5E8D611-A827-4824-9928-E9EF8B33ACBB}" presName="vSp2" presStyleCnt="0"/>
      <dgm:spPr/>
    </dgm:pt>
    <dgm:pt modelId="{0A275EB6-B2D8-4753-973C-7B8A58433BD2}" type="pres">
      <dgm:prSet presAssocID="{E5E8D611-A827-4824-9928-E9EF8B33ACBB}" presName="sibTrans" presStyleCnt="0"/>
      <dgm:spPr/>
    </dgm:pt>
    <dgm:pt modelId="{16BB74BC-C603-4403-8A0F-4013DCE10254}" type="pres">
      <dgm:prSet presAssocID="{DA595587-78C3-4AC5-9E74-F71FE2744B72}" presName="compositeNode" presStyleCnt="0">
        <dgm:presLayoutVars>
          <dgm:bulletEnabled val="1"/>
        </dgm:presLayoutVars>
      </dgm:prSet>
      <dgm:spPr/>
    </dgm:pt>
    <dgm:pt modelId="{2DF33402-4A32-461C-BDA1-D9AB1E15CFDF}" type="pres">
      <dgm:prSet presAssocID="{DA595587-78C3-4AC5-9E74-F71FE2744B72}" presName="bgRect" presStyleLbl="node1" presStyleIdx="1" presStyleCnt="3"/>
      <dgm:spPr/>
    </dgm:pt>
    <dgm:pt modelId="{C3DBB23D-CD55-4A72-A068-E0EFF197D0EA}" type="pres">
      <dgm:prSet presAssocID="{DA595587-78C3-4AC5-9E74-F71FE2744B72}" presName="parentNode" presStyleLbl="node1" presStyleIdx="1" presStyleCnt="3">
        <dgm:presLayoutVars>
          <dgm:chMax val="0"/>
          <dgm:bulletEnabled val="1"/>
        </dgm:presLayoutVars>
      </dgm:prSet>
      <dgm:spPr/>
    </dgm:pt>
    <dgm:pt modelId="{88308CBE-4CCD-446F-BAFA-88E613078AF1}" type="pres">
      <dgm:prSet presAssocID="{DA595587-78C3-4AC5-9E74-F71FE2744B72}" presName="childNode" presStyleLbl="node1" presStyleIdx="1" presStyleCnt="3">
        <dgm:presLayoutVars>
          <dgm:bulletEnabled val="1"/>
        </dgm:presLayoutVars>
      </dgm:prSet>
      <dgm:spPr/>
    </dgm:pt>
    <dgm:pt modelId="{E1EA0C0B-986B-4F79-8082-1329EE5A9741}" type="pres">
      <dgm:prSet presAssocID="{3EDF299A-D48A-4BC2-833A-5D6FA80EEF47}" presName="hSp" presStyleCnt="0"/>
      <dgm:spPr/>
    </dgm:pt>
    <dgm:pt modelId="{6FA12172-E7B8-4899-879E-0B6D0EF0A892}" type="pres">
      <dgm:prSet presAssocID="{3EDF299A-D48A-4BC2-833A-5D6FA80EEF47}" presName="vProcSp" presStyleCnt="0"/>
      <dgm:spPr/>
    </dgm:pt>
    <dgm:pt modelId="{57CB523F-DA71-4257-8B15-8CA6DB3FBE1C}" type="pres">
      <dgm:prSet presAssocID="{3EDF299A-D48A-4BC2-833A-5D6FA80EEF47}" presName="vSp1" presStyleCnt="0"/>
      <dgm:spPr/>
    </dgm:pt>
    <dgm:pt modelId="{5CF48E65-1EF7-4090-AC15-647F2CBC36D7}" type="pres">
      <dgm:prSet presAssocID="{3EDF299A-D48A-4BC2-833A-5D6FA80EEF47}" presName="simulatedConn" presStyleLbl="solidFgAcc1" presStyleIdx="1" presStyleCnt="2"/>
      <dgm:spPr/>
    </dgm:pt>
    <dgm:pt modelId="{38BC0D4C-31EF-4EF5-AE35-E29F316D6B9A}" type="pres">
      <dgm:prSet presAssocID="{3EDF299A-D48A-4BC2-833A-5D6FA80EEF47}" presName="vSp2" presStyleCnt="0"/>
      <dgm:spPr/>
    </dgm:pt>
    <dgm:pt modelId="{F9905F5D-A4F3-42A9-BF12-DD331A8257E6}" type="pres">
      <dgm:prSet presAssocID="{3EDF299A-D48A-4BC2-833A-5D6FA80EEF47}" presName="sibTrans" presStyleCnt="0"/>
      <dgm:spPr/>
    </dgm:pt>
    <dgm:pt modelId="{20F7D641-9A5A-430B-9D00-D7BBC7E7950F}" type="pres">
      <dgm:prSet presAssocID="{79CE3234-DA74-488C-BD82-406484C6B6D3}" presName="compositeNode" presStyleCnt="0">
        <dgm:presLayoutVars>
          <dgm:bulletEnabled val="1"/>
        </dgm:presLayoutVars>
      </dgm:prSet>
      <dgm:spPr/>
    </dgm:pt>
    <dgm:pt modelId="{00B30D1A-FB8B-43F2-9D88-02444C035DF3}" type="pres">
      <dgm:prSet presAssocID="{79CE3234-DA74-488C-BD82-406484C6B6D3}" presName="bgRect" presStyleLbl="node1" presStyleIdx="2" presStyleCnt="3"/>
      <dgm:spPr/>
    </dgm:pt>
    <dgm:pt modelId="{6ED52BDB-6B9D-4B15-BD79-EEF86E2E7C4B}" type="pres">
      <dgm:prSet presAssocID="{79CE3234-DA74-488C-BD82-406484C6B6D3}" presName="parentNode" presStyleLbl="node1" presStyleIdx="2" presStyleCnt="3">
        <dgm:presLayoutVars>
          <dgm:chMax val="0"/>
          <dgm:bulletEnabled val="1"/>
        </dgm:presLayoutVars>
      </dgm:prSet>
      <dgm:spPr/>
    </dgm:pt>
    <dgm:pt modelId="{E4C9F1B0-29EB-4A64-B414-6D1ACCF1B96D}" type="pres">
      <dgm:prSet presAssocID="{79CE3234-DA74-488C-BD82-406484C6B6D3}" presName="childNode" presStyleLbl="node1" presStyleIdx="2" presStyleCnt="3">
        <dgm:presLayoutVars>
          <dgm:bulletEnabled val="1"/>
        </dgm:presLayoutVars>
      </dgm:prSet>
      <dgm:spPr/>
    </dgm:pt>
  </dgm:ptLst>
  <dgm:cxnLst>
    <dgm:cxn modelId="{10409401-D5D2-4BCC-A917-7C372264AB18}" type="presOf" srcId="{AA541A1C-6305-4C1E-910E-0D02E3C67A7D}" destId="{31F7600B-1552-40A0-A50E-967F0A5CD0AA}" srcOrd="0" destOrd="4" presId="urn:microsoft.com/office/officeart/2005/8/layout/hProcess7"/>
    <dgm:cxn modelId="{8EFF470C-6705-477F-852E-E79CFA37D5CB}" type="presOf" srcId="{EE88143A-330A-43FC-9495-E08BF6A3F5BA}" destId="{88308CBE-4CCD-446F-BAFA-88E613078AF1}" srcOrd="0" destOrd="4" presId="urn:microsoft.com/office/officeart/2005/8/layout/hProcess7"/>
    <dgm:cxn modelId="{DDAAC40E-03F6-4A76-8220-56953BE9B1FB}" srcId="{CCE39A30-57BD-4DE1-AD19-7B30045AD1D7}" destId="{75430F3E-679C-4363-ABD1-E68FC4BFE6F3}" srcOrd="0" destOrd="0" parTransId="{E35DF89C-0E4F-4483-A198-A63F71E957E8}" sibTransId="{E5E8D611-A827-4824-9928-E9EF8B33ACBB}"/>
    <dgm:cxn modelId="{A72D7F10-FB60-435B-9F46-258370FA5621}" srcId="{DA595587-78C3-4AC5-9E74-F71FE2744B72}" destId="{DFBF546A-269C-44B9-8A08-66781E47AE48}" srcOrd="6" destOrd="0" parTransId="{2F5B2DF7-47E6-4467-B42A-B804392A9945}" sibTransId="{B675278C-94AE-4B36-B1CC-DD3ABF96DD6D}"/>
    <dgm:cxn modelId="{CC08BF14-FAFB-4AFB-A7B0-248444EDFA90}" srcId="{79CE3234-DA74-488C-BD82-406484C6B6D3}" destId="{E1DF21A3-D0E0-42ED-8D47-F99D695C0EFC}" srcOrd="2" destOrd="0" parTransId="{CFC45D16-FAA2-47BB-8789-7BEB4DC1DF37}" sibTransId="{159ED992-0EA2-4705-BF06-31E2610DBB89}"/>
    <dgm:cxn modelId="{BBDE3016-7A21-4849-A93B-E2786019A8B4}" srcId="{DA595587-78C3-4AC5-9E74-F71FE2744B72}" destId="{0F765B4A-DC3D-4962-AFA6-14E4A55152D3}" srcOrd="0" destOrd="0" parTransId="{6E48B8C8-B843-4291-896E-7E3F7B579757}" sibTransId="{FF96F663-8532-4B02-9029-24FC8402E18D}"/>
    <dgm:cxn modelId="{8E3C801D-E95D-4765-BC5B-7E0C67D428C9}" type="presOf" srcId="{FD44DDFA-EDC2-45CD-9407-80A4F9FC6D06}" destId="{E4C9F1B0-29EB-4A64-B414-6D1ACCF1B96D}" srcOrd="0" destOrd="4" presId="urn:microsoft.com/office/officeart/2005/8/layout/hProcess7"/>
    <dgm:cxn modelId="{F7F2E11E-04B7-43BC-8B81-78E8DDE9E6D0}" srcId="{DA595587-78C3-4AC5-9E74-F71FE2744B72}" destId="{EE88143A-330A-43FC-9495-E08BF6A3F5BA}" srcOrd="4" destOrd="0" parTransId="{F26CCB5D-1AF7-43BF-AD0E-B994640E91CA}" sibTransId="{CD8A731E-BF1C-42AE-910F-FB4D4D59DA85}"/>
    <dgm:cxn modelId="{58FB851F-32B8-483D-9347-C3A8CD70870D}" srcId="{79CE3234-DA74-488C-BD82-406484C6B6D3}" destId="{E5D47394-CE6A-444A-BC71-F71284473C27}" srcOrd="5" destOrd="0" parTransId="{FFBBE936-D6F4-4D71-94A6-656D97BECCDC}" sibTransId="{48FBA39F-9697-43D6-A279-B5A3167D2A17}"/>
    <dgm:cxn modelId="{0D848D25-5A52-4F85-92F1-654F3C584D79}" type="presOf" srcId="{CCE85A4B-F275-404C-8BD5-B778093A2125}" destId="{31F7600B-1552-40A0-A50E-967F0A5CD0AA}" srcOrd="0" destOrd="2" presId="urn:microsoft.com/office/officeart/2005/8/layout/hProcess7"/>
    <dgm:cxn modelId="{B0E92B26-4FF1-40D2-A267-9673D9F6E2E8}" type="presOf" srcId="{123D5A22-258E-4754-B392-AFBBD9CA947D}" destId="{31F7600B-1552-40A0-A50E-967F0A5CD0AA}" srcOrd="0" destOrd="7" presId="urn:microsoft.com/office/officeart/2005/8/layout/hProcess7"/>
    <dgm:cxn modelId="{12DD632C-56DA-4CB5-97A4-C7088F60B3D2}" type="presOf" srcId="{AEFAE56E-0FF7-4CAE-8E67-1DD001E0A75D}" destId="{E4C9F1B0-29EB-4A64-B414-6D1ACCF1B96D}" srcOrd="0" destOrd="8" presId="urn:microsoft.com/office/officeart/2005/8/layout/hProcess7"/>
    <dgm:cxn modelId="{0630AF31-2826-4A97-916C-A4DB80B3A73A}" srcId="{CCE39A30-57BD-4DE1-AD19-7B30045AD1D7}" destId="{DA595587-78C3-4AC5-9E74-F71FE2744B72}" srcOrd="1" destOrd="0" parTransId="{71014A91-39B8-4C0A-89F4-54BAB80F1E92}" sibTransId="{3EDF299A-D48A-4BC2-833A-5D6FA80EEF47}"/>
    <dgm:cxn modelId="{A10B0E35-E0F2-43A1-A998-7F186B68A041}" type="presOf" srcId="{285D1C59-9034-454D-9D92-E10392A43A2E}" destId="{E4C9F1B0-29EB-4A64-B414-6D1ACCF1B96D}" srcOrd="0" destOrd="3" presId="urn:microsoft.com/office/officeart/2005/8/layout/hProcess7"/>
    <dgm:cxn modelId="{085F6936-E7CE-4216-AA9B-8F80CC7E5838}" srcId="{75430F3E-679C-4363-ABD1-E68FC4BFE6F3}" destId="{D908D4BE-F4A8-4457-A5D5-669C3C471F47}" srcOrd="6" destOrd="0" parTransId="{EACB8951-7D1B-4B43-AE6B-06108F0A6B5B}" sibTransId="{13C264DE-78BB-4FF2-B3AA-BCFCF1C23575}"/>
    <dgm:cxn modelId="{D248AD36-04C4-4BE3-B3D2-6275D5B03145}" type="presOf" srcId="{E1DF21A3-D0E0-42ED-8D47-F99D695C0EFC}" destId="{E4C9F1B0-29EB-4A64-B414-6D1ACCF1B96D}" srcOrd="0" destOrd="2" presId="urn:microsoft.com/office/officeart/2005/8/layout/hProcess7"/>
    <dgm:cxn modelId="{938A883A-8189-45D3-86C8-EE3635CBBB3D}" type="presOf" srcId="{E5D47394-CE6A-444A-BC71-F71284473C27}" destId="{E4C9F1B0-29EB-4A64-B414-6D1ACCF1B96D}" srcOrd="0" destOrd="5" presId="urn:microsoft.com/office/officeart/2005/8/layout/hProcess7"/>
    <dgm:cxn modelId="{7F4A1641-9CEC-4AB4-A949-AD2BBE31315D}" srcId="{79CE3234-DA74-488C-BD82-406484C6B6D3}" destId="{59C0D563-5A79-466C-83AE-4F2DD1D4F3AC}" srcOrd="0" destOrd="0" parTransId="{8D533C1F-13DC-4208-85C9-8DE0AB09DFD9}" sibTransId="{7E5E325D-715A-49EA-A3A8-BC67B2BBD5E7}"/>
    <dgm:cxn modelId="{483F0746-26C9-46D9-A25F-571DBDE49B8D}" type="presOf" srcId="{FCEA8731-2E3C-4292-9291-B0A2F24F6792}" destId="{E4C9F1B0-29EB-4A64-B414-6D1ACCF1B96D}" srcOrd="0" destOrd="1" presId="urn:microsoft.com/office/officeart/2005/8/layout/hProcess7"/>
    <dgm:cxn modelId="{08A07F67-6ED2-4574-9F0F-640B48833BD7}" type="presOf" srcId="{D908D4BE-F4A8-4457-A5D5-669C3C471F47}" destId="{31F7600B-1552-40A0-A50E-967F0A5CD0AA}" srcOrd="0" destOrd="6" presId="urn:microsoft.com/office/officeart/2005/8/layout/hProcess7"/>
    <dgm:cxn modelId="{7DD9FC6C-7384-420C-B9CD-B6ADA0C3459C}" srcId="{79CE3234-DA74-488C-BD82-406484C6B6D3}" destId="{8181B847-579B-46D1-A3A8-735B612039C8}" srcOrd="7" destOrd="0" parTransId="{C3E23BE0-80D3-47C0-A21D-90EE2D2B991E}" sibTransId="{E1462F80-4E86-4A26-9BEE-B8309D2F7F60}"/>
    <dgm:cxn modelId="{F89A736F-277E-4201-880D-7213CAD84D0E}" type="presOf" srcId="{446C8770-9A64-401C-B27B-01513CF7AC37}" destId="{31F7600B-1552-40A0-A50E-967F0A5CD0AA}" srcOrd="0" destOrd="1" presId="urn:microsoft.com/office/officeart/2005/8/layout/hProcess7"/>
    <dgm:cxn modelId="{6B129751-17D2-4EA6-8729-E9F396117690}" srcId="{75430F3E-679C-4363-ABD1-E68FC4BFE6F3}" destId="{CCE85A4B-F275-404C-8BD5-B778093A2125}" srcOrd="2" destOrd="0" parTransId="{0E368018-330C-4D24-BFD6-A7D2FCD4EA7D}" sibTransId="{49C803A4-2EE7-4BF3-A57F-35B66F4A9B19}"/>
    <dgm:cxn modelId="{E49F2C53-1E10-488C-8D36-4E354F928ED4}" type="presOf" srcId="{DC512CD3-3991-4E42-BB67-E7F85740943E}" destId="{88308CBE-4CCD-446F-BAFA-88E613078AF1}" srcOrd="0" destOrd="1" presId="urn:microsoft.com/office/officeart/2005/8/layout/hProcess7"/>
    <dgm:cxn modelId="{D3D76754-090A-4AF0-9B64-F4D63080CB68}" type="presOf" srcId="{7ED7F432-DA7E-4AB6-81A1-C041FD94FB94}" destId="{88308CBE-4CCD-446F-BAFA-88E613078AF1}" srcOrd="0" destOrd="3" presId="urn:microsoft.com/office/officeart/2005/8/layout/hProcess7"/>
    <dgm:cxn modelId="{0B443975-4C13-4FE4-B3D8-0B4915D95420}" srcId="{DA595587-78C3-4AC5-9E74-F71FE2744B72}" destId="{7ED7F432-DA7E-4AB6-81A1-C041FD94FB94}" srcOrd="3" destOrd="0" parTransId="{BA3E148C-D657-43F3-8574-3A798703BD37}" sibTransId="{1C984E24-1FBA-4477-967D-6FABE8F01962}"/>
    <dgm:cxn modelId="{10AF4278-DF0F-4A0A-951F-F6F56E3395D6}" srcId="{75430F3E-679C-4363-ABD1-E68FC4BFE6F3}" destId="{02A14485-7533-4259-9FEE-D9D1C6D40C36}" srcOrd="3" destOrd="0" parTransId="{B5A60600-17DC-4FEF-A980-FBB5E800C0F6}" sibTransId="{17597307-047C-4686-B3BB-65E2742E8A6E}"/>
    <dgm:cxn modelId="{2D6C6F7A-36B7-40AC-BD67-168A315947D9}" type="presOf" srcId="{59C0D563-5A79-466C-83AE-4F2DD1D4F3AC}" destId="{E4C9F1B0-29EB-4A64-B414-6D1ACCF1B96D}" srcOrd="0" destOrd="0" presId="urn:microsoft.com/office/officeart/2005/8/layout/hProcess7"/>
    <dgm:cxn modelId="{FEF4785A-4B1E-42AE-9970-8BFB0E771F4B}" srcId="{75430F3E-679C-4363-ABD1-E68FC4BFE6F3}" destId="{19B601B1-E36C-4FF6-B279-5D39D4BDAD34}" srcOrd="0" destOrd="0" parTransId="{A02B3002-4A64-486B-9134-8362C01DA4A7}" sibTransId="{51ED51AE-F7C0-4FC0-AC34-916927193276}"/>
    <dgm:cxn modelId="{8A4B957B-7FC0-45C1-AEF6-4160BDB973B5}" srcId="{79CE3234-DA74-488C-BD82-406484C6B6D3}" destId="{FCEA8731-2E3C-4292-9291-B0A2F24F6792}" srcOrd="1" destOrd="0" parTransId="{595217A4-7B33-434E-8A91-7A96481CF94B}" sibTransId="{81AE12C5-81F5-4F06-8314-74E9BFAF409D}"/>
    <dgm:cxn modelId="{042FA186-2558-4532-996C-3E6FF21B2FE9}" type="presOf" srcId="{DA595587-78C3-4AC5-9E74-F71FE2744B72}" destId="{C3DBB23D-CD55-4A72-A068-E0EFF197D0EA}" srcOrd="1" destOrd="0" presId="urn:microsoft.com/office/officeart/2005/8/layout/hProcess7"/>
    <dgm:cxn modelId="{1EBFD68D-6EAB-41A0-BD41-D734C9134490}" srcId="{79CE3234-DA74-488C-BD82-406484C6B6D3}" destId="{AEFAE56E-0FF7-4CAE-8E67-1DD001E0A75D}" srcOrd="8" destOrd="0" parTransId="{23116BBB-5134-4DDE-90EC-34DEB63F146B}" sibTransId="{370D7152-E006-445A-A29A-99A00653BE80}"/>
    <dgm:cxn modelId="{284F3791-9F28-4F91-8C4B-5A81A997BFDF}" type="presOf" srcId="{C0E60837-EE20-48F0-A088-906AB5E75FC7}" destId="{88308CBE-4CCD-446F-BAFA-88E613078AF1}" srcOrd="0" destOrd="5" presId="urn:microsoft.com/office/officeart/2005/8/layout/hProcess7"/>
    <dgm:cxn modelId="{89210A93-2830-4013-8653-455217B85D1D}" type="presOf" srcId="{DA595587-78C3-4AC5-9E74-F71FE2744B72}" destId="{2DF33402-4A32-461C-BDA1-D9AB1E15CFDF}" srcOrd="0" destOrd="0" presId="urn:microsoft.com/office/officeart/2005/8/layout/hProcess7"/>
    <dgm:cxn modelId="{83B1A995-4466-4EA9-AC05-40F02D1F81BE}" type="presOf" srcId="{19B601B1-E36C-4FF6-B279-5D39D4BDAD34}" destId="{31F7600B-1552-40A0-A50E-967F0A5CD0AA}" srcOrd="0" destOrd="0" presId="urn:microsoft.com/office/officeart/2005/8/layout/hProcess7"/>
    <dgm:cxn modelId="{5EC74A9B-AF49-4B78-8082-8E06D1FA635C}" srcId="{75430F3E-679C-4363-ABD1-E68FC4BFE6F3}" destId="{AA541A1C-6305-4C1E-910E-0D02E3C67A7D}" srcOrd="4" destOrd="0" parTransId="{F6901265-CC0E-48A8-B611-4FFCE05A2CAE}" sibTransId="{176CABCE-01D4-4FE6-A272-71662CDAF69E}"/>
    <dgm:cxn modelId="{6693329D-DFE8-4B61-BDEA-7C8A390BC8C4}" type="presOf" srcId="{02A14485-7533-4259-9FEE-D9D1C6D40C36}" destId="{31F7600B-1552-40A0-A50E-967F0A5CD0AA}" srcOrd="0" destOrd="3" presId="urn:microsoft.com/office/officeart/2005/8/layout/hProcess7"/>
    <dgm:cxn modelId="{E920469D-B7CE-4D9A-AF4F-93ABB89884AA}" type="presOf" srcId="{CCE39A30-57BD-4DE1-AD19-7B30045AD1D7}" destId="{3D37413C-B57E-4747-88CE-BCB7A6D30BFE}" srcOrd="0" destOrd="0" presId="urn:microsoft.com/office/officeart/2005/8/layout/hProcess7"/>
    <dgm:cxn modelId="{ED2C4D9F-3095-49EC-BA47-196C3A4F8AD3}" type="presOf" srcId="{79CE3234-DA74-488C-BD82-406484C6B6D3}" destId="{00B30D1A-FB8B-43F2-9D88-02444C035DF3}" srcOrd="0" destOrd="0" presId="urn:microsoft.com/office/officeart/2005/8/layout/hProcess7"/>
    <dgm:cxn modelId="{D43E1FA8-F18F-4600-9945-61798A73583F}" type="presOf" srcId="{79CE3234-DA74-488C-BD82-406484C6B6D3}" destId="{6ED52BDB-6B9D-4B15-BD79-EEF86E2E7C4B}" srcOrd="1" destOrd="0" presId="urn:microsoft.com/office/officeart/2005/8/layout/hProcess7"/>
    <dgm:cxn modelId="{A49C6EAD-DF1B-46BF-8E91-469138BA4CF6}" srcId="{79CE3234-DA74-488C-BD82-406484C6B6D3}" destId="{6C9D3270-BE06-4B9F-9BF7-ACB9FF828195}" srcOrd="6" destOrd="0" parTransId="{6FCC8591-12E9-4DB2-A6C0-F5F64B626E9A}" sibTransId="{F9AF780A-3C8E-4321-8FA4-A25CB9078B21}"/>
    <dgm:cxn modelId="{908889B0-E455-45D5-8851-19E771FC2F6B}" srcId="{79CE3234-DA74-488C-BD82-406484C6B6D3}" destId="{FD44DDFA-EDC2-45CD-9407-80A4F9FC6D06}" srcOrd="4" destOrd="0" parTransId="{0BE969B2-05A1-4130-B34E-01DB025D85F7}" sibTransId="{0514016E-27A1-4D6B-9224-9D0473C6A180}"/>
    <dgm:cxn modelId="{9533ADB9-8565-4BCF-9A68-D9861FEF341E}" srcId="{DA595587-78C3-4AC5-9E74-F71FE2744B72}" destId="{C0E60837-EE20-48F0-A088-906AB5E75FC7}" srcOrd="5" destOrd="0" parTransId="{4A32F1A6-BF5E-4057-AB5D-EDB45F580582}" sibTransId="{6700577B-B8C9-401F-83EE-7039872EFCE8}"/>
    <dgm:cxn modelId="{954B84BB-86C4-4602-968E-87AEC3D960BC}" type="presOf" srcId="{DE338C1C-4729-47FB-877E-AA98CD9A677E}" destId="{88308CBE-4CCD-446F-BAFA-88E613078AF1}" srcOrd="0" destOrd="2" presId="urn:microsoft.com/office/officeart/2005/8/layout/hProcess7"/>
    <dgm:cxn modelId="{5456F1BE-F1E6-44FF-B96F-D32FA2282462}" type="presOf" srcId="{0F765B4A-DC3D-4962-AFA6-14E4A55152D3}" destId="{88308CBE-4CCD-446F-BAFA-88E613078AF1}" srcOrd="0" destOrd="0" presId="urn:microsoft.com/office/officeart/2005/8/layout/hProcess7"/>
    <dgm:cxn modelId="{1FC1D9C1-8540-45E2-A550-01FF6C658E2E}" srcId="{DA595587-78C3-4AC5-9E74-F71FE2744B72}" destId="{DC512CD3-3991-4E42-BB67-E7F85740943E}" srcOrd="1" destOrd="0" parTransId="{57F0F9AD-B05B-44F0-B16F-295C76C09C75}" sibTransId="{F1455324-2B6F-4519-8F16-72F9F5617F9B}"/>
    <dgm:cxn modelId="{2D3680C2-9BE6-4255-B5D9-3064329A4DEF}" srcId="{79CE3234-DA74-488C-BD82-406484C6B6D3}" destId="{285D1C59-9034-454D-9D92-E10392A43A2E}" srcOrd="3" destOrd="0" parTransId="{A4C5043A-191E-4948-98F6-75E9072B218A}" sibTransId="{58EF487E-C898-4EE5-8B86-6CF98C2E434C}"/>
    <dgm:cxn modelId="{F961C9C7-7D10-4FEE-B464-44724371DD8C}" srcId="{CCE39A30-57BD-4DE1-AD19-7B30045AD1D7}" destId="{79CE3234-DA74-488C-BD82-406484C6B6D3}" srcOrd="2" destOrd="0" parTransId="{EBD66C6C-D2D5-4287-B1B0-24D60179F818}" sibTransId="{4829E024-1CB6-45C8-9B56-6333679C4838}"/>
    <dgm:cxn modelId="{48D329C8-7AF8-4F11-A80C-CD256801E862}" srcId="{DA595587-78C3-4AC5-9E74-F71FE2744B72}" destId="{DE338C1C-4729-47FB-877E-AA98CD9A677E}" srcOrd="2" destOrd="0" parTransId="{6A5AD64A-2713-4D10-AC2C-27D5E1B0573C}" sibTransId="{062BDE3A-322F-4D98-B3F0-EA735D9C3A16}"/>
    <dgm:cxn modelId="{AAB837C8-A6D2-4B95-BD73-5123F210047C}" type="presOf" srcId="{6C9D3270-BE06-4B9F-9BF7-ACB9FF828195}" destId="{E4C9F1B0-29EB-4A64-B414-6D1ACCF1B96D}" srcOrd="0" destOrd="6" presId="urn:microsoft.com/office/officeart/2005/8/layout/hProcess7"/>
    <dgm:cxn modelId="{A05225C9-2733-488D-80A1-C582D5ABAF71}" type="presOf" srcId="{DFBF546A-269C-44B9-8A08-66781E47AE48}" destId="{88308CBE-4CCD-446F-BAFA-88E613078AF1}" srcOrd="0" destOrd="6" presId="urn:microsoft.com/office/officeart/2005/8/layout/hProcess7"/>
    <dgm:cxn modelId="{18D86DDD-A4CF-4379-A2ED-432B6DD43E6E}" type="presOf" srcId="{9CCEE075-3776-4073-BE6F-C39A6FAED083}" destId="{31F7600B-1552-40A0-A50E-967F0A5CD0AA}" srcOrd="0" destOrd="5" presId="urn:microsoft.com/office/officeart/2005/8/layout/hProcess7"/>
    <dgm:cxn modelId="{BB2BA5DD-AC88-4E4B-B989-7D89110AFFEA}" srcId="{75430F3E-679C-4363-ABD1-E68FC4BFE6F3}" destId="{446C8770-9A64-401C-B27B-01513CF7AC37}" srcOrd="1" destOrd="0" parTransId="{814449F1-3B7D-4EC2-AC84-7D5261F23071}" sibTransId="{61F05993-6689-45C6-ACE1-EBF1EE959767}"/>
    <dgm:cxn modelId="{9D8B5BE0-4FFD-4514-95AB-E5A4E8F86992}" srcId="{75430F3E-679C-4363-ABD1-E68FC4BFE6F3}" destId="{9CCEE075-3776-4073-BE6F-C39A6FAED083}" srcOrd="5" destOrd="0" parTransId="{93AB4374-1759-4957-B242-8454D80FCA0D}" sibTransId="{CAAC9FBE-86B4-4507-9276-D59991F61185}"/>
    <dgm:cxn modelId="{F3E557E0-22EF-4493-B190-E92ADFA98DC6}" srcId="{75430F3E-679C-4363-ABD1-E68FC4BFE6F3}" destId="{123D5A22-258E-4754-B392-AFBBD9CA947D}" srcOrd="7" destOrd="0" parTransId="{5D11BA75-AE9B-4BEB-96BA-19D50647B777}" sibTransId="{0B1D6749-835C-400B-89AA-8612C5BF7A57}"/>
    <dgm:cxn modelId="{B62BDDE8-A334-4018-940E-D4B57055CF50}" type="presOf" srcId="{75430F3E-679C-4363-ABD1-E68FC4BFE6F3}" destId="{591A7938-B3AA-40F7-85FE-C0169EEF3D86}" srcOrd="0" destOrd="0" presId="urn:microsoft.com/office/officeart/2005/8/layout/hProcess7"/>
    <dgm:cxn modelId="{47D2FCF6-B2F8-4421-A1CC-CAD66ACF391E}" type="presOf" srcId="{75430F3E-679C-4363-ABD1-E68FC4BFE6F3}" destId="{9E6CD4B3-05B9-4DD1-A306-3065FDD56E60}" srcOrd="1" destOrd="0" presId="urn:microsoft.com/office/officeart/2005/8/layout/hProcess7"/>
    <dgm:cxn modelId="{4FFA98FD-0190-49D3-B16A-B672FCA4FC29}" type="presOf" srcId="{8181B847-579B-46D1-A3A8-735B612039C8}" destId="{E4C9F1B0-29EB-4A64-B414-6D1ACCF1B96D}" srcOrd="0" destOrd="7" presId="urn:microsoft.com/office/officeart/2005/8/layout/hProcess7"/>
    <dgm:cxn modelId="{5BDDD8EA-E8C6-46C8-9C34-C224274A55E4}" type="presParOf" srcId="{3D37413C-B57E-4747-88CE-BCB7A6D30BFE}" destId="{446AAD36-EF2E-44CD-84B5-BDF5C8C83E7F}" srcOrd="0" destOrd="0" presId="urn:microsoft.com/office/officeart/2005/8/layout/hProcess7"/>
    <dgm:cxn modelId="{E9634425-AED4-4B36-8507-FA427F79DED5}" type="presParOf" srcId="{446AAD36-EF2E-44CD-84B5-BDF5C8C83E7F}" destId="{591A7938-B3AA-40F7-85FE-C0169EEF3D86}" srcOrd="0" destOrd="0" presId="urn:microsoft.com/office/officeart/2005/8/layout/hProcess7"/>
    <dgm:cxn modelId="{E0D8B1AA-8151-4818-B00B-B424EC6AE629}" type="presParOf" srcId="{446AAD36-EF2E-44CD-84B5-BDF5C8C83E7F}" destId="{9E6CD4B3-05B9-4DD1-A306-3065FDD56E60}" srcOrd="1" destOrd="0" presId="urn:microsoft.com/office/officeart/2005/8/layout/hProcess7"/>
    <dgm:cxn modelId="{8FA4ED18-4AB3-4D21-9542-873EC424CEF6}" type="presParOf" srcId="{446AAD36-EF2E-44CD-84B5-BDF5C8C83E7F}" destId="{31F7600B-1552-40A0-A50E-967F0A5CD0AA}" srcOrd="2" destOrd="0" presId="urn:microsoft.com/office/officeart/2005/8/layout/hProcess7"/>
    <dgm:cxn modelId="{7FAA8D8F-97B8-4D02-8C01-9237F0079AD4}" type="presParOf" srcId="{3D37413C-B57E-4747-88CE-BCB7A6D30BFE}" destId="{45190DC2-5F37-4C59-80BF-E5E7869F11A9}" srcOrd="1" destOrd="0" presId="urn:microsoft.com/office/officeart/2005/8/layout/hProcess7"/>
    <dgm:cxn modelId="{2BDD8A61-FE54-4AE4-8648-5E08D835DBAF}" type="presParOf" srcId="{3D37413C-B57E-4747-88CE-BCB7A6D30BFE}" destId="{4F94BB92-4507-4A02-8A6A-1711DAFD7294}" srcOrd="2" destOrd="0" presId="urn:microsoft.com/office/officeart/2005/8/layout/hProcess7"/>
    <dgm:cxn modelId="{8D2C14CC-F862-4511-8BCE-5FEBC6EA4332}" type="presParOf" srcId="{4F94BB92-4507-4A02-8A6A-1711DAFD7294}" destId="{16B4343E-C766-41DE-910C-E7E7DEF38010}" srcOrd="0" destOrd="0" presId="urn:microsoft.com/office/officeart/2005/8/layout/hProcess7"/>
    <dgm:cxn modelId="{9E463645-116F-4946-87B6-3CC0308E1BD7}" type="presParOf" srcId="{4F94BB92-4507-4A02-8A6A-1711DAFD7294}" destId="{EF830DE9-7E74-4A63-8CCC-2892E601C03D}" srcOrd="1" destOrd="0" presId="urn:microsoft.com/office/officeart/2005/8/layout/hProcess7"/>
    <dgm:cxn modelId="{8969A507-C726-4C77-AEAF-8668DE92F564}" type="presParOf" srcId="{4F94BB92-4507-4A02-8A6A-1711DAFD7294}" destId="{6DB73553-DCE8-46E7-8879-08EE3BFF1059}" srcOrd="2" destOrd="0" presId="urn:microsoft.com/office/officeart/2005/8/layout/hProcess7"/>
    <dgm:cxn modelId="{B307CF32-899E-4BD0-8E79-CA0C391AF376}" type="presParOf" srcId="{3D37413C-B57E-4747-88CE-BCB7A6D30BFE}" destId="{0A275EB6-B2D8-4753-973C-7B8A58433BD2}" srcOrd="3" destOrd="0" presId="urn:microsoft.com/office/officeart/2005/8/layout/hProcess7"/>
    <dgm:cxn modelId="{C36B97EA-6B04-4E9B-A2D0-C8958FA0D9E7}" type="presParOf" srcId="{3D37413C-B57E-4747-88CE-BCB7A6D30BFE}" destId="{16BB74BC-C603-4403-8A0F-4013DCE10254}" srcOrd="4" destOrd="0" presId="urn:microsoft.com/office/officeart/2005/8/layout/hProcess7"/>
    <dgm:cxn modelId="{927F1C37-A95B-4477-9158-F6318A046120}" type="presParOf" srcId="{16BB74BC-C603-4403-8A0F-4013DCE10254}" destId="{2DF33402-4A32-461C-BDA1-D9AB1E15CFDF}" srcOrd="0" destOrd="0" presId="urn:microsoft.com/office/officeart/2005/8/layout/hProcess7"/>
    <dgm:cxn modelId="{FC309849-DA7A-4044-900E-BF074F6ECFFC}" type="presParOf" srcId="{16BB74BC-C603-4403-8A0F-4013DCE10254}" destId="{C3DBB23D-CD55-4A72-A068-E0EFF197D0EA}" srcOrd="1" destOrd="0" presId="urn:microsoft.com/office/officeart/2005/8/layout/hProcess7"/>
    <dgm:cxn modelId="{A592D8D1-13C3-4AD8-90FB-EB797353A9D5}" type="presParOf" srcId="{16BB74BC-C603-4403-8A0F-4013DCE10254}" destId="{88308CBE-4CCD-446F-BAFA-88E613078AF1}" srcOrd="2" destOrd="0" presId="urn:microsoft.com/office/officeart/2005/8/layout/hProcess7"/>
    <dgm:cxn modelId="{72D677B3-2AB2-4C0E-BB47-5D82371A7AC6}" type="presParOf" srcId="{3D37413C-B57E-4747-88CE-BCB7A6D30BFE}" destId="{E1EA0C0B-986B-4F79-8082-1329EE5A9741}" srcOrd="5" destOrd="0" presId="urn:microsoft.com/office/officeart/2005/8/layout/hProcess7"/>
    <dgm:cxn modelId="{D9F2A4F7-49EA-4592-BE2C-84A3C2B8579D}" type="presParOf" srcId="{3D37413C-B57E-4747-88CE-BCB7A6D30BFE}" destId="{6FA12172-E7B8-4899-879E-0B6D0EF0A892}" srcOrd="6" destOrd="0" presId="urn:microsoft.com/office/officeart/2005/8/layout/hProcess7"/>
    <dgm:cxn modelId="{A88E91FD-0C4C-4ABC-AE13-780F1230A836}" type="presParOf" srcId="{6FA12172-E7B8-4899-879E-0B6D0EF0A892}" destId="{57CB523F-DA71-4257-8B15-8CA6DB3FBE1C}" srcOrd="0" destOrd="0" presId="urn:microsoft.com/office/officeart/2005/8/layout/hProcess7"/>
    <dgm:cxn modelId="{3D6B30C8-A80B-47F3-81D3-1A32099FF142}" type="presParOf" srcId="{6FA12172-E7B8-4899-879E-0B6D0EF0A892}" destId="{5CF48E65-1EF7-4090-AC15-647F2CBC36D7}" srcOrd="1" destOrd="0" presId="urn:microsoft.com/office/officeart/2005/8/layout/hProcess7"/>
    <dgm:cxn modelId="{24E4E21D-2F0B-46DE-9604-BFE3E9DEC763}" type="presParOf" srcId="{6FA12172-E7B8-4899-879E-0B6D0EF0A892}" destId="{38BC0D4C-31EF-4EF5-AE35-E29F316D6B9A}" srcOrd="2" destOrd="0" presId="urn:microsoft.com/office/officeart/2005/8/layout/hProcess7"/>
    <dgm:cxn modelId="{6142F5BD-88DA-46D6-8296-75BB3C428EF3}" type="presParOf" srcId="{3D37413C-B57E-4747-88CE-BCB7A6D30BFE}" destId="{F9905F5D-A4F3-42A9-BF12-DD331A8257E6}" srcOrd="7" destOrd="0" presId="urn:microsoft.com/office/officeart/2005/8/layout/hProcess7"/>
    <dgm:cxn modelId="{D23AB3C1-78C3-4A4C-BDB6-6290E473B344}" type="presParOf" srcId="{3D37413C-B57E-4747-88CE-BCB7A6D30BFE}" destId="{20F7D641-9A5A-430B-9D00-D7BBC7E7950F}" srcOrd="8" destOrd="0" presId="urn:microsoft.com/office/officeart/2005/8/layout/hProcess7"/>
    <dgm:cxn modelId="{F08D6F92-03B8-40C3-8D34-D1C16DFF3895}" type="presParOf" srcId="{20F7D641-9A5A-430B-9D00-D7BBC7E7950F}" destId="{00B30D1A-FB8B-43F2-9D88-02444C035DF3}" srcOrd="0" destOrd="0" presId="urn:microsoft.com/office/officeart/2005/8/layout/hProcess7"/>
    <dgm:cxn modelId="{DFB729EE-6E48-478A-892D-BF38A528F5D7}" type="presParOf" srcId="{20F7D641-9A5A-430B-9D00-D7BBC7E7950F}" destId="{6ED52BDB-6B9D-4B15-BD79-EEF86E2E7C4B}" srcOrd="1" destOrd="0" presId="urn:microsoft.com/office/officeart/2005/8/layout/hProcess7"/>
    <dgm:cxn modelId="{773AAE02-2C43-40A8-A7F3-28F720C4AF45}" type="presParOf" srcId="{20F7D641-9A5A-430B-9D00-D7BBC7E7950F}" destId="{E4C9F1B0-29EB-4A64-B414-6D1ACCF1B96D}"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2660F35-4EC6-49AB-9A79-398191778E62}" type="doc">
      <dgm:prSet loTypeId="urn:microsoft.com/office/officeart/2018/5/layout/CenteredIconLabelDescriptionList" loCatId="icon" qsTypeId="urn:microsoft.com/office/officeart/2005/8/quickstyle/simple1" qsCatId="simple" csTypeId="urn:microsoft.com/office/officeart/2005/8/colors/accent1_2" csCatId="accent1" phldr="1"/>
      <dgm:spPr/>
      <dgm:t>
        <a:bodyPr/>
        <a:lstStyle/>
        <a:p>
          <a:endParaRPr lang="en-GB"/>
        </a:p>
      </dgm:t>
    </dgm:pt>
    <dgm:pt modelId="{F638E2AB-5C03-4B66-83D3-A5571A90399E}">
      <dgm:prSet phldrT="[Text]" phldr="0"/>
      <dgm:spPr/>
      <dgm:t>
        <a:bodyPr/>
        <a:lstStyle/>
        <a:p>
          <a:pPr>
            <a:lnSpc>
              <a:spcPct val="100000"/>
            </a:lnSpc>
            <a:defRPr b="1"/>
          </a:pPr>
          <a:r>
            <a:rPr lang="en-GB">
              <a:latin typeface="Aptos Display" panose="020F0302020204030204"/>
            </a:rPr>
            <a:t>Strengths</a:t>
          </a:r>
          <a:endParaRPr lang="en-GB"/>
        </a:p>
      </dgm:t>
    </dgm:pt>
    <dgm:pt modelId="{BACA5D6F-F05B-4C01-A835-BD4C14F0CF4A}" type="parTrans" cxnId="{094F5750-9B06-4A6A-B09E-25301BF80ABD}">
      <dgm:prSet/>
      <dgm:spPr/>
      <dgm:t>
        <a:bodyPr/>
        <a:lstStyle/>
        <a:p>
          <a:endParaRPr lang="en-GB"/>
        </a:p>
      </dgm:t>
    </dgm:pt>
    <dgm:pt modelId="{10D218C6-A4FA-4260-B4C4-DFAAFD7BB4ED}" type="sibTrans" cxnId="{094F5750-9B06-4A6A-B09E-25301BF80ABD}">
      <dgm:prSet/>
      <dgm:spPr/>
      <dgm:t>
        <a:bodyPr/>
        <a:lstStyle/>
        <a:p>
          <a:endParaRPr lang="en-GB"/>
        </a:p>
      </dgm:t>
    </dgm:pt>
    <dgm:pt modelId="{0A90892B-F0EF-49D0-BCB4-8DF199DD544E}">
      <dgm:prSet phldrT="[Text]" phldr="0"/>
      <dgm:spPr/>
      <dgm:t>
        <a:bodyPr/>
        <a:lstStyle/>
        <a:p>
          <a:pPr>
            <a:lnSpc>
              <a:spcPct val="100000"/>
            </a:lnSpc>
          </a:pPr>
          <a:r>
            <a:rPr lang="en-GB">
              <a:latin typeface="Aptos Display" panose="020F0302020204030204"/>
            </a:rPr>
            <a:t>Raised awareness </a:t>
          </a:r>
          <a:endParaRPr lang="en-GB"/>
        </a:p>
      </dgm:t>
    </dgm:pt>
    <dgm:pt modelId="{61348CD0-0088-4E77-9EFE-7FB89F58E9F9}" type="parTrans" cxnId="{0B2D37AE-BF32-4E52-B022-57A4ADF7F7D9}">
      <dgm:prSet/>
      <dgm:spPr/>
      <dgm:t>
        <a:bodyPr/>
        <a:lstStyle/>
        <a:p>
          <a:endParaRPr lang="en-GB"/>
        </a:p>
      </dgm:t>
    </dgm:pt>
    <dgm:pt modelId="{1BAB3407-2D96-4938-AAFA-FC2790C2478F}" type="sibTrans" cxnId="{0B2D37AE-BF32-4E52-B022-57A4ADF7F7D9}">
      <dgm:prSet/>
      <dgm:spPr/>
      <dgm:t>
        <a:bodyPr/>
        <a:lstStyle/>
        <a:p>
          <a:endParaRPr lang="en-GB"/>
        </a:p>
      </dgm:t>
    </dgm:pt>
    <dgm:pt modelId="{F23B1BED-7135-4D75-B98B-E474548D4026}">
      <dgm:prSet phldrT="[Text]" phldr="0"/>
      <dgm:spPr/>
      <dgm:t>
        <a:bodyPr/>
        <a:lstStyle/>
        <a:p>
          <a:pPr>
            <a:lnSpc>
              <a:spcPct val="100000"/>
            </a:lnSpc>
          </a:pPr>
          <a:r>
            <a:rPr lang="en-GB">
              <a:latin typeface="Aptos Display" panose="020F0302020204030204"/>
            </a:rPr>
            <a:t> Food industry influence</a:t>
          </a:r>
          <a:endParaRPr lang="en-GB"/>
        </a:p>
      </dgm:t>
    </dgm:pt>
    <dgm:pt modelId="{ADBBFFC8-5B60-475A-B840-7D1BD91221BA}" type="parTrans" cxnId="{C971F833-32B9-4F1A-907F-CDF625945E15}">
      <dgm:prSet/>
      <dgm:spPr/>
      <dgm:t>
        <a:bodyPr/>
        <a:lstStyle/>
        <a:p>
          <a:endParaRPr lang="en-GB"/>
        </a:p>
      </dgm:t>
    </dgm:pt>
    <dgm:pt modelId="{668B7C3C-D9D3-472F-990A-372A6A41B41F}" type="sibTrans" cxnId="{C971F833-32B9-4F1A-907F-CDF625945E15}">
      <dgm:prSet/>
      <dgm:spPr/>
      <dgm:t>
        <a:bodyPr/>
        <a:lstStyle/>
        <a:p>
          <a:endParaRPr lang="en-GB"/>
        </a:p>
      </dgm:t>
    </dgm:pt>
    <dgm:pt modelId="{18D27C3F-C829-42AA-BE98-8B5743E2F7D1}">
      <dgm:prSet phldrT="[Text]" phldr="0" custT="1"/>
      <dgm:spPr/>
      <dgm:t>
        <a:bodyPr/>
        <a:lstStyle/>
        <a:p>
          <a:pPr>
            <a:lnSpc>
              <a:spcPct val="100000"/>
            </a:lnSpc>
            <a:defRPr b="1"/>
          </a:pPr>
          <a:r>
            <a:rPr lang="en-GB" sz="1200">
              <a:latin typeface="Arial"/>
              <a:cs typeface="Arial"/>
            </a:rPr>
            <a:t>Limitations </a:t>
          </a:r>
        </a:p>
      </dgm:t>
    </dgm:pt>
    <dgm:pt modelId="{FBAA2379-2B5E-42D7-9886-E54A15D55406}" type="parTrans" cxnId="{E0745AC0-B996-4BF2-BD31-E0739BCBA4BC}">
      <dgm:prSet/>
      <dgm:spPr/>
    </dgm:pt>
    <dgm:pt modelId="{F4B9A95D-4252-4B54-AAFE-253B56DF50A7}" type="sibTrans" cxnId="{E0745AC0-B996-4BF2-BD31-E0739BCBA4BC}">
      <dgm:prSet/>
      <dgm:spPr/>
    </dgm:pt>
    <dgm:pt modelId="{3A59AFB5-040D-404D-8BD0-C92B7308D235}">
      <dgm:prSet phldrT="[Text]" phldr="0"/>
      <dgm:spPr/>
      <dgm:t>
        <a:bodyPr/>
        <a:lstStyle/>
        <a:p>
          <a:pPr>
            <a:lnSpc>
              <a:spcPct val="100000"/>
            </a:lnSpc>
          </a:pPr>
          <a:r>
            <a:rPr lang="en-GB" sz="1200">
              <a:solidFill>
                <a:srgbClr val="444444"/>
              </a:solidFill>
              <a:latin typeface="Arial"/>
              <a:ea typeface="Calibri"/>
              <a:cs typeface="Arial"/>
            </a:rPr>
            <a:t>Structual barriers</a:t>
          </a:r>
          <a:endParaRPr lang="en-GB" sz="1200">
            <a:latin typeface="Arial"/>
            <a:cs typeface="Arial"/>
          </a:endParaRPr>
        </a:p>
      </dgm:t>
    </dgm:pt>
    <dgm:pt modelId="{7A75DF7F-F8C9-49D6-89E0-403267B8FAD0}" type="parTrans" cxnId="{F32E2563-5CAC-43E9-BF9A-3B843BC4E995}">
      <dgm:prSet/>
      <dgm:spPr/>
    </dgm:pt>
    <dgm:pt modelId="{BEB6A42A-57DD-4871-BBB1-E87DC06B0D76}" type="sibTrans" cxnId="{F32E2563-5CAC-43E9-BF9A-3B843BC4E995}">
      <dgm:prSet/>
      <dgm:spPr/>
    </dgm:pt>
    <dgm:pt modelId="{F2C7474D-647A-49B8-A737-50EFE47DAACD}">
      <dgm:prSet phldrT="[Text]" phldr="0"/>
      <dgm:spPr/>
      <dgm:t>
        <a:bodyPr/>
        <a:lstStyle/>
        <a:p>
          <a:pPr>
            <a:lnSpc>
              <a:spcPct val="100000"/>
            </a:lnSpc>
          </a:pPr>
          <a:r>
            <a:rPr lang="en-GB" sz="1200">
              <a:solidFill>
                <a:srgbClr val="444444"/>
              </a:solidFill>
              <a:latin typeface="Arial"/>
              <a:ea typeface="Calibri"/>
              <a:cs typeface="Arial"/>
            </a:rPr>
            <a:t>Policy implementation gaps </a:t>
          </a:r>
          <a:endParaRPr lang="en-US" sz="1200">
            <a:solidFill>
              <a:srgbClr val="444444"/>
            </a:solidFill>
            <a:latin typeface="Arial"/>
            <a:ea typeface="Calibri"/>
            <a:cs typeface="Arial"/>
          </a:endParaRPr>
        </a:p>
      </dgm:t>
    </dgm:pt>
    <dgm:pt modelId="{2A6076CA-AAC5-495B-82A4-74069E9AF6AE}" type="parTrans" cxnId="{A880C751-D5F3-451C-A868-B536097B07F7}">
      <dgm:prSet/>
      <dgm:spPr/>
    </dgm:pt>
    <dgm:pt modelId="{56699590-97B3-4D2B-8AF3-EFD37D0A3270}" type="sibTrans" cxnId="{A880C751-D5F3-451C-A868-B536097B07F7}">
      <dgm:prSet/>
      <dgm:spPr/>
    </dgm:pt>
    <dgm:pt modelId="{9ED48DBF-7AA2-441E-8F0A-588480577DC9}">
      <dgm:prSet phldrT="[Text]" phldr="0"/>
      <dgm:spPr/>
      <dgm:t>
        <a:bodyPr/>
        <a:lstStyle/>
        <a:p>
          <a:pPr>
            <a:lnSpc>
              <a:spcPct val="100000"/>
            </a:lnSpc>
          </a:pPr>
          <a:r>
            <a:rPr lang="en-GB" sz="1200">
              <a:solidFill>
                <a:srgbClr val="444444"/>
              </a:solidFill>
              <a:latin typeface="Arial"/>
              <a:ea typeface="Calibri"/>
              <a:cs typeface="Arial"/>
            </a:rPr>
            <a:t>Public mistrust </a:t>
          </a:r>
          <a:endParaRPr lang="en-US" sz="1200">
            <a:solidFill>
              <a:srgbClr val="444444"/>
            </a:solidFill>
            <a:latin typeface="Arial"/>
            <a:ea typeface="Calibri"/>
            <a:cs typeface="Arial"/>
          </a:endParaRPr>
        </a:p>
      </dgm:t>
    </dgm:pt>
    <dgm:pt modelId="{B9804931-D25F-4052-ACF1-AEE979B59E54}" type="parTrans" cxnId="{4279C037-6448-4C10-9888-AE7E9B211F35}">
      <dgm:prSet/>
      <dgm:spPr/>
    </dgm:pt>
    <dgm:pt modelId="{6B37FC48-197E-4640-B2C9-65F6BEA89BF0}" type="sibTrans" cxnId="{4279C037-6448-4C10-9888-AE7E9B211F35}">
      <dgm:prSet/>
      <dgm:spPr/>
    </dgm:pt>
    <dgm:pt modelId="{5527A1A9-E5F8-4F45-9B5C-6EEEBEC442A8}" type="pres">
      <dgm:prSet presAssocID="{02660F35-4EC6-49AB-9A79-398191778E62}" presName="root" presStyleCnt="0">
        <dgm:presLayoutVars>
          <dgm:dir/>
          <dgm:resizeHandles val="exact"/>
        </dgm:presLayoutVars>
      </dgm:prSet>
      <dgm:spPr/>
    </dgm:pt>
    <dgm:pt modelId="{D7CD1624-4601-4F9E-AFA2-77F8331676E1}" type="pres">
      <dgm:prSet presAssocID="{F638E2AB-5C03-4B66-83D3-A5571A90399E}" presName="compNode" presStyleCnt="0"/>
      <dgm:spPr/>
    </dgm:pt>
    <dgm:pt modelId="{782DB0C7-A39C-46D9-8725-97F9C6A48750}" type="pres">
      <dgm:prSet presAssocID="{F638E2AB-5C03-4B66-83D3-A5571A90399E}"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Fork and knife"/>
        </a:ext>
      </dgm:extLst>
    </dgm:pt>
    <dgm:pt modelId="{69E71673-B9EE-4206-99C7-5CE022DF5667}" type="pres">
      <dgm:prSet presAssocID="{F638E2AB-5C03-4B66-83D3-A5571A90399E}" presName="iconSpace" presStyleCnt="0"/>
      <dgm:spPr/>
    </dgm:pt>
    <dgm:pt modelId="{F325C1A7-D97E-4AE1-9FFD-3E052DDE01D1}" type="pres">
      <dgm:prSet presAssocID="{F638E2AB-5C03-4B66-83D3-A5571A90399E}" presName="parTx" presStyleLbl="revTx" presStyleIdx="0" presStyleCnt="4">
        <dgm:presLayoutVars>
          <dgm:chMax val="0"/>
          <dgm:chPref val="0"/>
        </dgm:presLayoutVars>
      </dgm:prSet>
      <dgm:spPr/>
    </dgm:pt>
    <dgm:pt modelId="{E7D6AD58-B3F7-4DCE-8C90-7C33A3FA3DB2}" type="pres">
      <dgm:prSet presAssocID="{F638E2AB-5C03-4B66-83D3-A5571A90399E}" presName="txSpace" presStyleCnt="0"/>
      <dgm:spPr/>
    </dgm:pt>
    <dgm:pt modelId="{41F9EA9B-DA05-4F29-A062-23FCEA2EB15E}" type="pres">
      <dgm:prSet presAssocID="{F638E2AB-5C03-4B66-83D3-A5571A90399E}" presName="desTx" presStyleLbl="revTx" presStyleIdx="1" presStyleCnt="4">
        <dgm:presLayoutVars/>
      </dgm:prSet>
      <dgm:spPr/>
    </dgm:pt>
    <dgm:pt modelId="{516D418F-AEDF-475D-9A4B-82DAEA243B39}" type="pres">
      <dgm:prSet presAssocID="{10D218C6-A4FA-4260-B4C4-DFAAFD7BB4ED}" presName="sibTrans" presStyleCnt="0"/>
      <dgm:spPr/>
    </dgm:pt>
    <dgm:pt modelId="{1825202B-89FA-49D6-B6AB-7C7835B53FA8}" type="pres">
      <dgm:prSet presAssocID="{18D27C3F-C829-42AA-BE98-8B5743E2F7D1}" presName="compNode" presStyleCnt="0"/>
      <dgm:spPr/>
    </dgm:pt>
    <dgm:pt modelId="{5B93B573-0636-487E-8E33-4AA4B2785B2C}" type="pres">
      <dgm:prSet presAssocID="{18D27C3F-C829-42AA-BE98-8B5743E2F7D1}"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rning"/>
        </a:ext>
      </dgm:extLst>
    </dgm:pt>
    <dgm:pt modelId="{D1F038D3-3C0E-487A-9E27-9AD8250C2A43}" type="pres">
      <dgm:prSet presAssocID="{18D27C3F-C829-42AA-BE98-8B5743E2F7D1}" presName="iconSpace" presStyleCnt="0"/>
      <dgm:spPr/>
    </dgm:pt>
    <dgm:pt modelId="{31800B1A-2EF1-4F4D-9576-30DEB4D3CB39}" type="pres">
      <dgm:prSet presAssocID="{18D27C3F-C829-42AA-BE98-8B5743E2F7D1}" presName="parTx" presStyleLbl="revTx" presStyleIdx="2" presStyleCnt="4">
        <dgm:presLayoutVars>
          <dgm:chMax val="0"/>
          <dgm:chPref val="0"/>
        </dgm:presLayoutVars>
      </dgm:prSet>
      <dgm:spPr/>
    </dgm:pt>
    <dgm:pt modelId="{98618774-36E1-410B-9EB5-0EB06A5E9447}" type="pres">
      <dgm:prSet presAssocID="{18D27C3F-C829-42AA-BE98-8B5743E2F7D1}" presName="txSpace" presStyleCnt="0"/>
      <dgm:spPr/>
    </dgm:pt>
    <dgm:pt modelId="{D9878900-75A0-4413-AD4E-C37B7CBF7710}" type="pres">
      <dgm:prSet presAssocID="{18D27C3F-C829-42AA-BE98-8B5743E2F7D1}" presName="desTx" presStyleLbl="revTx" presStyleIdx="3" presStyleCnt="4">
        <dgm:presLayoutVars/>
      </dgm:prSet>
      <dgm:spPr/>
    </dgm:pt>
  </dgm:ptLst>
  <dgm:cxnLst>
    <dgm:cxn modelId="{E9157405-1A7F-4474-AA5E-DF96FF364B75}" type="presOf" srcId="{02660F35-4EC6-49AB-9A79-398191778E62}" destId="{5527A1A9-E5F8-4F45-9B5C-6EEEBEC442A8}" srcOrd="0" destOrd="0" presId="urn:microsoft.com/office/officeart/2018/5/layout/CenteredIconLabelDescriptionList"/>
    <dgm:cxn modelId="{873AD20A-3706-4A40-A9E6-73D6B41691D1}" type="presOf" srcId="{18D27C3F-C829-42AA-BE98-8B5743E2F7D1}" destId="{31800B1A-2EF1-4F4D-9576-30DEB4D3CB39}" srcOrd="0" destOrd="0" presId="urn:microsoft.com/office/officeart/2018/5/layout/CenteredIconLabelDescriptionList"/>
    <dgm:cxn modelId="{826ABF0E-962B-4C29-92F1-F7D77CB2CF79}" type="presOf" srcId="{0A90892B-F0EF-49D0-BCB4-8DF199DD544E}" destId="{41F9EA9B-DA05-4F29-A062-23FCEA2EB15E}" srcOrd="0" destOrd="0" presId="urn:microsoft.com/office/officeart/2018/5/layout/CenteredIconLabelDescriptionList"/>
    <dgm:cxn modelId="{7C686233-AA0C-4218-84E1-EBE6463DFD55}" type="presOf" srcId="{F2C7474D-647A-49B8-A737-50EFE47DAACD}" destId="{D9878900-75A0-4413-AD4E-C37B7CBF7710}" srcOrd="0" destOrd="0" presId="urn:microsoft.com/office/officeart/2018/5/layout/CenteredIconLabelDescriptionList"/>
    <dgm:cxn modelId="{C971F833-32B9-4F1A-907F-CDF625945E15}" srcId="{F638E2AB-5C03-4B66-83D3-A5571A90399E}" destId="{F23B1BED-7135-4D75-B98B-E474548D4026}" srcOrd="1" destOrd="0" parTransId="{ADBBFFC8-5B60-475A-B840-7D1BD91221BA}" sibTransId="{668B7C3C-D9D3-472F-990A-372A6A41B41F}"/>
    <dgm:cxn modelId="{4279C037-6448-4C10-9888-AE7E9B211F35}" srcId="{18D27C3F-C829-42AA-BE98-8B5743E2F7D1}" destId="{9ED48DBF-7AA2-441E-8F0A-588480577DC9}" srcOrd="1" destOrd="0" parTransId="{B9804931-D25F-4052-ACF1-AEE979B59E54}" sibTransId="{6B37FC48-197E-4640-B2C9-65F6BEA89BF0}"/>
    <dgm:cxn modelId="{13F3D03E-0250-4CF8-B147-FA357CA107F1}" type="presOf" srcId="{F638E2AB-5C03-4B66-83D3-A5571A90399E}" destId="{F325C1A7-D97E-4AE1-9FFD-3E052DDE01D1}" srcOrd="0" destOrd="0" presId="urn:microsoft.com/office/officeart/2018/5/layout/CenteredIconLabelDescriptionList"/>
    <dgm:cxn modelId="{F32E2563-5CAC-43E9-BF9A-3B843BC4E995}" srcId="{18D27C3F-C829-42AA-BE98-8B5743E2F7D1}" destId="{3A59AFB5-040D-404D-8BD0-C92B7308D235}" srcOrd="2" destOrd="0" parTransId="{7A75DF7F-F8C9-49D6-89E0-403267B8FAD0}" sibTransId="{BEB6A42A-57DD-4871-BBB1-E87DC06B0D76}"/>
    <dgm:cxn modelId="{094F5750-9B06-4A6A-B09E-25301BF80ABD}" srcId="{02660F35-4EC6-49AB-9A79-398191778E62}" destId="{F638E2AB-5C03-4B66-83D3-A5571A90399E}" srcOrd="0" destOrd="0" parTransId="{BACA5D6F-F05B-4C01-A835-BD4C14F0CF4A}" sibTransId="{10D218C6-A4FA-4260-B4C4-DFAAFD7BB4ED}"/>
    <dgm:cxn modelId="{A880C751-D5F3-451C-A868-B536097B07F7}" srcId="{18D27C3F-C829-42AA-BE98-8B5743E2F7D1}" destId="{F2C7474D-647A-49B8-A737-50EFE47DAACD}" srcOrd="0" destOrd="0" parTransId="{2A6076CA-AAC5-495B-82A4-74069E9AF6AE}" sibTransId="{56699590-97B3-4D2B-8AF3-EFD37D0A3270}"/>
    <dgm:cxn modelId="{A971BB8E-F688-4256-B8F5-3080F90276AD}" type="presOf" srcId="{3A59AFB5-040D-404D-8BD0-C92B7308D235}" destId="{D9878900-75A0-4413-AD4E-C37B7CBF7710}" srcOrd="0" destOrd="2" presId="urn:microsoft.com/office/officeart/2018/5/layout/CenteredIconLabelDescriptionList"/>
    <dgm:cxn modelId="{0B2D37AE-BF32-4E52-B022-57A4ADF7F7D9}" srcId="{F638E2AB-5C03-4B66-83D3-A5571A90399E}" destId="{0A90892B-F0EF-49D0-BCB4-8DF199DD544E}" srcOrd="0" destOrd="0" parTransId="{61348CD0-0088-4E77-9EFE-7FB89F58E9F9}" sibTransId="{1BAB3407-2D96-4938-AAFA-FC2790C2478F}"/>
    <dgm:cxn modelId="{E0745AC0-B996-4BF2-BD31-E0739BCBA4BC}" srcId="{02660F35-4EC6-49AB-9A79-398191778E62}" destId="{18D27C3F-C829-42AA-BE98-8B5743E2F7D1}" srcOrd="1" destOrd="0" parTransId="{FBAA2379-2B5E-42D7-9886-E54A15D55406}" sibTransId="{F4B9A95D-4252-4B54-AAFE-253B56DF50A7}"/>
    <dgm:cxn modelId="{8CD2ADDD-38D9-4744-AEDF-757B693DE5F0}" type="presOf" srcId="{9ED48DBF-7AA2-441E-8F0A-588480577DC9}" destId="{D9878900-75A0-4413-AD4E-C37B7CBF7710}" srcOrd="0" destOrd="1" presId="urn:microsoft.com/office/officeart/2018/5/layout/CenteredIconLabelDescriptionList"/>
    <dgm:cxn modelId="{F39BECE8-C8FC-4DD3-B22D-3B7ACCC39154}" type="presOf" srcId="{F23B1BED-7135-4D75-B98B-E474548D4026}" destId="{41F9EA9B-DA05-4F29-A062-23FCEA2EB15E}" srcOrd="0" destOrd="1" presId="urn:microsoft.com/office/officeart/2018/5/layout/CenteredIconLabelDescriptionList"/>
    <dgm:cxn modelId="{E979EAE2-5AF8-4318-BB96-FA9F2E0E4C75}" type="presParOf" srcId="{5527A1A9-E5F8-4F45-9B5C-6EEEBEC442A8}" destId="{D7CD1624-4601-4F9E-AFA2-77F8331676E1}" srcOrd="0" destOrd="0" presId="urn:microsoft.com/office/officeart/2018/5/layout/CenteredIconLabelDescriptionList"/>
    <dgm:cxn modelId="{ACC8764E-C2AB-411E-8C4A-281650393A2D}" type="presParOf" srcId="{D7CD1624-4601-4F9E-AFA2-77F8331676E1}" destId="{782DB0C7-A39C-46D9-8725-97F9C6A48750}" srcOrd="0" destOrd="0" presId="urn:microsoft.com/office/officeart/2018/5/layout/CenteredIconLabelDescriptionList"/>
    <dgm:cxn modelId="{692D0159-DCA5-4038-B8EE-3CEF36EE9C4F}" type="presParOf" srcId="{D7CD1624-4601-4F9E-AFA2-77F8331676E1}" destId="{69E71673-B9EE-4206-99C7-5CE022DF5667}" srcOrd="1" destOrd="0" presId="urn:microsoft.com/office/officeart/2018/5/layout/CenteredIconLabelDescriptionList"/>
    <dgm:cxn modelId="{88248144-D71A-4695-A9E9-087034131101}" type="presParOf" srcId="{D7CD1624-4601-4F9E-AFA2-77F8331676E1}" destId="{F325C1A7-D97E-4AE1-9FFD-3E052DDE01D1}" srcOrd="2" destOrd="0" presId="urn:microsoft.com/office/officeart/2018/5/layout/CenteredIconLabelDescriptionList"/>
    <dgm:cxn modelId="{00868048-6614-47A1-8A4A-E028E6D9217A}" type="presParOf" srcId="{D7CD1624-4601-4F9E-AFA2-77F8331676E1}" destId="{E7D6AD58-B3F7-4DCE-8C90-7C33A3FA3DB2}" srcOrd="3" destOrd="0" presId="urn:microsoft.com/office/officeart/2018/5/layout/CenteredIconLabelDescriptionList"/>
    <dgm:cxn modelId="{053D6D93-CA84-41E3-A51C-222F4DDE22D4}" type="presParOf" srcId="{D7CD1624-4601-4F9E-AFA2-77F8331676E1}" destId="{41F9EA9B-DA05-4F29-A062-23FCEA2EB15E}" srcOrd="4" destOrd="0" presId="urn:microsoft.com/office/officeart/2018/5/layout/CenteredIconLabelDescriptionList"/>
    <dgm:cxn modelId="{A21BEEFD-43B1-4A01-B853-CC4C7D489963}" type="presParOf" srcId="{5527A1A9-E5F8-4F45-9B5C-6EEEBEC442A8}" destId="{516D418F-AEDF-475D-9A4B-82DAEA243B39}" srcOrd="1" destOrd="0" presId="urn:microsoft.com/office/officeart/2018/5/layout/CenteredIconLabelDescriptionList"/>
    <dgm:cxn modelId="{18A5B70F-8463-47CF-8653-F5F09B47576B}" type="presParOf" srcId="{5527A1A9-E5F8-4F45-9B5C-6EEEBEC442A8}" destId="{1825202B-89FA-49D6-B6AB-7C7835B53FA8}" srcOrd="2" destOrd="0" presId="urn:microsoft.com/office/officeart/2018/5/layout/CenteredIconLabelDescriptionList"/>
    <dgm:cxn modelId="{E2E4D03B-0568-45FF-80EC-7A134EF631C9}" type="presParOf" srcId="{1825202B-89FA-49D6-B6AB-7C7835B53FA8}" destId="{5B93B573-0636-487E-8E33-4AA4B2785B2C}" srcOrd="0" destOrd="0" presId="urn:microsoft.com/office/officeart/2018/5/layout/CenteredIconLabelDescriptionList"/>
    <dgm:cxn modelId="{58BA9171-4803-49B9-9324-FD3DD48E6F90}" type="presParOf" srcId="{1825202B-89FA-49D6-B6AB-7C7835B53FA8}" destId="{D1F038D3-3C0E-487A-9E27-9AD8250C2A43}" srcOrd="1" destOrd="0" presId="urn:microsoft.com/office/officeart/2018/5/layout/CenteredIconLabelDescriptionList"/>
    <dgm:cxn modelId="{E3D5171F-0B6A-4882-A623-C7A1C6C684AE}" type="presParOf" srcId="{1825202B-89FA-49D6-B6AB-7C7835B53FA8}" destId="{31800B1A-2EF1-4F4D-9576-30DEB4D3CB39}" srcOrd="2" destOrd="0" presId="urn:microsoft.com/office/officeart/2018/5/layout/CenteredIconLabelDescriptionList"/>
    <dgm:cxn modelId="{833DA63C-5578-4383-9B05-E602491DD492}" type="presParOf" srcId="{1825202B-89FA-49D6-B6AB-7C7835B53FA8}" destId="{98618774-36E1-410B-9EB5-0EB06A5E9447}" srcOrd="3" destOrd="0" presId="urn:microsoft.com/office/officeart/2018/5/layout/CenteredIconLabelDescriptionList"/>
    <dgm:cxn modelId="{F7789BE3-EA93-4860-B018-E3ED2AA7DB67}" type="presParOf" srcId="{1825202B-89FA-49D6-B6AB-7C7835B53FA8}" destId="{D9878900-75A0-4413-AD4E-C37B7CBF7710}"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A3E78B-F807-4476-8B41-8BEFA060729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F7DCD0-42F7-4E43-85E4-ACAF55CA5CAE}">
      <dgm:prSet/>
      <dgm:spPr/>
      <dgm:t>
        <a:bodyPr/>
        <a:lstStyle/>
        <a:p>
          <a:pPr rtl="0"/>
          <a:r>
            <a:rPr lang="en-GB" dirty="0"/>
            <a:t>Obesity in the UK is rising and affects </a:t>
          </a:r>
          <a:r>
            <a:rPr lang="en-GB" b="1" dirty="0"/>
            <a:t>physical, mental and social wellbeing</a:t>
          </a:r>
          <a:r>
            <a:rPr lang="en-GB" dirty="0"/>
            <a:t>. It increases risks of </a:t>
          </a:r>
          <a:r>
            <a:rPr lang="en-GB" b="1" dirty="0"/>
            <a:t>diabetes, heart disease and reduced life expectancy</a:t>
          </a:r>
          <a:r>
            <a:rPr lang="en-GB" b="1" dirty="0">
              <a:latin typeface="Aptos Display" panose="020F0302020204030204"/>
            </a:rPr>
            <a:t>.</a:t>
          </a:r>
          <a:r>
            <a:rPr lang="en-GB" dirty="0">
              <a:latin typeface="Aptos Display" panose="020F0302020204030204"/>
            </a:rPr>
            <a:t> This is</a:t>
          </a:r>
          <a:r>
            <a:rPr lang="en-GB" dirty="0"/>
            <a:t> also being linked to </a:t>
          </a:r>
          <a:r>
            <a:rPr lang="en-GB" b="1" dirty="0"/>
            <a:t>depression, anxiety and stigma</a:t>
          </a:r>
          <a:r>
            <a:rPr lang="en-GB" dirty="0"/>
            <a:t>. Social inequalities make the problem worse as people in deprived areas are much more likely to be obese  and children in these communities face double the risk compared to those in wealthier areas (OHID, 2025).</a:t>
          </a:r>
          <a:endParaRPr lang="en-US" dirty="0"/>
        </a:p>
      </dgm:t>
    </dgm:pt>
    <dgm:pt modelId="{91B86ACA-9924-4713-AD2F-B5805E6D9965}" type="parTrans" cxnId="{61D42BFA-BB2A-431E-AEFE-4395236A50B1}">
      <dgm:prSet/>
      <dgm:spPr/>
      <dgm:t>
        <a:bodyPr/>
        <a:lstStyle/>
        <a:p>
          <a:endParaRPr lang="en-US"/>
        </a:p>
      </dgm:t>
    </dgm:pt>
    <dgm:pt modelId="{FF28D882-8EFE-46EB-8B2E-037BF309F272}" type="sibTrans" cxnId="{61D42BFA-BB2A-431E-AEFE-4395236A50B1}">
      <dgm:prSet/>
      <dgm:spPr/>
      <dgm:t>
        <a:bodyPr/>
        <a:lstStyle/>
        <a:p>
          <a:endParaRPr lang="en-US"/>
        </a:p>
      </dgm:t>
    </dgm:pt>
    <dgm:pt modelId="{D630F8A5-8393-43B3-8464-A674A5800585}">
      <dgm:prSet/>
      <dgm:spPr/>
      <dgm:t>
        <a:bodyPr/>
        <a:lstStyle/>
        <a:p>
          <a:r>
            <a:rPr lang="en-GB"/>
            <a:t>Despite many policies, obesity rates remain high. This shows that medical treatment alone is not enough. Tackling obesity requires </a:t>
          </a:r>
          <a:r>
            <a:rPr lang="en-GB" b="1"/>
            <a:t>integrated approaches</a:t>
          </a:r>
          <a:r>
            <a:rPr lang="en-GB"/>
            <a:t> that improve housing, education, income and access to healthy food.</a:t>
          </a:r>
          <a:endParaRPr lang="en-US"/>
        </a:p>
      </dgm:t>
    </dgm:pt>
    <dgm:pt modelId="{A1BD87E0-5E39-4960-9FFF-C1A0281AA9E8}" type="parTrans" cxnId="{5246C101-0395-48F5-9E42-FE4089559EED}">
      <dgm:prSet/>
      <dgm:spPr/>
      <dgm:t>
        <a:bodyPr/>
        <a:lstStyle/>
        <a:p>
          <a:endParaRPr lang="en-US"/>
        </a:p>
      </dgm:t>
    </dgm:pt>
    <dgm:pt modelId="{19D5F595-60BF-498D-90A7-CD8EDBFEA879}" type="sibTrans" cxnId="{5246C101-0395-48F5-9E42-FE4089559EED}">
      <dgm:prSet/>
      <dgm:spPr/>
      <dgm:t>
        <a:bodyPr/>
        <a:lstStyle/>
        <a:p>
          <a:endParaRPr lang="en-US"/>
        </a:p>
      </dgm:t>
    </dgm:pt>
    <dgm:pt modelId="{B2699BA7-E4D6-46A2-9A06-37E9310CAC24}">
      <dgm:prSet/>
      <dgm:spPr/>
      <dgm:t>
        <a:bodyPr/>
        <a:lstStyle/>
        <a:p>
          <a:pPr rtl="0"/>
          <a:r>
            <a:rPr lang="en-GB"/>
            <a:t>By linking obesity policy to the </a:t>
          </a:r>
          <a:r>
            <a:rPr lang="en-GB" b="1"/>
            <a:t>Sustainable Development Goals </a:t>
          </a:r>
          <a:r>
            <a:rPr lang="en-GB"/>
            <a:t>such as </a:t>
          </a:r>
          <a:r>
            <a:rPr lang="en-GB" b="1"/>
            <a:t>SDG 3 (health and wellbeing)</a:t>
          </a:r>
          <a:r>
            <a:rPr lang="en-GB"/>
            <a:t>, </a:t>
          </a:r>
          <a:r>
            <a:rPr lang="en-GB" b="1"/>
            <a:t>SDG 2 (sustainable food systems)</a:t>
          </a:r>
          <a:r>
            <a:rPr lang="en-GB"/>
            <a:t>, UK can build fairer, healthier and more sustainable communities</a:t>
          </a:r>
          <a:r>
            <a:rPr lang="en-GB">
              <a:latin typeface="Aptos Display" panose="020F0302020204030204"/>
            </a:rPr>
            <a:t> (WHO, 2026). </a:t>
          </a:r>
          <a:endParaRPr lang="en-US"/>
        </a:p>
      </dgm:t>
    </dgm:pt>
    <dgm:pt modelId="{15BEFC1E-2238-4965-9918-F74574C4B213}" type="parTrans" cxnId="{E270600D-529D-48C7-9242-DC7FED7BF092}">
      <dgm:prSet/>
      <dgm:spPr/>
      <dgm:t>
        <a:bodyPr/>
        <a:lstStyle/>
        <a:p>
          <a:endParaRPr lang="en-US"/>
        </a:p>
      </dgm:t>
    </dgm:pt>
    <dgm:pt modelId="{AB10822F-79AC-4ACE-8C63-7CAAD877E149}" type="sibTrans" cxnId="{E270600D-529D-48C7-9242-DC7FED7BF092}">
      <dgm:prSet/>
      <dgm:spPr/>
      <dgm:t>
        <a:bodyPr/>
        <a:lstStyle/>
        <a:p>
          <a:endParaRPr lang="en-US"/>
        </a:p>
      </dgm:t>
    </dgm:pt>
    <dgm:pt modelId="{5E885C56-4682-43DE-A75E-6842DCB330DB}" type="pres">
      <dgm:prSet presAssocID="{9FA3E78B-F807-4476-8B41-8BEFA0607291}" presName="root" presStyleCnt="0">
        <dgm:presLayoutVars>
          <dgm:dir/>
          <dgm:resizeHandles val="exact"/>
        </dgm:presLayoutVars>
      </dgm:prSet>
      <dgm:spPr/>
    </dgm:pt>
    <dgm:pt modelId="{C1AC0504-0DDE-466C-8475-2832FE756795}" type="pres">
      <dgm:prSet presAssocID="{03F7DCD0-42F7-4E43-85E4-ACAF55CA5CAE}" presName="compNode" presStyleCnt="0"/>
      <dgm:spPr/>
    </dgm:pt>
    <dgm:pt modelId="{F88F041E-91F3-450A-B27F-93853C49E556}" type="pres">
      <dgm:prSet presAssocID="{03F7DCD0-42F7-4E43-85E4-ACAF55CA5CA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rt Organ"/>
        </a:ext>
      </dgm:extLst>
    </dgm:pt>
    <dgm:pt modelId="{DDA7C0A2-F7CB-44A5-BF75-A5A2345EFA48}" type="pres">
      <dgm:prSet presAssocID="{03F7DCD0-42F7-4E43-85E4-ACAF55CA5CAE}" presName="spaceRect" presStyleCnt="0"/>
      <dgm:spPr/>
    </dgm:pt>
    <dgm:pt modelId="{F6643E8C-7C7A-4F1B-B973-F1F179BB0100}" type="pres">
      <dgm:prSet presAssocID="{03F7DCD0-42F7-4E43-85E4-ACAF55CA5CAE}" presName="textRect" presStyleLbl="revTx" presStyleIdx="0" presStyleCnt="3">
        <dgm:presLayoutVars>
          <dgm:chMax val="1"/>
          <dgm:chPref val="1"/>
        </dgm:presLayoutVars>
      </dgm:prSet>
      <dgm:spPr/>
    </dgm:pt>
    <dgm:pt modelId="{F32D9ECD-BE32-4864-86BF-37BA7D9B8764}" type="pres">
      <dgm:prSet presAssocID="{FF28D882-8EFE-46EB-8B2E-037BF309F272}" presName="sibTrans" presStyleCnt="0"/>
      <dgm:spPr/>
    </dgm:pt>
    <dgm:pt modelId="{4F7C8E09-6C40-4674-8A4F-2B2FF2D8DAD9}" type="pres">
      <dgm:prSet presAssocID="{D630F8A5-8393-43B3-8464-A674A5800585}" presName="compNode" presStyleCnt="0"/>
      <dgm:spPr/>
    </dgm:pt>
    <dgm:pt modelId="{18E015C3-36F1-42FA-BEA6-2A579959E0CD}" type="pres">
      <dgm:prSet presAssocID="{D630F8A5-8393-43B3-8464-A674A580058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4069B025-1CF7-4AF2-9462-FEB981447A53}" type="pres">
      <dgm:prSet presAssocID="{D630F8A5-8393-43B3-8464-A674A5800585}" presName="spaceRect" presStyleCnt="0"/>
      <dgm:spPr/>
    </dgm:pt>
    <dgm:pt modelId="{DAA32ACF-8858-4ED7-BF66-64C5C264864D}" type="pres">
      <dgm:prSet presAssocID="{D630F8A5-8393-43B3-8464-A674A5800585}" presName="textRect" presStyleLbl="revTx" presStyleIdx="1" presStyleCnt="3">
        <dgm:presLayoutVars>
          <dgm:chMax val="1"/>
          <dgm:chPref val="1"/>
        </dgm:presLayoutVars>
      </dgm:prSet>
      <dgm:spPr/>
    </dgm:pt>
    <dgm:pt modelId="{548A55FA-84DC-433E-BE84-C09A4B49E349}" type="pres">
      <dgm:prSet presAssocID="{19D5F595-60BF-498D-90A7-CD8EDBFEA879}" presName="sibTrans" presStyleCnt="0"/>
      <dgm:spPr/>
    </dgm:pt>
    <dgm:pt modelId="{605002A7-A946-4C6E-B1FF-7610452471A9}" type="pres">
      <dgm:prSet presAssocID="{B2699BA7-E4D6-46A2-9A06-37E9310CAC24}" presName="compNode" presStyleCnt="0"/>
      <dgm:spPr/>
    </dgm:pt>
    <dgm:pt modelId="{6907D5F3-41C1-44A2-8773-7C03450490B4}" type="pres">
      <dgm:prSet presAssocID="{B2699BA7-E4D6-46A2-9A06-37E9310CAC2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nections"/>
        </a:ext>
      </dgm:extLst>
    </dgm:pt>
    <dgm:pt modelId="{BBA75CC6-24B5-4A5D-BD8C-E422AF0A8206}" type="pres">
      <dgm:prSet presAssocID="{B2699BA7-E4D6-46A2-9A06-37E9310CAC24}" presName="spaceRect" presStyleCnt="0"/>
      <dgm:spPr/>
    </dgm:pt>
    <dgm:pt modelId="{3E149C9F-21FB-48CD-B6CD-7260AD0C4D41}" type="pres">
      <dgm:prSet presAssocID="{B2699BA7-E4D6-46A2-9A06-37E9310CAC24}" presName="textRect" presStyleLbl="revTx" presStyleIdx="2" presStyleCnt="3">
        <dgm:presLayoutVars>
          <dgm:chMax val="1"/>
          <dgm:chPref val="1"/>
        </dgm:presLayoutVars>
      </dgm:prSet>
      <dgm:spPr/>
    </dgm:pt>
  </dgm:ptLst>
  <dgm:cxnLst>
    <dgm:cxn modelId="{5246C101-0395-48F5-9E42-FE4089559EED}" srcId="{9FA3E78B-F807-4476-8B41-8BEFA0607291}" destId="{D630F8A5-8393-43B3-8464-A674A5800585}" srcOrd="1" destOrd="0" parTransId="{A1BD87E0-5E39-4960-9FFF-C1A0281AA9E8}" sibTransId="{19D5F595-60BF-498D-90A7-CD8EDBFEA879}"/>
    <dgm:cxn modelId="{E270600D-529D-48C7-9242-DC7FED7BF092}" srcId="{9FA3E78B-F807-4476-8B41-8BEFA0607291}" destId="{B2699BA7-E4D6-46A2-9A06-37E9310CAC24}" srcOrd="2" destOrd="0" parTransId="{15BEFC1E-2238-4965-9918-F74574C4B213}" sibTransId="{AB10822F-79AC-4ACE-8C63-7CAAD877E149}"/>
    <dgm:cxn modelId="{980ECE1A-85B2-4120-914F-0790C69CEEC9}" type="presOf" srcId="{D630F8A5-8393-43B3-8464-A674A5800585}" destId="{DAA32ACF-8858-4ED7-BF66-64C5C264864D}" srcOrd="0" destOrd="0" presId="urn:microsoft.com/office/officeart/2018/2/layout/IconLabelList"/>
    <dgm:cxn modelId="{D182DB2B-5F82-42FF-B424-A703DD85FB8B}" type="presOf" srcId="{B2699BA7-E4D6-46A2-9A06-37E9310CAC24}" destId="{3E149C9F-21FB-48CD-B6CD-7260AD0C4D41}" srcOrd="0" destOrd="0" presId="urn:microsoft.com/office/officeart/2018/2/layout/IconLabelList"/>
    <dgm:cxn modelId="{5D9C034F-DFCA-436E-865A-6D3CEA16928D}" type="presOf" srcId="{9FA3E78B-F807-4476-8B41-8BEFA0607291}" destId="{5E885C56-4682-43DE-A75E-6842DCB330DB}" srcOrd="0" destOrd="0" presId="urn:microsoft.com/office/officeart/2018/2/layout/IconLabelList"/>
    <dgm:cxn modelId="{9656A255-3B52-4B7A-9E3E-E9BBDCB9E6F2}" type="presOf" srcId="{03F7DCD0-42F7-4E43-85E4-ACAF55CA5CAE}" destId="{F6643E8C-7C7A-4F1B-B973-F1F179BB0100}" srcOrd="0" destOrd="0" presId="urn:microsoft.com/office/officeart/2018/2/layout/IconLabelList"/>
    <dgm:cxn modelId="{61D42BFA-BB2A-431E-AEFE-4395236A50B1}" srcId="{9FA3E78B-F807-4476-8B41-8BEFA0607291}" destId="{03F7DCD0-42F7-4E43-85E4-ACAF55CA5CAE}" srcOrd="0" destOrd="0" parTransId="{91B86ACA-9924-4713-AD2F-B5805E6D9965}" sibTransId="{FF28D882-8EFE-46EB-8B2E-037BF309F272}"/>
    <dgm:cxn modelId="{DEE25F11-5905-4517-B79E-189CDFDCC397}" type="presParOf" srcId="{5E885C56-4682-43DE-A75E-6842DCB330DB}" destId="{C1AC0504-0DDE-466C-8475-2832FE756795}" srcOrd="0" destOrd="0" presId="urn:microsoft.com/office/officeart/2018/2/layout/IconLabelList"/>
    <dgm:cxn modelId="{5A2A7ED4-55E2-4F79-A4F9-4D94A70C1C32}" type="presParOf" srcId="{C1AC0504-0DDE-466C-8475-2832FE756795}" destId="{F88F041E-91F3-450A-B27F-93853C49E556}" srcOrd="0" destOrd="0" presId="urn:microsoft.com/office/officeart/2018/2/layout/IconLabelList"/>
    <dgm:cxn modelId="{CF675924-423B-4CFF-998E-7407369F3199}" type="presParOf" srcId="{C1AC0504-0DDE-466C-8475-2832FE756795}" destId="{DDA7C0A2-F7CB-44A5-BF75-A5A2345EFA48}" srcOrd="1" destOrd="0" presId="urn:microsoft.com/office/officeart/2018/2/layout/IconLabelList"/>
    <dgm:cxn modelId="{C46C6819-A22A-4BEB-B4C3-765A9A5BF16F}" type="presParOf" srcId="{C1AC0504-0DDE-466C-8475-2832FE756795}" destId="{F6643E8C-7C7A-4F1B-B973-F1F179BB0100}" srcOrd="2" destOrd="0" presId="urn:microsoft.com/office/officeart/2018/2/layout/IconLabelList"/>
    <dgm:cxn modelId="{EC95AE88-BDD5-4BE2-8796-DDE60B3C14D7}" type="presParOf" srcId="{5E885C56-4682-43DE-A75E-6842DCB330DB}" destId="{F32D9ECD-BE32-4864-86BF-37BA7D9B8764}" srcOrd="1" destOrd="0" presId="urn:microsoft.com/office/officeart/2018/2/layout/IconLabelList"/>
    <dgm:cxn modelId="{06D21444-9574-4DF1-9C6A-841121555593}" type="presParOf" srcId="{5E885C56-4682-43DE-A75E-6842DCB330DB}" destId="{4F7C8E09-6C40-4674-8A4F-2B2FF2D8DAD9}" srcOrd="2" destOrd="0" presId="urn:microsoft.com/office/officeart/2018/2/layout/IconLabelList"/>
    <dgm:cxn modelId="{85E117EF-25CD-4650-94FE-B6CEA980F155}" type="presParOf" srcId="{4F7C8E09-6C40-4674-8A4F-2B2FF2D8DAD9}" destId="{18E015C3-36F1-42FA-BEA6-2A579959E0CD}" srcOrd="0" destOrd="0" presId="urn:microsoft.com/office/officeart/2018/2/layout/IconLabelList"/>
    <dgm:cxn modelId="{B29823E7-C848-4789-AC02-7788CE9DF5C7}" type="presParOf" srcId="{4F7C8E09-6C40-4674-8A4F-2B2FF2D8DAD9}" destId="{4069B025-1CF7-4AF2-9462-FEB981447A53}" srcOrd="1" destOrd="0" presId="urn:microsoft.com/office/officeart/2018/2/layout/IconLabelList"/>
    <dgm:cxn modelId="{1A9227F5-0DA2-41FC-A9AC-D0296A2A7B00}" type="presParOf" srcId="{4F7C8E09-6C40-4674-8A4F-2B2FF2D8DAD9}" destId="{DAA32ACF-8858-4ED7-BF66-64C5C264864D}" srcOrd="2" destOrd="0" presId="urn:microsoft.com/office/officeart/2018/2/layout/IconLabelList"/>
    <dgm:cxn modelId="{4BA1B2F1-E713-4EF8-8B4E-91AFB94580BA}" type="presParOf" srcId="{5E885C56-4682-43DE-A75E-6842DCB330DB}" destId="{548A55FA-84DC-433E-BE84-C09A4B49E349}" srcOrd="3" destOrd="0" presId="urn:microsoft.com/office/officeart/2018/2/layout/IconLabelList"/>
    <dgm:cxn modelId="{6A93CED0-B32E-4A35-91F0-40E44EF58963}" type="presParOf" srcId="{5E885C56-4682-43DE-A75E-6842DCB330DB}" destId="{605002A7-A946-4C6E-B1FF-7610452471A9}" srcOrd="4" destOrd="0" presId="urn:microsoft.com/office/officeart/2018/2/layout/IconLabelList"/>
    <dgm:cxn modelId="{E5EEA3FA-04AE-45F8-AB41-8B9DAA56913B}" type="presParOf" srcId="{605002A7-A946-4C6E-B1FF-7610452471A9}" destId="{6907D5F3-41C1-44A2-8773-7C03450490B4}" srcOrd="0" destOrd="0" presId="urn:microsoft.com/office/officeart/2018/2/layout/IconLabelList"/>
    <dgm:cxn modelId="{4DE6ABDE-D195-4533-AE4F-36DBCF61BA82}" type="presParOf" srcId="{605002A7-A946-4C6E-B1FF-7610452471A9}" destId="{BBA75CC6-24B5-4A5D-BD8C-E422AF0A8206}" srcOrd="1" destOrd="0" presId="urn:microsoft.com/office/officeart/2018/2/layout/IconLabelList"/>
    <dgm:cxn modelId="{B9B21FCF-333D-48E3-A6E4-7EF1352F810A}" type="presParOf" srcId="{605002A7-A946-4C6E-B1FF-7610452471A9}" destId="{3E149C9F-21FB-48CD-B6CD-7260AD0C4D4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B2D1C-6534-4D20-9D52-CBBFF641AE0A}">
      <dsp:nvSpPr>
        <dsp:cNvPr id="0" name=""/>
        <dsp:cNvSpPr/>
      </dsp:nvSpPr>
      <dsp:spPr>
        <a:xfrm>
          <a:off x="700310" y="789872"/>
          <a:ext cx="1062809" cy="10628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B8B40F-905A-41F4-9FE5-A1EA6A20F93B}">
      <dsp:nvSpPr>
        <dsp:cNvPr id="0" name=""/>
        <dsp:cNvSpPr/>
      </dsp:nvSpPr>
      <dsp:spPr>
        <a:xfrm>
          <a:off x="50816" y="2318350"/>
          <a:ext cx="2361798"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Definition of Health: According to the WHO health is defined state of complete physical, mental and social well-being and not just the absence of the absence of disease or infirmity. (World Health </a:t>
          </a:r>
          <a:r>
            <a:rPr lang="en-GB" sz="1100" kern="1200" dirty="0">
              <a:latin typeface="Aptos Display" panose="020F0302020204030204"/>
            </a:rPr>
            <a:t>Organisation</a:t>
          </a:r>
          <a:r>
            <a:rPr lang="en-GB" sz="1100" kern="1200" dirty="0"/>
            <a:t>, 1946). This definition was adopted in the 1946 and remains the standing definition today (</a:t>
          </a:r>
          <a:r>
            <a:rPr lang="en-GB" sz="1100" kern="1200" dirty="0" err="1"/>
            <a:t>ScienceInsights</a:t>
          </a:r>
          <a:r>
            <a:rPr lang="en-GB" sz="1100" kern="1200" dirty="0"/>
            <a:t>, 2026). </a:t>
          </a:r>
          <a:endParaRPr lang="en-US" sz="1100" kern="1200" dirty="0"/>
        </a:p>
      </dsp:txBody>
      <dsp:txXfrm>
        <a:off x="50816" y="2318350"/>
        <a:ext cx="2361798" cy="1575000"/>
      </dsp:txXfrm>
    </dsp:sp>
    <dsp:sp modelId="{805807F6-FA86-4820-8C59-37E0021DDDBE}">
      <dsp:nvSpPr>
        <dsp:cNvPr id="0" name=""/>
        <dsp:cNvSpPr/>
      </dsp:nvSpPr>
      <dsp:spPr>
        <a:xfrm>
          <a:off x="3475423" y="789872"/>
          <a:ext cx="1062809" cy="10628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A85EFD-96D0-4BB5-A854-391F97ACE478}">
      <dsp:nvSpPr>
        <dsp:cNvPr id="0" name=""/>
        <dsp:cNvSpPr/>
      </dsp:nvSpPr>
      <dsp:spPr>
        <a:xfrm>
          <a:off x="2825929" y="2318350"/>
          <a:ext cx="2361798"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Physical well-being: involves the proper functioning of the body, absence of disease, active aim of fitness through nutrition, exercise, sleep and preventative care. It is not only measured by clinical data (blood pressure, lab tests) but also by everyday habits and behaviours.</a:t>
          </a:r>
          <a:endParaRPr lang="en-US" sz="1100" kern="1200"/>
        </a:p>
      </dsp:txBody>
      <dsp:txXfrm>
        <a:off x="2825929" y="2318350"/>
        <a:ext cx="2361798" cy="1575000"/>
      </dsp:txXfrm>
    </dsp:sp>
    <dsp:sp modelId="{8E959148-8782-4BDA-A669-54E706C132BF}">
      <dsp:nvSpPr>
        <dsp:cNvPr id="0" name=""/>
        <dsp:cNvSpPr/>
      </dsp:nvSpPr>
      <dsp:spPr>
        <a:xfrm>
          <a:off x="6250536" y="789872"/>
          <a:ext cx="1062809" cy="10628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DED53A-FCCB-451D-A26F-C98703831EF2}">
      <dsp:nvSpPr>
        <dsp:cNvPr id="0" name=""/>
        <dsp:cNvSpPr/>
      </dsp:nvSpPr>
      <dsp:spPr>
        <a:xfrm>
          <a:off x="5601041" y="2318350"/>
          <a:ext cx="2361798"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Mental well-being: Refers to emotional stability, resilience and the ability to manage stress. Mental wellbeing not only includes the absence of severe psychological disorders but is also the presence of positive state of mind such as emotional calmness, happiness and a sense of purpose (NHS England, </a:t>
          </a:r>
          <a:r>
            <a:rPr lang="en-GB" sz="1100" kern="1200" dirty="0" err="1"/>
            <a:t>n.d</a:t>
          </a:r>
          <a:r>
            <a:rPr lang="en-GB" sz="1100" kern="1200" dirty="0"/>
            <a:t>; Zhang </a:t>
          </a:r>
          <a:r>
            <a:rPr lang="en-GB" sz="1100" i="1" kern="1200" dirty="0"/>
            <a:t>et al, 2023). </a:t>
          </a:r>
          <a:endParaRPr lang="en-US" sz="1100" kern="1200" dirty="0"/>
        </a:p>
      </dsp:txBody>
      <dsp:txXfrm>
        <a:off x="5601041" y="2318350"/>
        <a:ext cx="2361798" cy="1575000"/>
      </dsp:txXfrm>
    </dsp:sp>
    <dsp:sp modelId="{F10BD304-DD0F-4F07-A06F-5693AA12FAA7}">
      <dsp:nvSpPr>
        <dsp:cNvPr id="0" name=""/>
        <dsp:cNvSpPr/>
      </dsp:nvSpPr>
      <dsp:spPr>
        <a:xfrm>
          <a:off x="9025649" y="789872"/>
          <a:ext cx="1062809" cy="10628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028C69-CF33-4B63-87C1-612BB41FC59C}">
      <dsp:nvSpPr>
        <dsp:cNvPr id="0" name=""/>
        <dsp:cNvSpPr/>
      </dsp:nvSpPr>
      <dsp:spPr>
        <a:xfrm>
          <a:off x="8376154" y="2318350"/>
          <a:ext cx="2361798"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Social wellbeing: encompasses relationships, community belonging and the ability to contribute to society. Its recognises that health is not individual but rather its shaped by social determinants such as equality peace and social networks (Zhang </a:t>
          </a:r>
          <a:r>
            <a:rPr lang="en-GB" sz="1100" i="1" kern="1200"/>
            <a:t>et al, 2023).</a:t>
          </a:r>
          <a:endParaRPr lang="en-US" sz="1100" kern="1200"/>
        </a:p>
      </dsp:txBody>
      <dsp:txXfrm>
        <a:off x="8376154" y="2318350"/>
        <a:ext cx="2361798" cy="157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68D625-E4A2-47F9-9BDF-CB49A59958C6}">
      <dsp:nvSpPr>
        <dsp:cNvPr id="0" name=""/>
        <dsp:cNvSpPr/>
      </dsp:nvSpPr>
      <dsp:spPr>
        <a:xfrm>
          <a:off x="2099422" y="204"/>
          <a:ext cx="3149133" cy="798221"/>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rtl="0">
            <a:lnSpc>
              <a:spcPct val="90000"/>
            </a:lnSpc>
            <a:spcBef>
              <a:spcPct val="0"/>
            </a:spcBef>
            <a:spcAft>
              <a:spcPct val="15000"/>
            </a:spcAft>
            <a:buChar char="•"/>
          </a:pPr>
          <a:r>
            <a:rPr lang="en-GB" sz="1300" kern="1200">
              <a:latin typeface="Aptos Display" panose="020F0302020204030204"/>
            </a:rPr>
            <a:t>Maintaining healthy body through nutrition exercise and sleep.</a:t>
          </a:r>
          <a:endParaRPr lang="en-GB" sz="1300" kern="1200"/>
        </a:p>
        <a:p>
          <a:pPr marL="114300" lvl="1" indent="-114300" algn="l" defTabSz="577850" rtl="0">
            <a:lnSpc>
              <a:spcPct val="90000"/>
            </a:lnSpc>
            <a:spcBef>
              <a:spcPct val="0"/>
            </a:spcBef>
            <a:spcAft>
              <a:spcPct val="15000"/>
            </a:spcAft>
            <a:buChar char="•"/>
          </a:pPr>
          <a:r>
            <a:rPr lang="en-GB" sz="1300" b="1" kern="1200">
              <a:latin typeface="Aptos Display" panose="020F0302020204030204"/>
            </a:rPr>
            <a:t>CDC (2025) / WHO (2026)</a:t>
          </a:r>
          <a:endParaRPr lang="en-GB" sz="1300" b="1" kern="1200"/>
        </a:p>
      </dsp:txBody>
      <dsp:txXfrm>
        <a:off x="2099422" y="99982"/>
        <a:ext cx="2849800" cy="598665"/>
      </dsp:txXfrm>
    </dsp:sp>
    <dsp:sp modelId="{2C06C6FD-22A5-41B1-BDE3-771FA171CEB7}">
      <dsp:nvSpPr>
        <dsp:cNvPr id="0" name=""/>
        <dsp:cNvSpPr/>
      </dsp:nvSpPr>
      <dsp:spPr>
        <a:xfrm>
          <a:off x="0" y="204"/>
          <a:ext cx="2099422" cy="7982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rtl="0">
            <a:lnSpc>
              <a:spcPct val="90000"/>
            </a:lnSpc>
            <a:spcBef>
              <a:spcPct val="0"/>
            </a:spcBef>
            <a:spcAft>
              <a:spcPct val="35000"/>
            </a:spcAft>
            <a:buNone/>
          </a:pPr>
          <a:r>
            <a:rPr lang="en-GB" sz="2200" kern="1200">
              <a:latin typeface="Aptos Display" panose="020F0302020204030204"/>
            </a:rPr>
            <a:t>Physical Wellbeing </a:t>
          </a:r>
          <a:endParaRPr lang="en-GB" sz="2200" kern="1200"/>
        </a:p>
      </dsp:txBody>
      <dsp:txXfrm>
        <a:off x="38966" y="39170"/>
        <a:ext cx="2021490" cy="720289"/>
      </dsp:txXfrm>
    </dsp:sp>
    <dsp:sp modelId="{EF8F1742-17C8-4C53-BEE1-99BBEC499CF2}">
      <dsp:nvSpPr>
        <dsp:cNvPr id="0" name=""/>
        <dsp:cNvSpPr/>
      </dsp:nvSpPr>
      <dsp:spPr>
        <a:xfrm>
          <a:off x="2099422" y="878248"/>
          <a:ext cx="3149133" cy="798221"/>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rtl="0">
            <a:lnSpc>
              <a:spcPct val="90000"/>
            </a:lnSpc>
            <a:spcBef>
              <a:spcPct val="0"/>
            </a:spcBef>
            <a:spcAft>
              <a:spcPct val="15000"/>
            </a:spcAft>
            <a:buChar char="•"/>
          </a:pPr>
          <a:r>
            <a:rPr lang="en-GB" sz="1300" kern="1200">
              <a:latin typeface="Aptos Display" panose="020F0302020204030204"/>
            </a:rPr>
            <a:t>Referring to cognitive health, resilience and the ability to manage stress </a:t>
          </a:r>
          <a:endParaRPr lang="en-GB" sz="1300" kern="1200"/>
        </a:p>
        <a:p>
          <a:pPr marL="114300" lvl="1" indent="-114300" algn="l" defTabSz="577850" rtl="0">
            <a:lnSpc>
              <a:spcPct val="90000"/>
            </a:lnSpc>
            <a:spcBef>
              <a:spcPct val="0"/>
            </a:spcBef>
            <a:spcAft>
              <a:spcPct val="15000"/>
            </a:spcAft>
            <a:buChar char="•"/>
          </a:pPr>
          <a:r>
            <a:rPr lang="en-GB" sz="1300" b="1" kern="1200">
              <a:latin typeface="Aptos Display" panose="020F0302020204030204"/>
            </a:rPr>
            <a:t>WHO (2026)/Mental Health (2015)</a:t>
          </a:r>
          <a:endParaRPr lang="en-GB" sz="1300" b="1" kern="1200"/>
        </a:p>
      </dsp:txBody>
      <dsp:txXfrm>
        <a:off x="2099422" y="978026"/>
        <a:ext cx="2849800" cy="598665"/>
      </dsp:txXfrm>
    </dsp:sp>
    <dsp:sp modelId="{482D342E-F27C-4B78-AAE8-4FB58EF85C25}">
      <dsp:nvSpPr>
        <dsp:cNvPr id="0" name=""/>
        <dsp:cNvSpPr/>
      </dsp:nvSpPr>
      <dsp:spPr>
        <a:xfrm>
          <a:off x="0" y="878248"/>
          <a:ext cx="2099422" cy="7982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rtl="0">
            <a:lnSpc>
              <a:spcPct val="90000"/>
            </a:lnSpc>
            <a:spcBef>
              <a:spcPct val="0"/>
            </a:spcBef>
            <a:spcAft>
              <a:spcPct val="35000"/>
            </a:spcAft>
            <a:buNone/>
          </a:pPr>
          <a:r>
            <a:rPr lang="en-GB" sz="2200" kern="1200">
              <a:latin typeface="Aptos Display" panose="020F0302020204030204"/>
            </a:rPr>
            <a:t>Mental Wellbeing </a:t>
          </a:r>
          <a:endParaRPr lang="en-GB" sz="2200" kern="1200"/>
        </a:p>
      </dsp:txBody>
      <dsp:txXfrm>
        <a:off x="38966" y="917214"/>
        <a:ext cx="2021490" cy="7202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055D36-6EE2-4625-B7FE-30646FDAB62A}">
      <dsp:nvSpPr>
        <dsp:cNvPr id="0" name=""/>
        <dsp:cNvSpPr/>
      </dsp:nvSpPr>
      <dsp:spPr>
        <a:xfrm>
          <a:off x="2133380" y="226"/>
          <a:ext cx="3200070" cy="884008"/>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350" tIns="6350" rIns="6350" bIns="6350" numCol="1" spcCol="1270" anchor="t" anchorCtr="0">
          <a:noAutofit/>
        </a:bodyPr>
        <a:lstStyle/>
        <a:p>
          <a:pPr marL="57150" lvl="1" indent="-57150" algn="l" defTabSz="444500" rtl="0">
            <a:lnSpc>
              <a:spcPct val="90000"/>
            </a:lnSpc>
            <a:spcBef>
              <a:spcPct val="0"/>
            </a:spcBef>
            <a:spcAft>
              <a:spcPct val="15000"/>
            </a:spcAft>
            <a:buChar char="•"/>
          </a:pPr>
          <a:r>
            <a:rPr lang="en-GB" sz="1000" kern="1200">
              <a:latin typeface="Aptos Display" panose="020F0302020204030204"/>
            </a:rPr>
            <a:t>The ability to understand, express and regulate emotions </a:t>
          </a:r>
          <a:endParaRPr lang="en-GB" sz="1000" kern="1200"/>
        </a:p>
        <a:p>
          <a:pPr marL="57150" lvl="1" indent="-57150" algn="l" defTabSz="444500" rtl="0">
            <a:lnSpc>
              <a:spcPct val="90000"/>
            </a:lnSpc>
            <a:spcBef>
              <a:spcPct val="0"/>
            </a:spcBef>
            <a:spcAft>
              <a:spcPct val="15000"/>
            </a:spcAft>
            <a:buChar char="•"/>
          </a:pPr>
          <a:r>
            <a:rPr lang="en-GB" sz="1000" b="1" kern="1200">
              <a:latin typeface="Aptos Display" panose="020F0302020204030204"/>
            </a:rPr>
            <a:t>American psychological Association (2018)/National Institute of Mental Health (2025) </a:t>
          </a:r>
          <a:r>
            <a:rPr lang="en-GB" sz="1000" kern="1200">
              <a:latin typeface="Aptos Display" panose="020F0302020204030204"/>
            </a:rPr>
            <a:t> </a:t>
          </a:r>
          <a:endParaRPr lang="en-GB" sz="1000" kern="1200"/>
        </a:p>
      </dsp:txBody>
      <dsp:txXfrm>
        <a:off x="2133380" y="110727"/>
        <a:ext cx="2868567" cy="663006"/>
      </dsp:txXfrm>
    </dsp:sp>
    <dsp:sp modelId="{31A1B9F3-1387-4E75-87BA-D5901614F9BC}">
      <dsp:nvSpPr>
        <dsp:cNvPr id="0" name=""/>
        <dsp:cNvSpPr/>
      </dsp:nvSpPr>
      <dsp:spPr>
        <a:xfrm>
          <a:off x="0" y="226"/>
          <a:ext cx="2133380" cy="88400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GB" sz="2500" kern="1200">
              <a:latin typeface="Aptos Display" panose="020F0302020204030204"/>
            </a:rPr>
            <a:t>Emotional Wellbeing </a:t>
          </a:r>
          <a:endParaRPr lang="en-GB" sz="2500" kern="1200"/>
        </a:p>
      </dsp:txBody>
      <dsp:txXfrm>
        <a:off x="43154" y="43380"/>
        <a:ext cx="2047072" cy="797700"/>
      </dsp:txXfrm>
    </dsp:sp>
    <dsp:sp modelId="{5AED6758-3ED8-475E-A2F9-567FE4EF301F}">
      <dsp:nvSpPr>
        <dsp:cNvPr id="0" name=""/>
        <dsp:cNvSpPr/>
      </dsp:nvSpPr>
      <dsp:spPr>
        <a:xfrm>
          <a:off x="2133380" y="972636"/>
          <a:ext cx="3200070" cy="884008"/>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350" tIns="6350" rIns="6350" bIns="6350" numCol="1" spcCol="1270" anchor="t" anchorCtr="0">
          <a:noAutofit/>
        </a:bodyPr>
        <a:lstStyle/>
        <a:p>
          <a:pPr marL="57150" lvl="1" indent="-57150" algn="l" defTabSz="444500" rtl="0">
            <a:lnSpc>
              <a:spcPct val="90000"/>
            </a:lnSpc>
            <a:spcBef>
              <a:spcPct val="0"/>
            </a:spcBef>
            <a:spcAft>
              <a:spcPct val="15000"/>
            </a:spcAft>
            <a:buChar char="•"/>
          </a:pPr>
          <a:r>
            <a:rPr lang="en-GB" sz="1000" kern="1200">
              <a:latin typeface="Aptos Display" panose="020F0302020204030204"/>
            </a:rPr>
            <a:t>Having access to housing, education and income, alongside strong social networks </a:t>
          </a:r>
          <a:endParaRPr lang="en-GB" sz="1000" kern="1200"/>
        </a:p>
        <a:p>
          <a:pPr marL="57150" lvl="1" indent="-57150" algn="l" defTabSz="444500" rtl="0">
            <a:lnSpc>
              <a:spcPct val="90000"/>
            </a:lnSpc>
            <a:spcBef>
              <a:spcPct val="0"/>
            </a:spcBef>
            <a:spcAft>
              <a:spcPct val="15000"/>
            </a:spcAft>
            <a:buChar char="•"/>
          </a:pPr>
          <a:r>
            <a:rPr lang="en-GB" sz="1000" b="1" kern="1200">
              <a:latin typeface="Aptos Display" panose="020F0302020204030204"/>
            </a:rPr>
            <a:t>WHO (2026)</a:t>
          </a:r>
          <a:endParaRPr lang="en-GB" sz="1000" b="1" kern="1200"/>
        </a:p>
      </dsp:txBody>
      <dsp:txXfrm>
        <a:off x="2133380" y="1083137"/>
        <a:ext cx="2868567" cy="663006"/>
      </dsp:txXfrm>
    </dsp:sp>
    <dsp:sp modelId="{92F8CE81-7740-4CE6-A124-5363DC1BDD23}">
      <dsp:nvSpPr>
        <dsp:cNvPr id="0" name=""/>
        <dsp:cNvSpPr/>
      </dsp:nvSpPr>
      <dsp:spPr>
        <a:xfrm>
          <a:off x="0" y="972636"/>
          <a:ext cx="2133380" cy="88400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GB" sz="2500" kern="1200">
              <a:latin typeface="Aptos Display" panose="020F0302020204030204"/>
            </a:rPr>
            <a:t>Social Wellbeing </a:t>
          </a:r>
          <a:endParaRPr lang="en-GB" sz="2500" kern="1200"/>
        </a:p>
      </dsp:txBody>
      <dsp:txXfrm>
        <a:off x="43154" y="1015790"/>
        <a:ext cx="2047072" cy="7977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C80AF-1664-4D33-9EE0-D04B7BB88554}">
      <dsp:nvSpPr>
        <dsp:cNvPr id="0" name=""/>
        <dsp:cNvSpPr/>
      </dsp:nvSpPr>
      <dsp:spPr>
        <a:xfrm>
          <a:off x="2098765" y="0"/>
          <a:ext cx="3148149" cy="1226458"/>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Aptos Display" panose="020F0302020204030204"/>
            </a:rPr>
            <a:t>Sense of meaning in life through and clarity of personal values whether that’s through religious beliefs or meditation </a:t>
          </a:r>
          <a:endParaRPr lang="en-GB" sz="1200" kern="1200"/>
        </a:p>
        <a:p>
          <a:pPr marL="114300" lvl="1" indent="-114300" algn="l" defTabSz="533400" rtl="0">
            <a:lnSpc>
              <a:spcPct val="90000"/>
            </a:lnSpc>
            <a:spcBef>
              <a:spcPct val="0"/>
            </a:spcBef>
            <a:spcAft>
              <a:spcPct val="15000"/>
            </a:spcAft>
            <a:buChar char="•"/>
          </a:pPr>
          <a:r>
            <a:rPr lang="en-GB" sz="1200" b="1" kern="1200">
              <a:latin typeface="Aptos"/>
            </a:rPr>
            <a:t>Mayo Clinic Press (2023) National Wellness Institute (NWI) (2022)</a:t>
          </a:r>
          <a:endParaRPr lang="en-GB" sz="1200" kern="1200"/>
        </a:p>
      </dsp:txBody>
      <dsp:txXfrm>
        <a:off x="2098765" y="153307"/>
        <a:ext cx="2688227" cy="919844"/>
      </dsp:txXfrm>
    </dsp:sp>
    <dsp:sp modelId="{8E9619F7-DE12-4920-9976-51F41FBC33AD}">
      <dsp:nvSpPr>
        <dsp:cNvPr id="0" name=""/>
        <dsp:cNvSpPr/>
      </dsp:nvSpPr>
      <dsp:spPr>
        <a:xfrm>
          <a:off x="0" y="0"/>
          <a:ext cx="2098766" cy="122645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rtl="0">
            <a:lnSpc>
              <a:spcPct val="90000"/>
            </a:lnSpc>
            <a:spcBef>
              <a:spcPct val="0"/>
            </a:spcBef>
            <a:spcAft>
              <a:spcPct val="35000"/>
            </a:spcAft>
            <a:buNone/>
          </a:pPr>
          <a:r>
            <a:rPr lang="en-GB" sz="3300" kern="1200">
              <a:latin typeface="Aptos Display" panose="020F0302020204030204"/>
            </a:rPr>
            <a:t>Spiritual Wellbeing </a:t>
          </a:r>
          <a:endParaRPr lang="en-GB" sz="3300" kern="1200"/>
        </a:p>
      </dsp:txBody>
      <dsp:txXfrm>
        <a:off x="59871" y="59871"/>
        <a:ext cx="1979024" cy="11067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A859A-BB47-4537-AB66-66A631AE9728}">
      <dsp:nvSpPr>
        <dsp:cNvPr id="0" name=""/>
        <dsp:cNvSpPr/>
      </dsp:nvSpPr>
      <dsp:spPr>
        <a:xfrm>
          <a:off x="420732" y="0"/>
          <a:ext cx="4768305" cy="17126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34C9E8-BD56-4A4F-B72E-E65B8C86B1D1}">
      <dsp:nvSpPr>
        <dsp:cNvPr id="0" name=""/>
        <dsp:cNvSpPr/>
      </dsp:nvSpPr>
      <dsp:spPr>
        <a:xfrm>
          <a:off x="168731" y="513806"/>
          <a:ext cx="1682931" cy="6850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Aptos Display" panose="020F0302020204030204"/>
            </a:rPr>
            <a:t>End Poverty </a:t>
          </a:r>
          <a:endParaRPr lang="en-GB" sz="1700" kern="1200"/>
        </a:p>
      </dsp:txBody>
      <dsp:txXfrm>
        <a:off x="202174" y="547249"/>
        <a:ext cx="1616045" cy="618189"/>
      </dsp:txXfrm>
    </dsp:sp>
    <dsp:sp modelId="{56C75ED4-63F1-4E08-A622-AE8AF83ED5D6}">
      <dsp:nvSpPr>
        <dsp:cNvPr id="0" name=""/>
        <dsp:cNvSpPr/>
      </dsp:nvSpPr>
      <dsp:spPr>
        <a:xfrm>
          <a:off x="1963419" y="513806"/>
          <a:ext cx="1682931" cy="6850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Aptos Display" panose="020F0302020204030204"/>
            </a:rPr>
            <a:t>Protect the Planet </a:t>
          </a:r>
          <a:endParaRPr lang="en-GB" sz="1700" kern="1200"/>
        </a:p>
      </dsp:txBody>
      <dsp:txXfrm>
        <a:off x="1996862" y="547249"/>
        <a:ext cx="1616045" cy="618189"/>
      </dsp:txXfrm>
    </dsp:sp>
    <dsp:sp modelId="{F0725792-E9FD-408E-BAAA-4606AA112151}">
      <dsp:nvSpPr>
        <dsp:cNvPr id="0" name=""/>
        <dsp:cNvSpPr/>
      </dsp:nvSpPr>
      <dsp:spPr>
        <a:xfrm>
          <a:off x="3758108" y="513806"/>
          <a:ext cx="1682931" cy="6850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Aptos Display" panose="020F0302020204030204"/>
            </a:rPr>
            <a:t>Tackle inequalities </a:t>
          </a:r>
          <a:endParaRPr lang="en-GB" sz="1700" kern="1200"/>
        </a:p>
      </dsp:txBody>
      <dsp:txXfrm>
        <a:off x="3791551" y="547249"/>
        <a:ext cx="1616045" cy="6181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A7938-B3AA-40F7-85FE-C0169EEF3D86}">
      <dsp:nvSpPr>
        <dsp:cNvPr id="0" name=""/>
        <dsp:cNvSpPr/>
      </dsp:nvSpPr>
      <dsp:spPr>
        <a:xfrm>
          <a:off x="901" y="703459"/>
          <a:ext cx="3880919" cy="4657103"/>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9441" rIns="128905" bIns="0" numCol="1" spcCol="1270" anchor="t" anchorCtr="0">
          <a:noAutofit/>
        </a:bodyPr>
        <a:lstStyle/>
        <a:p>
          <a:pPr marL="0" lvl="0" indent="0" algn="r" defTabSz="1289050" rtl="0">
            <a:lnSpc>
              <a:spcPct val="90000"/>
            </a:lnSpc>
            <a:spcBef>
              <a:spcPct val="0"/>
            </a:spcBef>
            <a:spcAft>
              <a:spcPct val="35000"/>
            </a:spcAft>
            <a:buNone/>
          </a:pPr>
          <a:r>
            <a:rPr lang="en-GB" sz="2900" kern="1200"/>
            <a:t>Biopsychosocial</a:t>
          </a:r>
          <a:r>
            <a:rPr lang="en-GB" sz="2900" kern="1200">
              <a:latin typeface="Aptos Display" panose="020F0302020204030204"/>
            </a:rPr>
            <a:t> Model </a:t>
          </a:r>
          <a:endParaRPr lang="en-GB" sz="2900" kern="1200"/>
        </a:p>
      </dsp:txBody>
      <dsp:txXfrm rot="16200000">
        <a:off x="-1520418" y="2224779"/>
        <a:ext cx="3818824" cy="776183"/>
      </dsp:txXfrm>
    </dsp:sp>
    <dsp:sp modelId="{31F7600B-1552-40A0-A50E-967F0A5CD0AA}">
      <dsp:nvSpPr>
        <dsp:cNvPr id="0" name=""/>
        <dsp:cNvSpPr/>
      </dsp:nvSpPr>
      <dsp:spPr>
        <a:xfrm>
          <a:off x="777085" y="703459"/>
          <a:ext cx="2891285" cy="465710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37719" rIns="0" bIns="0" numCol="1" spcCol="1270" anchor="t" anchorCtr="0">
          <a:noAutofit/>
        </a:bodyPr>
        <a:lstStyle/>
        <a:p>
          <a:pPr marL="0" lvl="0" indent="0" algn="l" defTabSz="488950" rtl="0">
            <a:lnSpc>
              <a:spcPct val="90000"/>
            </a:lnSpc>
            <a:spcBef>
              <a:spcPct val="0"/>
            </a:spcBef>
            <a:spcAft>
              <a:spcPct val="35000"/>
            </a:spcAft>
            <a:buNone/>
          </a:pPr>
          <a:endParaRPr lang="en-GB" sz="1100" kern="1200">
            <a:latin typeface="Aptos Display" panose="020F0302020204030204"/>
          </a:endParaRPr>
        </a:p>
        <a:p>
          <a:pPr marL="0" lvl="0" indent="0" algn="l" defTabSz="488950" rtl="0">
            <a:lnSpc>
              <a:spcPct val="90000"/>
            </a:lnSpc>
            <a:spcBef>
              <a:spcPct val="0"/>
            </a:spcBef>
            <a:spcAft>
              <a:spcPct val="35000"/>
            </a:spcAft>
            <a:buNone/>
          </a:pPr>
          <a:endParaRPr lang="en-GB" sz="1100" kern="1200">
            <a:latin typeface="Aptos Display" panose="020F0302020204030204"/>
          </a:endParaRPr>
        </a:p>
        <a:p>
          <a:pPr marL="0" lvl="0" indent="0" algn="l" defTabSz="488950" rtl="0">
            <a:lnSpc>
              <a:spcPct val="90000"/>
            </a:lnSpc>
            <a:spcBef>
              <a:spcPct val="0"/>
            </a:spcBef>
            <a:spcAft>
              <a:spcPct val="35000"/>
            </a:spcAft>
            <a:buNone/>
          </a:pPr>
          <a:r>
            <a:rPr lang="en-GB" sz="1100" kern="1200">
              <a:latin typeface="Aptos Display" panose="020F0302020204030204"/>
            </a:rPr>
            <a:t>This framework was proposed</a:t>
          </a:r>
          <a:r>
            <a:rPr lang="en-GB" sz="1100" kern="1200" dirty="0">
              <a:latin typeface="Aptos Display" panose="020F0302020204030204"/>
            </a:rPr>
            <a:t> by George Engel in 1977 challenging the biomedical view by integrating biological, psychological and social dimensions of life (</a:t>
          </a:r>
          <a:r>
            <a:rPr lang="en-GB" sz="1100" kern="1200" dirty="0">
              <a:latin typeface="Aptos"/>
            </a:rPr>
            <a:t>Cumbria Partnership NHS Foundation Trust, n.d.). </a:t>
          </a:r>
          <a:endParaRPr lang="en-GB" sz="1100" kern="1200" dirty="0">
            <a:latin typeface="Aptos Display" panose="020F0302020204030204"/>
          </a:endParaRPr>
        </a:p>
        <a:p>
          <a:pPr marL="0" lvl="0" indent="0" algn="l" defTabSz="488950" rtl="0">
            <a:lnSpc>
              <a:spcPct val="90000"/>
            </a:lnSpc>
            <a:spcBef>
              <a:spcPct val="0"/>
            </a:spcBef>
            <a:spcAft>
              <a:spcPct val="35000"/>
            </a:spcAft>
            <a:buNone/>
          </a:pPr>
          <a:r>
            <a:rPr lang="en-GB" sz="1100" kern="1200">
              <a:latin typeface="Aptos"/>
            </a:rPr>
            <a:t>Health is shaped by three factors</a:t>
          </a:r>
          <a:r>
            <a:rPr lang="en-GB" sz="1100" b="1" kern="1200">
              <a:latin typeface="Aptos"/>
            </a:rPr>
            <a:t> biological</a:t>
          </a:r>
          <a:r>
            <a:rPr lang="en-GB" sz="1100" kern="1200">
              <a:latin typeface="Aptos"/>
            </a:rPr>
            <a:t>, </a:t>
          </a:r>
          <a:r>
            <a:rPr lang="en-GB" sz="1100" b="1" kern="1200">
              <a:latin typeface="Aptos"/>
            </a:rPr>
            <a:t>psychological</a:t>
          </a:r>
          <a:r>
            <a:rPr lang="en-GB" sz="1100" kern="1200">
              <a:latin typeface="Aptos"/>
            </a:rPr>
            <a:t> and</a:t>
          </a:r>
          <a:r>
            <a:rPr lang="en-GB" sz="1100" b="1" kern="1200">
              <a:latin typeface="Aptos"/>
            </a:rPr>
            <a:t> social</a:t>
          </a:r>
          <a:r>
            <a:rPr lang="en-GB" sz="1100" kern="1200">
              <a:latin typeface="Aptos"/>
            </a:rPr>
            <a:t> factors Care Learning, 2024).</a:t>
          </a:r>
        </a:p>
        <a:p>
          <a:pPr marL="0" lvl="0" indent="0" algn="l" defTabSz="488950" rtl="0">
            <a:lnSpc>
              <a:spcPct val="90000"/>
            </a:lnSpc>
            <a:spcBef>
              <a:spcPct val="0"/>
            </a:spcBef>
            <a:spcAft>
              <a:spcPct val="35000"/>
            </a:spcAft>
            <a:buNone/>
          </a:pPr>
          <a:r>
            <a:rPr lang="en-GB" sz="1100" kern="1200">
              <a:latin typeface="Aptos"/>
            </a:rPr>
            <a:t>Key Dimensions </a:t>
          </a:r>
        </a:p>
        <a:p>
          <a:pPr marL="0" lvl="0" indent="0" algn="l" defTabSz="488950" rtl="0">
            <a:lnSpc>
              <a:spcPct val="90000"/>
            </a:lnSpc>
            <a:spcBef>
              <a:spcPct val="0"/>
            </a:spcBef>
            <a:spcAft>
              <a:spcPct val="35000"/>
            </a:spcAft>
            <a:buNone/>
          </a:pPr>
          <a:r>
            <a:rPr lang="en-GB" sz="1100" kern="1200">
              <a:latin typeface="Aptos"/>
            </a:rPr>
            <a:t>Biological </a:t>
          </a:r>
        </a:p>
        <a:p>
          <a:pPr marL="0" lvl="0" indent="0" algn="l" defTabSz="488950" rtl="0">
            <a:lnSpc>
              <a:spcPct val="90000"/>
            </a:lnSpc>
            <a:spcBef>
              <a:spcPct val="0"/>
            </a:spcBef>
            <a:spcAft>
              <a:spcPct val="35000"/>
            </a:spcAft>
            <a:buNone/>
          </a:pPr>
          <a:r>
            <a:rPr lang="en-GB" sz="1100" kern="1200" dirty="0" err="1">
              <a:latin typeface="Aptos"/>
            </a:rPr>
            <a:t>Pyschological</a:t>
          </a:r>
          <a:r>
            <a:rPr lang="en-GB" sz="1100" kern="1200" dirty="0">
              <a:latin typeface="Aptos"/>
            </a:rPr>
            <a:t> </a:t>
          </a:r>
        </a:p>
        <a:p>
          <a:pPr marL="0" lvl="0" indent="0" algn="l" defTabSz="488950" rtl="0">
            <a:lnSpc>
              <a:spcPct val="90000"/>
            </a:lnSpc>
            <a:spcBef>
              <a:spcPct val="0"/>
            </a:spcBef>
            <a:spcAft>
              <a:spcPct val="35000"/>
            </a:spcAft>
            <a:buNone/>
          </a:pPr>
          <a:r>
            <a:rPr lang="en-GB" sz="1100" kern="1200">
              <a:latin typeface="Aptos"/>
            </a:rPr>
            <a:t>Social </a:t>
          </a:r>
        </a:p>
      </dsp:txBody>
      <dsp:txXfrm>
        <a:off x="777085" y="703459"/>
        <a:ext cx="2891285" cy="4657103"/>
      </dsp:txXfrm>
    </dsp:sp>
    <dsp:sp modelId="{2DF33402-4A32-461C-BDA1-D9AB1E15CFDF}">
      <dsp:nvSpPr>
        <dsp:cNvPr id="0" name=""/>
        <dsp:cNvSpPr/>
      </dsp:nvSpPr>
      <dsp:spPr>
        <a:xfrm>
          <a:off x="4017653" y="703459"/>
          <a:ext cx="3880919" cy="4657103"/>
        </a:xfrm>
        <a:prstGeom prst="roundRect">
          <a:avLst>
            <a:gd name="adj" fmla="val 5000"/>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9441" rIns="128905" bIns="0" numCol="1" spcCol="1270" anchor="t" anchorCtr="0">
          <a:noAutofit/>
        </a:bodyPr>
        <a:lstStyle/>
        <a:p>
          <a:pPr marL="0" lvl="0" indent="0" algn="r" defTabSz="1289050" rtl="0">
            <a:lnSpc>
              <a:spcPct val="90000"/>
            </a:lnSpc>
            <a:spcBef>
              <a:spcPct val="0"/>
            </a:spcBef>
            <a:spcAft>
              <a:spcPct val="35000"/>
            </a:spcAft>
            <a:buNone/>
          </a:pPr>
          <a:r>
            <a:rPr lang="en-GB" sz="2900" kern="1200">
              <a:latin typeface="Aptos Display" panose="020F0302020204030204"/>
            </a:rPr>
            <a:t>Ecological Model </a:t>
          </a:r>
          <a:endParaRPr lang="en-GB" sz="2900" kern="1200"/>
        </a:p>
      </dsp:txBody>
      <dsp:txXfrm rot="16200000">
        <a:off x="2496333" y="2224779"/>
        <a:ext cx="3818824" cy="776183"/>
      </dsp:txXfrm>
    </dsp:sp>
    <dsp:sp modelId="{EF830DE9-7E74-4A63-8CCC-2892E601C03D}">
      <dsp:nvSpPr>
        <dsp:cNvPr id="0" name=""/>
        <dsp:cNvSpPr/>
      </dsp:nvSpPr>
      <dsp:spPr>
        <a:xfrm rot="5400000">
          <a:off x="3694629" y="4407395"/>
          <a:ext cx="684858" cy="582137"/>
        </a:xfrm>
        <a:prstGeom prst="flowChartExtract">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308CBE-4CCD-446F-BAFA-88E613078AF1}">
      <dsp:nvSpPr>
        <dsp:cNvPr id="0" name=""/>
        <dsp:cNvSpPr/>
      </dsp:nvSpPr>
      <dsp:spPr>
        <a:xfrm>
          <a:off x="4793837" y="703459"/>
          <a:ext cx="2891285" cy="465710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37719" rIns="0" bIns="0" numCol="1" spcCol="1270" anchor="t" anchorCtr="0">
          <a:noAutofit/>
        </a:bodyPr>
        <a:lstStyle/>
        <a:p>
          <a:pPr marL="0" lvl="0" indent="0" algn="l" defTabSz="488950" rtl="0">
            <a:lnSpc>
              <a:spcPct val="90000"/>
            </a:lnSpc>
            <a:spcBef>
              <a:spcPct val="0"/>
            </a:spcBef>
            <a:spcAft>
              <a:spcPct val="35000"/>
            </a:spcAft>
            <a:buNone/>
          </a:pPr>
          <a:endParaRPr lang="en-GB" sz="1100" b="1" kern="1200" dirty="0">
            <a:latin typeface="Aptos"/>
          </a:endParaRPr>
        </a:p>
        <a:p>
          <a:pPr marL="0" lvl="0" indent="0" algn="l" defTabSz="488950">
            <a:lnSpc>
              <a:spcPct val="90000"/>
            </a:lnSpc>
            <a:spcBef>
              <a:spcPct val="0"/>
            </a:spcBef>
            <a:spcAft>
              <a:spcPct val="35000"/>
            </a:spcAft>
            <a:buNone/>
          </a:pPr>
          <a:r>
            <a:rPr lang="en-GB" sz="1100" b="1" kern="1200">
              <a:latin typeface="Aptos"/>
            </a:rPr>
            <a:t>Rooted from Bronfenbrenner's ecological theory (Grier, C.L, 2026) this model explains how health is shaped by multiple layers of influence highlighting the interaction between individuals and their </a:t>
          </a:r>
          <a:r>
            <a:rPr lang="en-GB" sz="1100" b="1" kern="1200" dirty="0">
              <a:latin typeface="Aptos"/>
            </a:rPr>
            <a:t>environments (Danny, 2024; Grier, C.L, 2026). </a:t>
          </a:r>
          <a:endParaRPr lang="en-GB" sz="1100" kern="1200" dirty="0"/>
        </a:p>
        <a:p>
          <a:pPr marL="0" lvl="0" indent="0" algn="l" defTabSz="488950" rtl="0">
            <a:lnSpc>
              <a:spcPct val="90000"/>
            </a:lnSpc>
            <a:spcBef>
              <a:spcPct val="0"/>
            </a:spcBef>
            <a:spcAft>
              <a:spcPct val="35000"/>
            </a:spcAft>
            <a:buNone/>
          </a:pPr>
          <a:r>
            <a:rPr lang="en-GB" sz="1100" b="1" kern="1200">
              <a:latin typeface="Aptos"/>
            </a:rPr>
            <a:t>The Layers of Ecological Model </a:t>
          </a:r>
        </a:p>
        <a:p>
          <a:pPr marL="0" lvl="0" indent="0" algn="l" defTabSz="488950" rtl="0">
            <a:lnSpc>
              <a:spcPct val="90000"/>
            </a:lnSpc>
            <a:spcBef>
              <a:spcPct val="0"/>
            </a:spcBef>
            <a:spcAft>
              <a:spcPct val="35000"/>
            </a:spcAft>
            <a:buNone/>
          </a:pPr>
          <a:r>
            <a:rPr lang="en-GB" sz="1100" b="1" kern="1200" dirty="0">
              <a:latin typeface="Aptos"/>
            </a:rPr>
            <a:t>Individual-genetics, personal knowledge, skills and attitudes that directly affect choices and behaviours </a:t>
          </a:r>
          <a:r>
            <a:rPr lang="en-GB" sz="1100" b="0" kern="1200" dirty="0"/>
            <a:t>(Sheriff </a:t>
          </a:r>
          <a:r>
            <a:rPr lang="en-GB" sz="1100" b="0" i="1" kern="1200" dirty="0"/>
            <a:t>et al</a:t>
          </a:r>
          <a:r>
            <a:rPr lang="en-GB" sz="1100" b="0" kern="1200" dirty="0"/>
            <a:t>., 2025</a:t>
          </a:r>
          <a:r>
            <a:rPr lang="en-GB" sz="1100" b="0" kern="1200" dirty="0">
              <a:latin typeface="Aptos Display" panose="020F0302020204030204"/>
            </a:rPr>
            <a:t>); </a:t>
          </a:r>
          <a:r>
            <a:rPr lang="en-GB" sz="1100" b="0" kern="1200" dirty="0"/>
            <a:t>(</a:t>
          </a:r>
          <a:r>
            <a:rPr lang="en-GB" sz="1100" b="0" kern="1200" dirty="0" err="1"/>
            <a:t>Causio</a:t>
          </a:r>
          <a:r>
            <a:rPr lang="en-GB" sz="1100" b="0" kern="1200" dirty="0"/>
            <a:t>, Beccia, Calabrò </a:t>
          </a:r>
          <a:r>
            <a:rPr lang="en-GB" sz="1100" b="0" i="1" kern="1200" dirty="0"/>
            <a:t>et al</a:t>
          </a:r>
          <a:r>
            <a:rPr lang="en-GB" sz="1100" b="0" kern="1200" dirty="0"/>
            <a:t>., 2026)</a:t>
          </a:r>
        </a:p>
        <a:p>
          <a:pPr marL="0" lvl="0" indent="0" algn="l" defTabSz="488950" rtl="0">
            <a:lnSpc>
              <a:spcPct val="90000"/>
            </a:lnSpc>
            <a:spcBef>
              <a:spcPct val="0"/>
            </a:spcBef>
            <a:spcAft>
              <a:spcPct val="35000"/>
            </a:spcAft>
            <a:buNone/>
          </a:pPr>
          <a:r>
            <a:rPr lang="en-GB" sz="1100" b="1" kern="1200">
              <a:latin typeface="Aptos"/>
            </a:rPr>
            <a:t>Interpersonal-  Family, friends, peers who are role models, provide support or pressure </a:t>
          </a:r>
          <a:r>
            <a:rPr lang="en-GB" sz="1100" b="0" kern="1200"/>
            <a:t>(Eriksson et al., 2025).</a:t>
          </a:r>
        </a:p>
        <a:p>
          <a:pPr marL="0" lvl="0" indent="0" algn="l" defTabSz="488950" rtl="0">
            <a:lnSpc>
              <a:spcPct val="90000"/>
            </a:lnSpc>
            <a:spcBef>
              <a:spcPct val="0"/>
            </a:spcBef>
            <a:spcAft>
              <a:spcPct val="35000"/>
            </a:spcAft>
            <a:buNone/>
          </a:pPr>
          <a:r>
            <a:rPr lang="en-GB" sz="1100" b="1" kern="1200">
              <a:latin typeface="Aptos"/>
            </a:rPr>
            <a:t>Community- Local resources, neighbourhood and cultural context that shape opportunities or services </a:t>
          </a:r>
          <a:r>
            <a:rPr lang="en-GB" sz="1100" b="0" kern="1200"/>
            <a:t>(Korom et al., 2023</a:t>
          </a:r>
          <a:r>
            <a:rPr lang="en-GB" sz="1100" b="0" kern="1200">
              <a:latin typeface="Aptos Display" panose="020F0302020204030204"/>
            </a:rPr>
            <a:t>). </a:t>
          </a:r>
          <a:endParaRPr lang="en-GB" sz="1100" b="0" kern="1200"/>
        </a:p>
        <a:p>
          <a:pPr marL="0" lvl="0" indent="0" algn="l" defTabSz="488950" rtl="0">
            <a:lnSpc>
              <a:spcPct val="90000"/>
            </a:lnSpc>
            <a:spcBef>
              <a:spcPct val="0"/>
            </a:spcBef>
            <a:spcAft>
              <a:spcPct val="35000"/>
            </a:spcAft>
            <a:buNone/>
          </a:pPr>
          <a:r>
            <a:rPr lang="en-GB" sz="1100" b="1" kern="1200">
              <a:latin typeface="Aptos"/>
            </a:rPr>
            <a:t>Societal- Laws, policies and economic systems that create structural frameworks for health </a:t>
          </a:r>
          <a:r>
            <a:rPr lang="en-GB" sz="1100" b="0" kern="1200"/>
            <a:t>(Chunara et al., 2024; Hernandez-Manrique et al., 2025).</a:t>
          </a:r>
        </a:p>
      </dsp:txBody>
      <dsp:txXfrm>
        <a:off x="4793837" y="703459"/>
        <a:ext cx="2891285" cy="4657103"/>
      </dsp:txXfrm>
    </dsp:sp>
    <dsp:sp modelId="{00B30D1A-FB8B-43F2-9D88-02444C035DF3}">
      <dsp:nvSpPr>
        <dsp:cNvPr id="0" name=""/>
        <dsp:cNvSpPr/>
      </dsp:nvSpPr>
      <dsp:spPr>
        <a:xfrm>
          <a:off x="8034405" y="703459"/>
          <a:ext cx="3880919" cy="4657103"/>
        </a:xfrm>
        <a:prstGeom prst="roundRect">
          <a:avLst>
            <a:gd name="adj" fmla="val 5000"/>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9441" rIns="128905" bIns="0" numCol="1" spcCol="1270" anchor="t" anchorCtr="0">
          <a:noAutofit/>
        </a:bodyPr>
        <a:lstStyle/>
        <a:p>
          <a:pPr marL="0" lvl="0" indent="0" algn="r" defTabSz="1289050" rtl="0">
            <a:lnSpc>
              <a:spcPct val="90000"/>
            </a:lnSpc>
            <a:spcBef>
              <a:spcPct val="0"/>
            </a:spcBef>
            <a:spcAft>
              <a:spcPct val="35000"/>
            </a:spcAft>
            <a:buNone/>
          </a:pPr>
          <a:r>
            <a:rPr lang="en-GB" sz="2900" kern="1200">
              <a:latin typeface="Aptos Display" panose="020F0302020204030204"/>
            </a:rPr>
            <a:t>Holistic Model </a:t>
          </a:r>
          <a:endParaRPr lang="en-GB" sz="2900" kern="1200"/>
        </a:p>
      </dsp:txBody>
      <dsp:txXfrm rot="16200000">
        <a:off x="6513085" y="2224779"/>
        <a:ext cx="3818824" cy="776183"/>
      </dsp:txXfrm>
    </dsp:sp>
    <dsp:sp modelId="{5CF48E65-1EF7-4090-AC15-647F2CBC36D7}">
      <dsp:nvSpPr>
        <dsp:cNvPr id="0" name=""/>
        <dsp:cNvSpPr/>
      </dsp:nvSpPr>
      <dsp:spPr>
        <a:xfrm rot="5400000">
          <a:off x="7711381" y="4407395"/>
          <a:ext cx="684858" cy="582137"/>
        </a:xfrm>
        <a:prstGeom prst="flowChartExtract">
          <a:avLst/>
        </a:prstGeom>
        <a:solidFill>
          <a:schemeClr val="lt1">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C9F1B0-29EB-4A64-B414-6D1ACCF1B96D}">
      <dsp:nvSpPr>
        <dsp:cNvPr id="0" name=""/>
        <dsp:cNvSpPr/>
      </dsp:nvSpPr>
      <dsp:spPr>
        <a:xfrm>
          <a:off x="8810589" y="703459"/>
          <a:ext cx="2891285" cy="465710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37719" rIns="0" bIns="0" numCol="1" spcCol="1270" anchor="t" anchorCtr="0">
          <a:noAutofit/>
        </a:bodyPr>
        <a:lstStyle/>
        <a:p>
          <a:pPr marL="0" lvl="0" indent="0" algn="l" defTabSz="488950" rtl="0">
            <a:lnSpc>
              <a:spcPct val="90000"/>
            </a:lnSpc>
            <a:spcBef>
              <a:spcPct val="0"/>
            </a:spcBef>
            <a:spcAft>
              <a:spcPct val="35000"/>
            </a:spcAft>
            <a:buNone/>
          </a:pPr>
          <a:endParaRPr lang="en-GB" sz="1100" kern="1200">
            <a:latin typeface="Aptos Display" panose="020F0302020204030204"/>
          </a:endParaRPr>
        </a:p>
        <a:p>
          <a:pPr marL="0" lvl="0" indent="0" algn="l" defTabSz="488950">
            <a:lnSpc>
              <a:spcPct val="90000"/>
            </a:lnSpc>
            <a:spcBef>
              <a:spcPct val="0"/>
            </a:spcBef>
            <a:spcAft>
              <a:spcPct val="35000"/>
            </a:spcAft>
            <a:buNone/>
          </a:pPr>
          <a:r>
            <a:rPr lang="en-GB" sz="1100" kern="1200" dirty="0">
              <a:latin typeface="Aptos Display" panose="020F0302020204030204"/>
            </a:rPr>
            <a:t>The way of understanding health and </a:t>
          </a:r>
          <a:r>
            <a:rPr lang="en-GB" sz="1100" kern="1200">
              <a:latin typeface="Aptos Display" panose="020F0302020204030204"/>
            </a:rPr>
            <a:t>well -being</a:t>
          </a:r>
          <a:r>
            <a:rPr lang="en-GB" sz="1100" kern="1200" dirty="0">
              <a:latin typeface="Aptos Display" panose="020F0302020204030204"/>
            </a:rPr>
            <a:t> that looks at the whole person rather than the disease or isolated symptoms. It is viewed as the balance of physical, mental, emotional , social and spiritual wellbeing ( McLoed, 2023). </a:t>
          </a:r>
          <a:endParaRPr lang="en-GB" sz="1100" kern="1200" dirty="0"/>
        </a:p>
        <a:p>
          <a:pPr marL="0" lvl="0" indent="0" algn="l" defTabSz="488950" rtl="0">
            <a:lnSpc>
              <a:spcPct val="90000"/>
            </a:lnSpc>
            <a:spcBef>
              <a:spcPct val="0"/>
            </a:spcBef>
            <a:spcAft>
              <a:spcPct val="35000"/>
            </a:spcAft>
            <a:buNone/>
          </a:pPr>
          <a:r>
            <a:rPr lang="en-GB" sz="1100" kern="1200" dirty="0"/>
            <a:t>According to the British Association for Holistic Medicine,</a:t>
          </a:r>
          <a:r>
            <a:rPr lang="en-GB" sz="1100" kern="1200" dirty="0">
              <a:latin typeface="Aptos Display" panose="020F0302020204030204"/>
            </a:rPr>
            <a:t> that health and wellbeing can't be fully understood at individual parts. Instead, everything</a:t>
          </a:r>
          <a:r>
            <a:rPr lang="en-GB" sz="1100" kern="1200" dirty="0"/>
            <a:t> must be seen as part of a larger system, </a:t>
          </a:r>
          <a:r>
            <a:rPr lang="en-GB" sz="1100" kern="1200" dirty="0">
              <a:latin typeface="Aptos Display" panose="020F0302020204030204"/>
            </a:rPr>
            <a:t>where there is greater</a:t>
          </a:r>
          <a:r>
            <a:rPr lang="en-GB" sz="1100" kern="1200" dirty="0"/>
            <a:t> meaning than just the sum of its separate elements</a:t>
          </a:r>
          <a:r>
            <a:rPr lang="en-GB" sz="1100" kern="1200" dirty="0">
              <a:latin typeface="Aptos Display" panose="020F0302020204030204"/>
            </a:rPr>
            <a:t> (</a:t>
          </a:r>
          <a:r>
            <a:rPr lang="en-GB" sz="1100" kern="1200" dirty="0">
              <a:latin typeface="Aptos"/>
            </a:rPr>
            <a:t>British Association for Holistic Medicine &amp; Health Care, n.d.). </a:t>
          </a:r>
        </a:p>
        <a:p>
          <a:pPr marL="0" lvl="0" indent="0" algn="l" defTabSz="488950" rtl="0">
            <a:lnSpc>
              <a:spcPct val="90000"/>
            </a:lnSpc>
            <a:spcBef>
              <a:spcPct val="0"/>
            </a:spcBef>
            <a:spcAft>
              <a:spcPct val="35000"/>
            </a:spcAft>
            <a:buNone/>
          </a:pPr>
          <a:r>
            <a:rPr lang="en-GB" sz="1100" kern="1200"/>
            <a:t>The Nursing and Midwifery Council explains that holistic care means looking beyond just the illness or condition. It involves understanding the person’s wider life, including their social situation, personal beliefs and emotional wellbeing</a:t>
          </a:r>
          <a:r>
            <a:rPr lang="en-GB" sz="1100" kern="1200">
              <a:latin typeface="Aptos Display" panose="020F0302020204030204"/>
            </a:rPr>
            <a:t> (</a:t>
          </a:r>
          <a:r>
            <a:rPr lang="en-GB" sz="1100" kern="1200">
              <a:latin typeface="Aptos"/>
            </a:rPr>
            <a:t>Nursing and Midwifery Council, 2024). </a:t>
          </a:r>
        </a:p>
        <a:p>
          <a:pPr marL="0" lvl="0" indent="0" algn="l" defTabSz="488950" rtl="0">
            <a:lnSpc>
              <a:spcPct val="90000"/>
            </a:lnSpc>
            <a:spcBef>
              <a:spcPct val="0"/>
            </a:spcBef>
            <a:spcAft>
              <a:spcPct val="35000"/>
            </a:spcAft>
            <a:buNone/>
          </a:pPr>
          <a:r>
            <a:rPr lang="en-GB" sz="1100" kern="1200">
              <a:latin typeface="Aptos Display" panose="020F0302020204030204"/>
            </a:rPr>
            <a:t>The four Principles of the Holistic Model </a:t>
          </a:r>
        </a:p>
        <a:p>
          <a:pPr marL="0" lvl="0" indent="0" algn="l" defTabSz="488950" rtl="0">
            <a:lnSpc>
              <a:spcPct val="90000"/>
            </a:lnSpc>
            <a:spcBef>
              <a:spcPct val="0"/>
            </a:spcBef>
            <a:spcAft>
              <a:spcPct val="35000"/>
            </a:spcAft>
            <a:buNone/>
          </a:pPr>
          <a:r>
            <a:rPr lang="en-GB" sz="1100" kern="1200">
              <a:latin typeface="Aptos Display" panose="020F0302020204030204"/>
            </a:rPr>
            <a:t>Interconnectedness</a:t>
          </a:r>
          <a:r>
            <a:rPr lang="en-GB" sz="1100" kern="1200" dirty="0">
              <a:latin typeface="Aptos Display" panose="020F0302020204030204"/>
            </a:rPr>
            <a:t> </a:t>
          </a:r>
        </a:p>
        <a:p>
          <a:pPr marL="0" lvl="0" indent="0" algn="l" defTabSz="488950" rtl="0">
            <a:lnSpc>
              <a:spcPct val="90000"/>
            </a:lnSpc>
            <a:spcBef>
              <a:spcPct val="0"/>
            </a:spcBef>
            <a:spcAft>
              <a:spcPct val="35000"/>
            </a:spcAft>
            <a:buNone/>
          </a:pPr>
          <a:r>
            <a:rPr lang="en-GB" sz="1100" kern="1200">
              <a:latin typeface="Aptos Display" panose="020F0302020204030204"/>
            </a:rPr>
            <a:t>Balance </a:t>
          </a:r>
          <a:endParaRPr lang="en-GB" sz="1100" kern="1200"/>
        </a:p>
        <a:p>
          <a:pPr marL="0" lvl="0" indent="0" algn="l" defTabSz="488950" rtl="0">
            <a:lnSpc>
              <a:spcPct val="90000"/>
            </a:lnSpc>
            <a:spcBef>
              <a:spcPct val="0"/>
            </a:spcBef>
            <a:spcAft>
              <a:spcPct val="35000"/>
            </a:spcAft>
            <a:buNone/>
          </a:pPr>
          <a:r>
            <a:rPr lang="en-GB" sz="1100" kern="1200" dirty="0">
              <a:latin typeface="Aptos Display" panose="020F0302020204030204"/>
            </a:rPr>
            <a:t>Prevention and </a:t>
          </a:r>
          <a:r>
            <a:rPr lang="en-GB" sz="1100" kern="1200">
              <a:latin typeface="Aptos Display" panose="020F0302020204030204"/>
            </a:rPr>
            <a:t>resiliance</a:t>
          </a:r>
          <a:r>
            <a:rPr lang="en-GB" sz="1100" kern="1200" dirty="0">
              <a:latin typeface="Aptos Display" panose="020F0302020204030204"/>
            </a:rPr>
            <a:t> </a:t>
          </a:r>
        </a:p>
        <a:p>
          <a:pPr marL="0" lvl="0" indent="0" algn="l" defTabSz="488950" rtl="0">
            <a:lnSpc>
              <a:spcPct val="90000"/>
            </a:lnSpc>
            <a:spcBef>
              <a:spcPct val="0"/>
            </a:spcBef>
            <a:spcAft>
              <a:spcPct val="35000"/>
            </a:spcAft>
            <a:buNone/>
          </a:pPr>
          <a:r>
            <a:rPr lang="en-GB" sz="1100" kern="1200">
              <a:latin typeface="Aptos Display" panose="020F0302020204030204"/>
            </a:rPr>
            <a:t>Collaboration </a:t>
          </a:r>
        </a:p>
      </dsp:txBody>
      <dsp:txXfrm>
        <a:off x="8810589" y="703459"/>
        <a:ext cx="2891285" cy="46571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DB0C7-A39C-46D9-8725-97F9C6A48750}">
      <dsp:nvSpPr>
        <dsp:cNvPr id="0" name=""/>
        <dsp:cNvSpPr/>
      </dsp:nvSpPr>
      <dsp:spPr>
        <a:xfrm>
          <a:off x="684035" y="698674"/>
          <a:ext cx="735328" cy="735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25C1A7-D97E-4AE1-9FFD-3E052DDE01D1}">
      <dsp:nvSpPr>
        <dsp:cNvPr id="0" name=""/>
        <dsp:cNvSpPr/>
      </dsp:nvSpPr>
      <dsp:spPr>
        <a:xfrm>
          <a:off x="1230" y="1531193"/>
          <a:ext cx="2100937" cy="315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b="1"/>
          </a:pPr>
          <a:r>
            <a:rPr lang="en-GB" sz="2000" kern="1200">
              <a:latin typeface="Aptos Display" panose="020F0302020204030204"/>
            </a:rPr>
            <a:t>Strengths</a:t>
          </a:r>
          <a:endParaRPr lang="en-GB" sz="2000" kern="1200"/>
        </a:p>
      </dsp:txBody>
      <dsp:txXfrm>
        <a:off x="1230" y="1531193"/>
        <a:ext cx="2100937" cy="315140"/>
      </dsp:txXfrm>
    </dsp:sp>
    <dsp:sp modelId="{41F9EA9B-DA05-4F29-A062-23FCEA2EB15E}">
      <dsp:nvSpPr>
        <dsp:cNvPr id="0" name=""/>
        <dsp:cNvSpPr/>
      </dsp:nvSpPr>
      <dsp:spPr>
        <a:xfrm>
          <a:off x="1230" y="1891538"/>
          <a:ext cx="2100937" cy="106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latin typeface="Aptos Display" panose="020F0302020204030204"/>
            </a:rPr>
            <a:t>Raised awareness </a:t>
          </a:r>
          <a:endParaRPr lang="en-GB" sz="1500" kern="1200"/>
        </a:p>
        <a:p>
          <a:pPr marL="0" lvl="0" indent="0" algn="ctr" defTabSz="666750">
            <a:lnSpc>
              <a:spcPct val="100000"/>
            </a:lnSpc>
            <a:spcBef>
              <a:spcPct val="0"/>
            </a:spcBef>
            <a:spcAft>
              <a:spcPct val="35000"/>
            </a:spcAft>
            <a:buNone/>
          </a:pPr>
          <a:r>
            <a:rPr lang="en-GB" sz="1500" kern="1200">
              <a:latin typeface="Aptos Display" panose="020F0302020204030204"/>
            </a:rPr>
            <a:t> Food industry influence</a:t>
          </a:r>
          <a:endParaRPr lang="en-GB" sz="1500" kern="1200"/>
        </a:p>
      </dsp:txBody>
      <dsp:txXfrm>
        <a:off x="1230" y="1891538"/>
        <a:ext cx="2100937" cy="1067386"/>
      </dsp:txXfrm>
    </dsp:sp>
    <dsp:sp modelId="{5B93B573-0636-487E-8E33-4AA4B2785B2C}">
      <dsp:nvSpPr>
        <dsp:cNvPr id="0" name=""/>
        <dsp:cNvSpPr/>
      </dsp:nvSpPr>
      <dsp:spPr>
        <a:xfrm>
          <a:off x="3152636" y="698674"/>
          <a:ext cx="735328" cy="735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800B1A-2EF1-4F4D-9576-30DEB4D3CB39}">
      <dsp:nvSpPr>
        <dsp:cNvPr id="0" name=""/>
        <dsp:cNvSpPr/>
      </dsp:nvSpPr>
      <dsp:spPr>
        <a:xfrm>
          <a:off x="2469832" y="1531193"/>
          <a:ext cx="2100937" cy="315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b="1"/>
          </a:pPr>
          <a:r>
            <a:rPr lang="en-GB" sz="1200" kern="1200">
              <a:latin typeface="Arial"/>
              <a:cs typeface="Arial"/>
            </a:rPr>
            <a:t>Limitations </a:t>
          </a:r>
        </a:p>
      </dsp:txBody>
      <dsp:txXfrm>
        <a:off x="2469832" y="1531193"/>
        <a:ext cx="2100937" cy="315140"/>
      </dsp:txXfrm>
    </dsp:sp>
    <dsp:sp modelId="{D9878900-75A0-4413-AD4E-C37B7CBF7710}">
      <dsp:nvSpPr>
        <dsp:cNvPr id="0" name=""/>
        <dsp:cNvSpPr/>
      </dsp:nvSpPr>
      <dsp:spPr>
        <a:xfrm>
          <a:off x="2469832" y="1891538"/>
          <a:ext cx="2100937" cy="106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solidFill>
                <a:srgbClr val="444444"/>
              </a:solidFill>
              <a:latin typeface="Arial"/>
              <a:ea typeface="Calibri"/>
              <a:cs typeface="Arial"/>
            </a:rPr>
            <a:t>Policy implementation gaps </a:t>
          </a:r>
          <a:endParaRPr lang="en-US" sz="1500" kern="1200">
            <a:solidFill>
              <a:srgbClr val="444444"/>
            </a:solidFill>
            <a:latin typeface="Arial"/>
            <a:ea typeface="Calibri"/>
            <a:cs typeface="Arial"/>
          </a:endParaRPr>
        </a:p>
        <a:p>
          <a:pPr marL="0" lvl="0" indent="0" algn="ctr" defTabSz="666750">
            <a:lnSpc>
              <a:spcPct val="100000"/>
            </a:lnSpc>
            <a:spcBef>
              <a:spcPct val="0"/>
            </a:spcBef>
            <a:spcAft>
              <a:spcPct val="35000"/>
            </a:spcAft>
            <a:buNone/>
          </a:pPr>
          <a:r>
            <a:rPr lang="en-GB" sz="1500" kern="1200">
              <a:solidFill>
                <a:srgbClr val="444444"/>
              </a:solidFill>
              <a:latin typeface="Arial"/>
              <a:ea typeface="Calibri"/>
              <a:cs typeface="Arial"/>
            </a:rPr>
            <a:t>Public mistrust </a:t>
          </a:r>
          <a:endParaRPr lang="en-US" sz="1500" kern="1200">
            <a:solidFill>
              <a:srgbClr val="444444"/>
            </a:solidFill>
            <a:latin typeface="Arial"/>
            <a:ea typeface="Calibri"/>
            <a:cs typeface="Arial"/>
          </a:endParaRPr>
        </a:p>
        <a:p>
          <a:pPr marL="0" lvl="0" indent="0" algn="ctr" defTabSz="666750">
            <a:lnSpc>
              <a:spcPct val="100000"/>
            </a:lnSpc>
            <a:spcBef>
              <a:spcPct val="0"/>
            </a:spcBef>
            <a:spcAft>
              <a:spcPct val="35000"/>
            </a:spcAft>
            <a:buNone/>
          </a:pPr>
          <a:r>
            <a:rPr lang="en-GB" sz="1500" kern="1200">
              <a:solidFill>
                <a:srgbClr val="444444"/>
              </a:solidFill>
              <a:latin typeface="Arial"/>
              <a:ea typeface="Calibri"/>
              <a:cs typeface="Arial"/>
            </a:rPr>
            <a:t>Structual barriers</a:t>
          </a:r>
          <a:endParaRPr lang="en-GB" sz="1500" kern="1200">
            <a:latin typeface="Arial"/>
            <a:cs typeface="Arial"/>
          </a:endParaRPr>
        </a:p>
      </dsp:txBody>
      <dsp:txXfrm>
        <a:off x="2469832" y="1891538"/>
        <a:ext cx="2100937" cy="10673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F041E-91F3-450A-B27F-93853C49E556}">
      <dsp:nvSpPr>
        <dsp:cNvPr id="0" name=""/>
        <dsp:cNvSpPr/>
      </dsp:nvSpPr>
      <dsp:spPr>
        <a:xfrm>
          <a:off x="939439" y="799643"/>
          <a:ext cx="1449859" cy="14498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643E8C-7C7A-4F1B-B973-F1F179BB0100}">
      <dsp:nvSpPr>
        <dsp:cNvPr id="0" name=""/>
        <dsp:cNvSpPr/>
      </dsp:nvSpPr>
      <dsp:spPr>
        <a:xfrm>
          <a:off x="53413" y="2751778"/>
          <a:ext cx="3221910" cy="139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90000"/>
            </a:lnSpc>
            <a:spcBef>
              <a:spcPct val="0"/>
            </a:spcBef>
            <a:spcAft>
              <a:spcPct val="35000"/>
            </a:spcAft>
            <a:buNone/>
          </a:pPr>
          <a:r>
            <a:rPr lang="en-GB" sz="1100" kern="1200" dirty="0"/>
            <a:t>Obesity in the UK is rising and affects </a:t>
          </a:r>
          <a:r>
            <a:rPr lang="en-GB" sz="1100" b="1" kern="1200" dirty="0"/>
            <a:t>physical, mental and social wellbeing</a:t>
          </a:r>
          <a:r>
            <a:rPr lang="en-GB" sz="1100" kern="1200" dirty="0"/>
            <a:t>. It increases risks of </a:t>
          </a:r>
          <a:r>
            <a:rPr lang="en-GB" sz="1100" b="1" kern="1200" dirty="0"/>
            <a:t>diabetes, heart disease and reduced life expectancy</a:t>
          </a:r>
          <a:r>
            <a:rPr lang="en-GB" sz="1100" b="1" kern="1200" dirty="0">
              <a:latin typeface="Aptos Display" panose="020F0302020204030204"/>
            </a:rPr>
            <a:t>.</a:t>
          </a:r>
          <a:r>
            <a:rPr lang="en-GB" sz="1100" kern="1200" dirty="0">
              <a:latin typeface="Aptos Display" panose="020F0302020204030204"/>
            </a:rPr>
            <a:t> This is</a:t>
          </a:r>
          <a:r>
            <a:rPr lang="en-GB" sz="1100" kern="1200" dirty="0"/>
            <a:t> also being linked to </a:t>
          </a:r>
          <a:r>
            <a:rPr lang="en-GB" sz="1100" b="1" kern="1200" dirty="0"/>
            <a:t>depression, anxiety and stigma</a:t>
          </a:r>
          <a:r>
            <a:rPr lang="en-GB" sz="1100" kern="1200" dirty="0"/>
            <a:t>. Social inequalities make the problem worse as people in deprived areas are much more likely to be obese  and children in these communities face double the risk compared to those in wealthier areas (OHID, 2025).</a:t>
          </a:r>
          <a:endParaRPr lang="en-US" sz="1100" kern="1200" dirty="0"/>
        </a:p>
      </dsp:txBody>
      <dsp:txXfrm>
        <a:off x="53413" y="2751778"/>
        <a:ext cx="3221910" cy="1395000"/>
      </dsp:txXfrm>
    </dsp:sp>
    <dsp:sp modelId="{18E015C3-36F1-42FA-BEA6-2A579959E0CD}">
      <dsp:nvSpPr>
        <dsp:cNvPr id="0" name=""/>
        <dsp:cNvSpPr/>
      </dsp:nvSpPr>
      <dsp:spPr>
        <a:xfrm>
          <a:off x="4725184" y="799643"/>
          <a:ext cx="1449859" cy="14498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A32ACF-8858-4ED7-BF66-64C5C264864D}">
      <dsp:nvSpPr>
        <dsp:cNvPr id="0" name=""/>
        <dsp:cNvSpPr/>
      </dsp:nvSpPr>
      <dsp:spPr>
        <a:xfrm>
          <a:off x="3839158" y="2751778"/>
          <a:ext cx="3221910" cy="139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Despite many policies, obesity rates remain high. This shows that medical treatment alone is not enough. Tackling obesity requires </a:t>
          </a:r>
          <a:r>
            <a:rPr lang="en-GB" sz="1100" b="1" kern="1200"/>
            <a:t>integrated approaches</a:t>
          </a:r>
          <a:r>
            <a:rPr lang="en-GB" sz="1100" kern="1200"/>
            <a:t> that improve housing, education, income and access to healthy food.</a:t>
          </a:r>
          <a:endParaRPr lang="en-US" sz="1100" kern="1200"/>
        </a:p>
      </dsp:txBody>
      <dsp:txXfrm>
        <a:off x="3839158" y="2751778"/>
        <a:ext cx="3221910" cy="1395000"/>
      </dsp:txXfrm>
    </dsp:sp>
    <dsp:sp modelId="{6907D5F3-41C1-44A2-8773-7C03450490B4}">
      <dsp:nvSpPr>
        <dsp:cNvPr id="0" name=""/>
        <dsp:cNvSpPr/>
      </dsp:nvSpPr>
      <dsp:spPr>
        <a:xfrm>
          <a:off x="8510929" y="799643"/>
          <a:ext cx="1449859" cy="14498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149C9F-21FB-48CD-B6CD-7260AD0C4D41}">
      <dsp:nvSpPr>
        <dsp:cNvPr id="0" name=""/>
        <dsp:cNvSpPr/>
      </dsp:nvSpPr>
      <dsp:spPr>
        <a:xfrm>
          <a:off x="7624903" y="2751778"/>
          <a:ext cx="3221910" cy="139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90000"/>
            </a:lnSpc>
            <a:spcBef>
              <a:spcPct val="0"/>
            </a:spcBef>
            <a:spcAft>
              <a:spcPct val="35000"/>
            </a:spcAft>
            <a:buNone/>
          </a:pPr>
          <a:r>
            <a:rPr lang="en-GB" sz="1100" kern="1200"/>
            <a:t>By linking obesity policy to the </a:t>
          </a:r>
          <a:r>
            <a:rPr lang="en-GB" sz="1100" b="1" kern="1200"/>
            <a:t>Sustainable Development Goals </a:t>
          </a:r>
          <a:r>
            <a:rPr lang="en-GB" sz="1100" kern="1200"/>
            <a:t>such as </a:t>
          </a:r>
          <a:r>
            <a:rPr lang="en-GB" sz="1100" b="1" kern="1200"/>
            <a:t>SDG 3 (health and wellbeing)</a:t>
          </a:r>
          <a:r>
            <a:rPr lang="en-GB" sz="1100" kern="1200"/>
            <a:t>, </a:t>
          </a:r>
          <a:r>
            <a:rPr lang="en-GB" sz="1100" b="1" kern="1200"/>
            <a:t>SDG 2 (sustainable food systems)</a:t>
          </a:r>
          <a:r>
            <a:rPr lang="en-GB" sz="1100" kern="1200"/>
            <a:t>, UK can build fairer, healthier and more sustainable communities</a:t>
          </a:r>
          <a:r>
            <a:rPr lang="en-GB" sz="1100" kern="1200">
              <a:latin typeface="Aptos Display" panose="020F0302020204030204"/>
            </a:rPr>
            <a:t> (WHO, 2026). </a:t>
          </a:r>
          <a:endParaRPr lang="en-US" sz="1100" kern="1200"/>
        </a:p>
      </dsp:txBody>
      <dsp:txXfrm>
        <a:off x="7624903" y="2751778"/>
        <a:ext cx="3221910" cy="139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diagramData" Target="../diagrams/data2.xml"/><Relationship Id="rId16" Type="http://schemas.microsoft.com/office/2007/relationships/diagramDrawing" Target="../diagrams/drawing4.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57/s41271-025-00619-0" TargetMode="External"/><Relationship Id="rId13" Type="http://schemas.openxmlformats.org/officeDocument/2006/relationships/hyperlink" Target="https://maweb.org/what-is-ecological-model/" TargetMode="External"/><Relationship Id="rId3" Type="http://schemas.openxmlformats.org/officeDocument/2006/relationships/hyperlink" Target="https://bns.institute/nursing-foundation/understanding-holistic-health-integrated-wellness" TargetMode="External"/><Relationship Id="rId7" Type="http://schemas.openxmlformats.org/officeDocument/2006/relationships/hyperlink" Target="https://carelearning.org.uk/blog/models/what-is-the-biopsychosocial-model-in-health-and-social-care/" TargetMode="External"/><Relationship Id="rId12" Type="http://schemas.openxmlformats.org/officeDocument/2006/relationships/hyperlink" Target="https://scienceinsights.org/what-does-biopsychosocial-mean-definition-explained" TargetMode="External"/><Relationship Id="rId2" Type="http://schemas.openxmlformats.org/officeDocument/2006/relationships/hyperlink" Target="https://dictionary.apa.org/mental-health" TargetMode="External"/><Relationship Id="rId16" Type="http://schemas.openxmlformats.org/officeDocument/2006/relationships/hyperlink" Target="https://doi.org/10.1371/journal.pclm.0000629" TargetMode="External"/><Relationship Id="rId1" Type="http://schemas.openxmlformats.org/officeDocument/2006/relationships/slideLayout" Target="../slideLayouts/slideLayout2.xml"/><Relationship Id="rId6" Type="http://schemas.openxmlformats.org/officeDocument/2006/relationships/hyperlink" Target="https://carelearning.org.uk/blog/mental-health/what-is-the-holistic-model-in-mental-health/" TargetMode="External"/><Relationship Id="rId11" Type="http://schemas.openxmlformats.org/officeDocument/2006/relationships/hyperlink" Target="https://ppss-static.cumbria.nhs.uk/images/general-images/THE-BIOPSYCHOSOCIAL-MODEL-OF-CARE.pdf" TargetMode="External"/><Relationship Id="rId5" Type="http://schemas.openxmlformats.org/officeDocument/2006/relationships/hyperlink" Target="https://academic.oup.com/eurpub/article/34/Supplement_3/ckae144.2169/7843499" TargetMode="External"/><Relationship Id="rId15" Type="http://schemas.openxmlformats.org/officeDocument/2006/relationships/hyperlink" Target="https://ecologiclife.com/what-is-ecological-model-definition.html" TargetMode="External"/><Relationship Id="rId10" Type="http://schemas.openxmlformats.org/officeDocument/2006/relationships/hyperlink" Target="https://doi.org/10.1016/S2589-7500(24)00045-7" TargetMode="External"/><Relationship Id="rId4" Type="http://schemas.openxmlformats.org/officeDocument/2006/relationships/hyperlink" Target="https://bhma.org/about-us/what-is-holistic-healthcare/" TargetMode="External"/><Relationship Id="rId9" Type="http://schemas.openxmlformats.org/officeDocument/2006/relationships/hyperlink" Target="https://www.cdc.gov/physical-activity-basics/benefits/index.html" TargetMode="External"/><Relationship Id="rId14" Type="http://schemas.openxmlformats.org/officeDocument/2006/relationships/hyperlink" Target="https://assets.publishing.service.gov.uk/media/5a7baa00ed915d4147621d62/The_relationship_between_wellbeing_and_health.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guidance/qs212/chapter/Quality-statements" TargetMode="External"/><Relationship Id="rId3" Type="http://schemas.openxmlformats.org/officeDocument/2006/relationships/hyperlink" Target="https://commonslibrary.parliament.uk/research-briefin" TargetMode="External"/><Relationship Id="rId7" Type="http://schemas.openxmlformats.org/officeDocument/2006/relationships/hyperlink" Target="https://www.mentalhealth.org.uk/explore-mental-health/blogs/what-well-being-how-can-we-measure-it-and-how-can-we-support-people-improve-it" TargetMode="External"/><Relationship Id="rId2" Type="http://schemas.openxmlformats.org/officeDocument/2006/relationships/hyperlink" Target="https://commonslibrary.parliament.uk/research-briefings" TargetMode="External"/><Relationship Id="rId1" Type="http://schemas.openxmlformats.org/officeDocument/2006/relationships/slideLayout" Target="../slideLayouts/slideLayout2.xml"/><Relationship Id="rId6" Type="http://schemas.openxmlformats.org/officeDocument/2006/relationships/hyperlink" Target="https://mcpress.mayoclinic.org/healthy-aging/beyond-the-physical-spiritual-health-and-the-aging-journe" TargetMode="External"/><Relationship Id="rId11" Type="http://schemas.openxmlformats.org/officeDocument/2006/relationships/hyperlink" Target="https://digital.nhs.uk/data-and-information/publications/statistical/statistics-on-nhs-stop-smoking-services-in-england/april-2024-to-march-2025-q4-annual" TargetMode="External"/><Relationship Id="rId5" Type="http://schemas.openxmlformats.org/officeDocument/2006/relationships/hyperlink" Target="https://www.webmd.com/balance/what-is-holistic-medicine" TargetMode="External"/><Relationship Id="rId10" Type="http://schemas.openxmlformats.org/officeDocument/2006/relationships/hyperlink" Target="https://nationalwellness.org/wp-content/uploads/2022/06/NWI_Six-Dimensions-of-Wellness-Self-Assessment_2022.pdf" TargetMode="External"/><Relationship Id="rId4" Type="http://schemas.openxmlformats.org/officeDocument/2006/relationships/hyperlink" Target="https://doi.org/10.1186/s12889-023-15005-2" TargetMode="External"/><Relationship Id="rId9" Type="http://schemas.openxmlformats.org/officeDocument/2006/relationships/hyperlink" Target="https://www.nimh.nih.gov/health/topics/caring-for-your-mental-health"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fingertips.phe.org.uk/profile/national-child-measurement-programme" TargetMode="External"/><Relationship Id="rId13" Type="http://schemas.openxmlformats.org/officeDocument/2006/relationships/hyperlink" Target="https://www.sciencenewstoday.org/what-is-holistic-health-a-beginners-guide" TargetMode="External"/><Relationship Id="rId3" Type="http://schemas.openxmlformats.org/officeDocument/2006/relationships/hyperlink" Target="https://www.england.nhs.uk/supporting-our-nhs-people/health-and-wellbeing-programmes/nhs-health-and-wellbeing-framework/elements-of-health-and-wellbeing/improving-personal-health-and-wellbeing" TargetMode="External"/><Relationship Id="rId7" Type="http://schemas.openxmlformats.org/officeDocument/2006/relationships/hyperlink" Target="https://www.nmc.org.uk/standards/guidance/holistic-care" TargetMode="External"/><Relationship Id="rId12" Type="http://schemas.openxmlformats.org/officeDocument/2006/relationships/hyperlink" Target="https://theintactone.com/2025/05/19/role-of-governments-organizations-and-individuals-in-achieving-sdgs" TargetMode="External"/><Relationship Id="rId2" Type="http://schemas.openxmlformats.org/officeDocument/2006/relationships/hyperlink" Target="https://www.england.nhs.uk/2025/12/nhs-diabetes-prevention-scheme-helps-one-million-people" TargetMode="External"/><Relationship Id="rId1" Type="http://schemas.openxmlformats.org/officeDocument/2006/relationships/slideLayout" Target="../slideLayouts/slideLayout2.xml"/><Relationship Id="rId6" Type="http://schemas.openxmlformats.org/officeDocument/2006/relationships/hyperlink" Target="https://www.england.nhs.uk/ourwork/prevention/tobacco-dependency-programme/" TargetMode="External"/><Relationship Id="rId11" Type="http://schemas.openxmlformats.org/officeDocument/2006/relationships/hyperlink" Target="https://www.nature.com/articles/s41431-025-01904-y" TargetMode="External"/><Relationship Id="rId5" Type="http://schemas.openxmlformats.org/officeDocument/2006/relationships/hyperlink" Target="https://www.england.nhs.uk/personalisedcare/social-prescribing/" TargetMode="External"/><Relationship Id="rId10" Type="http://schemas.openxmlformats.org/officeDocument/2006/relationships/hyperlink" Target="https://scienceinsights.org/who-definition-of-health-meaning-debate-and-limits/" TargetMode="External"/><Relationship Id="rId4" Type="http://schemas.openxmlformats.org/officeDocument/2006/relationships/hyperlink" Target="https://www.england.nhs.uk/diabetes/diabetes-prevention/" TargetMode="External"/><Relationship Id="rId9" Type="http://schemas.openxmlformats.org/officeDocument/2006/relationships/hyperlink" Target="https://oxford-review.com/the-oxford-review-dei-diversity-equity-and-inclusion-dictionary/holistic-wellbeing-definition-and-explanation" TargetMode="External"/><Relationship Id="rId14" Type="http://schemas.openxmlformats.org/officeDocument/2006/relationships/hyperlink" Target="https://www.gov.uk/government/publications/10-year-health-plan-for-england-fit-for-the-future/fit-for-the-future-10-year-health-plan-for-england-executive-summary"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un.org/sustainabledevelopment/development-goals/" TargetMode="External"/><Relationship Id="rId7" Type="http://schemas.openxmlformats.org/officeDocument/2006/relationships/hyperlink" Target="https://pmc.ncbi.nlm.nih.gov/articles/PMC10586850" TargetMode="External"/><Relationship Id="rId2" Type="http://schemas.openxmlformats.org/officeDocument/2006/relationships/hyperlink" Target="https://www.un.org/en/academic-impact/sustainability" TargetMode="External"/><Relationship Id="rId1" Type="http://schemas.openxmlformats.org/officeDocument/2006/relationships/slideLayout" Target="../slideLayouts/slideLayout2.xml"/><Relationship Id="rId6" Type="http://schemas.openxmlformats.org/officeDocument/2006/relationships/hyperlink" Target="https://www.who.int/health-topics/social-determinants-of-health" TargetMode="External"/><Relationship Id="rId5" Type="http://schemas.openxmlformats.org/officeDocument/2006/relationships/hyperlink" Target="https://www.who.int/health-topics/mental-health" TargetMode="External"/><Relationship Id="rId4"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782529"/>
            <a:ext cx="9086490" cy="2475271"/>
          </a:xfrm>
        </p:spPr>
        <p:txBody>
          <a:bodyPr vert="horz" lIns="91440" tIns="45720" rIns="91440" bIns="45720" rtlCol="0" anchor="t">
            <a:normAutofit fontScale="92500" lnSpcReduction="10000"/>
          </a:bodyPr>
          <a:lstStyle/>
          <a:p>
            <a:r>
              <a:rPr lang="en-GB" b="1" u="sng">
                <a:ea typeface="+mn-lt"/>
                <a:cs typeface="+mn-lt"/>
              </a:rPr>
              <a:t>Name: </a:t>
            </a:r>
            <a:r>
              <a:rPr lang="en-GB" b="1" u="sng" err="1">
                <a:ea typeface="+mn-lt"/>
                <a:cs typeface="+mn-lt"/>
              </a:rPr>
              <a:t>Rubeka</a:t>
            </a:r>
            <a:r>
              <a:rPr lang="en-GB" b="1" u="sng">
                <a:ea typeface="+mn-lt"/>
                <a:cs typeface="+mn-lt"/>
              </a:rPr>
              <a:t> Kiran </a:t>
            </a:r>
            <a:endParaRPr lang="en-US"/>
          </a:p>
          <a:p>
            <a:r>
              <a:rPr lang="en-GB" b="1" u="sng">
                <a:ea typeface="+mn-lt"/>
                <a:cs typeface="+mn-lt"/>
              </a:rPr>
              <a:t>Student number:2242622</a:t>
            </a:r>
            <a:endParaRPr lang="en-GB"/>
          </a:p>
          <a:p>
            <a:r>
              <a:rPr lang="en-GB" b="1" u="sng">
                <a:ea typeface="+mn-lt"/>
                <a:cs typeface="+mn-lt"/>
              </a:rPr>
              <a:t>Module name: Health, Wellbeing and Sustainable Development  </a:t>
            </a:r>
            <a:endParaRPr lang="en-GB"/>
          </a:p>
          <a:p>
            <a:r>
              <a:rPr lang="en-GB" b="1" u="sng">
                <a:ea typeface="+mn-lt"/>
                <a:cs typeface="+mn-lt"/>
              </a:rPr>
              <a:t>Module code: BMHP6020_BIRM </a:t>
            </a:r>
            <a:endParaRPr lang="en-GB"/>
          </a:p>
          <a:p>
            <a:r>
              <a:rPr lang="en-GB" b="1" u="sng">
                <a:ea typeface="+mn-lt"/>
                <a:cs typeface="+mn-lt"/>
              </a:rPr>
              <a:t>Component 1</a:t>
            </a:r>
            <a:endParaRPr lang="en-GB"/>
          </a:p>
          <a:p>
            <a:r>
              <a:rPr lang="en-GB" b="1" u="sng">
                <a:ea typeface="+mn-lt"/>
                <a:cs typeface="+mn-lt"/>
              </a:rPr>
              <a:t>Lecturer name: Philip Jones </a:t>
            </a:r>
            <a:endParaRPr lang="en-GB"/>
          </a:p>
          <a:p>
            <a:endParaRPr lang="en-GB"/>
          </a:p>
          <a:p>
            <a:endParaRPr lang="en-GB"/>
          </a:p>
        </p:txBody>
      </p:sp>
      <p:pic>
        <p:nvPicPr>
          <p:cNvPr id="4" name="Picture 3">
            <a:extLst>
              <a:ext uri="{FF2B5EF4-FFF2-40B4-BE49-F238E27FC236}">
                <a16:creationId xmlns:a16="http://schemas.microsoft.com/office/drawing/2014/main" id="{96093C04-5EEA-7AF7-3FB2-70EC0C41EFA5}"/>
              </a:ext>
            </a:extLst>
          </p:cNvPr>
          <p:cNvPicPr>
            <a:picLocks noChangeAspect="1"/>
          </p:cNvPicPr>
          <p:nvPr/>
        </p:nvPicPr>
        <p:blipFill>
          <a:blip r:embed="rId2"/>
          <a:stretch>
            <a:fillRect/>
          </a:stretch>
        </p:blipFill>
        <p:spPr>
          <a:xfrm>
            <a:off x="3053751" y="237047"/>
            <a:ext cx="5638800" cy="220009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43" name="Straight Connector 4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9D780A-EA70-4544-B0C5-02E18D7528C0}"/>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5600" b="1" u="sng" kern="1200">
                <a:latin typeface="+mj-lt"/>
                <a:ea typeface="+mj-ea"/>
                <a:cs typeface="+mj-cs"/>
              </a:rPr>
              <a:t>Integrating</a:t>
            </a:r>
            <a:r>
              <a:rPr lang="en-US" sz="5600" b="1" u="sng"/>
              <a:t> Obesity</a:t>
            </a:r>
            <a:r>
              <a:rPr lang="en-US" sz="5600" b="1" u="sng" kern="1200">
                <a:latin typeface="+mj-lt"/>
                <a:ea typeface="+mj-ea"/>
                <a:cs typeface="+mj-cs"/>
              </a:rPr>
              <a:t> in  Health, Wellbeing and                        Sustainable Development </a:t>
            </a:r>
            <a:endParaRPr lang="en-US" sz="5600" kern="1200">
              <a:latin typeface="+mj-lt"/>
              <a:ea typeface="+mj-ea"/>
              <a:cs typeface="+mj-cs"/>
            </a:endParaRPr>
          </a:p>
        </p:txBody>
      </p:sp>
    </p:spTree>
    <p:extLst>
      <p:ext uri="{BB962C8B-B14F-4D97-AF65-F5344CB8AC3E}">
        <p14:creationId xmlns:p14="http://schemas.microsoft.com/office/powerpoint/2010/main" val="3566413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ED40FB-C91B-8DC7-CE1A-E7C52A691C29}"/>
              </a:ext>
            </a:extLst>
          </p:cNvPr>
          <p:cNvSpPr>
            <a:spLocks noGrp="1"/>
          </p:cNvSpPr>
          <p:nvPr>
            <p:ph type="title"/>
          </p:nvPr>
        </p:nvSpPr>
        <p:spPr>
          <a:xfrm>
            <a:off x="1115568" y="548640"/>
            <a:ext cx="10168128" cy="1179576"/>
          </a:xfrm>
        </p:spPr>
        <p:txBody>
          <a:bodyPr>
            <a:normAutofit/>
          </a:bodyPr>
          <a:lstStyle/>
          <a:p>
            <a:r>
              <a:rPr lang="en-GB" sz="3700" b="1" u="sng"/>
              <a:t>Introduction </a:t>
            </a:r>
            <a:br>
              <a:rPr lang="en-GB" sz="3700"/>
            </a:br>
            <a:endParaRPr lang="en-GB" sz="3700"/>
          </a:p>
        </p:txBody>
      </p:sp>
      <p:sp>
        <p:nvSpPr>
          <p:cNvPr id="18" name="Rectangle 1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F3BAFB6-C811-25FC-86F3-2812F99F13F6}"/>
              </a:ext>
            </a:extLst>
          </p:cNvPr>
          <p:cNvSpPr>
            <a:spLocks noGrp="1"/>
          </p:cNvSpPr>
          <p:nvPr>
            <p:ph idx="1"/>
          </p:nvPr>
        </p:nvSpPr>
        <p:spPr>
          <a:xfrm>
            <a:off x="1115568" y="2235200"/>
            <a:ext cx="10168128" cy="3695020"/>
          </a:xfrm>
        </p:spPr>
        <p:txBody>
          <a:bodyPr vert="horz" lIns="91440" tIns="45720" rIns="91440" bIns="45720" rtlCol="0" anchor="t">
            <a:noAutofit/>
          </a:bodyPr>
          <a:lstStyle/>
          <a:p>
            <a:pPr marL="0" indent="0">
              <a:buNone/>
            </a:pPr>
            <a:r>
              <a:rPr lang="en-GB" sz="1600">
                <a:ea typeface="+mn-lt"/>
                <a:cs typeface="+mn-lt"/>
              </a:rPr>
              <a:t>Health and social care systems today face growing challenges that go beyond treating illness. Integrating </a:t>
            </a:r>
            <a:r>
              <a:rPr lang="en-GB" sz="1600" b="1">
                <a:ea typeface="+mn-lt"/>
                <a:cs typeface="+mn-lt"/>
              </a:rPr>
              <a:t>health</a:t>
            </a:r>
            <a:r>
              <a:rPr lang="en-GB" sz="1600">
                <a:ea typeface="+mn-lt"/>
                <a:cs typeface="+mn-lt"/>
              </a:rPr>
              <a:t>, </a:t>
            </a:r>
            <a:r>
              <a:rPr lang="en-GB" sz="1600" b="1">
                <a:ea typeface="+mn-lt"/>
                <a:cs typeface="+mn-lt"/>
              </a:rPr>
              <a:t>wellbeing </a:t>
            </a:r>
            <a:r>
              <a:rPr lang="en-GB" sz="1600">
                <a:ea typeface="+mn-lt"/>
                <a:cs typeface="+mn-lt"/>
              </a:rPr>
              <a:t>and </a:t>
            </a:r>
            <a:r>
              <a:rPr lang="en-GB" sz="1600" b="1">
                <a:ea typeface="+mn-lt"/>
                <a:cs typeface="+mn-lt"/>
              </a:rPr>
              <a:t>sustainable development</a:t>
            </a:r>
            <a:r>
              <a:rPr lang="en-GB" sz="1600">
                <a:ea typeface="+mn-lt"/>
                <a:cs typeface="+mn-lt"/>
              </a:rPr>
              <a:t> is essential because population health is shaped by wider social, economic and environmental factors. Sustainable development (SD) ensures that health improvements are achieved in ways that are equitable, cost-effective and environmentally responsible.</a:t>
            </a:r>
          </a:p>
          <a:p>
            <a:pPr>
              <a:buNone/>
            </a:pPr>
            <a:r>
              <a:rPr lang="en-GB" sz="1600" dirty="0">
                <a:ea typeface="+mn-lt"/>
                <a:cs typeface="+mn-lt"/>
              </a:rPr>
              <a:t>One pressing issue is </a:t>
            </a:r>
            <a:r>
              <a:rPr lang="en-GB" sz="1600" b="1" dirty="0">
                <a:ea typeface="+mn-lt"/>
                <a:cs typeface="+mn-lt"/>
              </a:rPr>
              <a:t>obesity</a:t>
            </a:r>
            <a:r>
              <a:rPr lang="en-GB" sz="1600" dirty="0">
                <a:ea typeface="+mn-lt"/>
                <a:cs typeface="+mn-lt"/>
              </a:rPr>
              <a:t>, which illustrates why prevention and sustainability matter .</a:t>
            </a:r>
            <a:r>
              <a:rPr lang="en-GB" sz="1600" b="1" dirty="0">
                <a:ea typeface="+mn-lt"/>
                <a:cs typeface="+mn-lt"/>
              </a:rPr>
              <a:t>In England, around 29% of adults were obese in 2022, rising to 30% by 2024, with over two-thirds of adults aged 35+  are overweight or obese. Childhood obesity remains high, in 2024 to 25, about 1 in 10 children in Reception (age 4 –5 ) and </a:t>
            </a:r>
            <a:r>
              <a:rPr lang="en-GB" sz="1600" b="1">
                <a:ea typeface="+mn-lt"/>
                <a:cs typeface="+mn-lt"/>
              </a:rPr>
              <a:t>more than 1 in 5 children in Year 6 (age 10-11) were living with obesity.</a:t>
            </a:r>
            <a:r>
              <a:rPr lang="en-GB" sz="1600" dirty="0">
                <a:ea typeface="+mn-lt"/>
                <a:cs typeface="+mn-lt"/>
              </a:rPr>
              <a:t> This is among the highest levels recorded</a:t>
            </a:r>
            <a:r>
              <a:rPr lang="en-GB" sz="1600" b="1" dirty="0">
                <a:ea typeface="+mn-lt"/>
                <a:cs typeface="+mn-lt"/>
              </a:rPr>
              <a:t> particularly in deprived areas, showing widening inequalities (</a:t>
            </a:r>
            <a:r>
              <a:rPr lang="en-GB" sz="1600" dirty="0">
                <a:ea typeface="+mn-lt"/>
                <a:cs typeface="+mn-lt"/>
              </a:rPr>
              <a:t>Office for Health Improvement and Disparities, 2025; House of Commons Library,2025)</a:t>
            </a:r>
            <a:endParaRPr lang="en-GB" sz="1600" dirty="0"/>
          </a:p>
          <a:p>
            <a:pPr>
              <a:buNone/>
            </a:pPr>
            <a:r>
              <a:rPr lang="en-GB" sz="1600">
                <a:ea typeface="+mn-lt"/>
                <a:cs typeface="+mn-lt"/>
              </a:rPr>
              <a:t> Obesity is linked to diabetes, heart disease and reduced wellbeing, but it is also influenced by social determinants such as housing, education, income and access to healthy food. Tackling obesity requires more than medical treatment. It demands integrated policies that promote healthier lifestyles, reduce inequalities and build supportive environments. (NHS England 2023;NICE 2023).</a:t>
            </a:r>
            <a:endParaRPr lang="en-GB" sz="1600"/>
          </a:p>
          <a:p>
            <a:pPr>
              <a:buNone/>
            </a:pPr>
            <a:r>
              <a:rPr lang="en-GB" sz="1600">
                <a:ea typeface="+mn-lt"/>
                <a:cs typeface="+mn-lt"/>
              </a:rPr>
              <a:t>By embedding health and wellbeing into </a:t>
            </a:r>
            <a:r>
              <a:rPr lang="en-GB" sz="1600" b="1">
                <a:ea typeface="+mn-lt"/>
                <a:cs typeface="+mn-lt"/>
              </a:rPr>
              <a:t>social care systems</a:t>
            </a:r>
            <a:r>
              <a:rPr lang="en-GB" sz="1600">
                <a:ea typeface="+mn-lt"/>
                <a:cs typeface="+mn-lt"/>
              </a:rPr>
              <a:t>, the UK aligns with the UN’s </a:t>
            </a:r>
            <a:r>
              <a:rPr lang="en-GB" sz="1600" b="1">
                <a:ea typeface="+mn-lt"/>
                <a:cs typeface="+mn-lt"/>
              </a:rPr>
              <a:t>Sustainable Development Goal 3</a:t>
            </a:r>
            <a:r>
              <a:rPr lang="en-GB" sz="1600">
                <a:ea typeface="+mn-lt"/>
                <a:cs typeface="+mn-lt"/>
              </a:rPr>
              <a:t>: ensuring healthy lives and promoting wellbeing for all. This approach highlights the importance of prevention, community-based care and long-term sustainability in addressing modern health challenges (WHO, 2026). </a:t>
            </a:r>
            <a:endParaRPr lang="en-GB" sz="1600"/>
          </a:p>
          <a:p>
            <a:pPr marL="0" indent="0">
              <a:buNone/>
            </a:pPr>
            <a:endParaRPr lang="en-GB" sz="1400"/>
          </a:p>
        </p:txBody>
      </p:sp>
    </p:spTree>
    <p:extLst>
      <p:ext uri="{BB962C8B-B14F-4D97-AF65-F5344CB8AC3E}">
        <p14:creationId xmlns:p14="http://schemas.microsoft.com/office/powerpoint/2010/main" val="1373748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B13C9C-5B53-4767-27F1-C194DE22E3D7}"/>
              </a:ext>
            </a:extLst>
          </p:cNvPr>
          <p:cNvSpPr>
            <a:spLocks noGrp="1"/>
          </p:cNvSpPr>
          <p:nvPr>
            <p:ph type="title"/>
          </p:nvPr>
        </p:nvSpPr>
        <p:spPr>
          <a:xfrm>
            <a:off x="838200" y="557188"/>
            <a:ext cx="10515600" cy="1133499"/>
          </a:xfrm>
        </p:spPr>
        <p:txBody>
          <a:bodyPr>
            <a:normAutofit/>
          </a:bodyPr>
          <a:lstStyle/>
          <a:p>
            <a:pPr algn="ctr"/>
            <a:r>
              <a:rPr lang="en-GB" sz="5200" b="1" u="sng"/>
              <a:t>Health </a:t>
            </a:r>
          </a:p>
        </p:txBody>
      </p:sp>
      <p:graphicFrame>
        <p:nvGraphicFramePr>
          <p:cNvPr id="5" name="Content Placeholder 2">
            <a:extLst>
              <a:ext uri="{FF2B5EF4-FFF2-40B4-BE49-F238E27FC236}">
                <a16:creationId xmlns:a16="http://schemas.microsoft.com/office/drawing/2014/main" id="{13C0F577-F633-D402-66C7-3B7678DD6ACF}"/>
              </a:ext>
            </a:extLst>
          </p:cNvPr>
          <p:cNvGraphicFramePr>
            <a:graphicFrameLocks noGrp="1"/>
          </p:cNvGraphicFramePr>
          <p:nvPr>
            <p:ph idx="1"/>
            <p:extLst>
              <p:ext uri="{D42A27DB-BD31-4B8C-83A1-F6EECF244321}">
                <p14:modId xmlns:p14="http://schemas.microsoft.com/office/powerpoint/2010/main" val="2670963461"/>
              </p:ext>
            </p:extLst>
          </p:nvPr>
        </p:nvGraphicFramePr>
        <p:xfrm>
          <a:off x="838200" y="1686807"/>
          <a:ext cx="10788769" cy="46832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3628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EBFA4C8-C301-60A7-C96E-E85360F5D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7FEB6-B6B0-032E-F694-3FB3007B4193}"/>
              </a:ext>
            </a:extLst>
          </p:cNvPr>
          <p:cNvSpPr>
            <a:spLocks noGrp="1"/>
          </p:cNvSpPr>
          <p:nvPr>
            <p:ph type="title"/>
          </p:nvPr>
        </p:nvSpPr>
        <p:spPr>
          <a:xfrm>
            <a:off x="14317" y="685"/>
            <a:ext cx="12185540" cy="835117"/>
          </a:xfrm>
        </p:spPr>
        <p:txBody>
          <a:bodyPr anchor="ctr">
            <a:normAutofit/>
          </a:bodyPr>
          <a:lstStyle/>
          <a:p>
            <a:r>
              <a:rPr lang="en-GB" sz="4000"/>
              <a:t>                                               </a:t>
            </a:r>
            <a:r>
              <a:rPr lang="en-GB" sz="4000" b="1" u="sng"/>
              <a:t>  Wellbeing </a:t>
            </a:r>
          </a:p>
        </p:txBody>
      </p:sp>
      <p:sp>
        <p:nvSpPr>
          <p:cNvPr id="3" name="Content Placeholder 2">
            <a:extLst>
              <a:ext uri="{FF2B5EF4-FFF2-40B4-BE49-F238E27FC236}">
                <a16:creationId xmlns:a16="http://schemas.microsoft.com/office/drawing/2014/main" id="{B5AF1BB1-CADA-EC3F-031D-BDA915CB972D}"/>
              </a:ext>
            </a:extLst>
          </p:cNvPr>
          <p:cNvSpPr>
            <a:spLocks noGrp="1"/>
          </p:cNvSpPr>
          <p:nvPr>
            <p:ph idx="1"/>
          </p:nvPr>
        </p:nvSpPr>
        <p:spPr>
          <a:xfrm>
            <a:off x="19457" y="867934"/>
            <a:ext cx="12189149" cy="5993543"/>
          </a:xfrm>
        </p:spPr>
        <p:txBody>
          <a:bodyPr vert="horz" lIns="91440" tIns="45720" rIns="91440" bIns="45720" rtlCol="0" anchor="ctr">
            <a:normAutofit lnSpcReduction="10000"/>
          </a:bodyPr>
          <a:lstStyle/>
          <a:p>
            <a:pPr marL="0" indent="0">
              <a:buNone/>
            </a:pPr>
            <a:r>
              <a:rPr lang="en-GB" sz="1300" dirty="0"/>
              <a:t>Wellbeing is a holistic concept that goes beyond physical health involving mental, emotional, social and at times spiritual dimensions emphasising balance and integration across all aspects of life rather than just focusing on the absence of illness (</a:t>
            </a:r>
            <a:r>
              <a:rPr lang="en-GB" sz="1300" dirty="0">
                <a:ea typeface="+mn-lt"/>
                <a:cs typeface="+mn-lt"/>
              </a:rPr>
              <a:t>BNS Institute, </a:t>
            </a:r>
            <a:r>
              <a:rPr lang="en-GB" sz="1300" dirty="0" err="1">
                <a:ea typeface="+mn-lt"/>
                <a:cs typeface="+mn-lt"/>
              </a:rPr>
              <a:t>n.d</a:t>
            </a:r>
            <a:r>
              <a:rPr lang="en-GB" sz="1300" dirty="0">
                <a:ea typeface="+mn-lt"/>
                <a:cs typeface="+mn-lt"/>
              </a:rPr>
              <a:t>; </a:t>
            </a:r>
            <a:r>
              <a:rPr lang="en-GB" sz="1300" b="1" dirty="0">
                <a:ea typeface="+mn-lt"/>
                <a:cs typeface="+mn-lt"/>
              </a:rPr>
              <a:t>Oxford Review, </a:t>
            </a:r>
            <a:r>
              <a:rPr lang="en-GB" sz="1300" b="1" dirty="0" err="1">
                <a:ea typeface="+mn-lt"/>
                <a:cs typeface="+mn-lt"/>
              </a:rPr>
              <a:t>n.d</a:t>
            </a:r>
            <a:r>
              <a:rPr lang="en-GB" sz="1300" b="1" dirty="0">
                <a:ea typeface="+mn-lt"/>
                <a:cs typeface="+mn-lt"/>
              </a:rPr>
              <a:t>; Care Learning, 2025). </a:t>
            </a:r>
            <a:endParaRPr lang="en-GB" sz="1300" dirty="0"/>
          </a:p>
          <a:p>
            <a:pPr marL="0" indent="0">
              <a:buNone/>
            </a:pPr>
            <a:r>
              <a:rPr lang="en-GB" sz="1300" b="1"/>
              <a:t>Dimensions of wellbeing just like health are </a:t>
            </a:r>
          </a:p>
          <a:p>
            <a:pPr marL="0" indent="0">
              <a:buNone/>
            </a:pPr>
            <a:endParaRPr lang="en-GB" sz="1300" b="1">
              <a:ea typeface="+mn-lt"/>
              <a:cs typeface="+mn-lt"/>
            </a:endParaRPr>
          </a:p>
          <a:p>
            <a:pPr marL="0" indent="0">
              <a:buNone/>
            </a:pPr>
            <a:endParaRPr lang="en-GB" sz="1300" b="1"/>
          </a:p>
          <a:p>
            <a:pPr marL="0" indent="0">
              <a:buNone/>
            </a:pPr>
            <a:endParaRPr lang="en-GB" sz="1300" b="1"/>
          </a:p>
          <a:p>
            <a:pPr marL="0" indent="0">
              <a:buNone/>
            </a:pPr>
            <a:endParaRPr lang="en-GB" sz="1300" b="1"/>
          </a:p>
          <a:p>
            <a:pPr marL="0" indent="0">
              <a:buNone/>
            </a:pPr>
            <a:endParaRPr lang="en-GB" sz="1300" b="1"/>
          </a:p>
          <a:p>
            <a:pPr marL="0" indent="0">
              <a:buNone/>
            </a:pPr>
            <a:endParaRPr lang="en-GB" sz="1300" b="1"/>
          </a:p>
          <a:p>
            <a:pPr marL="0" indent="0">
              <a:buNone/>
            </a:pPr>
            <a:endParaRPr lang="en-GB" sz="1300" b="1"/>
          </a:p>
          <a:p>
            <a:pPr marL="0" indent="0">
              <a:buNone/>
            </a:pPr>
            <a:endParaRPr lang="en-GB" sz="1300" b="1"/>
          </a:p>
          <a:p>
            <a:pPr marL="0" indent="0">
              <a:buNone/>
            </a:pPr>
            <a:endParaRPr lang="en-GB" sz="1300" b="1"/>
          </a:p>
          <a:p>
            <a:pPr marL="0" indent="0">
              <a:buNone/>
            </a:pPr>
            <a:endParaRPr lang="en-GB" sz="1300" b="1"/>
          </a:p>
          <a:p>
            <a:pPr marL="0" indent="0">
              <a:buNone/>
            </a:pPr>
            <a:endParaRPr lang="en-GB" sz="1300" b="1"/>
          </a:p>
          <a:p>
            <a:pPr marL="0" indent="0">
              <a:buNone/>
            </a:pPr>
            <a:endParaRPr lang="en-GB" sz="1300" b="1"/>
          </a:p>
          <a:p>
            <a:pPr marL="0" indent="0">
              <a:buNone/>
            </a:pPr>
            <a:r>
              <a:rPr lang="en-GB" sz="1300" b="1" dirty="0"/>
              <a:t>According to the Department of Health there is a two way relationship between health and wellbeing with health influencing an individuals well being and wellbeing itself influences health (</a:t>
            </a:r>
            <a:r>
              <a:rPr lang="en-GB" sz="1300" dirty="0">
                <a:ea typeface="+mn-lt"/>
                <a:cs typeface="+mn-lt"/>
              </a:rPr>
              <a:t>Department of Health, 2014) . </a:t>
            </a:r>
            <a:endParaRPr lang="en-GB" dirty="0"/>
          </a:p>
          <a:p>
            <a:pPr marL="0" indent="0">
              <a:buNone/>
            </a:pPr>
            <a:r>
              <a:rPr lang="en-GB" sz="1300"/>
              <a:t>The WHO states that wellbeing exists in two dimensions: </a:t>
            </a:r>
          </a:p>
          <a:p>
            <a:pPr marL="0" indent="0">
              <a:buNone/>
            </a:pPr>
            <a:r>
              <a:rPr lang="en-GB" sz="1300" dirty="0"/>
              <a:t> </a:t>
            </a:r>
            <a:r>
              <a:rPr lang="en-GB" sz="1300" b="1" u="sng"/>
              <a:t>Subjective wellbeing </a:t>
            </a:r>
            <a:r>
              <a:rPr lang="en-GB" sz="1300"/>
              <a:t>: how individuals experience their lives, including life satisfaction and psychological functioning. </a:t>
            </a:r>
            <a:endParaRPr lang="en-GB"/>
          </a:p>
          <a:p>
            <a:pPr marL="0" indent="0">
              <a:buNone/>
            </a:pPr>
            <a:r>
              <a:rPr lang="en-GB" sz="1300" b="1" u="sng"/>
              <a:t>Objective wellbeing</a:t>
            </a:r>
            <a:r>
              <a:rPr lang="en-GB" sz="1300"/>
              <a:t> : measurable life circumstances such as health, education, work, housing and social relationships. </a:t>
            </a:r>
          </a:p>
          <a:p>
            <a:pPr marL="0" indent="0">
              <a:buNone/>
            </a:pPr>
            <a:r>
              <a:rPr lang="en-GB" sz="1300" b="1" u="sng" dirty="0"/>
              <a:t>FRAMEWORKS USED IN WELLBEING ;  </a:t>
            </a:r>
            <a:r>
              <a:rPr lang="en-GB" sz="1300" b="1" dirty="0"/>
              <a:t>UK DEPARTMENT OF HEALTH POLICY (2014), WHO Policy Framework and National </a:t>
            </a:r>
            <a:r>
              <a:rPr lang="en-GB" sz="1300" b="1"/>
              <a:t>Wellbeing</a:t>
            </a:r>
            <a:r>
              <a:rPr lang="en-GB" sz="1300" b="1" dirty="0"/>
              <a:t> Framework (2010)</a:t>
            </a:r>
          </a:p>
          <a:p>
            <a:pPr marL="0" indent="0">
              <a:buNone/>
            </a:pPr>
            <a:endParaRPr lang="en-GB" sz="1300" b="1" u="sng"/>
          </a:p>
          <a:p>
            <a:pPr marL="0" indent="0">
              <a:buNone/>
            </a:pPr>
            <a:endParaRPr lang="en-GB" sz="1300"/>
          </a:p>
        </p:txBody>
      </p:sp>
      <p:graphicFrame>
        <p:nvGraphicFramePr>
          <p:cNvPr id="238" name="Diagram 237">
            <a:extLst>
              <a:ext uri="{FF2B5EF4-FFF2-40B4-BE49-F238E27FC236}">
                <a16:creationId xmlns:a16="http://schemas.microsoft.com/office/drawing/2014/main" id="{93956703-673A-C76C-489B-B57269ABBFFA}"/>
              </a:ext>
            </a:extLst>
          </p:cNvPr>
          <p:cNvGraphicFramePr/>
          <p:nvPr>
            <p:extLst>
              <p:ext uri="{D42A27DB-BD31-4B8C-83A1-F6EECF244321}">
                <p14:modId xmlns:p14="http://schemas.microsoft.com/office/powerpoint/2010/main" val="862102486"/>
              </p:ext>
            </p:extLst>
          </p:nvPr>
        </p:nvGraphicFramePr>
        <p:xfrm>
          <a:off x="465827" y="1636348"/>
          <a:ext cx="5248556" cy="1676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72" name="Diagram 1171">
            <a:extLst>
              <a:ext uri="{FF2B5EF4-FFF2-40B4-BE49-F238E27FC236}">
                <a16:creationId xmlns:a16="http://schemas.microsoft.com/office/drawing/2014/main" id="{A529FA0D-2F0C-B06E-65A4-41B2A89E0008}"/>
              </a:ext>
            </a:extLst>
          </p:cNvPr>
          <p:cNvGraphicFramePr/>
          <p:nvPr>
            <p:extLst>
              <p:ext uri="{D42A27DB-BD31-4B8C-83A1-F6EECF244321}">
                <p14:modId xmlns:p14="http://schemas.microsoft.com/office/powerpoint/2010/main" val="3596596422"/>
              </p:ext>
            </p:extLst>
          </p:nvPr>
        </p:nvGraphicFramePr>
        <p:xfrm>
          <a:off x="6311934" y="1549809"/>
          <a:ext cx="5333451" cy="185687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587" name="Diagram 1586">
            <a:extLst>
              <a:ext uri="{FF2B5EF4-FFF2-40B4-BE49-F238E27FC236}">
                <a16:creationId xmlns:a16="http://schemas.microsoft.com/office/drawing/2014/main" id="{1BD6BE0C-9606-75FB-4E3A-4A32727E85B3}"/>
              </a:ext>
            </a:extLst>
          </p:cNvPr>
          <p:cNvGraphicFramePr/>
          <p:nvPr>
            <p:extLst>
              <p:ext uri="{D42A27DB-BD31-4B8C-83A1-F6EECF244321}">
                <p14:modId xmlns:p14="http://schemas.microsoft.com/office/powerpoint/2010/main" val="607466908"/>
              </p:ext>
            </p:extLst>
          </p:nvPr>
        </p:nvGraphicFramePr>
        <p:xfrm>
          <a:off x="3040743" y="3436257"/>
          <a:ext cx="5246915" cy="122645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699868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06E27-D567-4FBE-A883-709C2F0CC7F4}"/>
              </a:ext>
            </a:extLst>
          </p:cNvPr>
          <p:cNvSpPr>
            <a:spLocks noGrp="1"/>
          </p:cNvSpPr>
          <p:nvPr>
            <p:ph type="title"/>
          </p:nvPr>
        </p:nvSpPr>
        <p:spPr>
          <a:xfrm>
            <a:off x="4283" y="-5980"/>
            <a:ext cx="8081428" cy="1026114"/>
          </a:xfrm>
        </p:spPr>
        <p:txBody>
          <a:bodyPr anchor="b">
            <a:normAutofit fontScale="90000"/>
          </a:bodyPr>
          <a:lstStyle/>
          <a:p>
            <a:r>
              <a:rPr lang="en-GB" sz="4000"/>
              <a:t>                    Sustainable Development Goals </a:t>
            </a:r>
          </a:p>
        </p:txBody>
      </p:sp>
      <p:sp>
        <p:nvSpPr>
          <p:cNvPr id="15" name="Content Placeholder 2">
            <a:extLst>
              <a:ext uri="{FF2B5EF4-FFF2-40B4-BE49-F238E27FC236}">
                <a16:creationId xmlns:a16="http://schemas.microsoft.com/office/drawing/2014/main" id="{461FB15F-3680-EA74-C2E7-6C76B52DEF38}"/>
              </a:ext>
            </a:extLst>
          </p:cNvPr>
          <p:cNvSpPr>
            <a:spLocks noGrp="1"/>
          </p:cNvSpPr>
          <p:nvPr>
            <p:ph idx="1"/>
          </p:nvPr>
        </p:nvSpPr>
        <p:spPr>
          <a:xfrm>
            <a:off x="208752" y="1070581"/>
            <a:ext cx="6694044" cy="5770281"/>
          </a:xfrm>
        </p:spPr>
        <p:txBody>
          <a:bodyPr vert="horz" lIns="91440" tIns="45720" rIns="91440" bIns="45720" rtlCol="0" anchor="t">
            <a:normAutofit/>
          </a:bodyPr>
          <a:lstStyle/>
          <a:p>
            <a:pPr marL="0" indent="0">
              <a:buNone/>
            </a:pPr>
            <a:r>
              <a:rPr lang="en-GB" sz="1600" dirty="0"/>
              <a:t>The </a:t>
            </a:r>
            <a:r>
              <a:rPr lang="en-GB" sz="1600" dirty="0" err="1"/>
              <a:t>Burndtland</a:t>
            </a:r>
            <a:r>
              <a:rPr lang="en-GB" sz="1600" dirty="0"/>
              <a:t> </a:t>
            </a:r>
            <a:r>
              <a:rPr lang="en-GB" sz="1600" dirty="0" err="1"/>
              <a:t>Commision</a:t>
            </a:r>
            <a:r>
              <a:rPr lang="en-GB" sz="1600" dirty="0"/>
              <a:t> of the United Nations defined sustainable development </a:t>
            </a:r>
            <a:r>
              <a:rPr lang="en-GB" sz="1600" dirty="0">
                <a:ea typeface="+mn-lt"/>
                <a:cs typeface="+mn-lt"/>
              </a:rPr>
              <a:t>as ''meeting the needs of the present without compromising the ability of future generations to meet their own needs.'' (United Nations, n.d.). </a:t>
            </a:r>
          </a:p>
          <a:p>
            <a:pPr marL="0" indent="0">
              <a:buNone/>
            </a:pPr>
            <a:r>
              <a:rPr lang="en-GB" sz="1600">
                <a:ea typeface="+mn-lt"/>
                <a:cs typeface="+mn-lt"/>
              </a:rPr>
              <a:t>Three Main pillars: Environmental Protection, Social equity and economic growth (United Nations, n.d.).</a:t>
            </a:r>
            <a:r>
              <a:rPr lang="en-GB" sz="1600" dirty="0">
                <a:ea typeface="+mn-lt"/>
                <a:cs typeface="+mn-lt"/>
              </a:rPr>
              <a:t> </a:t>
            </a:r>
          </a:p>
          <a:p>
            <a:pPr marL="0" indent="0">
              <a:buNone/>
            </a:pPr>
            <a:r>
              <a:rPr lang="en-GB" sz="2000" b="1">
                <a:ea typeface="+mn-lt"/>
                <a:cs typeface="+mn-lt"/>
              </a:rPr>
              <a:t>17 goals for the people and the planet </a:t>
            </a:r>
            <a:endParaRPr lang="en-GB" sz="2000">
              <a:ea typeface="+mn-lt"/>
              <a:cs typeface="+mn-lt"/>
            </a:endParaRPr>
          </a:p>
          <a:p>
            <a:pPr marL="0" indent="0">
              <a:buNone/>
            </a:pPr>
            <a:r>
              <a:rPr lang="en-GB" sz="2000" b="1">
                <a:ea typeface="+mn-lt"/>
                <a:cs typeface="+mn-lt"/>
              </a:rPr>
              <a:t>UNs 2030 agenda for sustainable development that was adopted in 2015 with a vision through 17 sustainable development goals. </a:t>
            </a:r>
          </a:p>
          <a:p>
            <a:pPr marL="0" indent="0">
              <a:buNone/>
            </a:pPr>
            <a:r>
              <a:rPr lang="en-GB" sz="2000" b="1">
                <a:ea typeface="+mn-lt"/>
                <a:cs typeface="+mn-lt"/>
              </a:rPr>
              <a:t>Key Aims </a:t>
            </a:r>
          </a:p>
          <a:p>
            <a:pPr marL="0" indent="0">
              <a:buNone/>
            </a:pPr>
            <a:endParaRPr lang="en-GB" sz="1600" b="1">
              <a:ea typeface="+mn-lt"/>
              <a:cs typeface="+mn-lt"/>
            </a:endParaRPr>
          </a:p>
          <a:p>
            <a:pPr marL="0" indent="0">
              <a:buNone/>
            </a:pPr>
            <a:endParaRPr lang="en-GB" sz="1600">
              <a:ea typeface="+mn-lt"/>
              <a:cs typeface="+mn-lt"/>
            </a:endParaRPr>
          </a:p>
          <a:p>
            <a:pPr marL="0" indent="0">
              <a:buNone/>
            </a:pPr>
            <a:r>
              <a:rPr lang="en-GB" sz="1600" dirty="0">
                <a:ea typeface="+mn-lt"/>
                <a:cs typeface="+mn-lt"/>
              </a:rPr>
              <a:t>WHO emphasising that sustainable development policies must protect health as a core priority. For example tackling air pollution and </a:t>
            </a:r>
            <a:r>
              <a:rPr lang="en-GB" sz="1600" b="1" dirty="0"/>
              <a:t>investments</a:t>
            </a:r>
            <a:r>
              <a:rPr lang="en-GB" sz="1600" dirty="0">
                <a:ea typeface="+mn-lt"/>
                <a:cs typeface="+mn-lt"/>
              </a:rPr>
              <a:t> in clean transports reduce multiple health risks. </a:t>
            </a:r>
          </a:p>
          <a:p>
            <a:pPr marL="0" indent="0">
              <a:buNone/>
            </a:pPr>
            <a:r>
              <a:rPr lang="en-GB" sz="1600">
                <a:ea typeface="+mn-lt"/>
                <a:cs typeface="+mn-lt"/>
              </a:rPr>
              <a:t> S</a:t>
            </a:r>
            <a:r>
              <a:rPr lang="en-GB" sz="1600" b="1">
                <a:ea typeface="+mn-lt"/>
                <a:cs typeface="+mn-lt"/>
              </a:rPr>
              <a:t>DG 3: Good Health and Wellbeing</a:t>
            </a:r>
            <a:r>
              <a:rPr lang="en-GB" sz="1600">
                <a:ea typeface="+mn-lt"/>
                <a:cs typeface="+mn-lt"/>
              </a:rPr>
              <a:t> aims to ensure healthy lives and promote wellbeing for all ages. </a:t>
            </a:r>
            <a:endParaRPr lang="en-GB" sz="1600"/>
          </a:p>
        </p:txBody>
      </p:sp>
      <p:sp>
        <p:nvSpPr>
          <p:cNvPr id="43" name="Rectangle 4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hy The UN Sustainable Development Goals Really Are A Very Big Deal ...">
            <a:extLst>
              <a:ext uri="{FF2B5EF4-FFF2-40B4-BE49-F238E27FC236}">
                <a16:creationId xmlns:a16="http://schemas.microsoft.com/office/drawing/2014/main" id="{AA2AE48B-0405-9BF4-D7F2-850AD5D5B3E3}"/>
              </a:ext>
            </a:extLst>
          </p:cNvPr>
          <p:cNvPicPr>
            <a:picLocks noChangeAspect="1"/>
          </p:cNvPicPr>
          <p:nvPr/>
        </p:nvPicPr>
        <p:blipFill>
          <a:blip r:embed="rId2"/>
          <a:stretch>
            <a:fillRect/>
          </a:stretch>
        </p:blipFill>
        <p:spPr>
          <a:xfrm>
            <a:off x="7337224" y="992962"/>
            <a:ext cx="4620472" cy="3648481"/>
          </a:xfrm>
          <a:prstGeom prst="rect">
            <a:avLst/>
          </a:prstGeom>
        </p:spPr>
      </p:pic>
      <p:graphicFrame>
        <p:nvGraphicFramePr>
          <p:cNvPr id="4" name="Diagram 3">
            <a:extLst>
              <a:ext uri="{FF2B5EF4-FFF2-40B4-BE49-F238E27FC236}">
                <a16:creationId xmlns:a16="http://schemas.microsoft.com/office/drawing/2014/main" id="{DBC48D20-9708-2966-D903-0FC12A0A880C}"/>
              </a:ext>
            </a:extLst>
          </p:cNvPr>
          <p:cNvGraphicFramePr/>
          <p:nvPr>
            <p:extLst>
              <p:ext uri="{D42A27DB-BD31-4B8C-83A1-F6EECF244321}">
                <p14:modId xmlns:p14="http://schemas.microsoft.com/office/powerpoint/2010/main" val="564085707"/>
              </p:ext>
            </p:extLst>
          </p:nvPr>
        </p:nvGraphicFramePr>
        <p:xfrm>
          <a:off x="1959430" y="3675742"/>
          <a:ext cx="5609771" cy="1712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7" name="TextBox 56">
            <a:extLst>
              <a:ext uri="{FF2B5EF4-FFF2-40B4-BE49-F238E27FC236}">
                <a16:creationId xmlns:a16="http://schemas.microsoft.com/office/drawing/2014/main" id="{17C7F6DF-BDB2-6785-E783-62ED495A71DD}"/>
              </a:ext>
            </a:extLst>
          </p:cNvPr>
          <p:cNvSpPr txBox="1"/>
          <p:nvPr/>
        </p:nvSpPr>
        <p:spPr>
          <a:xfrm>
            <a:off x="8078235" y="4861250"/>
            <a:ext cx="3308221"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solidFill>
                  <a:schemeClr val="tx1">
                    <a:lumMod val="85000"/>
                    <a:lumOff val="15000"/>
                  </a:schemeClr>
                </a:solidFill>
                <a:latin typeface="Arial"/>
                <a:cs typeface="Arial"/>
              </a:rPr>
              <a:t>Tackling air pollution can prevent 7 million premature deaths annually </a:t>
            </a:r>
          </a:p>
          <a:p>
            <a:pPr marL="285750" indent="-285750">
              <a:buFont typeface="Arial"/>
              <a:buChar char="•"/>
            </a:pPr>
            <a:r>
              <a:rPr lang="en-GB" sz="1400">
                <a:solidFill>
                  <a:schemeClr val="tx1">
                    <a:lumMod val="85000"/>
                    <a:lumOff val="15000"/>
                  </a:schemeClr>
                </a:solidFill>
                <a:highlight>
                  <a:srgbClr val="FFFFFF"/>
                </a:highlight>
                <a:latin typeface="Arial"/>
                <a:ea typeface="Noto Sans"/>
                <a:cs typeface="Arial"/>
              </a:rPr>
              <a:t>Transport policies and investments that favour clean public transport, along with walking and cycling can reduce 1.25 deaths annually </a:t>
            </a:r>
            <a:endParaRPr lang="en-GB" sz="1400">
              <a:solidFill>
                <a:schemeClr val="tx1">
                  <a:lumMod val="85000"/>
                  <a:lumOff val="15000"/>
                </a:schemeClr>
              </a:solidFill>
              <a:latin typeface="Arial"/>
              <a:cs typeface="Arial"/>
            </a:endParaRPr>
          </a:p>
          <a:p>
            <a:pPr marL="285750" indent="-285750">
              <a:buFont typeface="Arial"/>
              <a:buChar char="•"/>
            </a:pPr>
            <a:endParaRPr lang="en-GB" b="1"/>
          </a:p>
          <a:p>
            <a:pPr marL="285750" indent="-285750">
              <a:buFont typeface="Arial"/>
              <a:buChar char="•"/>
            </a:pPr>
            <a:endParaRPr lang="en-GB" b="1"/>
          </a:p>
          <a:p>
            <a:pPr marL="285750" indent="-285750">
              <a:buFont typeface="Arial"/>
              <a:buChar char="•"/>
            </a:pPr>
            <a:endParaRPr lang="en-GB" b="1"/>
          </a:p>
          <a:p>
            <a:endParaRPr lang="en-GB"/>
          </a:p>
        </p:txBody>
      </p:sp>
    </p:spTree>
    <p:extLst>
      <p:ext uri="{BB962C8B-B14F-4D97-AF65-F5344CB8AC3E}">
        <p14:creationId xmlns:p14="http://schemas.microsoft.com/office/powerpoint/2010/main" val="3395976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5AEE3-C20D-975F-6D7F-D4EF1CF293DB}"/>
              </a:ext>
            </a:extLst>
          </p:cNvPr>
          <p:cNvSpPr>
            <a:spLocks noGrp="1"/>
          </p:cNvSpPr>
          <p:nvPr>
            <p:ph type="title"/>
          </p:nvPr>
        </p:nvSpPr>
        <p:spPr>
          <a:xfrm>
            <a:off x="4706257" y="-12247"/>
            <a:ext cx="2431144" cy="817565"/>
          </a:xfrm>
        </p:spPr>
        <p:txBody>
          <a:bodyPr/>
          <a:lstStyle/>
          <a:p>
            <a:r>
              <a:rPr lang="en-GB" b="1" u="sng"/>
              <a:t>Theories </a:t>
            </a:r>
          </a:p>
        </p:txBody>
      </p:sp>
      <p:graphicFrame>
        <p:nvGraphicFramePr>
          <p:cNvPr id="4" name="Content Placeholder 3">
            <a:extLst>
              <a:ext uri="{FF2B5EF4-FFF2-40B4-BE49-F238E27FC236}">
                <a16:creationId xmlns:a16="http://schemas.microsoft.com/office/drawing/2014/main" id="{120D594F-216F-6FAF-E8AD-5C8A371A83F2}"/>
              </a:ext>
            </a:extLst>
          </p:cNvPr>
          <p:cNvGraphicFramePr>
            <a:graphicFrameLocks noGrp="1"/>
          </p:cNvGraphicFramePr>
          <p:nvPr>
            <p:ph idx="1"/>
            <p:extLst>
              <p:ext uri="{D42A27DB-BD31-4B8C-83A1-F6EECF244321}">
                <p14:modId xmlns:p14="http://schemas.microsoft.com/office/powerpoint/2010/main" val="3245789781"/>
              </p:ext>
            </p:extLst>
          </p:nvPr>
        </p:nvGraphicFramePr>
        <p:xfrm>
          <a:off x="228600" y="809626"/>
          <a:ext cx="11916227" cy="6064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3471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B67D5CE-3498-E7CC-7DCF-CE6B99A39963}"/>
              </a:ext>
            </a:extLst>
          </p:cNvPr>
          <p:cNvSpPr>
            <a:spLocks noGrp="1"/>
          </p:cNvSpPr>
          <p:nvPr>
            <p:ph type="title"/>
          </p:nvPr>
        </p:nvSpPr>
        <p:spPr>
          <a:xfrm>
            <a:off x="389916" y="444464"/>
            <a:ext cx="3420305" cy="1906317"/>
          </a:xfrm>
        </p:spPr>
        <p:txBody>
          <a:bodyPr>
            <a:normAutofit/>
          </a:bodyPr>
          <a:lstStyle/>
          <a:p>
            <a:pPr algn="ctr"/>
            <a:r>
              <a:rPr lang="en-GB" sz="2800"/>
              <a:t>SDG-3 </a:t>
            </a:r>
          </a:p>
        </p:txBody>
      </p:sp>
      <p:pic>
        <p:nvPicPr>
          <p:cNvPr id="4" name="Picture 3" descr="SDG-3 - United Nations Sustainable Development">
            <a:extLst>
              <a:ext uri="{FF2B5EF4-FFF2-40B4-BE49-F238E27FC236}">
                <a16:creationId xmlns:a16="http://schemas.microsoft.com/office/drawing/2014/main" id="{13D7F879-39BB-9BDB-F9C0-FAD3B2EA8F46}"/>
              </a:ext>
            </a:extLst>
          </p:cNvPr>
          <p:cNvPicPr>
            <a:picLocks noChangeAspect="1"/>
          </p:cNvPicPr>
          <p:nvPr/>
        </p:nvPicPr>
        <p:blipFill>
          <a:blip r:embed="rId2"/>
          <a:srcRect r="3" b="4421"/>
          <a:stretch>
            <a:fillRect/>
          </a:stretch>
        </p:blipFill>
        <p:spPr>
          <a:xfrm>
            <a:off x="20" y="2768743"/>
            <a:ext cx="4278264" cy="4089258"/>
          </a:xfrm>
          <a:prstGeom prst="rect">
            <a:avLst/>
          </a:prstGeom>
        </p:spPr>
      </p:pic>
      <p:sp>
        <p:nvSpPr>
          <p:cNvPr id="35" name="Rectangle 34">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22BA067E-2D41-F8E3-A4B0-085C9081476E}"/>
              </a:ext>
            </a:extLst>
          </p:cNvPr>
          <p:cNvSpPr>
            <a:spLocks noGrp="1"/>
          </p:cNvSpPr>
          <p:nvPr>
            <p:ph idx="1"/>
          </p:nvPr>
        </p:nvSpPr>
        <p:spPr>
          <a:xfrm>
            <a:off x="5184904" y="1099869"/>
            <a:ext cx="6653246" cy="5489571"/>
          </a:xfrm>
        </p:spPr>
        <p:txBody>
          <a:bodyPr vert="horz" lIns="91440" tIns="45720" rIns="91440" bIns="45720" rtlCol="0" anchor="ctr">
            <a:noAutofit/>
          </a:bodyPr>
          <a:lstStyle/>
          <a:p>
            <a:pPr marL="0" indent="0">
              <a:buNone/>
            </a:pPr>
            <a:r>
              <a:rPr lang="en-GB" sz="1200" b="1" u="sng"/>
              <a:t>Goal 3: Ensuring healthy lives and promoting wellbeing for all at all stages</a:t>
            </a:r>
            <a:r>
              <a:rPr lang="en-GB" sz="1200"/>
              <a:t>. </a:t>
            </a:r>
          </a:p>
          <a:p>
            <a:pPr marL="0" indent="0">
              <a:buNone/>
            </a:pPr>
            <a:r>
              <a:rPr lang="en-GB" sz="1200" dirty="0"/>
              <a:t>According to the NHS policy, stated in the 10 year health plan, health and wellbeing are linked to prevention rather than just treatment. This approach supports sustainability by reducing long term healthcare costs and improving quality of life </a:t>
            </a:r>
            <a:r>
              <a:rPr lang="en-GB" sz="1200" dirty="0">
                <a:ea typeface="+mn-lt"/>
                <a:cs typeface="+mn-lt"/>
              </a:rPr>
              <a:t>(Department of Health and Social Care, 2025).</a:t>
            </a:r>
          </a:p>
          <a:p>
            <a:pPr marL="0" indent="0">
              <a:buNone/>
            </a:pPr>
            <a:r>
              <a:rPr lang="en-GB" sz="1200"/>
              <a:t>According to the NHS long term plan prevention is prioritised to reduce demand on hospitals and improve population health. This includes lifestyle related illnesses such as diabetes and smoking related illnesses  (UK Government, 2023). </a:t>
            </a:r>
          </a:p>
          <a:p>
            <a:pPr marL="0" indent="0">
              <a:buNone/>
            </a:pPr>
            <a:r>
              <a:rPr lang="en-GB" sz="1200">
                <a:ea typeface="+mn-lt"/>
                <a:cs typeface="+mn-lt"/>
              </a:rPr>
              <a:t>Integration of Health, wellbeing and sustainability </a:t>
            </a:r>
          </a:p>
          <a:p>
            <a:pPr marL="0" indent="0">
              <a:buNone/>
            </a:pPr>
            <a:r>
              <a:rPr lang="en-GB" sz="1200">
                <a:ea typeface="+mn-lt"/>
                <a:cs typeface="+mn-lt"/>
              </a:rPr>
              <a:t>Prevention Programmes </a:t>
            </a:r>
            <a:endParaRPr lang="en-GB" sz="1200" b="1" u="sng">
              <a:ea typeface="+mn-lt"/>
              <a:cs typeface="+mn-lt"/>
            </a:endParaRPr>
          </a:p>
          <a:p>
            <a:pPr marL="0" indent="0">
              <a:buNone/>
            </a:pPr>
            <a:r>
              <a:rPr lang="en-GB" sz="1200" b="1" u="sng">
                <a:ea typeface="+mn-lt"/>
                <a:cs typeface="+mn-lt"/>
              </a:rPr>
              <a:t>NHS Diabetes Prevention Programme (DPP)  (NHS England. n.d.). </a:t>
            </a:r>
            <a:endParaRPr lang="en-GB" sz="1200" b="1" u="sng"/>
          </a:p>
          <a:p>
            <a:pPr marL="0" indent="0">
              <a:buNone/>
            </a:pPr>
            <a:r>
              <a:rPr lang="en-GB" sz="1200">
                <a:ea typeface="+mn-lt"/>
                <a:cs typeface="+mn-lt"/>
              </a:rPr>
              <a:t>Reduces risks by over one third and has already supported one million people in England (NHS England, 2025). </a:t>
            </a:r>
          </a:p>
          <a:p>
            <a:pPr marL="0" indent="0">
              <a:buNone/>
            </a:pPr>
            <a:r>
              <a:rPr lang="en-GB" sz="1200" b="1" u="sng">
                <a:ea typeface="+mn-lt"/>
                <a:cs typeface="+mn-lt"/>
              </a:rPr>
              <a:t>Smoking cessation services:</a:t>
            </a:r>
            <a:endParaRPr lang="en-GB" sz="1200" b="1" u="sng"/>
          </a:p>
          <a:p>
            <a:pPr marL="0" indent="0">
              <a:buNone/>
            </a:pPr>
            <a:r>
              <a:rPr lang="en-GB" sz="1200"/>
              <a:t>64,000 people die every year in England from smoking (NHS England, n.d.) . </a:t>
            </a:r>
          </a:p>
          <a:p>
            <a:pPr marL="0" indent="0">
              <a:buNone/>
            </a:pPr>
            <a:r>
              <a:rPr lang="en-GB" sz="1200"/>
              <a:t>One to one or group therapy with NHS Digital reporting 238.000 quits were attempted and more than half have successfully quitted (NHS Digital, 2025)</a:t>
            </a:r>
          </a:p>
          <a:p>
            <a:pPr marL="0" indent="0">
              <a:buNone/>
            </a:pPr>
            <a:r>
              <a:rPr lang="en-GB" sz="1200" b="1" u="sng">
                <a:ea typeface="+mn-lt"/>
                <a:cs typeface="+mn-lt"/>
              </a:rPr>
              <a:t>Holistic wellbeing approaches </a:t>
            </a:r>
          </a:p>
          <a:p>
            <a:pPr marL="0" indent="0">
              <a:buNone/>
            </a:pPr>
            <a:r>
              <a:rPr lang="en-GB" sz="1200" dirty="0">
                <a:ea typeface="+mn-lt"/>
                <a:cs typeface="+mn-lt"/>
              </a:rPr>
              <a:t>Social Prescribing known as patients being referred to link workers to access different services such as exercise groups, mental health support or volunterring, In 2023/2024 NHS England made 900,000 </a:t>
            </a:r>
            <a:r>
              <a:rPr lang="en-GB" sz="1200">
                <a:ea typeface="+mn-lt"/>
                <a:cs typeface="+mn-lt"/>
              </a:rPr>
              <a:t>referrals</a:t>
            </a:r>
            <a:r>
              <a:rPr lang="en-GB" sz="1200" dirty="0">
                <a:ea typeface="+mn-lt"/>
                <a:cs typeface="+mn-lt"/>
              </a:rPr>
              <a:t> (NHS England, n.d.). </a:t>
            </a:r>
            <a:endParaRPr lang="en-GB" sz="1200" dirty="0"/>
          </a:p>
          <a:p>
            <a:pPr marL="0" indent="0">
              <a:buNone/>
            </a:pPr>
            <a:r>
              <a:rPr lang="en-GB" sz="1200" b="1" u="sng">
                <a:ea typeface="+mn-lt"/>
                <a:cs typeface="+mn-lt"/>
              </a:rPr>
              <a:t>Community based care</a:t>
            </a:r>
            <a:r>
              <a:rPr lang="en-GB" sz="1200" b="1" dirty="0">
                <a:ea typeface="+mn-lt"/>
                <a:cs typeface="+mn-lt"/>
              </a:rPr>
              <a:t> </a:t>
            </a:r>
          </a:p>
          <a:p>
            <a:pPr marL="0" indent="0">
              <a:buNone/>
            </a:pPr>
            <a:r>
              <a:rPr lang="en-GB" sz="1200" dirty="0">
                <a:ea typeface="+mn-lt"/>
                <a:cs typeface="+mn-lt"/>
              </a:rPr>
              <a:t>Neighbourhood hubs delivering  integrated care from multi-disciplinary teams </a:t>
            </a:r>
            <a:r>
              <a:rPr lang="en-GB" sz="1200" dirty="0" err="1">
                <a:ea typeface="+mn-lt"/>
                <a:cs typeface="+mn-lt"/>
              </a:rPr>
              <a:t>eg.</a:t>
            </a:r>
            <a:r>
              <a:rPr lang="en-GB" sz="1200" dirty="0">
                <a:ea typeface="+mn-lt"/>
                <a:cs typeface="+mn-lt"/>
              </a:rPr>
              <a:t> Washwood heath centre in Birmingham (NHS, 2025). </a:t>
            </a:r>
          </a:p>
          <a:p>
            <a:pPr marL="0" indent="0">
              <a:buNone/>
            </a:pPr>
            <a:endParaRPr lang="en-GB" sz="1100">
              <a:ea typeface="+mn-lt"/>
              <a:cs typeface="+mn-lt"/>
            </a:endParaRPr>
          </a:p>
          <a:p>
            <a:pPr marL="0" indent="0">
              <a:buNone/>
            </a:pPr>
            <a:endParaRPr lang="en-GB" sz="1100">
              <a:ea typeface="+mn-lt"/>
              <a:cs typeface="+mn-lt"/>
            </a:endParaRPr>
          </a:p>
          <a:p>
            <a:pPr marL="0" indent="0">
              <a:buNone/>
            </a:pPr>
            <a:endParaRPr lang="en-GB" sz="1100">
              <a:ea typeface="+mn-lt"/>
              <a:cs typeface="+mn-lt"/>
            </a:endParaRPr>
          </a:p>
        </p:txBody>
      </p:sp>
      <p:sp>
        <p:nvSpPr>
          <p:cNvPr id="37" name="Rectangle 36">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446225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DE898C-C8D6-F697-8B02-786DEBC05D0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Policy and Governance </a:t>
            </a:r>
          </a:p>
        </p:txBody>
      </p:sp>
      <p:sp>
        <p:nvSpPr>
          <p:cNvPr id="3" name="Content Placeholder 2">
            <a:extLst>
              <a:ext uri="{FF2B5EF4-FFF2-40B4-BE49-F238E27FC236}">
                <a16:creationId xmlns:a16="http://schemas.microsoft.com/office/drawing/2014/main" id="{0C3ED2D2-C078-6F5A-DFC3-C336F3171426}"/>
              </a:ext>
            </a:extLst>
          </p:cNvPr>
          <p:cNvSpPr>
            <a:spLocks noGrp="1"/>
          </p:cNvSpPr>
          <p:nvPr>
            <p:ph idx="1"/>
          </p:nvPr>
        </p:nvSpPr>
        <p:spPr>
          <a:xfrm>
            <a:off x="14514" y="4197796"/>
            <a:ext cx="12169686" cy="1803759"/>
          </a:xfrm>
        </p:spPr>
        <p:txBody>
          <a:bodyPr vert="horz" lIns="91440" tIns="45720" rIns="91440" bIns="45720" rtlCol="0" anchor="ctr">
            <a:noAutofit/>
          </a:bodyPr>
          <a:lstStyle/>
          <a:p>
            <a:pPr marL="0" indent="0">
              <a:buNone/>
            </a:pPr>
            <a:r>
              <a:rPr lang="en-GB" sz="1200" b="1"/>
              <a:t>International Frameworks: </a:t>
            </a:r>
          </a:p>
          <a:p>
            <a:pPr marL="0" indent="0">
              <a:buNone/>
            </a:pPr>
            <a:r>
              <a:rPr lang="en-GB" sz="1200"/>
              <a:t>-WHO Health in all policies framework as an approach that systematically integrates health into decision making across all sectors, aiming to improve population wellbeing and fairness. WHO health in all policies emphasises that health outcomes are shaped by the wider social determines, encouraging different sectors to work together. </a:t>
            </a:r>
          </a:p>
          <a:p>
            <a:pPr marL="0" indent="0">
              <a:buNone/>
            </a:pPr>
            <a:r>
              <a:rPr lang="en-GB" sz="1200"/>
              <a:t>-Sustainable development goals </a:t>
            </a:r>
          </a:p>
          <a:p>
            <a:pPr marL="0" indent="0">
              <a:buNone/>
            </a:pPr>
            <a:r>
              <a:rPr lang="en-GB" sz="1200" b="1"/>
              <a:t>UK adoption of WHO health in Policies </a:t>
            </a:r>
          </a:p>
          <a:p>
            <a:pPr marL="0" indent="0">
              <a:buNone/>
            </a:pPr>
            <a:r>
              <a:rPr lang="en-GB" sz="1200"/>
              <a:t>Health Impact assessments (HIA)are highlighted as essential tools for embedding health equity across government policy </a:t>
            </a:r>
            <a:r>
              <a:rPr lang="en-GB" sz="1200">
                <a:ea typeface="+mn-lt"/>
                <a:cs typeface="+mn-lt"/>
              </a:rPr>
              <a:t>(Lynch </a:t>
            </a:r>
            <a:r>
              <a:rPr lang="en-GB" sz="1200" i="1">
                <a:ea typeface="+mn-lt"/>
                <a:cs typeface="+mn-lt"/>
              </a:rPr>
              <a:t>et al.</a:t>
            </a:r>
            <a:r>
              <a:rPr lang="en-GB" sz="1200">
                <a:ea typeface="+mn-lt"/>
                <a:cs typeface="+mn-lt"/>
              </a:rPr>
              <a:t>, 2024). </a:t>
            </a:r>
            <a:endParaRPr lang="en-GB" sz="1200"/>
          </a:p>
          <a:p>
            <a:pPr marL="0" indent="0">
              <a:buNone/>
            </a:pPr>
            <a:r>
              <a:rPr lang="en-GB" sz="1200" dirty="0"/>
              <a:t>West Midlands Combined Authority's </a:t>
            </a:r>
            <a:r>
              <a:rPr lang="en-GB" sz="1200" dirty="0" err="1"/>
              <a:t>HiAP</a:t>
            </a:r>
            <a:r>
              <a:rPr lang="en-GB" sz="1200" dirty="0"/>
              <a:t> tool kit used by local councils or regional authorities to evaluate and integrate health into decisions about housing, education and employment (McGee, S, 2025). </a:t>
            </a:r>
          </a:p>
          <a:p>
            <a:pPr marL="0" indent="0">
              <a:buNone/>
            </a:pPr>
            <a:r>
              <a:rPr lang="en-GB" sz="1200" b="1"/>
              <a:t>National Policy Frameworks </a:t>
            </a:r>
          </a:p>
          <a:p>
            <a:pPr marL="285750" indent="-285750"/>
            <a:r>
              <a:rPr lang="en-GB" sz="1200"/>
              <a:t> NHS Long Term Plan (2019)- Mainly focuses on prevention (smoking, obesity, air pollution), reduces health inequalities and expanding integrated care systems. It emphasises the importance of community-based care, personalised services and digital transformation.</a:t>
            </a:r>
          </a:p>
          <a:p>
            <a:pPr marL="285750" indent="-285750"/>
            <a:r>
              <a:rPr lang="en-GB" sz="1200" dirty="0">
                <a:ea typeface="+mn-lt"/>
                <a:cs typeface="+mn-lt"/>
              </a:rPr>
              <a:t>The Health and Social Care Act (2012)- restructured  the NHS by abolishing Primary Care Trusts and replacing them with clinician-led Clinical Commissioning Groups (CCGs), which lead the responsibility for commissioning the majority of NHS services. The Act also established NHS England as a central body to oversee commissioning and introduced reforms designed to embed accountability and local autonomy within the health system.</a:t>
            </a:r>
            <a:endParaRPr lang="en-GB" sz="1200" dirty="0"/>
          </a:p>
          <a:p>
            <a:pPr marL="285750" indent="-285750"/>
            <a:r>
              <a:rPr lang="en-GB" sz="1200"/>
              <a:t>The Health care Act (2022)- </a:t>
            </a:r>
            <a:r>
              <a:rPr lang="en-GB" sz="1200">
                <a:ea typeface="+mn-lt"/>
                <a:cs typeface="+mn-lt"/>
              </a:rPr>
              <a:t>The Health and Care Act (2022) made Integrated Care Systems (ICSs) legally recognised and combined NHS England and NHS Improvement. These changes aimed to bring services together, reduce duplication and support the goals of the NHS Long Term Plan.</a:t>
            </a:r>
            <a:endParaRPr lang="en-GB" sz="1200"/>
          </a:p>
          <a:p>
            <a:pPr marL="285750" indent="-285750"/>
            <a:r>
              <a:rPr lang="en-GB" sz="1200" dirty="0"/>
              <a:t>The Health Bill (2026)- </a:t>
            </a:r>
            <a:r>
              <a:rPr lang="en-GB" sz="1200" dirty="0">
                <a:ea typeface="+mn-lt"/>
                <a:cs typeface="+mn-lt"/>
              </a:rPr>
              <a:t>UK legislation (introduced May 2026) that abolishes NHS England, transfers its functions to the Department of Health and Social Care (DHSC) and Integrated Care Boards (ICBs), and creates a single patient record to improve joined‑up care. It is part of the government’s 10‑Year Health Plan for England and aims to modernise </a:t>
            </a:r>
            <a:r>
              <a:rPr lang="en-GB" sz="1200">
                <a:ea typeface="+mn-lt"/>
                <a:cs typeface="+mn-lt"/>
              </a:rPr>
              <a:t>the NHS by strengthening accountability and empowering local organisations.</a:t>
            </a:r>
            <a:endParaRPr lang="en-GB" sz="1200"/>
          </a:p>
          <a:p>
            <a:pPr marL="285750" indent="-285750"/>
            <a:r>
              <a:rPr lang="en-GB" sz="1200"/>
              <a:t>Build Back better plan - </a:t>
            </a:r>
            <a:r>
              <a:rPr lang="en-GB" sz="1200">
                <a:ea typeface="+mn-lt"/>
                <a:cs typeface="+mn-lt"/>
              </a:rPr>
              <a:t>Linked  to post-pandemic recovery, focused on sustainability, resilience, prevention, emphasising integration and  capping social care costs (HM Government, 2021). </a:t>
            </a:r>
            <a:endParaRPr lang="en-GB" sz="1200"/>
          </a:p>
          <a:p>
            <a:pPr marL="285750" indent="-285750"/>
            <a:endParaRPr lang="en-GB" sz="1200"/>
          </a:p>
          <a:p>
            <a:pPr marL="0" indent="0">
              <a:buNone/>
            </a:pPr>
            <a:endParaRPr lang="en-GB" sz="1200"/>
          </a:p>
          <a:p>
            <a:pPr marL="0" indent="0">
              <a:buNone/>
            </a:pPr>
            <a:endParaRPr lang="en-GB" sz="800"/>
          </a:p>
          <a:p>
            <a:pPr marL="0" indent="0">
              <a:buNone/>
            </a:pPr>
            <a:endParaRPr lang="en-GB" sz="800"/>
          </a:p>
          <a:p>
            <a:pPr marL="0" indent="0">
              <a:buNone/>
            </a:pPr>
            <a:endParaRPr lang="en-GB" sz="800"/>
          </a:p>
          <a:p>
            <a:pPr marL="0" indent="0">
              <a:buNone/>
            </a:pPr>
            <a:endParaRPr lang="en-GB" sz="800"/>
          </a:p>
          <a:p>
            <a:pPr marL="0" indent="0">
              <a:buNone/>
            </a:pPr>
            <a:endParaRPr lang="en-GB" sz="800"/>
          </a:p>
        </p:txBody>
      </p:sp>
    </p:spTree>
    <p:extLst>
      <p:ext uri="{BB962C8B-B14F-4D97-AF65-F5344CB8AC3E}">
        <p14:creationId xmlns:p14="http://schemas.microsoft.com/office/powerpoint/2010/main" val="4026216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47944-CCEC-5D3F-A24B-C0D14BF4A47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Policy and legislation cont..</a:t>
            </a:r>
          </a:p>
        </p:txBody>
      </p:sp>
      <p:sp>
        <p:nvSpPr>
          <p:cNvPr id="3" name="Content Placeholder 2">
            <a:extLst>
              <a:ext uri="{FF2B5EF4-FFF2-40B4-BE49-F238E27FC236}">
                <a16:creationId xmlns:a16="http://schemas.microsoft.com/office/drawing/2014/main" id="{BD8EEF26-5561-29D3-1E06-7A208B38CE54}"/>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GB" sz="1600" b="1" u="sng"/>
              <a:t>Governance and legislation</a:t>
            </a:r>
            <a:endParaRPr lang="en-US" sz="1600" b="1" u="sng"/>
          </a:p>
          <a:p>
            <a:pPr marL="0" indent="0">
              <a:buNone/>
            </a:pPr>
            <a:r>
              <a:rPr lang="en-GB" sz="1600" b="1"/>
              <a:t>NHS England</a:t>
            </a:r>
            <a:r>
              <a:rPr lang="en-GB" sz="1600"/>
              <a:t>- Operates under the NHS Act 2006 and the Health and social care Acts accountable to the parliament. </a:t>
            </a:r>
          </a:p>
          <a:p>
            <a:pPr marL="0" indent="0">
              <a:buNone/>
            </a:pPr>
            <a:r>
              <a:rPr lang="en-GB" sz="1600" b="1"/>
              <a:t>NICE Guidelines-</a:t>
            </a:r>
            <a:r>
              <a:rPr lang="en-GB" sz="1600"/>
              <a:t> Comprehensive framework for preventing, managing, early identification and behavioural interventions.</a:t>
            </a:r>
            <a:endParaRPr lang="en-GB" sz="1600">
              <a:ea typeface="+mn-lt"/>
              <a:cs typeface="+mn-lt"/>
            </a:endParaRPr>
          </a:p>
          <a:p>
            <a:pPr marL="0" indent="0">
              <a:buNone/>
            </a:pPr>
            <a:r>
              <a:rPr lang="en-GB" sz="1600" b="1">
                <a:ea typeface="+mn-lt"/>
                <a:cs typeface="+mn-lt"/>
              </a:rPr>
              <a:t>NICE Quality Standards (2025)</a:t>
            </a:r>
            <a:r>
              <a:rPr lang="en-GB" sz="1600">
                <a:ea typeface="+mn-lt"/>
                <a:cs typeface="+mn-lt"/>
              </a:rPr>
              <a:t> Set measurable expectations for high-quality obesity care, including annual BMI recording, checks for children and support for those prescribed weight management medicines (NICE, 2025). </a:t>
            </a:r>
            <a:endParaRPr lang="en-GB" sz="1600"/>
          </a:p>
          <a:p>
            <a:pPr marL="0" indent="0">
              <a:buNone/>
            </a:pPr>
            <a:r>
              <a:rPr lang="en-GB" sz="1600" b="1"/>
              <a:t>Fit for the future: 10 year Health Plan- </a:t>
            </a:r>
            <a:r>
              <a:rPr lang="en-GB" sz="1600" b="1">
                <a:ea typeface="+mn-lt"/>
                <a:cs typeface="+mn-lt"/>
              </a:rPr>
              <a:t>I</a:t>
            </a:r>
            <a:r>
              <a:rPr lang="en-GB" sz="1600">
                <a:ea typeface="+mn-lt"/>
                <a:cs typeface="+mn-lt"/>
              </a:rPr>
              <a:t>ntroduces measures such as restricting junk food advertising to children, banning energy drinks for under16s and mandatory healthy food sales reporting (NICE, 2025).</a:t>
            </a:r>
            <a:endParaRPr lang="en-GB" sz="1600"/>
          </a:p>
          <a:p>
            <a:pPr marL="0" indent="0">
              <a:buNone/>
            </a:pPr>
            <a:r>
              <a:rPr lang="en-GB" sz="1600" b="1">
                <a:ea typeface="+mn-lt"/>
                <a:cs typeface="+mn-lt"/>
              </a:rPr>
              <a:t>Obesity Healthcare Goals Programme (2022–2026)-</a:t>
            </a:r>
            <a:r>
              <a:rPr lang="en-GB" sz="1600">
                <a:ea typeface="+mn-lt"/>
                <a:cs typeface="+mn-lt"/>
              </a:rPr>
              <a:t> Focuses on innovation, including pharmaceutical partnerships (for example Eli Lilly investment in obesity medicines) and community-based provision (NICE, 2025). </a:t>
            </a:r>
            <a:endParaRPr lang="en-GB" sz="1600"/>
          </a:p>
          <a:p>
            <a:pPr marL="0" indent="0">
              <a:buNone/>
            </a:pPr>
            <a:endParaRPr lang="en-GB" sz="1600"/>
          </a:p>
          <a:p>
            <a:pPr marL="0" indent="0">
              <a:buNone/>
            </a:pPr>
            <a:endParaRPr lang="en-GB" sz="1600"/>
          </a:p>
        </p:txBody>
      </p:sp>
    </p:spTree>
    <p:extLst>
      <p:ext uri="{BB962C8B-B14F-4D97-AF65-F5344CB8AC3E}">
        <p14:creationId xmlns:p14="http://schemas.microsoft.com/office/powerpoint/2010/main" val="3754062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05465-94D4-FE50-A3E8-2199CA3BD80F}"/>
              </a:ext>
            </a:extLst>
          </p:cNvPr>
          <p:cNvSpPr>
            <a:spLocks noGrp="1"/>
          </p:cNvSpPr>
          <p:nvPr>
            <p:ph type="title"/>
          </p:nvPr>
        </p:nvSpPr>
        <p:spPr>
          <a:xfrm>
            <a:off x="5032829" y="2268"/>
            <a:ext cx="3280228" cy="672420"/>
          </a:xfrm>
        </p:spPr>
        <p:txBody>
          <a:bodyPr>
            <a:normAutofit fontScale="90000"/>
          </a:bodyPr>
          <a:lstStyle/>
          <a:p>
            <a:r>
              <a:rPr lang="en-GB" b="1" u="sng"/>
              <a:t>Case Study </a:t>
            </a:r>
          </a:p>
        </p:txBody>
      </p:sp>
      <p:sp>
        <p:nvSpPr>
          <p:cNvPr id="3" name="Content Placeholder 2">
            <a:extLst>
              <a:ext uri="{FF2B5EF4-FFF2-40B4-BE49-F238E27FC236}">
                <a16:creationId xmlns:a16="http://schemas.microsoft.com/office/drawing/2014/main" id="{E02E2942-98A2-D714-3CDD-00869B3BFB27}"/>
              </a:ext>
            </a:extLst>
          </p:cNvPr>
          <p:cNvSpPr>
            <a:spLocks noGrp="1"/>
          </p:cNvSpPr>
          <p:nvPr>
            <p:ph idx="1"/>
          </p:nvPr>
        </p:nvSpPr>
        <p:spPr>
          <a:xfrm>
            <a:off x="32658" y="526598"/>
            <a:ext cx="12119425" cy="1941966"/>
          </a:xfrm>
        </p:spPr>
        <p:txBody>
          <a:bodyPr vert="horz" lIns="91440" tIns="45720" rIns="91440" bIns="45720" rtlCol="0" anchor="t">
            <a:noAutofit/>
          </a:bodyPr>
          <a:lstStyle/>
          <a:p>
            <a:pPr marL="0" indent="0">
              <a:lnSpc>
                <a:spcPct val="100000"/>
              </a:lnSpc>
              <a:spcBef>
                <a:spcPts val="0"/>
              </a:spcBef>
              <a:buNone/>
            </a:pPr>
            <a:r>
              <a:rPr lang="en-GB" sz="1400">
                <a:latin typeface="Arial"/>
                <a:ea typeface="+mn-lt"/>
                <a:cs typeface="Arial"/>
              </a:rPr>
              <a:t>This article is about how UK adults and policy stakeholders view obesity prevention policies, highlighting the role of food environments, socioeconomic inequalities and mistrust in government as key barriers to effective action. Brown et al conducted 31 interviews with UK adults and 14 interviews with policy stakeholder (government officials, academics, advocacy groups) to understand perspectives on obesity prevention (Brown </a:t>
            </a:r>
            <a:r>
              <a:rPr lang="en-GB" sz="1400" i="1">
                <a:latin typeface="Arial"/>
                <a:ea typeface="+mn-lt"/>
                <a:cs typeface="Arial"/>
              </a:rPr>
              <a:t>et al.</a:t>
            </a:r>
            <a:r>
              <a:rPr lang="en-GB" sz="1400">
                <a:latin typeface="Arial"/>
                <a:ea typeface="+mn-lt"/>
                <a:cs typeface="Arial"/>
              </a:rPr>
              <a:t>, 2024).</a:t>
            </a:r>
            <a:endParaRPr lang="en-US" sz="1400">
              <a:latin typeface="Arial"/>
              <a:ea typeface="+mn-lt"/>
              <a:cs typeface="Arial"/>
            </a:endParaRPr>
          </a:p>
          <a:p>
            <a:pPr marL="0" indent="0">
              <a:lnSpc>
                <a:spcPct val="100000"/>
              </a:lnSpc>
              <a:spcBef>
                <a:spcPts val="0"/>
              </a:spcBef>
              <a:buNone/>
            </a:pPr>
            <a:r>
              <a:rPr lang="en-GB" sz="1400">
                <a:latin typeface="Arial"/>
                <a:ea typeface="+mn-lt"/>
                <a:cs typeface="Arial"/>
              </a:rPr>
              <a:t>Findings </a:t>
            </a:r>
            <a:endParaRPr lang="en-US" sz="1400">
              <a:latin typeface="Arial"/>
              <a:ea typeface="+mn-lt"/>
              <a:cs typeface="Arial"/>
            </a:endParaRPr>
          </a:p>
          <a:p>
            <a:pPr marL="285750" indent="-285750">
              <a:lnSpc>
                <a:spcPct val="100000"/>
              </a:lnSpc>
              <a:spcBef>
                <a:spcPts val="0"/>
              </a:spcBef>
              <a:buFont typeface="Arial,Sans-Serif" panose="020B0604020202020204" pitchFamily="34" charset="0"/>
              <a:buChar char="•"/>
            </a:pPr>
            <a:r>
              <a:rPr lang="en-GB" sz="1400">
                <a:latin typeface="Arial"/>
                <a:ea typeface="+mn-lt"/>
                <a:cs typeface="Arial"/>
              </a:rPr>
              <a:t>The </a:t>
            </a:r>
            <a:r>
              <a:rPr lang="en-GB" sz="1400" b="1">
                <a:latin typeface="Arial"/>
                <a:ea typeface="+mn-lt"/>
                <a:cs typeface="Arial"/>
              </a:rPr>
              <a:t>food environment</a:t>
            </a:r>
            <a:r>
              <a:rPr lang="en-GB" sz="1400">
                <a:latin typeface="Arial"/>
                <a:ea typeface="+mn-lt"/>
                <a:cs typeface="Arial"/>
              </a:rPr>
              <a:t> was identified by both groups as the primary reason for obesity, outweighing individual behaviour. Stakeholders highlighted the powerful role of the </a:t>
            </a:r>
            <a:r>
              <a:rPr lang="en-GB" sz="1400" b="1">
                <a:latin typeface="Arial"/>
                <a:ea typeface="+mn-lt"/>
                <a:cs typeface="Arial"/>
              </a:rPr>
              <a:t>food industry</a:t>
            </a:r>
            <a:r>
              <a:rPr lang="en-GB" sz="1400">
                <a:latin typeface="Arial"/>
                <a:ea typeface="+mn-lt"/>
                <a:cs typeface="Arial"/>
              </a:rPr>
              <a:t> in shaping dietary patterns and promoting unhealthy choices.</a:t>
            </a:r>
            <a:endParaRPr lang="en-GB" sz="1400">
              <a:latin typeface="Arial"/>
              <a:cs typeface="Arial"/>
            </a:endParaRPr>
          </a:p>
          <a:p>
            <a:pPr marL="285750" indent="-285750">
              <a:lnSpc>
                <a:spcPct val="100000"/>
              </a:lnSpc>
              <a:spcBef>
                <a:spcPts val="0"/>
              </a:spcBef>
              <a:buFont typeface="Arial,Sans-Serif" panose="020B0604020202020204" pitchFamily="34" charset="0"/>
              <a:buChar char="•"/>
            </a:pPr>
            <a:r>
              <a:rPr lang="en-GB" sz="1400">
                <a:latin typeface="Arial"/>
                <a:ea typeface="+mn-lt"/>
                <a:cs typeface="Arial"/>
              </a:rPr>
              <a:t>Poverty was identified as a significant obstacle to achieving a healthy weight, with participants unanimously noting that access to nutritious food in the UK is uneven and shaped by social inequalities</a:t>
            </a:r>
            <a:r>
              <a:rPr lang="en-GB" sz="1400">
                <a:ea typeface="+mn-lt"/>
                <a:cs typeface="+mn-lt"/>
              </a:rPr>
              <a:t>(Brown </a:t>
            </a:r>
            <a:r>
              <a:rPr lang="en-GB" sz="1400" i="1">
                <a:ea typeface="+mn-lt"/>
                <a:cs typeface="+mn-lt"/>
              </a:rPr>
              <a:t>et al.</a:t>
            </a:r>
            <a:r>
              <a:rPr lang="en-GB" sz="1400">
                <a:ea typeface="+mn-lt"/>
                <a:cs typeface="+mn-lt"/>
              </a:rPr>
              <a:t>, 2024)..</a:t>
            </a:r>
            <a:r>
              <a:rPr lang="en-GB" sz="1400">
                <a:latin typeface="Aptos"/>
                <a:ea typeface="+mn-lt"/>
                <a:cs typeface="Arial"/>
              </a:rPr>
              <a:t> </a:t>
            </a:r>
            <a:r>
              <a:rPr lang="en-GB" sz="1400">
                <a:latin typeface="Arial"/>
                <a:ea typeface="+mn-lt"/>
                <a:cs typeface="Arial"/>
              </a:rPr>
              <a:t> . </a:t>
            </a:r>
            <a:endParaRPr lang="en-GB" sz="1400">
              <a:latin typeface="Arial"/>
              <a:cs typeface="Arial"/>
            </a:endParaRPr>
          </a:p>
          <a:p>
            <a:pPr marL="285750" indent="-285750">
              <a:lnSpc>
                <a:spcPct val="100000"/>
              </a:lnSpc>
              <a:spcBef>
                <a:spcPts val="0"/>
              </a:spcBef>
              <a:buFont typeface="Arial,Sans-Serif" panose="020B0604020202020204" pitchFamily="34" charset="0"/>
              <a:buChar char="•"/>
            </a:pPr>
            <a:endParaRPr lang="en-GB" sz="1600">
              <a:latin typeface="Arial"/>
              <a:cs typeface="Arial"/>
            </a:endParaRPr>
          </a:p>
          <a:p>
            <a:pPr marL="285750" indent="-285750">
              <a:lnSpc>
                <a:spcPct val="100000"/>
              </a:lnSpc>
              <a:spcBef>
                <a:spcPts val="0"/>
              </a:spcBef>
              <a:buFont typeface="Arial,Sans-Serif" panose="020B0604020202020204" pitchFamily="34" charset="0"/>
              <a:buChar char="•"/>
            </a:pPr>
            <a:endParaRPr lang="en-GB" sz="1600">
              <a:latin typeface="Arial"/>
              <a:cs typeface="Arial"/>
            </a:endParaRPr>
          </a:p>
          <a:p>
            <a:pPr marL="285750" indent="-285750">
              <a:lnSpc>
                <a:spcPct val="100000"/>
              </a:lnSpc>
              <a:spcBef>
                <a:spcPts val="0"/>
              </a:spcBef>
              <a:buFont typeface="Arial,Sans-Serif" panose="020B0604020202020204" pitchFamily="34" charset="0"/>
              <a:buChar char="•"/>
            </a:pPr>
            <a:endParaRPr lang="en-GB" sz="1800"/>
          </a:p>
          <a:p>
            <a:pPr marL="285750" indent="-285750">
              <a:lnSpc>
                <a:spcPct val="100000"/>
              </a:lnSpc>
              <a:spcBef>
                <a:spcPts val="0"/>
              </a:spcBef>
              <a:buFont typeface="Arial,Sans-Serif" panose="020B0604020202020204" pitchFamily="34" charset="0"/>
              <a:buChar char="•"/>
            </a:pPr>
            <a:endParaRPr lang="en-GB" sz="1800"/>
          </a:p>
          <a:p>
            <a:pPr marL="285750" indent="-285750">
              <a:lnSpc>
                <a:spcPct val="100000"/>
              </a:lnSpc>
              <a:spcBef>
                <a:spcPts val="0"/>
              </a:spcBef>
              <a:buFont typeface="Arial,Sans-Serif" panose="020B0604020202020204" pitchFamily="34" charset="0"/>
              <a:buChar char="•"/>
            </a:pPr>
            <a:endParaRPr lang="en-GB" sz="1800"/>
          </a:p>
          <a:p>
            <a:pPr>
              <a:buNone/>
            </a:pPr>
            <a:endParaRPr lang="en-GB" sz="1800"/>
          </a:p>
          <a:p>
            <a:pPr>
              <a:buNone/>
            </a:pPr>
            <a:endParaRPr lang="en-GB"/>
          </a:p>
          <a:p>
            <a:pPr>
              <a:buNone/>
            </a:pPr>
            <a:endParaRPr lang="en-GB"/>
          </a:p>
          <a:p>
            <a:pPr marL="0" indent="0">
              <a:buNone/>
            </a:pPr>
            <a:endParaRPr lang="en-GB"/>
          </a:p>
        </p:txBody>
      </p:sp>
      <p:sp>
        <p:nvSpPr>
          <p:cNvPr id="4" name="TextBox 3">
            <a:extLst>
              <a:ext uri="{FF2B5EF4-FFF2-40B4-BE49-F238E27FC236}">
                <a16:creationId xmlns:a16="http://schemas.microsoft.com/office/drawing/2014/main" id="{81E8CF6B-B93F-00F5-DC0F-8C63454D7940}"/>
              </a:ext>
            </a:extLst>
          </p:cNvPr>
          <p:cNvSpPr txBox="1"/>
          <p:nvPr/>
        </p:nvSpPr>
        <p:spPr>
          <a:xfrm>
            <a:off x="60131" y="2597020"/>
            <a:ext cx="7167983"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u="sng"/>
              <a:t>Applying the Health Belief Model to the case study </a:t>
            </a:r>
          </a:p>
          <a:p>
            <a:pPr marL="285750" indent="-285750">
              <a:buFont typeface="Arial"/>
              <a:buChar char="•"/>
            </a:pPr>
            <a:r>
              <a:rPr lang="en-GB" sz="1600" b="1" dirty="0">
                <a:ea typeface="+mn-lt"/>
                <a:cs typeface="+mn-lt"/>
              </a:rPr>
              <a:t>Perceived Susceptibility:</a:t>
            </a:r>
            <a:r>
              <a:rPr lang="en-GB" sz="1600" dirty="0">
                <a:ea typeface="+mn-lt"/>
                <a:cs typeface="+mn-lt"/>
              </a:rPr>
              <a:t> People know they could become obese, but often blame outside causes like the food industry or poverty (Brown </a:t>
            </a:r>
            <a:r>
              <a:rPr lang="en-GB" sz="1600" i="1" dirty="0">
                <a:ea typeface="+mn-lt"/>
                <a:cs typeface="+mn-lt"/>
              </a:rPr>
              <a:t>et al.</a:t>
            </a:r>
            <a:r>
              <a:rPr lang="en-GB" sz="1600" dirty="0">
                <a:ea typeface="+mn-lt"/>
                <a:cs typeface="+mn-lt"/>
              </a:rPr>
              <a:t>, 2024).</a:t>
            </a:r>
            <a:endParaRPr lang="en-GB" sz="1600" dirty="0"/>
          </a:p>
          <a:p>
            <a:pPr marL="285750" indent="-285750">
              <a:buFont typeface="Arial"/>
              <a:buChar char="•"/>
            </a:pPr>
            <a:r>
              <a:rPr lang="en-GB" sz="1600" b="1">
                <a:ea typeface="+mn-lt"/>
                <a:cs typeface="+mn-lt"/>
              </a:rPr>
              <a:t>Perceived Severity:</a:t>
            </a:r>
            <a:r>
              <a:rPr lang="en-GB" sz="1600">
                <a:ea typeface="+mn-lt"/>
                <a:cs typeface="+mn-lt"/>
              </a:rPr>
              <a:t> Experts warn about serious health problems (diabetes, heart disease), but public mistrust makes people less worried (Brown </a:t>
            </a:r>
            <a:r>
              <a:rPr lang="en-GB" sz="1600" i="1">
                <a:ea typeface="+mn-lt"/>
                <a:cs typeface="+mn-lt"/>
              </a:rPr>
              <a:t>et al.</a:t>
            </a:r>
            <a:r>
              <a:rPr lang="en-GB" sz="1600">
                <a:ea typeface="+mn-lt"/>
                <a:cs typeface="+mn-lt"/>
              </a:rPr>
              <a:t>, 2024).</a:t>
            </a:r>
            <a:endParaRPr lang="en-GB" sz="1600"/>
          </a:p>
          <a:p>
            <a:pPr marL="285750" indent="-285750">
              <a:buFont typeface="Arial"/>
              <a:buChar char="•"/>
            </a:pPr>
            <a:r>
              <a:rPr lang="en-GB" sz="1600" b="1">
                <a:ea typeface="+mn-lt"/>
                <a:cs typeface="+mn-lt"/>
              </a:rPr>
              <a:t>Perceived Benefits:</a:t>
            </a:r>
            <a:r>
              <a:rPr lang="en-GB" sz="1600">
                <a:ea typeface="+mn-lt"/>
                <a:cs typeface="+mn-lt"/>
              </a:rPr>
              <a:t> Healthier food options and screening programmes are seen as helpful, if offered fairly to everyone.</a:t>
            </a:r>
            <a:endParaRPr lang="en-GB" sz="1600"/>
          </a:p>
          <a:p>
            <a:pPr marL="285750" indent="-285750">
              <a:buFont typeface="Arial"/>
              <a:buChar char="•"/>
            </a:pPr>
            <a:r>
              <a:rPr lang="en-GB" sz="1600" b="1">
                <a:ea typeface="+mn-lt"/>
                <a:cs typeface="+mn-lt"/>
              </a:rPr>
              <a:t>Perceived Barriers:</a:t>
            </a:r>
            <a:r>
              <a:rPr lang="en-GB" sz="1600">
                <a:ea typeface="+mn-lt"/>
                <a:cs typeface="+mn-lt"/>
              </a:rPr>
              <a:t> Doubts about government motives, high cost of healthy food and dislike of state control make policies harder to accept (Brown </a:t>
            </a:r>
            <a:r>
              <a:rPr lang="en-GB" sz="1600" i="1">
                <a:ea typeface="+mn-lt"/>
                <a:cs typeface="+mn-lt"/>
              </a:rPr>
              <a:t>et al.</a:t>
            </a:r>
            <a:r>
              <a:rPr lang="en-GB" sz="1600">
                <a:ea typeface="+mn-lt"/>
                <a:cs typeface="+mn-lt"/>
              </a:rPr>
              <a:t>, 2024).</a:t>
            </a:r>
            <a:endParaRPr lang="en-GB" sz="1600"/>
          </a:p>
          <a:p>
            <a:pPr marL="285750" indent="-285750">
              <a:buFont typeface="Arial"/>
              <a:buChar char="•"/>
            </a:pPr>
            <a:r>
              <a:rPr lang="en-GB" sz="1600" b="1">
                <a:ea typeface="+mn-lt"/>
                <a:cs typeface="+mn-lt"/>
              </a:rPr>
              <a:t>Cues to Action:</a:t>
            </a:r>
            <a:r>
              <a:rPr lang="en-GB" sz="1600">
                <a:ea typeface="+mn-lt"/>
                <a:cs typeface="+mn-lt"/>
              </a:rPr>
              <a:t> Campaigns and community projects could encourage change, but they aren’t visible or consistent enough (Brown </a:t>
            </a:r>
            <a:r>
              <a:rPr lang="en-GB" sz="1600" i="1">
                <a:ea typeface="+mn-lt"/>
                <a:cs typeface="+mn-lt"/>
              </a:rPr>
              <a:t>et al.</a:t>
            </a:r>
            <a:r>
              <a:rPr lang="en-GB" sz="1600">
                <a:ea typeface="+mn-lt"/>
                <a:cs typeface="+mn-lt"/>
              </a:rPr>
              <a:t>, 2024).</a:t>
            </a:r>
            <a:endParaRPr lang="en-GB" sz="1600"/>
          </a:p>
          <a:p>
            <a:pPr marL="285750" indent="-285750">
              <a:buFont typeface="Arial"/>
              <a:buChar char="•"/>
            </a:pPr>
            <a:r>
              <a:rPr lang="en-GB" sz="1600" b="1">
                <a:ea typeface="+mn-lt"/>
                <a:cs typeface="+mn-lt"/>
              </a:rPr>
              <a:t>Self-Efficacy:</a:t>
            </a:r>
            <a:r>
              <a:rPr lang="en-GB" sz="1600">
                <a:ea typeface="+mn-lt"/>
                <a:cs typeface="+mn-lt"/>
              </a:rPr>
              <a:t> Many feel they don’t have enough control because of money or social limits, so confidence in changing habits is low (Brown </a:t>
            </a:r>
            <a:r>
              <a:rPr lang="en-GB" sz="1600" i="1">
                <a:ea typeface="+mn-lt"/>
                <a:cs typeface="+mn-lt"/>
              </a:rPr>
              <a:t>et al.</a:t>
            </a:r>
            <a:r>
              <a:rPr lang="en-GB" sz="1600">
                <a:ea typeface="+mn-lt"/>
                <a:cs typeface="+mn-lt"/>
              </a:rPr>
              <a:t>, 2024).</a:t>
            </a:r>
            <a:endParaRPr lang="en-GB" sz="1600"/>
          </a:p>
          <a:p>
            <a:endParaRPr lang="en-GB"/>
          </a:p>
          <a:p>
            <a:endParaRPr lang="en-GB"/>
          </a:p>
        </p:txBody>
      </p:sp>
      <p:graphicFrame>
        <p:nvGraphicFramePr>
          <p:cNvPr id="5" name="Diagram 4">
            <a:extLst>
              <a:ext uri="{FF2B5EF4-FFF2-40B4-BE49-F238E27FC236}">
                <a16:creationId xmlns:a16="http://schemas.microsoft.com/office/drawing/2014/main" id="{03131DF7-91B8-134F-2DF0-8BEFC50DFAB3}"/>
              </a:ext>
            </a:extLst>
          </p:cNvPr>
          <p:cNvGraphicFramePr/>
          <p:nvPr>
            <p:extLst>
              <p:ext uri="{D42A27DB-BD31-4B8C-83A1-F6EECF244321}">
                <p14:modId xmlns:p14="http://schemas.microsoft.com/office/powerpoint/2010/main" val="2957299056"/>
              </p:ext>
            </p:extLst>
          </p:nvPr>
        </p:nvGraphicFramePr>
        <p:xfrm>
          <a:off x="7402286" y="2913743"/>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2816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FF0B0F-D605-3B03-6E0B-7BE3B8CC37F2}"/>
              </a:ext>
            </a:extLst>
          </p:cNvPr>
          <p:cNvSpPr>
            <a:spLocks noGrp="1"/>
          </p:cNvSpPr>
          <p:nvPr>
            <p:ph type="title"/>
          </p:nvPr>
        </p:nvSpPr>
        <p:spPr>
          <a:xfrm>
            <a:off x="838200" y="365125"/>
            <a:ext cx="10515600" cy="1325563"/>
          </a:xfrm>
        </p:spPr>
        <p:txBody>
          <a:bodyPr>
            <a:normAutofit/>
          </a:bodyPr>
          <a:lstStyle/>
          <a:p>
            <a:r>
              <a:rPr lang="en-GB" b="1" u="sng"/>
              <a:t>Equity and Access</a:t>
            </a:r>
            <a:r>
              <a:rPr lang="en-GB"/>
              <a: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D1619B-8024-FF8D-B814-DBB9D11D6AA0}"/>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GB" sz="1500">
                <a:ea typeface="+mn-lt"/>
                <a:cs typeface="+mn-lt"/>
              </a:rPr>
              <a:t>Health inequalities strongly shape obesity outcomes in the UK: deprivation, ethnicity, and digital exclusion all contribute to unequal access to healthy diets and weight management services. Adults in deprived areas are more likely to be obese, face barriers to care  and experience worse health outcomes.</a:t>
            </a:r>
          </a:p>
          <a:p>
            <a:pPr marL="0" indent="0">
              <a:buNone/>
            </a:pPr>
            <a:r>
              <a:rPr lang="en-GB" sz="1500" u="sng">
                <a:ea typeface="+mn-lt"/>
                <a:cs typeface="+mn-lt"/>
              </a:rPr>
              <a:t>Deprivation Gap </a:t>
            </a:r>
          </a:p>
          <a:p>
            <a:pPr marL="0" indent="0">
              <a:buNone/>
            </a:pPr>
            <a:r>
              <a:rPr lang="en-GB" sz="1500">
                <a:ea typeface="+mn-lt"/>
                <a:cs typeface="+mn-lt"/>
              </a:rPr>
              <a:t>People living in the poorest areas of England are much more likely to be obese than those in wealthier areas. As you move down the scale of deprivation, obesity rates steadily increase, showing a clear link between poverty and poor health. This means that where someone lives and their financial situation strongly influence their risk of obesity </a:t>
            </a:r>
            <a:r>
              <a:rPr lang="en-GB" sz="1500" b="1">
                <a:ea typeface="+mn-lt"/>
                <a:cs typeface="+mn-lt"/>
              </a:rPr>
              <a:t>(NICE,2023). </a:t>
            </a:r>
            <a:r>
              <a:rPr lang="en-GB" sz="1500">
                <a:ea typeface="+mn-lt"/>
                <a:cs typeface="+mn-lt"/>
              </a:rPr>
              <a:t>According to NHS </a:t>
            </a:r>
            <a:r>
              <a:rPr lang="en-GB" sz="1500" err="1">
                <a:ea typeface="+mn-lt"/>
                <a:cs typeface="+mn-lt"/>
              </a:rPr>
              <a:t>Digita</a:t>
            </a:r>
            <a:r>
              <a:rPr lang="en-GB" sz="1500">
                <a:ea typeface="+mn-lt"/>
                <a:cs typeface="+mn-lt"/>
              </a:rPr>
              <a:t>l health records shows that </a:t>
            </a:r>
            <a:r>
              <a:rPr lang="en-GB" sz="1500" b="1">
                <a:ea typeface="+mn-lt"/>
                <a:cs typeface="+mn-lt"/>
              </a:rPr>
              <a:t>rates of new obesity cases are 35% higher among people in the most deprived areas compared with the least deprived</a:t>
            </a:r>
            <a:r>
              <a:rPr lang="en-GB" sz="1500">
                <a:ea typeface="+mn-lt"/>
                <a:cs typeface="+mn-lt"/>
              </a:rPr>
              <a:t>. Among women, the gap is even larger </a:t>
            </a:r>
            <a:r>
              <a:rPr lang="en-GB" sz="1500" b="1">
                <a:ea typeface="+mn-lt"/>
                <a:cs typeface="+mn-lt"/>
              </a:rPr>
              <a:t>54% higher among the most deprived ( NHS Digital, 2026). </a:t>
            </a:r>
            <a:r>
              <a:rPr lang="en-GB" sz="1500">
                <a:ea typeface="+mn-lt"/>
                <a:cs typeface="+mn-lt"/>
              </a:rPr>
              <a:t>Obesity in disadvantaged communities is often driven by restricted access to affordable nutritious food, inadequate housing, and high unemployment. These conditions undermine self-efficacy and foster the perception that the risk of obesity is inevitable (NICE,2023). </a:t>
            </a:r>
          </a:p>
          <a:p>
            <a:pPr marL="0" indent="0">
              <a:buNone/>
            </a:pPr>
            <a:r>
              <a:rPr lang="en-GB" sz="1500" u="sng">
                <a:latin typeface="Arial"/>
                <a:ea typeface="+mn-lt"/>
                <a:cs typeface="Arial"/>
              </a:rPr>
              <a:t>Recommendations </a:t>
            </a:r>
          </a:p>
          <a:p>
            <a:pPr marL="285750" indent="-285750"/>
            <a:r>
              <a:rPr lang="en-GB" sz="1500">
                <a:latin typeface="Aptos"/>
                <a:cs typeface="Arial"/>
              </a:rPr>
              <a:t>Food afforda</a:t>
            </a:r>
            <a:r>
              <a:rPr lang="en-GB" sz="1500">
                <a:cs typeface="Arial"/>
              </a:rPr>
              <a:t>bility </a:t>
            </a:r>
            <a:endParaRPr lang="en-GB" sz="1500">
              <a:latin typeface="Aptos"/>
              <a:cs typeface="Arial"/>
            </a:endParaRPr>
          </a:p>
          <a:p>
            <a:pPr marL="285750" indent="-285750"/>
            <a:r>
              <a:rPr lang="en-GB" sz="1500">
                <a:cs typeface="Arial"/>
              </a:rPr>
              <a:t>Service Gaps </a:t>
            </a:r>
          </a:p>
          <a:p>
            <a:pPr marL="285750" indent="-285750"/>
            <a:r>
              <a:rPr lang="en-GB" sz="1500">
                <a:cs typeface="Arial"/>
              </a:rPr>
              <a:t>Stigma and discrimination</a:t>
            </a:r>
          </a:p>
          <a:p>
            <a:pPr marL="0" indent="0">
              <a:buNone/>
            </a:pPr>
            <a:endParaRPr lang="en-GB" sz="1500" b="1"/>
          </a:p>
        </p:txBody>
      </p:sp>
    </p:spTree>
    <p:extLst>
      <p:ext uri="{BB962C8B-B14F-4D97-AF65-F5344CB8AC3E}">
        <p14:creationId xmlns:p14="http://schemas.microsoft.com/office/powerpoint/2010/main" val="566592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F8D4856-58CC-5B57-85D4-9F24D5E59798}"/>
              </a:ext>
            </a:extLst>
          </p:cNvPr>
          <p:cNvPicPr>
            <a:picLocks noChangeAspect="1"/>
          </p:cNvPicPr>
          <p:nvPr/>
        </p:nvPicPr>
        <p:blipFill>
          <a:blip r:embed="rId2"/>
          <a:srcRect r="9085" b="23272"/>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D36A97-EDE3-A265-E05D-7D3B5ABBADE5}"/>
              </a:ext>
            </a:extLst>
          </p:cNvPr>
          <p:cNvSpPr>
            <a:spLocks noGrp="1"/>
          </p:cNvSpPr>
          <p:nvPr>
            <p:ph type="title"/>
          </p:nvPr>
        </p:nvSpPr>
        <p:spPr>
          <a:xfrm>
            <a:off x="838200" y="365125"/>
            <a:ext cx="10515600" cy="1325563"/>
          </a:xfrm>
        </p:spPr>
        <p:txBody>
          <a:bodyPr>
            <a:normAutofit/>
          </a:bodyPr>
          <a:lstStyle/>
          <a:p>
            <a:r>
              <a:rPr lang="en-GB" b="1" u="sng"/>
              <a:t>Conclusion</a:t>
            </a:r>
            <a:r>
              <a:rPr lang="en-GB"/>
              <a:t> </a:t>
            </a:r>
          </a:p>
        </p:txBody>
      </p:sp>
      <p:graphicFrame>
        <p:nvGraphicFramePr>
          <p:cNvPr id="5" name="Content Placeholder 2">
            <a:extLst>
              <a:ext uri="{FF2B5EF4-FFF2-40B4-BE49-F238E27FC236}">
                <a16:creationId xmlns:a16="http://schemas.microsoft.com/office/drawing/2014/main" id="{FB814284-68AB-B68B-A005-2CB215E235EC}"/>
              </a:ext>
            </a:extLst>
          </p:cNvPr>
          <p:cNvGraphicFramePr>
            <a:graphicFrameLocks noGrp="1"/>
          </p:cNvGraphicFramePr>
          <p:nvPr>
            <p:ph idx="1"/>
            <p:extLst>
              <p:ext uri="{D42A27DB-BD31-4B8C-83A1-F6EECF244321}">
                <p14:modId xmlns:p14="http://schemas.microsoft.com/office/powerpoint/2010/main" val="2193383591"/>
              </p:ext>
            </p:extLst>
          </p:nvPr>
        </p:nvGraphicFramePr>
        <p:xfrm>
          <a:off x="838200" y="1782083"/>
          <a:ext cx="10900228" cy="49464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3620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4980F-D1D2-0A28-E24E-140C1586F745}"/>
              </a:ext>
            </a:extLst>
          </p:cNvPr>
          <p:cNvSpPr>
            <a:spLocks noGrp="1"/>
          </p:cNvSpPr>
          <p:nvPr>
            <p:ph type="title"/>
          </p:nvPr>
        </p:nvSpPr>
        <p:spPr>
          <a:xfrm>
            <a:off x="3629" y="2268"/>
            <a:ext cx="2721429" cy="643392"/>
          </a:xfrm>
        </p:spPr>
        <p:txBody>
          <a:bodyPr>
            <a:normAutofit fontScale="90000"/>
          </a:bodyPr>
          <a:lstStyle/>
          <a:p>
            <a:r>
              <a:rPr lang="en-GB"/>
              <a:t>References </a:t>
            </a:r>
          </a:p>
        </p:txBody>
      </p:sp>
      <p:sp>
        <p:nvSpPr>
          <p:cNvPr id="3" name="Content Placeholder 2">
            <a:extLst>
              <a:ext uri="{FF2B5EF4-FFF2-40B4-BE49-F238E27FC236}">
                <a16:creationId xmlns:a16="http://schemas.microsoft.com/office/drawing/2014/main" id="{0A4FC7D3-1501-669C-F306-22A0105DC607}"/>
              </a:ext>
            </a:extLst>
          </p:cNvPr>
          <p:cNvSpPr>
            <a:spLocks noGrp="1"/>
          </p:cNvSpPr>
          <p:nvPr>
            <p:ph idx="1"/>
          </p:nvPr>
        </p:nvSpPr>
        <p:spPr>
          <a:xfrm>
            <a:off x="18143" y="657226"/>
            <a:ext cx="11335657" cy="6230937"/>
          </a:xfrm>
        </p:spPr>
        <p:txBody>
          <a:bodyPr vert="horz" lIns="91440" tIns="45720" rIns="91440" bIns="45720" rtlCol="0" anchor="t">
            <a:normAutofit lnSpcReduction="10000"/>
          </a:bodyPr>
          <a:lstStyle/>
          <a:p>
            <a:pPr>
              <a:buNone/>
            </a:pPr>
            <a:r>
              <a:rPr lang="en-GB" sz="1200">
                <a:ea typeface="+mn-lt"/>
                <a:cs typeface="+mn-lt"/>
              </a:rPr>
              <a:t>American Psychological Association. (2018). Mental health. In APA Dictionary of Psychology  </a:t>
            </a:r>
            <a:r>
              <a:rPr lang="en-GB" sz="1200" dirty="0">
                <a:ea typeface="+mn-lt"/>
                <a:cs typeface="+mn-lt"/>
                <a:hlinkClick r:id="rId2"/>
              </a:rPr>
              <a:t>https://dictionary.apa.org/mental-health</a:t>
            </a:r>
            <a:r>
              <a:rPr lang="en-GB" sz="1200">
                <a:ea typeface="+mn-lt"/>
                <a:cs typeface="+mn-lt"/>
              </a:rPr>
              <a:t> (Accessed: 15 June 2026).</a:t>
            </a:r>
            <a:endParaRPr lang="en-US" sz="1200"/>
          </a:p>
          <a:p>
            <a:pPr>
              <a:buNone/>
            </a:pPr>
            <a:r>
              <a:rPr lang="en-GB" sz="1200">
                <a:ea typeface="+mn-lt"/>
                <a:cs typeface="+mn-lt"/>
              </a:rPr>
              <a:t>BNS Institute (n.d.) Understanding holistic health and integrated wellness. Available at: </a:t>
            </a:r>
            <a:r>
              <a:rPr lang="en-GB" sz="1200" dirty="0">
                <a:ea typeface="+mn-lt"/>
                <a:cs typeface="+mn-lt"/>
                <a:hlinkClick r:id="rId3"/>
              </a:rPr>
              <a:t>https://bns.institute/nursing-foundation/understanding-holistic-health-integrated-wellness</a:t>
            </a:r>
            <a:r>
              <a:rPr lang="en-GB" sz="1200">
                <a:ea typeface="+mn-lt"/>
                <a:cs typeface="+mn-lt"/>
              </a:rPr>
              <a:t>  (Accessed: 17 June 2026). </a:t>
            </a:r>
            <a:r>
              <a:rPr lang="en-GB" sz="1200" dirty="0">
                <a:latin typeface="Arial"/>
                <a:cs typeface="Arial"/>
              </a:rPr>
              <a:t> </a:t>
            </a:r>
            <a:endParaRPr lang="en-GB" sz="1200" dirty="0"/>
          </a:p>
          <a:p>
            <a:pPr>
              <a:buNone/>
            </a:pPr>
            <a:r>
              <a:rPr lang="en-GB" sz="1200">
                <a:ea typeface="+mn-lt"/>
                <a:cs typeface="+mn-lt"/>
              </a:rPr>
              <a:t>British Association for Holistic Medicine &amp; Health Care (n.d.) What is holistic healthcare? Available at: </a:t>
            </a:r>
            <a:r>
              <a:rPr lang="en-GB" sz="1200" dirty="0">
                <a:ea typeface="+mn-lt"/>
                <a:cs typeface="+mn-lt"/>
                <a:hlinkClick r:id="rId4"/>
              </a:rPr>
              <a:t>https://bhma.org/about-us/what-is-holistic-healthcare/</a:t>
            </a:r>
            <a:r>
              <a:rPr lang="en-GB" sz="1200">
                <a:ea typeface="+mn-lt"/>
                <a:cs typeface="+mn-lt"/>
              </a:rPr>
              <a:t> (Accessed: 25 June 2026).</a:t>
            </a:r>
            <a:r>
              <a:rPr lang="en-GB" sz="1200" dirty="0">
                <a:latin typeface="Arial"/>
                <a:cs typeface="Arial"/>
              </a:rPr>
              <a:t> </a:t>
            </a:r>
            <a:endParaRPr lang="en-GB" sz="1200" dirty="0"/>
          </a:p>
          <a:p>
            <a:pPr>
              <a:buNone/>
            </a:pPr>
            <a:r>
              <a:rPr lang="en-GB" sz="1200" dirty="0">
                <a:ea typeface="+mn-lt"/>
                <a:cs typeface="+mn-lt"/>
              </a:rPr>
              <a:t>Brown, O., Langley, T., Murray, R., </a:t>
            </a:r>
            <a:r>
              <a:rPr lang="en-GB" sz="1200" dirty="0" err="1">
                <a:ea typeface="+mn-lt"/>
                <a:cs typeface="+mn-lt"/>
              </a:rPr>
              <a:t>Bogdanovica</a:t>
            </a:r>
            <a:r>
              <a:rPr lang="en-GB" sz="1200" dirty="0">
                <a:ea typeface="+mn-lt"/>
                <a:cs typeface="+mn-lt"/>
              </a:rPr>
              <a:t>, I. &amp; Bains, M. (2024) Exploring UK adult and policy stakeholder perspectives on obesity prevention policy and inequalities. European Journal of Public Health, 34(Supplement_3), ckae144. doi:10.1093/</a:t>
            </a:r>
            <a:r>
              <a:rPr lang="en-GB" sz="1200" dirty="0" err="1">
                <a:ea typeface="+mn-lt"/>
                <a:cs typeface="+mn-lt"/>
              </a:rPr>
              <a:t>eurpub</a:t>
            </a:r>
            <a:r>
              <a:rPr lang="en-GB" sz="1200" dirty="0">
                <a:ea typeface="+mn-lt"/>
                <a:cs typeface="+mn-lt"/>
              </a:rPr>
              <a:t>/ckae144. Available at: </a:t>
            </a:r>
            <a:r>
              <a:rPr lang="en-GB" sz="1200" dirty="0">
                <a:ea typeface="+mn-lt"/>
                <a:cs typeface="+mn-lt"/>
                <a:hlinkClick r:id="rId5"/>
              </a:rPr>
              <a:t>https://academic.oup.com/eurpub/article/34/Supplement_3/ckae144.2169/7843499</a:t>
            </a:r>
            <a:r>
              <a:rPr lang="en-GB" sz="1200" dirty="0">
                <a:ea typeface="+mn-lt"/>
                <a:cs typeface="+mn-lt"/>
              </a:rPr>
              <a:t> (Accessed: 27 June 2026).</a:t>
            </a:r>
            <a:endParaRPr lang="en-GB" sz="1200" dirty="0"/>
          </a:p>
          <a:p>
            <a:pPr>
              <a:buNone/>
            </a:pPr>
            <a:r>
              <a:rPr lang="en-GB" sz="1200">
                <a:ea typeface="+mn-lt"/>
                <a:cs typeface="+mn-lt"/>
              </a:rPr>
              <a:t>Care Learning (2025) What is the holistic model in mental health? Published 31 July. Updated 3 February 2026. Available at: </a:t>
            </a:r>
            <a:r>
              <a:rPr lang="en-GB" sz="1200" dirty="0">
                <a:ea typeface="+mn-lt"/>
                <a:cs typeface="+mn-lt"/>
                <a:hlinkClick r:id="rId6"/>
              </a:rPr>
              <a:t>https://carelearning.org.uk/blog/mental-health/what-is-the-holistic-model-in-mental-health/</a:t>
            </a:r>
            <a:r>
              <a:rPr lang="en-GB" sz="1200">
                <a:ea typeface="+mn-lt"/>
                <a:cs typeface="+mn-lt"/>
              </a:rPr>
              <a:t> (Accessed: 17 June 2026).</a:t>
            </a:r>
            <a:r>
              <a:rPr lang="en-GB" sz="1200" dirty="0">
                <a:latin typeface="Arial"/>
                <a:cs typeface="Arial"/>
              </a:rPr>
              <a:t> </a:t>
            </a:r>
            <a:endParaRPr lang="en-GB" sz="1200" dirty="0"/>
          </a:p>
          <a:p>
            <a:pPr>
              <a:buNone/>
            </a:pPr>
            <a:r>
              <a:rPr lang="en-GB" sz="1200" dirty="0">
                <a:ea typeface="+mn-lt"/>
                <a:cs typeface="+mn-lt"/>
              </a:rPr>
              <a:t>Care Learning. (2024). What is the Biopsychosocial Model in Health and Social Care? Updated August 19, 2025 </a:t>
            </a:r>
            <a:r>
              <a:rPr lang="en-GB" sz="1200" dirty="0">
                <a:ea typeface="+mn-lt"/>
                <a:cs typeface="+mn-lt"/>
                <a:hlinkClick r:id="rId7"/>
              </a:rPr>
              <a:t>https://carelearning.org.uk/blog/models/what-is-the-biopsychosocial-model-in-health-and-social-care/</a:t>
            </a:r>
            <a:r>
              <a:rPr lang="en-GB" sz="1200" dirty="0">
                <a:latin typeface="Arial"/>
                <a:cs typeface="Arial"/>
              </a:rPr>
              <a:t> (Accessed: 15 June 2026).</a:t>
            </a:r>
            <a:endParaRPr lang="en-GB" sz="1200" dirty="0"/>
          </a:p>
          <a:p>
            <a:pPr>
              <a:buNone/>
            </a:pPr>
            <a:r>
              <a:rPr lang="en-GB" sz="1200" dirty="0" err="1">
                <a:ea typeface="+mn-lt"/>
                <a:cs typeface="+mn-lt"/>
              </a:rPr>
              <a:t>Causio</a:t>
            </a:r>
            <a:r>
              <a:rPr lang="en-GB" sz="1200" dirty="0">
                <a:ea typeface="+mn-lt"/>
                <a:cs typeface="+mn-lt"/>
              </a:rPr>
              <a:t>, F.A., Beccia, F., </a:t>
            </a:r>
            <a:r>
              <a:rPr lang="en-GB" sz="1200" dirty="0" err="1">
                <a:ea typeface="+mn-lt"/>
                <a:cs typeface="+mn-lt"/>
              </a:rPr>
              <a:t>Calabrò</a:t>
            </a:r>
            <a:r>
              <a:rPr lang="en-GB" sz="1200" dirty="0">
                <a:ea typeface="+mn-lt"/>
                <a:cs typeface="+mn-lt"/>
              </a:rPr>
              <a:t>, G.E. et al. Knowledge and attitudes of personalized medicine, genetic testing, and health data sharing: a comprehensive survey in the European Union. J Public Health Pol 47, 23–39 (2026). </a:t>
            </a:r>
            <a:r>
              <a:rPr lang="en-GB" sz="1200" dirty="0">
                <a:ea typeface="+mn-lt"/>
                <a:cs typeface="+mn-lt"/>
                <a:hlinkClick r:id="rId8"/>
              </a:rPr>
              <a:t>https://doi.org/10.1057/s41271-025-00619-0</a:t>
            </a:r>
            <a:r>
              <a:rPr lang="en-GB" sz="1200" dirty="0">
                <a:ea typeface="+mn-lt"/>
                <a:cs typeface="+mn-lt"/>
              </a:rPr>
              <a:t> </a:t>
            </a:r>
            <a:r>
              <a:rPr lang="en-GB" sz="1200" dirty="0">
                <a:latin typeface="Arial"/>
                <a:cs typeface="Arial"/>
              </a:rPr>
              <a:t> (Accessed: 15 June 2026).</a:t>
            </a:r>
            <a:endParaRPr lang="en-GB" sz="1200" dirty="0"/>
          </a:p>
          <a:p>
            <a:pPr>
              <a:buNone/>
            </a:pPr>
            <a:r>
              <a:rPr lang="en-GB" sz="1200" dirty="0" err="1">
                <a:ea typeface="+mn-lt"/>
                <a:cs typeface="+mn-lt"/>
              </a:rPr>
              <a:t>Centers</a:t>
            </a:r>
            <a:r>
              <a:rPr lang="en-GB" sz="1200" dirty="0">
                <a:ea typeface="+mn-lt"/>
                <a:cs typeface="+mn-lt"/>
              </a:rPr>
              <a:t> for Disease Control and Prevention (CDC) (2025) Benefits of physical activity. Available at: </a:t>
            </a:r>
            <a:r>
              <a:rPr lang="en-GB" sz="1200" dirty="0">
                <a:ea typeface="+mn-lt"/>
                <a:cs typeface="+mn-lt"/>
                <a:hlinkClick r:id="rId9"/>
              </a:rPr>
              <a:t>https://www.cdc.gov/physical-activity-basics/benefits/index.html</a:t>
            </a:r>
            <a:r>
              <a:rPr lang="en-GB" sz="1200" dirty="0">
                <a:ea typeface="+mn-lt"/>
                <a:cs typeface="+mn-lt"/>
              </a:rPr>
              <a:t> (Accessed: 17 June 2026).</a:t>
            </a:r>
            <a:endParaRPr lang="en-GB" sz="1200" dirty="0"/>
          </a:p>
          <a:p>
            <a:pPr>
              <a:buNone/>
            </a:pPr>
            <a:r>
              <a:rPr lang="en-GB" sz="1200" dirty="0" err="1">
                <a:ea typeface="+mn-lt"/>
                <a:cs typeface="+mn-lt"/>
              </a:rPr>
              <a:t>Chunara</a:t>
            </a:r>
            <a:r>
              <a:rPr lang="en-GB" sz="1200" dirty="0">
                <a:ea typeface="+mn-lt"/>
                <a:cs typeface="+mn-lt"/>
              </a:rPr>
              <a:t>, R., Gjonaj, J., Immaculate, E., Wanga, I., </a:t>
            </a:r>
            <a:r>
              <a:rPr lang="en-GB" sz="1200" dirty="0" err="1">
                <a:ea typeface="+mn-lt"/>
                <a:cs typeface="+mn-lt"/>
              </a:rPr>
              <a:t>Alaro</a:t>
            </a:r>
            <a:r>
              <a:rPr lang="en-GB" sz="1200" dirty="0">
                <a:ea typeface="+mn-lt"/>
                <a:cs typeface="+mn-lt"/>
              </a:rPr>
              <a:t>, J., Scott-Sheldon, L. A. J., et al. (2024). Social determinants of health: the need for data science methods and capacity. The Lancet Digital Health, 6(4), e235–e237. </a:t>
            </a:r>
            <a:r>
              <a:rPr lang="en-GB" sz="1200" dirty="0">
                <a:ea typeface="+mn-lt"/>
                <a:cs typeface="+mn-lt"/>
                <a:hlinkClick r:id="rId10"/>
              </a:rPr>
              <a:t>https://doi.org/10.1016/S2589-7500(24)00045-7</a:t>
            </a:r>
            <a:r>
              <a:rPr lang="en-GB" sz="1200" dirty="0">
                <a:latin typeface="Arial"/>
                <a:cs typeface="Arial"/>
              </a:rPr>
              <a:t> (Accessed: 15 June 2026).</a:t>
            </a:r>
            <a:endParaRPr lang="en-GB" sz="1200" dirty="0"/>
          </a:p>
          <a:p>
            <a:pPr>
              <a:buNone/>
            </a:pPr>
            <a:r>
              <a:rPr lang="en-GB" sz="1200">
                <a:ea typeface="+mn-lt"/>
                <a:cs typeface="+mn-lt"/>
              </a:rPr>
              <a:t>Cumbria Partnership NHS Foundation Trust. (n.d.). The Biopsychosocial Model of Care. Accessed 23 June 2026, </a:t>
            </a:r>
            <a:r>
              <a:rPr lang="en-GB" sz="1200" dirty="0">
                <a:ea typeface="+mn-lt"/>
                <a:cs typeface="+mn-lt"/>
                <a:hlinkClick r:id="rId11"/>
              </a:rPr>
              <a:t>https://ppss-static.cumbria.nhs.uk/images/general-images/THE-BIOPSYCHOSOCIAL-MODEL-OF-CARE.pdf</a:t>
            </a:r>
            <a:r>
              <a:rPr lang="en-GB" sz="1200">
                <a:ea typeface="+mn-lt"/>
                <a:cs typeface="+mn-lt"/>
              </a:rPr>
              <a:t> Science Insights. (n.d.). What does biopsychosocial mean? Definition explained </a:t>
            </a:r>
            <a:r>
              <a:rPr lang="en-GB" sz="1200" dirty="0">
                <a:ea typeface="+mn-lt"/>
                <a:cs typeface="+mn-lt"/>
                <a:hlinkClick r:id="rId12"/>
              </a:rPr>
              <a:t>https://scienceinsights.org/what-does-biopsychosocial-mean-definition-explained</a:t>
            </a:r>
            <a:r>
              <a:rPr lang="en-GB" sz="1200" dirty="0">
                <a:latin typeface="Arial"/>
                <a:cs typeface="Arial"/>
              </a:rPr>
              <a:t> </a:t>
            </a:r>
            <a:r>
              <a:rPr lang="en-GB" sz="1200">
                <a:latin typeface="Arial"/>
                <a:cs typeface="Arial"/>
              </a:rPr>
              <a:t>(Accessed: 15 June 2026).</a:t>
            </a:r>
            <a:endParaRPr lang="en-GB" sz="1200" dirty="0"/>
          </a:p>
          <a:p>
            <a:pPr>
              <a:buNone/>
            </a:pPr>
            <a:r>
              <a:rPr lang="en-GB" sz="1200"/>
              <a:t>Danny (2024) What is ecological model explained simply. MAWEB. Available at: </a:t>
            </a:r>
            <a:r>
              <a:rPr lang="en-GB" sz="1200" dirty="0">
                <a:hlinkClick r:id="rId13"/>
              </a:rPr>
              <a:t>https://maweb.org/what-is-ecological-model/</a:t>
            </a:r>
            <a:r>
              <a:rPr lang="en-GB" sz="1200"/>
              <a:t> (Accessed: 24 June 2026).</a:t>
            </a:r>
            <a:r>
              <a:rPr lang="en-GB" sz="1200" dirty="0">
                <a:latin typeface="Arial"/>
                <a:cs typeface="Arial"/>
              </a:rPr>
              <a:t> </a:t>
            </a:r>
            <a:endParaRPr lang="en-US" sz="1200">
              <a:latin typeface="Arial"/>
              <a:cs typeface="Arial"/>
            </a:endParaRPr>
          </a:p>
          <a:p>
            <a:pPr>
              <a:buNone/>
            </a:pPr>
            <a:r>
              <a:rPr lang="en-GB" sz="1200"/>
              <a:t>Department of Health (2014) The relationship between wellbeing and health. Health Improvement Analytical Team. Available at: </a:t>
            </a:r>
            <a:r>
              <a:rPr lang="en-GB" sz="1200" dirty="0">
                <a:hlinkClick r:id="rId14"/>
              </a:rPr>
              <a:t>https://assets.publishing.service.gov.uk/media/5a7baa00ed915d4147621d62/The_relationship_between_wellbeing_and_health.pdf</a:t>
            </a:r>
            <a:r>
              <a:rPr lang="en-GB" sz="1200" dirty="0">
                <a:latin typeface="Arial"/>
                <a:cs typeface="Arial"/>
              </a:rPr>
              <a:t> </a:t>
            </a:r>
          </a:p>
          <a:p>
            <a:pPr>
              <a:buNone/>
            </a:pPr>
            <a:r>
              <a:rPr lang="en-GB" sz="1200"/>
              <a:t>Grier, C.L. (2026) What is ecological model definition. Ecologic Life, 12 April. Available at: </a:t>
            </a:r>
            <a:r>
              <a:rPr lang="en-GB" sz="1200" dirty="0">
                <a:hlinkClick r:id="rId15"/>
              </a:rPr>
              <a:t>https://ecologiclife.com/what-is-ecological-model-definition.html</a:t>
            </a:r>
            <a:r>
              <a:rPr lang="en-GB" sz="1200"/>
              <a:t> (Accessed: 24 June 2026).</a:t>
            </a:r>
            <a:r>
              <a:rPr lang="en-GB" sz="1200" dirty="0">
                <a:latin typeface="Arial"/>
                <a:cs typeface="Arial"/>
              </a:rPr>
              <a:t> </a:t>
            </a:r>
          </a:p>
          <a:p>
            <a:pPr>
              <a:buNone/>
            </a:pPr>
            <a:r>
              <a:rPr lang="en-GB" sz="1200" dirty="0"/>
              <a:t>Hernandez-Manrique, O. L., Albert-Fonseca, A., </a:t>
            </a:r>
            <a:r>
              <a:rPr lang="en-GB" sz="1200" dirty="0" err="1"/>
              <a:t>Baroja</a:t>
            </a:r>
            <a:r>
              <a:rPr lang="en-GB" sz="1200" dirty="0"/>
              <a:t>, E., Skidmore-Lapuente, A., Jauregui, I., Portune, K., et al. (2025). Addressing health from a socio-ecological systems perspective. PLOS Climate, 4(5), e0000629. </a:t>
            </a:r>
            <a:r>
              <a:rPr lang="en-GB" sz="1200" dirty="0">
                <a:hlinkClick r:id="rId16"/>
              </a:rPr>
              <a:t>https://doi.org/10.1371/journal.pclm.0000629</a:t>
            </a:r>
            <a:r>
              <a:rPr lang="en-GB" sz="1200" dirty="0"/>
              <a:t> </a:t>
            </a:r>
            <a:r>
              <a:rPr lang="en-GB" sz="1200" dirty="0">
                <a:latin typeface="Arial"/>
                <a:cs typeface="Arial"/>
              </a:rPr>
              <a:t>(Accessed: 15 June 2026).</a:t>
            </a:r>
            <a:endParaRPr lang="en-GB" dirty="0"/>
          </a:p>
        </p:txBody>
      </p:sp>
    </p:spTree>
    <p:extLst>
      <p:ext uri="{BB962C8B-B14F-4D97-AF65-F5344CB8AC3E}">
        <p14:creationId xmlns:p14="http://schemas.microsoft.com/office/powerpoint/2010/main" val="1840186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FD6-B08A-4BAE-51BD-EE8D228F02E0}"/>
              </a:ext>
            </a:extLst>
          </p:cNvPr>
          <p:cNvSpPr>
            <a:spLocks noGrp="1"/>
          </p:cNvSpPr>
          <p:nvPr>
            <p:ph type="title"/>
          </p:nvPr>
        </p:nvSpPr>
        <p:spPr>
          <a:xfrm>
            <a:off x="3629" y="2268"/>
            <a:ext cx="2648858" cy="701449"/>
          </a:xfrm>
        </p:spPr>
        <p:txBody>
          <a:bodyPr>
            <a:normAutofit fontScale="90000"/>
          </a:bodyPr>
          <a:lstStyle/>
          <a:p>
            <a:r>
              <a:rPr lang="en-GB"/>
              <a:t>References </a:t>
            </a:r>
          </a:p>
        </p:txBody>
      </p:sp>
      <p:sp>
        <p:nvSpPr>
          <p:cNvPr id="3" name="Content Placeholder 2">
            <a:extLst>
              <a:ext uri="{FF2B5EF4-FFF2-40B4-BE49-F238E27FC236}">
                <a16:creationId xmlns:a16="http://schemas.microsoft.com/office/drawing/2014/main" id="{B925641A-AF9C-8A1F-F228-A46575D0934E}"/>
              </a:ext>
            </a:extLst>
          </p:cNvPr>
          <p:cNvSpPr>
            <a:spLocks noGrp="1"/>
          </p:cNvSpPr>
          <p:nvPr>
            <p:ph idx="1"/>
          </p:nvPr>
        </p:nvSpPr>
        <p:spPr>
          <a:xfrm>
            <a:off x="-3628" y="715283"/>
            <a:ext cx="12155713" cy="6136594"/>
          </a:xfrm>
        </p:spPr>
        <p:txBody>
          <a:bodyPr vert="horz" lIns="91440" tIns="45720" rIns="91440" bIns="45720" rtlCol="0" anchor="t">
            <a:noAutofit/>
          </a:bodyPr>
          <a:lstStyle/>
          <a:p>
            <a:pPr>
              <a:buNone/>
            </a:pPr>
            <a:endParaRPr lang="en-GB" sz="1200" dirty="0">
              <a:latin typeface="Arial"/>
              <a:cs typeface="Arial"/>
            </a:endParaRPr>
          </a:p>
          <a:p>
            <a:pPr>
              <a:buNone/>
            </a:pPr>
            <a:r>
              <a:rPr lang="en-GB" sz="1200">
                <a:ea typeface="+mn-lt"/>
                <a:cs typeface="+mn-lt"/>
              </a:rPr>
              <a:t>House of Commons Library (2025) Obesity and the NHS: economic impact briefing. London: House of Commons Library. Available at: </a:t>
            </a:r>
            <a:r>
              <a:rPr lang="en-GB" sz="1200" dirty="0">
                <a:ea typeface="+mn-lt"/>
                <a:cs typeface="+mn-lt"/>
                <a:hlinkClick r:id="rId2"/>
              </a:rPr>
              <a:t>https://commonslibrary.parliament.uk/research-briefings</a:t>
            </a:r>
            <a:r>
              <a:rPr lang="en-GB" sz="1200">
                <a:ea typeface="+mn-lt"/>
                <a:cs typeface="+mn-lt"/>
              </a:rPr>
              <a:t>  (Accessed: 27 June 2026).</a:t>
            </a:r>
            <a:endParaRPr lang="en-GB" sz="1200"/>
          </a:p>
          <a:p>
            <a:pPr>
              <a:buNone/>
            </a:pPr>
            <a:r>
              <a:rPr lang="en-GB" sz="1200">
                <a:ea typeface="+mn-lt"/>
                <a:cs typeface="+mn-lt"/>
              </a:rPr>
              <a:t>House of Commons Library (2025) Obesity statistics. London: House of Commons. Available at: </a:t>
            </a:r>
            <a:r>
              <a:rPr lang="en-GB" sz="1200" dirty="0">
                <a:ea typeface="+mn-lt"/>
                <a:cs typeface="+mn-lt"/>
                <a:hlinkClick r:id="rId3"/>
              </a:rPr>
              <a:t>https://commonslibrary.parliament.uk/research-briefin</a:t>
            </a:r>
            <a:r>
              <a:rPr lang="en-GB" sz="1200">
                <a:ea typeface="+mn-lt"/>
                <a:cs typeface="+mn-lt"/>
              </a:rPr>
              <a:t> (Accessed: 27 June 2026).</a:t>
            </a:r>
            <a:r>
              <a:rPr lang="en-GB" sz="1200" dirty="0">
                <a:latin typeface="Arial"/>
                <a:cs typeface="Arial"/>
              </a:rPr>
              <a:t> </a:t>
            </a:r>
            <a:endParaRPr lang="en-GB" sz="1200"/>
          </a:p>
          <a:p>
            <a:pPr>
              <a:buNone/>
            </a:pPr>
            <a:r>
              <a:rPr lang="en-GB" sz="1200">
                <a:ea typeface="+mn-lt"/>
                <a:cs typeface="+mn-lt"/>
              </a:rPr>
              <a:t>Korom, B., Malloy, M., Remmers, C., Cevilla, M., Dione, K., Papanek, P., Condit, J., &amp; Nelson, D. (2023). “It’s about being healthy”; a novel approach to the socio-ecological model using family perspectives within the Latinx community. BMC Public Health, 23, Article 1500  </a:t>
            </a:r>
            <a:r>
              <a:rPr lang="en-GB" sz="1200" dirty="0">
                <a:ea typeface="+mn-lt"/>
                <a:cs typeface="+mn-lt"/>
                <a:hlinkClick r:id="rId4"/>
              </a:rPr>
              <a:t>https://doi.org/10.1186/s12889-023-15005-2</a:t>
            </a:r>
            <a:r>
              <a:rPr lang="en-GB" sz="1200">
                <a:ea typeface="+mn-lt"/>
                <a:cs typeface="+mn-lt"/>
              </a:rPr>
              <a:t> (Accessed: 15 June 2026).</a:t>
            </a:r>
            <a:endParaRPr lang="en-GB" sz="1200"/>
          </a:p>
          <a:p>
            <a:pPr>
              <a:buNone/>
            </a:pPr>
            <a:r>
              <a:rPr lang="en-GB" sz="1200">
                <a:ea typeface="+mn-lt"/>
                <a:cs typeface="+mn-lt"/>
              </a:rPr>
              <a:t>Marks, H. (2025) Holistic Medicine: A Comprehensive Guide. Medically reviewed by Ponkshe, S. WebMD, 31 October. Available at: </a:t>
            </a:r>
            <a:r>
              <a:rPr lang="en-GB" sz="1200" dirty="0">
                <a:ea typeface="+mn-lt"/>
                <a:cs typeface="+mn-lt"/>
                <a:hlinkClick r:id="rId5"/>
              </a:rPr>
              <a:t>https://www.webmd.com/balance/what-is-holistic-medicine</a:t>
            </a:r>
            <a:r>
              <a:rPr lang="en-GB" sz="1200">
                <a:ea typeface="+mn-lt"/>
                <a:cs typeface="+mn-lt"/>
              </a:rPr>
              <a:t> (Accessed: 25 June 2026). </a:t>
            </a:r>
            <a:r>
              <a:rPr lang="en-GB" sz="1200" dirty="0">
                <a:latin typeface="Arial"/>
                <a:cs typeface="Arial"/>
              </a:rPr>
              <a:t> </a:t>
            </a:r>
            <a:endParaRPr lang="en-GB" sz="1200"/>
          </a:p>
          <a:p>
            <a:pPr>
              <a:buNone/>
            </a:pPr>
            <a:r>
              <a:rPr lang="en-GB" sz="1200">
                <a:ea typeface="+mn-lt"/>
                <a:cs typeface="+mn-lt"/>
              </a:rPr>
              <a:t>Mayo Clinic Press (2023) Beyond the physical: spiritual health and the aging journey. Available at: </a:t>
            </a:r>
            <a:r>
              <a:rPr lang="en-GB" sz="1200" dirty="0">
                <a:ea typeface="+mn-lt"/>
                <a:cs typeface="+mn-lt"/>
                <a:hlinkClick r:id="rId6"/>
              </a:rPr>
              <a:t>https://mcpress.mayoclinic.org/healthy-aging/beyond-the-physical-spiritual-health-and-the-aging-journe</a:t>
            </a:r>
            <a:r>
              <a:rPr lang="en-GB" sz="1200">
                <a:ea typeface="+mn-lt"/>
                <a:cs typeface="+mn-lt"/>
              </a:rPr>
              <a:t> (Accessed: 22 June 2026). </a:t>
            </a:r>
            <a:r>
              <a:rPr lang="en-GB" sz="1200" dirty="0">
                <a:latin typeface="Arial"/>
                <a:cs typeface="Arial"/>
              </a:rPr>
              <a:t> </a:t>
            </a:r>
            <a:endParaRPr lang="en-GB" sz="1200"/>
          </a:p>
          <a:p>
            <a:pPr>
              <a:buNone/>
            </a:pPr>
            <a:r>
              <a:rPr lang="en-GB" sz="1200">
                <a:ea typeface="+mn-lt"/>
                <a:cs typeface="+mn-lt"/>
              </a:rPr>
              <a:t>Mental Health Foundation (2015) What is well-being? How can we measure it and how can we support people to improve it? Available at: </a:t>
            </a:r>
            <a:r>
              <a:rPr lang="en-GB" sz="1200" dirty="0">
                <a:ea typeface="+mn-lt"/>
                <a:cs typeface="+mn-lt"/>
                <a:hlinkClick r:id="rId7"/>
              </a:rPr>
              <a:t>https://www.mentalhealth.org.uk/explore-mental-health/blogs/what-well-being-how-can-we-measure-it-and-how-can-we-support-people-improve-it</a:t>
            </a:r>
            <a:r>
              <a:rPr lang="en-GB" sz="1200">
                <a:ea typeface="+mn-lt"/>
                <a:cs typeface="+mn-lt"/>
              </a:rPr>
              <a:t> (Accessed: 18 June 2026).</a:t>
            </a:r>
            <a:r>
              <a:rPr lang="en-GB" sz="1200" dirty="0">
                <a:latin typeface="Arial"/>
                <a:cs typeface="Arial"/>
              </a:rPr>
              <a:t> </a:t>
            </a:r>
            <a:endParaRPr lang="en-GB" sz="1200"/>
          </a:p>
          <a:p>
            <a:pPr>
              <a:buNone/>
            </a:pPr>
            <a:r>
              <a:rPr lang="en-GB" sz="1200">
                <a:ea typeface="+mn-lt"/>
                <a:cs typeface="+mn-lt"/>
              </a:rPr>
              <a:t>National Institute for Health and Care Excellence (NICE) (2023) Health inequalities for obesity and weight management: a briefing for NICE guideline developers and committee member</a:t>
            </a:r>
            <a:endParaRPr lang="en-GB" sz="1200"/>
          </a:p>
          <a:p>
            <a:pPr>
              <a:buNone/>
            </a:pPr>
            <a:r>
              <a:rPr lang="en-GB" sz="1200">
                <a:ea typeface="+mn-lt"/>
                <a:cs typeface="+mn-lt"/>
              </a:rPr>
              <a:t>National Institute for Health and Care Excellence (NICE) (2025) Overweight and obesity management: Quality standard QS212. London: NICE. Available at: </a:t>
            </a:r>
            <a:r>
              <a:rPr lang="en-GB" sz="1200" dirty="0">
                <a:ea typeface="+mn-lt"/>
                <a:cs typeface="+mn-lt"/>
                <a:hlinkClick r:id="rId8"/>
              </a:rPr>
              <a:t>https://www.nice.org.uk/guidance/qs212/chapter/Quality-statements</a:t>
            </a:r>
            <a:r>
              <a:rPr lang="en-GB" sz="1200">
                <a:ea typeface="+mn-lt"/>
                <a:cs typeface="+mn-lt"/>
              </a:rPr>
              <a:t> (Accessed: 27 June 2026).</a:t>
            </a:r>
            <a:r>
              <a:rPr lang="en-GB" sz="1200" dirty="0">
                <a:latin typeface="Arial"/>
                <a:cs typeface="Arial"/>
              </a:rPr>
              <a:t> </a:t>
            </a:r>
            <a:endParaRPr lang="en-GB" sz="1200"/>
          </a:p>
          <a:p>
            <a:pPr>
              <a:buNone/>
            </a:pPr>
            <a:r>
              <a:rPr lang="en-GB" sz="1200">
                <a:ea typeface="+mn-lt"/>
                <a:cs typeface="+mn-lt"/>
              </a:rPr>
              <a:t>National Institute for Health and Care Excellence (NICE) (2025) Overweight and obesity management: Quality standard QS212. London: NICE. Available at: </a:t>
            </a:r>
            <a:r>
              <a:rPr lang="en-GB" sz="1200" dirty="0">
                <a:ea typeface="+mn-lt"/>
                <a:cs typeface="+mn-lt"/>
                <a:hlinkClick r:id="rId8"/>
              </a:rPr>
              <a:t>https://www.nice.org.uk/guidance/qs212/chapter/Quality-statements</a:t>
            </a:r>
            <a:r>
              <a:rPr lang="en-GB" sz="1200">
                <a:ea typeface="+mn-lt"/>
                <a:cs typeface="+mn-lt"/>
              </a:rPr>
              <a:t> (Accessed: 27 June 2026). </a:t>
            </a:r>
            <a:endParaRPr lang="en-GB" sz="1200"/>
          </a:p>
          <a:p>
            <a:pPr>
              <a:buNone/>
            </a:pPr>
            <a:r>
              <a:rPr lang="en-GB" sz="1200">
                <a:ea typeface="+mn-lt"/>
                <a:cs typeface="+mn-lt"/>
              </a:rPr>
              <a:t>National Institute of Mental Health. (2025). Caring for your mental health. U.S. Department of Health and Human Services, National Institutes of Health. </a:t>
            </a:r>
            <a:r>
              <a:rPr lang="en-GB" sz="1200" dirty="0">
                <a:ea typeface="+mn-lt"/>
                <a:cs typeface="+mn-lt"/>
                <a:hlinkClick r:id="rId9"/>
              </a:rPr>
              <a:t>https://www.nimh.nih.gov/health/topics/caring-for-your-mental-health</a:t>
            </a:r>
            <a:r>
              <a:rPr lang="en-GB" sz="1200">
                <a:ea typeface="+mn-lt"/>
                <a:cs typeface="+mn-lt"/>
              </a:rPr>
              <a:t> (Accessed: 15 June 2026).</a:t>
            </a:r>
            <a:endParaRPr lang="en-GB" sz="1200"/>
          </a:p>
          <a:p>
            <a:pPr>
              <a:buNone/>
            </a:pPr>
            <a:r>
              <a:rPr lang="en-GB" sz="1200">
                <a:ea typeface="+mn-lt"/>
                <a:cs typeface="+mn-lt"/>
              </a:rPr>
              <a:t>National Wellness Institute (NWI) (2022) Six Dimensions of Wellness: Self-assessment. Available at: </a:t>
            </a:r>
            <a:r>
              <a:rPr lang="en-GB" sz="1200" dirty="0">
                <a:ea typeface="+mn-lt"/>
                <a:cs typeface="+mn-lt"/>
                <a:hlinkClick r:id="rId10"/>
              </a:rPr>
              <a:t>https://nationalwellness.org/wp-content/uploads/2022/06/NWI_Six-Dimensions-of-Wellness-Self-Assessment_2022.pdf</a:t>
            </a:r>
            <a:r>
              <a:rPr lang="en-GB" sz="1200">
                <a:ea typeface="+mn-lt"/>
                <a:cs typeface="+mn-lt"/>
              </a:rPr>
              <a:t> (Accessed: 22 June 2026). </a:t>
            </a:r>
            <a:r>
              <a:rPr lang="en-GB" sz="1200" dirty="0">
                <a:latin typeface="Arial"/>
                <a:cs typeface="Arial"/>
              </a:rPr>
              <a:t> </a:t>
            </a:r>
            <a:endParaRPr lang="en-GB" sz="1200"/>
          </a:p>
          <a:p>
            <a:pPr>
              <a:buNone/>
            </a:pPr>
            <a:r>
              <a:rPr lang="en-GB" sz="1200">
                <a:ea typeface="+mn-lt"/>
                <a:cs typeface="+mn-lt"/>
              </a:rPr>
              <a:t>NHS Digital (2025) Statistics on NHS Stop Smoking Services in England: April 2024 to March 2025 (Q4 Annual). Leeds: NHS Digital. Available at: </a:t>
            </a:r>
            <a:r>
              <a:rPr lang="en-GB" sz="1200" dirty="0">
                <a:ea typeface="+mn-lt"/>
                <a:cs typeface="+mn-lt"/>
                <a:hlinkClick r:id="rId11"/>
              </a:rPr>
              <a:t>https://digital.nhs.uk/data-and-information/publications/statistical/statistics-on-nhs-stop-smoking-services-in-england/april-2024-to-march-2025-q4-annual</a:t>
            </a:r>
            <a:r>
              <a:rPr lang="en-GB" sz="1200">
                <a:ea typeface="+mn-lt"/>
                <a:cs typeface="+mn-lt"/>
              </a:rPr>
              <a:t>  (Accessed: 26 June 2026). </a:t>
            </a:r>
            <a:r>
              <a:rPr lang="en-GB" sz="1200" dirty="0">
                <a:latin typeface="Arial"/>
                <a:cs typeface="Arial"/>
              </a:rPr>
              <a:t> </a:t>
            </a:r>
            <a:endParaRPr lang="en-GB" sz="1200" dirty="0"/>
          </a:p>
          <a:p>
            <a:pPr marL="0" indent="0">
              <a:buNone/>
            </a:pPr>
            <a:endParaRPr lang="en-GB" dirty="0"/>
          </a:p>
        </p:txBody>
      </p:sp>
    </p:spTree>
    <p:extLst>
      <p:ext uri="{BB962C8B-B14F-4D97-AF65-F5344CB8AC3E}">
        <p14:creationId xmlns:p14="http://schemas.microsoft.com/office/powerpoint/2010/main" val="2627167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5388-A9F0-DA2E-77F9-71C6F19FA5AC}"/>
              </a:ext>
            </a:extLst>
          </p:cNvPr>
          <p:cNvSpPr>
            <a:spLocks noGrp="1"/>
          </p:cNvSpPr>
          <p:nvPr>
            <p:ph type="title"/>
          </p:nvPr>
        </p:nvSpPr>
        <p:spPr>
          <a:xfrm>
            <a:off x="3629" y="2268"/>
            <a:ext cx="10515600" cy="607106"/>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D1F3E1EE-FD8C-9489-E237-600A0A5F47C3}"/>
              </a:ext>
            </a:extLst>
          </p:cNvPr>
          <p:cNvSpPr>
            <a:spLocks noGrp="1"/>
          </p:cNvSpPr>
          <p:nvPr>
            <p:ph idx="1"/>
          </p:nvPr>
        </p:nvSpPr>
        <p:spPr>
          <a:xfrm>
            <a:off x="-10886" y="831397"/>
            <a:ext cx="11364686" cy="5918880"/>
          </a:xfrm>
        </p:spPr>
        <p:txBody>
          <a:bodyPr vert="horz" lIns="91440" tIns="45720" rIns="91440" bIns="45720" rtlCol="0" anchor="t">
            <a:normAutofit/>
          </a:bodyPr>
          <a:lstStyle/>
          <a:p>
            <a:pPr marL="0" indent="0">
              <a:buNone/>
            </a:pPr>
            <a:r>
              <a:rPr lang="en-GB" sz="1200">
                <a:ea typeface="+mn-lt"/>
                <a:cs typeface="+mn-lt"/>
              </a:rPr>
              <a:t>NHS England (2025) NHS diabetes prevention scheme helps one million people. 30 December. Available at: </a:t>
            </a:r>
            <a:r>
              <a:rPr lang="en-GB" sz="1200" dirty="0">
                <a:ea typeface="+mn-lt"/>
                <a:cs typeface="+mn-lt"/>
                <a:hlinkClick r:id="rId2"/>
              </a:rPr>
              <a:t>https://www.england.nhs.uk/2025/12/nhs-diabetes-prevention-scheme-helps-one-million-people</a:t>
            </a:r>
            <a:r>
              <a:rPr lang="en-GB" sz="1200">
                <a:ea typeface="+mn-lt"/>
                <a:cs typeface="+mn-lt"/>
              </a:rPr>
              <a:t> (Accessed: 26 June 2026).</a:t>
            </a:r>
            <a:endParaRPr lang="en-GB" sz="1200" dirty="0"/>
          </a:p>
          <a:p>
            <a:pPr marL="0" indent="0">
              <a:buNone/>
            </a:pPr>
            <a:r>
              <a:rPr lang="en-GB" sz="1200">
                <a:ea typeface="+mn-lt"/>
                <a:cs typeface="+mn-lt"/>
              </a:rPr>
              <a:t>NHS England (n.d.) Improving personal health and wellbeing. Available at: </a:t>
            </a:r>
            <a:r>
              <a:rPr lang="en-GB" sz="1200" dirty="0">
                <a:ea typeface="+mn-lt"/>
                <a:cs typeface="+mn-lt"/>
                <a:hlinkClick r:id="rId3"/>
              </a:rPr>
              <a:t>https://www.england.nhs.uk/supporting-our-nhs-people/health-and-wellbeing-programmes/nhs-health-and-wellbeing-framework/elements-of-health-and-wellbeing/improving-personal-health-and-wellbeing</a:t>
            </a:r>
            <a:r>
              <a:rPr lang="en-GB" sz="1200">
                <a:ea typeface="+mn-lt"/>
                <a:cs typeface="+mn-lt"/>
              </a:rPr>
              <a:t> (Accessed: 16 June 2026).</a:t>
            </a:r>
            <a:r>
              <a:rPr lang="en-GB" sz="1200" dirty="0">
                <a:latin typeface="Arial"/>
                <a:cs typeface="Arial"/>
              </a:rPr>
              <a:t> </a:t>
            </a:r>
            <a:endParaRPr lang="en-GB" sz="1200" dirty="0"/>
          </a:p>
          <a:p>
            <a:pPr marL="0" indent="0">
              <a:buNone/>
            </a:pPr>
            <a:r>
              <a:rPr lang="en-GB" sz="1200">
                <a:ea typeface="+mn-lt"/>
                <a:cs typeface="+mn-lt"/>
              </a:rPr>
              <a:t>NHS England (n.d.) NHS Diabetes Prevention Programme (NHS DPP). Available at: </a:t>
            </a:r>
            <a:r>
              <a:rPr lang="en-GB" sz="1200" dirty="0">
                <a:ea typeface="+mn-lt"/>
                <a:cs typeface="+mn-lt"/>
                <a:hlinkClick r:id="rId4"/>
              </a:rPr>
              <a:t>https://www.england.nhs.uk/diabetes/diabetes-prevention/</a:t>
            </a:r>
            <a:r>
              <a:rPr lang="en-GB" sz="1200">
                <a:ea typeface="+mn-lt"/>
                <a:cs typeface="+mn-lt"/>
              </a:rPr>
              <a:t> (Accessed: 26 June 2026). </a:t>
            </a:r>
            <a:r>
              <a:rPr lang="en-GB" sz="1200" dirty="0">
                <a:latin typeface="Arial"/>
                <a:cs typeface="Arial"/>
              </a:rPr>
              <a:t> </a:t>
            </a:r>
            <a:endParaRPr lang="en-GB" sz="1200" dirty="0"/>
          </a:p>
          <a:p>
            <a:pPr marL="0" indent="0">
              <a:buNone/>
            </a:pPr>
            <a:r>
              <a:rPr lang="en-GB" sz="1200">
                <a:ea typeface="+mn-lt"/>
                <a:cs typeface="+mn-lt"/>
              </a:rPr>
              <a:t>NHS England (n.d.) Social prescribing. Available at: </a:t>
            </a:r>
            <a:r>
              <a:rPr lang="en-GB" sz="1200" dirty="0">
                <a:ea typeface="+mn-lt"/>
                <a:cs typeface="+mn-lt"/>
                <a:hlinkClick r:id="rId5"/>
              </a:rPr>
              <a:t>https://www.england.nhs.uk/personalisedcare/social-prescribing/</a:t>
            </a:r>
            <a:r>
              <a:rPr lang="en-GB" sz="1200">
                <a:ea typeface="+mn-lt"/>
                <a:cs typeface="+mn-lt"/>
              </a:rPr>
              <a:t> (Accessed: 26 June 2026). </a:t>
            </a:r>
            <a:endParaRPr lang="en-GB" sz="1200" dirty="0"/>
          </a:p>
          <a:p>
            <a:pPr marL="0" indent="0">
              <a:buNone/>
            </a:pPr>
            <a:r>
              <a:rPr lang="en-GB" sz="1200">
                <a:ea typeface="+mn-lt"/>
                <a:cs typeface="+mn-lt"/>
              </a:rPr>
              <a:t>NHS England (n.d.) Tobacco dependency programme. Available at: </a:t>
            </a:r>
            <a:r>
              <a:rPr lang="en-GB" sz="1200" dirty="0">
                <a:ea typeface="+mn-lt"/>
                <a:cs typeface="+mn-lt"/>
                <a:hlinkClick r:id="rId6"/>
              </a:rPr>
              <a:t>https://www.england.nhs.uk/ourwork/prevention/tobacco-dependency-programme/</a:t>
            </a:r>
            <a:r>
              <a:rPr lang="en-GB" sz="1200">
                <a:ea typeface="+mn-lt"/>
                <a:cs typeface="+mn-lt"/>
              </a:rPr>
              <a:t> (Accessed: 26June 2026).</a:t>
            </a:r>
            <a:r>
              <a:rPr lang="en-GB" sz="1200" dirty="0">
                <a:latin typeface="Arial"/>
                <a:cs typeface="Arial"/>
              </a:rPr>
              <a:t> </a:t>
            </a:r>
            <a:endParaRPr lang="en-GB" sz="1200" dirty="0"/>
          </a:p>
          <a:p>
            <a:pPr marL="0" indent="0">
              <a:buNone/>
            </a:pPr>
            <a:r>
              <a:rPr lang="en-GB" sz="1200">
                <a:ea typeface="+mn-lt"/>
                <a:cs typeface="+mn-lt"/>
              </a:rPr>
              <a:t>Nursing and Midwifery Council (2024) Holistic care. Available at: </a:t>
            </a:r>
            <a:r>
              <a:rPr lang="en-GB" sz="1200" dirty="0">
                <a:ea typeface="+mn-lt"/>
                <a:cs typeface="+mn-lt"/>
                <a:hlinkClick r:id="rId7"/>
              </a:rPr>
              <a:t>https://www.nmc.org.uk/standards/guidance/holistic-care</a:t>
            </a:r>
            <a:r>
              <a:rPr lang="en-GB" sz="1200">
                <a:ea typeface="+mn-lt"/>
                <a:cs typeface="+mn-lt"/>
              </a:rPr>
              <a:t> (Accessed: 25 June 2026).</a:t>
            </a:r>
            <a:r>
              <a:rPr lang="en-GB" sz="1200" dirty="0">
                <a:latin typeface="Arial"/>
                <a:cs typeface="Arial"/>
              </a:rPr>
              <a:t> </a:t>
            </a:r>
            <a:endParaRPr lang="en-GB" sz="1200" dirty="0"/>
          </a:p>
          <a:p>
            <a:pPr marL="0" indent="0">
              <a:buNone/>
            </a:pPr>
            <a:r>
              <a:rPr lang="en-GB" sz="1200"/>
              <a:t>Office for Health Improvement and Disparities (OHID) (2025) Childhood obesity: inequalities in prevalence. London: Department of Health and Social Care. Available at: </a:t>
            </a:r>
            <a:r>
              <a:rPr lang="en-GB" sz="1200" dirty="0">
                <a:hlinkClick r:id="rId8"/>
              </a:rPr>
              <a:t>https://fingertips.phe.org.uk/profile/national-child-measurement-programme</a:t>
            </a:r>
            <a:r>
              <a:rPr lang="en-GB" sz="1200" dirty="0"/>
              <a:t> </a:t>
            </a:r>
          </a:p>
          <a:p>
            <a:pPr>
              <a:buNone/>
            </a:pPr>
            <a:r>
              <a:rPr lang="en-GB" sz="1200">
                <a:ea typeface="+mn-lt"/>
                <a:cs typeface="+mn-lt"/>
              </a:rPr>
              <a:t>Oxford Review (n.d.) Holistic wellbeing – definition and explanation. Available at: </a:t>
            </a:r>
            <a:r>
              <a:rPr lang="en-GB" sz="1200" dirty="0">
                <a:ea typeface="+mn-lt"/>
                <a:cs typeface="+mn-lt"/>
                <a:hlinkClick r:id="rId9"/>
              </a:rPr>
              <a:t>https://oxford-review.com/the-oxford-review-dei-diversity-equity-and-inclusion-dictionary/holistic-wellbeing-definition-and-explanation</a:t>
            </a:r>
            <a:r>
              <a:rPr lang="en-GB" sz="1200">
                <a:latin typeface="Arial"/>
                <a:cs typeface="Arial"/>
              </a:rPr>
              <a:t> (Accessed: 15 June 2026).</a:t>
            </a:r>
            <a:endParaRPr lang="en-GB"/>
          </a:p>
          <a:p>
            <a:pPr>
              <a:buNone/>
            </a:pPr>
            <a:r>
              <a:rPr lang="en-GB" sz="1200" dirty="0" err="1">
                <a:ea typeface="+mn-lt"/>
                <a:cs typeface="+mn-lt"/>
              </a:rPr>
              <a:t>ScienceInsights</a:t>
            </a:r>
            <a:r>
              <a:rPr lang="en-GB" sz="1200" dirty="0">
                <a:ea typeface="+mn-lt"/>
                <a:cs typeface="+mn-lt"/>
              </a:rPr>
              <a:t> (2026) WHO Definition of Health: Meaning, Debate, and Limits. </a:t>
            </a:r>
            <a:r>
              <a:rPr lang="en-GB" sz="1200" dirty="0" err="1">
                <a:ea typeface="+mn-lt"/>
                <a:cs typeface="+mn-lt"/>
              </a:rPr>
              <a:t>ScienceInsights</a:t>
            </a:r>
            <a:r>
              <a:rPr lang="en-GB" sz="1200" dirty="0">
                <a:ea typeface="+mn-lt"/>
                <a:cs typeface="+mn-lt"/>
              </a:rPr>
              <a:t>, 28 March. Available at: </a:t>
            </a:r>
            <a:r>
              <a:rPr lang="en-GB" sz="1200" dirty="0">
                <a:ea typeface="+mn-lt"/>
                <a:cs typeface="+mn-lt"/>
                <a:hlinkClick r:id="rId10"/>
              </a:rPr>
              <a:t>https://scienceinsights.org/who-definition-of-health-meaning-debate-and-limits/</a:t>
            </a:r>
            <a:r>
              <a:rPr lang="en-GB" sz="1200" dirty="0">
                <a:ea typeface="+mn-lt"/>
                <a:cs typeface="+mn-lt"/>
              </a:rPr>
              <a:t> (Accessed: 15 June 2026).</a:t>
            </a:r>
            <a:r>
              <a:rPr lang="en-GB" sz="1200" dirty="0">
                <a:latin typeface="Arial"/>
                <a:cs typeface="Arial"/>
              </a:rPr>
              <a:t> </a:t>
            </a:r>
            <a:endParaRPr lang="en-GB" dirty="0"/>
          </a:p>
          <a:p>
            <a:pPr>
              <a:buNone/>
            </a:pPr>
            <a:r>
              <a:rPr lang="en-GB" sz="1200" dirty="0">
                <a:ea typeface="+mn-lt"/>
                <a:cs typeface="+mn-lt"/>
              </a:rPr>
              <a:t>Sheriff, S., </a:t>
            </a:r>
            <a:r>
              <a:rPr lang="en-GB" sz="1200" dirty="0" err="1">
                <a:ea typeface="+mn-lt"/>
                <a:cs typeface="+mn-lt"/>
              </a:rPr>
              <a:t>Vizheh</a:t>
            </a:r>
            <a:r>
              <a:rPr lang="en-GB" sz="1200" dirty="0">
                <a:ea typeface="+mn-lt"/>
                <a:cs typeface="+mn-lt"/>
              </a:rPr>
              <a:t>, M., Patel, R., Spanos, S., </a:t>
            </a:r>
            <a:r>
              <a:rPr lang="en-GB" sz="1200" dirty="0" err="1">
                <a:ea typeface="+mn-lt"/>
                <a:cs typeface="+mn-lt"/>
              </a:rPr>
              <a:t>Lamprell</a:t>
            </a:r>
            <a:r>
              <a:rPr lang="en-GB" sz="1200" dirty="0">
                <a:ea typeface="+mn-lt"/>
                <a:cs typeface="+mn-lt"/>
              </a:rPr>
              <a:t>, K., Braithwaite, J. &amp; Long, J.C. (2025) A systematic review of consumers’ knowledge, attitudes and experiences of primary health professionals’ role in genomic medicine. European Journal of Human Genetics, 33(12), pp.1567–1578. doi:10.1038/s41431-025-01904-y. Available at: </a:t>
            </a:r>
            <a:r>
              <a:rPr lang="en-GB" sz="1200" dirty="0">
                <a:ea typeface="+mn-lt"/>
                <a:cs typeface="+mn-lt"/>
                <a:hlinkClick r:id="rId11"/>
              </a:rPr>
              <a:t>https://www.nature.com/articles/s41431-025-01904-y</a:t>
            </a:r>
            <a:r>
              <a:rPr lang="en-GB" sz="1200" dirty="0">
                <a:ea typeface="+mn-lt"/>
                <a:cs typeface="+mn-lt"/>
              </a:rPr>
              <a:t> (Accessed: 25 June 2026).</a:t>
            </a:r>
            <a:r>
              <a:rPr lang="en-GB" sz="1200" dirty="0">
                <a:latin typeface="Arial"/>
                <a:cs typeface="Arial"/>
              </a:rPr>
              <a:t> </a:t>
            </a:r>
            <a:endParaRPr lang="en-GB" dirty="0"/>
          </a:p>
          <a:p>
            <a:pPr>
              <a:buNone/>
            </a:pPr>
            <a:r>
              <a:rPr lang="en-GB" sz="1200">
                <a:ea typeface="+mn-lt"/>
                <a:cs typeface="+mn-lt"/>
              </a:rPr>
              <a:t>The Intact One. (2025). Role of governments, organizations, and individuals in achieving SDGs. Published 19 May 2025 </a:t>
            </a:r>
            <a:r>
              <a:rPr lang="en-GB" sz="1200" dirty="0">
                <a:ea typeface="+mn-lt"/>
                <a:cs typeface="+mn-lt"/>
                <a:hlinkClick r:id="rId12"/>
              </a:rPr>
              <a:t>https://theintactone.com/2025/05/19/role-of-governments-organizations-and-individuals-in-achieving-sdgs</a:t>
            </a:r>
            <a:r>
              <a:rPr lang="en-GB" sz="1200">
                <a:latin typeface="Arial"/>
                <a:cs typeface="Arial"/>
              </a:rPr>
              <a:t> (Accessed: 15 June 2026).</a:t>
            </a:r>
            <a:endParaRPr lang="en-GB"/>
          </a:p>
          <a:p>
            <a:pPr>
              <a:buNone/>
            </a:pPr>
            <a:r>
              <a:rPr lang="en-GB" sz="1200">
                <a:ea typeface="+mn-lt"/>
                <a:cs typeface="+mn-lt"/>
              </a:rPr>
              <a:t>Tuhin, M. (2025) ‘What is holistic health? A beginner’s guide’, Science News Today, 18 May. Available at: </a:t>
            </a:r>
            <a:r>
              <a:rPr lang="en-GB" sz="1200" dirty="0">
                <a:ea typeface="+mn-lt"/>
                <a:cs typeface="+mn-lt"/>
                <a:hlinkClick r:id="rId13"/>
              </a:rPr>
              <a:t>https://www.sciencenewstoday.org/what-is-holistic-health-a-beginners-guide</a:t>
            </a:r>
            <a:r>
              <a:rPr lang="en-GB" sz="1200">
                <a:ea typeface="+mn-lt"/>
                <a:cs typeface="+mn-lt"/>
              </a:rPr>
              <a:t> (Accessed: 15 June 2026).</a:t>
            </a:r>
            <a:endParaRPr lang="en-GB"/>
          </a:p>
          <a:p>
            <a:pPr>
              <a:buNone/>
            </a:pPr>
            <a:r>
              <a:rPr lang="en-GB" sz="1200">
                <a:ea typeface="+mn-lt"/>
                <a:cs typeface="+mn-lt"/>
              </a:rPr>
              <a:t>UK Government (2023) Fit for the future: 10-year health plan for England – executive summary. London: Department of Health and Social Care. Available at: </a:t>
            </a:r>
            <a:r>
              <a:rPr lang="en-GB" sz="1200" dirty="0">
                <a:ea typeface="+mn-lt"/>
                <a:cs typeface="+mn-lt"/>
                <a:hlinkClick r:id="rId14"/>
              </a:rPr>
              <a:t>https://www.gov.uk/government/publications/10-year-health-plan-for-england-fit-for-the-future/fit-for-the-future-10-year-health-plan-for-england-executive-summary</a:t>
            </a:r>
            <a:r>
              <a:rPr lang="en-GB" sz="1200" dirty="0">
                <a:ea typeface="+mn-lt"/>
                <a:cs typeface="+mn-lt"/>
              </a:rPr>
              <a:t> </a:t>
            </a:r>
            <a:r>
              <a:rPr lang="en-GB" sz="1200">
                <a:ea typeface="+mn-lt"/>
                <a:cs typeface="+mn-lt"/>
              </a:rPr>
              <a:t>(Accessed: 25 June 2026).</a:t>
            </a:r>
            <a:r>
              <a:rPr lang="en-GB" sz="1200" dirty="0">
                <a:latin typeface="Arial"/>
                <a:cs typeface="Arial"/>
              </a:rPr>
              <a:t> </a:t>
            </a:r>
            <a:endParaRPr lang="en-GB" dirty="0"/>
          </a:p>
          <a:p>
            <a:pPr marL="0" indent="0">
              <a:buNone/>
            </a:pPr>
            <a:endParaRPr lang="en-GB" sz="1200" dirty="0"/>
          </a:p>
          <a:p>
            <a:endParaRPr lang="en-GB" sz="1200" dirty="0"/>
          </a:p>
        </p:txBody>
      </p:sp>
    </p:spTree>
    <p:extLst>
      <p:ext uri="{BB962C8B-B14F-4D97-AF65-F5344CB8AC3E}">
        <p14:creationId xmlns:p14="http://schemas.microsoft.com/office/powerpoint/2010/main" val="2185155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109ED-8448-3C40-7C12-21B3FF03AEF3}"/>
              </a:ext>
            </a:extLst>
          </p:cNvPr>
          <p:cNvSpPr>
            <a:spLocks noGrp="1"/>
          </p:cNvSpPr>
          <p:nvPr>
            <p:ph type="title"/>
          </p:nvPr>
        </p:nvSpPr>
        <p:spPr>
          <a:xfrm>
            <a:off x="3629" y="2268"/>
            <a:ext cx="10515600" cy="1325563"/>
          </a:xfrm>
        </p:spPr>
        <p:txBody>
          <a:bodyPr/>
          <a:lstStyle/>
          <a:p>
            <a:r>
              <a:rPr lang="en-GB"/>
              <a:t>References </a:t>
            </a:r>
          </a:p>
        </p:txBody>
      </p:sp>
      <p:sp>
        <p:nvSpPr>
          <p:cNvPr id="3" name="Content Placeholder 2">
            <a:extLst>
              <a:ext uri="{FF2B5EF4-FFF2-40B4-BE49-F238E27FC236}">
                <a16:creationId xmlns:a16="http://schemas.microsoft.com/office/drawing/2014/main" id="{050F7EC9-1B9C-963B-4510-E298B24530C1}"/>
              </a:ext>
            </a:extLst>
          </p:cNvPr>
          <p:cNvSpPr>
            <a:spLocks noGrp="1"/>
          </p:cNvSpPr>
          <p:nvPr>
            <p:ph idx="1"/>
          </p:nvPr>
        </p:nvSpPr>
        <p:spPr>
          <a:xfrm>
            <a:off x="10886" y="998311"/>
            <a:ext cx="12177485" cy="5897109"/>
          </a:xfrm>
        </p:spPr>
        <p:txBody>
          <a:bodyPr vert="horz" lIns="91440" tIns="45720" rIns="91440" bIns="45720" rtlCol="0" anchor="t">
            <a:normAutofit/>
          </a:bodyPr>
          <a:lstStyle/>
          <a:p>
            <a:pPr>
              <a:buNone/>
            </a:pPr>
            <a:r>
              <a:rPr lang="en-GB" sz="1200">
                <a:ea typeface="+mn-lt"/>
                <a:cs typeface="+mn-lt"/>
              </a:rPr>
              <a:t>United Nations. (n.d.). Sustainability. United Nations Academic Impact </a:t>
            </a:r>
            <a:r>
              <a:rPr lang="en-GB" sz="1200" dirty="0">
                <a:ea typeface="+mn-lt"/>
                <a:cs typeface="+mn-lt"/>
                <a:hlinkClick r:id="rId2"/>
              </a:rPr>
              <a:t>https://www.un.org/en/academic-impact/sustainability</a:t>
            </a:r>
            <a:r>
              <a:rPr lang="en-GB" sz="1200">
                <a:ea typeface="+mn-lt"/>
                <a:cs typeface="+mn-lt"/>
              </a:rPr>
              <a:t>(Accessed: 15 June 2026).</a:t>
            </a:r>
            <a:endParaRPr lang="en-US" sz="1200"/>
          </a:p>
          <a:p>
            <a:pPr>
              <a:buNone/>
            </a:pPr>
            <a:r>
              <a:rPr lang="en-GB" sz="1200">
                <a:ea typeface="+mn-lt"/>
                <a:cs typeface="+mn-lt"/>
              </a:rPr>
              <a:t>United Nations. (n.d.). The Sustainable Development Goals. United Nations Sustainable Development </a:t>
            </a:r>
            <a:r>
              <a:rPr lang="en-GB" sz="1200" dirty="0">
                <a:ea typeface="+mn-lt"/>
                <a:cs typeface="+mn-lt"/>
                <a:hlinkClick r:id="rId3"/>
              </a:rPr>
              <a:t>https://www.un.org/sustainabledevelopment/development-goals/</a:t>
            </a:r>
            <a:r>
              <a:rPr lang="en-GB" sz="1200">
                <a:latin typeface="Arial"/>
                <a:cs typeface="Arial"/>
              </a:rPr>
              <a:t> (Accessed: 15 June 2026).</a:t>
            </a:r>
            <a:endParaRPr lang="en-GB" sz="1200"/>
          </a:p>
          <a:p>
            <a:pPr>
              <a:buNone/>
            </a:pPr>
            <a:r>
              <a:rPr lang="en-GB" sz="1200">
                <a:ea typeface="+mn-lt"/>
                <a:cs typeface="+mn-lt"/>
              </a:rPr>
              <a:t>World Health Organisation (1946) Constitution of the World Health Organization. Geneva: World Health Organization. Available at: </a:t>
            </a:r>
            <a:r>
              <a:rPr lang="en-GB" sz="1200" dirty="0">
                <a:ea typeface="+mn-lt"/>
                <a:cs typeface="+mn-lt"/>
                <a:hlinkClick r:id="rId4"/>
              </a:rPr>
              <a:t>https://www.who.int/about/governance/constitution</a:t>
            </a:r>
            <a:r>
              <a:rPr lang="en-GB" sz="1200" dirty="0">
                <a:ea typeface="+mn-lt"/>
                <a:cs typeface="+mn-lt"/>
              </a:rPr>
              <a:t> </a:t>
            </a:r>
            <a:r>
              <a:rPr lang="en-GB" sz="1200">
                <a:ea typeface="+mn-lt"/>
                <a:cs typeface="+mn-lt"/>
              </a:rPr>
              <a:t>(Accessed: 15 June 2026). </a:t>
            </a:r>
            <a:r>
              <a:rPr lang="en-GB" sz="1200" dirty="0">
                <a:latin typeface="Arial"/>
                <a:cs typeface="Arial"/>
              </a:rPr>
              <a:t> </a:t>
            </a:r>
            <a:endParaRPr lang="en-GB" sz="1200" dirty="0"/>
          </a:p>
          <a:p>
            <a:pPr>
              <a:buNone/>
            </a:pPr>
            <a:r>
              <a:rPr lang="en-GB" sz="1200">
                <a:ea typeface="+mn-lt"/>
                <a:cs typeface="+mn-lt"/>
              </a:rPr>
              <a:t>World Health Organization (WHO) (2026) Mental health. Available at: </a:t>
            </a:r>
            <a:r>
              <a:rPr lang="en-GB" sz="1200" dirty="0">
                <a:ea typeface="+mn-lt"/>
                <a:cs typeface="+mn-lt"/>
                <a:hlinkClick r:id="rId5"/>
              </a:rPr>
              <a:t>https://www.who.int/health-topics/mental-health</a:t>
            </a:r>
            <a:r>
              <a:rPr lang="en-GB" sz="1200">
                <a:ea typeface="+mn-lt"/>
                <a:cs typeface="+mn-lt"/>
              </a:rPr>
              <a:t>  (Accessed: 18 June 2026). </a:t>
            </a:r>
            <a:r>
              <a:rPr lang="en-GB" sz="1200" dirty="0">
                <a:latin typeface="Arial"/>
                <a:cs typeface="Arial"/>
              </a:rPr>
              <a:t> </a:t>
            </a:r>
            <a:endParaRPr lang="en-GB" sz="1200" dirty="0"/>
          </a:p>
          <a:p>
            <a:pPr>
              <a:buNone/>
            </a:pPr>
            <a:r>
              <a:rPr lang="en-GB" sz="1200">
                <a:ea typeface="+mn-lt"/>
                <a:cs typeface="+mn-lt"/>
              </a:rPr>
              <a:t>World Health Organization (WHO) (2026) Social determinants of health. Available at: </a:t>
            </a:r>
            <a:r>
              <a:rPr lang="en-GB" sz="1200" dirty="0">
                <a:ea typeface="+mn-lt"/>
                <a:cs typeface="+mn-lt"/>
                <a:hlinkClick r:id="rId6"/>
              </a:rPr>
              <a:t>https://www.who.int/health-topics/social-determinants-of-health</a:t>
            </a:r>
            <a:r>
              <a:rPr lang="en-GB" sz="1200">
                <a:ea typeface="+mn-lt"/>
                <a:cs typeface="+mn-lt"/>
              </a:rPr>
              <a:t> (Accessed: 22 June 2026).</a:t>
            </a:r>
            <a:r>
              <a:rPr lang="en-GB" sz="1200" dirty="0">
                <a:latin typeface="Arial"/>
                <a:cs typeface="Arial"/>
              </a:rPr>
              <a:t> </a:t>
            </a:r>
            <a:endParaRPr lang="en-GB" sz="1200" dirty="0"/>
          </a:p>
          <a:p>
            <a:pPr>
              <a:buNone/>
            </a:pPr>
            <a:r>
              <a:rPr lang="en-GB" sz="1200">
                <a:ea typeface="+mn-lt"/>
                <a:cs typeface="+mn-lt"/>
              </a:rPr>
              <a:t>Zhang, Y., Li, X., Wang, J., Chen, L. &amp; Liu, H. (2023) ‘The impact of physical activity on mental health: A systematic review and meta-analysis’, Frontiers in Psychology, 14, Article 10586850. doi:10.3389/fpsyg.2023.10586850. Available at: </a:t>
            </a:r>
            <a:r>
              <a:rPr lang="en-GB" sz="1200" dirty="0">
                <a:ea typeface="+mn-lt"/>
                <a:cs typeface="+mn-lt"/>
                <a:hlinkClick r:id="rId7"/>
              </a:rPr>
              <a:t>https://pmc.ncbi.nlm.nih.gov/articles/PMC10586850</a:t>
            </a:r>
            <a:r>
              <a:rPr lang="en-GB" sz="1200">
                <a:ea typeface="+mn-lt"/>
                <a:cs typeface="+mn-lt"/>
              </a:rPr>
              <a:t> (Accessed: 16 June 2026).</a:t>
            </a:r>
            <a:r>
              <a:rPr lang="en-GB" dirty="0">
                <a:latin typeface="Arial"/>
                <a:cs typeface="Arial"/>
              </a:rPr>
              <a:t> </a:t>
            </a:r>
            <a:endParaRPr lang="en-GB" dirty="0"/>
          </a:p>
          <a:p>
            <a:pPr marL="0" indent="0">
              <a:buNone/>
            </a:pPr>
            <a:endParaRPr lang="en-GB" dirty="0"/>
          </a:p>
        </p:txBody>
      </p:sp>
    </p:spTree>
    <p:extLst>
      <p:ext uri="{BB962C8B-B14F-4D97-AF65-F5344CB8AC3E}">
        <p14:creationId xmlns:p14="http://schemas.microsoft.com/office/powerpoint/2010/main" val="27724513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Integrating Obesity in  Health, Wellbeing and                        Sustainable Development </vt:lpstr>
      <vt:lpstr>Introduction  </vt:lpstr>
      <vt:lpstr>Health </vt:lpstr>
      <vt:lpstr>                                                 Wellbeing </vt:lpstr>
      <vt:lpstr>                    Sustainable Development Goals </vt:lpstr>
      <vt:lpstr>Theories </vt:lpstr>
      <vt:lpstr>SDG-3 </vt:lpstr>
      <vt:lpstr>Policy and Governance </vt:lpstr>
      <vt:lpstr>Policy and legislation cont..</vt:lpstr>
      <vt:lpstr>Case Study </vt:lpstr>
      <vt:lpstr>Equity and Access </vt:lpstr>
      <vt:lpstr>Conclusion </vt:lpstr>
      <vt:lpstr>References </vt:lpstr>
      <vt:lpstr>References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96</cp:revision>
  <dcterms:created xsi:type="dcterms:W3CDTF">2026-06-15T21:44:47Z</dcterms:created>
  <dcterms:modified xsi:type="dcterms:W3CDTF">2026-06-28T10:46:15Z</dcterms:modified>
</cp:coreProperties>
</file>