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08" r:id="rId2"/>
    <p:sldMasterId id="2147483648" r:id="rId3"/>
  </p:sldMasterIdLst>
  <p:notesMasterIdLst>
    <p:notesMasterId r:id="rId38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80" r:id="rId26"/>
    <p:sldId id="281" r:id="rId27"/>
    <p:sldId id="282" r:id="rId28"/>
    <p:sldId id="283" r:id="rId29"/>
    <p:sldId id="284" r:id="rId30"/>
    <p:sldId id="287" r:id="rId31"/>
    <p:sldId id="292" r:id="rId32"/>
    <p:sldId id="288" r:id="rId33"/>
    <p:sldId id="289" r:id="rId34"/>
    <p:sldId id="290" r:id="rId35"/>
    <p:sldId id="291" r:id="rId36"/>
    <p:sldId id="293" r:id="rId3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A07A62-A83C-3472-FF19-C9EA5308F045}" v="506" dt="2025-03-17T19:58:04.879"/>
    <p1510:client id="{C2EF0EA2-DE2B-1DA1-B644-B84C7A8B936F}" v="17" dt="2025-03-17T19:37:16.6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presProps" Target="pres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microsoft.com/office/2015/10/relationships/revisionInfo" Target="revisionInfo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microsoft.com/office/2016/11/relationships/changesInfo" Target="changesInfos/changesInfo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C2EF0EA2-DE2B-1DA1-B644-B84C7A8B936F}"/>
    <pc:docChg chg="delSld modSld">
      <pc:chgData name="Rebecca Francis-Davies" userId="S::r.francis-davies@uwtsd.ac.uk::caf69e2c-2198-47a4-8268-c57958bd4ca9" providerId="AD" clId="Web-{C2EF0EA2-DE2B-1DA1-B644-B84C7A8B936F}" dt="2025-03-17T19:37:30.166" v="44"/>
      <pc:docMkLst>
        <pc:docMk/>
      </pc:docMkLst>
      <pc:sldChg chg="addSp delSp modSp mod setBg">
        <pc:chgData name="Rebecca Francis-Davies" userId="S::r.francis-davies@uwtsd.ac.uk::caf69e2c-2198-47a4-8268-c57958bd4ca9" providerId="AD" clId="Web-{C2EF0EA2-DE2B-1DA1-B644-B84C7A8B936F}" dt="2025-03-17T19:37:21.650" v="43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C2EF0EA2-DE2B-1DA1-B644-B84C7A8B936F}" dt="2025-03-17T19:37:21.650" v="4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C2EF0EA2-DE2B-1DA1-B644-B84C7A8B936F}" dt="2025-03-17T19:37:21.650" v="4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Rebecca Francis-Davies" userId="S::r.francis-davies@uwtsd.ac.uk::caf69e2c-2198-47a4-8268-c57958bd4ca9" providerId="AD" clId="Web-{C2EF0EA2-DE2B-1DA1-B644-B84C7A8B936F}" dt="2025-03-17T19:37:21.650" v="43"/>
          <ac:spMkLst>
            <pc:docMk/>
            <pc:sldMk cId="109857222" sldId="256"/>
            <ac:spMk id="9" creationId="{E20BB609-EF92-42DB-836C-0699A590B5CF}"/>
          </ac:spMkLst>
        </pc:spChg>
        <pc:spChg chg="add del">
          <ac:chgData name="Rebecca Francis-Davies" userId="S::r.francis-davies@uwtsd.ac.uk::caf69e2c-2198-47a4-8268-c57958bd4ca9" providerId="AD" clId="Web-{C2EF0EA2-DE2B-1DA1-B644-B84C7A8B936F}" dt="2025-03-17T19:37:21.650" v="43"/>
          <ac:spMkLst>
            <pc:docMk/>
            <pc:sldMk cId="109857222" sldId="256"/>
            <ac:spMk id="11" creationId="{ECF0998E-D577-43EA-A7B8-E3EC67F75955}"/>
          </ac:spMkLst>
        </pc:spChg>
        <pc:spChg chg="add del">
          <ac:chgData name="Rebecca Francis-Davies" userId="S::r.francis-davies@uwtsd.ac.uk::caf69e2c-2198-47a4-8268-c57958bd4ca9" providerId="AD" clId="Web-{C2EF0EA2-DE2B-1DA1-B644-B84C7A8B936F}" dt="2025-03-17T19:37:21.650" v="43"/>
          <ac:spMkLst>
            <pc:docMk/>
            <pc:sldMk cId="109857222" sldId="256"/>
            <ac:spMk id="13" creationId="{B2C335F7-F61C-4EB4-80F2-4B1438FE66BB}"/>
          </ac:spMkLst>
        </pc:spChg>
        <pc:spChg chg="add del">
          <ac:chgData name="Rebecca Francis-Davies" userId="S::r.francis-davies@uwtsd.ac.uk::caf69e2c-2198-47a4-8268-c57958bd4ca9" providerId="AD" clId="Web-{C2EF0EA2-DE2B-1DA1-B644-B84C7A8B936F}" dt="2025-03-17T19:37:21.650" v="43"/>
          <ac:spMkLst>
            <pc:docMk/>
            <pc:sldMk cId="109857222" sldId="256"/>
            <ac:spMk id="15" creationId="{E7DC364D-882B-4786-89FB-1703C1A5CFF0}"/>
          </ac:spMkLst>
        </pc:spChg>
        <pc:spChg chg="add del">
          <ac:chgData name="Rebecca Francis-Davies" userId="S::r.francis-davies@uwtsd.ac.uk::caf69e2c-2198-47a4-8268-c57958bd4ca9" providerId="AD" clId="Web-{C2EF0EA2-DE2B-1DA1-B644-B84C7A8B936F}" dt="2025-03-17T19:37:21.650" v="43"/>
          <ac:spMkLst>
            <pc:docMk/>
            <pc:sldMk cId="109857222" sldId="256"/>
            <ac:spMk id="17" creationId="{F1189494-2B67-46D2-93D6-A122A09BF6B2}"/>
          </ac:spMkLst>
        </pc:spChg>
        <pc:spChg chg="add del">
          <ac:chgData name="Rebecca Francis-Davies" userId="S::r.francis-davies@uwtsd.ac.uk::caf69e2c-2198-47a4-8268-c57958bd4ca9" providerId="AD" clId="Web-{C2EF0EA2-DE2B-1DA1-B644-B84C7A8B936F}" dt="2025-03-17T19:37:19.072" v="40"/>
          <ac:spMkLst>
            <pc:docMk/>
            <pc:sldMk cId="109857222" sldId="256"/>
            <ac:spMk id="22" creationId="{5820888B-4EA5-E0E8-6D52-7733E1E77451}"/>
          </ac:spMkLst>
        </pc:spChg>
        <pc:spChg chg="add del">
          <ac:chgData name="Rebecca Francis-Davies" userId="S::r.francis-davies@uwtsd.ac.uk::caf69e2c-2198-47a4-8268-c57958bd4ca9" providerId="AD" clId="Web-{C2EF0EA2-DE2B-1DA1-B644-B84C7A8B936F}" dt="2025-03-17T19:37:19.072" v="40"/>
          <ac:spMkLst>
            <pc:docMk/>
            <pc:sldMk cId="109857222" sldId="256"/>
            <ac:spMk id="24" creationId="{06B5A8BF-0680-F9A7-27B1-3971EC934783}"/>
          </ac:spMkLst>
        </pc:spChg>
        <pc:spChg chg="add del">
          <ac:chgData name="Rebecca Francis-Davies" userId="S::r.francis-davies@uwtsd.ac.uk::caf69e2c-2198-47a4-8268-c57958bd4ca9" providerId="AD" clId="Web-{C2EF0EA2-DE2B-1DA1-B644-B84C7A8B936F}" dt="2025-03-17T19:37:21.650" v="42"/>
          <ac:spMkLst>
            <pc:docMk/>
            <pc:sldMk cId="109857222" sldId="256"/>
            <ac:spMk id="26" creationId="{E94E0531-D614-3CB6-996E-FF0184A33A54}"/>
          </ac:spMkLst>
        </pc:spChg>
        <pc:spChg chg="add del">
          <ac:chgData name="Rebecca Francis-Davies" userId="S::r.francis-davies@uwtsd.ac.uk::caf69e2c-2198-47a4-8268-c57958bd4ca9" providerId="AD" clId="Web-{C2EF0EA2-DE2B-1DA1-B644-B84C7A8B936F}" dt="2025-03-17T19:37:21.650" v="42"/>
          <ac:spMkLst>
            <pc:docMk/>
            <pc:sldMk cId="109857222" sldId="256"/>
            <ac:spMk id="27" creationId="{FAF3766F-DEF3-4802-BB0D-7A18EDD9704F}"/>
          </ac:spMkLst>
        </pc:spChg>
        <pc:spChg chg="add del">
          <ac:chgData name="Rebecca Francis-Davies" userId="S::r.francis-davies@uwtsd.ac.uk::caf69e2c-2198-47a4-8268-c57958bd4ca9" providerId="AD" clId="Web-{C2EF0EA2-DE2B-1DA1-B644-B84C7A8B936F}" dt="2025-03-17T19:37:21.650" v="42"/>
          <ac:spMkLst>
            <pc:docMk/>
            <pc:sldMk cId="109857222" sldId="256"/>
            <ac:spMk id="28" creationId="{BD0C058D-27D4-3139-E199-E2C11099B62C}"/>
          </ac:spMkLst>
        </pc:spChg>
        <pc:spChg chg="add">
          <ac:chgData name="Rebecca Francis-Davies" userId="S::r.francis-davies@uwtsd.ac.uk::caf69e2c-2198-47a4-8268-c57958bd4ca9" providerId="AD" clId="Web-{C2EF0EA2-DE2B-1DA1-B644-B84C7A8B936F}" dt="2025-03-17T19:37:21.650" v="43"/>
          <ac:spMkLst>
            <pc:docMk/>
            <pc:sldMk cId="109857222" sldId="256"/>
            <ac:spMk id="30" creationId="{FAF3766F-DEF3-4802-BB0D-7A18EDD9704F}"/>
          </ac:spMkLst>
        </pc:spChg>
        <pc:spChg chg="add">
          <ac:chgData name="Rebecca Francis-Davies" userId="S::r.francis-davies@uwtsd.ac.uk::caf69e2c-2198-47a4-8268-c57958bd4ca9" providerId="AD" clId="Web-{C2EF0EA2-DE2B-1DA1-B644-B84C7A8B936F}" dt="2025-03-17T19:37:21.650" v="43"/>
          <ac:spMkLst>
            <pc:docMk/>
            <pc:sldMk cId="109857222" sldId="256"/>
            <ac:spMk id="31" creationId="{81F0C179-4DBF-6AB9-CD0B-9224A0C885A4}"/>
          </ac:spMkLst>
        </pc:spChg>
        <pc:picChg chg="mod ord">
          <ac:chgData name="Rebecca Francis-Davies" userId="S::r.francis-davies@uwtsd.ac.uk::caf69e2c-2198-47a4-8268-c57958bd4ca9" providerId="AD" clId="Web-{C2EF0EA2-DE2B-1DA1-B644-B84C7A8B936F}" dt="2025-03-17T19:37:21.650" v="43"/>
          <ac:picMkLst>
            <pc:docMk/>
            <pc:sldMk cId="109857222" sldId="256"/>
            <ac:picMk id="4" creationId="{7E6E78B0-DC93-F80E-E731-CE05B1735213}"/>
          </ac:picMkLst>
        </pc:picChg>
      </pc:sldChg>
      <pc:sldChg chg="addSp delSp modSp mod setBg setClrOvrMap">
        <pc:chgData name="Rebecca Francis-Davies" userId="S::r.francis-davies@uwtsd.ac.uk::caf69e2c-2198-47a4-8268-c57958bd4ca9" providerId="AD" clId="Web-{C2EF0EA2-DE2B-1DA1-B644-B84C7A8B936F}" dt="2025-03-17T19:37:30.166" v="44"/>
        <pc:sldMkLst>
          <pc:docMk/>
          <pc:sldMk cId="3973525776" sldId="257"/>
        </pc:sldMkLst>
        <pc:spChg chg="mod">
          <ac:chgData name="Rebecca Francis-Davies" userId="S::r.francis-davies@uwtsd.ac.uk::caf69e2c-2198-47a4-8268-c57958bd4ca9" providerId="AD" clId="Web-{C2EF0EA2-DE2B-1DA1-B644-B84C7A8B936F}" dt="2025-03-17T19:37:30.166" v="44"/>
          <ac:spMkLst>
            <pc:docMk/>
            <pc:sldMk cId="3973525776" sldId="257"/>
            <ac:spMk id="2" creationId="{6EB85F60-6226-85AE-2B16-43B4B8A7E3C8}"/>
          </ac:spMkLst>
        </pc:spChg>
        <pc:spChg chg="del">
          <ac:chgData name="Rebecca Francis-Davies" userId="S::r.francis-davies@uwtsd.ac.uk::caf69e2c-2198-47a4-8268-c57958bd4ca9" providerId="AD" clId="Web-{C2EF0EA2-DE2B-1DA1-B644-B84C7A8B936F}" dt="2025-03-17T19:37:30.166" v="44"/>
          <ac:spMkLst>
            <pc:docMk/>
            <pc:sldMk cId="3973525776" sldId="257"/>
            <ac:spMk id="9" creationId="{ADE57300-C7FF-4578-99A0-42B0295B123C}"/>
          </ac:spMkLst>
        </pc:spChg>
        <pc:spChg chg="del">
          <ac:chgData name="Rebecca Francis-Davies" userId="S::r.francis-davies@uwtsd.ac.uk::caf69e2c-2198-47a4-8268-c57958bd4ca9" providerId="AD" clId="Web-{C2EF0EA2-DE2B-1DA1-B644-B84C7A8B936F}" dt="2025-03-17T19:37:30.166" v="44"/>
          <ac:spMkLst>
            <pc:docMk/>
            <pc:sldMk cId="3973525776" sldId="257"/>
            <ac:spMk id="13" creationId="{E20BB609-EF92-42DB-836C-0699A590B5CF}"/>
          </ac:spMkLst>
        </pc:spChg>
        <pc:spChg chg="del">
          <ac:chgData name="Rebecca Francis-Davies" userId="S::r.francis-davies@uwtsd.ac.uk::caf69e2c-2198-47a4-8268-c57958bd4ca9" providerId="AD" clId="Web-{C2EF0EA2-DE2B-1DA1-B644-B84C7A8B936F}" dt="2025-03-17T19:37:30.166" v="44"/>
          <ac:spMkLst>
            <pc:docMk/>
            <pc:sldMk cId="3973525776" sldId="257"/>
            <ac:spMk id="15" creationId="{4D71E64B-9F70-4956-A351-D707CAB0AF3A}"/>
          </ac:spMkLst>
        </pc:spChg>
        <pc:spChg chg="del">
          <ac:chgData name="Rebecca Francis-Davies" userId="S::r.francis-davies@uwtsd.ac.uk::caf69e2c-2198-47a4-8268-c57958bd4ca9" providerId="AD" clId="Web-{C2EF0EA2-DE2B-1DA1-B644-B84C7A8B936F}" dt="2025-03-17T19:37:30.166" v="44"/>
          <ac:spMkLst>
            <pc:docMk/>
            <pc:sldMk cId="3973525776" sldId="257"/>
            <ac:spMk id="17" creationId="{B2C335F7-F61C-4EB4-80F2-4B1438FE66BB}"/>
          </ac:spMkLst>
        </pc:spChg>
        <pc:spChg chg="del">
          <ac:chgData name="Rebecca Francis-Davies" userId="S::r.francis-davies@uwtsd.ac.uk::caf69e2c-2198-47a4-8268-c57958bd4ca9" providerId="AD" clId="Web-{C2EF0EA2-DE2B-1DA1-B644-B84C7A8B936F}" dt="2025-03-17T19:37:30.166" v="44"/>
          <ac:spMkLst>
            <pc:docMk/>
            <pc:sldMk cId="3973525776" sldId="257"/>
            <ac:spMk id="19" creationId="{F1189494-2B67-46D2-93D6-A122A09BF6B2}"/>
          </ac:spMkLst>
        </pc:spChg>
        <pc:spChg chg="add">
          <ac:chgData name="Rebecca Francis-Davies" userId="S::r.francis-davies@uwtsd.ac.uk::caf69e2c-2198-47a4-8268-c57958bd4ca9" providerId="AD" clId="Web-{C2EF0EA2-DE2B-1DA1-B644-B84C7A8B936F}" dt="2025-03-17T19:37:30.166" v="44"/>
          <ac:spMkLst>
            <pc:docMk/>
            <pc:sldMk cId="3973525776" sldId="257"/>
            <ac:spMk id="24" creationId="{ADE57300-C7FF-4578-99A0-42B0295B123C}"/>
          </ac:spMkLst>
        </pc:spChg>
        <pc:spChg chg="add">
          <ac:chgData name="Rebecca Francis-Davies" userId="S::r.francis-davies@uwtsd.ac.uk::caf69e2c-2198-47a4-8268-c57958bd4ca9" providerId="AD" clId="Web-{C2EF0EA2-DE2B-1DA1-B644-B84C7A8B936F}" dt="2025-03-17T19:37:30.166" v="44"/>
          <ac:spMkLst>
            <pc:docMk/>
            <pc:sldMk cId="3973525776" sldId="257"/>
            <ac:spMk id="28" creationId="{499F38FC-2DEA-2647-C409-EF75720C1017}"/>
          </ac:spMkLst>
        </pc:spChg>
        <pc:spChg chg="add">
          <ac:chgData name="Rebecca Francis-Davies" userId="S::r.francis-davies@uwtsd.ac.uk::caf69e2c-2198-47a4-8268-c57958bd4ca9" providerId="AD" clId="Web-{C2EF0EA2-DE2B-1DA1-B644-B84C7A8B936F}" dt="2025-03-17T19:37:30.166" v="44"/>
          <ac:spMkLst>
            <pc:docMk/>
            <pc:sldMk cId="3973525776" sldId="257"/>
            <ac:spMk id="30" creationId="{F3FF94B3-6D3E-44FE-BB02-A9027C0003C7}"/>
          </ac:spMkLst>
        </pc:spChg>
        <pc:spChg chg="add">
          <ac:chgData name="Rebecca Francis-Davies" userId="S::r.francis-davies@uwtsd.ac.uk::caf69e2c-2198-47a4-8268-c57958bd4ca9" providerId="AD" clId="Web-{C2EF0EA2-DE2B-1DA1-B644-B84C7A8B936F}" dt="2025-03-17T19:37:30.166" v="44"/>
          <ac:spMkLst>
            <pc:docMk/>
            <pc:sldMk cId="3973525776" sldId="257"/>
            <ac:spMk id="32" creationId="{E20BB609-EF92-42DB-836C-0699A590B5CF}"/>
          </ac:spMkLst>
        </pc:spChg>
      </pc:sldChg>
      <pc:sldChg chg="modSp">
        <pc:chgData name="Rebecca Francis-Davies" userId="S::r.francis-davies@uwtsd.ac.uk::caf69e2c-2198-47a4-8268-c57958bd4ca9" providerId="AD" clId="Web-{C2EF0EA2-DE2B-1DA1-B644-B84C7A8B936F}" dt="2025-03-17T19:35:31.489" v="31" actId="20577"/>
        <pc:sldMkLst>
          <pc:docMk/>
          <pc:sldMk cId="1658400634" sldId="287"/>
        </pc:sldMkLst>
        <pc:spChg chg="mod">
          <ac:chgData name="Rebecca Francis-Davies" userId="S::r.francis-davies@uwtsd.ac.uk::caf69e2c-2198-47a4-8268-c57958bd4ca9" providerId="AD" clId="Web-{C2EF0EA2-DE2B-1DA1-B644-B84C7A8B936F}" dt="2025-03-17T19:35:31.489" v="31" actId="20577"/>
          <ac:spMkLst>
            <pc:docMk/>
            <pc:sldMk cId="1658400634" sldId="287"/>
            <ac:spMk id="2" creationId="{DBBDD329-A839-24D5-2205-D343A97D0DFC}"/>
          </ac:spMkLst>
        </pc:spChg>
      </pc:sldChg>
      <pc:sldChg chg="modSp">
        <pc:chgData name="Rebecca Francis-Davies" userId="S::r.francis-davies@uwtsd.ac.uk::caf69e2c-2198-47a4-8268-c57958bd4ca9" providerId="AD" clId="Web-{C2EF0EA2-DE2B-1DA1-B644-B84C7A8B936F}" dt="2025-03-17T19:21:00.920" v="4" actId="20577"/>
        <pc:sldMkLst>
          <pc:docMk/>
          <pc:sldMk cId="524465368" sldId="288"/>
        </pc:sldMkLst>
        <pc:spChg chg="mod">
          <ac:chgData name="Rebecca Francis-Davies" userId="S::r.francis-davies@uwtsd.ac.uk::caf69e2c-2198-47a4-8268-c57958bd4ca9" providerId="AD" clId="Web-{C2EF0EA2-DE2B-1DA1-B644-B84C7A8B936F}" dt="2025-03-17T19:21:00.920" v="4" actId="20577"/>
          <ac:spMkLst>
            <pc:docMk/>
            <pc:sldMk cId="524465368" sldId="288"/>
            <ac:spMk id="3" creationId="{E8E3EAEE-0792-7E88-3C37-667D6F48C07B}"/>
          </ac:spMkLst>
        </pc:spChg>
      </pc:sldChg>
      <pc:sldChg chg="modNotes">
        <pc:chgData name="Rebecca Francis-Davies" userId="S::r.francis-davies@uwtsd.ac.uk::caf69e2c-2198-47a4-8268-c57958bd4ca9" providerId="AD" clId="Web-{C2EF0EA2-DE2B-1DA1-B644-B84C7A8B936F}" dt="2025-03-17T19:25:46.325" v="30"/>
        <pc:sldMkLst>
          <pc:docMk/>
          <pc:sldMk cId="1771027185" sldId="291"/>
        </pc:sldMkLst>
      </pc:sldChg>
      <pc:sldChg chg="del">
        <pc:chgData name="Rebecca Francis-Davies" userId="S::r.francis-davies@uwtsd.ac.uk::caf69e2c-2198-47a4-8268-c57958bd4ca9" providerId="AD" clId="Web-{C2EF0EA2-DE2B-1DA1-B644-B84C7A8B936F}" dt="2025-03-17T19:23:02.894" v="5"/>
        <pc:sldMkLst>
          <pc:docMk/>
          <pc:sldMk cId="1465010320" sldId="292"/>
        </pc:sldMkLst>
      </pc:sldChg>
      <pc:sldChg chg="del">
        <pc:chgData name="Rebecca Francis-Davies" userId="S::r.francis-davies@uwtsd.ac.uk::caf69e2c-2198-47a4-8268-c57958bd4ca9" providerId="AD" clId="Web-{C2EF0EA2-DE2B-1DA1-B644-B84C7A8B936F}" dt="2025-03-17T19:23:05.378" v="6"/>
        <pc:sldMkLst>
          <pc:docMk/>
          <pc:sldMk cId="3924596075" sldId="293"/>
        </pc:sldMkLst>
      </pc:sldChg>
    </pc:docChg>
  </pc:docChgLst>
  <pc:docChgLst>
    <pc:chgData name="Rebecca Francis-Davies" userId="S::r.francis-davies@uwtsd.ac.uk::caf69e2c-2198-47a4-8268-c57958bd4ca9" providerId="AD" clId="Web-{9AA07A62-A83C-3472-FF19-C9EA5308F045}"/>
    <pc:docChg chg="addSld modSld">
      <pc:chgData name="Rebecca Francis-Davies" userId="S::r.francis-davies@uwtsd.ac.uk::caf69e2c-2198-47a4-8268-c57958bd4ca9" providerId="AD" clId="Web-{9AA07A62-A83C-3472-FF19-C9EA5308F045}" dt="2025-03-17T19:58:04.879" v="536"/>
      <pc:docMkLst>
        <pc:docMk/>
      </pc:docMkLst>
      <pc:sldChg chg="mod setBg">
        <pc:chgData name="Rebecca Francis-Davies" userId="S::r.francis-davies@uwtsd.ac.uk::caf69e2c-2198-47a4-8268-c57958bd4ca9" providerId="AD" clId="Web-{9AA07A62-A83C-3472-FF19-C9EA5308F045}" dt="2025-03-17T19:49:50.156" v="372"/>
        <pc:sldMkLst>
          <pc:docMk/>
          <pc:sldMk cId="1658400634" sldId="287"/>
        </pc:sldMkLst>
      </pc:sldChg>
      <pc:sldChg chg="mod setBg">
        <pc:chgData name="Rebecca Francis-Davies" userId="S::r.francis-davies@uwtsd.ac.uk::caf69e2c-2198-47a4-8268-c57958bd4ca9" providerId="AD" clId="Web-{9AA07A62-A83C-3472-FF19-C9EA5308F045}" dt="2025-03-17T19:50:32.532" v="374"/>
        <pc:sldMkLst>
          <pc:docMk/>
          <pc:sldMk cId="524465368" sldId="288"/>
        </pc:sldMkLst>
      </pc:sldChg>
      <pc:sldChg chg="modSp mod setBg modNotes">
        <pc:chgData name="Rebecca Francis-Davies" userId="S::r.francis-davies@uwtsd.ac.uk::caf69e2c-2198-47a4-8268-c57958bd4ca9" providerId="AD" clId="Web-{9AA07A62-A83C-3472-FF19-C9EA5308F045}" dt="2025-03-17T19:54:32.401" v="421"/>
        <pc:sldMkLst>
          <pc:docMk/>
          <pc:sldMk cId="601965496" sldId="289"/>
        </pc:sldMkLst>
        <pc:spChg chg="mod">
          <ac:chgData name="Rebecca Francis-Davies" userId="S::r.francis-davies@uwtsd.ac.uk::caf69e2c-2198-47a4-8268-c57958bd4ca9" providerId="AD" clId="Web-{9AA07A62-A83C-3472-FF19-C9EA5308F045}" dt="2025-03-17T19:52:34.444" v="393" actId="20577"/>
          <ac:spMkLst>
            <pc:docMk/>
            <pc:sldMk cId="601965496" sldId="289"/>
            <ac:spMk id="3" creationId="{6619970D-1F06-0A42-E4C6-07B11A823A02}"/>
          </ac:spMkLst>
        </pc:spChg>
      </pc:sldChg>
      <pc:sldChg chg="mod setBg">
        <pc:chgData name="Rebecca Francis-Davies" userId="S::r.francis-davies@uwtsd.ac.uk::caf69e2c-2198-47a4-8268-c57958bd4ca9" providerId="AD" clId="Web-{9AA07A62-A83C-3472-FF19-C9EA5308F045}" dt="2025-03-17T19:54:48.246" v="422"/>
        <pc:sldMkLst>
          <pc:docMk/>
          <pc:sldMk cId="3475916568" sldId="290"/>
        </pc:sldMkLst>
      </pc:sldChg>
      <pc:sldChg chg="mod setBg">
        <pc:chgData name="Rebecca Francis-Davies" userId="S::r.francis-davies@uwtsd.ac.uk::caf69e2c-2198-47a4-8268-c57958bd4ca9" providerId="AD" clId="Web-{9AA07A62-A83C-3472-FF19-C9EA5308F045}" dt="2025-03-17T19:54:58.637" v="423"/>
        <pc:sldMkLst>
          <pc:docMk/>
          <pc:sldMk cId="1771027185" sldId="291"/>
        </pc:sldMkLst>
      </pc:sldChg>
      <pc:sldChg chg="modSp new mod setBg">
        <pc:chgData name="Rebecca Francis-Davies" userId="S::r.francis-davies@uwtsd.ac.uk::caf69e2c-2198-47a4-8268-c57958bd4ca9" providerId="AD" clId="Web-{9AA07A62-A83C-3472-FF19-C9EA5308F045}" dt="2025-03-17T19:50:07.078" v="373"/>
        <pc:sldMkLst>
          <pc:docMk/>
          <pc:sldMk cId="2589221540" sldId="292"/>
        </pc:sldMkLst>
        <pc:spChg chg="mod">
          <ac:chgData name="Rebecca Francis-Davies" userId="S::r.francis-davies@uwtsd.ac.uk::caf69e2c-2198-47a4-8268-c57958bd4ca9" providerId="AD" clId="Web-{9AA07A62-A83C-3472-FF19-C9EA5308F045}" dt="2025-03-17T19:41:46.433" v="5" actId="20577"/>
          <ac:spMkLst>
            <pc:docMk/>
            <pc:sldMk cId="2589221540" sldId="292"/>
            <ac:spMk id="2" creationId="{B7736165-4D2D-7987-AEC2-91D12A7A7AFA}"/>
          </ac:spMkLst>
        </pc:spChg>
        <pc:spChg chg="mod">
          <ac:chgData name="Rebecca Francis-Davies" userId="S::r.francis-davies@uwtsd.ac.uk::caf69e2c-2198-47a4-8268-c57958bd4ca9" providerId="AD" clId="Web-{9AA07A62-A83C-3472-FF19-C9EA5308F045}" dt="2025-03-17T19:48:48.513" v="371" actId="20577"/>
          <ac:spMkLst>
            <pc:docMk/>
            <pc:sldMk cId="2589221540" sldId="292"/>
            <ac:spMk id="3" creationId="{5E35F81B-3650-5801-8F02-46F26AAD3BCE}"/>
          </ac:spMkLst>
        </pc:spChg>
      </pc:sldChg>
      <pc:sldChg chg="modSp new mod setBg">
        <pc:chgData name="Rebecca Francis-Davies" userId="S::r.francis-davies@uwtsd.ac.uk::caf69e2c-2198-47a4-8268-c57958bd4ca9" providerId="AD" clId="Web-{9AA07A62-A83C-3472-FF19-C9EA5308F045}" dt="2025-03-17T19:58:04.879" v="536"/>
        <pc:sldMkLst>
          <pc:docMk/>
          <pc:sldMk cId="3550106386" sldId="293"/>
        </pc:sldMkLst>
        <pc:spChg chg="mod">
          <ac:chgData name="Rebecca Francis-Davies" userId="S::r.francis-davies@uwtsd.ac.uk::caf69e2c-2198-47a4-8268-c57958bd4ca9" providerId="AD" clId="Web-{9AA07A62-A83C-3472-FF19-C9EA5308F045}" dt="2025-03-17T19:55:33.951" v="436" actId="20577"/>
          <ac:spMkLst>
            <pc:docMk/>
            <pc:sldMk cId="3550106386" sldId="293"/>
            <ac:spMk id="2" creationId="{BF13D479-BFE2-1DB5-3ED5-47CE7F4C0FB6}"/>
          </ac:spMkLst>
        </pc:spChg>
        <pc:spChg chg="mod">
          <ac:chgData name="Rebecca Francis-Davies" userId="S::r.francis-davies@uwtsd.ac.uk::caf69e2c-2198-47a4-8268-c57958bd4ca9" providerId="AD" clId="Web-{9AA07A62-A83C-3472-FF19-C9EA5308F045}" dt="2025-03-17T19:57:52.722" v="535" actId="20577"/>
          <ac:spMkLst>
            <pc:docMk/>
            <pc:sldMk cId="3550106386" sldId="293"/>
            <ac:spMk id="3" creationId="{7C858152-653B-9B64-BD65-13732A384684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13" Type="http://schemas.openxmlformats.org/officeDocument/2006/relationships/image" Target="../media/image54.png"/><Relationship Id="rId3" Type="http://schemas.openxmlformats.org/officeDocument/2006/relationships/image" Target="../media/image38.png"/><Relationship Id="rId7" Type="http://schemas.openxmlformats.org/officeDocument/2006/relationships/image" Target="../media/image48.png"/><Relationship Id="rId12" Type="http://schemas.openxmlformats.org/officeDocument/2006/relationships/image" Target="../media/image53.sv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7.svg"/><Relationship Id="rId11" Type="http://schemas.openxmlformats.org/officeDocument/2006/relationships/image" Target="../media/image52.png"/><Relationship Id="rId5" Type="http://schemas.openxmlformats.org/officeDocument/2006/relationships/image" Target="../media/image46.png"/><Relationship Id="rId10" Type="http://schemas.openxmlformats.org/officeDocument/2006/relationships/image" Target="../media/image51.svg"/><Relationship Id="rId4" Type="http://schemas.openxmlformats.org/officeDocument/2006/relationships/image" Target="../media/image39.svg"/><Relationship Id="rId9" Type="http://schemas.openxmlformats.org/officeDocument/2006/relationships/image" Target="../media/image50.png"/><Relationship Id="rId14" Type="http://schemas.openxmlformats.org/officeDocument/2006/relationships/image" Target="../media/image55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svg"/><Relationship Id="rId1" Type="http://schemas.openxmlformats.org/officeDocument/2006/relationships/image" Target="../media/image56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image" Target="../media/image5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13" Type="http://schemas.openxmlformats.org/officeDocument/2006/relationships/image" Target="../media/image54.png"/><Relationship Id="rId3" Type="http://schemas.openxmlformats.org/officeDocument/2006/relationships/image" Target="../media/image38.png"/><Relationship Id="rId7" Type="http://schemas.openxmlformats.org/officeDocument/2006/relationships/image" Target="../media/image48.png"/><Relationship Id="rId12" Type="http://schemas.openxmlformats.org/officeDocument/2006/relationships/image" Target="../media/image53.sv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7.svg"/><Relationship Id="rId11" Type="http://schemas.openxmlformats.org/officeDocument/2006/relationships/image" Target="../media/image52.png"/><Relationship Id="rId5" Type="http://schemas.openxmlformats.org/officeDocument/2006/relationships/image" Target="../media/image46.png"/><Relationship Id="rId10" Type="http://schemas.openxmlformats.org/officeDocument/2006/relationships/image" Target="../media/image51.svg"/><Relationship Id="rId4" Type="http://schemas.openxmlformats.org/officeDocument/2006/relationships/image" Target="../media/image39.svg"/><Relationship Id="rId9" Type="http://schemas.openxmlformats.org/officeDocument/2006/relationships/image" Target="../media/image50.png"/><Relationship Id="rId14" Type="http://schemas.openxmlformats.org/officeDocument/2006/relationships/image" Target="../media/image55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svg"/><Relationship Id="rId1" Type="http://schemas.openxmlformats.org/officeDocument/2006/relationships/image" Target="../media/image56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image" Target="../media/image5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96A26B-D86C-49E6-BF63-772FF6747D96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09F57FB-206B-4953-9AC3-00CBCB6472B2}">
      <dgm:prSet/>
      <dgm:spPr/>
      <dgm:t>
        <a:bodyPr/>
        <a:lstStyle/>
        <a:p>
          <a:r>
            <a:rPr lang="en-GB"/>
            <a:t>Make sure they do not unfairly discriminate in any aspect of work</a:t>
          </a:r>
          <a:endParaRPr lang="en-US"/>
        </a:p>
      </dgm:t>
    </dgm:pt>
    <dgm:pt modelId="{63C70714-6388-4CD5-BFE5-1B4725598AF2}" type="parTrans" cxnId="{7B27DC75-0FB5-45FD-8595-CD3D18C4F2E9}">
      <dgm:prSet/>
      <dgm:spPr/>
      <dgm:t>
        <a:bodyPr/>
        <a:lstStyle/>
        <a:p>
          <a:endParaRPr lang="en-US"/>
        </a:p>
      </dgm:t>
    </dgm:pt>
    <dgm:pt modelId="{F868D1F9-7CB8-4F83-836F-0057B3FAB688}" type="sibTrans" cxnId="{7B27DC75-0FB5-45FD-8595-CD3D18C4F2E9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D6D40479-F446-4119-BE17-C7BB9E503D81}">
      <dgm:prSet/>
      <dgm:spPr/>
      <dgm:t>
        <a:bodyPr/>
        <a:lstStyle/>
        <a:p>
          <a:r>
            <a:rPr lang="en-GB"/>
            <a:t>Take steps to prevent discrimination</a:t>
          </a:r>
          <a:endParaRPr lang="en-US"/>
        </a:p>
      </dgm:t>
    </dgm:pt>
    <dgm:pt modelId="{295307A0-226A-4A04-92B4-C06A360100BE}" type="parTrans" cxnId="{FFA771A1-36B1-40C2-83C0-9B03A9C5ABEB}">
      <dgm:prSet/>
      <dgm:spPr/>
      <dgm:t>
        <a:bodyPr/>
        <a:lstStyle/>
        <a:p>
          <a:endParaRPr lang="en-US"/>
        </a:p>
      </dgm:t>
    </dgm:pt>
    <dgm:pt modelId="{A8CEA160-EF79-4715-A970-98BCBE9070A1}" type="sibTrans" cxnId="{FFA771A1-36B1-40C2-83C0-9B03A9C5ABEB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9385434B-4EEF-4A34-8D6B-C866E03572DD}">
      <dgm:prSet/>
      <dgm:spPr/>
      <dgm:t>
        <a:bodyPr/>
        <a:lstStyle/>
        <a:p>
          <a:r>
            <a:rPr lang="en-GB"/>
            <a:t>Do all they reasonably can to protect people from discrimination by others</a:t>
          </a:r>
          <a:endParaRPr lang="en-US"/>
        </a:p>
      </dgm:t>
    </dgm:pt>
    <dgm:pt modelId="{4AFE5C83-05DE-4E8F-8CA5-A41B95AF1789}" type="parTrans" cxnId="{0998C97E-6895-47ED-B29F-A6DE910C6100}">
      <dgm:prSet/>
      <dgm:spPr/>
      <dgm:t>
        <a:bodyPr/>
        <a:lstStyle/>
        <a:p>
          <a:endParaRPr lang="en-US"/>
        </a:p>
      </dgm:t>
    </dgm:pt>
    <dgm:pt modelId="{9C9CE7A7-074F-423A-87AF-545DCFFACE1F}" type="sibTrans" cxnId="{0998C97E-6895-47ED-B29F-A6DE910C6100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97DE5AEA-FFDA-470B-96CE-7F200C8C0D5B}">
      <dgm:prSet/>
      <dgm:spPr/>
      <dgm:t>
        <a:bodyPr/>
        <a:lstStyle/>
        <a:p>
          <a:r>
            <a:rPr lang="en-GB"/>
            <a:t>Look after the wellbeing of their employees – this is called a "duty of care"</a:t>
          </a:r>
          <a:endParaRPr lang="en-US"/>
        </a:p>
      </dgm:t>
    </dgm:pt>
    <dgm:pt modelId="{F738DC44-9107-42EF-A6A6-5D3A8AD6D7BD}" type="parTrans" cxnId="{0385F9B6-E66A-4C83-8C96-6522536EB61D}">
      <dgm:prSet/>
      <dgm:spPr/>
      <dgm:t>
        <a:bodyPr/>
        <a:lstStyle/>
        <a:p>
          <a:endParaRPr lang="en-US"/>
        </a:p>
      </dgm:t>
    </dgm:pt>
    <dgm:pt modelId="{0E7ADB2E-730E-4F31-AB67-957CB1AD7079}" type="sibTrans" cxnId="{0385F9B6-E66A-4C83-8C96-6522536EB61D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D8A627F6-AD06-4504-BCDD-4729979704AC}" type="pres">
      <dgm:prSet presAssocID="{0296A26B-D86C-49E6-BF63-772FF6747D96}" presName="Name0" presStyleCnt="0">
        <dgm:presLayoutVars>
          <dgm:animLvl val="lvl"/>
          <dgm:resizeHandles val="exact"/>
        </dgm:presLayoutVars>
      </dgm:prSet>
      <dgm:spPr/>
    </dgm:pt>
    <dgm:pt modelId="{A512EA36-FAA6-454E-9BB2-AB1BBC6FCA7D}" type="pres">
      <dgm:prSet presAssocID="{109F57FB-206B-4953-9AC3-00CBCB6472B2}" presName="compositeNode" presStyleCnt="0">
        <dgm:presLayoutVars>
          <dgm:bulletEnabled val="1"/>
        </dgm:presLayoutVars>
      </dgm:prSet>
      <dgm:spPr/>
    </dgm:pt>
    <dgm:pt modelId="{52B3D24F-6701-4E75-B554-DD37BE0D7604}" type="pres">
      <dgm:prSet presAssocID="{109F57FB-206B-4953-9AC3-00CBCB6472B2}" presName="bgRect" presStyleLbl="alignNode1" presStyleIdx="0" presStyleCnt="4"/>
      <dgm:spPr/>
    </dgm:pt>
    <dgm:pt modelId="{384961B7-15CA-4FC3-A86E-ABAB7744FBDE}" type="pres">
      <dgm:prSet presAssocID="{F868D1F9-7CB8-4F83-836F-0057B3FAB688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FB5866F8-3354-4763-BBA2-8EC1684A01F5}" type="pres">
      <dgm:prSet presAssocID="{109F57FB-206B-4953-9AC3-00CBCB6472B2}" presName="nodeRect" presStyleLbl="alignNode1" presStyleIdx="0" presStyleCnt="4">
        <dgm:presLayoutVars>
          <dgm:bulletEnabled val="1"/>
        </dgm:presLayoutVars>
      </dgm:prSet>
      <dgm:spPr/>
    </dgm:pt>
    <dgm:pt modelId="{8E7C4DD8-FB21-4D5C-8BF0-29968D8F4CB1}" type="pres">
      <dgm:prSet presAssocID="{F868D1F9-7CB8-4F83-836F-0057B3FAB688}" presName="sibTrans" presStyleCnt="0"/>
      <dgm:spPr/>
    </dgm:pt>
    <dgm:pt modelId="{9EB8795B-F6A1-40E3-BE54-7585F0BBC5E0}" type="pres">
      <dgm:prSet presAssocID="{D6D40479-F446-4119-BE17-C7BB9E503D81}" presName="compositeNode" presStyleCnt="0">
        <dgm:presLayoutVars>
          <dgm:bulletEnabled val="1"/>
        </dgm:presLayoutVars>
      </dgm:prSet>
      <dgm:spPr/>
    </dgm:pt>
    <dgm:pt modelId="{ED2A6D1D-8AB2-45CD-B47C-74962E19BD18}" type="pres">
      <dgm:prSet presAssocID="{D6D40479-F446-4119-BE17-C7BB9E503D81}" presName="bgRect" presStyleLbl="alignNode1" presStyleIdx="1" presStyleCnt="4"/>
      <dgm:spPr/>
    </dgm:pt>
    <dgm:pt modelId="{05E1A17E-634F-41FD-950F-CC8BB469C12B}" type="pres">
      <dgm:prSet presAssocID="{A8CEA160-EF79-4715-A970-98BCBE9070A1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6E8D82CF-FC13-459D-A198-7F13200DF191}" type="pres">
      <dgm:prSet presAssocID="{D6D40479-F446-4119-BE17-C7BB9E503D81}" presName="nodeRect" presStyleLbl="alignNode1" presStyleIdx="1" presStyleCnt="4">
        <dgm:presLayoutVars>
          <dgm:bulletEnabled val="1"/>
        </dgm:presLayoutVars>
      </dgm:prSet>
      <dgm:spPr/>
    </dgm:pt>
    <dgm:pt modelId="{FE18C7C3-9D6E-44D5-899B-0C8C146C002B}" type="pres">
      <dgm:prSet presAssocID="{A8CEA160-EF79-4715-A970-98BCBE9070A1}" presName="sibTrans" presStyleCnt="0"/>
      <dgm:spPr/>
    </dgm:pt>
    <dgm:pt modelId="{08FC0DAE-4E8C-47D7-BB6C-0ACBA19BE11C}" type="pres">
      <dgm:prSet presAssocID="{9385434B-4EEF-4A34-8D6B-C866E03572DD}" presName="compositeNode" presStyleCnt="0">
        <dgm:presLayoutVars>
          <dgm:bulletEnabled val="1"/>
        </dgm:presLayoutVars>
      </dgm:prSet>
      <dgm:spPr/>
    </dgm:pt>
    <dgm:pt modelId="{BEAAE3DA-183C-4029-BC8E-9981E43A4256}" type="pres">
      <dgm:prSet presAssocID="{9385434B-4EEF-4A34-8D6B-C866E03572DD}" presName="bgRect" presStyleLbl="alignNode1" presStyleIdx="2" presStyleCnt="4"/>
      <dgm:spPr/>
    </dgm:pt>
    <dgm:pt modelId="{4F198E15-C70C-49F4-928D-A0E57E236BFF}" type="pres">
      <dgm:prSet presAssocID="{9C9CE7A7-074F-423A-87AF-545DCFFACE1F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9CCB1C99-9534-44DB-ACCE-DD9D76939124}" type="pres">
      <dgm:prSet presAssocID="{9385434B-4EEF-4A34-8D6B-C866E03572DD}" presName="nodeRect" presStyleLbl="alignNode1" presStyleIdx="2" presStyleCnt="4">
        <dgm:presLayoutVars>
          <dgm:bulletEnabled val="1"/>
        </dgm:presLayoutVars>
      </dgm:prSet>
      <dgm:spPr/>
    </dgm:pt>
    <dgm:pt modelId="{6AC2B5E0-FFB4-4C3A-B227-70681505D56B}" type="pres">
      <dgm:prSet presAssocID="{9C9CE7A7-074F-423A-87AF-545DCFFACE1F}" presName="sibTrans" presStyleCnt="0"/>
      <dgm:spPr/>
    </dgm:pt>
    <dgm:pt modelId="{DFD6A827-FAB1-47E6-93BB-F5A70FC5B66A}" type="pres">
      <dgm:prSet presAssocID="{97DE5AEA-FFDA-470B-96CE-7F200C8C0D5B}" presName="compositeNode" presStyleCnt="0">
        <dgm:presLayoutVars>
          <dgm:bulletEnabled val="1"/>
        </dgm:presLayoutVars>
      </dgm:prSet>
      <dgm:spPr/>
    </dgm:pt>
    <dgm:pt modelId="{C0A01FB8-BBD0-46B0-B687-FD15AC557FC4}" type="pres">
      <dgm:prSet presAssocID="{97DE5AEA-FFDA-470B-96CE-7F200C8C0D5B}" presName="bgRect" presStyleLbl="alignNode1" presStyleIdx="3" presStyleCnt="4"/>
      <dgm:spPr/>
    </dgm:pt>
    <dgm:pt modelId="{DFF0EEED-916D-49DC-825B-474954806111}" type="pres">
      <dgm:prSet presAssocID="{0E7ADB2E-730E-4F31-AB67-957CB1AD7079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FCC8DBEA-C58E-46BB-A3FA-187CF1665AF4}" type="pres">
      <dgm:prSet presAssocID="{97DE5AEA-FFDA-470B-96CE-7F200C8C0D5B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5B112331-6E07-4F01-B4DC-B3ABAF7139AA}" type="presOf" srcId="{D6D40479-F446-4119-BE17-C7BB9E503D81}" destId="{6E8D82CF-FC13-459D-A198-7F13200DF191}" srcOrd="1" destOrd="0" presId="urn:microsoft.com/office/officeart/2016/7/layout/LinearBlockProcessNumbered"/>
    <dgm:cxn modelId="{D5434A3E-5ABD-475B-A8B7-5B1AC3FD63DB}" type="presOf" srcId="{109F57FB-206B-4953-9AC3-00CBCB6472B2}" destId="{FB5866F8-3354-4763-BBA2-8EC1684A01F5}" srcOrd="1" destOrd="0" presId="urn:microsoft.com/office/officeart/2016/7/layout/LinearBlockProcessNumbered"/>
    <dgm:cxn modelId="{48757470-E8AA-4FAC-A9C0-B7AFED17FB22}" type="presOf" srcId="{9385434B-4EEF-4A34-8D6B-C866E03572DD}" destId="{9CCB1C99-9534-44DB-ACCE-DD9D76939124}" srcOrd="1" destOrd="0" presId="urn:microsoft.com/office/officeart/2016/7/layout/LinearBlockProcessNumbered"/>
    <dgm:cxn modelId="{4E0DEA52-2E26-4444-B80F-DA2BEF079E6B}" type="presOf" srcId="{A8CEA160-EF79-4715-A970-98BCBE9070A1}" destId="{05E1A17E-634F-41FD-950F-CC8BB469C12B}" srcOrd="0" destOrd="0" presId="urn:microsoft.com/office/officeart/2016/7/layout/LinearBlockProcessNumbered"/>
    <dgm:cxn modelId="{7B27DC75-0FB5-45FD-8595-CD3D18C4F2E9}" srcId="{0296A26B-D86C-49E6-BF63-772FF6747D96}" destId="{109F57FB-206B-4953-9AC3-00CBCB6472B2}" srcOrd="0" destOrd="0" parTransId="{63C70714-6388-4CD5-BFE5-1B4725598AF2}" sibTransId="{F868D1F9-7CB8-4F83-836F-0057B3FAB688}"/>
    <dgm:cxn modelId="{0998C97E-6895-47ED-B29F-A6DE910C6100}" srcId="{0296A26B-D86C-49E6-BF63-772FF6747D96}" destId="{9385434B-4EEF-4A34-8D6B-C866E03572DD}" srcOrd="2" destOrd="0" parTransId="{4AFE5C83-05DE-4E8F-8CA5-A41B95AF1789}" sibTransId="{9C9CE7A7-074F-423A-87AF-545DCFFACE1F}"/>
    <dgm:cxn modelId="{4912A981-409A-4313-B440-57B4F418F973}" type="presOf" srcId="{F868D1F9-7CB8-4F83-836F-0057B3FAB688}" destId="{384961B7-15CA-4FC3-A86E-ABAB7744FBDE}" srcOrd="0" destOrd="0" presId="urn:microsoft.com/office/officeart/2016/7/layout/LinearBlockProcessNumbered"/>
    <dgm:cxn modelId="{30C7AA81-624E-46E5-9387-FA73D34F470F}" type="presOf" srcId="{D6D40479-F446-4119-BE17-C7BB9E503D81}" destId="{ED2A6D1D-8AB2-45CD-B47C-74962E19BD18}" srcOrd="0" destOrd="0" presId="urn:microsoft.com/office/officeart/2016/7/layout/LinearBlockProcessNumbered"/>
    <dgm:cxn modelId="{4E03348F-8052-4957-8A98-D8682A3DA146}" type="presOf" srcId="{9385434B-4EEF-4A34-8D6B-C866E03572DD}" destId="{BEAAE3DA-183C-4029-BC8E-9981E43A4256}" srcOrd="0" destOrd="0" presId="urn:microsoft.com/office/officeart/2016/7/layout/LinearBlockProcessNumbered"/>
    <dgm:cxn modelId="{FFA771A1-36B1-40C2-83C0-9B03A9C5ABEB}" srcId="{0296A26B-D86C-49E6-BF63-772FF6747D96}" destId="{D6D40479-F446-4119-BE17-C7BB9E503D81}" srcOrd="1" destOrd="0" parTransId="{295307A0-226A-4A04-92B4-C06A360100BE}" sibTransId="{A8CEA160-EF79-4715-A970-98BCBE9070A1}"/>
    <dgm:cxn modelId="{B56972A1-2615-41F9-B08A-4E4F2685E48C}" type="presOf" srcId="{0E7ADB2E-730E-4F31-AB67-957CB1AD7079}" destId="{DFF0EEED-916D-49DC-825B-474954806111}" srcOrd="0" destOrd="0" presId="urn:microsoft.com/office/officeart/2016/7/layout/LinearBlockProcessNumbered"/>
    <dgm:cxn modelId="{BFB501A3-AD21-4101-8DDB-52383CB5A361}" type="presOf" srcId="{9C9CE7A7-074F-423A-87AF-545DCFFACE1F}" destId="{4F198E15-C70C-49F4-928D-A0E57E236BFF}" srcOrd="0" destOrd="0" presId="urn:microsoft.com/office/officeart/2016/7/layout/LinearBlockProcessNumbered"/>
    <dgm:cxn modelId="{CEB034A6-547B-4973-9043-D5C2BA74EA6D}" type="presOf" srcId="{97DE5AEA-FFDA-470B-96CE-7F200C8C0D5B}" destId="{FCC8DBEA-C58E-46BB-A3FA-187CF1665AF4}" srcOrd="1" destOrd="0" presId="urn:microsoft.com/office/officeart/2016/7/layout/LinearBlockProcessNumbered"/>
    <dgm:cxn modelId="{DDD4DDB3-3ED2-4CC3-B090-E51CC18098CE}" type="presOf" srcId="{0296A26B-D86C-49E6-BF63-772FF6747D96}" destId="{D8A627F6-AD06-4504-BCDD-4729979704AC}" srcOrd="0" destOrd="0" presId="urn:microsoft.com/office/officeart/2016/7/layout/LinearBlockProcessNumbered"/>
    <dgm:cxn modelId="{086D90B6-45C8-49A8-929B-5F8F67B01F92}" type="presOf" srcId="{97DE5AEA-FFDA-470B-96CE-7F200C8C0D5B}" destId="{C0A01FB8-BBD0-46B0-B687-FD15AC557FC4}" srcOrd="0" destOrd="0" presId="urn:microsoft.com/office/officeart/2016/7/layout/LinearBlockProcessNumbered"/>
    <dgm:cxn modelId="{0385F9B6-E66A-4C83-8C96-6522536EB61D}" srcId="{0296A26B-D86C-49E6-BF63-772FF6747D96}" destId="{97DE5AEA-FFDA-470B-96CE-7F200C8C0D5B}" srcOrd="3" destOrd="0" parTransId="{F738DC44-9107-42EF-A6A6-5D3A8AD6D7BD}" sibTransId="{0E7ADB2E-730E-4F31-AB67-957CB1AD7079}"/>
    <dgm:cxn modelId="{77A15DC4-79FF-4106-AC0D-DBCB5B4458CC}" type="presOf" srcId="{109F57FB-206B-4953-9AC3-00CBCB6472B2}" destId="{52B3D24F-6701-4E75-B554-DD37BE0D7604}" srcOrd="0" destOrd="0" presId="urn:microsoft.com/office/officeart/2016/7/layout/LinearBlockProcessNumbered"/>
    <dgm:cxn modelId="{F3F7E12D-32D9-40DB-AA73-74B4DE4C2443}" type="presParOf" srcId="{D8A627F6-AD06-4504-BCDD-4729979704AC}" destId="{A512EA36-FAA6-454E-9BB2-AB1BBC6FCA7D}" srcOrd="0" destOrd="0" presId="urn:microsoft.com/office/officeart/2016/7/layout/LinearBlockProcessNumbered"/>
    <dgm:cxn modelId="{2A7FBB68-9622-4A88-BF8F-EAE7241CAC04}" type="presParOf" srcId="{A512EA36-FAA6-454E-9BB2-AB1BBC6FCA7D}" destId="{52B3D24F-6701-4E75-B554-DD37BE0D7604}" srcOrd="0" destOrd="0" presId="urn:microsoft.com/office/officeart/2016/7/layout/LinearBlockProcessNumbered"/>
    <dgm:cxn modelId="{DFC78165-7F2C-4688-956D-4B3F0125A152}" type="presParOf" srcId="{A512EA36-FAA6-454E-9BB2-AB1BBC6FCA7D}" destId="{384961B7-15CA-4FC3-A86E-ABAB7744FBDE}" srcOrd="1" destOrd="0" presId="urn:microsoft.com/office/officeart/2016/7/layout/LinearBlockProcessNumbered"/>
    <dgm:cxn modelId="{56170605-ABE4-404F-8FDE-97EA2D1501FE}" type="presParOf" srcId="{A512EA36-FAA6-454E-9BB2-AB1BBC6FCA7D}" destId="{FB5866F8-3354-4763-BBA2-8EC1684A01F5}" srcOrd="2" destOrd="0" presId="urn:microsoft.com/office/officeart/2016/7/layout/LinearBlockProcessNumbered"/>
    <dgm:cxn modelId="{97A791D3-65A6-4B48-BB1C-57529F25EDAB}" type="presParOf" srcId="{D8A627F6-AD06-4504-BCDD-4729979704AC}" destId="{8E7C4DD8-FB21-4D5C-8BF0-29968D8F4CB1}" srcOrd="1" destOrd="0" presId="urn:microsoft.com/office/officeart/2016/7/layout/LinearBlockProcessNumbered"/>
    <dgm:cxn modelId="{9E9264B0-2BBA-4D55-B5BC-45B120679CB4}" type="presParOf" srcId="{D8A627F6-AD06-4504-BCDD-4729979704AC}" destId="{9EB8795B-F6A1-40E3-BE54-7585F0BBC5E0}" srcOrd="2" destOrd="0" presId="urn:microsoft.com/office/officeart/2016/7/layout/LinearBlockProcessNumbered"/>
    <dgm:cxn modelId="{FC4E6960-34B1-4A9A-BBC1-81B05E8479D3}" type="presParOf" srcId="{9EB8795B-F6A1-40E3-BE54-7585F0BBC5E0}" destId="{ED2A6D1D-8AB2-45CD-B47C-74962E19BD18}" srcOrd="0" destOrd="0" presId="urn:microsoft.com/office/officeart/2016/7/layout/LinearBlockProcessNumbered"/>
    <dgm:cxn modelId="{98671CB2-71A1-4554-AACE-B48CA66B0CC0}" type="presParOf" srcId="{9EB8795B-F6A1-40E3-BE54-7585F0BBC5E0}" destId="{05E1A17E-634F-41FD-950F-CC8BB469C12B}" srcOrd="1" destOrd="0" presId="urn:microsoft.com/office/officeart/2016/7/layout/LinearBlockProcessNumbered"/>
    <dgm:cxn modelId="{5B72A7C7-2DB9-4A6A-95DC-E4E8E34ADC98}" type="presParOf" srcId="{9EB8795B-F6A1-40E3-BE54-7585F0BBC5E0}" destId="{6E8D82CF-FC13-459D-A198-7F13200DF191}" srcOrd="2" destOrd="0" presId="urn:microsoft.com/office/officeart/2016/7/layout/LinearBlockProcessNumbered"/>
    <dgm:cxn modelId="{B97BFEA0-A22A-4445-9D94-8AFE19FC902A}" type="presParOf" srcId="{D8A627F6-AD06-4504-BCDD-4729979704AC}" destId="{FE18C7C3-9D6E-44D5-899B-0C8C146C002B}" srcOrd="3" destOrd="0" presId="urn:microsoft.com/office/officeart/2016/7/layout/LinearBlockProcessNumbered"/>
    <dgm:cxn modelId="{C0328BB0-4CB4-47FC-8585-CB50C14EC9EC}" type="presParOf" srcId="{D8A627F6-AD06-4504-BCDD-4729979704AC}" destId="{08FC0DAE-4E8C-47D7-BB6C-0ACBA19BE11C}" srcOrd="4" destOrd="0" presId="urn:microsoft.com/office/officeart/2016/7/layout/LinearBlockProcessNumbered"/>
    <dgm:cxn modelId="{E2BFF22D-9886-4B3E-8FD1-597D103F7350}" type="presParOf" srcId="{08FC0DAE-4E8C-47D7-BB6C-0ACBA19BE11C}" destId="{BEAAE3DA-183C-4029-BC8E-9981E43A4256}" srcOrd="0" destOrd="0" presId="urn:microsoft.com/office/officeart/2016/7/layout/LinearBlockProcessNumbered"/>
    <dgm:cxn modelId="{3A3E5611-D92D-40BF-A04B-D5E129128D6E}" type="presParOf" srcId="{08FC0DAE-4E8C-47D7-BB6C-0ACBA19BE11C}" destId="{4F198E15-C70C-49F4-928D-A0E57E236BFF}" srcOrd="1" destOrd="0" presId="urn:microsoft.com/office/officeart/2016/7/layout/LinearBlockProcessNumbered"/>
    <dgm:cxn modelId="{6408FD28-1917-46A5-A4F1-161D59947C0C}" type="presParOf" srcId="{08FC0DAE-4E8C-47D7-BB6C-0ACBA19BE11C}" destId="{9CCB1C99-9534-44DB-ACCE-DD9D76939124}" srcOrd="2" destOrd="0" presId="urn:microsoft.com/office/officeart/2016/7/layout/LinearBlockProcessNumbered"/>
    <dgm:cxn modelId="{9D8FAE21-FD10-4168-9805-1B9D02DB6B45}" type="presParOf" srcId="{D8A627F6-AD06-4504-BCDD-4729979704AC}" destId="{6AC2B5E0-FFB4-4C3A-B227-70681505D56B}" srcOrd="5" destOrd="0" presId="urn:microsoft.com/office/officeart/2016/7/layout/LinearBlockProcessNumbered"/>
    <dgm:cxn modelId="{1D8D42C5-9FDC-4207-8AEF-A7361C425E2B}" type="presParOf" srcId="{D8A627F6-AD06-4504-BCDD-4729979704AC}" destId="{DFD6A827-FAB1-47E6-93BB-F5A70FC5B66A}" srcOrd="6" destOrd="0" presId="urn:microsoft.com/office/officeart/2016/7/layout/LinearBlockProcessNumbered"/>
    <dgm:cxn modelId="{9D9E1769-8147-496F-B074-53C874D0C442}" type="presParOf" srcId="{DFD6A827-FAB1-47E6-93BB-F5A70FC5B66A}" destId="{C0A01FB8-BBD0-46B0-B687-FD15AC557FC4}" srcOrd="0" destOrd="0" presId="urn:microsoft.com/office/officeart/2016/7/layout/LinearBlockProcessNumbered"/>
    <dgm:cxn modelId="{088129F0-F6CE-4450-94DE-DA1B80F92272}" type="presParOf" srcId="{DFD6A827-FAB1-47E6-93BB-F5A70FC5B66A}" destId="{DFF0EEED-916D-49DC-825B-474954806111}" srcOrd="1" destOrd="0" presId="urn:microsoft.com/office/officeart/2016/7/layout/LinearBlockProcessNumbered"/>
    <dgm:cxn modelId="{D23547E6-F921-4B94-AC86-960B8282AF09}" type="presParOf" srcId="{DFD6A827-FAB1-47E6-93BB-F5A70FC5B66A}" destId="{FCC8DBEA-C58E-46BB-A3FA-187CF1665AF4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E3FF0E-6E59-407A-82BA-E1D93668170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717152CC-CA74-47A9-A0F1-92306B2DD337}">
      <dgm:prSet/>
      <dgm:spPr/>
      <dgm:t>
        <a:bodyPr/>
        <a:lstStyle/>
        <a:p>
          <a:r>
            <a:rPr lang="en-GB"/>
            <a:t>Internal campaigns</a:t>
          </a:r>
          <a:endParaRPr lang="en-US"/>
        </a:p>
      </dgm:t>
    </dgm:pt>
    <dgm:pt modelId="{937CC0AC-1C37-41B0-A844-7739D0D4457A}" type="parTrans" cxnId="{A088C229-F742-4EA0-9BC7-24628E8E1772}">
      <dgm:prSet/>
      <dgm:spPr/>
      <dgm:t>
        <a:bodyPr/>
        <a:lstStyle/>
        <a:p>
          <a:endParaRPr lang="en-US"/>
        </a:p>
      </dgm:t>
    </dgm:pt>
    <dgm:pt modelId="{8040FADE-5FCE-4663-A197-6CDB67ACBC3E}" type="sibTrans" cxnId="{A088C229-F742-4EA0-9BC7-24628E8E1772}">
      <dgm:prSet/>
      <dgm:spPr/>
      <dgm:t>
        <a:bodyPr/>
        <a:lstStyle/>
        <a:p>
          <a:endParaRPr lang="en-US"/>
        </a:p>
      </dgm:t>
    </dgm:pt>
    <dgm:pt modelId="{0C4EB558-E1A6-4E70-9475-A971354DD3DD}">
      <dgm:prSet/>
      <dgm:spPr/>
      <dgm:t>
        <a:bodyPr/>
        <a:lstStyle/>
        <a:p>
          <a:r>
            <a:rPr lang="en-GB"/>
            <a:t>Training</a:t>
          </a:r>
          <a:endParaRPr lang="en-US"/>
        </a:p>
      </dgm:t>
    </dgm:pt>
    <dgm:pt modelId="{140E8925-3A12-4AD3-AD22-7E03F4E343F2}" type="parTrans" cxnId="{59D8EB3B-FA11-4DD9-805C-98E01C741362}">
      <dgm:prSet/>
      <dgm:spPr/>
      <dgm:t>
        <a:bodyPr/>
        <a:lstStyle/>
        <a:p>
          <a:endParaRPr lang="en-US"/>
        </a:p>
      </dgm:t>
    </dgm:pt>
    <dgm:pt modelId="{FEC47571-DE4F-4322-BA11-0413CBC3A9EC}" type="sibTrans" cxnId="{59D8EB3B-FA11-4DD9-805C-98E01C741362}">
      <dgm:prSet/>
      <dgm:spPr/>
      <dgm:t>
        <a:bodyPr/>
        <a:lstStyle/>
        <a:p>
          <a:endParaRPr lang="en-US"/>
        </a:p>
      </dgm:t>
    </dgm:pt>
    <dgm:pt modelId="{4A6C27C3-D93A-4481-BCE3-3758525966F3}">
      <dgm:prSet/>
      <dgm:spPr/>
      <dgm:t>
        <a:bodyPr/>
        <a:lstStyle/>
        <a:p>
          <a:r>
            <a:rPr lang="en-GB"/>
            <a:t>Clear policies and procedures, applied consistently</a:t>
          </a:r>
          <a:endParaRPr lang="en-US"/>
        </a:p>
      </dgm:t>
    </dgm:pt>
    <dgm:pt modelId="{24279AE1-1F46-4CEC-81E2-F9D6C63C6D8A}" type="parTrans" cxnId="{2DFC4405-0711-4993-A804-F2A7C22A6E4C}">
      <dgm:prSet/>
      <dgm:spPr/>
      <dgm:t>
        <a:bodyPr/>
        <a:lstStyle/>
        <a:p>
          <a:endParaRPr lang="en-US"/>
        </a:p>
      </dgm:t>
    </dgm:pt>
    <dgm:pt modelId="{E16092D0-B2E4-4365-82E5-7B40442A0EA5}" type="sibTrans" cxnId="{2DFC4405-0711-4993-A804-F2A7C22A6E4C}">
      <dgm:prSet/>
      <dgm:spPr/>
      <dgm:t>
        <a:bodyPr/>
        <a:lstStyle/>
        <a:p>
          <a:endParaRPr lang="en-US"/>
        </a:p>
      </dgm:t>
    </dgm:pt>
    <dgm:pt modelId="{896DD344-9B1D-4A70-8E7A-1B2BBBFD11E9}" type="pres">
      <dgm:prSet presAssocID="{86E3FF0E-6E59-407A-82BA-E1D936681704}" presName="root" presStyleCnt="0">
        <dgm:presLayoutVars>
          <dgm:dir/>
          <dgm:resizeHandles val="exact"/>
        </dgm:presLayoutVars>
      </dgm:prSet>
      <dgm:spPr/>
    </dgm:pt>
    <dgm:pt modelId="{C1EBC188-1970-407A-AEE6-0EBF518D8E53}" type="pres">
      <dgm:prSet presAssocID="{717152CC-CA74-47A9-A0F1-92306B2DD337}" presName="compNode" presStyleCnt="0"/>
      <dgm:spPr/>
    </dgm:pt>
    <dgm:pt modelId="{17E1CDD2-7933-4E0F-AD1B-03E38F119F06}" type="pres">
      <dgm:prSet presAssocID="{717152CC-CA74-47A9-A0F1-92306B2DD33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C64D144-126C-4D9F-ADA2-0851BD20CC11}" type="pres">
      <dgm:prSet presAssocID="{717152CC-CA74-47A9-A0F1-92306B2DD337}" presName="spaceRect" presStyleCnt="0"/>
      <dgm:spPr/>
    </dgm:pt>
    <dgm:pt modelId="{4975B49A-A1BA-488C-84ED-C83F6F856A4D}" type="pres">
      <dgm:prSet presAssocID="{717152CC-CA74-47A9-A0F1-92306B2DD337}" presName="textRect" presStyleLbl="revTx" presStyleIdx="0" presStyleCnt="3">
        <dgm:presLayoutVars>
          <dgm:chMax val="1"/>
          <dgm:chPref val="1"/>
        </dgm:presLayoutVars>
      </dgm:prSet>
      <dgm:spPr/>
    </dgm:pt>
    <dgm:pt modelId="{28D78E8C-CBA3-4D8C-ADD3-7E68728297D8}" type="pres">
      <dgm:prSet presAssocID="{8040FADE-5FCE-4663-A197-6CDB67ACBC3E}" presName="sibTrans" presStyleCnt="0"/>
      <dgm:spPr/>
    </dgm:pt>
    <dgm:pt modelId="{16D8DBCC-F545-4F13-9674-4FA8ECE0F807}" type="pres">
      <dgm:prSet presAssocID="{0C4EB558-E1A6-4E70-9475-A971354DD3DD}" presName="compNode" presStyleCnt="0"/>
      <dgm:spPr/>
    </dgm:pt>
    <dgm:pt modelId="{82399482-A47B-436E-A161-5DDDFFE8D591}" type="pres">
      <dgm:prSet presAssocID="{0C4EB558-E1A6-4E70-9475-A971354DD3D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BD28B76A-EC0C-4C4A-AB6D-16920EC44A49}" type="pres">
      <dgm:prSet presAssocID="{0C4EB558-E1A6-4E70-9475-A971354DD3DD}" presName="spaceRect" presStyleCnt="0"/>
      <dgm:spPr/>
    </dgm:pt>
    <dgm:pt modelId="{95D79354-93D6-4055-BD38-D92F95F306E6}" type="pres">
      <dgm:prSet presAssocID="{0C4EB558-E1A6-4E70-9475-A971354DD3DD}" presName="textRect" presStyleLbl="revTx" presStyleIdx="1" presStyleCnt="3">
        <dgm:presLayoutVars>
          <dgm:chMax val="1"/>
          <dgm:chPref val="1"/>
        </dgm:presLayoutVars>
      </dgm:prSet>
      <dgm:spPr/>
    </dgm:pt>
    <dgm:pt modelId="{EB78BB41-8068-4EA5-AFDC-C33F91B06FFA}" type="pres">
      <dgm:prSet presAssocID="{FEC47571-DE4F-4322-BA11-0413CBC3A9EC}" presName="sibTrans" presStyleCnt="0"/>
      <dgm:spPr/>
    </dgm:pt>
    <dgm:pt modelId="{AE66EBD1-D624-4838-9FE4-95CD188302CD}" type="pres">
      <dgm:prSet presAssocID="{4A6C27C3-D93A-4481-BCE3-3758525966F3}" presName="compNode" presStyleCnt="0"/>
      <dgm:spPr/>
    </dgm:pt>
    <dgm:pt modelId="{2B028E5E-0B5A-4982-861F-4831EDDDDCE3}" type="pres">
      <dgm:prSet presAssocID="{4A6C27C3-D93A-4481-BCE3-3758525966F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42BFFD23-2449-40CE-9CC8-7D8D554973B2}" type="pres">
      <dgm:prSet presAssocID="{4A6C27C3-D93A-4481-BCE3-3758525966F3}" presName="spaceRect" presStyleCnt="0"/>
      <dgm:spPr/>
    </dgm:pt>
    <dgm:pt modelId="{1F379187-39BC-45DF-A5A4-EB930239D1D7}" type="pres">
      <dgm:prSet presAssocID="{4A6C27C3-D93A-4481-BCE3-3758525966F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DFC4405-0711-4993-A804-F2A7C22A6E4C}" srcId="{86E3FF0E-6E59-407A-82BA-E1D936681704}" destId="{4A6C27C3-D93A-4481-BCE3-3758525966F3}" srcOrd="2" destOrd="0" parTransId="{24279AE1-1F46-4CEC-81E2-F9D6C63C6D8A}" sibTransId="{E16092D0-B2E4-4365-82E5-7B40442A0EA5}"/>
    <dgm:cxn modelId="{55DE820F-33D7-4CB3-B0B7-4D4AF973D67A}" type="presOf" srcId="{0C4EB558-E1A6-4E70-9475-A971354DD3DD}" destId="{95D79354-93D6-4055-BD38-D92F95F306E6}" srcOrd="0" destOrd="0" presId="urn:microsoft.com/office/officeart/2018/2/layout/IconLabelList"/>
    <dgm:cxn modelId="{2267281E-5800-4021-B55D-691C38DBE8B4}" type="presOf" srcId="{717152CC-CA74-47A9-A0F1-92306B2DD337}" destId="{4975B49A-A1BA-488C-84ED-C83F6F856A4D}" srcOrd="0" destOrd="0" presId="urn:microsoft.com/office/officeart/2018/2/layout/IconLabelList"/>
    <dgm:cxn modelId="{A088C229-F742-4EA0-9BC7-24628E8E1772}" srcId="{86E3FF0E-6E59-407A-82BA-E1D936681704}" destId="{717152CC-CA74-47A9-A0F1-92306B2DD337}" srcOrd="0" destOrd="0" parTransId="{937CC0AC-1C37-41B0-A844-7739D0D4457A}" sibTransId="{8040FADE-5FCE-4663-A197-6CDB67ACBC3E}"/>
    <dgm:cxn modelId="{59D8EB3B-FA11-4DD9-805C-98E01C741362}" srcId="{86E3FF0E-6E59-407A-82BA-E1D936681704}" destId="{0C4EB558-E1A6-4E70-9475-A971354DD3DD}" srcOrd="1" destOrd="0" parTransId="{140E8925-3A12-4AD3-AD22-7E03F4E343F2}" sibTransId="{FEC47571-DE4F-4322-BA11-0413CBC3A9EC}"/>
    <dgm:cxn modelId="{C7C91CB8-A492-4052-AF97-2D0CB8BF8693}" type="presOf" srcId="{86E3FF0E-6E59-407A-82BA-E1D936681704}" destId="{896DD344-9B1D-4A70-8E7A-1B2BBBFD11E9}" srcOrd="0" destOrd="0" presId="urn:microsoft.com/office/officeart/2018/2/layout/IconLabelList"/>
    <dgm:cxn modelId="{3E4AABD7-65BC-4B7D-A09C-171ECE03CC36}" type="presOf" srcId="{4A6C27C3-D93A-4481-BCE3-3758525966F3}" destId="{1F379187-39BC-45DF-A5A4-EB930239D1D7}" srcOrd="0" destOrd="0" presId="urn:microsoft.com/office/officeart/2018/2/layout/IconLabelList"/>
    <dgm:cxn modelId="{365F719F-816A-4930-ABA7-114B58D31816}" type="presParOf" srcId="{896DD344-9B1D-4A70-8E7A-1B2BBBFD11E9}" destId="{C1EBC188-1970-407A-AEE6-0EBF518D8E53}" srcOrd="0" destOrd="0" presId="urn:microsoft.com/office/officeart/2018/2/layout/IconLabelList"/>
    <dgm:cxn modelId="{B6DCDEC5-4BF2-4BD9-8164-BBC4F0A3ED6F}" type="presParOf" srcId="{C1EBC188-1970-407A-AEE6-0EBF518D8E53}" destId="{17E1CDD2-7933-4E0F-AD1B-03E38F119F06}" srcOrd="0" destOrd="0" presId="urn:microsoft.com/office/officeart/2018/2/layout/IconLabelList"/>
    <dgm:cxn modelId="{64356232-59E4-4A8E-A78F-0BC0E35A3103}" type="presParOf" srcId="{C1EBC188-1970-407A-AEE6-0EBF518D8E53}" destId="{DC64D144-126C-4D9F-ADA2-0851BD20CC11}" srcOrd="1" destOrd="0" presId="urn:microsoft.com/office/officeart/2018/2/layout/IconLabelList"/>
    <dgm:cxn modelId="{612A02FF-E1AF-48B6-AF8B-8CE118B4BBAD}" type="presParOf" srcId="{C1EBC188-1970-407A-AEE6-0EBF518D8E53}" destId="{4975B49A-A1BA-488C-84ED-C83F6F856A4D}" srcOrd="2" destOrd="0" presId="urn:microsoft.com/office/officeart/2018/2/layout/IconLabelList"/>
    <dgm:cxn modelId="{672214EC-4F76-4712-A09F-01AA2859EC27}" type="presParOf" srcId="{896DD344-9B1D-4A70-8E7A-1B2BBBFD11E9}" destId="{28D78E8C-CBA3-4D8C-ADD3-7E68728297D8}" srcOrd="1" destOrd="0" presId="urn:microsoft.com/office/officeart/2018/2/layout/IconLabelList"/>
    <dgm:cxn modelId="{8210EDFA-BF08-435B-9E1C-0A718B6535AD}" type="presParOf" srcId="{896DD344-9B1D-4A70-8E7A-1B2BBBFD11E9}" destId="{16D8DBCC-F545-4F13-9674-4FA8ECE0F807}" srcOrd="2" destOrd="0" presId="urn:microsoft.com/office/officeart/2018/2/layout/IconLabelList"/>
    <dgm:cxn modelId="{0F708F89-F46E-45C9-BDF6-D28AAEFC5330}" type="presParOf" srcId="{16D8DBCC-F545-4F13-9674-4FA8ECE0F807}" destId="{82399482-A47B-436E-A161-5DDDFFE8D591}" srcOrd="0" destOrd="0" presId="urn:microsoft.com/office/officeart/2018/2/layout/IconLabelList"/>
    <dgm:cxn modelId="{5211ADE7-D929-44C3-A824-F2645E364DD3}" type="presParOf" srcId="{16D8DBCC-F545-4F13-9674-4FA8ECE0F807}" destId="{BD28B76A-EC0C-4C4A-AB6D-16920EC44A49}" srcOrd="1" destOrd="0" presId="urn:microsoft.com/office/officeart/2018/2/layout/IconLabelList"/>
    <dgm:cxn modelId="{F236FDD8-17D1-4385-BB50-E5DE21E66ADD}" type="presParOf" srcId="{16D8DBCC-F545-4F13-9674-4FA8ECE0F807}" destId="{95D79354-93D6-4055-BD38-D92F95F306E6}" srcOrd="2" destOrd="0" presId="urn:microsoft.com/office/officeart/2018/2/layout/IconLabelList"/>
    <dgm:cxn modelId="{EBF6E438-37BD-453A-B312-AACC88BCD561}" type="presParOf" srcId="{896DD344-9B1D-4A70-8E7A-1B2BBBFD11E9}" destId="{EB78BB41-8068-4EA5-AFDC-C33F91B06FFA}" srcOrd="3" destOrd="0" presId="urn:microsoft.com/office/officeart/2018/2/layout/IconLabelList"/>
    <dgm:cxn modelId="{77FD64E9-3FDD-4F23-930A-27E5A50051A7}" type="presParOf" srcId="{896DD344-9B1D-4A70-8E7A-1B2BBBFD11E9}" destId="{AE66EBD1-D624-4838-9FE4-95CD188302CD}" srcOrd="4" destOrd="0" presId="urn:microsoft.com/office/officeart/2018/2/layout/IconLabelList"/>
    <dgm:cxn modelId="{4A875785-C5CB-4992-AC7C-07F1D687D933}" type="presParOf" srcId="{AE66EBD1-D624-4838-9FE4-95CD188302CD}" destId="{2B028E5E-0B5A-4982-861F-4831EDDDDCE3}" srcOrd="0" destOrd="0" presId="urn:microsoft.com/office/officeart/2018/2/layout/IconLabelList"/>
    <dgm:cxn modelId="{EC5BD6B9-C83B-471B-A51C-731802DC313D}" type="presParOf" srcId="{AE66EBD1-D624-4838-9FE4-95CD188302CD}" destId="{42BFFD23-2449-40CE-9CC8-7D8D554973B2}" srcOrd="1" destOrd="0" presId="urn:microsoft.com/office/officeart/2018/2/layout/IconLabelList"/>
    <dgm:cxn modelId="{AE8A623B-0894-403E-A552-F5358E1C090E}" type="presParOf" srcId="{AE66EBD1-D624-4838-9FE4-95CD188302CD}" destId="{1F379187-39BC-45DF-A5A4-EB930239D1D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7525C9-A8E4-4340-8473-88CCE039AB9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E529F84-1AE0-4984-B658-DAB0815454EA}">
      <dgm:prSet/>
      <dgm:spPr/>
      <dgm:t>
        <a:bodyPr/>
        <a:lstStyle/>
        <a:p>
          <a:r>
            <a:rPr lang="en-GB"/>
            <a:t>Accessibility of the workplace and systems</a:t>
          </a:r>
          <a:endParaRPr lang="en-US"/>
        </a:p>
      </dgm:t>
    </dgm:pt>
    <dgm:pt modelId="{EF456D9B-FD6A-434D-894F-0280C20DAC59}" type="parTrans" cxnId="{980EA6E3-9018-440A-8DDA-834D8E43C42C}">
      <dgm:prSet/>
      <dgm:spPr/>
      <dgm:t>
        <a:bodyPr/>
        <a:lstStyle/>
        <a:p>
          <a:endParaRPr lang="en-US"/>
        </a:p>
      </dgm:t>
    </dgm:pt>
    <dgm:pt modelId="{5BBB6D94-B15A-4E73-81E6-1D5D49A734B3}" type="sibTrans" cxnId="{980EA6E3-9018-440A-8DDA-834D8E43C42C}">
      <dgm:prSet/>
      <dgm:spPr/>
      <dgm:t>
        <a:bodyPr/>
        <a:lstStyle/>
        <a:p>
          <a:endParaRPr lang="en-US"/>
        </a:p>
      </dgm:t>
    </dgm:pt>
    <dgm:pt modelId="{C4BED3EA-F213-413E-B7EB-BEB04FFC8EF8}">
      <dgm:prSet/>
      <dgm:spPr/>
      <dgm:t>
        <a:bodyPr/>
        <a:lstStyle/>
        <a:p>
          <a:r>
            <a:rPr lang="en-GB"/>
            <a:t>Dress codes</a:t>
          </a:r>
          <a:endParaRPr lang="en-US"/>
        </a:p>
      </dgm:t>
    </dgm:pt>
    <dgm:pt modelId="{75D4A324-BCED-41A2-A506-35BEC5D1A966}" type="parTrans" cxnId="{0897700D-45B3-4F12-B68C-CB57AC92A503}">
      <dgm:prSet/>
      <dgm:spPr/>
      <dgm:t>
        <a:bodyPr/>
        <a:lstStyle/>
        <a:p>
          <a:endParaRPr lang="en-US"/>
        </a:p>
      </dgm:t>
    </dgm:pt>
    <dgm:pt modelId="{BA10538E-0EDA-431A-9819-5E61DC0C912D}" type="sibTrans" cxnId="{0897700D-45B3-4F12-B68C-CB57AC92A503}">
      <dgm:prSet/>
      <dgm:spPr/>
      <dgm:t>
        <a:bodyPr/>
        <a:lstStyle/>
        <a:p>
          <a:endParaRPr lang="en-US"/>
        </a:p>
      </dgm:t>
    </dgm:pt>
    <dgm:pt modelId="{92C00848-1027-47B9-B5C9-0760C9DDD2DF}">
      <dgm:prSet/>
      <dgm:spPr/>
      <dgm:t>
        <a:bodyPr/>
        <a:lstStyle/>
        <a:p>
          <a:r>
            <a:rPr lang="en-GB"/>
            <a:t>Performance management</a:t>
          </a:r>
          <a:endParaRPr lang="en-US"/>
        </a:p>
      </dgm:t>
    </dgm:pt>
    <dgm:pt modelId="{5669A24C-C5A2-4463-8EA3-32AE603E42DB}" type="parTrans" cxnId="{4A514952-EB6A-4F47-AA05-1F67D9BD02DC}">
      <dgm:prSet/>
      <dgm:spPr/>
      <dgm:t>
        <a:bodyPr/>
        <a:lstStyle/>
        <a:p>
          <a:endParaRPr lang="en-US"/>
        </a:p>
      </dgm:t>
    </dgm:pt>
    <dgm:pt modelId="{55FF7BFF-0F7D-48B9-8DF1-EAB57F564373}" type="sibTrans" cxnId="{4A514952-EB6A-4F47-AA05-1F67D9BD02DC}">
      <dgm:prSet/>
      <dgm:spPr/>
      <dgm:t>
        <a:bodyPr/>
        <a:lstStyle/>
        <a:p>
          <a:endParaRPr lang="en-US"/>
        </a:p>
      </dgm:t>
    </dgm:pt>
    <dgm:pt modelId="{B00B25CE-6EC6-4186-90AD-7AFB14E21736}">
      <dgm:prSet/>
      <dgm:spPr/>
      <dgm:t>
        <a:bodyPr/>
        <a:lstStyle/>
        <a:p>
          <a:r>
            <a:rPr lang="en-GB"/>
            <a:t>Recruitment and promotion</a:t>
          </a:r>
          <a:endParaRPr lang="en-US"/>
        </a:p>
      </dgm:t>
    </dgm:pt>
    <dgm:pt modelId="{2DA9772C-2521-447C-96FF-DC8E41D97CFF}" type="parTrans" cxnId="{9C7A31C1-E48F-4D63-A802-4CE78C78C248}">
      <dgm:prSet/>
      <dgm:spPr/>
      <dgm:t>
        <a:bodyPr/>
        <a:lstStyle/>
        <a:p>
          <a:endParaRPr lang="en-US"/>
        </a:p>
      </dgm:t>
    </dgm:pt>
    <dgm:pt modelId="{42F14429-7C44-4295-A718-933F7D73D970}" type="sibTrans" cxnId="{9C7A31C1-E48F-4D63-A802-4CE78C78C248}">
      <dgm:prSet/>
      <dgm:spPr/>
      <dgm:t>
        <a:bodyPr/>
        <a:lstStyle/>
        <a:p>
          <a:endParaRPr lang="en-US"/>
        </a:p>
      </dgm:t>
    </dgm:pt>
    <dgm:pt modelId="{17456588-14AD-457B-877D-E11958F1AE7E}">
      <dgm:prSet/>
      <dgm:spPr/>
      <dgm:t>
        <a:bodyPr/>
        <a:lstStyle/>
        <a:p>
          <a:r>
            <a:rPr lang="en-GB"/>
            <a:t>Redundancy and dismissals</a:t>
          </a:r>
          <a:endParaRPr lang="en-US"/>
        </a:p>
      </dgm:t>
    </dgm:pt>
    <dgm:pt modelId="{04C5822D-BBD3-446F-9CD1-8338F8C6032F}" type="parTrans" cxnId="{066F038F-B465-4901-8422-1E308D7FF6F7}">
      <dgm:prSet/>
      <dgm:spPr/>
      <dgm:t>
        <a:bodyPr/>
        <a:lstStyle/>
        <a:p>
          <a:endParaRPr lang="en-US"/>
        </a:p>
      </dgm:t>
    </dgm:pt>
    <dgm:pt modelId="{C631678B-13DE-4F1B-9D6F-272CA9784E0B}" type="sibTrans" cxnId="{066F038F-B465-4901-8422-1E308D7FF6F7}">
      <dgm:prSet/>
      <dgm:spPr/>
      <dgm:t>
        <a:bodyPr/>
        <a:lstStyle/>
        <a:p>
          <a:endParaRPr lang="en-US"/>
        </a:p>
      </dgm:t>
    </dgm:pt>
    <dgm:pt modelId="{10E30EAC-122B-4F3F-A8FA-391A6DCC9EDD}">
      <dgm:prSet/>
      <dgm:spPr/>
      <dgm:t>
        <a:bodyPr/>
        <a:lstStyle/>
        <a:p>
          <a:r>
            <a:rPr lang="en-GB"/>
            <a:t>Terms and conditions</a:t>
          </a:r>
          <a:endParaRPr lang="en-US"/>
        </a:p>
      </dgm:t>
    </dgm:pt>
    <dgm:pt modelId="{135E2DC0-D198-42C8-8051-3257E0CF3507}" type="parTrans" cxnId="{D1F9951A-5661-4FEF-8A16-2C6EB8ABEF2B}">
      <dgm:prSet/>
      <dgm:spPr/>
      <dgm:t>
        <a:bodyPr/>
        <a:lstStyle/>
        <a:p>
          <a:endParaRPr lang="en-US"/>
        </a:p>
      </dgm:t>
    </dgm:pt>
    <dgm:pt modelId="{3F78527E-8687-4F5C-B4A7-93E10FCDF70E}" type="sibTrans" cxnId="{D1F9951A-5661-4FEF-8A16-2C6EB8ABEF2B}">
      <dgm:prSet/>
      <dgm:spPr/>
      <dgm:t>
        <a:bodyPr/>
        <a:lstStyle/>
        <a:p>
          <a:endParaRPr lang="en-US"/>
        </a:p>
      </dgm:t>
    </dgm:pt>
    <dgm:pt modelId="{5DCF9BA6-F812-4ECA-A70D-529D051F5E0F}">
      <dgm:prSet/>
      <dgm:spPr/>
      <dgm:t>
        <a:bodyPr/>
        <a:lstStyle/>
        <a:p>
          <a:r>
            <a:rPr lang="en-GB"/>
            <a:t>Training</a:t>
          </a:r>
          <a:endParaRPr lang="en-US"/>
        </a:p>
      </dgm:t>
    </dgm:pt>
    <dgm:pt modelId="{9A6498FA-2575-42A3-94BB-5CAD53BE3568}" type="parTrans" cxnId="{08EFA1EB-A875-45EA-8CBB-9DB919B1096A}">
      <dgm:prSet/>
      <dgm:spPr/>
      <dgm:t>
        <a:bodyPr/>
        <a:lstStyle/>
        <a:p>
          <a:endParaRPr lang="en-US"/>
        </a:p>
      </dgm:t>
    </dgm:pt>
    <dgm:pt modelId="{A322CE16-5593-460D-8F3A-272D34E1FE00}" type="sibTrans" cxnId="{08EFA1EB-A875-45EA-8CBB-9DB919B1096A}">
      <dgm:prSet/>
      <dgm:spPr/>
      <dgm:t>
        <a:bodyPr/>
        <a:lstStyle/>
        <a:p>
          <a:endParaRPr lang="en-US"/>
        </a:p>
      </dgm:t>
    </dgm:pt>
    <dgm:pt modelId="{B1653392-5684-49C0-BC4E-0A7CD4205306}">
      <dgm:prSet/>
      <dgm:spPr/>
      <dgm:t>
        <a:bodyPr/>
        <a:lstStyle/>
        <a:p>
          <a:r>
            <a:rPr lang="en-GB"/>
            <a:t>Facilities</a:t>
          </a:r>
          <a:endParaRPr lang="en-US"/>
        </a:p>
      </dgm:t>
    </dgm:pt>
    <dgm:pt modelId="{72BBF684-AD88-4C9F-B09D-9C7C6E909E7E}" type="parTrans" cxnId="{895C7AC6-7515-4BB3-B88B-BD6C78456E9B}">
      <dgm:prSet/>
      <dgm:spPr/>
      <dgm:t>
        <a:bodyPr/>
        <a:lstStyle/>
        <a:p>
          <a:endParaRPr lang="en-US"/>
        </a:p>
      </dgm:t>
    </dgm:pt>
    <dgm:pt modelId="{405864FC-A9BC-4967-BA5A-F838EAFCB08E}" type="sibTrans" cxnId="{895C7AC6-7515-4BB3-B88B-BD6C78456E9B}">
      <dgm:prSet/>
      <dgm:spPr/>
      <dgm:t>
        <a:bodyPr/>
        <a:lstStyle/>
        <a:p>
          <a:endParaRPr lang="en-US"/>
        </a:p>
      </dgm:t>
    </dgm:pt>
    <dgm:pt modelId="{02AA70C5-C044-4D77-8B3B-ACAD8E0DEADA}">
      <dgm:prSet/>
      <dgm:spPr/>
      <dgm:t>
        <a:bodyPr/>
        <a:lstStyle/>
        <a:p>
          <a:r>
            <a:rPr lang="en-GB"/>
            <a:t>Events</a:t>
          </a:r>
          <a:endParaRPr lang="en-US"/>
        </a:p>
      </dgm:t>
    </dgm:pt>
    <dgm:pt modelId="{915A29E1-7E39-4F6A-ACE3-D2B1A9A5368B}" type="parTrans" cxnId="{53E7C89E-7E57-416C-AB85-115DF38BF2CE}">
      <dgm:prSet/>
      <dgm:spPr/>
      <dgm:t>
        <a:bodyPr/>
        <a:lstStyle/>
        <a:p>
          <a:endParaRPr lang="en-US"/>
        </a:p>
      </dgm:t>
    </dgm:pt>
    <dgm:pt modelId="{9B467529-F54E-4060-A45A-BF3C7BE45B87}" type="sibTrans" cxnId="{53E7C89E-7E57-416C-AB85-115DF38BF2CE}">
      <dgm:prSet/>
      <dgm:spPr/>
      <dgm:t>
        <a:bodyPr/>
        <a:lstStyle/>
        <a:p>
          <a:endParaRPr lang="en-US"/>
        </a:p>
      </dgm:t>
    </dgm:pt>
    <dgm:pt modelId="{D75B961B-EA67-4CC9-BA6A-67E7EFC38981}" type="pres">
      <dgm:prSet presAssocID="{E67525C9-A8E4-4340-8473-88CCE039AB93}" presName="diagram" presStyleCnt="0">
        <dgm:presLayoutVars>
          <dgm:dir/>
          <dgm:resizeHandles val="exact"/>
        </dgm:presLayoutVars>
      </dgm:prSet>
      <dgm:spPr/>
    </dgm:pt>
    <dgm:pt modelId="{1DBC540C-34AA-463F-824D-1DF5A8673A80}" type="pres">
      <dgm:prSet presAssocID="{9E529F84-1AE0-4984-B658-DAB0815454EA}" presName="node" presStyleLbl="node1" presStyleIdx="0" presStyleCnt="9">
        <dgm:presLayoutVars>
          <dgm:bulletEnabled val="1"/>
        </dgm:presLayoutVars>
      </dgm:prSet>
      <dgm:spPr/>
    </dgm:pt>
    <dgm:pt modelId="{11124E37-49A4-4E08-9053-E247C4FAB076}" type="pres">
      <dgm:prSet presAssocID="{5BBB6D94-B15A-4E73-81E6-1D5D49A734B3}" presName="sibTrans" presStyleCnt="0"/>
      <dgm:spPr/>
    </dgm:pt>
    <dgm:pt modelId="{497765C4-F2A2-43AE-9D96-5BDC6208FC7E}" type="pres">
      <dgm:prSet presAssocID="{C4BED3EA-F213-413E-B7EB-BEB04FFC8EF8}" presName="node" presStyleLbl="node1" presStyleIdx="1" presStyleCnt="9">
        <dgm:presLayoutVars>
          <dgm:bulletEnabled val="1"/>
        </dgm:presLayoutVars>
      </dgm:prSet>
      <dgm:spPr/>
    </dgm:pt>
    <dgm:pt modelId="{2966F08C-3D55-45F8-91B4-6EE8C2050136}" type="pres">
      <dgm:prSet presAssocID="{BA10538E-0EDA-431A-9819-5E61DC0C912D}" presName="sibTrans" presStyleCnt="0"/>
      <dgm:spPr/>
    </dgm:pt>
    <dgm:pt modelId="{D1E8123F-458C-42BB-88A1-5FE3FDFA6B76}" type="pres">
      <dgm:prSet presAssocID="{92C00848-1027-47B9-B5C9-0760C9DDD2DF}" presName="node" presStyleLbl="node1" presStyleIdx="2" presStyleCnt="9">
        <dgm:presLayoutVars>
          <dgm:bulletEnabled val="1"/>
        </dgm:presLayoutVars>
      </dgm:prSet>
      <dgm:spPr/>
    </dgm:pt>
    <dgm:pt modelId="{B179C375-DD91-4D9A-9261-2718929BED3E}" type="pres">
      <dgm:prSet presAssocID="{55FF7BFF-0F7D-48B9-8DF1-EAB57F564373}" presName="sibTrans" presStyleCnt="0"/>
      <dgm:spPr/>
    </dgm:pt>
    <dgm:pt modelId="{AD727E2A-4D4A-4C93-80AA-7BA679B1CEB8}" type="pres">
      <dgm:prSet presAssocID="{B00B25CE-6EC6-4186-90AD-7AFB14E21736}" presName="node" presStyleLbl="node1" presStyleIdx="3" presStyleCnt="9">
        <dgm:presLayoutVars>
          <dgm:bulletEnabled val="1"/>
        </dgm:presLayoutVars>
      </dgm:prSet>
      <dgm:spPr/>
    </dgm:pt>
    <dgm:pt modelId="{E67A412E-C996-4F5A-9859-DDE22313CF68}" type="pres">
      <dgm:prSet presAssocID="{42F14429-7C44-4295-A718-933F7D73D970}" presName="sibTrans" presStyleCnt="0"/>
      <dgm:spPr/>
    </dgm:pt>
    <dgm:pt modelId="{9D80612F-D178-4DB2-897A-64C32CBD71DE}" type="pres">
      <dgm:prSet presAssocID="{17456588-14AD-457B-877D-E11958F1AE7E}" presName="node" presStyleLbl="node1" presStyleIdx="4" presStyleCnt="9">
        <dgm:presLayoutVars>
          <dgm:bulletEnabled val="1"/>
        </dgm:presLayoutVars>
      </dgm:prSet>
      <dgm:spPr/>
    </dgm:pt>
    <dgm:pt modelId="{C640D2A1-9533-4A7F-93AD-D1813BB067C3}" type="pres">
      <dgm:prSet presAssocID="{C631678B-13DE-4F1B-9D6F-272CA9784E0B}" presName="sibTrans" presStyleCnt="0"/>
      <dgm:spPr/>
    </dgm:pt>
    <dgm:pt modelId="{5F1BFABB-4728-4EFB-BD59-EB35B1E7BAA6}" type="pres">
      <dgm:prSet presAssocID="{10E30EAC-122B-4F3F-A8FA-391A6DCC9EDD}" presName="node" presStyleLbl="node1" presStyleIdx="5" presStyleCnt="9">
        <dgm:presLayoutVars>
          <dgm:bulletEnabled val="1"/>
        </dgm:presLayoutVars>
      </dgm:prSet>
      <dgm:spPr/>
    </dgm:pt>
    <dgm:pt modelId="{021D19FC-A725-44C8-8FAF-BE44F6C9F349}" type="pres">
      <dgm:prSet presAssocID="{3F78527E-8687-4F5C-B4A7-93E10FCDF70E}" presName="sibTrans" presStyleCnt="0"/>
      <dgm:spPr/>
    </dgm:pt>
    <dgm:pt modelId="{D6E2669A-AA62-4A00-86FE-0516B0727D04}" type="pres">
      <dgm:prSet presAssocID="{5DCF9BA6-F812-4ECA-A70D-529D051F5E0F}" presName="node" presStyleLbl="node1" presStyleIdx="6" presStyleCnt="9">
        <dgm:presLayoutVars>
          <dgm:bulletEnabled val="1"/>
        </dgm:presLayoutVars>
      </dgm:prSet>
      <dgm:spPr/>
    </dgm:pt>
    <dgm:pt modelId="{09E8BE8E-9F9F-42D5-ABB8-9832F196EEBB}" type="pres">
      <dgm:prSet presAssocID="{A322CE16-5593-460D-8F3A-272D34E1FE00}" presName="sibTrans" presStyleCnt="0"/>
      <dgm:spPr/>
    </dgm:pt>
    <dgm:pt modelId="{1951F08B-7FC5-4CB7-A48D-D2D089D22303}" type="pres">
      <dgm:prSet presAssocID="{B1653392-5684-49C0-BC4E-0A7CD4205306}" presName="node" presStyleLbl="node1" presStyleIdx="7" presStyleCnt="9">
        <dgm:presLayoutVars>
          <dgm:bulletEnabled val="1"/>
        </dgm:presLayoutVars>
      </dgm:prSet>
      <dgm:spPr/>
    </dgm:pt>
    <dgm:pt modelId="{E2BB80F3-27DE-49C0-909F-59DEF93D08E1}" type="pres">
      <dgm:prSet presAssocID="{405864FC-A9BC-4967-BA5A-F838EAFCB08E}" presName="sibTrans" presStyleCnt="0"/>
      <dgm:spPr/>
    </dgm:pt>
    <dgm:pt modelId="{ABDC08E9-B215-4C24-84BA-0133DB2FEF8E}" type="pres">
      <dgm:prSet presAssocID="{02AA70C5-C044-4D77-8B3B-ACAD8E0DEADA}" presName="node" presStyleLbl="node1" presStyleIdx="8" presStyleCnt="9">
        <dgm:presLayoutVars>
          <dgm:bulletEnabled val="1"/>
        </dgm:presLayoutVars>
      </dgm:prSet>
      <dgm:spPr/>
    </dgm:pt>
  </dgm:ptLst>
  <dgm:cxnLst>
    <dgm:cxn modelId="{0897700D-45B3-4F12-B68C-CB57AC92A503}" srcId="{E67525C9-A8E4-4340-8473-88CCE039AB93}" destId="{C4BED3EA-F213-413E-B7EB-BEB04FFC8EF8}" srcOrd="1" destOrd="0" parTransId="{75D4A324-BCED-41A2-A506-35BEC5D1A966}" sibTransId="{BA10538E-0EDA-431A-9819-5E61DC0C912D}"/>
    <dgm:cxn modelId="{577D7F14-9E02-49E9-9AF8-B817326DA045}" type="presOf" srcId="{10E30EAC-122B-4F3F-A8FA-391A6DCC9EDD}" destId="{5F1BFABB-4728-4EFB-BD59-EB35B1E7BAA6}" srcOrd="0" destOrd="0" presId="urn:microsoft.com/office/officeart/2005/8/layout/default"/>
    <dgm:cxn modelId="{D1F9951A-5661-4FEF-8A16-2C6EB8ABEF2B}" srcId="{E67525C9-A8E4-4340-8473-88CCE039AB93}" destId="{10E30EAC-122B-4F3F-A8FA-391A6DCC9EDD}" srcOrd="5" destOrd="0" parTransId="{135E2DC0-D198-42C8-8051-3257E0CF3507}" sibTransId="{3F78527E-8687-4F5C-B4A7-93E10FCDF70E}"/>
    <dgm:cxn modelId="{2E58F125-8CEE-44DC-9276-15AD370FD49D}" type="presOf" srcId="{C4BED3EA-F213-413E-B7EB-BEB04FFC8EF8}" destId="{497765C4-F2A2-43AE-9D96-5BDC6208FC7E}" srcOrd="0" destOrd="0" presId="urn:microsoft.com/office/officeart/2005/8/layout/default"/>
    <dgm:cxn modelId="{7D09312F-AA70-44BA-B8B0-BCDB096F6405}" type="presOf" srcId="{17456588-14AD-457B-877D-E11958F1AE7E}" destId="{9D80612F-D178-4DB2-897A-64C32CBD71DE}" srcOrd="0" destOrd="0" presId="urn:microsoft.com/office/officeart/2005/8/layout/default"/>
    <dgm:cxn modelId="{093CF530-565F-45F8-A665-72947F62E366}" type="presOf" srcId="{B1653392-5684-49C0-BC4E-0A7CD4205306}" destId="{1951F08B-7FC5-4CB7-A48D-D2D089D22303}" srcOrd="0" destOrd="0" presId="urn:microsoft.com/office/officeart/2005/8/layout/default"/>
    <dgm:cxn modelId="{FB954034-79E4-4429-BEEE-D5D8593A04B6}" type="presOf" srcId="{92C00848-1027-47B9-B5C9-0760C9DDD2DF}" destId="{D1E8123F-458C-42BB-88A1-5FE3FDFA6B76}" srcOrd="0" destOrd="0" presId="urn:microsoft.com/office/officeart/2005/8/layout/default"/>
    <dgm:cxn modelId="{58462C67-F7B2-4A10-915C-CB12B6F0A6F7}" type="presOf" srcId="{B00B25CE-6EC6-4186-90AD-7AFB14E21736}" destId="{AD727E2A-4D4A-4C93-80AA-7BA679B1CEB8}" srcOrd="0" destOrd="0" presId="urn:microsoft.com/office/officeart/2005/8/layout/default"/>
    <dgm:cxn modelId="{4A514952-EB6A-4F47-AA05-1F67D9BD02DC}" srcId="{E67525C9-A8E4-4340-8473-88CCE039AB93}" destId="{92C00848-1027-47B9-B5C9-0760C9DDD2DF}" srcOrd="2" destOrd="0" parTransId="{5669A24C-C5A2-4463-8EA3-32AE603E42DB}" sibTransId="{55FF7BFF-0F7D-48B9-8DF1-EAB57F564373}"/>
    <dgm:cxn modelId="{B1C10678-CCE0-49BC-A559-59CB84E5A5D0}" type="presOf" srcId="{9E529F84-1AE0-4984-B658-DAB0815454EA}" destId="{1DBC540C-34AA-463F-824D-1DF5A8673A80}" srcOrd="0" destOrd="0" presId="urn:microsoft.com/office/officeart/2005/8/layout/default"/>
    <dgm:cxn modelId="{066F038F-B465-4901-8422-1E308D7FF6F7}" srcId="{E67525C9-A8E4-4340-8473-88CCE039AB93}" destId="{17456588-14AD-457B-877D-E11958F1AE7E}" srcOrd="4" destOrd="0" parTransId="{04C5822D-BBD3-446F-9CD1-8338F8C6032F}" sibTransId="{C631678B-13DE-4F1B-9D6F-272CA9784E0B}"/>
    <dgm:cxn modelId="{9F3A7899-9F84-41DD-8CC6-5F482344F18A}" type="presOf" srcId="{02AA70C5-C044-4D77-8B3B-ACAD8E0DEADA}" destId="{ABDC08E9-B215-4C24-84BA-0133DB2FEF8E}" srcOrd="0" destOrd="0" presId="urn:microsoft.com/office/officeart/2005/8/layout/default"/>
    <dgm:cxn modelId="{53E7C89E-7E57-416C-AB85-115DF38BF2CE}" srcId="{E67525C9-A8E4-4340-8473-88CCE039AB93}" destId="{02AA70C5-C044-4D77-8B3B-ACAD8E0DEADA}" srcOrd="8" destOrd="0" parTransId="{915A29E1-7E39-4F6A-ACE3-D2B1A9A5368B}" sibTransId="{9B467529-F54E-4060-A45A-BF3C7BE45B87}"/>
    <dgm:cxn modelId="{3C7772AF-8B5D-42F7-B83E-40F293729DAD}" type="presOf" srcId="{5DCF9BA6-F812-4ECA-A70D-529D051F5E0F}" destId="{D6E2669A-AA62-4A00-86FE-0516B0727D04}" srcOrd="0" destOrd="0" presId="urn:microsoft.com/office/officeart/2005/8/layout/default"/>
    <dgm:cxn modelId="{9C7A31C1-E48F-4D63-A802-4CE78C78C248}" srcId="{E67525C9-A8E4-4340-8473-88CCE039AB93}" destId="{B00B25CE-6EC6-4186-90AD-7AFB14E21736}" srcOrd="3" destOrd="0" parTransId="{2DA9772C-2521-447C-96FF-DC8E41D97CFF}" sibTransId="{42F14429-7C44-4295-A718-933F7D73D970}"/>
    <dgm:cxn modelId="{895C7AC6-7515-4BB3-B88B-BD6C78456E9B}" srcId="{E67525C9-A8E4-4340-8473-88CCE039AB93}" destId="{B1653392-5684-49C0-BC4E-0A7CD4205306}" srcOrd="7" destOrd="0" parTransId="{72BBF684-AD88-4C9F-B09D-9C7C6E909E7E}" sibTransId="{405864FC-A9BC-4967-BA5A-F838EAFCB08E}"/>
    <dgm:cxn modelId="{980EA6E3-9018-440A-8DDA-834D8E43C42C}" srcId="{E67525C9-A8E4-4340-8473-88CCE039AB93}" destId="{9E529F84-1AE0-4984-B658-DAB0815454EA}" srcOrd="0" destOrd="0" parTransId="{EF456D9B-FD6A-434D-894F-0280C20DAC59}" sibTransId="{5BBB6D94-B15A-4E73-81E6-1D5D49A734B3}"/>
    <dgm:cxn modelId="{08EFA1EB-A875-45EA-8CBB-9DB919B1096A}" srcId="{E67525C9-A8E4-4340-8473-88CCE039AB93}" destId="{5DCF9BA6-F812-4ECA-A70D-529D051F5E0F}" srcOrd="6" destOrd="0" parTransId="{9A6498FA-2575-42A3-94BB-5CAD53BE3568}" sibTransId="{A322CE16-5593-460D-8F3A-272D34E1FE00}"/>
    <dgm:cxn modelId="{2A7F99FC-9CAD-4C18-B96C-19F07D489BFB}" type="presOf" srcId="{E67525C9-A8E4-4340-8473-88CCE039AB93}" destId="{D75B961B-EA67-4CC9-BA6A-67E7EFC38981}" srcOrd="0" destOrd="0" presId="urn:microsoft.com/office/officeart/2005/8/layout/default"/>
    <dgm:cxn modelId="{C8363BA8-77B6-4E04-A1EF-ED7D84D88B2D}" type="presParOf" srcId="{D75B961B-EA67-4CC9-BA6A-67E7EFC38981}" destId="{1DBC540C-34AA-463F-824D-1DF5A8673A80}" srcOrd="0" destOrd="0" presId="urn:microsoft.com/office/officeart/2005/8/layout/default"/>
    <dgm:cxn modelId="{F0C22E54-850E-4332-9BC2-A6EFBC39E1C3}" type="presParOf" srcId="{D75B961B-EA67-4CC9-BA6A-67E7EFC38981}" destId="{11124E37-49A4-4E08-9053-E247C4FAB076}" srcOrd="1" destOrd="0" presId="urn:microsoft.com/office/officeart/2005/8/layout/default"/>
    <dgm:cxn modelId="{4B59D0DE-B7F4-493E-BB12-8CDBCED3ECBA}" type="presParOf" srcId="{D75B961B-EA67-4CC9-BA6A-67E7EFC38981}" destId="{497765C4-F2A2-43AE-9D96-5BDC6208FC7E}" srcOrd="2" destOrd="0" presId="urn:microsoft.com/office/officeart/2005/8/layout/default"/>
    <dgm:cxn modelId="{2F5C2460-AF0B-4551-845D-CFDDBFD51D0A}" type="presParOf" srcId="{D75B961B-EA67-4CC9-BA6A-67E7EFC38981}" destId="{2966F08C-3D55-45F8-91B4-6EE8C2050136}" srcOrd="3" destOrd="0" presId="urn:microsoft.com/office/officeart/2005/8/layout/default"/>
    <dgm:cxn modelId="{9F231785-B744-4E11-A919-84CBFB6370E6}" type="presParOf" srcId="{D75B961B-EA67-4CC9-BA6A-67E7EFC38981}" destId="{D1E8123F-458C-42BB-88A1-5FE3FDFA6B76}" srcOrd="4" destOrd="0" presId="urn:microsoft.com/office/officeart/2005/8/layout/default"/>
    <dgm:cxn modelId="{094BE5C8-18E6-49F8-B8A9-60231B163EA7}" type="presParOf" srcId="{D75B961B-EA67-4CC9-BA6A-67E7EFC38981}" destId="{B179C375-DD91-4D9A-9261-2718929BED3E}" srcOrd="5" destOrd="0" presId="urn:microsoft.com/office/officeart/2005/8/layout/default"/>
    <dgm:cxn modelId="{1D875D71-9FCE-4449-A3CE-9F47EE7D3F16}" type="presParOf" srcId="{D75B961B-EA67-4CC9-BA6A-67E7EFC38981}" destId="{AD727E2A-4D4A-4C93-80AA-7BA679B1CEB8}" srcOrd="6" destOrd="0" presId="urn:microsoft.com/office/officeart/2005/8/layout/default"/>
    <dgm:cxn modelId="{7382166D-45DC-4518-B8DE-EC91DE99A53C}" type="presParOf" srcId="{D75B961B-EA67-4CC9-BA6A-67E7EFC38981}" destId="{E67A412E-C996-4F5A-9859-DDE22313CF68}" srcOrd="7" destOrd="0" presId="urn:microsoft.com/office/officeart/2005/8/layout/default"/>
    <dgm:cxn modelId="{63ABD218-1FA9-48B5-92F0-90241878C73F}" type="presParOf" srcId="{D75B961B-EA67-4CC9-BA6A-67E7EFC38981}" destId="{9D80612F-D178-4DB2-897A-64C32CBD71DE}" srcOrd="8" destOrd="0" presId="urn:microsoft.com/office/officeart/2005/8/layout/default"/>
    <dgm:cxn modelId="{730E9C73-1C07-4AE5-842F-373D8BE1B031}" type="presParOf" srcId="{D75B961B-EA67-4CC9-BA6A-67E7EFC38981}" destId="{C640D2A1-9533-4A7F-93AD-D1813BB067C3}" srcOrd="9" destOrd="0" presId="urn:microsoft.com/office/officeart/2005/8/layout/default"/>
    <dgm:cxn modelId="{DD81F2BC-5FCF-4673-B2AD-9E24A595BDB9}" type="presParOf" srcId="{D75B961B-EA67-4CC9-BA6A-67E7EFC38981}" destId="{5F1BFABB-4728-4EFB-BD59-EB35B1E7BAA6}" srcOrd="10" destOrd="0" presId="urn:microsoft.com/office/officeart/2005/8/layout/default"/>
    <dgm:cxn modelId="{46F48864-E742-405A-BCC7-D563D1F331BF}" type="presParOf" srcId="{D75B961B-EA67-4CC9-BA6A-67E7EFC38981}" destId="{021D19FC-A725-44C8-8FAF-BE44F6C9F349}" srcOrd="11" destOrd="0" presId="urn:microsoft.com/office/officeart/2005/8/layout/default"/>
    <dgm:cxn modelId="{12576B94-0802-4ACE-BDC5-1B1E911EB408}" type="presParOf" srcId="{D75B961B-EA67-4CC9-BA6A-67E7EFC38981}" destId="{D6E2669A-AA62-4A00-86FE-0516B0727D04}" srcOrd="12" destOrd="0" presId="urn:microsoft.com/office/officeart/2005/8/layout/default"/>
    <dgm:cxn modelId="{7556E210-8B6E-40AA-B655-7CEA76E104BA}" type="presParOf" srcId="{D75B961B-EA67-4CC9-BA6A-67E7EFC38981}" destId="{09E8BE8E-9F9F-42D5-ABB8-9832F196EEBB}" srcOrd="13" destOrd="0" presId="urn:microsoft.com/office/officeart/2005/8/layout/default"/>
    <dgm:cxn modelId="{B63E7F68-A301-448E-9D12-A4BE6F165915}" type="presParOf" srcId="{D75B961B-EA67-4CC9-BA6A-67E7EFC38981}" destId="{1951F08B-7FC5-4CB7-A48D-D2D089D22303}" srcOrd="14" destOrd="0" presId="urn:microsoft.com/office/officeart/2005/8/layout/default"/>
    <dgm:cxn modelId="{F1F28C4E-DAE8-43ED-B568-3F8F27FE3CD4}" type="presParOf" srcId="{D75B961B-EA67-4CC9-BA6A-67E7EFC38981}" destId="{E2BB80F3-27DE-49C0-909F-59DEF93D08E1}" srcOrd="15" destOrd="0" presId="urn:microsoft.com/office/officeart/2005/8/layout/default"/>
    <dgm:cxn modelId="{EBECD646-8A8F-4190-80D2-CC39E9D277F8}" type="presParOf" srcId="{D75B961B-EA67-4CC9-BA6A-67E7EFC38981}" destId="{ABDC08E9-B215-4C24-84BA-0133DB2FEF8E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67E5AC7-24CA-47B2-819F-82DF7AF7FA7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8C346F-B7E4-4FED-A3BC-B703C7B7486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Unconscious bias</a:t>
          </a:r>
          <a:r>
            <a:rPr lang="en-GB"/>
            <a:t> – when someone's thoughts or decisions are influenced by beliefs or assumptions they may not be aware of</a:t>
          </a:r>
          <a:endParaRPr lang="en-US"/>
        </a:p>
      </dgm:t>
    </dgm:pt>
    <dgm:pt modelId="{0F7EB917-FB5F-4771-BF40-F5771C153BDC}" type="parTrans" cxnId="{D9F79C5E-20BD-42D1-A7DD-7A1652AB8C81}">
      <dgm:prSet/>
      <dgm:spPr/>
      <dgm:t>
        <a:bodyPr/>
        <a:lstStyle/>
        <a:p>
          <a:endParaRPr lang="en-US"/>
        </a:p>
      </dgm:t>
    </dgm:pt>
    <dgm:pt modelId="{0AE4C87C-A630-4D4C-BEAD-635EEAED4166}" type="sibTrans" cxnId="{D9F79C5E-20BD-42D1-A7DD-7A1652AB8C81}">
      <dgm:prSet/>
      <dgm:spPr/>
      <dgm:t>
        <a:bodyPr/>
        <a:lstStyle/>
        <a:p>
          <a:endParaRPr lang="en-US"/>
        </a:p>
      </dgm:t>
    </dgm:pt>
    <dgm:pt modelId="{C50AEF49-A174-4EFF-8494-EA2479E76D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Stereotyping</a:t>
          </a:r>
          <a:r>
            <a:rPr lang="en-GB"/>
            <a:t> – having a fixed view of what someone is like or what they can do based on a protected characteristic</a:t>
          </a:r>
          <a:endParaRPr lang="en-US"/>
        </a:p>
      </dgm:t>
    </dgm:pt>
    <dgm:pt modelId="{20B966CA-1094-459D-9C8D-7F2D9482FD59}" type="parTrans" cxnId="{9AF217DE-E99E-42D1-84DD-64B6A8AA1E65}">
      <dgm:prSet/>
      <dgm:spPr/>
      <dgm:t>
        <a:bodyPr/>
        <a:lstStyle/>
        <a:p>
          <a:endParaRPr lang="en-US"/>
        </a:p>
      </dgm:t>
    </dgm:pt>
    <dgm:pt modelId="{D574E0CF-E850-429F-9065-AF87D1A8B65C}" type="sibTrans" cxnId="{9AF217DE-E99E-42D1-84DD-64B6A8AA1E65}">
      <dgm:prSet/>
      <dgm:spPr/>
      <dgm:t>
        <a:bodyPr/>
        <a:lstStyle/>
        <a:p>
          <a:endParaRPr lang="en-US"/>
        </a:p>
      </dgm:t>
    </dgm:pt>
    <dgm:pt modelId="{F726FB9C-C149-41E0-BB50-EC14CF8634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Microaggressions</a:t>
          </a:r>
          <a:r>
            <a:rPr lang="en-GB"/>
            <a:t> – small comments, questions, or behaviours that are inappropriate or can cause offence, sometimes without the person who's doing it realising </a:t>
          </a:r>
          <a:endParaRPr lang="en-US"/>
        </a:p>
      </dgm:t>
    </dgm:pt>
    <dgm:pt modelId="{1B4AB742-B836-44FC-AB29-301A7EE2D525}" type="parTrans" cxnId="{7D54C569-6B2F-4175-86DE-F05FF2F8A0B1}">
      <dgm:prSet/>
      <dgm:spPr/>
      <dgm:t>
        <a:bodyPr/>
        <a:lstStyle/>
        <a:p>
          <a:endParaRPr lang="en-US"/>
        </a:p>
      </dgm:t>
    </dgm:pt>
    <dgm:pt modelId="{A8D1DF63-2AD4-458C-A25F-1BE987F8296E}" type="sibTrans" cxnId="{7D54C569-6B2F-4175-86DE-F05FF2F8A0B1}">
      <dgm:prSet/>
      <dgm:spPr/>
      <dgm:t>
        <a:bodyPr/>
        <a:lstStyle/>
        <a:p>
          <a:endParaRPr lang="en-US"/>
        </a:p>
      </dgm:t>
    </dgm:pt>
    <dgm:pt modelId="{BC0694E5-5EC1-4ACA-92C4-8F391C740B82}" type="pres">
      <dgm:prSet presAssocID="{767E5AC7-24CA-47B2-819F-82DF7AF7FA72}" presName="root" presStyleCnt="0">
        <dgm:presLayoutVars>
          <dgm:dir/>
          <dgm:resizeHandles val="exact"/>
        </dgm:presLayoutVars>
      </dgm:prSet>
      <dgm:spPr/>
    </dgm:pt>
    <dgm:pt modelId="{D9997F4E-0D5E-4407-8A4D-5BA27FF085A9}" type="pres">
      <dgm:prSet presAssocID="{3D8C346F-B7E4-4FED-A3BC-B703C7B7486B}" presName="compNode" presStyleCnt="0"/>
      <dgm:spPr/>
    </dgm:pt>
    <dgm:pt modelId="{35F18F83-FABA-470F-B147-E08A64AAC586}" type="pres">
      <dgm:prSet presAssocID="{3D8C346F-B7E4-4FED-A3BC-B703C7B7486B}" presName="bgRect" presStyleLbl="bgShp" presStyleIdx="0" presStyleCnt="3"/>
      <dgm:spPr/>
    </dgm:pt>
    <dgm:pt modelId="{5ECD853F-9F54-4010-A789-1EF03E3874E8}" type="pres">
      <dgm:prSet presAssocID="{3D8C346F-B7E4-4FED-A3BC-B703C7B7486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9ED22CC-6E72-4451-A7B0-C94B53DB9D7A}" type="pres">
      <dgm:prSet presAssocID="{3D8C346F-B7E4-4FED-A3BC-B703C7B7486B}" presName="spaceRect" presStyleCnt="0"/>
      <dgm:spPr/>
    </dgm:pt>
    <dgm:pt modelId="{15FC1E6C-D937-4C52-A780-60CE47252F9F}" type="pres">
      <dgm:prSet presAssocID="{3D8C346F-B7E4-4FED-A3BC-B703C7B7486B}" presName="parTx" presStyleLbl="revTx" presStyleIdx="0" presStyleCnt="3">
        <dgm:presLayoutVars>
          <dgm:chMax val="0"/>
          <dgm:chPref val="0"/>
        </dgm:presLayoutVars>
      </dgm:prSet>
      <dgm:spPr/>
    </dgm:pt>
    <dgm:pt modelId="{4A8E2F5F-B506-4116-A3C9-9594EFEB6D52}" type="pres">
      <dgm:prSet presAssocID="{0AE4C87C-A630-4D4C-BEAD-635EEAED4166}" presName="sibTrans" presStyleCnt="0"/>
      <dgm:spPr/>
    </dgm:pt>
    <dgm:pt modelId="{1EA0A1DD-9E73-48B9-B2FE-C51312299E8A}" type="pres">
      <dgm:prSet presAssocID="{C50AEF49-A174-4EFF-8494-EA2479E76DE7}" presName="compNode" presStyleCnt="0"/>
      <dgm:spPr/>
    </dgm:pt>
    <dgm:pt modelId="{10630282-619E-4823-A183-1FC6826F7AF7}" type="pres">
      <dgm:prSet presAssocID="{C50AEF49-A174-4EFF-8494-EA2479E76DE7}" presName="bgRect" presStyleLbl="bgShp" presStyleIdx="1" presStyleCnt="3"/>
      <dgm:spPr/>
    </dgm:pt>
    <dgm:pt modelId="{576E75AA-A420-4A6B-A8E8-228382443258}" type="pres">
      <dgm:prSet presAssocID="{C50AEF49-A174-4EFF-8494-EA2479E76DE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DD758716-E970-4908-B40E-477B15783E0E}" type="pres">
      <dgm:prSet presAssocID="{C50AEF49-A174-4EFF-8494-EA2479E76DE7}" presName="spaceRect" presStyleCnt="0"/>
      <dgm:spPr/>
    </dgm:pt>
    <dgm:pt modelId="{41EEA06B-2766-4B1F-8266-D874A0F9344B}" type="pres">
      <dgm:prSet presAssocID="{C50AEF49-A174-4EFF-8494-EA2479E76DE7}" presName="parTx" presStyleLbl="revTx" presStyleIdx="1" presStyleCnt="3">
        <dgm:presLayoutVars>
          <dgm:chMax val="0"/>
          <dgm:chPref val="0"/>
        </dgm:presLayoutVars>
      </dgm:prSet>
      <dgm:spPr/>
    </dgm:pt>
    <dgm:pt modelId="{63F2C871-C3D6-46E8-8663-DC81D961F7AB}" type="pres">
      <dgm:prSet presAssocID="{D574E0CF-E850-429F-9065-AF87D1A8B65C}" presName="sibTrans" presStyleCnt="0"/>
      <dgm:spPr/>
    </dgm:pt>
    <dgm:pt modelId="{AD837D3D-18A2-494B-83B9-8F568DAEAE22}" type="pres">
      <dgm:prSet presAssocID="{F726FB9C-C149-41E0-BB50-EC14CF8634C8}" presName="compNode" presStyleCnt="0"/>
      <dgm:spPr/>
    </dgm:pt>
    <dgm:pt modelId="{19C5E523-B689-45DD-B88E-41BB3BBD2AB9}" type="pres">
      <dgm:prSet presAssocID="{F726FB9C-C149-41E0-BB50-EC14CF8634C8}" presName="bgRect" presStyleLbl="bgShp" presStyleIdx="2" presStyleCnt="3"/>
      <dgm:spPr/>
    </dgm:pt>
    <dgm:pt modelId="{4457E315-B723-4255-A519-71B02C26587C}" type="pres">
      <dgm:prSet presAssocID="{F726FB9C-C149-41E0-BB50-EC14CF8634C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CA4763AE-E03D-47F1-8321-131E74EBB9C9}" type="pres">
      <dgm:prSet presAssocID="{F726FB9C-C149-41E0-BB50-EC14CF8634C8}" presName="spaceRect" presStyleCnt="0"/>
      <dgm:spPr/>
    </dgm:pt>
    <dgm:pt modelId="{590228A5-3840-4738-A2D0-BB6FD47353E3}" type="pres">
      <dgm:prSet presAssocID="{F726FB9C-C149-41E0-BB50-EC14CF8634C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00FF55D-AC1B-4593-9F99-DE314142B2E2}" type="presOf" srcId="{3D8C346F-B7E4-4FED-A3BC-B703C7B7486B}" destId="{15FC1E6C-D937-4C52-A780-60CE47252F9F}" srcOrd="0" destOrd="0" presId="urn:microsoft.com/office/officeart/2018/2/layout/IconVerticalSolidList"/>
    <dgm:cxn modelId="{D9F79C5E-20BD-42D1-A7DD-7A1652AB8C81}" srcId="{767E5AC7-24CA-47B2-819F-82DF7AF7FA72}" destId="{3D8C346F-B7E4-4FED-A3BC-B703C7B7486B}" srcOrd="0" destOrd="0" parTransId="{0F7EB917-FB5F-4771-BF40-F5771C153BDC}" sibTransId="{0AE4C87C-A630-4D4C-BEAD-635EEAED4166}"/>
    <dgm:cxn modelId="{7D54C569-6B2F-4175-86DE-F05FF2F8A0B1}" srcId="{767E5AC7-24CA-47B2-819F-82DF7AF7FA72}" destId="{F726FB9C-C149-41E0-BB50-EC14CF8634C8}" srcOrd="2" destOrd="0" parTransId="{1B4AB742-B836-44FC-AB29-301A7EE2D525}" sibTransId="{A8D1DF63-2AD4-458C-A25F-1BE987F8296E}"/>
    <dgm:cxn modelId="{206EBC74-872C-42C6-9A95-92C1CAC6604C}" type="presOf" srcId="{F726FB9C-C149-41E0-BB50-EC14CF8634C8}" destId="{590228A5-3840-4738-A2D0-BB6FD47353E3}" srcOrd="0" destOrd="0" presId="urn:microsoft.com/office/officeart/2018/2/layout/IconVerticalSolidList"/>
    <dgm:cxn modelId="{6B8655B6-05CC-4691-A9C8-070C3D6DD134}" type="presOf" srcId="{767E5AC7-24CA-47B2-819F-82DF7AF7FA72}" destId="{BC0694E5-5EC1-4ACA-92C4-8F391C740B82}" srcOrd="0" destOrd="0" presId="urn:microsoft.com/office/officeart/2018/2/layout/IconVerticalSolidList"/>
    <dgm:cxn modelId="{7DCADEBE-A901-4215-BB5B-880054473267}" type="presOf" srcId="{C50AEF49-A174-4EFF-8494-EA2479E76DE7}" destId="{41EEA06B-2766-4B1F-8266-D874A0F9344B}" srcOrd="0" destOrd="0" presId="urn:microsoft.com/office/officeart/2018/2/layout/IconVerticalSolidList"/>
    <dgm:cxn modelId="{9AF217DE-E99E-42D1-84DD-64B6A8AA1E65}" srcId="{767E5AC7-24CA-47B2-819F-82DF7AF7FA72}" destId="{C50AEF49-A174-4EFF-8494-EA2479E76DE7}" srcOrd="1" destOrd="0" parTransId="{20B966CA-1094-459D-9C8D-7F2D9482FD59}" sibTransId="{D574E0CF-E850-429F-9065-AF87D1A8B65C}"/>
    <dgm:cxn modelId="{4778F06C-F2CE-4CAA-8AF1-F1913B79F230}" type="presParOf" srcId="{BC0694E5-5EC1-4ACA-92C4-8F391C740B82}" destId="{D9997F4E-0D5E-4407-8A4D-5BA27FF085A9}" srcOrd="0" destOrd="0" presId="urn:microsoft.com/office/officeart/2018/2/layout/IconVerticalSolidList"/>
    <dgm:cxn modelId="{1E19D334-58EA-4278-BB37-1EF273F0C1A1}" type="presParOf" srcId="{D9997F4E-0D5E-4407-8A4D-5BA27FF085A9}" destId="{35F18F83-FABA-470F-B147-E08A64AAC586}" srcOrd="0" destOrd="0" presId="urn:microsoft.com/office/officeart/2018/2/layout/IconVerticalSolidList"/>
    <dgm:cxn modelId="{34548E76-3FA5-4F96-842B-97226638595B}" type="presParOf" srcId="{D9997F4E-0D5E-4407-8A4D-5BA27FF085A9}" destId="{5ECD853F-9F54-4010-A789-1EF03E3874E8}" srcOrd="1" destOrd="0" presId="urn:microsoft.com/office/officeart/2018/2/layout/IconVerticalSolidList"/>
    <dgm:cxn modelId="{C00179D1-940D-4FF9-B25B-1568743FCDB7}" type="presParOf" srcId="{D9997F4E-0D5E-4407-8A4D-5BA27FF085A9}" destId="{69ED22CC-6E72-4451-A7B0-C94B53DB9D7A}" srcOrd="2" destOrd="0" presId="urn:microsoft.com/office/officeart/2018/2/layout/IconVerticalSolidList"/>
    <dgm:cxn modelId="{CC0AAB29-B96D-4BF6-85CC-0EA4A24FD2C7}" type="presParOf" srcId="{D9997F4E-0D5E-4407-8A4D-5BA27FF085A9}" destId="{15FC1E6C-D937-4C52-A780-60CE47252F9F}" srcOrd="3" destOrd="0" presId="urn:microsoft.com/office/officeart/2018/2/layout/IconVerticalSolidList"/>
    <dgm:cxn modelId="{6520679C-11E4-4DE3-BAEF-8BECF2C49D1C}" type="presParOf" srcId="{BC0694E5-5EC1-4ACA-92C4-8F391C740B82}" destId="{4A8E2F5F-B506-4116-A3C9-9594EFEB6D52}" srcOrd="1" destOrd="0" presId="urn:microsoft.com/office/officeart/2018/2/layout/IconVerticalSolidList"/>
    <dgm:cxn modelId="{B3D06A84-488B-403A-A06C-B7C9275D5AE2}" type="presParOf" srcId="{BC0694E5-5EC1-4ACA-92C4-8F391C740B82}" destId="{1EA0A1DD-9E73-48B9-B2FE-C51312299E8A}" srcOrd="2" destOrd="0" presId="urn:microsoft.com/office/officeart/2018/2/layout/IconVerticalSolidList"/>
    <dgm:cxn modelId="{85B5637A-DB24-4690-BD99-2CED2FAABA98}" type="presParOf" srcId="{1EA0A1DD-9E73-48B9-B2FE-C51312299E8A}" destId="{10630282-619E-4823-A183-1FC6826F7AF7}" srcOrd="0" destOrd="0" presId="urn:microsoft.com/office/officeart/2018/2/layout/IconVerticalSolidList"/>
    <dgm:cxn modelId="{40F18C64-94F4-4188-9C86-EC9D96A41978}" type="presParOf" srcId="{1EA0A1DD-9E73-48B9-B2FE-C51312299E8A}" destId="{576E75AA-A420-4A6B-A8E8-228382443258}" srcOrd="1" destOrd="0" presId="urn:microsoft.com/office/officeart/2018/2/layout/IconVerticalSolidList"/>
    <dgm:cxn modelId="{A03F3A11-D8C4-4DC7-9C54-D1000529E2F4}" type="presParOf" srcId="{1EA0A1DD-9E73-48B9-B2FE-C51312299E8A}" destId="{DD758716-E970-4908-B40E-477B15783E0E}" srcOrd="2" destOrd="0" presId="urn:microsoft.com/office/officeart/2018/2/layout/IconVerticalSolidList"/>
    <dgm:cxn modelId="{FAC57BD7-487B-43BD-AB9A-B085604A50CC}" type="presParOf" srcId="{1EA0A1DD-9E73-48B9-B2FE-C51312299E8A}" destId="{41EEA06B-2766-4B1F-8266-D874A0F9344B}" srcOrd="3" destOrd="0" presId="urn:microsoft.com/office/officeart/2018/2/layout/IconVerticalSolidList"/>
    <dgm:cxn modelId="{C5495A74-AC3A-426F-85CD-80AD22D71C20}" type="presParOf" srcId="{BC0694E5-5EC1-4ACA-92C4-8F391C740B82}" destId="{63F2C871-C3D6-46E8-8663-DC81D961F7AB}" srcOrd="3" destOrd="0" presId="urn:microsoft.com/office/officeart/2018/2/layout/IconVerticalSolidList"/>
    <dgm:cxn modelId="{74EBC06D-0FA0-4EBD-B140-640B5ABE093E}" type="presParOf" srcId="{BC0694E5-5EC1-4ACA-92C4-8F391C740B82}" destId="{AD837D3D-18A2-494B-83B9-8F568DAEAE22}" srcOrd="4" destOrd="0" presId="urn:microsoft.com/office/officeart/2018/2/layout/IconVerticalSolidList"/>
    <dgm:cxn modelId="{C7022939-0390-4AE0-9F5A-BDA0EEB006DD}" type="presParOf" srcId="{AD837D3D-18A2-494B-83B9-8F568DAEAE22}" destId="{19C5E523-B689-45DD-B88E-41BB3BBD2AB9}" srcOrd="0" destOrd="0" presId="urn:microsoft.com/office/officeart/2018/2/layout/IconVerticalSolidList"/>
    <dgm:cxn modelId="{C3EE3689-821D-4ED7-AB15-17F147E96339}" type="presParOf" srcId="{AD837D3D-18A2-494B-83B9-8F568DAEAE22}" destId="{4457E315-B723-4255-A519-71B02C26587C}" srcOrd="1" destOrd="0" presId="urn:microsoft.com/office/officeart/2018/2/layout/IconVerticalSolidList"/>
    <dgm:cxn modelId="{97BA02F5-AEEB-4A44-BD1A-BE7B7A51B4EB}" type="presParOf" srcId="{AD837D3D-18A2-494B-83B9-8F568DAEAE22}" destId="{CA4763AE-E03D-47F1-8321-131E74EBB9C9}" srcOrd="2" destOrd="0" presId="urn:microsoft.com/office/officeart/2018/2/layout/IconVerticalSolidList"/>
    <dgm:cxn modelId="{C4CE0BCC-E68F-49CE-AE8F-FCFDCCCAD2E9}" type="presParOf" srcId="{AD837D3D-18A2-494B-83B9-8F568DAEAE22}" destId="{590228A5-3840-4738-A2D0-BB6FD47353E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C106333-3560-4A02-AFCC-AD186E6E028F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2989E69-EAF3-4D74-BA7C-519F3025DCAF}">
      <dgm:prSet/>
      <dgm:spPr/>
      <dgm:t>
        <a:bodyPr/>
        <a:lstStyle/>
        <a:p>
          <a:r>
            <a:rPr lang="en-US" b="1"/>
            <a:t>Direct discrimination</a:t>
          </a:r>
          <a:r>
            <a:rPr lang="en-US"/>
            <a:t>: less favourable treatment directly because of a protected characteristic</a:t>
          </a:r>
        </a:p>
      </dgm:t>
    </dgm:pt>
    <dgm:pt modelId="{54CA4D88-3664-43E7-B7AF-0E06BA94B29C}" type="parTrans" cxnId="{4797011D-92C8-4573-BEAA-8FC17E97B8C5}">
      <dgm:prSet/>
      <dgm:spPr/>
      <dgm:t>
        <a:bodyPr/>
        <a:lstStyle/>
        <a:p>
          <a:endParaRPr lang="en-US"/>
        </a:p>
      </dgm:t>
    </dgm:pt>
    <dgm:pt modelId="{28EC3236-C2E4-4B93-9D47-AEA020DBD885}" type="sibTrans" cxnId="{4797011D-92C8-4573-BEAA-8FC17E97B8C5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2556F0DA-4BDA-4615-B2D2-30FDED14B8F0}">
      <dgm:prSet/>
      <dgm:spPr/>
      <dgm:t>
        <a:bodyPr/>
        <a:lstStyle/>
        <a:p>
          <a:r>
            <a:rPr lang="en-US" b="1"/>
            <a:t>Indirect discrimination</a:t>
          </a:r>
          <a:r>
            <a:rPr lang="en-US"/>
            <a:t>: when everyone is treated the same but people with a protected characteristic are put at a disadvantage</a:t>
          </a:r>
        </a:p>
      </dgm:t>
    </dgm:pt>
    <dgm:pt modelId="{FEB3E6A3-A316-4199-B587-2EE3723D5DAE}" type="parTrans" cxnId="{375EAE93-A599-4CF0-A936-5FEDEAAF0D2D}">
      <dgm:prSet/>
      <dgm:spPr/>
      <dgm:t>
        <a:bodyPr/>
        <a:lstStyle/>
        <a:p>
          <a:endParaRPr lang="en-US"/>
        </a:p>
      </dgm:t>
    </dgm:pt>
    <dgm:pt modelId="{B2BA8DA6-37B0-48F3-AE2F-78E32A30CD31}" type="sibTrans" cxnId="{375EAE93-A599-4CF0-A936-5FEDEAAF0D2D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4D7A1D7E-800A-43C2-94E5-2567BFEA2559}">
      <dgm:prSet/>
      <dgm:spPr/>
      <dgm:t>
        <a:bodyPr/>
        <a:lstStyle/>
        <a:p>
          <a:r>
            <a:rPr lang="en-US" b="1"/>
            <a:t>Harassment</a:t>
          </a:r>
          <a:r>
            <a:rPr lang="en-US"/>
            <a:t>: unwanted or offensive behaviour related to a protected characteristic</a:t>
          </a:r>
        </a:p>
      </dgm:t>
    </dgm:pt>
    <dgm:pt modelId="{607EE8CF-A8D3-4053-B6E7-A5BAEA1765C8}" type="parTrans" cxnId="{8059B2F3-DD53-40C7-A6A3-D1A704C0A024}">
      <dgm:prSet/>
      <dgm:spPr/>
      <dgm:t>
        <a:bodyPr/>
        <a:lstStyle/>
        <a:p>
          <a:endParaRPr lang="en-US"/>
        </a:p>
      </dgm:t>
    </dgm:pt>
    <dgm:pt modelId="{2CBEC20A-51DF-4D58-9EF5-662F31446D47}" type="sibTrans" cxnId="{8059B2F3-DD53-40C7-A6A3-D1A704C0A024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B902C6B5-6D02-4770-9F27-9A28AE990D2F}">
      <dgm:prSet/>
      <dgm:spPr/>
      <dgm:t>
        <a:bodyPr/>
        <a:lstStyle/>
        <a:p>
          <a:r>
            <a:rPr lang="en-US" b="1"/>
            <a:t>Victimisation</a:t>
          </a:r>
          <a:r>
            <a:rPr lang="en-US"/>
            <a:t>: negative treatment because someone makes or supports a discrimination claim</a:t>
          </a:r>
        </a:p>
      </dgm:t>
    </dgm:pt>
    <dgm:pt modelId="{5C8C0045-1C08-489E-8BA0-77BC6C4CF9E5}" type="parTrans" cxnId="{2C890230-EC2E-4622-8808-EE61E0513B7B}">
      <dgm:prSet/>
      <dgm:spPr/>
      <dgm:t>
        <a:bodyPr/>
        <a:lstStyle/>
        <a:p>
          <a:endParaRPr lang="en-US"/>
        </a:p>
      </dgm:t>
    </dgm:pt>
    <dgm:pt modelId="{4C611EA5-45AF-46D2-85D5-59CF0234E5BA}" type="sibTrans" cxnId="{2C890230-EC2E-4622-8808-EE61E0513B7B}">
      <dgm:prSet phldrT="04"/>
      <dgm:spPr/>
      <dgm:t>
        <a:bodyPr/>
        <a:lstStyle/>
        <a:p>
          <a:r>
            <a:rPr lang="en-US"/>
            <a:t>04</a:t>
          </a:r>
        </a:p>
      </dgm:t>
    </dgm:pt>
    <dgm:pt modelId="{A2D18B93-ED68-4F0A-8841-C03B9D758B83}" type="pres">
      <dgm:prSet presAssocID="{7C106333-3560-4A02-AFCC-AD186E6E028F}" presName="Name0" presStyleCnt="0">
        <dgm:presLayoutVars>
          <dgm:animLvl val="lvl"/>
          <dgm:resizeHandles val="exact"/>
        </dgm:presLayoutVars>
      </dgm:prSet>
      <dgm:spPr/>
    </dgm:pt>
    <dgm:pt modelId="{7769AF04-78CC-4F99-88E4-C942F13EEA9D}" type="pres">
      <dgm:prSet presAssocID="{32989E69-EAF3-4D74-BA7C-519F3025DCAF}" presName="compositeNode" presStyleCnt="0">
        <dgm:presLayoutVars>
          <dgm:bulletEnabled val="1"/>
        </dgm:presLayoutVars>
      </dgm:prSet>
      <dgm:spPr/>
    </dgm:pt>
    <dgm:pt modelId="{121AF00C-4EE0-4BF6-A8C6-CBCE1FECBF5E}" type="pres">
      <dgm:prSet presAssocID="{32989E69-EAF3-4D74-BA7C-519F3025DCAF}" presName="bgRect" presStyleLbl="alignNode1" presStyleIdx="0" presStyleCnt="4"/>
      <dgm:spPr/>
    </dgm:pt>
    <dgm:pt modelId="{66B5398B-F0DA-4F93-B3F3-6BE25632CE3D}" type="pres">
      <dgm:prSet presAssocID="{28EC3236-C2E4-4B93-9D47-AEA020DBD885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1FA17DA3-6350-4BC8-9BBA-36C89E41D4FA}" type="pres">
      <dgm:prSet presAssocID="{32989E69-EAF3-4D74-BA7C-519F3025DCAF}" presName="nodeRect" presStyleLbl="alignNode1" presStyleIdx="0" presStyleCnt="4">
        <dgm:presLayoutVars>
          <dgm:bulletEnabled val="1"/>
        </dgm:presLayoutVars>
      </dgm:prSet>
      <dgm:spPr/>
    </dgm:pt>
    <dgm:pt modelId="{064BE979-855F-4A7B-BD3C-48DFFA889DAE}" type="pres">
      <dgm:prSet presAssocID="{28EC3236-C2E4-4B93-9D47-AEA020DBD885}" presName="sibTrans" presStyleCnt="0"/>
      <dgm:spPr/>
    </dgm:pt>
    <dgm:pt modelId="{2A865CB6-2B1B-476C-87BB-9FD35B19A9FF}" type="pres">
      <dgm:prSet presAssocID="{2556F0DA-4BDA-4615-B2D2-30FDED14B8F0}" presName="compositeNode" presStyleCnt="0">
        <dgm:presLayoutVars>
          <dgm:bulletEnabled val="1"/>
        </dgm:presLayoutVars>
      </dgm:prSet>
      <dgm:spPr/>
    </dgm:pt>
    <dgm:pt modelId="{CB16B1BA-1DE2-4440-8F36-9B2130B4AD7D}" type="pres">
      <dgm:prSet presAssocID="{2556F0DA-4BDA-4615-B2D2-30FDED14B8F0}" presName="bgRect" presStyleLbl="alignNode1" presStyleIdx="1" presStyleCnt="4"/>
      <dgm:spPr/>
    </dgm:pt>
    <dgm:pt modelId="{F86D1748-EC06-4558-B8F6-94EEA2793DED}" type="pres">
      <dgm:prSet presAssocID="{B2BA8DA6-37B0-48F3-AE2F-78E32A30CD31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46507294-A86F-42CD-93DA-87528122FC62}" type="pres">
      <dgm:prSet presAssocID="{2556F0DA-4BDA-4615-B2D2-30FDED14B8F0}" presName="nodeRect" presStyleLbl="alignNode1" presStyleIdx="1" presStyleCnt="4">
        <dgm:presLayoutVars>
          <dgm:bulletEnabled val="1"/>
        </dgm:presLayoutVars>
      </dgm:prSet>
      <dgm:spPr/>
    </dgm:pt>
    <dgm:pt modelId="{A43B70B2-A32D-4CDA-B11A-1C5B262CAF70}" type="pres">
      <dgm:prSet presAssocID="{B2BA8DA6-37B0-48F3-AE2F-78E32A30CD31}" presName="sibTrans" presStyleCnt="0"/>
      <dgm:spPr/>
    </dgm:pt>
    <dgm:pt modelId="{06F9688D-73F8-4439-9417-ED3B40D6E944}" type="pres">
      <dgm:prSet presAssocID="{4D7A1D7E-800A-43C2-94E5-2567BFEA2559}" presName="compositeNode" presStyleCnt="0">
        <dgm:presLayoutVars>
          <dgm:bulletEnabled val="1"/>
        </dgm:presLayoutVars>
      </dgm:prSet>
      <dgm:spPr/>
    </dgm:pt>
    <dgm:pt modelId="{06ADCE5F-9B44-4C94-A40A-94F5521DDFAC}" type="pres">
      <dgm:prSet presAssocID="{4D7A1D7E-800A-43C2-94E5-2567BFEA2559}" presName="bgRect" presStyleLbl="alignNode1" presStyleIdx="2" presStyleCnt="4"/>
      <dgm:spPr/>
    </dgm:pt>
    <dgm:pt modelId="{3DB429FD-387A-4E79-95E4-11BC82919649}" type="pres">
      <dgm:prSet presAssocID="{2CBEC20A-51DF-4D58-9EF5-662F31446D47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E2073864-BA39-41C4-A88B-15E500379F0A}" type="pres">
      <dgm:prSet presAssocID="{4D7A1D7E-800A-43C2-94E5-2567BFEA2559}" presName="nodeRect" presStyleLbl="alignNode1" presStyleIdx="2" presStyleCnt="4">
        <dgm:presLayoutVars>
          <dgm:bulletEnabled val="1"/>
        </dgm:presLayoutVars>
      </dgm:prSet>
      <dgm:spPr/>
    </dgm:pt>
    <dgm:pt modelId="{F443325F-BF3F-4EB0-B935-EFB67588FBB1}" type="pres">
      <dgm:prSet presAssocID="{2CBEC20A-51DF-4D58-9EF5-662F31446D47}" presName="sibTrans" presStyleCnt="0"/>
      <dgm:spPr/>
    </dgm:pt>
    <dgm:pt modelId="{BC6DCCE2-6B2C-4148-BDC1-322085897425}" type="pres">
      <dgm:prSet presAssocID="{B902C6B5-6D02-4770-9F27-9A28AE990D2F}" presName="compositeNode" presStyleCnt="0">
        <dgm:presLayoutVars>
          <dgm:bulletEnabled val="1"/>
        </dgm:presLayoutVars>
      </dgm:prSet>
      <dgm:spPr/>
    </dgm:pt>
    <dgm:pt modelId="{92C9EE71-B9A2-4E19-89EA-45DEDA6F3672}" type="pres">
      <dgm:prSet presAssocID="{B902C6B5-6D02-4770-9F27-9A28AE990D2F}" presName="bgRect" presStyleLbl="alignNode1" presStyleIdx="3" presStyleCnt="4"/>
      <dgm:spPr/>
    </dgm:pt>
    <dgm:pt modelId="{FC843A39-EFB2-46CA-8BF0-25608647B268}" type="pres">
      <dgm:prSet presAssocID="{4C611EA5-45AF-46D2-85D5-59CF0234E5BA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748AFF49-A20E-42AC-966F-67E0DEFB925A}" type="pres">
      <dgm:prSet presAssocID="{B902C6B5-6D02-4770-9F27-9A28AE990D2F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4D564F0E-C311-4792-AC58-2C765047075D}" type="presOf" srcId="{4D7A1D7E-800A-43C2-94E5-2567BFEA2559}" destId="{E2073864-BA39-41C4-A88B-15E500379F0A}" srcOrd="1" destOrd="0" presId="urn:microsoft.com/office/officeart/2016/7/layout/LinearBlockProcessNumbered"/>
    <dgm:cxn modelId="{99D7B713-7E42-492D-AEF3-6DF3ED46BAD8}" type="presOf" srcId="{2556F0DA-4BDA-4615-B2D2-30FDED14B8F0}" destId="{46507294-A86F-42CD-93DA-87528122FC62}" srcOrd="1" destOrd="0" presId="urn:microsoft.com/office/officeart/2016/7/layout/LinearBlockProcessNumbered"/>
    <dgm:cxn modelId="{4797011D-92C8-4573-BEAA-8FC17E97B8C5}" srcId="{7C106333-3560-4A02-AFCC-AD186E6E028F}" destId="{32989E69-EAF3-4D74-BA7C-519F3025DCAF}" srcOrd="0" destOrd="0" parTransId="{54CA4D88-3664-43E7-B7AF-0E06BA94B29C}" sibTransId="{28EC3236-C2E4-4B93-9D47-AEA020DBD885}"/>
    <dgm:cxn modelId="{3616092E-7C19-402C-97FE-1710AA745A57}" type="presOf" srcId="{4C611EA5-45AF-46D2-85D5-59CF0234E5BA}" destId="{FC843A39-EFB2-46CA-8BF0-25608647B268}" srcOrd="0" destOrd="0" presId="urn:microsoft.com/office/officeart/2016/7/layout/LinearBlockProcessNumbered"/>
    <dgm:cxn modelId="{2C890230-EC2E-4622-8808-EE61E0513B7B}" srcId="{7C106333-3560-4A02-AFCC-AD186E6E028F}" destId="{B902C6B5-6D02-4770-9F27-9A28AE990D2F}" srcOrd="3" destOrd="0" parTransId="{5C8C0045-1C08-489E-8BA0-77BC6C4CF9E5}" sibTransId="{4C611EA5-45AF-46D2-85D5-59CF0234E5BA}"/>
    <dgm:cxn modelId="{F8EDBA32-CD11-47BE-8B34-E3C93C47D320}" type="presOf" srcId="{B2BA8DA6-37B0-48F3-AE2F-78E32A30CD31}" destId="{F86D1748-EC06-4558-B8F6-94EEA2793DED}" srcOrd="0" destOrd="0" presId="urn:microsoft.com/office/officeart/2016/7/layout/LinearBlockProcessNumbered"/>
    <dgm:cxn modelId="{A02C0941-FB1C-4D46-93A0-04DB041B0A35}" type="presOf" srcId="{2556F0DA-4BDA-4615-B2D2-30FDED14B8F0}" destId="{CB16B1BA-1DE2-4440-8F36-9B2130B4AD7D}" srcOrd="0" destOrd="0" presId="urn:microsoft.com/office/officeart/2016/7/layout/LinearBlockProcessNumbered"/>
    <dgm:cxn modelId="{B5CE6982-2478-4584-B570-6CD4CB51FE49}" type="presOf" srcId="{B902C6B5-6D02-4770-9F27-9A28AE990D2F}" destId="{92C9EE71-B9A2-4E19-89EA-45DEDA6F3672}" srcOrd="0" destOrd="0" presId="urn:microsoft.com/office/officeart/2016/7/layout/LinearBlockProcessNumbered"/>
    <dgm:cxn modelId="{375EAE93-A599-4CF0-A936-5FEDEAAF0D2D}" srcId="{7C106333-3560-4A02-AFCC-AD186E6E028F}" destId="{2556F0DA-4BDA-4615-B2D2-30FDED14B8F0}" srcOrd="1" destOrd="0" parTransId="{FEB3E6A3-A316-4199-B587-2EE3723D5DAE}" sibTransId="{B2BA8DA6-37B0-48F3-AE2F-78E32A30CD31}"/>
    <dgm:cxn modelId="{1110A7BD-02B0-4635-8249-252A615BC422}" type="presOf" srcId="{32989E69-EAF3-4D74-BA7C-519F3025DCAF}" destId="{1FA17DA3-6350-4BC8-9BBA-36C89E41D4FA}" srcOrd="1" destOrd="0" presId="urn:microsoft.com/office/officeart/2016/7/layout/LinearBlockProcessNumbered"/>
    <dgm:cxn modelId="{213818BF-1146-4822-A5CC-BECD64C4493E}" type="presOf" srcId="{7C106333-3560-4A02-AFCC-AD186E6E028F}" destId="{A2D18B93-ED68-4F0A-8841-C03B9D758B83}" srcOrd="0" destOrd="0" presId="urn:microsoft.com/office/officeart/2016/7/layout/LinearBlockProcessNumbered"/>
    <dgm:cxn modelId="{6D6AF2C3-3E27-4264-A84B-30C29C9C9110}" type="presOf" srcId="{32989E69-EAF3-4D74-BA7C-519F3025DCAF}" destId="{121AF00C-4EE0-4BF6-A8C6-CBCE1FECBF5E}" srcOrd="0" destOrd="0" presId="urn:microsoft.com/office/officeart/2016/7/layout/LinearBlockProcessNumbered"/>
    <dgm:cxn modelId="{EB4220D0-1184-40F9-B555-9480B363FC76}" type="presOf" srcId="{2CBEC20A-51DF-4D58-9EF5-662F31446D47}" destId="{3DB429FD-387A-4E79-95E4-11BC82919649}" srcOrd="0" destOrd="0" presId="urn:microsoft.com/office/officeart/2016/7/layout/LinearBlockProcessNumbered"/>
    <dgm:cxn modelId="{E117FDD3-BCF0-4E63-B68C-45B1AEA7666F}" type="presOf" srcId="{4D7A1D7E-800A-43C2-94E5-2567BFEA2559}" destId="{06ADCE5F-9B44-4C94-A40A-94F5521DDFAC}" srcOrd="0" destOrd="0" presId="urn:microsoft.com/office/officeart/2016/7/layout/LinearBlockProcessNumbered"/>
    <dgm:cxn modelId="{EB460EDA-36FC-4BA9-AC42-C00F3D52241A}" type="presOf" srcId="{B902C6B5-6D02-4770-9F27-9A28AE990D2F}" destId="{748AFF49-A20E-42AC-966F-67E0DEFB925A}" srcOrd="1" destOrd="0" presId="urn:microsoft.com/office/officeart/2016/7/layout/LinearBlockProcessNumbered"/>
    <dgm:cxn modelId="{A8093BE0-9263-412F-95F1-7BA8BA7F90D3}" type="presOf" srcId="{28EC3236-C2E4-4B93-9D47-AEA020DBD885}" destId="{66B5398B-F0DA-4F93-B3F3-6BE25632CE3D}" srcOrd="0" destOrd="0" presId="urn:microsoft.com/office/officeart/2016/7/layout/LinearBlockProcessNumbered"/>
    <dgm:cxn modelId="{8059B2F3-DD53-40C7-A6A3-D1A704C0A024}" srcId="{7C106333-3560-4A02-AFCC-AD186E6E028F}" destId="{4D7A1D7E-800A-43C2-94E5-2567BFEA2559}" srcOrd="2" destOrd="0" parTransId="{607EE8CF-A8D3-4053-B6E7-A5BAEA1765C8}" sibTransId="{2CBEC20A-51DF-4D58-9EF5-662F31446D47}"/>
    <dgm:cxn modelId="{F15C89DB-72C6-4A3B-93C2-1B3F1109AF89}" type="presParOf" srcId="{A2D18B93-ED68-4F0A-8841-C03B9D758B83}" destId="{7769AF04-78CC-4F99-88E4-C942F13EEA9D}" srcOrd="0" destOrd="0" presId="urn:microsoft.com/office/officeart/2016/7/layout/LinearBlockProcessNumbered"/>
    <dgm:cxn modelId="{A0290109-8E22-4E7C-A51A-95ED74723866}" type="presParOf" srcId="{7769AF04-78CC-4F99-88E4-C942F13EEA9D}" destId="{121AF00C-4EE0-4BF6-A8C6-CBCE1FECBF5E}" srcOrd="0" destOrd="0" presId="urn:microsoft.com/office/officeart/2016/7/layout/LinearBlockProcessNumbered"/>
    <dgm:cxn modelId="{9DE478B2-EE99-43F7-A929-2838ABACCDDD}" type="presParOf" srcId="{7769AF04-78CC-4F99-88E4-C942F13EEA9D}" destId="{66B5398B-F0DA-4F93-B3F3-6BE25632CE3D}" srcOrd="1" destOrd="0" presId="urn:microsoft.com/office/officeart/2016/7/layout/LinearBlockProcessNumbered"/>
    <dgm:cxn modelId="{09426B88-BB21-40D0-A2F5-9B1F6FF08B9B}" type="presParOf" srcId="{7769AF04-78CC-4F99-88E4-C942F13EEA9D}" destId="{1FA17DA3-6350-4BC8-9BBA-36C89E41D4FA}" srcOrd="2" destOrd="0" presId="urn:microsoft.com/office/officeart/2016/7/layout/LinearBlockProcessNumbered"/>
    <dgm:cxn modelId="{1102D8AB-59D5-4FFC-BE76-733671363C25}" type="presParOf" srcId="{A2D18B93-ED68-4F0A-8841-C03B9D758B83}" destId="{064BE979-855F-4A7B-BD3C-48DFFA889DAE}" srcOrd="1" destOrd="0" presId="urn:microsoft.com/office/officeart/2016/7/layout/LinearBlockProcessNumbered"/>
    <dgm:cxn modelId="{ACFDC39A-62E2-4BC5-9E8E-C95537B825F6}" type="presParOf" srcId="{A2D18B93-ED68-4F0A-8841-C03B9D758B83}" destId="{2A865CB6-2B1B-476C-87BB-9FD35B19A9FF}" srcOrd="2" destOrd="0" presId="urn:microsoft.com/office/officeart/2016/7/layout/LinearBlockProcessNumbered"/>
    <dgm:cxn modelId="{93BF8939-2310-477A-B93A-61992538824E}" type="presParOf" srcId="{2A865CB6-2B1B-476C-87BB-9FD35B19A9FF}" destId="{CB16B1BA-1DE2-4440-8F36-9B2130B4AD7D}" srcOrd="0" destOrd="0" presId="urn:microsoft.com/office/officeart/2016/7/layout/LinearBlockProcessNumbered"/>
    <dgm:cxn modelId="{85B250A0-8638-4CA7-8AE6-A72B39F5DDBE}" type="presParOf" srcId="{2A865CB6-2B1B-476C-87BB-9FD35B19A9FF}" destId="{F86D1748-EC06-4558-B8F6-94EEA2793DED}" srcOrd="1" destOrd="0" presId="urn:microsoft.com/office/officeart/2016/7/layout/LinearBlockProcessNumbered"/>
    <dgm:cxn modelId="{2F32E84E-2F5D-4792-812C-F949C5B25E10}" type="presParOf" srcId="{2A865CB6-2B1B-476C-87BB-9FD35B19A9FF}" destId="{46507294-A86F-42CD-93DA-87528122FC62}" srcOrd="2" destOrd="0" presId="urn:microsoft.com/office/officeart/2016/7/layout/LinearBlockProcessNumbered"/>
    <dgm:cxn modelId="{C00FDC75-9AFB-4048-BC0E-506302CCFA03}" type="presParOf" srcId="{A2D18B93-ED68-4F0A-8841-C03B9D758B83}" destId="{A43B70B2-A32D-4CDA-B11A-1C5B262CAF70}" srcOrd="3" destOrd="0" presId="urn:microsoft.com/office/officeart/2016/7/layout/LinearBlockProcessNumbered"/>
    <dgm:cxn modelId="{17341026-8FA4-4066-8C59-B008F7C0EBA0}" type="presParOf" srcId="{A2D18B93-ED68-4F0A-8841-C03B9D758B83}" destId="{06F9688D-73F8-4439-9417-ED3B40D6E944}" srcOrd="4" destOrd="0" presId="urn:microsoft.com/office/officeart/2016/7/layout/LinearBlockProcessNumbered"/>
    <dgm:cxn modelId="{1B2A8C93-3BFB-483F-A12B-EA29075154B2}" type="presParOf" srcId="{06F9688D-73F8-4439-9417-ED3B40D6E944}" destId="{06ADCE5F-9B44-4C94-A40A-94F5521DDFAC}" srcOrd="0" destOrd="0" presId="urn:microsoft.com/office/officeart/2016/7/layout/LinearBlockProcessNumbered"/>
    <dgm:cxn modelId="{418C4C43-8672-4567-A2D8-4B25FC5EBA1F}" type="presParOf" srcId="{06F9688D-73F8-4439-9417-ED3B40D6E944}" destId="{3DB429FD-387A-4E79-95E4-11BC82919649}" srcOrd="1" destOrd="0" presId="urn:microsoft.com/office/officeart/2016/7/layout/LinearBlockProcessNumbered"/>
    <dgm:cxn modelId="{36ECD97C-E817-4051-89D0-76998BFC14CA}" type="presParOf" srcId="{06F9688D-73F8-4439-9417-ED3B40D6E944}" destId="{E2073864-BA39-41C4-A88B-15E500379F0A}" srcOrd="2" destOrd="0" presId="urn:microsoft.com/office/officeart/2016/7/layout/LinearBlockProcessNumbered"/>
    <dgm:cxn modelId="{7B9D5029-49E6-41C2-8A03-05BAA15B3412}" type="presParOf" srcId="{A2D18B93-ED68-4F0A-8841-C03B9D758B83}" destId="{F443325F-BF3F-4EB0-B935-EFB67588FBB1}" srcOrd="5" destOrd="0" presId="urn:microsoft.com/office/officeart/2016/7/layout/LinearBlockProcessNumbered"/>
    <dgm:cxn modelId="{FFB29D2B-241B-41EB-8669-7236D4A5ED13}" type="presParOf" srcId="{A2D18B93-ED68-4F0A-8841-C03B9D758B83}" destId="{BC6DCCE2-6B2C-4148-BDC1-322085897425}" srcOrd="6" destOrd="0" presId="urn:microsoft.com/office/officeart/2016/7/layout/LinearBlockProcessNumbered"/>
    <dgm:cxn modelId="{59E1929B-8458-434C-A212-673F5FB52C41}" type="presParOf" srcId="{BC6DCCE2-6B2C-4148-BDC1-322085897425}" destId="{92C9EE71-B9A2-4E19-89EA-45DEDA6F3672}" srcOrd="0" destOrd="0" presId="urn:microsoft.com/office/officeart/2016/7/layout/LinearBlockProcessNumbered"/>
    <dgm:cxn modelId="{A3F86C1E-4CED-45B0-83F7-29F74857709E}" type="presParOf" srcId="{BC6DCCE2-6B2C-4148-BDC1-322085897425}" destId="{FC843A39-EFB2-46CA-8BF0-25608647B268}" srcOrd="1" destOrd="0" presId="urn:microsoft.com/office/officeart/2016/7/layout/LinearBlockProcessNumbered"/>
    <dgm:cxn modelId="{4405B67E-A765-46C5-A394-A6D1290C7D43}" type="presParOf" srcId="{BC6DCCE2-6B2C-4148-BDC1-322085897425}" destId="{748AFF49-A20E-42AC-966F-67E0DEFB925A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4373334-96E5-4DE1-A279-52FBF506FFFA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094615B-FCEF-4C4B-B427-4C9C7B77030F}">
      <dgm:prSet/>
      <dgm:spPr/>
      <dgm:t>
        <a:bodyPr/>
        <a:lstStyle/>
        <a:p>
          <a:r>
            <a:rPr lang="en-GB"/>
            <a:t>Building fairer and inclusive labour markets and workplaces</a:t>
          </a:r>
          <a:endParaRPr lang="en-US"/>
        </a:p>
      </dgm:t>
    </dgm:pt>
    <dgm:pt modelId="{882322BE-072D-4B92-8E24-681F759B63C5}" type="parTrans" cxnId="{3954C7BC-FE07-49D1-8771-FC5E98C5F8EE}">
      <dgm:prSet/>
      <dgm:spPr/>
      <dgm:t>
        <a:bodyPr/>
        <a:lstStyle/>
        <a:p>
          <a:endParaRPr lang="en-US"/>
        </a:p>
      </dgm:t>
    </dgm:pt>
    <dgm:pt modelId="{1FCF67F4-ED3B-4C62-A7DD-BAD946067DC7}" type="sibTrans" cxnId="{3954C7BC-FE07-49D1-8771-FC5E98C5F8EE}">
      <dgm:prSet/>
      <dgm:spPr/>
      <dgm:t>
        <a:bodyPr/>
        <a:lstStyle/>
        <a:p>
          <a:endParaRPr lang="en-US"/>
        </a:p>
      </dgm:t>
    </dgm:pt>
    <dgm:pt modelId="{2217ACCC-1612-46D1-AC80-537C707A9641}">
      <dgm:prSet/>
      <dgm:spPr/>
      <dgm:t>
        <a:bodyPr/>
        <a:lstStyle/>
        <a:p>
          <a:r>
            <a:rPr lang="en-GB"/>
            <a:t>Recognising and valuing identity, background and circumstances</a:t>
          </a:r>
          <a:endParaRPr lang="en-US"/>
        </a:p>
      </dgm:t>
    </dgm:pt>
    <dgm:pt modelId="{4C45C670-4C6F-4A7E-8BAD-7A8DDFDCBE7F}" type="parTrans" cxnId="{EF39951C-7B37-4726-8C39-E9F2A2AB5094}">
      <dgm:prSet/>
      <dgm:spPr/>
      <dgm:t>
        <a:bodyPr/>
        <a:lstStyle/>
        <a:p>
          <a:endParaRPr lang="en-US"/>
        </a:p>
      </dgm:t>
    </dgm:pt>
    <dgm:pt modelId="{0B29CF7C-7EB9-4067-B8A3-D280F8E914ED}" type="sibTrans" cxnId="{EF39951C-7B37-4726-8C39-E9F2A2AB5094}">
      <dgm:prSet/>
      <dgm:spPr/>
      <dgm:t>
        <a:bodyPr/>
        <a:lstStyle/>
        <a:p>
          <a:endParaRPr lang="en-US"/>
        </a:p>
      </dgm:t>
    </dgm:pt>
    <dgm:pt modelId="{C8FDCFE5-272B-4625-BDBF-1B2FAF99EA41}">
      <dgm:prSet/>
      <dgm:spPr/>
      <dgm:t>
        <a:bodyPr/>
        <a:lstStyle/>
        <a:p>
          <a:r>
            <a:rPr lang="en-GB"/>
            <a:t>We all have the right to work in a safe, supportive and inclusive environment</a:t>
          </a:r>
          <a:endParaRPr lang="en-US"/>
        </a:p>
      </dgm:t>
    </dgm:pt>
    <dgm:pt modelId="{6847E837-E619-4E4F-BE86-E798B9A5C745}" type="parTrans" cxnId="{3BCECC17-1186-46A6-AF46-E8D773D2E581}">
      <dgm:prSet/>
      <dgm:spPr/>
      <dgm:t>
        <a:bodyPr/>
        <a:lstStyle/>
        <a:p>
          <a:endParaRPr lang="en-US"/>
        </a:p>
      </dgm:t>
    </dgm:pt>
    <dgm:pt modelId="{D85A466D-0A79-47BC-981F-77EFC153721B}" type="sibTrans" cxnId="{3BCECC17-1186-46A6-AF46-E8D773D2E581}">
      <dgm:prSet/>
      <dgm:spPr/>
      <dgm:t>
        <a:bodyPr/>
        <a:lstStyle/>
        <a:p>
          <a:endParaRPr lang="en-US"/>
        </a:p>
      </dgm:t>
    </dgm:pt>
    <dgm:pt modelId="{5771478B-C2BD-41A3-87F2-C861746BFF72}">
      <dgm:prSet/>
      <dgm:spPr/>
      <dgm:t>
        <a:bodyPr/>
        <a:lstStyle/>
        <a:p>
          <a:r>
            <a:rPr lang="en-GB"/>
            <a:t>Be fairly rewarded and recognised for our work</a:t>
          </a:r>
          <a:endParaRPr lang="en-US"/>
        </a:p>
      </dgm:t>
    </dgm:pt>
    <dgm:pt modelId="{0AFD1604-FE5C-4366-9729-7ECC826B4D0B}" type="parTrans" cxnId="{1D24502B-9263-4E8C-ADE5-8592E833ACEF}">
      <dgm:prSet/>
      <dgm:spPr/>
      <dgm:t>
        <a:bodyPr/>
        <a:lstStyle/>
        <a:p>
          <a:endParaRPr lang="en-US"/>
        </a:p>
      </dgm:t>
    </dgm:pt>
    <dgm:pt modelId="{CC3D375E-1CD2-4A98-BF1B-BCB2A4EDADD9}" type="sibTrans" cxnId="{1D24502B-9263-4E8C-ADE5-8592E833ACEF}">
      <dgm:prSet/>
      <dgm:spPr/>
      <dgm:t>
        <a:bodyPr/>
        <a:lstStyle/>
        <a:p>
          <a:endParaRPr lang="en-US"/>
        </a:p>
      </dgm:t>
    </dgm:pt>
    <dgm:pt modelId="{BA1D2A18-5637-4903-A7FB-6BD0CBEB5CED}">
      <dgm:prSet/>
      <dgm:spPr/>
      <dgm:t>
        <a:bodyPr/>
        <a:lstStyle/>
        <a:p>
          <a:r>
            <a:rPr lang="en-GB"/>
            <a:t>Have a meaningful voice in matters that concern us</a:t>
          </a:r>
          <a:endParaRPr lang="en-US"/>
        </a:p>
      </dgm:t>
    </dgm:pt>
    <dgm:pt modelId="{3F80F2D8-825E-4D83-97A3-88A54860023B}" type="parTrans" cxnId="{1B26A9AB-198A-46FB-8415-33AA7D0FB99A}">
      <dgm:prSet/>
      <dgm:spPr/>
      <dgm:t>
        <a:bodyPr/>
        <a:lstStyle/>
        <a:p>
          <a:endParaRPr lang="en-US"/>
        </a:p>
      </dgm:t>
    </dgm:pt>
    <dgm:pt modelId="{911DB6A6-CF7B-4368-A750-B2653D817E89}" type="sibTrans" cxnId="{1B26A9AB-198A-46FB-8415-33AA7D0FB99A}">
      <dgm:prSet/>
      <dgm:spPr/>
      <dgm:t>
        <a:bodyPr/>
        <a:lstStyle/>
        <a:p>
          <a:endParaRPr lang="en-US"/>
        </a:p>
      </dgm:t>
    </dgm:pt>
    <dgm:pt modelId="{C3378FFE-F55B-447E-AA8B-1C62A128980D}" type="pres">
      <dgm:prSet presAssocID="{14373334-96E5-4DE1-A279-52FBF506FFF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83A42A3-1A7E-4D07-ACB2-094887181FAD}" type="pres">
      <dgm:prSet presAssocID="{9094615B-FCEF-4C4B-B427-4C9C7B77030F}" presName="hierRoot1" presStyleCnt="0"/>
      <dgm:spPr/>
    </dgm:pt>
    <dgm:pt modelId="{69386C4B-E7A2-4B97-BBAE-9260508B3F7F}" type="pres">
      <dgm:prSet presAssocID="{9094615B-FCEF-4C4B-B427-4C9C7B77030F}" presName="composite" presStyleCnt="0"/>
      <dgm:spPr/>
    </dgm:pt>
    <dgm:pt modelId="{72BB3A84-88ED-4C91-88B4-20E29FC9D2AA}" type="pres">
      <dgm:prSet presAssocID="{9094615B-FCEF-4C4B-B427-4C9C7B77030F}" presName="background" presStyleLbl="node0" presStyleIdx="0" presStyleCnt="5"/>
      <dgm:spPr/>
    </dgm:pt>
    <dgm:pt modelId="{BEDF82FD-AC9A-4A74-877B-692E24453A11}" type="pres">
      <dgm:prSet presAssocID="{9094615B-FCEF-4C4B-B427-4C9C7B77030F}" presName="text" presStyleLbl="fgAcc0" presStyleIdx="0" presStyleCnt="5">
        <dgm:presLayoutVars>
          <dgm:chPref val="3"/>
        </dgm:presLayoutVars>
      </dgm:prSet>
      <dgm:spPr/>
    </dgm:pt>
    <dgm:pt modelId="{491F9748-1D7F-4022-A6FE-351D2BF0CBB4}" type="pres">
      <dgm:prSet presAssocID="{9094615B-FCEF-4C4B-B427-4C9C7B77030F}" presName="hierChild2" presStyleCnt="0"/>
      <dgm:spPr/>
    </dgm:pt>
    <dgm:pt modelId="{7ADD9229-512C-4A43-B127-CEA2377BA778}" type="pres">
      <dgm:prSet presAssocID="{2217ACCC-1612-46D1-AC80-537C707A9641}" presName="hierRoot1" presStyleCnt="0"/>
      <dgm:spPr/>
    </dgm:pt>
    <dgm:pt modelId="{13F3507B-AAF4-432E-9B49-8369FCCE110F}" type="pres">
      <dgm:prSet presAssocID="{2217ACCC-1612-46D1-AC80-537C707A9641}" presName="composite" presStyleCnt="0"/>
      <dgm:spPr/>
    </dgm:pt>
    <dgm:pt modelId="{B5AFD2EC-6BE0-479E-B2E4-93848D18F35F}" type="pres">
      <dgm:prSet presAssocID="{2217ACCC-1612-46D1-AC80-537C707A9641}" presName="background" presStyleLbl="node0" presStyleIdx="1" presStyleCnt="5"/>
      <dgm:spPr/>
    </dgm:pt>
    <dgm:pt modelId="{F5A78AA4-537E-4B20-8D5A-4E82977F3C93}" type="pres">
      <dgm:prSet presAssocID="{2217ACCC-1612-46D1-AC80-537C707A9641}" presName="text" presStyleLbl="fgAcc0" presStyleIdx="1" presStyleCnt="5">
        <dgm:presLayoutVars>
          <dgm:chPref val="3"/>
        </dgm:presLayoutVars>
      </dgm:prSet>
      <dgm:spPr/>
    </dgm:pt>
    <dgm:pt modelId="{8CB9E7D7-2DFD-4ADC-AA1E-84475B8C61EA}" type="pres">
      <dgm:prSet presAssocID="{2217ACCC-1612-46D1-AC80-537C707A9641}" presName="hierChild2" presStyleCnt="0"/>
      <dgm:spPr/>
    </dgm:pt>
    <dgm:pt modelId="{FCC6C605-E463-4EE0-9787-E45147BA9E2A}" type="pres">
      <dgm:prSet presAssocID="{C8FDCFE5-272B-4625-BDBF-1B2FAF99EA41}" presName="hierRoot1" presStyleCnt="0"/>
      <dgm:spPr/>
    </dgm:pt>
    <dgm:pt modelId="{30830201-94A6-479E-A943-9B479808831C}" type="pres">
      <dgm:prSet presAssocID="{C8FDCFE5-272B-4625-BDBF-1B2FAF99EA41}" presName="composite" presStyleCnt="0"/>
      <dgm:spPr/>
    </dgm:pt>
    <dgm:pt modelId="{8DF0C57F-3238-4E6E-BD87-4895BBB4E723}" type="pres">
      <dgm:prSet presAssocID="{C8FDCFE5-272B-4625-BDBF-1B2FAF99EA41}" presName="background" presStyleLbl="node0" presStyleIdx="2" presStyleCnt="5"/>
      <dgm:spPr/>
    </dgm:pt>
    <dgm:pt modelId="{C4715689-AD8F-4CD1-8687-4ED23E72BD05}" type="pres">
      <dgm:prSet presAssocID="{C8FDCFE5-272B-4625-BDBF-1B2FAF99EA41}" presName="text" presStyleLbl="fgAcc0" presStyleIdx="2" presStyleCnt="5">
        <dgm:presLayoutVars>
          <dgm:chPref val="3"/>
        </dgm:presLayoutVars>
      </dgm:prSet>
      <dgm:spPr/>
    </dgm:pt>
    <dgm:pt modelId="{A52F8444-88BD-4FF6-94F1-D7851F61CB31}" type="pres">
      <dgm:prSet presAssocID="{C8FDCFE5-272B-4625-BDBF-1B2FAF99EA41}" presName="hierChild2" presStyleCnt="0"/>
      <dgm:spPr/>
    </dgm:pt>
    <dgm:pt modelId="{35A2F148-7666-4614-8F2F-A6601434B573}" type="pres">
      <dgm:prSet presAssocID="{5771478B-C2BD-41A3-87F2-C861746BFF72}" presName="hierRoot1" presStyleCnt="0"/>
      <dgm:spPr/>
    </dgm:pt>
    <dgm:pt modelId="{D5B3DED0-E924-4C84-9EC7-4DEDCAF749F4}" type="pres">
      <dgm:prSet presAssocID="{5771478B-C2BD-41A3-87F2-C861746BFF72}" presName="composite" presStyleCnt="0"/>
      <dgm:spPr/>
    </dgm:pt>
    <dgm:pt modelId="{CAF7DDDA-7F4C-4F9A-8D36-90B46577D803}" type="pres">
      <dgm:prSet presAssocID="{5771478B-C2BD-41A3-87F2-C861746BFF72}" presName="background" presStyleLbl="node0" presStyleIdx="3" presStyleCnt="5"/>
      <dgm:spPr/>
    </dgm:pt>
    <dgm:pt modelId="{51DD1AC3-8D30-4BB4-89F5-A68DB8702619}" type="pres">
      <dgm:prSet presAssocID="{5771478B-C2BD-41A3-87F2-C861746BFF72}" presName="text" presStyleLbl="fgAcc0" presStyleIdx="3" presStyleCnt="5">
        <dgm:presLayoutVars>
          <dgm:chPref val="3"/>
        </dgm:presLayoutVars>
      </dgm:prSet>
      <dgm:spPr/>
    </dgm:pt>
    <dgm:pt modelId="{2E9290B6-E7E0-413C-AA2E-61D1CF20D970}" type="pres">
      <dgm:prSet presAssocID="{5771478B-C2BD-41A3-87F2-C861746BFF72}" presName="hierChild2" presStyleCnt="0"/>
      <dgm:spPr/>
    </dgm:pt>
    <dgm:pt modelId="{80E227E3-8E68-45F3-9411-15CE41E30D6D}" type="pres">
      <dgm:prSet presAssocID="{BA1D2A18-5637-4903-A7FB-6BD0CBEB5CED}" presName="hierRoot1" presStyleCnt="0"/>
      <dgm:spPr/>
    </dgm:pt>
    <dgm:pt modelId="{B9C91AF3-4453-4E09-A159-E8C67DB6DF30}" type="pres">
      <dgm:prSet presAssocID="{BA1D2A18-5637-4903-A7FB-6BD0CBEB5CED}" presName="composite" presStyleCnt="0"/>
      <dgm:spPr/>
    </dgm:pt>
    <dgm:pt modelId="{1A8BF5DA-5129-4C38-9829-45DB2123F5A8}" type="pres">
      <dgm:prSet presAssocID="{BA1D2A18-5637-4903-A7FB-6BD0CBEB5CED}" presName="background" presStyleLbl="node0" presStyleIdx="4" presStyleCnt="5"/>
      <dgm:spPr/>
    </dgm:pt>
    <dgm:pt modelId="{86CAC00B-F426-4A28-B876-BE7167A4CD5B}" type="pres">
      <dgm:prSet presAssocID="{BA1D2A18-5637-4903-A7FB-6BD0CBEB5CED}" presName="text" presStyleLbl="fgAcc0" presStyleIdx="4" presStyleCnt="5">
        <dgm:presLayoutVars>
          <dgm:chPref val="3"/>
        </dgm:presLayoutVars>
      </dgm:prSet>
      <dgm:spPr/>
    </dgm:pt>
    <dgm:pt modelId="{85C4AEFD-768C-4EC0-B24E-CD5BFA343E10}" type="pres">
      <dgm:prSet presAssocID="{BA1D2A18-5637-4903-A7FB-6BD0CBEB5CED}" presName="hierChild2" presStyleCnt="0"/>
      <dgm:spPr/>
    </dgm:pt>
  </dgm:ptLst>
  <dgm:cxnLst>
    <dgm:cxn modelId="{E54B0208-E421-43E4-869C-85A5B2F7B46B}" type="presOf" srcId="{9094615B-FCEF-4C4B-B427-4C9C7B77030F}" destId="{BEDF82FD-AC9A-4A74-877B-692E24453A11}" srcOrd="0" destOrd="0" presId="urn:microsoft.com/office/officeart/2005/8/layout/hierarchy1"/>
    <dgm:cxn modelId="{3BCECC17-1186-46A6-AF46-E8D773D2E581}" srcId="{14373334-96E5-4DE1-A279-52FBF506FFFA}" destId="{C8FDCFE5-272B-4625-BDBF-1B2FAF99EA41}" srcOrd="2" destOrd="0" parTransId="{6847E837-E619-4E4F-BE86-E798B9A5C745}" sibTransId="{D85A466D-0A79-47BC-981F-77EFC153721B}"/>
    <dgm:cxn modelId="{EF39951C-7B37-4726-8C39-E9F2A2AB5094}" srcId="{14373334-96E5-4DE1-A279-52FBF506FFFA}" destId="{2217ACCC-1612-46D1-AC80-537C707A9641}" srcOrd="1" destOrd="0" parTransId="{4C45C670-4C6F-4A7E-8BAD-7A8DDFDCBE7F}" sibTransId="{0B29CF7C-7EB9-4067-B8A3-D280F8E914ED}"/>
    <dgm:cxn modelId="{F337032A-A77D-4DF5-AFC9-6FCFEC3CA32E}" type="presOf" srcId="{5771478B-C2BD-41A3-87F2-C861746BFF72}" destId="{51DD1AC3-8D30-4BB4-89F5-A68DB8702619}" srcOrd="0" destOrd="0" presId="urn:microsoft.com/office/officeart/2005/8/layout/hierarchy1"/>
    <dgm:cxn modelId="{1D24502B-9263-4E8C-ADE5-8592E833ACEF}" srcId="{14373334-96E5-4DE1-A279-52FBF506FFFA}" destId="{5771478B-C2BD-41A3-87F2-C861746BFF72}" srcOrd="3" destOrd="0" parTransId="{0AFD1604-FE5C-4366-9729-7ECC826B4D0B}" sibTransId="{CC3D375E-1CD2-4A98-BF1B-BCB2A4EDADD9}"/>
    <dgm:cxn modelId="{E9E8D849-A46F-4826-94EF-21A685AF1685}" type="presOf" srcId="{2217ACCC-1612-46D1-AC80-537C707A9641}" destId="{F5A78AA4-537E-4B20-8D5A-4E82977F3C93}" srcOrd="0" destOrd="0" presId="urn:microsoft.com/office/officeart/2005/8/layout/hierarchy1"/>
    <dgm:cxn modelId="{E6420057-8575-435E-B979-29711DC03F14}" type="presOf" srcId="{C8FDCFE5-272B-4625-BDBF-1B2FAF99EA41}" destId="{C4715689-AD8F-4CD1-8687-4ED23E72BD05}" srcOrd="0" destOrd="0" presId="urn:microsoft.com/office/officeart/2005/8/layout/hierarchy1"/>
    <dgm:cxn modelId="{EE3FF1A6-BF76-4E1D-949A-57D1D8EA56C2}" type="presOf" srcId="{BA1D2A18-5637-4903-A7FB-6BD0CBEB5CED}" destId="{86CAC00B-F426-4A28-B876-BE7167A4CD5B}" srcOrd="0" destOrd="0" presId="urn:microsoft.com/office/officeart/2005/8/layout/hierarchy1"/>
    <dgm:cxn modelId="{1B26A9AB-198A-46FB-8415-33AA7D0FB99A}" srcId="{14373334-96E5-4DE1-A279-52FBF506FFFA}" destId="{BA1D2A18-5637-4903-A7FB-6BD0CBEB5CED}" srcOrd="4" destOrd="0" parTransId="{3F80F2D8-825E-4D83-97A3-88A54860023B}" sibTransId="{911DB6A6-CF7B-4368-A750-B2653D817E89}"/>
    <dgm:cxn modelId="{3954C7BC-FE07-49D1-8771-FC5E98C5F8EE}" srcId="{14373334-96E5-4DE1-A279-52FBF506FFFA}" destId="{9094615B-FCEF-4C4B-B427-4C9C7B77030F}" srcOrd="0" destOrd="0" parTransId="{882322BE-072D-4B92-8E24-681F759B63C5}" sibTransId="{1FCF67F4-ED3B-4C62-A7DD-BAD946067DC7}"/>
    <dgm:cxn modelId="{E135C6E5-3A4C-4400-8D8F-574FC18ECB7A}" type="presOf" srcId="{14373334-96E5-4DE1-A279-52FBF506FFFA}" destId="{C3378FFE-F55B-447E-AA8B-1C62A128980D}" srcOrd="0" destOrd="0" presId="urn:microsoft.com/office/officeart/2005/8/layout/hierarchy1"/>
    <dgm:cxn modelId="{38D9D006-4BE4-48B2-B8F7-EC01DD81E675}" type="presParOf" srcId="{C3378FFE-F55B-447E-AA8B-1C62A128980D}" destId="{B83A42A3-1A7E-4D07-ACB2-094887181FAD}" srcOrd="0" destOrd="0" presId="urn:microsoft.com/office/officeart/2005/8/layout/hierarchy1"/>
    <dgm:cxn modelId="{52B4588D-731A-4FD2-A8DC-586AA6565C4D}" type="presParOf" srcId="{B83A42A3-1A7E-4D07-ACB2-094887181FAD}" destId="{69386C4B-E7A2-4B97-BBAE-9260508B3F7F}" srcOrd="0" destOrd="0" presId="urn:microsoft.com/office/officeart/2005/8/layout/hierarchy1"/>
    <dgm:cxn modelId="{05FC0338-0797-4810-93AE-819CA7108C7C}" type="presParOf" srcId="{69386C4B-E7A2-4B97-BBAE-9260508B3F7F}" destId="{72BB3A84-88ED-4C91-88B4-20E29FC9D2AA}" srcOrd="0" destOrd="0" presId="urn:microsoft.com/office/officeart/2005/8/layout/hierarchy1"/>
    <dgm:cxn modelId="{CC217896-207C-4220-A508-02FAED770BA0}" type="presParOf" srcId="{69386C4B-E7A2-4B97-BBAE-9260508B3F7F}" destId="{BEDF82FD-AC9A-4A74-877B-692E24453A11}" srcOrd="1" destOrd="0" presId="urn:microsoft.com/office/officeart/2005/8/layout/hierarchy1"/>
    <dgm:cxn modelId="{38D57311-51D9-4A64-8E6A-8271C52FB94A}" type="presParOf" srcId="{B83A42A3-1A7E-4D07-ACB2-094887181FAD}" destId="{491F9748-1D7F-4022-A6FE-351D2BF0CBB4}" srcOrd="1" destOrd="0" presId="urn:microsoft.com/office/officeart/2005/8/layout/hierarchy1"/>
    <dgm:cxn modelId="{DF9C0146-5629-4914-AD30-E7399163AB0E}" type="presParOf" srcId="{C3378FFE-F55B-447E-AA8B-1C62A128980D}" destId="{7ADD9229-512C-4A43-B127-CEA2377BA778}" srcOrd="1" destOrd="0" presId="urn:microsoft.com/office/officeart/2005/8/layout/hierarchy1"/>
    <dgm:cxn modelId="{0E135F3E-BA36-463B-88D4-635FB6DB4CBE}" type="presParOf" srcId="{7ADD9229-512C-4A43-B127-CEA2377BA778}" destId="{13F3507B-AAF4-432E-9B49-8369FCCE110F}" srcOrd="0" destOrd="0" presId="urn:microsoft.com/office/officeart/2005/8/layout/hierarchy1"/>
    <dgm:cxn modelId="{827FDA96-0EEB-4C02-8AA7-36F93C795916}" type="presParOf" srcId="{13F3507B-AAF4-432E-9B49-8369FCCE110F}" destId="{B5AFD2EC-6BE0-479E-B2E4-93848D18F35F}" srcOrd="0" destOrd="0" presId="urn:microsoft.com/office/officeart/2005/8/layout/hierarchy1"/>
    <dgm:cxn modelId="{E9738539-09AA-4B21-899C-FD0A226841CE}" type="presParOf" srcId="{13F3507B-AAF4-432E-9B49-8369FCCE110F}" destId="{F5A78AA4-537E-4B20-8D5A-4E82977F3C93}" srcOrd="1" destOrd="0" presId="urn:microsoft.com/office/officeart/2005/8/layout/hierarchy1"/>
    <dgm:cxn modelId="{3A47DBFC-3689-470C-80E0-6DB23A0EEB74}" type="presParOf" srcId="{7ADD9229-512C-4A43-B127-CEA2377BA778}" destId="{8CB9E7D7-2DFD-4ADC-AA1E-84475B8C61EA}" srcOrd="1" destOrd="0" presId="urn:microsoft.com/office/officeart/2005/8/layout/hierarchy1"/>
    <dgm:cxn modelId="{465397E4-907B-482B-B044-704025366237}" type="presParOf" srcId="{C3378FFE-F55B-447E-AA8B-1C62A128980D}" destId="{FCC6C605-E463-4EE0-9787-E45147BA9E2A}" srcOrd="2" destOrd="0" presId="urn:microsoft.com/office/officeart/2005/8/layout/hierarchy1"/>
    <dgm:cxn modelId="{40F2A40F-D38F-4B4B-8CB5-662697161884}" type="presParOf" srcId="{FCC6C605-E463-4EE0-9787-E45147BA9E2A}" destId="{30830201-94A6-479E-A943-9B479808831C}" srcOrd="0" destOrd="0" presId="urn:microsoft.com/office/officeart/2005/8/layout/hierarchy1"/>
    <dgm:cxn modelId="{46C8ECF2-5AFE-40BA-9BC1-5B55CE409FDE}" type="presParOf" srcId="{30830201-94A6-479E-A943-9B479808831C}" destId="{8DF0C57F-3238-4E6E-BD87-4895BBB4E723}" srcOrd="0" destOrd="0" presId="urn:microsoft.com/office/officeart/2005/8/layout/hierarchy1"/>
    <dgm:cxn modelId="{959993AE-6A41-47A6-B2B2-6C3CF4EFFE90}" type="presParOf" srcId="{30830201-94A6-479E-A943-9B479808831C}" destId="{C4715689-AD8F-4CD1-8687-4ED23E72BD05}" srcOrd="1" destOrd="0" presId="urn:microsoft.com/office/officeart/2005/8/layout/hierarchy1"/>
    <dgm:cxn modelId="{CE91B363-8AC2-46AD-9F0F-62DE5D326937}" type="presParOf" srcId="{FCC6C605-E463-4EE0-9787-E45147BA9E2A}" destId="{A52F8444-88BD-4FF6-94F1-D7851F61CB31}" srcOrd="1" destOrd="0" presId="urn:microsoft.com/office/officeart/2005/8/layout/hierarchy1"/>
    <dgm:cxn modelId="{D1C3E7DA-5A4A-4DCB-943F-9171057AC80A}" type="presParOf" srcId="{C3378FFE-F55B-447E-AA8B-1C62A128980D}" destId="{35A2F148-7666-4614-8F2F-A6601434B573}" srcOrd="3" destOrd="0" presId="urn:microsoft.com/office/officeart/2005/8/layout/hierarchy1"/>
    <dgm:cxn modelId="{C353F91C-0632-4128-B38E-648DA83454A9}" type="presParOf" srcId="{35A2F148-7666-4614-8F2F-A6601434B573}" destId="{D5B3DED0-E924-4C84-9EC7-4DEDCAF749F4}" srcOrd="0" destOrd="0" presId="urn:microsoft.com/office/officeart/2005/8/layout/hierarchy1"/>
    <dgm:cxn modelId="{A05DF3AE-9996-4AA9-8B31-B6CE0D3A76F6}" type="presParOf" srcId="{D5B3DED0-E924-4C84-9EC7-4DEDCAF749F4}" destId="{CAF7DDDA-7F4C-4F9A-8D36-90B46577D803}" srcOrd="0" destOrd="0" presId="urn:microsoft.com/office/officeart/2005/8/layout/hierarchy1"/>
    <dgm:cxn modelId="{5A1A7A77-5A07-4BFD-8243-DCFF55B68820}" type="presParOf" srcId="{D5B3DED0-E924-4C84-9EC7-4DEDCAF749F4}" destId="{51DD1AC3-8D30-4BB4-89F5-A68DB8702619}" srcOrd="1" destOrd="0" presId="urn:microsoft.com/office/officeart/2005/8/layout/hierarchy1"/>
    <dgm:cxn modelId="{1E2B19D5-4241-49FE-B6CC-0BE77F663C82}" type="presParOf" srcId="{35A2F148-7666-4614-8F2F-A6601434B573}" destId="{2E9290B6-E7E0-413C-AA2E-61D1CF20D970}" srcOrd="1" destOrd="0" presId="urn:microsoft.com/office/officeart/2005/8/layout/hierarchy1"/>
    <dgm:cxn modelId="{8EDA0DCB-A996-40EE-8FA6-9A306F2F1590}" type="presParOf" srcId="{C3378FFE-F55B-447E-AA8B-1C62A128980D}" destId="{80E227E3-8E68-45F3-9411-15CE41E30D6D}" srcOrd="4" destOrd="0" presId="urn:microsoft.com/office/officeart/2005/8/layout/hierarchy1"/>
    <dgm:cxn modelId="{25D5B605-0A34-4DE2-8E08-1FAC82618A91}" type="presParOf" srcId="{80E227E3-8E68-45F3-9411-15CE41E30D6D}" destId="{B9C91AF3-4453-4E09-A159-E8C67DB6DF30}" srcOrd="0" destOrd="0" presId="urn:microsoft.com/office/officeart/2005/8/layout/hierarchy1"/>
    <dgm:cxn modelId="{0EC6E870-9ED9-452D-B9F3-C482C58C5143}" type="presParOf" srcId="{B9C91AF3-4453-4E09-A159-E8C67DB6DF30}" destId="{1A8BF5DA-5129-4C38-9829-45DB2123F5A8}" srcOrd="0" destOrd="0" presId="urn:microsoft.com/office/officeart/2005/8/layout/hierarchy1"/>
    <dgm:cxn modelId="{5C600561-2ACF-461A-B159-2ADCDFBA03B0}" type="presParOf" srcId="{B9C91AF3-4453-4E09-A159-E8C67DB6DF30}" destId="{86CAC00B-F426-4A28-B876-BE7167A4CD5B}" srcOrd="1" destOrd="0" presId="urn:microsoft.com/office/officeart/2005/8/layout/hierarchy1"/>
    <dgm:cxn modelId="{C37B7010-431A-4D34-9063-0B641A04ED74}" type="presParOf" srcId="{80E227E3-8E68-45F3-9411-15CE41E30D6D}" destId="{85C4AEFD-768C-4EC0-B24E-CD5BFA343E1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FD3BD77-F8C3-43BE-8507-9714CE41C63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ACC4C4F-E9E7-4728-9FCD-76BDB5128C1C}">
      <dgm:prSet/>
      <dgm:spPr/>
      <dgm:t>
        <a:bodyPr/>
        <a:lstStyle/>
        <a:p>
          <a:r>
            <a:rPr lang="en-GB" b="1"/>
            <a:t>Good for people and good for business</a:t>
          </a:r>
          <a:endParaRPr lang="en-US"/>
        </a:p>
      </dgm:t>
    </dgm:pt>
    <dgm:pt modelId="{3D92FE5F-6204-4DAF-8932-3AFD53005700}" type="parTrans" cxnId="{02220B1F-0779-4625-985B-62A40985749A}">
      <dgm:prSet/>
      <dgm:spPr/>
      <dgm:t>
        <a:bodyPr/>
        <a:lstStyle/>
        <a:p>
          <a:endParaRPr lang="en-US"/>
        </a:p>
      </dgm:t>
    </dgm:pt>
    <dgm:pt modelId="{84358FC3-0C02-4619-95A5-FB7FF5A8F01A}" type="sibTrans" cxnId="{02220B1F-0779-4625-985B-62A40985749A}">
      <dgm:prSet/>
      <dgm:spPr/>
      <dgm:t>
        <a:bodyPr/>
        <a:lstStyle/>
        <a:p>
          <a:endParaRPr lang="en-US"/>
        </a:p>
      </dgm:t>
    </dgm:pt>
    <dgm:pt modelId="{DA674FCD-CE5D-4ADE-8F59-B9BE8DF1D438}">
      <dgm:prSet/>
      <dgm:spPr/>
      <dgm:t>
        <a:bodyPr/>
        <a:lstStyle/>
        <a:p>
          <a:r>
            <a:rPr lang="en-GB"/>
            <a:t>Research on the psychological contract shows that people want to work for employers with good employment practices</a:t>
          </a:r>
          <a:endParaRPr lang="en-US"/>
        </a:p>
      </dgm:t>
    </dgm:pt>
    <dgm:pt modelId="{DF06F339-DD1B-4E1A-AC44-3968DB8C28D0}" type="parTrans" cxnId="{D2219A2D-AFF9-4BCD-84DA-97403213098D}">
      <dgm:prSet/>
      <dgm:spPr/>
      <dgm:t>
        <a:bodyPr/>
        <a:lstStyle/>
        <a:p>
          <a:endParaRPr lang="en-US"/>
        </a:p>
      </dgm:t>
    </dgm:pt>
    <dgm:pt modelId="{A59B75A6-C415-4C1D-BC19-38C03990B2D4}" type="sibTrans" cxnId="{D2219A2D-AFF9-4BCD-84DA-97403213098D}">
      <dgm:prSet/>
      <dgm:spPr/>
      <dgm:t>
        <a:bodyPr/>
        <a:lstStyle/>
        <a:p>
          <a:endParaRPr lang="en-US"/>
        </a:p>
      </dgm:t>
    </dgm:pt>
    <dgm:pt modelId="{CBC469F2-913E-43A4-85FA-4C87685BC78E}">
      <dgm:prSet/>
      <dgm:spPr/>
      <dgm:t>
        <a:bodyPr/>
        <a:lstStyle/>
        <a:p>
          <a:r>
            <a:rPr lang="en-GB"/>
            <a:t>To be competitive, employers have recognised the importance of inclusion and diversity in recruiting and retaining the skills and talents they need</a:t>
          </a:r>
          <a:endParaRPr lang="en-US"/>
        </a:p>
      </dgm:t>
    </dgm:pt>
    <dgm:pt modelId="{5FBF121E-9DBE-479E-82F4-801608B29D1F}" type="parTrans" cxnId="{06F0D666-175F-4EC7-8A18-A5F3D7317A43}">
      <dgm:prSet/>
      <dgm:spPr/>
      <dgm:t>
        <a:bodyPr/>
        <a:lstStyle/>
        <a:p>
          <a:endParaRPr lang="en-US"/>
        </a:p>
      </dgm:t>
    </dgm:pt>
    <dgm:pt modelId="{DC539789-D983-4DE0-8E15-8FE2CF7F6B51}" type="sibTrans" cxnId="{06F0D666-175F-4EC7-8A18-A5F3D7317A43}">
      <dgm:prSet/>
      <dgm:spPr/>
      <dgm:t>
        <a:bodyPr/>
        <a:lstStyle/>
        <a:p>
          <a:endParaRPr lang="en-US"/>
        </a:p>
      </dgm:t>
    </dgm:pt>
    <dgm:pt modelId="{A5DECC40-19E6-4758-AC6C-F94C68C518F5}">
      <dgm:prSet/>
      <dgm:spPr/>
      <dgm:t>
        <a:bodyPr/>
        <a:lstStyle/>
        <a:p>
          <a:r>
            <a:rPr lang="en-GB"/>
            <a:t>Corporate reputation </a:t>
          </a:r>
          <a:endParaRPr lang="en-US"/>
        </a:p>
      </dgm:t>
    </dgm:pt>
    <dgm:pt modelId="{FA976777-6F08-42D3-9678-914947DE8FF3}" type="parTrans" cxnId="{E3F2FEF8-E499-4EEE-8EAC-D277F5D2B632}">
      <dgm:prSet/>
      <dgm:spPr/>
      <dgm:t>
        <a:bodyPr/>
        <a:lstStyle/>
        <a:p>
          <a:endParaRPr lang="en-US"/>
        </a:p>
      </dgm:t>
    </dgm:pt>
    <dgm:pt modelId="{05F420A6-DBF7-48F2-B387-B5F58B3922F4}" type="sibTrans" cxnId="{E3F2FEF8-E499-4EEE-8EAC-D277F5D2B632}">
      <dgm:prSet/>
      <dgm:spPr/>
      <dgm:t>
        <a:bodyPr/>
        <a:lstStyle/>
        <a:p>
          <a:endParaRPr lang="en-US"/>
        </a:p>
      </dgm:t>
    </dgm:pt>
    <dgm:pt modelId="{5165A35F-BE45-447F-A6A7-568F39F9465A}" type="pres">
      <dgm:prSet presAssocID="{0FD3BD77-F8C3-43BE-8507-9714CE41C63F}" presName="root" presStyleCnt="0">
        <dgm:presLayoutVars>
          <dgm:dir/>
          <dgm:resizeHandles val="exact"/>
        </dgm:presLayoutVars>
      </dgm:prSet>
      <dgm:spPr/>
    </dgm:pt>
    <dgm:pt modelId="{A9536BDF-8275-4DDE-9AFE-597CB42A3C5B}" type="pres">
      <dgm:prSet presAssocID="{AACC4C4F-E9E7-4728-9FCD-76BDB5128C1C}" presName="compNode" presStyleCnt="0"/>
      <dgm:spPr/>
    </dgm:pt>
    <dgm:pt modelId="{3F85F218-4A5E-4F5B-89A0-BE8282F04556}" type="pres">
      <dgm:prSet presAssocID="{AACC4C4F-E9E7-4728-9FCD-76BDB5128C1C}" presName="bgRect" presStyleLbl="bgShp" presStyleIdx="0" presStyleCnt="4"/>
      <dgm:spPr/>
    </dgm:pt>
    <dgm:pt modelId="{60B97795-D9E4-4256-AA28-165120CF7B21}" type="pres">
      <dgm:prSet presAssocID="{AACC4C4F-E9E7-4728-9FCD-76BDB5128C1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8498D89-9667-4AF2-BA54-61ABF9A63C7F}" type="pres">
      <dgm:prSet presAssocID="{AACC4C4F-E9E7-4728-9FCD-76BDB5128C1C}" presName="spaceRect" presStyleCnt="0"/>
      <dgm:spPr/>
    </dgm:pt>
    <dgm:pt modelId="{F3548213-4877-4F60-82B4-AE09D207511D}" type="pres">
      <dgm:prSet presAssocID="{AACC4C4F-E9E7-4728-9FCD-76BDB5128C1C}" presName="parTx" presStyleLbl="revTx" presStyleIdx="0" presStyleCnt="4">
        <dgm:presLayoutVars>
          <dgm:chMax val="0"/>
          <dgm:chPref val="0"/>
        </dgm:presLayoutVars>
      </dgm:prSet>
      <dgm:spPr/>
    </dgm:pt>
    <dgm:pt modelId="{8D630B2C-1582-44D0-9F77-1366A8ADF2CF}" type="pres">
      <dgm:prSet presAssocID="{84358FC3-0C02-4619-95A5-FB7FF5A8F01A}" presName="sibTrans" presStyleCnt="0"/>
      <dgm:spPr/>
    </dgm:pt>
    <dgm:pt modelId="{1613F09A-C091-451C-A675-16CFB958E04C}" type="pres">
      <dgm:prSet presAssocID="{DA674FCD-CE5D-4ADE-8F59-B9BE8DF1D438}" presName="compNode" presStyleCnt="0"/>
      <dgm:spPr/>
    </dgm:pt>
    <dgm:pt modelId="{687BD83C-2F74-48F5-945A-D505E97BA20F}" type="pres">
      <dgm:prSet presAssocID="{DA674FCD-CE5D-4ADE-8F59-B9BE8DF1D438}" presName="bgRect" presStyleLbl="bgShp" presStyleIdx="1" presStyleCnt="4"/>
      <dgm:spPr/>
    </dgm:pt>
    <dgm:pt modelId="{2851BCF0-051E-4A1F-A143-8EF0DED0635A}" type="pres">
      <dgm:prSet presAssocID="{DA674FCD-CE5D-4ADE-8F59-B9BE8DF1D43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0AEF1E78-DD6F-4465-A1C8-F0E3ED29F137}" type="pres">
      <dgm:prSet presAssocID="{DA674FCD-CE5D-4ADE-8F59-B9BE8DF1D438}" presName="spaceRect" presStyleCnt="0"/>
      <dgm:spPr/>
    </dgm:pt>
    <dgm:pt modelId="{DEF710AE-5259-41A4-A7EA-0338ADAB41D1}" type="pres">
      <dgm:prSet presAssocID="{DA674FCD-CE5D-4ADE-8F59-B9BE8DF1D438}" presName="parTx" presStyleLbl="revTx" presStyleIdx="1" presStyleCnt="4">
        <dgm:presLayoutVars>
          <dgm:chMax val="0"/>
          <dgm:chPref val="0"/>
        </dgm:presLayoutVars>
      </dgm:prSet>
      <dgm:spPr/>
    </dgm:pt>
    <dgm:pt modelId="{591CE857-8963-4F19-AF0A-C465BB24A52E}" type="pres">
      <dgm:prSet presAssocID="{A59B75A6-C415-4C1D-BC19-38C03990B2D4}" presName="sibTrans" presStyleCnt="0"/>
      <dgm:spPr/>
    </dgm:pt>
    <dgm:pt modelId="{FFC41581-C4FE-4F88-BE20-1E82C8418BB6}" type="pres">
      <dgm:prSet presAssocID="{CBC469F2-913E-43A4-85FA-4C87685BC78E}" presName="compNode" presStyleCnt="0"/>
      <dgm:spPr/>
    </dgm:pt>
    <dgm:pt modelId="{0FB80B57-6AB2-4DC1-AE23-5F2E9E16C449}" type="pres">
      <dgm:prSet presAssocID="{CBC469F2-913E-43A4-85FA-4C87685BC78E}" presName="bgRect" presStyleLbl="bgShp" presStyleIdx="2" presStyleCnt="4"/>
      <dgm:spPr/>
    </dgm:pt>
    <dgm:pt modelId="{B88323B3-BD27-458D-BC9C-C03AA955C151}" type="pres">
      <dgm:prSet presAssocID="{CBC469F2-913E-43A4-85FA-4C87685BC78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1CD95DD-CB5D-40E5-A89E-42A3BF806CB8}" type="pres">
      <dgm:prSet presAssocID="{CBC469F2-913E-43A4-85FA-4C87685BC78E}" presName="spaceRect" presStyleCnt="0"/>
      <dgm:spPr/>
    </dgm:pt>
    <dgm:pt modelId="{BF092F14-A66C-44B9-A686-A32E8FAA4AA5}" type="pres">
      <dgm:prSet presAssocID="{CBC469F2-913E-43A4-85FA-4C87685BC78E}" presName="parTx" presStyleLbl="revTx" presStyleIdx="2" presStyleCnt="4">
        <dgm:presLayoutVars>
          <dgm:chMax val="0"/>
          <dgm:chPref val="0"/>
        </dgm:presLayoutVars>
      </dgm:prSet>
      <dgm:spPr/>
    </dgm:pt>
    <dgm:pt modelId="{68FA0866-ECF9-4BE6-9B9C-98541F3D3BAF}" type="pres">
      <dgm:prSet presAssocID="{DC539789-D983-4DE0-8E15-8FE2CF7F6B51}" presName="sibTrans" presStyleCnt="0"/>
      <dgm:spPr/>
    </dgm:pt>
    <dgm:pt modelId="{BD306255-A44A-4AA0-8268-86363CEDF3E7}" type="pres">
      <dgm:prSet presAssocID="{A5DECC40-19E6-4758-AC6C-F94C68C518F5}" presName="compNode" presStyleCnt="0"/>
      <dgm:spPr/>
    </dgm:pt>
    <dgm:pt modelId="{D3FF95E5-7DD0-47D1-8FC8-9C09E2261FE9}" type="pres">
      <dgm:prSet presAssocID="{A5DECC40-19E6-4758-AC6C-F94C68C518F5}" presName="bgRect" presStyleLbl="bgShp" presStyleIdx="3" presStyleCnt="4"/>
      <dgm:spPr/>
    </dgm:pt>
    <dgm:pt modelId="{B4C4987E-2C20-4AFF-9427-7A1D861D2271}" type="pres">
      <dgm:prSet presAssocID="{A5DECC40-19E6-4758-AC6C-F94C68C518F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719B48D-FEAF-4C15-956E-528D45EE7100}" type="pres">
      <dgm:prSet presAssocID="{A5DECC40-19E6-4758-AC6C-F94C68C518F5}" presName="spaceRect" presStyleCnt="0"/>
      <dgm:spPr/>
    </dgm:pt>
    <dgm:pt modelId="{A6E2EFB8-05F4-483A-9F1F-D8CA4189C267}" type="pres">
      <dgm:prSet presAssocID="{A5DECC40-19E6-4758-AC6C-F94C68C518F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2220B1F-0779-4625-985B-62A40985749A}" srcId="{0FD3BD77-F8C3-43BE-8507-9714CE41C63F}" destId="{AACC4C4F-E9E7-4728-9FCD-76BDB5128C1C}" srcOrd="0" destOrd="0" parTransId="{3D92FE5F-6204-4DAF-8932-3AFD53005700}" sibTransId="{84358FC3-0C02-4619-95A5-FB7FF5A8F01A}"/>
    <dgm:cxn modelId="{D2219A2D-AFF9-4BCD-84DA-97403213098D}" srcId="{0FD3BD77-F8C3-43BE-8507-9714CE41C63F}" destId="{DA674FCD-CE5D-4ADE-8F59-B9BE8DF1D438}" srcOrd="1" destOrd="0" parTransId="{DF06F339-DD1B-4E1A-AC44-3968DB8C28D0}" sibTransId="{A59B75A6-C415-4C1D-BC19-38C03990B2D4}"/>
    <dgm:cxn modelId="{689CD05D-7BD0-42B6-830C-C14AA194888B}" type="presOf" srcId="{DA674FCD-CE5D-4ADE-8F59-B9BE8DF1D438}" destId="{DEF710AE-5259-41A4-A7EA-0338ADAB41D1}" srcOrd="0" destOrd="0" presId="urn:microsoft.com/office/officeart/2018/2/layout/IconVerticalSolidList"/>
    <dgm:cxn modelId="{06F0D666-175F-4EC7-8A18-A5F3D7317A43}" srcId="{0FD3BD77-F8C3-43BE-8507-9714CE41C63F}" destId="{CBC469F2-913E-43A4-85FA-4C87685BC78E}" srcOrd="2" destOrd="0" parTransId="{5FBF121E-9DBE-479E-82F4-801608B29D1F}" sibTransId="{DC539789-D983-4DE0-8E15-8FE2CF7F6B51}"/>
    <dgm:cxn modelId="{D083076E-8988-4868-95CB-84003509F837}" type="presOf" srcId="{CBC469F2-913E-43A4-85FA-4C87685BC78E}" destId="{BF092F14-A66C-44B9-A686-A32E8FAA4AA5}" srcOrd="0" destOrd="0" presId="urn:microsoft.com/office/officeart/2018/2/layout/IconVerticalSolidList"/>
    <dgm:cxn modelId="{DC8A3295-881D-4BF5-86A0-4E79BA918075}" type="presOf" srcId="{0FD3BD77-F8C3-43BE-8507-9714CE41C63F}" destId="{5165A35F-BE45-447F-A6A7-568F39F9465A}" srcOrd="0" destOrd="0" presId="urn:microsoft.com/office/officeart/2018/2/layout/IconVerticalSolidList"/>
    <dgm:cxn modelId="{5E13079A-A331-4DFA-BCE7-5EF015C14D88}" type="presOf" srcId="{AACC4C4F-E9E7-4728-9FCD-76BDB5128C1C}" destId="{F3548213-4877-4F60-82B4-AE09D207511D}" srcOrd="0" destOrd="0" presId="urn:microsoft.com/office/officeart/2018/2/layout/IconVerticalSolidList"/>
    <dgm:cxn modelId="{E426C7E6-4B73-4E14-9422-840EBEAC0583}" type="presOf" srcId="{A5DECC40-19E6-4758-AC6C-F94C68C518F5}" destId="{A6E2EFB8-05F4-483A-9F1F-D8CA4189C267}" srcOrd="0" destOrd="0" presId="urn:microsoft.com/office/officeart/2018/2/layout/IconVerticalSolidList"/>
    <dgm:cxn modelId="{E3F2FEF8-E499-4EEE-8EAC-D277F5D2B632}" srcId="{0FD3BD77-F8C3-43BE-8507-9714CE41C63F}" destId="{A5DECC40-19E6-4758-AC6C-F94C68C518F5}" srcOrd="3" destOrd="0" parTransId="{FA976777-6F08-42D3-9678-914947DE8FF3}" sibTransId="{05F420A6-DBF7-48F2-B387-B5F58B3922F4}"/>
    <dgm:cxn modelId="{C2B25DD9-EF7B-4C60-B441-406A20D9A8A3}" type="presParOf" srcId="{5165A35F-BE45-447F-A6A7-568F39F9465A}" destId="{A9536BDF-8275-4DDE-9AFE-597CB42A3C5B}" srcOrd="0" destOrd="0" presId="urn:microsoft.com/office/officeart/2018/2/layout/IconVerticalSolidList"/>
    <dgm:cxn modelId="{E1162C69-CDF0-408E-ABF6-3DA6E546CCAA}" type="presParOf" srcId="{A9536BDF-8275-4DDE-9AFE-597CB42A3C5B}" destId="{3F85F218-4A5E-4F5B-89A0-BE8282F04556}" srcOrd="0" destOrd="0" presId="urn:microsoft.com/office/officeart/2018/2/layout/IconVerticalSolidList"/>
    <dgm:cxn modelId="{75707120-9AA3-4A05-AEEA-07D0E09AE3CB}" type="presParOf" srcId="{A9536BDF-8275-4DDE-9AFE-597CB42A3C5B}" destId="{60B97795-D9E4-4256-AA28-165120CF7B21}" srcOrd="1" destOrd="0" presId="urn:microsoft.com/office/officeart/2018/2/layout/IconVerticalSolidList"/>
    <dgm:cxn modelId="{AF0C4F40-A14B-482D-ADE6-AB1856B31A6A}" type="presParOf" srcId="{A9536BDF-8275-4DDE-9AFE-597CB42A3C5B}" destId="{68498D89-9667-4AF2-BA54-61ABF9A63C7F}" srcOrd="2" destOrd="0" presId="urn:microsoft.com/office/officeart/2018/2/layout/IconVerticalSolidList"/>
    <dgm:cxn modelId="{DF595660-8515-41D9-8372-7DE29EF6B3E9}" type="presParOf" srcId="{A9536BDF-8275-4DDE-9AFE-597CB42A3C5B}" destId="{F3548213-4877-4F60-82B4-AE09D207511D}" srcOrd="3" destOrd="0" presId="urn:microsoft.com/office/officeart/2018/2/layout/IconVerticalSolidList"/>
    <dgm:cxn modelId="{CB4FB4CF-5EC4-4BD7-A7D4-116AE1E576C4}" type="presParOf" srcId="{5165A35F-BE45-447F-A6A7-568F39F9465A}" destId="{8D630B2C-1582-44D0-9F77-1366A8ADF2CF}" srcOrd="1" destOrd="0" presId="urn:microsoft.com/office/officeart/2018/2/layout/IconVerticalSolidList"/>
    <dgm:cxn modelId="{8B0682AE-FA57-41AA-AEFA-E86ECEA177B6}" type="presParOf" srcId="{5165A35F-BE45-447F-A6A7-568F39F9465A}" destId="{1613F09A-C091-451C-A675-16CFB958E04C}" srcOrd="2" destOrd="0" presId="urn:microsoft.com/office/officeart/2018/2/layout/IconVerticalSolidList"/>
    <dgm:cxn modelId="{F4797B78-A409-4344-94C8-5EFE2027C11B}" type="presParOf" srcId="{1613F09A-C091-451C-A675-16CFB958E04C}" destId="{687BD83C-2F74-48F5-945A-D505E97BA20F}" srcOrd="0" destOrd="0" presId="urn:microsoft.com/office/officeart/2018/2/layout/IconVerticalSolidList"/>
    <dgm:cxn modelId="{B110D011-1968-4B8F-860A-FE9F8790F660}" type="presParOf" srcId="{1613F09A-C091-451C-A675-16CFB958E04C}" destId="{2851BCF0-051E-4A1F-A143-8EF0DED0635A}" srcOrd="1" destOrd="0" presId="urn:microsoft.com/office/officeart/2018/2/layout/IconVerticalSolidList"/>
    <dgm:cxn modelId="{DCF6B113-4E1D-41F3-8B95-066A56EC6E34}" type="presParOf" srcId="{1613F09A-C091-451C-A675-16CFB958E04C}" destId="{0AEF1E78-DD6F-4465-A1C8-F0E3ED29F137}" srcOrd="2" destOrd="0" presId="urn:microsoft.com/office/officeart/2018/2/layout/IconVerticalSolidList"/>
    <dgm:cxn modelId="{B002CD09-9379-44CC-8CA7-422BCFF772B8}" type="presParOf" srcId="{1613F09A-C091-451C-A675-16CFB958E04C}" destId="{DEF710AE-5259-41A4-A7EA-0338ADAB41D1}" srcOrd="3" destOrd="0" presId="urn:microsoft.com/office/officeart/2018/2/layout/IconVerticalSolidList"/>
    <dgm:cxn modelId="{83AE673F-BAAA-4A63-A9E5-42017BB6915C}" type="presParOf" srcId="{5165A35F-BE45-447F-A6A7-568F39F9465A}" destId="{591CE857-8963-4F19-AF0A-C465BB24A52E}" srcOrd="3" destOrd="0" presId="urn:microsoft.com/office/officeart/2018/2/layout/IconVerticalSolidList"/>
    <dgm:cxn modelId="{09BE1959-716D-4134-9CD8-6BD85C11258D}" type="presParOf" srcId="{5165A35F-BE45-447F-A6A7-568F39F9465A}" destId="{FFC41581-C4FE-4F88-BE20-1E82C8418BB6}" srcOrd="4" destOrd="0" presId="urn:microsoft.com/office/officeart/2018/2/layout/IconVerticalSolidList"/>
    <dgm:cxn modelId="{E08C0AB4-C7FC-4682-9F02-E7CE7297EDA1}" type="presParOf" srcId="{FFC41581-C4FE-4F88-BE20-1E82C8418BB6}" destId="{0FB80B57-6AB2-4DC1-AE23-5F2E9E16C449}" srcOrd="0" destOrd="0" presId="urn:microsoft.com/office/officeart/2018/2/layout/IconVerticalSolidList"/>
    <dgm:cxn modelId="{8100AF4E-9452-4BC9-9918-36A567E1480B}" type="presParOf" srcId="{FFC41581-C4FE-4F88-BE20-1E82C8418BB6}" destId="{B88323B3-BD27-458D-BC9C-C03AA955C151}" srcOrd="1" destOrd="0" presId="urn:microsoft.com/office/officeart/2018/2/layout/IconVerticalSolidList"/>
    <dgm:cxn modelId="{979C4A1C-B458-4D21-BD5A-E7F4B52C7F31}" type="presParOf" srcId="{FFC41581-C4FE-4F88-BE20-1E82C8418BB6}" destId="{91CD95DD-CB5D-40E5-A89E-42A3BF806CB8}" srcOrd="2" destOrd="0" presId="urn:microsoft.com/office/officeart/2018/2/layout/IconVerticalSolidList"/>
    <dgm:cxn modelId="{26EE149B-3842-4F95-9701-5821BFCC9ED0}" type="presParOf" srcId="{FFC41581-C4FE-4F88-BE20-1E82C8418BB6}" destId="{BF092F14-A66C-44B9-A686-A32E8FAA4AA5}" srcOrd="3" destOrd="0" presId="urn:microsoft.com/office/officeart/2018/2/layout/IconVerticalSolidList"/>
    <dgm:cxn modelId="{F1D813FE-B8C8-46CE-9EFA-76CB6E9FAB64}" type="presParOf" srcId="{5165A35F-BE45-447F-A6A7-568F39F9465A}" destId="{68FA0866-ECF9-4BE6-9B9C-98541F3D3BAF}" srcOrd="5" destOrd="0" presId="urn:microsoft.com/office/officeart/2018/2/layout/IconVerticalSolidList"/>
    <dgm:cxn modelId="{04F257C6-CC78-4A14-AB28-C926B1713B65}" type="presParOf" srcId="{5165A35F-BE45-447F-A6A7-568F39F9465A}" destId="{BD306255-A44A-4AA0-8268-86363CEDF3E7}" srcOrd="6" destOrd="0" presId="urn:microsoft.com/office/officeart/2018/2/layout/IconVerticalSolidList"/>
    <dgm:cxn modelId="{62CD8683-72E2-4673-8870-7E7485C07B37}" type="presParOf" srcId="{BD306255-A44A-4AA0-8268-86363CEDF3E7}" destId="{D3FF95E5-7DD0-47D1-8FC8-9C09E2261FE9}" srcOrd="0" destOrd="0" presId="urn:microsoft.com/office/officeart/2018/2/layout/IconVerticalSolidList"/>
    <dgm:cxn modelId="{C7CC8948-7932-4E94-9562-97ABC03D9762}" type="presParOf" srcId="{BD306255-A44A-4AA0-8268-86363CEDF3E7}" destId="{B4C4987E-2C20-4AFF-9427-7A1D861D2271}" srcOrd="1" destOrd="0" presId="urn:microsoft.com/office/officeart/2018/2/layout/IconVerticalSolidList"/>
    <dgm:cxn modelId="{349D1635-14C6-43FE-9D2E-A5A4A334717C}" type="presParOf" srcId="{BD306255-A44A-4AA0-8268-86363CEDF3E7}" destId="{6719B48D-FEAF-4C15-956E-528D45EE7100}" srcOrd="2" destOrd="0" presId="urn:microsoft.com/office/officeart/2018/2/layout/IconVerticalSolidList"/>
    <dgm:cxn modelId="{81237F24-9E99-497E-8FAC-3392F5D2CC05}" type="presParOf" srcId="{BD306255-A44A-4AA0-8268-86363CEDF3E7}" destId="{A6E2EFB8-05F4-483A-9F1F-D8CA4189C2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E9BA893-92BC-4797-A2DB-D4D65D0D089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7BD501C-E1AB-46A3-A864-F9DBE40271D8}">
      <dgm:prSet/>
      <dgm:spPr/>
      <dgm:t>
        <a:bodyPr/>
        <a:lstStyle/>
        <a:p>
          <a:r>
            <a:rPr lang="en-GB"/>
            <a:t>Surveys – measuring individual-level perceptions of inclusion </a:t>
          </a:r>
          <a:endParaRPr lang="en-US"/>
        </a:p>
      </dgm:t>
    </dgm:pt>
    <dgm:pt modelId="{CE0EA50F-4F5A-4E44-B7FA-EA6C81717F74}" type="parTrans" cxnId="{8D90B5F3-9422-462C-BB8E-219079609113}">
      <dgm:prSet/>
      <dgm:spPr/>
      <dgm:t>
        <a:bodyPr/>
        <a:lstStyle/>
        <a:p>
          <a:endParaRPr lang="en-US"/>
        </a:p>
      </dgm:t>
    </dgm:pt>
    <dgm:pt modelId="{5D8C48E3-1ADA-4B1C-BE19-F750B69D7423}" type="sibTrans" cxnId="{8D90B5F3-9422-462C-BB8E-219079609113}">
      <dgm:prSet/>
      <dgm:spPr/>
      <dgm:t>
        <a:bodyPr/>
        <a:lstStyle/>
        <a:p>
          <a:endParaRPr lang="en-US"/>
        </a:p>
      </dgm:t>
    </dgm:pt>
    <dgm:pt modelId="{16011DFF-C0D1-4D5E-B29A-0F9006DDCC5B}">
      <dgm:prSet/>
      <dgm:spPr/>
      <dgm:t>
        <a:bodyPr/>
        <a:lstStyle/>
        <a:p>
          <a:r>
            <a:rPr lang="en-GB"/>
            <a:t>Add inclusion questions to organisational surveys (including values, voice, belonging)</a:t>
          </a:r>
          <a:endParaRPr lang="en-US"/>
        </a:p>
      </dgm:t>
    </dgm:pt>
    <dgm:pt modelId="{4A8F43C0-BCE9-4A71-B5CC-E7CE36159756}" type="parTrans" cxnId="{A3151AD0-9154-45E9-8282-E6FDE118229C}">
      <dgm:prSet/>
      <dgm:spPr/>
      <dgm:t>
        <a:bodyPr/>
        <a:lstStyle/>
        <a:p>
          <a:endParaRPr lang="en-US"/>
        </a:p>
      </dgm:t>
    </dgm:pt>
    <dgm:pt modelId="{4C77348E-00E5-4A0E-AAE8-BE18E5B5A4B9}" type="sibTrans" cxnId="{A3151AD0-9154-45E9-8282-E6FDE118229C}">
      <dgm:prSet/>
      <dgm:spPr/>
      <dgm:t>
        <a:bodyPr/>
        <a:lstStyle/>
        <a:p>
          <a:endParaRPr lang="en-US"/>
        </a:p>
      </dgm:t>
    </dgm:pt>
    <dgm:pt modelId="{5F3ECF0D-8562-45CE-B316-927C412344B4}">
      <dgm:prSet/>
      <dgm:spPr/>
      <dgm:t>
        <a:bodyPr/>
        <a:lstStyle/>
        <a:p>
          <a:r>
            <a:rPr lang="en-GB"/>
            <a:t>Make use of survey data</a:t>
          </a:r>
          <a:endParaRPr lang="en-US"/>
        </a:p>
      </dgm:t>
    </dgm:pt>
    <dgm:pt modelId="{AEA6E4E1-F6B3-4C59-8094-BC415714D58D}" type="parTrans" cxnId="{E73B9628-2721-4CA4-BB26-61D42F144178}">
      <dgm:prSet/>
      <dgm:spPr/>
      <dgm:t>
        <a:bodyPr/>
        <a:lstStyle/>
        <a:p>
          <a:endParaRPr lang="en-US"/>
        </a:p>
      </dgm:t>
    </dgm:pt>
    <dgm:pt modelId="{3C44E4D7-2933-4B24-823C-0DA531DCEEC4}" type="sibTrans" cxnId="{E73B9628-2721-4CA4-BB26-61D42F144178}">
      <dgm:prSet/>
      <dgm:spPr/>
      <dgm:t>
        <a:bodyPr/>
        <a:lstStyle/>
        <a:p>
          <a:endParaRPr lang="en-US"/>
        </a:p>
      </dgm:t>
    </dgm:pt>
    <dgm:pt modelId="{445C38D1-3972-439D-8CD0-5FE5A3B1F6D5}">
      <dgm:prSet/>
      <dgm:spPr/>
      <dgm:t>
        <a:bodyPr/>
        <a:lstStyle/>
        <a:p>
          <a:r>
            <a:rPr lang="en-GB"/>
            <a:t>Focus groups</a:t>
          </a:r>
          <a:endParaRPr lang="en-US"/>
        </a:p>
      </dgm:t>
    </dgm:pt>
    <dgm:pt modelId="{1B2C88F1-1337-41E3-BB1D-9C244D6D5D45}" type="parTrans" cxnId="{B2061CA4-8958-4AEB-B0B3-AA2F9A3E42E7}">
      <dgm:prSet/>
      <dgm:spPr/>
      <dgm:t>
        <a:bodyPr/>
        <a:lstStyle/>
        <a:p>
          <a:endParaRPr lang="en-US"/>
        </a:p>
      </dgm:t>
    </dgm:pt>
    <dgm:pt modelId="{6A88BF1A-0978-4F47-A931-D1C6F8D29180}" type="sibTrans" cxnId="{B2061CA4-8958-4AEB-B0B3-AA2F9A3E42E7}">
      <dgm:prSet/>
      <dgm:spPr/>
      <dgm:t>
        <a:bodyPr/>
        <a:lstStyle/>
        <a:p>
          <a:endParaRPr lang="en-US"/>
        </a:p>
      </dgm:t>
    </dgm:pt>
    <dgm:pt modelId="{5C6C9C3A-0F27-450F-ADD9-DEE4188CCE76}">
      <dgm:prSet/>
      <dgm:spPr/>
      <dgm:t>
        <a:bodyPr/>
        <a:lstStyle/>
        <a:p>
          <a:r>
            <a:rPr lang="en-GB"/>
            <a:t>Assess people management policies and procedures</a:t>
          </a:r>
          <a:endParaRPr lang="en-US"/>
        </a:p>
      </dgm:t>
    </dgm:pt>
    <dgm:pt modelId="{C61C88C2-C0B6-4A60-B649-AE205408B851}" type="parTrans" cxnId="{FB97FFC3-AED2-462B-B88D-2D0ACC48C65E}">
      <dgm:prSet/>
      <dgm:spPr/>
      <dgm:t>
        <a:bodyPr/>
        <a:lstStyle/>
        <a:p>
          <a:endParaRPr lang="en-US"/>
        </a:p>
      </dgm:t>
    </dgm:pt>
    <dgm:pt modelId="{2424E225-B208-4323-990D-C87E75771B18}" type="sibTrans" cxnId="{FB97FFC3-AED2-462B-B88D-2D0ACC48C65E}">
      <dgm:prSet/>
      <dgm:spPr/>
      <dgm:t>
        <a:bodyPr/>
        <a:lstStyle/>
        <a:p>
          <a:endParaRPr lang="en-US"/>
        </a:p>
      </dgm:t>
    </dgm:pt>
    <dgm:pt modelId="{67BFB0B5-177C-4340-94B1-B96D1722147E}">
      <dgm:prSet/>
      <dgm:spPr/>
      <dgm:t>
        <a:bodyPr/>
        <a:lstStyle/>
        <a:p>
          <a:r>
            <a:rPr lang="en-GB"/>
            <a:t>Workforce data</a:t>
          </a:r>
          <a:endParaRPr lang="en-US"/>
        </a:p>
      </dgm:t>
    </dgm:pt>
    <dgm:pt modelId="{E32ACE1A-E63B-48EA-A2FF-D1A732A871B6}" type="parTrans" cxnId="{D397F98A-ABE4-44D1-BA9A-81FD6FD27483}">
      <dgm:prSet/>
      <dgm:spPr/>
      <dgm:t>
        <a:bodyPr/>
        <a:lstStyle/>
        <a:p>
          <a:endParaRPr lang="en-US"/>
        </a:p>
      </dgm:t>
    </dgm:pt>
    <dgm:pt modelId="{363F6D84-611A-4BB5-83DE-22F6F556B46E}" type="sibTrans" cxnId="{D397F98A-ABE4-44D1-BA9A-81FD6FD27483}">
      <dgm:prSet/>
      <dgm:spPr/>
      <dgm:t>
        <a:bodyPr/>
        <a:lstStyle/>
        <a:p>
          <a:endParaRPr lang="en-US"/>
        </a:p>
      </dgm:t>
    </dgm:pt>
    <dgm:pt modelId="{AFA4CF07-81C4-410E-9A5C-B8A149AC9933}">
      <dgm:prSet/>
      <dgm:spPr/>
      <dgm:t>
        <a:bodyPr/>
        <a:lstStyle/>
        <a:p>
          <a:r>
            <a:rPr lang="en-GB"/>
            <a:t>Analyse barriers to inclusion</a:t>
          </a:r>
          <a:endParaRPr lang="en-US"/>
        </a:p>
      </dgm:t>
    </dgm:pt>
    <dgm:pt modelId="{1EC88C92-CAC3-4043-B3ED-7F2E43FEC98A}" type="parTrans" cxnId="{E23B5ADD-8155-409A-9B2D-50ADA18E0D8C}">
      <dgm:prSet/>
      <dgm:spPr/>
      <dgm:t>
        <a:bodyPr/>
        <a:lstStyle/>
        <a:p>
          <a:endParaRPr lang="en-US"/>
        </a:p>
      </dgm:t>
    </dgm:pt>
    <dgm:pt modelId="{0A6E0017-F6C0-4BB1-B963-8C181AA10EA2}" type="sibTrans" cxnId="{E23B5ADD-8155-409A-9B2D-50ADA18E0D8C}">
      <dgm:prSet/>
      <dgm:spPr/>
      <dgm:t>
        <a:bodyPr/>
        <a:lstStyle/>
        <a:p>
          <a:endParaRPr lang="en-US"/>
        </a:p>
      </dgm:t>
    </dgm:pt>
    <dgm:pt modelId="{AEC62098-25E6-4B2D-B856-5AFCA7744E1C}" type="pres">
      <dgm:prSet presAssocID="{BE9BA893-92BC-4797-A2DB-D4D65D0D089A}" presName="vert0" presStyleCnt="0">
        <dgm:presLayoutVars>
          <dgm:dir/>
          <dgm:animOne val="branch"/>
          <dgm:animLvl val="lvl"/>
        </dgm:presLayoutVars>
      </dgm:prSet>
      <dgm:spPr/>
    </dgm:pt>
    <dgm:pt modelId="{B2239E5C-A8DD-4F69-AC50-6315C66E8468}" type="pres">
      <dgm:prSet presAssocID="{B7BD501C-E1AB-46A3-A864-F9DBE40271D8}" presName="thickLine" presStyleLbl="alignNode1" presStyleIdx="0" presStyleCnt="7"/>
      <dgm:spPr/>
    </dgm:pt>
    <dgm:pt modelId="{3AF8F32B-D7ED-4573-B8DA-275A16158DF1}" type="pres">
      <dgm:prSet presAssocID="{B7BD501C-E1AB-46A3-A864-F9DBE40271D8}" presName="horz1" presStyleCnt="0"/>
      <dgm:spPr/>
    </dgm:pt>
    <dgm:pt modelId="{D5767C80-B181-42B1-9AE4-0E9659FE5918}" type="pres">
      <dgm:prSet presAssocID="{B7BD501C-E1AB-46A3-A864-F9DBE40271D8}" presName="tx1" presStyleLbl="revTx" presStyleIdx="0" presStyleCnt="7"/>
      <dgm:spPr/>
    </dgm:pt>
    <dgm:pt modelId="{18682ECF-3D54-4945-9907-C6CE179209A3}" type="pres">
      <dgm:prSet presAssocID="{B7BD501C-E1AB-46A3-A864-F9DBE40271D8}" presName="vert1" presStyleCnt="0"/>
      <dgm:spPr/>
    </dgm:pt>
    <dgm:pt modelId="{CC0E16BB-856A-401F-A42D-98CC68CA9D7F}" type="pres">
      <dgm:prSet presAssocID="{16011DFF-C0D1-4D5E-B29A-0F9006DDCC5B}" presName="thickLine" presStyleLbl="alignNode1" presStyleIdx="1" presStyleCnt="7"/>
      <dgm:spPr/>
    </dgm:pt>
    <dgm:pt modelId="{EAC92865-833C-4114-B689-9D3CDC739942}" type="pres">
      <dgm:prSet presAssocID="{16011DFF-C0D1-4D5E-B29A-0F9006DDCC5B}" presName="horz1" presStyleCnt="0"/>
      <dgm:spPr/>
    </dgm:pt>
    <dgm:pt modelId="{CB76395C-5982-4B70-8DC9-417E09587190}" type="pres">
      <dgm:prSet presAssocID="{16011DFF-C0D1-4D5E-B29A-0F9006DDCC5B}" presName="tx1" presStyleLbl="revTx" presStyleIdx="1" presStyleCnt="7"/>
      <dgm:spPr/>
    </dgm:pt>
    <dgm:pt modelId="{983C7CEA-1B3E-436A-88C9-5ADB28EC71D2}" type="pres">
      <dgm:prSet presAssocID="{16011DFF-C0D1-4D5E-B29A-0F9006DDCC5B}" presName="vert1" presStyleCnt="0"/>
      <dgm:spPr/>
    </dgm:pt>
    <dgm:pt modelId="{6E335E86-EF06-4192-B5E3-2393CA452E80}" type="pres">
      <dgm:prSet presAssocID="{5F3ECF0D-8562-45CE-B316-927C412344B4}" presName="thickLine" presStyleLbl="alignNode1" presStyleIdx="2" presStyleCnt="7"/>
      <dgm:spPr/>
    </dgm:pt>
    <dgm:pt modelId="{F8426CAC-BA36-44D3-AC58-77D7BD6E3F4A}" type="pres">
      <dgm:prSet presAssocID="{5F3ECF0D-8562-45CE-B316-927C412344B4}" presName="horz1" presStyleCnt="0"/>
      <dgm:spPr/>
    </dgm:pt>
    <dgm:pt modelId="{BEA0A1C9-06DA-49CF-839F-E22DCB5351B1}" type="pres">
      <dgm:prSet presAssocID="{5F3ECF0D-8562-45CE-B316-927C412344B4}" presName="tx1" presStyleLbl="revTx" presStyleIdx="2" presStyleCnt="7"/>
      <dgm:spPr/>
    </dgm:pt>
    <dgm:pt modelId="{67E9BE90-2A90-44FA-8FA4-EF3ADC50FA51}" type="pres">
      <dgm:prSet presAssocID="{5F3ECF0D-8562-45CE-B316-927C412344B4}" presName="vert1" presStyleCnt="0"/>
      <dgm:spPr/>
    </dgm:pt>
    <dgm:pt modelId="{2EBAA4F6-62B7-4EEE-B5B8-337688416E57}" type="pres">
      <dgm:prSet presAssocID="{445C38D1-3972-439D-8CD0-5FE5A3B1F6D5}" presName="thickLine" presStyleLbl="alignNode1" presStyleIdx="3" presStyleCnt="7"/>
      <dgm:spPr/>
    </dgm:pt>
    <dgm:pt modelId="{F0C9C495-199D-4554-9812-54271F70B6DC}" type="pres">
      <dgm:prSet presAssocID="{445C38D1-3972-439D-8CD0-5FE5A3B1F6D5}" presName="horz1" presStyleCnt="0"/>
      <dgm:spPr/>
    </dgm:pt>
    <dgm:pt modelId="{F1FACD74-911C-4406-86D9-075F55E9FD16}" type="pres">
      <dgm:prSet presAssocID="{445C38D1-3972-439D-8CD0-5FE5A3B1F6D5}" presName="tx1" presStyleLbl="revTx" presStyleIdx="3" presStyleCnt="7"/>
      <dgm:spPr/>
    </dgm:pt>
    <dgm:pt modelId="{A4574186-7E42-425B-8403-5B33CF98DE58}" type="pres">
      <dgm:prSet presAssocID="{445C38D1-3972-439D-8CD0-5FE5A3B1F6D5}" presName="vert1" presStyleCnt="0"/>
      <dgm:spPr/>
    </dgm:pt>
    <dgm:pt modelId="{3F7917B1-8CF1-42FA-8C93-090120AC3204}" type="pres">
      <dgm:prSet presAssocID="{5C6C9C3A-0F27-450F-ADD9-DEE4188CCE76}" presName="thickLine" presStyleLbl="alignNode1" presStyleIdx="4" presStyleCnt="7"/>
      <dgm:spPr/>
    </dgm:pt>
    <dgm:pt modelId="{BDD6EF7A-E10D-4D14-AE83-DD2FD057C3F2}" type="pres">
      <dgm:prSet presAssocID="{5C6C9C3A-0F27-450F-ADD9-DEE4188CCE76}" presName="horz1" presStyleCnt="0"/>
      <dgm:spPr/>
    </dgm:pt>
    <dgm:pt modelId="{3149DCCA-2F24-46A7-912C-782766B52F21}" type="pres">
      <dgm:prSet presAssocID="{5C6C9C3A-0F27-450F-ADD9-DEE4188CCE76}" presName="tx1" presStyleLbl="revTx" presStyleIdx="4" presStyleCnt="7"/>
      <dgm:spPr/>
    </dgm:pt>
    <dgm:pt modelId="{28B1A3DB-F046-4BD4-8DE0-DE164754A7FE}" type="pres">
      <dgm:prSet presAssocID="{5C6C9C3A-0F27-450F-ADD9-DEE4188CCE76}" presName="vert1" presStyleCnt="0"/>
      <dgm:spPr/>
    </dgm:pt>
    <dgm:pt modelId="{E28A5C06-B953-4882-968F-5FB7AF2FFCCB}" type="pres">
      <dgm:prSet presAssocID="{67BFB0B5-177C-4340-94B1-B96D1722147E}" presName="thickLine" presStyleLbl="alignNode1" presStyleIdx="5" presStyleCnt="7"/>
      <dgm:spPr/>
    </dgm:pt>
    <dgm:pt modelId="{B7A63893-9E3F-47F7-92B9-56C5571712FC}" type="pres">
      <dgm:prSet presAssocID="{67BFB0B5-177C-4340-94B1-B96D1722147E}" presName="horz1" presStyleCnt="0"/>
      <dgm:spPr/>
    </dgm:pt>
    <dgm:pt modelId="{3D2D18D2-3326-4D34-B529-8C98BD83F4F6}" type="pres">
      <dgm:prSet presAssocID="{67BFB0B5-177C-4340-94B1-B96D1722147E}" presName="tx1" presStyleLbl="revTx" presStyleIdx="5" presStyleCnt="7"/>
      <dgm:spPr/>
    </dgm:pt>
    <dgm:pt modelId="{584FDBDC-99E8-4D18-920D-2025B13C2642}" type="pres">
      <dgm:prSet presAssocID="{67BFB0B5-177C-4340-94B1-B96D1722147E}" presName="vert1" presStyleCnt="0"/>
      <dgm:spPr/>
    </dgm:pt>
    <dgm:pt modelId="{32F1945B-5A59-4A68-BEA9-3CFC9EBB84D2}" type="pres">
      <dgm:prSet presAssocID="{AFA4CF07-81C4-410E-9A5C-B8A149AC9933}" presName="thickLine" presStyleLbl="alignNode1" presStyleIdx="6" presStyleCnt="7"/>
      <dgm:spPr/>
    </dgm:pt>
    <dgm:pt modelId="{7DE1ECE1-4F98-4099-9106-F1CCE28D7F46}" type="pres">
      <dgm:prSet presAssocID="{AFA4CF07-81C4-410E-9A5C-B8A149AC9933}" presName="horz1" presStyleCnt="0"/>
      <dgm:spPr/>
    </dgm:pt>
    <dgm:pt modelId="{DDF5D676-77ED-4FA6-A33B-8A8DD64EEA60}" type="pres">
      <dgm:prSet presAssocID="{AFA4CF07-81C4-410E-9A5C-B8A149AC9933}" presName="tx1" presStyleLbl="revTx" presStyleIdx="6" presStyleCnt="7"/>
      <dgm:spPr/>
    </dgm:pt>
    <dgm:pt modelId="{70A5E54A-5F83-40CB-9DBD-28A5175781A9}" type="pres">
      <dgm:prSet presAssocID="{AFA4CF07-81C4-410E-9A5C-B8A149AC9933}" presName="vert1" presStyleCnt="0"/>
      <dgm:spPr/>
    </dgm:pt>
  </dgm:ptLst>
  <dgm:cxnLst>
    <dgm:cxn modelId="{E73B9628-2721-4CA4-BB26-61D42F144178}" srcId="{BE9BA893-92BC-4797-A2DB-D4D65D0D089A}" destId="{5F3ECF0D-8562-45CE-B316-927C412344B4}" srcOrd="2" destOrd="0" parTransId="{AEA6E4E1-F6B3-4C59-8094-BC415714D58D}" sibTransId="{3C44E4D7-2933-4B24-823C-0DA531DCEEC4}"/>
    <dgm:cxn modelId="{B13C1A2D-D541-4945-937B-B6EEDF1819F6}" type="presOf" srcId="{445C38D1-3972-439D-8CD0-5FE5A3B1F6D5}" destId="{F1FACD74-911C-4406-86D9-075F55E9FD16}" srcOrd="0" destOrd="0" presId="urn:microsoft.com/office/officeart/2008/layout/LinedList"/>
    <dgm:cxn modelId="{D7E73E5F-E64C-47D3-86EC-FFFB37014A67}" type="presOf" srcId="{16011DFF-C0D1-4D5E-B29A-0F9006DDCC5B}" destId="{CB76395C-5982-4B70-8DC9-417E09587190}" srcOrd="0" destOrd="0" presId="urn:microsoft.com/office/officeart/2008/layout/LinedList"/>
    <dgm:cxn modelId="{B8119B6B-8E64-46E7-859C-679C88D9A863}" type="presOf" srcId="{5F3ECF0D-8562-45CE-B316-927C412344B4}" destId="{BEA0A1C9-06DA-49CF-839F-E22DCB5351B1}" srcOrd="0" destOrd="0" presId="urn:microsoft.com/office/officeart/2008/layout/LinedList"/>
    <dgm:cxn modelId="{A5676C82-C8F1-4C0A-8FD4-1D24F398794D}" type="presOf" srcId="{BE9BA893-92BC-4797-A2DB-D4D65D0D089A}" destId="{AEC62098-25E6-4B2D-B856-5AFCA7744E1C}" srcOrd="0" destOrd="0" presId="urn:microsoft.com/office/officeart/2008/layout/LinedList"/>
    <dgm:cxn modelId="{D397F98A-ABE4-44D1-BA9A-81FD6FD27483}" srcId="{BE9BA893-92BC-4797-A2DB-D4D65D0D089A}" destId="{67BFB0B5-177C-4340-94B1-B96D1722147E}" srcOrd="5" destOrd="0" parTransId="{E32ACE1A-E63B-48EA-A2FF-D1A732A871B6}" sibTransId="{363F6D84-611A-4BB5-83DE-22F6F556B46E}"/>
    <dgm:cxn modelId="{B2061CA4-8958-4AEB-B0B3-AA2F9A3E42E7}" srcId="{BE9BA893-92BC-4797-A2DB-D4D65D0D089A}" destId="{445C38D1-3972-439D-8CD0-5FE5A3B1F6D5}" srcOrd="3" destOrd="0" parTransId="{1B2C88F1-1337-41E3-BB1D-9C244D6D5D45}" sibTransId="{6A88BF1A-0978-4F47-A931-D1C6F8D29180}"/>
    <dgm:cxn modelId="{ECEED5AE-5DAC-4DA5-B670-E7085613AE07}" type="presOf" srcId="{AFA4CF07-81C4-410E-9A5C-B8A149AC9933}" destId="{DDF5D676-77ED-4FA6-A33B-8A8DD64EEA60}" srcOrd="0" destOrd="0" presId="urn:microsoft.com/office/officeart/2008/layout/LinedList"/>
    <dgm:cxn modelId="{FB97FFC3-AED2-462B-B88D-2D0ACC48C65E}" srcId="{BE9BA893-92BC-4797-A2DB-D4D65D0D089A}" destId="{5C6C9C3A-0F27-450F-ADD9-DEE4188CCE76}" srcOrd="4" destOrd="0" parTransId="{C61C88C2-C0B6-4A60-B649-AE205408B851}" sibTransId="{2424E225-B208-4323-990D-C87E75771B18}"/>
    <dgm:cxn modelId="{840306C7-6D43-43BF-9CEE-87BDEE5C7A98}" type="presOf" srcId="{67BFB0B5-177C-4340-94B1-B96D1722147E}" destId="{3D2D18D2-3326-4D34-B529-8C98BD83F4F6}" srcOrd="0" destOrd="0" presId="urn:microsoft.com/office/officeart/2008/layout/LinedList"/>
    <dgm:cxn modelId="{A3151AD0-9154-45E9-8282-E6FDE118229C}" srcId="{BE9BA893-92BC-4797-A2DB-D4D65D0D089A}" destId="{16011DFF-C0D1-4D5E-B29A-0F9006DDCC5B}" srcOrd="1" destOrd="0" parTransId="{4A8F43C0-BCE9-4A71-B5CC-E7CE36159756}" sibTransId="{4C77348E-00E5-4A0E-AAE8-BE18E5B5A4B9}"/>
    <dgm:cxn modelId="{34EA02D8-F8C2-4AAD-9AAE-71122A8E574D}" type="presOf" srcId="{5C6C9C3A-0F27-450F-ADD9-DEE4188CCE76}" destId="{3149DCCA-2F24-46A7-912C-782766B52F21}" srcOrd="0" destOrd="0" presId="urn:microsoft.com/office/officeart/2008/layout/LinedList"/>
    <dgm:cxn modelId="{E23B5ADD-8155-409A-9B2D-50ADA18E0D8C}" srcId="{BE9BA893-92BC-4797-A2DB-D4D65D0D089A}" destId="{AFA4CF07-81C4-410E-9A5C-B8A149AC9933}" srcOrd="6" destOrd="0" parTransId="{1EC88C92-CAC3-4043-B3ED-7F2E43FEC98A}" sibTransId="{0A6E0017-F6C0-4BB1-B963-8C181AA10EA2}"/>
    <dgm:cxn modelId="{2587EDE3-2FFD-4F97-AD52-C9A4F12442B3}" type="presOf" srcId="{B7BD501C-E1AB-46A3-A864-F9DBE40271D8}" destId="{D5767C80-B181-42B1-9AE4-0E9659FE5918}" srcOrd="0" destOrd="0" presId="urn:microsoft.com/office/officeart/2008/layout/LinedList"/>
    <dgm:cxn modelId="{8D90B5F3-9422-462C-BB8E-219079609113}" srcId="{BE9BA893-92BC-4797-A2DB-D4D65D0D089A}" destId="{B7BD501C-E1AB-46A3-A864-F9DBE40271D8}" srcOrd="0" destOrd="0" parTransId="{CE0EA50F-4F5A-4E44-B7FA-EA6C81717F74}" sibTransId="{5D8C48E3-1ADA-4B1C-BE19-F750B69D7423}"/>
    <dgm:cxn modelId="{8AA66D7F-8D7F-461B-B24A-DE48645A18EB}" type="presParOf" srcId="{AEC62098-25E6-4B2D-B856-5AFCA7744E1C}" destId="{B2239E5C-A8DD-4F69-AC50-6315C66E8468}" srcOrd="0" destOrd="0" presId="urn:microsoft.com/office/officeart/2008/layout/LinedList"/>
    <dgm:cxn modelId="{D787185B-6825-4231-BEDF-DE89901B4513}" type="presParOf" srcId="{AEC62098-25E6-4B2D-B856-5AFCA7744E1C}" destId="{3AF8F32B-D7ED-4573-B8DA-275A16158DF1}" srcOrd="1" destOrd="0" presId="urn:microsoft.com/office/officeart/2008/layout/LinedList"/>
    <dgm:cxn modelId="{B4AEA6E9-0D23-4243-85CD-22B8265A8CD4}" type="presParOf" srcId="{3AF8F32B-D7ED-4573-B8DA-275A16158DF1}" destId="{D5767C80-B181-42B1-9AE4-0E9659FE5918}" srcOrd="0" destOrd="0" presId="urn:microsoft.com/office/officeart/2008/layout/LinedList"/>
    <dgm:cxn modelId="{D3DD27DF-1119-488B-ADA5-421112D50246}" type="presParOf" srcId="{3AF8F32B-D7ED-4573-B8DA-275A16158DF1}" destId="{18682ECF-3D54-4945-9907-C6CE179209A3}" srcOrd="1" destOrd="0" presId="urn:microsoft.com/office/officeart/2008/layout/LinedList"/>
    <dgm:cxn modelId="{F229E558-F2FB-4B1B-9A1C-B992C365CD1B}" type="presParOf" srcId="{AEC62098-25E6-4B2D-B856-5AFCA7744E1C}" destId="{CC0E16BB-856A-401F-A42D-98CC68CA9D7F}" srcOrd="2" destOrd="0" presId="urn:microsoft.com/office/officeart/2008/layout/LinedList"/>
    <dgm:cxn modelId="{556DAD48-C88A-47BE-A57E-7D665D90A7AE}" type="presParOf" srcId="{AEC62098-25E6-4B2D-B856-5AFCA7744E1C}" destId="{EAC92865-833C-4114-B689-9D3CDC739942}" srcOrd="3" destOrd="0" presId="urn:microsoft.com/office/officeart/2008/layout/LinedList"/>
    <dgm:cxn modelId="{C8735EC9-36B9-480D-9F8D-7EF50442B323}" type="presParOf" srcId="{EAC92865-833C-4114-B689-9D3CDC739942}" destId="{CB76395C-5982-4B70-8DC9-417E09587190}" srcOrd="0" destOrd="0" presId="urn:microsoft.com/office/officeart/2008/layout/LinedList"/>
    <dgm:cxn modelId="{BC229424-5CA9-41FD-94B0-41FFCFECEF6E}" type="presParOf" srcId="{EAC92865-833C-4114-B689-9D3CDC739942}" destId="{983C7CEA-1B3E-436A-88C9-5ADB28EC71D2}" srcOrd="1" destOrd="0" presId="urn:microsoft.com/office/officeart/2008/layout/LinedList"/>
    <dgm:cxn modelId="{40752D33-BE87-4B75-8D37-436E5A8EF36D}" type="presParOf" srcId="{AEC62098-25E6-4B2D-B856-5AFCA7744E1C}" destId="{6E335E86-EF06-4192-B5E3-2393CA452E80}" srcOrd="4" destOrd="0" presId="urn:microsoft.com/office/officeart/2008/layout/LinedList"/>
    <dgm:cxn modelId="{17649F2D-AFBE-490F-AF2C-38233A4DCC8E}" type="presParOf" srcId="{AEC62098-25E6-4B2D-B856-5AFCA7744E1C}" destId="{F8426CAC-BA36-44D3-AC58-77D7BD6E3F4A}" srcOrd="5" destOrd="0" presId="urn:microsoft.com/office/officeart/2008/layout/LinedList"/>
    <dgm:cxn modelId="{99DE3D71-8632-4EF4-9E23-78AEBE8228F7}" type="presParOf" srcId="{F8426CAC-BA36-44D3-AC58-77D7BD6E3F4A}" destId="{BEA0A1C9-06DA-49CF-839F-E22DCB5351B1}" srcOrd="0" destOrd="0" presId="urn:microsoft.com/office/officeart/2008/layout/LinedList"/>
    <dgm:cxn modelId="{3EB77D15-D856-4926-BB7A-1507A97D3D6B}" type="presParOf" srcId="{F8426CAC-BA36-44D3-AC58-77D7BD6E3F4A}" destId="{67E9BE90-2A90-44FA-8FA4-EF3ADC50FA51}" srcOrd="1" destOrd="0" presId="urn:microsoft.com/office/officeart/2008/layout/LinedList"/>
    <dgm:cxn modelId="{137A1252-B7B3-4EBD-8DC6-133484433248}" type="presParOf" srcId="{AEC62098-25E6-4B2D-B856-5AFCA7744E1C}" destId="{2EBAA4F6-62B7-4EEE-B5B8-337688416E57}" srcOrd="6" destOrd="0" presId="urn:microsoft.com/office/officeart/2008/layout/LinedList"/>
    <dgm:cxn modelId="{426EC6EC-ADBB-4814-A232-9BF481D1A67D}" type="presParOf" srcId="{AEC62098-25E6-4B2D-B856-5AFCA7744E1C}" destId="{F0C9C495-199D-4554-9812-54271F70B6DC}" srcOrd="7" destOrd="0" presId="urn:microsoft.com/office/officeart/2008/layout/LinedList"/>
    <dgm:cxn modelId="{F7FAAA4A-D3EC-4C5F-A2D1-5247B0C7FCA3}" type="presParOf" srcId="{F0C9C495-199D-4554-9812-54271F70B6DC}" destId="{F1FACD74-911C-4406-86D9-075F55E9FD16}" srcOrd="0" destOrd="0" presId="urn:microsoft.com/office/officeart/2008/layout/LinedList"/>
    <dgm:cxn modelId="{B6DA378D-A1CE-4D67-BBEE-7CD0835ED8AC}" type="presParOf" srcId="{F0C9C495-199D-4554-9812-54271F70B6DC}" destId="{A4574186-7E42-425B-8403-5B33CF98DE58}" srcOrd="1" destOrd="0" presId="urn:microsoft.com/office/officeart/2008/layout/LinedList"/>
    <dgm:cxn modelId="{58A026F6-CEBC-4EEC-8E83-C314618BFA14}" type="presParOf" srcId="{AEC62098-25E6-4B2D-B856-5AFCA7744E1C}" destId="{3F7917B1-8CF1-42FA-8C93-090120AC3204}" srcOrd="8" destOrd="0" presId="urn:microsoft.com/office/officeart/2008/layout/LinedList"/>
    <dgm:cxn modelId="{34F3D19B-AAB6-414D-A61E-438F9D7D2888}" type="presParOf" srcId="{AEC62098-25E6-4B2D-B856-5AFCA7744E1C}" destId="{BDD6EF7A-E10D-4D14-AE83-DD2FD057C3F2}" srcOrd="9" destOrd="0" presId="urn:microsoft.com/office/officeart/2008/layout/LinedList"/>
    <dgm:cxn modelId="{8020C3C4-1AD3-48F1-A6DB-1373C96E1585}" type="presParOf" srcId="{BDD6EF7A-E10D-4D14-AE83-DD2FD057C3F2}" destId="{3149DCCA-2F24-46A7-912C-782766B52F21}" srcOrd="0" destOrd="0" presId="urn:microsoft.com/office/officeart/2008/layout/LinedList"/>
    <dgm:cxn modelId="{8C1053D8-24C3-4924-9C96-A0F04FFF9C36}" type="presParOf" srcId="{BDD6EF7A-E10D-4D14-AE83-DD2FD057C3F2}" destId="{28B1A3DB-F046-4BD4-8DE0-DE164754A7FE}" srcOrd="1" destOrd="0" presId="urn:microsoft.com/office/officeart/2008/layout/LinedList"/>
    <dgm:cxn modelId="{C7A4A2D0-703C-415B-A113-57BA7E991FD5}" type="presParOf" srcId="{AEC62098-25E6-4B2D-B856-5AFCA7744E1C}" destId="{E28A5C06-B953-4882-968F-5FB7AF2FFCCB}" srcOrd="10" destOrd="0" presId="urn:microsoft.com/office/officeart/2008/layout/LinedList"/>
    <dgm:cxn modelId="{84F2164F-0D1A-485B-90DD-F14E4F0C6ACB}" type="presParOf" srcId="{AEC62098-25E6-4B2D-B856-5AFCA7744E1C}" destId="{B7A63893-9E3F-47F7-92B9-56C5571712FC}" srcOrd="11" destOrd="0" presId="urn:microsoft.com/office/officeart/2008/layout/LinedList"/>
    <dgm:cxn modelId="{7267F980-E457-49EE-9737-EF7DF73684BE}" type="presParOf" srcId="{B7A63893-9E3F-47F7-92B9-56C5571712FC}" destId="{3D2D18D2-3326-4D34-B529-8C98BD83F4F6}" srcOrd="0" destOrd="0" presId="urn:microsoft.com/office/officeart/2008/layout/LinedList"/>
    <dgm:cxn modelId="{B915BF98-C468-4808-9931-FFE80D56BD94}" type="presParOf" srcId="{B7A63893-9E3F-47F7-92B9-56C5571712FC}" destId="{584FDBDC-99E8-4D18-920D-2025B13C2642}" srcOrd="1" destOrd="0" presId="urn:microsoft.com/office/officeart/2008/layout/LinedList"/>
    <dgm:cxn modelId="{18BD444B-5F59-42B9-A17F-001C380031F7}" type="presParOf" srcId="{AEC62098-25E6-4B2D-B856-5AFCA7744E1C}" destId="{32F1945B-5A59-4A68-BEA9-3CFC9EBB84D2}" srcOrd="12" destOrd="0" presId="urn:microsoft.com/office/officeart/2008/layout/LinedList"/>
    <dgm:cxn modelId="{61DF550C-860D-4CB1-A05A-A3C4D2F77217}" type="presParOf" srcId="{AEC62098-25E6-4B2D-B856-5AFCA7744E1C}" destId="{7DE1ECE1-4F98-4099-9106-F1CCE28D7F46}" srcOrd="13" destOrd="0" presId="urn:microsoft.com/office/officeart/2008/layout/LinedList"/>
    <dgm:cxn modelId="{5B3FF935-5FC2-4C7C-99FF-63DF4F129057}" type="presParOf" srcId="{7DE1ECE1-4F98-4099-9106-F1CCE28D7F46}" destId="{DDF5D676-77ED-4FA6-A33B-8A8DD64EEA60}" srcOrd="0" destOrd="0" presId="urn:microsoft.com/office/officeart/2008/layout/LinedList"/>
    <dgm:cxn modelId="{C3F43D49-4B44-44D6-94A5-6406D08166D4}" type="presParOf" srcId="{7DE1ECE1-4F98-4099-9106-F1CCE28D7F46}" destId="{70A5E54A-5F83-40CB-9DBD-28A5175781A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88F714F-E502-4C19-8BEB-DB7FECB4890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0663894-6C4C-4571-9EB3-98F90D6DEB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Few organisations are thinking about neurodiversity or neuroinclusion</a:t>
          </a:r>
          <a:endParaRPr lang="en-US"/>
        </a:p>
      </dgm:t>
    </dgm:pt>
    <dgm:pt modelId="{DD5E6993-B2FE-44B6-9C36-8C871B29E030}" type="parTrans" cxnId="{BE3EE218-9B55-4235-95C8-15C14669249A}">
      <dgm:prSet/>
      <dgm:spPr/>
      <dgm:t>
        <a:bodyPr/>
        <a:lstStyle/>
        <a:p>
          <a:endParaRPr lang="en-US"/>
        </a:p>
      </dgm:t>
    </dgm:pt>
    <dgm:pt modelId="{3C429B8D-B1AC-47F2-80EB-CBDC11CE6690}" type="sibTrans" cxnId="{BE3EE218-9B55-4235-95C8-15C14669249A}">
      <dgm:prSet/>
      <dgm:spPr/>
      <dgm:t>
        <a:bodyPr/>
        <a:lstStyle/>
        <a:p>
          <a:endParaRPr lang="en-US"/>
        </a:p>
      </dgm:t>
    </dgm:pt>
    <dgm:pt modelId="{F3CB8DE1-7D14-48BB-96B5-21312D89C2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Up to 20% of people identify as neurodiverse in some way</a:t>
          </a:r>
          <a:endParaRPr lang="en-US"/>
        </a:p>
      </dgm:t>
    </dgm:pt>
    <dgm:pt modelId="{165F8226-FEE9-42E2-9F78-E54A6B882E0C}" type="parTrans" cxnId="{1F18179D-3D01-4CF9-BD29-71B3AC42D0A3}">
      <dgm:prSet/>
      <dgm:spPr/>
      <dgm:t>
        <a:bodyPr/>
        <a:lstStyle/>
        <a:p>
          <a:endParaRPr lang="en-US"/>
        </a:p>
      </dgm:t>
    </dgm:pt>
    <dgm:pt modelId="{A74224C1-C6CC-4266-A517-BDE504139AD3}" type="sibTrans" cxnId="{1F18179D-3D01-4CF9-BD29-71B3AC42D0A3}">
      <dgm:prSet/>
      <dgm:spPr/>
      <dgm:t>
        <a:bodyPr/>
        <a:lstStyle/>
        <a:p>
          <a:endParaRPr lang="en-US"/>
        </a:p>
      </dgm:t>
    </dgm:pt>
    <dgm:pt modelId="{85203039-B5A1-4764-BA43-18243B90C8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Organisations, norms and ways of working will suit some and not all</a:t>
          </a:r>
          <a:endParaRPr lang="en-US"/>
        </a:p>
      </dgm:t>
    </dgm:pt>
    <dgm:pt modelId="{E770EE93-ABC0-4E9A-A250-188CF4161F1D}" type="parTrans" cxnId="{0D7B9233-59D6-4BB9-A6C9-0D5380218796}">
      <dgm:prSet/>
      <dgm:spPr/>
      <dgm:t>
        <a:bodyPr/>
        <a:lstStyle/>
        <a:p>
          <a:endParaRPr lang="en-US"/>
        </a:p>
      </dgm:t>
    </dgm:pt>
    <dgm:pt modelId="{51A39583-A66F-4ABE-B891-D742B0559858}" type="sibTrans" cxnId="{0D7B9233-59D6-4BB9-A6C9-0D5380218796}">
      <dgm:prSet/>
      <dgm:spPr/>
      <dgm:t>
        <a:bodyPr/>
        <a:lstStyle/>
        <a:p>
          <a:endParaRPr lang="en-US"/>
        </a:p>
      </dgm:t>
    </dgm:pt>
    <dgm:pt modelId="{8FD8762E-BA69-4A74-A63D-67CE201E585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Just under half of employees surveyed by the CIPD say their organisations have an open and supportive climate</a:t>
          </a:r>
          <a:endParaRPr lang="en-US"/>
        </a:p>
      </dgm:t>
    </dgm:pt>
    <dgm:pt modelId="{7290BAAC-AF09-4B2C-AA25-2EBA11034E2E}" type="parTrans" cxnId="{2DA58FF1-F659-4769-A65E-2E609F4355D8}">
      <dgm:prSet/>
      <dgm:spPr/>
      <dgm:t>
        <a:bodyPr/>
        <a:lstStyle/>
        <a:p>
          <a:endParaRPr lang="en-US"/>
        </a:p>
      </dgm:t>
    </dgm:pt>
    <dgm:pt modelId="{D8333F3C-5807-4BB3-88B9-51252D67AD94}" type="sibTrans" cxnId="{2DA58FF1-F659-4769-A65E-2E609F4355D8}">
      <dgm:prSet/>
      <dgm:spPr/>
      <dgm:t>
        <a:bodyPr/>
        <a:lstStyle/>
        <a:p>
          <a:endParaRPr lang="en-US"/>
        </a:p>
      </dgm:t>
    </dgm:pt>
    <dgm:pt modelId="{E3060178-1396-4B03-B166-A0E4ADCD28DF}" type="pres">
      <dgm:prSet presAssocID="{B88F714F-E502-4C19-8BEB-DB7FECB4890A}" presName="root" presStyleCnt="0">
        <dgm:presLayoutVars>
          <dgm:dir/>
          <dgm:resizeHandles val="exact"/>
        </dgm:presLayoutVars>
      </dgm:prSet>
      <dgm:spPr/>
    </dgm:pt>
    <dgm:pt modelId="{A95DC2ED-CB0E-4D7D-94E5-F7FA5C7BD3D1}" type="pres">
      <dgm:prSet presAssocID="{60663894-6C4C-4571-9EB3-98F90D6DEB11}" presName="compNode" presStyleCnt="0"/>
      <dgm:spPr/>
    </dgm:pt>
    <dgm:pt modelId="{3B72D59C-1140-4C12-AEDC-5BD562CA2DCA}" type="pres">
      <dgm:prSet presAssocID="{60663894-6C4C-4571-9EB3-98F90D6DEB11}" presName="bgRect" presStyleLbl="bgShp" presStyleIdx="0" presStyleCnt="4"/>
      <dgm:spPr/>
    </dgm:pt>
    <dgm:pt modelId="{03DE7F63-362C-4BED-AB28-D34FF58DBA94}" type="pres">
      <dgm:prSet presAssocID="{60663894-6C4C-4571-9EB3-98F90D6DEB1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98E5FB0-9CAB-42EF-80E7-EB441437184B}" type="pres">
      <dgm:prSet presAssocID="{60663894-6C4C-4571-9EB3-98F90D6DEB11}" presName="spaceRect" presStyleCnt="0"/>
      <dgm:spPr/>
    </dgm:pt>
    <dgm:pt modelId="{EC049DB7-5242-4760-8C88-3FABF4C1EC6C}" type="pres">
      <dgm:prSet presAssocID="{60663894-6C4C-4571-9EB3-98F90D6DEB11}" presName="parTx" presStyleLbl="revTx" presStyleIdx="0" presStyleCnt="4">
        <dgm:presLayoutVars>
          <dgm:chMax val="0"/>
          <dgm:chPref val="0"/>
        </dgm:presLayoutVars>
      </dgm:prSet>
      <dgm:spPr/>
    </dgm:pt>
    <dgm:pt modelId="{D1BAFA78-AD4F-4DDD-98BB-98989BED0E3F}" type="pres">
      <dgm:prSet presAssocID="{3C429B8D-B1AC-47F2-80EB-CBDC11CE6690}" presName="sibTrans" presStyleCnt="0"/>
      <dgm:spPr/>
    </dgm:pt>
    <dgm:pt modelId="{FA2FF039-2DE7-4E54-9444-55A7333DCA6C}" type="pres">
      <dgm:prSet presAssocID="{F3CB8DE1-7D14-48BB-96B5-21312D89C290}" presName="compNode" presStyleCnt="0"/>
      <dgm:spPr/>
    </dgm:pt>
    <dgm:pt modelId="{A91E073F-B7FB-434E-A2DF-8C90EBC6E6F9}" type="pres">
      <dgm:prSet presAssocID="{F3CB8DE1-7D14-48BB-96B5-21312D89C290}" presName="bgRect" presStyleLbl="bgShp" presStyleIdx="1" presStyleCnt="4"/>
      <dgm:spPr/>
    </dgm:pt>
    <dgm:pt modelId="{140219DA-7766-484E-A19A-DBCCAF0C8E92}" type="pres">
      <dgm:prSet presAssocID="{F3CB8DE1-7D14-48BB-96B5-21312D89C29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7A82048-CE94-40AF-BD7A-AC8EBDBF1C6A}" type="pres">
      <dgm:prSet presAssocID="{F3CB8DE1-7D14-48BB-96B5-21312D89C290}" presName="spaceRect" presStyleCnt="0"/>
      <dgm:spPr/>
    </dgm:pt>
    <dgm:pt modelId="{2BFD891E-C362-4ADE-B075-544FCD5A563E}" type="pres">
      <dgm:prSet presAssocID="{F3CB8DE1-7D14-48BB-96B5-21312D89C290}" presName="parTx" presStyleLbl="revTx" presStyleIdx="1" presStyleCnt="4">
        <dgm:presLayoutVars>
          <dgm:chMax val="0"/>
          <dgm:chPref val="0"/>
        </dgm:presLayoutVars>
      </dgm:prSet>
      <dgm:spPr/>
    </dgm:pt>
    <dgm:pt modelId="{E36D5DFE-D65B-40C0-BCB5-3188EB792BFD}" type="pres">
      <dgm:prSet presAssocID="{A74224C1-C6CC-4266-A517-BDE504139AD3}" presName="sibTrans" presStyleCnt="0"/>
      <dgm:spPr/>
    </dgm:pt>
    <dgm:pt modelId="{58CC0F8F-AC70-4360-94EA-11A6E2C7E314}" type="pres">
      <dgm:prSet presAssocID="{85203039-B5A1-4764-BA43-18243B90C8DF}" presName="compNode" presStyleCnt="0"/>
      <dgm:spPr/>
    </dgm:pt>
    <dgm:pt modelId="{D72F48D4-372A-44F1-B27A-D7C1F26A375A}" type="pres">
      <dgm:prSet presAssocID="{85203039-B5A1-4764-BA43-18243B90C8DF}" presName="bgRect" presStyleLbl="bgShp" presStyleIdx="2" presStyleCnt="4"/>
      <dgm:spPr/>
    </dgm:pt>
    <dgm:pt modelId="{B69684F0-E83A-4836-BA70-FB8BF360370C}" type="pres">
      <dgm:prSet presAssocID="{85203039-B5A1-4764-BA43-18243B90C8D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E808763-E3B4-4C5B-8791-A995375589D5}" type="pres">
      <dgm:prSet presAssocID="{85203039-B5A1-4764-BA43-18243B90C8DF}" presName="spaceRect" presStyleCnt="0"/>
      <dgm:spPr/>
    </dgm:pt>
    <dgm:pt modelId="{ACEEC65B-B832-4FBA-B2C5-01CF877271B7}" type="pres">
      <dgm:prSet presAssocID="{85203039-B5A1-4764-BA43-18243B90C8DF}" presName="parTx" presStyleLbl="revTx" presStyleIdx="2" presStyleCnt="4">
        <dgm:presLayoutVars>
          <dgm:chMax val="0"/>
          <dgm:chPref val="0"/>
        </dgm:presLayoutVars>
      </dgm:prSet>
      <dgm:spPr/>
    </dgm:pt>
    <dgm:pt modelId="{17023356-2624-409F-8305-26A96BAE2CDF}" type="pres">
      <dgm:prSet presAssocID="{51A39583-A66F-4ABE-B891-D742B0559858}" presName="sibTrans" presStyleCnt="0"/>
      <dgm:spPr/>
    </dgm:pt>
    <dgm:pt modelId="{CC8B6E02-A105-4FA1-835C-03C4B9636EE5}" type="pres">
      <dgm:prSet presAssocID="{8FD8762E-BA69-4A74-A63D-67CE201E5859}" presName="compNode" presStyleCnt="0"/>
      <dgm:spPr/>
    </dgm:pt>
    <dgm:pt modelId="{FABED879-51BE-4F12-B17A-B221267DCD1F}" type="pres">
      <dgm:prSet presAssocID="{8FD8762E-BA69-4A74-A63D-67CE201E5859}" presName="bgRect" presStyleLbl="bgShp" presStyleIdx="3" presStyleCnt="4"/>
      <dgm:spPr/>
    </dgm:pt>
    <dgm:pt modelId="{3DE9097C-82F2-47E5-867C-8070CEE87685}" type="pres">
      <dgm:prSet presAssocID="{8FD8762E-BA69-4A74-A63D-67CE201E585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5EF4E387-8CAA-4782-BDDA-8A123BD5D13D}" type="pres">
      <dgm:prSet presAssocID="{8FD8762E-BA69-4A74-A63D-67CE201E5859}" presName="spaceRect" presStyleCnt="0"/>
      <dgm:spPr/>
    </dgm:pt>
    <dgm:pt modelId="{5CAED182-DC4B-4F5C-A27E-6EF9A221AAAD}" type="pres">
      <dgm:prSet presAssocID="{8FD8762E-BA69-4A74-A63D-67CE201E585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E3EE218-9B55-4235-95C8-15C14669249A}" srcId="{B88F714F-E502-4C19-8BEB-DB7FECB4890A}" destId="{60663894-6C4C-4571-9EB3-98F90D6DEB11}" srcOrd="0" destOrd="0" parTransId="{DD5E6993-B2FE-44B6-9C36-8C871B29E030}" sibTransId="{3C429B8D-B1AC-47F2-80EB-CBDC11CE6690}"/>
    <dgm:cxn modelId="{5CA0BC1E-F28A-48F9-893D-6C255200C8EF}" type="presOf" srcId="{8FD8762E-BA69-4A74-A63D-67CE201E5859}" destId="{5CAED182-DC4B-4F5C-A27E-6EF9A221AAAD}" srcOrd="0" destOrd="0" presId="urn:microsoft.com/office/officeart/2018/2/layout/IconVerticalSolidList"/>
    <dgm:cxn modelId="{0D7B9233-59D6-4BB9-A6C9-0D5380218796}" srcId="{B88F714F-E502-4C19-8BEB-DB7FECB4890A}" destId="{85203039-B5A1-4764-BA43-18243B90C8DF}" srcOrd="2" destOrd="0" parTransId="{E770EE93-ABC0-4E9A-A250-188CF4161F1D}" sibTransId="{51A39583-A66F-4ABE-B891-D742B0559858}"/>
    <dgm:cxn modelId="{B2FECB61-6DC6-4143-900A-DBC5398383E6}" type="presOf" srcId="{F3CB8DE1-7D14-48BB-96B5-21312D89C290}" destId="{2BFD891E-C362-4ADE-B075-544FCD5A563E}" srcOrd="0" destOrd="0" presId="urn:microsoft.com/office/officeart/2018/2/layout/IconVerticalSolidList"/>
    <dgm:cxn modelId="{1E12946A-7A42-48D2-B58F-7288F471975F}" type="presOf" srcId="{60663894-6C4C-4571-9EB3-98F90D6DEB11}" destId="{EC049DB7-5242-4760-8C88-3FABF4C1EC6C}" srcOrd="0" destOrd="0" presId="urn:microsoft.com/office/officeart/2018/2/layout/IconVerticalSolidList"/>
    <dgm:cxn modelId="{1F18179D-3D01-4CF9-BD29-71B3AC42D0A3}" srcId="{B88F714F-E502-4C19-8BEB-DB7FECB4890A}" destId="{F3CB8DE1-7D14-48BB-96B5-21312D89C290}" srcOrd="1" destOrd="0" parTransId="{165F8226-FEE9-42E2-9F78-E54A6B882E0C}" sibTransId="{A74224C1-C6CC-4266-A517-BDE504139AD3}"/>
    <dgm:cxn modelId="{2562E4B1-7960-4165-A0AC-4357B99F78EC}" type="presOf" srcId="{B88F714F-E502-4C19-8BEB-DB7FECB4890A}" destId="{E3060178-1396-4B03-B166-A0E4ADCD28DF}" srcOrd="0" destOrd="0" presId="urn:microsoft.com/office/officeart/2018/2/layout/IconVerticalSolidList"/>
    <dgm:cxn modelId="{C41FFCCE-84F2-4ECA-8CFA-66FD74B0CE64}" type="presOf" srcId="{85203039-B5A1-4764-BA43-18243B90C8DF}" destId="{ACEEC65B-B832-4FBA-B2C5-01CF877271B7}" srcOrd="0" destOrd="0" presId="urn:microsoft.com/office/officeart/2018/2/layout/IconVerticalSolidList"/>
    <dgm:cxn modelId="{2DA58FF1-F659-4769-A65E-2E609F4355D8}" srcId="{B88F714F-E502-4C19-8BEB-DB7FECB4890A}" destId="{8FD8762E-BA69-4A74-A63D-67CE201E5859}" srcOrd="3" destOrd="0" parTransId="{7290BAAC-AF09-4B2C-AA25-2EBA11034E2E}" sibTransId="{D8333F3C-5807-4BB3-88B9-51252D67AD94}"/>
    <dgm:cxn modelId="{975C9345-21F1-42DD-95FC-565729E177CF}" type="presParOf" srcId="{E3060178-1396-4B03-B166-A0E4ADCD28DF}" destId="{A95DC2ED-CB0E-4D7D-94E5-F7FA5C7BD3D1}" srcOrd="0" destOrd="0" presId="urn:microsoft.com/office/officeart/2018/2/layout/IconVerticalSolidList"/>
    <dgm:cxn modelId="{86735F05-D139-4A48-8C89-1D68A36A03C2}" type="presParOf" srcId="{A95DC2ED-CB0E-4D7D-94E5-F7FA5C7BD3D1}" destId="{3B72D59C-1140-4C12-AEDC-5BD562CA2DCA}" srcOrd="0" destOrd="0" presId="urn:microsoft.com/office/officeart/2018/2/layout/IconVerticalSolidList"/>
    <dgm:cxn modelId="{7BA3D7FF-8868-4492-9C29-BD5AE8B328CB}" type="presParOf" srcId="{A95DC2ED-CB0E-4D7D-94E5-F7FA5C7BD3D1}" destId="{03DE7F63-362C-4BED-AB28-D34FF58DBA94}" srcOrd="1" destOrd="0" presId="urn:microsoft.com/office/officeart/2018/2/layout/IconVerticalSolidList"/>
    <dgm:cxn modelId="{9C7C0CC7-D1C2-440B-A87A-E873F1785778}" type="presParOf" srcId="{A95DC2ED-CB0E-4D7D-94E5-F7FA5C7BD3D1}" destId="{298E5FB0-9CAB-42EF-80E7-EB441437184B}" srcOrd="2" destOrd="0" presId="urn:microsoft.com/office/officeart/2018/2/layout/IconVerticalSolidList"/>
    <dgm:cxn modelId="{50B7BFF9-CC45-462A-82F6-0D0F0026EF1C}" type="presParOf" srcId="{A95DC2ED-CB0E-4D7D-94E5-F7FA5C7BD3D1}" destId="{EC049DB7-5242-4760-8C88-3FABF4C1EC6C}" srcOrd="3" destOrd="0" presId="urn:microsoft.com/office/officeart/2018/2/layout/IconVerticalSolidList"/>
    <dgm:cxn modelId="{EE7AD557-69DB-44A8-8531-A301DB8C0E3F}" type="presParOf" srcId="{E3060178-1396-4B03-B166-A0E4ADCD28DF}" destId="{D1BAFA78-AD4F-4DDD-98BB-98989BED0E3F}" srcOrd="1" destOrd="0" presId="urn:microsoft.com/office/officeart/2018/2/layout/IconVerticalSolidList"/>
    <dgm:cxn modelId="{C0ABDC94-728A-44ED-B66D-6EBEF79CCF98}" type="presParOf" srcId="{E3060178-1396-4B03-B166-A0E4ADCD28DF}" destId="{FA2FF039-2DE7-4E54-9444-55A7333DCA6C}" srcOrd="2" destOrd="0" presId="urn:microsoft.com/office/officeart/2018/2/layout/IconVerticalSolidList"/>
    <dgm:cxn modelId="{006EC8CC-BAEF-4541-B5DD-B2548EDD5673}" type="presParOf" srcId="{FA2FF039-2DE7-4E54-9444-55A7333DCA6C}" destId="{A91E073F-B7FB-434E-A2DF-8C90EBC6E6F9}" srcOrd="0" destOrd="0" presId="urn:microsoft.com/office/officeart/2018/2/layout/IconVerticalSolidList"/>
    <dgm:cxn modelId="{35FC4DD1-6719-4EF9-94B2-AEC9D1570A17}" type="presParOf" srcId="{FA2FF039-2DE7-4E54-9444-55A7333DCA6C}" destId="{140219DA-7766-484E-A19A-DBCCAF0C8E92}" srcOrd="1" destOrd="0" presId="urn:microsoft.com/office/officeart/2018/2/layout/IconVerticalSolidList"/>
    <dgm:cxn modelId="{C766E59F-A648-4DF3-8269-D8765D34F226}" type="presParOf" srcId="{FA2FF039-2DE7-4E54-9444-55A7333DCA6C}" destId="{F7A82048-CE94-40AF-BD7A-AC8EBDBF1C6A}" srcOrd="2" destOrd="0" presId="urn:microsoft.com/office/officeart/2018/2/layout/IconVerticalSolidList"/>
    <dgm:cxn modelId="{F3272594-A055-4656-8BA0-FA6708349578}" type="presParOf" srcId="{FA2FF039-2DE7-4E54-9444-55A7333DCA6C}" destId="{2BFD891E-C362-4ADE-B075-544FCD5A563E}" srcOrd="3" destOrd="0" presId="urn:microsoft.com/office/officeart/2018/2/layout/IconVerticalSolidList"/>
    <dgm:cxn modelId="{06CAE8EB-4640-4836-8671-D114EC015005}" type="presParOf" srcId="{E3060178-1396-4B03-B166-A0E4ADCD28DF}" destId="{E36D5DFE-D65B-40C0-BCB5-3188EB792BFD}" srcOrd="3" destOrd="0" presId="urn:microsoft.com/office/officeart/2018/2/layout/IconVerticalSolidList"/>
    <dgm:cxn modelId="{25EBB2A5-C597-4AC3-93B0-91C378193F7F}" type="presParOf" srcId="{E3060178-1396-4B03-B166-A0E4ADCD28DF}" destId="{58CC0F8F-AC70-4360-94EA-11A6E2C7E314}" srcOrd="4" destOrd="0" presId="urn:microsoft.com/office/officeart/2018/2/layout/IconVerticalSolidList"/>
    <dgm:cxn modelId="{E70BA95E-A44F-46A7-B675-51C0A783E7FA}" type="presParOf" srcId="{58CC0F8F-AC70-4360-94EA-11A6E2C7E314}" destId="{D72F48D4-372A-44F1-B27A-D7C1F26A375A}" srcOrd="0" destOrd="0" presId="urn:microsoft.com/office/officeart/2018/2/layout/IconVerticalSolidList"/>
    <dgm:cxn modelId="{DD761642-2993-4912-A901-9639B6CF92A3}" type="presParOf" srcId="{58CC0F8F-AC70-4360-94EA-11A6E2C7E314}" destId="{B69684F0-E83A-4836-BA70-FB8BF360370C}" srcOrd="1" destOrd="0" presId="urn:microsoft.com/office/officeart/2018/2/layout/IconVerticalSolidList"/>
    <dgm:cxn modelId="{6B581B8D-B3C3-422A-BBDA-78FEBF1AAC37}" type="presParOf" srcId="{58CC0F8F-AC70-4360-94EA-11A6E2C7E314}" destId="{9E808763-E3B4-4C5B-8791-A995375589D5}" srcOrd="2" destOrd="0" presId="urn:microsoft.com/office/officeart/2018/2/layout/IconVerticalSolidList"/>
    <dgm:cxn modelId="{8EB2A165-E0D7-4FF1-9259-004789302498}" type="presParOf" srcId="{58CC0F8F-AC70-4360-94EA-11A6E2C7E314}" destId="{ACEEC65B-B832-4FBA-B2C5-01CF877271B7}" srcOrd="3" destOrd="0" presId="urn:microsoft.com/office/officeart/2018/2/layout/IconVerticalSolidList"/>
    <dgm:cxn modelId="{386F1346-E079-455A-9567-D914B9BFEAEA}" type="presParOf" srcId="{E3060178-1396-4B03-B166-A0E4ADCD28DF}" destId="{17023356-2624-409F-8305-26A96BAE2CDF}" srcOrd="5" destOrd="0" presId="urn:microsoft.com/office/officeart/2018/2/layout/IconVerticalSolidList"/>
    <dgm:cxn modelId="{EA5D3098-AE82-4FB6-8B3E-559491F580F8}" type="presParOf" srcId="{E3060178-1396-4B03-B166-A0E4ADCD28DF}" destId="{CC8B6E02-A105-4FA1-835C-03C4B9636EE5}" srcOrd="6" destOrd="0" presId="urn:microsoft.com/office/officeart/2018/2/layout/IconVerticalSolidList"/>
    <dgm:cxn modelId="{45EAF216-54D6-4800-ADE0-38FA53D011D6}" type="presParOf" srcId="{CC8B6E02-A105-4FA1-835C-03C4B9636EE5}" destId="{FABED879-51BE-4F12-B17A-B221267DCD1F}" srcOrd="0" destOrd="0" presId="urn:microsoft.com/office/officeart/2018/2/layout/IconVerticalSolidList"/>
    <dgm:cxn modelId="{F53DCC6A-9B77-4EC6-B107-0C6EBA14ECCB}" type="presParOf" srcId="{CC8B6E02-A105-4FA1-835C-03C4B9636EE5}" destId="{3DE9097C-82F2-47E5-867C-8070CEE87685}" srcOrd="1" destOrd="0" presId="urn:microsoft.com/office/officeart/2018/2/layout/IconVerticalSolidList"/>
    <dgm:cxn modelId="{E44FD3AA-F9E2-4D43-A0C7-09CA02EEC484}" type="presParOf" srcId="{CC8B6E02-A105-4FA1-835C-03C4B9636EE5}" destId="{5EF4E387-8CAA-4782-BDDA-8A123BD5D13D}" srcOrd="2" destOrd="0" presId="urn:microsoft.com/office/officeart/2018/2/layout/IconVerticalSolidList"/>
    <dgm:cxn modelId="{66FF28BA-FA39-42BE-9CA4-432236885722}" type="presParOf" srcId="{CC8B6E02-A105-4FA1-835C-03C4B9636EE5}" destId="{5CAED182-DC4B-4F5C-A27E-6EF9A221AAA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23D9A15-DB57-4A87-82D6-2B8B7F09768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DAE1267-9A20-4857-A326-C2EAF41F30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Office design</a:t>
          </a:r>
          <a:endParaRPr lang="en-US"/>
        </a:p>
      </dgm:t>
    </dgm:pt>
    <dgm:pt modelId="{F354FEF2-7A64-4415-8BCC-1263FC23A7C4}" type="parTrans" cxnId="{53DB1DCF-72F5-4AA6-BAE7-9FF2BD325A5F}">
      <dgm:prSet/>
      <dgm:spPr/>
      <dgm:t>
        <a:bodyPr/>
        <a:lstStyle/>
        <a:p>
          <a:endParaRPr lang="en-US"/>
        </a:p>
      </dgm:t>
    </dgm:pt>
    <dgm:pt modelId="{7FE94665-1699-494D-A987-EB70DA3240A8}" type="sibTrans" cxnId="{53DB1DCF-72F5-4AA6-BAE7-9FF2BD325A5F}">
      <dgm:prSet/>
      <dgm:spPr/>
      <dgm:t>
        <a:bodyPr/>
        <a:lstStyle/>
        <a:p>
          <a:endParaRPr lang="en-US"/>
        </a:p>
      </dgm:t>
    </dgm:pt>
    <dgm:pt modelId="{7A3751ED-D115-4061-BA1E-9B886D5401F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Where people work</a:t>
          </a:r>
          <a:endParaRPr lang="en-US"/>
        </a:p>
      </dgm:t>
    </dgm:pt>
    <dgm:pt modelId="{02AF8C38-2FA3-41BE-8E64-31E2F100ED39}" type="parTrans" cxnId="{4A774618-C94E-4F1B-992A-AAE929DB0479}">
      <dgm:prSet/>
      <dgm:spPr/>
      <dgm:t>
        <a:bodyPr/>
        <a:lstStyle/>
        <a:p>
          <a:endParaRPr lang="en-US"/>
        </a:p>
      </dgm:t>
    </dgm:pt>
    <dgm:pt modelId="{E458EE25-374E-4160-980F-C4DF1508A817}" type="sibTrans" cxnId="{4A774618-C94E-4F1B-992A-AAE929DB0479}">
      <dgm:prSet/>
      <dgm:spPr/>
      <dgm:t>
        <a:bodyPr/>
        <a:lstStyle/>
        <a:p>
          <a:endParaRPr lang="en-US"/>
        </a:p>
      </dgm:t>
    </dgm:pt>
    <dgm:pt modelId="{99D7B2B2-ED5C-4096-8D13-D718041C21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Flexibility in how work gets done</a:t>
          </a:r>
          <a:endParaRPr lang="en-US"/>
        </a:p>
      </dgm:t>
    </dgm:pt>
    <dgm:pt modelId="{604565A6-B2A0-486D-8901-C4337506885A}" type="parTrans" cxnId="{E91CFCC9-B4E4-4FA9-A253-95F219920D63}">
      <dgm:prSet/>
      <dgm:spPr/>
      <dgm:t>
        <a:bodyPr/>
        <a:lstStyle/>
        <a:p>
          <a:endParaRPr lang="en-US"/>
        </a:p>
      </dgm:t>
    </dgm:pt>
    <dgm:pt modelId="{5A5B5C93-C964-4D9D-9B31-FC9686F33B27}" type="sibTrans" cxnId="{E91CFCC9-B4E4-4FA9-A253-95F219920D63}">
      <dgm:prSet/>
      <dgm:spPr/>
      <dgm:t>
        <a:bodyPr/>
        <a:lstStyle/>
        <a:p>
          <a:endParaRPr lang="en-US"/>
        </a:p>
      </dgm:t>
    </dgm:pt>
    <dgm:pt modelId="{E0164BE2-888C-4D9B-8224-D2928192E6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When work gets done</a:t>
          </a:r>
          <a:endParaRPr lang="en-US"/>
        </a:p>
      </dgm:t>
    </dgm:pt>
    <dgm:pt modelId="{408E5C28-8FD8-4A54-8F49-ADECC0956196}" type="parTrans" cxnId="{70988542-519E-48D8-AD01-937F886DA304}">
      <dgm:prSet/>
      <dgm:spPr/>
      <dgm:t>
        <a:bodyPr/>
        <a:lstStyle/>
        <a:p>
          <a:endParaRPr lang="en-US"/>
        </a:p>
      </dgm:t>
    </dgm:pt>
    <dgm:pt modelId="{473C3E16-A7DF-4967-B68A-D078E51C2DAF}" type="sibTrans" cxnId="{70988542-519E-48D8-AD01-937F886DA304}">
      <dgm:prSet/>
      <dgm:spPr/>
      <dgm:t>
        <a:bodyPr/>
        <a:lstStyle/>
        <a:p>
          <a:endParaRPr lang="en-US"/>
        </a:p>
      </dgm:t>
    </dgm:pt>
    <dgm:pt modelId="{ABDC1F25-51EA-4E33-BB1E-54A85FB51D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Considering communication preferences</a:t>
          </a:r>
          <a:endParaRPr lang="en-US"/>
        </a:p>
      </dgm:t>
    </dgm:pt>
    <dgm:pt modelId="{A0DFE034-8BE5-4177-9374-06CD41E82081}" type="parTrans" cxnId="{48052087-D7B7-48C6-A4C4-5EE31443585F}">
      <dgm:prSet/>
      <dgm:spPr/>
      <dgm:t>
        <a:bodyPr/>
        <a:lstStyle/>
        <a:p>
          <a:endParaRPr lang="en-US"/>
        </a:p>
      </dgm:t>
    </dgm:pt>
    <dgm:pt modelId="{77FF99C9-6184-4554-A9BE-369AD68F988B}" type="sibTrans" cxnId="{48052087-D7B7-48C6-A4C4-5EE31443585F}">
      <dgm:prSet/>
      <dgm:spPr/>
      <dgm:t>
        <a:bodyPr/>
        <a:lstStyle/>
        <a:p>
          <a:endParaRPr lang="en-US"/>
        </a:p>
      </dgm:t>
    </dgm:pt>
    <dgm:pt modelId="{33617EFA-8A02-41E5-A7C5-E8781DA7F1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instructions are given</a:t>
          </a:r>
          <a:endParaRPr lang="en-US"/>
        </a:p>
      </dgm:t>
    </dgm:pt>
    <dgm:pt modelId="{BEC3F7DF-7B8B-4770-A987-615C257390AC}" type="parTrans" cxnId="{80A6D50A-EDB3-44B5-885F-B546A066EFCF}">
      <dgm:prSet/>
      <dgm:spPr/>
      <dgm:t>
        <a:bodyPr/>
        <a:lstStyle/>
        <a:p>
          <a:endParaRPr lang="en-US"/>
        </a:p>
      </dgm:t>
    </dgm:pt>
    <dgm:pt modelId="{95F1DC8E-5763-432E-9444-FD5E736518F0}" type="sibTrans" cxnId="{80A6D50A-EDB3-44B5-885F-B546A066EFCF}">
      <dgm:prSet/>
      <dgm:spPr/>
      <dgm:t>
        <a:bodyPr/>
        <a:lstStyle/>
        <a:p>
          <a:endParaRPr lang="en-US"/>
        </a:p>
      </dgm:t>
    </dgm:pt>
    <dgm:pt modelId="{390CD793-9EB2-43D1-9679-C8B14B9926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meetings are held</a:t>
          </a:r>
          <a:endParaRPr lang="en-US"/>
        </a:p>
      </dgm:t>
    </dgm:pt>
    <dgm:pt modelId="{D056BB4C-621B-4088-9D82-F7F37D46FE44}" type="parTrans" cxnId="{9407DB8A-4305-497C-90D1-6F47271F8D1F}">
      <dgm:prSet/>
      <dgm:spPr/>
      <dgm:t>
        <a:bodyPr/>
        <a:lstStyle/>
        <a:p>
          <a:endParaRPr lang="en-US"/>
        </a:p>
      </dgm:t>
    </dgm:pt>
    <dgm:pt modelId="{76C6EADB-D496-410F-968F-DCFC22C7F01C}" type="sibTrans" cxnId="{9407DB8A-4305-497C-90D1-6F47271F8D1F}">
      <dgm:prSet/>
      <dgm:spPr/>
      <dgm:t>
        <a:bodyPr/>
        <a:lstStyle/>
        <a:p>
          <a:endParaRPr lang="en-US"/>
        </a:p>
      </dgm:t>
    </dgm:pt>
    <dgm:pt modelId="{3E5074FB-A65E-461E-AC5B-0141957371EB}" type="pres">
      <dgm:prSet presAssocID="{023D9A15-DB57-4A87-82D6-2B8B7F097686}" presName="root" presStyleCnt="0">
        <dgm:presLayoutVars>
          <dgm:dir/>
          <dgm:resizeHandles val="exact"/>
        </dgm:presLayoutVars>
      </dgm:prSet>
      <dgm:spPr/>
    </dgm:pt>
    <dgm:pt modelId="{78DDBA50-E9B6-49F4-9F07-A2B982826B2E}" type="pres">
      <dgm:prSet presAssocID="{2DAE1267-9A20-4857-A326-C2EAF41F30F6}" presName="compNode" presStyleCnt="0"/>
      <dgm:spPr/>
    </dgm:pt>
    <dgm:pt modelId="{6B90C4E2-115D-44A7-9E8F-D71E8F0EBE51}" type="pres">
      <dgm:prSet presAssocID="{2DAE1267-9A20-4857-A326-C2EAF41F30F6}" presName="bgRect" presStyleLbl="bgShp" presStyleIdx="0" presStyleCnt="7"/>
      <dgm:spPr/>
    </dgm:pt>
    <dgm:pt modelId="{4ADECFE2-6D70-4F39-AB97-ACCE6393E005}" type="pres">
      <dgm:prSet presAssocID="{2DAE1267-9A20-4857-A326-C2EAF41F30F6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FC223B10-D2EA-4EC9-AEE5-FF5D1A55FA71}" type="pres">
      <dgm:prSet presAssocID="{2DAE1267-9A20-4857-A326-C2EAF41F30F6}" presName="spaceRect" presStyleCnt="0"/>
      <dgm:spPr/>
    </dgm:pt>
    <dgm:pt modelId="{F70786E6-5EF2-439A-AF08-7928161EBC75}" type="pres">
      <dgm:prSet presAssocID="{2DAE1267-9A20-4857-A326-C2EAF41F30F6}" presName="parTx" presStyleLbl="revTx" presStyleIdx="0" presStyleCnt="7">
        <dgm:presLayoutVars>
          <dgm:chMax val="0"/>
          <dgm:chPref val="0"/>
        </dgm:presLayoutVars>
      </dgm:prSet>
      <dgm:spPr/>
    </dgm:pt>
    <dgm:pt modelId="{D5DE8133-B764-41C1-97AB-34FDEDC93C29}" type="pres">
      <dgm:prSet presAssocID="{7FE94665-1699-494D-A987-EB70DA3240A8}" presName="sibTrans" presStyleCnt="0"/>
      <dgm:spPr/>
    </dgm:pt>
    <dgm:pt modelId="{0F9B8376-24BA-43FE-89DC-F873B58BA05E}" type="pres">
      <dgm:prSet presAssocID="{7A3751ED-D115-4061-BA1E-9B886D5401FD}" presName="compNode" presStyleCnt="0"/>
      <dgm:spPr/>
    </dgm:pt>
    <dgm:pt modelId="{B8942E05-928D-4656-BF3E-08EC9A6D49B7}" type="pres">
      <dgm:prSet presAssocID="{7A3751ED-D115-4061-BA1E-9B886D5401FD}" presName="bgRect" presStyleLbl="bgShp" presStyleIdx="1" presStyleCnt="7"/>
      <dgm:spPr/>
    </dgm:pt>
    <dgm:pt modelId="{5B551B0E-503D-47A9-900A-E549F0D9D592}" type="pres">
      <dgm:prSet presAssocID="{7A3751ED-D115-4061-BA1E-9B886D5401F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70499FC-0B46-4ACC-A1EE-6769F7963641}" type="pres">
      <dgm:prSet presAssocID="{7A3751ED-D115-4061-BA1E-9B886D5401FD}" presName="spaceRect" presStyleCnt="0"/>
      <dgm:spPr/>
    </dgm:pt>
    <dgm:pt modelId="{E05CBAAE-FB0C-4F19-B6FD-C3F62B8980DC}" type="pres">
      <dgm:prSet presAssocID="{7A3751ED-D115-4061-BA1E-9B886D5401FD}" presName="parTx" presStyleLbl="revTx" presStyleIdx="1" presStyleCnt="7">
        <dgm:presLayoutVars>
          <dgm:chMax val="0"/>
          <dgm:chPref val="0"/>
        </dgm:presLayoutVars>
      </dgm:prSet>
      <dgm:spPr/>
    </dgm:pt>
    <dgm:pt modelId="{5BAA98E5-B419-4D43-B936-7BA1DE35A0F5}" type="pres">
      <dgm:prSet presAssocID="{E458EE25-374E-4160-980F-C4DF1508A817}" presName="sibTrans" presStyleCnt="0"/>
      <dgm:spPr/>
    </dgm:pt>
    <dgm:pt modelId="{1BAD47C9-DFC0-47B8-B9BE-87040BA8382C}" type="pres">
      <dgm:prSet presAssocID="{99D7B2B2-ED5C-4096-8D13-D718041C218B}" presName="compNode" presStyleCnt="0"/>
      <dgm:spPr/>
    </dgm:pt>
    <dgm:pt modelId="{CB85D209-887E-420E-A2DD-2D485965E18A}" type="pres">
      <dgm:prSet presAssocID="{99D7B2B2-ED5C-4096-8D13-D718041C218B}" presName="bgRect" presStyleLbl="bgShp" presStyleIdx="2" presStyleCnt="7"/>
      <dgm:spPr/>
    </dgm:pt>
    <dgm:pt modelId="{E71E0277-EC89-4A6A-A0E4-87E5A367D70F}" type="pres">
      <dgm:prSet presAssocID="{99D7B2B2-ED5C-4096-8D13-D718041C218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AFBAA2E5-DC0B-4DFD-B103-1A2085BCEBC7}" type="pres">
      <dgm:prSet presAssocID="{99D7B2B2-ED5C-4096-8D13-D718041C218B}" presName="spaceRect" presStyleCnt="0"/>
      <dgm:spPr/>
    </dgm:pt>
    <dgm:pt modelId="{000A067F-A686-49D5-8056-5A71037E036D}" type="pres">
      <dgm:prSet presAssocID="{99D7B2B2-ED5C-4096-8D13-D718041C218B}" presName="parTx" presStyleLbl="revTx" presStyleIdx="2" presStyleCnt="7">
        <dgm:presLayoutVars>
          <dgm:chMax val="0"/>
          <dgm:chPref val="0"/>
        </dgm:presLayoutVars>
      </dgm:prSet>
      <dgm:spPr/>
    </dgm:pt>
    <dgm:pt modelId="{421F1D1F-EC73-443D-8748-4C2A58072831}" type="pres">
      <dgm:prSet presAssocID="{5A5B5C93-C964-4D9D-9B31-FC9686F33B27}" presName="sibTrans" presStyleCnt="0"/>
      <dgm:spPr/>
    </dgm:pt>
    <dgm:pt modelId="{6CE0B5BC-D3BD-4BA2-A9E4-3A467E834F86}" type="pres">
      <dgm:prSet presAssocID="{E0164BE2-888C-4D9B-8224-D2928192E603}" presName="compNode" presStyleCnt="0"/>
      <dgm:spPr/>
    </dgm:pt>
    <dgm:pt modelId="{5AFD5B32-297F-42E9-B608-6C2D7A65F69B}" type="pres">
      <dgm:prSet presAssocID="{E0164BE2-888C-4D9B-8224-D2928192E603}" presName="bgRect" presStyleLbl="bgShp" presStyleIdx="3" presStyleCnt="7"/>
      <dgm:spPr/>
    </dgm:pt>
    <dgm:pt modelId="{39062A27-CBFA-45D0-B9A0-27C40496D498}" type="pres">
      <dgm:prSet presAssocID="{E0164BE2-888C-4D9B-8224-D2928192E603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DF6A979E-FCEA-4C08-95F1-D919C28447A6}" type="pres">
      <dgm:prSet presAssocID="{E0164BE2-888C-4D9B-8224-D2928192E603}" presName="spaceRect" presStyleCnt="0"/>
      <dgm:spPr/>
    </dgm:pt>
    <dgm:pt modelId="{E1AE898C-770D-4A90-A22A-67FC387B68B9}" type="pres">
      <dgm:prSet presAssocID="{E0164BE2-888C-4D9B-8224-D2928192E603}" presName="parTx" presStyleLbl="revTx" presStyleIdx="3" presStyleCnt="7">
        <dgm:presLayoutVars>
          <dgm:chMax val="0"/>
          <dgm:chPref val="0"/>
        </dgm:presLayoutVars>
      </dgm:prSet>
      <dgm:spPr/>
    </dgm:pt>
    <dgm:pt modelId="{E5F5569D-E631-4A2E-94CF-F38C96CAE496}" type="pres">
      <dgm:prSet presAssocID="{473C3E16-A7DF-4967-B68A-D078E51C2DAF}" presName="sibTrans" presStyleCnt="0"/>
      <dgm:spPr/>
    </dgm:pt>
    <dgm:pt modelId="{2BE49F52-321B-456E-BAF0-C38C49DE777D}" type="pres">
      <dgm:prSet presAssocID="{ABDC1F25-51EA-4E33-BB1E-54A85FB51D44}" presName="compNode" presStyleCnt="0"/>
      <dgm:spPr/>
    </dgm:pt>
    <dgm:pt modelId="{BFFB95D0-4CF1-4406-BF79-DFEC19EFABD5}" type="pres">
      <dgm:prSet presAssocID="{ABDC1F25-51EA-4E33-BB1E-54A85FB51D44}" presName="bgRect" presStyleLbl="bgShp" presStyleIdx="4" presStyleCnt="7"/>
      <dgm:spPr/>
    </dgm:pt>
    <dgm:pt modelId="{B8AF29D5-8FCC-4798-9456-AC25522DEDE4}" type="pres">
      <dgm:prSet presAssocID="{ABDC1F25-51EA-4E33-BB1E-54A85FB51D44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B9CAEDE-F70B-4805-B286-90267FC6BF55}" type="pres">
      <dgm:prSet presAssocID="{ABDC1F25-51EA-4E33-BB1E-54A85FB51D44}" presName="spaceRect" presStyleCnt="0"/>
      <dgm:spPr/>
    </dgm:pt>
    <dgm:pt modelId="{EE2C1E01-C97A-4973-BF08-4E79F9CBB236}" type="pres">
      <dgm:prSet presAssocID="{ABDC1F25-51EA-4E33-BB1E-54A85FB51D44}" presName="parTx" presStyleLbl="revTx" presStyleIdx="4" presStyleCnt="7">
        <dgm:presLayoutVars>
          <dgm:chMax val="0"/>
          <dgm:chPref val="0"/>
        </dgm:presLayoutVars>
      </dgm:prSet>
      <dgm:spPr/>
    </dgm:pt>
    <dgm:pt modelId="{BBBD0D1C-FC40-4862-B9B5-76DCEE4CD80C}" type="pres">
      <dgm:prSet presAssocID="{77FF99C9-6184-4554-A9BE-369AD68F988B}" presName="sibTrans" presStyleCnt="0"/>
      <dgm:spPr/>
    </dgm:pt>
    <dgm:pt modelId="{EFBC2C9D-ABDA-4629-92C4-C7EADB19328D}" type="pres">
      <dgm:prSet presAssocID="{33617EFA-8A02-41E5-A7C5-E8781DA7F173}" presName="compNode" presStyleCnt="0"/>
      <dgm:spPr/>
    </dgm:pt>
    <dgm:pt modelId="{CF27F1FE-6B85-4818-9B38-15421F40B48C}" type="pres">
      <dgm:prSet presAssocID="{33617EFA-8A02-41E5-A7C5-E8781DA7F173}" presName="bgRect" presStyleLbl="bgShp" presStyleIdx="5" presStyleCnt="7"/>
      <dgm:spPr/>
    </dgm:pt>
    <dgm:pt modelId="{A7AF0FB0-0966-4700-876B-C6BEE44E2546}" type="pres">
      <dgm:prSet presAssocID="{33617EFA-8A02-41E5-A7C5-E8781DA7F173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4A907B83-C89E-4F64-8EFE-6C0369E8ED1C}" type="pres">
      <dgm:prSet presAssocID="{33617EFA-8A02-41E5-A7C5-E8781DA7F173}" presName="spaceRect" presStyleCnt="0"/>
      <dgm:spPr/>
    </dgm:pt>
    <dgm:pt modelId="{5A80C730-B29F-43B8-937A-29E4E55E6E41}" type="pres">
      <dgm:prSet presAssocID="{33617EFA-8A02-41E5-A7C5-E8781DA7F173}" presName="parTx" presStyleLbl="revTx" presStyleIdx="5" presStyleCnt="7">
        <dgm:presLayoutVars>
          <dgm:chMax val="0"/>
          <dgm:chPref val="0"/>
        </dgm:presLayoutVars>
      </dgm:prSet>
      <dgm:spPr/>
    </dgm:pt>
    <dgm:pt modelId="{0CA907C3-3BED-47C9-B53D-CCFB8DDA93D8}" type="pres">
      <dgm:prSet presAssocID="{95F1DC8E-5763-432E-9444-FD5E736518F0}" presName="sibTrans" presStyleCnt="0"/>
      <dgm:spPr/>
    </dgm:pt>
    <dgm:pt modelId="{052710BF-8742-4784-A548-DFDFE991FE02}" type="pres">
      <dgm:prSet presAssocID="{390CD793-9EB2-43D1-9679-C8B14B99267A}" presName="compNode" presStyleCnt="0"/>
      <dgm:spPr/>
    </dgm:pt>
    <dgm:pt modelId="{23C3C763-3606-4A6F-9BB1-645A6C5DF413}" type="pres">
      <dgm:prSet presAssocID="{390CD793-9EB2-43D1-9679-C8B14B99267A}" presName="bgRect" presStyleLbl="bgShp" presStyleIdx="6" presStyleCnt="7"/>
      <dgm:spPr/>
    </dgm:pt>
    <dgm:pt modelId="{81230B54-9485-44C3-966C-ECB01AB2F9FC}" type="pres">
      <dgm:prSet presAssocID="{390CD793-9EB2-43D1-9679-C8B14B99267A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9DBD1194-0D7F-4175-9BBE-25CBB2DEB36F}" type="pres">
      <dgm:prSet presAssocID="{390CD793-9EB2-43D1-9679-C8B14B99267A}" presName="spaceRect" presStyleCnt="0"/>
      <dgm:spPr/>
    </dgm:pt>
    <dgm:pt modelId="{DB4A30B0-EBAF-4DB4-8CD7-F74E6F75F214}" type="pres">
      <dgm:prSet presAssocID="{390CD793-9EB2-43D1-9679-C8B14B99267A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80A6D50A-EDB3-44B5-885F-B546A066EFCF}" srcId="{023D9A15-DB57-4A87-82D6-2B8B7F097686}" destId="{33617EFA-8A02-41E5-A7C5-E8781DA7F173}" srcOrd="5" destOrd="0" parTransId="{BEC3F7DF-7B8B-4770-A987-615C257390AC}" sibTransId="{95F1DC8E-5763-432E-9444-FD5E736518F0}"/>
    <dgm:cxn modelId="{4A774618-C94E-4F1B-992A-AAE929DB0479}" srcId="{023D9A15-DB57-4A87-82D6-2B8B7F097686}" destId="{7A3751ED-D115-4061-BA1E-9B886D5401FD}" srcOrd="1" destOrd="0" parTransId="{02AF8C38-2FA3-41BE-8E64-31E2F100ED39}" sibTransId="{E458EE25-374E-4160-980F-C4DF1508A817}"/>
    <dgm:cxn modelId="{321ECA1E-4BEA-47D4-B55A-CB1D2AF01C76}" type="presOf" srcId="{99D7B2B2-ED5C-4096-8D13-D718041C218B}" destId="{000A067F-A686-49D5-8056-5A71037E036D}" srcOrd="0" destOrd="0" presId="urn:microsoft.com/office/officeart/2018/2/layout/IconVerticalSolidList"/>
    <dgm:cxn modelId="{E700CB33-E7EE-42A1-90C3-FD15392B2729}" type="presOf" srcId="{ABDC1F25-51EA-4E33-BB1E-54A85FB51D44}" destId="{EE2C1E01-C97A-4973-BF08-4E79F9CBB236}" srcOrd="0" destOrd="0" presId="urn:microsoft.com/office/officeart/2018/2/layout/IconVerticalSolidList"/>
    <dgm:cxn modelId="{70988542-519E-48D8-AD01-937F886DA304}" srcId="{023D9A15-DB57-4A87-82D6-2B8B7F097686}" destId="{E0164BE2-888C-4D9B-8224-D2928192E603}" srcOrd="3" destOrd="0" parTransId="{408E5C28-8FD8-4A54-8F49-ADECC0956196}" sibTransId="{473C3E16-A7DF-4967-B68A-D078E51C2DAF}"/>
    <dgm:cxn modelId="{48052087-D7B7-48C6-A4C4-5EE31443585F}" srcId="{023D9A15-DB57-4A87-82D6-2B8B7F097686}" destId="{ABDC1F25-51EA-4E33-BB1E-54A85FB51D44}" srcOrd="4" destOrd="0" parTransId="{A0DFE034-8BE5-4177-9374-06CD41E82081}" sibTransId="{77FF99C9-6184-4554-A9BE-369AD68F988B}"/>
    <dgm:cxn modelId="{9407DB8A-4305-497C-90D1-6F47271F8D1F}" srcId="{023D9A15-DB57-4A87-82D6-2B8B7F097686}" destId="{390CD793-9EB2-43D1-9679-C8B14B99267A}" srcOrd="6" destOrd="0" parTransId="{D056BB4C-621B-4088-9D82-F7F37D46FE44}" sibTransId="{76C6EADB-D496-410F-968F-DCFC22C7F01C}"/>
    <dgm:cxn modelId="{E1E9788F-C0B8-469A-9D6C-7B5C978B4573}" type="presOf" srcId="{7A3751ED-D115-4061-BA1E-9B886D5401FD}" destId="{E05CBAAE-FB0C-4F19-B6FD-C3F62B8980DC}" srcOrd="0" destOrd="0" presId="urn:microsoft.com/office/officeart/2018/2/layout/IconVerticalSolidList"/>
    <dgm:cxn modelId="{DA011D92-132C-43D0-9AB8-BA3F1D8BAC6A}" type="presOf" srcId="{023D9A15-DB57-4A87-82D6-2B8B7F097686}" destId="{3E5074FB-A65E-461E-AC5B-0141957371EB}" srcOrd="0" destOrd="0" presId="urn:microsoft.com/office/officeart/2018/2/layout/IconVerticalSolidList"/>
    <dgm:cxn modelId="{744C3E9F-9D60-42BF-9247-AFD16574FFFA}" type="presOf" srcId="{390CD793-9EB2-43D1-9679-C8B14B99267A}" destId="{DB4A30B0-EBAF-4DB4-8CD7-F74E6F75F214}" srcOrd="0" destOrd="0" presId="urn:microsoft.com/office/officeart/2018/2/layout/IconVerticalSolidList"/>
    <dgm:cxn modelId="{196823BC-27E7-4945-855D-A98EA659CA3B}" type="presOf" srcId="{E0164BE2-888C-4D9B-8224-D2928192E603}" destId="{E1AE898C-770D-4A90-A22A-67FC387B68B9}" srcOrd="0" destOrd="0" presId="urn:microsoft.com/office/officeart/2018/2/layout/IconVerticalSolidList"/>
    <dgm:cxn modelId="{E91CFCC9-B4E4-4FA9-A253-95F219920D63}" srcId="{023D9A15-DB57-4A87-82D6-2B8B7F097686}" destId="{99D7B2B2-ED5C-4096-8D13-D718041C218B}" srcOrd="2" destOrd="0" parTransId="{604565A6-B2A0-486D-8901-C4337506885A}" sibTransId="{5A5B5C93-C964-4D9D-9B31-FC9686F33B27}"/>
    <dgm:cxn modelId="{53DB1DCF-72F5-4AA6-BAE7-9FF2BD325A5F}" srcId="{023D9A15-DB57-4A87-82D6-2B8B7F097686}" destId="{2DAE1267-9A20-4857-A326-C2EAF41F30F6}" srcOrd="0" destOrd="0" parTransId="{F354FEF2-7A64-4415-8BCC-1263FC23A7C4}" sibTransId="{7FE94665-1699-494D-A987-EB70DA3240A8}"/>
    <dgm:cxn modelId="{46B0A9DF-FB20-4ABD-B97D-D37EF04EFD37}" type="presOf" srcId="{33617EFA-8A02-41E5-A7C5-E8781DA7F173}" destId="{5A80C730-B29F-43B8-937A-29E4E55E6E41}" srcOrd="0" destOrd="0" presId="urn:microsoft.com/office/officeart/2018/2/layout/IconVerticalSolidList"/>
    <dgm:cxn modelId="{F157B6F6-0AC7-4846-A1D3-5E31409D5A6E}" type="presOf" srcId="{2DAE1267-9A20-4857-A326-C2EAF41F30F6}" destId="{F70786E6-5EF2-439A-AF08-7928161EBC75}" srcOrd="0" destOrd="0" presId="urn:microsoft.com/office/officeart/2018/2/layout/IconVerticalSolidList"/>
    <dgm:cxn modelId="{E784B5ED-FCF5-400F-9DDC-36DDC62B4248}" type="presParOf" srcId="{3E5074FB-A65E-461E-AC5B-0141957371EB}" destId="{78DDBA50-E9B6-49F4-9F07-A2B982826B2E}" srcOrd="0" destOrd="0" presId="urn:microsoft.com/office/officeart/2018/2/layout/IconVerticalSolidList"/>
    <dgm:cxn modelId="{DF47C28B-96C6-46D2-9B15-F61099E851DD}" type="presParOf" srcId="{78DDBA50-E9B6-49F4-9F07-A2B982826B2E}" destId="{6B90C4E2-115D-44A7-9E8F-D71E8F0EBE51}" srcOrd="0" destOrd="0" presId="urn:microsoft.com/office/officeart/2018/2/layout/IconVerticalSolidList"/>
    <dgm:cxn modelId="{1A2B2B9E-650A-45FC-AF1A-C6330AAF37DE}" type="presParOf" srcId="{78DDBA50-E9B6-49F4-9F07-A2B982826B2E}" destId="{4ADECFE2-6D70-4F39-AB97-ACCE6393E005}" srcOrd="1" destOrd="0" presId="urn:microsoft.com/office/officeart/2018/2/layout/IconVerticalSolidList"/>
    <dgm:cxn modelId="{C002063E-1EF5-49BC-98CB-BC2AC541FAC1}" type="presParOf" srcId="{78DDBA50-E9B6-49F4-9F07-A2B982826B2E}" destId="{FC223B10-D2EA-4EC9-AEE5-FF5D1A55FA71}" srcOrd="2" destOrd="0" presId="urn:microsoft.com/office/officeart/2018/2/layout/IconVerticalSolidList"/>
    <dgm:cxn modelId="{48DC255F-8EC3-4A6B-8671-40F5CB678AAE}" type="presParOf" srcId="{78DDBA50-E9B6-49F4-9F07-A2B982826B2E}" destId="{F70786E6-5EF2-439A-AF08-7928161EBC75}" srcOrd="3" destOrd="0" presId="urn:microsoft.com/office/officeart/2018/2/layout/IconVerticalSolidList"/>
    <dgm:cxn modelId="{85AE385F-F150-4664-B0E6-650B5C1F03FB}" type="presParOf" srcId="{3E5074FB-A65E-461E-AC5B-0141957371EB}" destId="{D5DE8133-B764-41C1-97AB-34FDEDC93C29}" srcOrd="1" destOrd="0" presId="urn:microsoft.com/office/officeart/2018/2/layout/IconVerticalSolidList"/>
    <dgm:cxn modelId="{E7330209-1C51-4ADD-99A7-E0606B1D612C}" type="presParOf" srcId="{3E5074FB-A65E-461E-AC5B-0141957371EB}" destId="{0F9B8376-24BA-43FE-89DC-F873B58BA05E}" srcOrd="2" destOrd="0" presId="urn:microsoft.com/office/officeart/2018/2/layout/IconVerticalSolidList"/>
    <dgm:cxn modelId="{22DEEC5B-0CF2-468A-94F7-44181F369C91}" type="presParOf" srcId="{0F9B8376-24BA-43FE-89DC-F873B58BA05E}" destId="{B8942E05-928D-4656-BF3E-08EC9A6D49B7}" srcOrd="0" destOrd="0" presId="urn:microsoft.com/office/officeart/2018/2/layout/IconVerticalSolidList"/>
    <dgm:cxn modelId="{52F8CEF4-E763-4F76-921C-FF3F0BB4BD24}" type="presParOf" srcId="{0F9B8376-24BA-43FE-89DC-F873B58BA05E}" destId="{5B551B0E-503D-47A9-900A-E549F0D9D592}" srcOrd="1" destOrd="0" presId="urn:microsoft.com/office/officeart/2018/2/layout/IconVerticalSolidList"/>
    <dgm:cxn modelId="{BD604386-C278-4CC9-82C7-F7AA31D5FFE3}" type="presParOf" srcId="{0F9B8376-24BA-43FE-89DC-F873B58BA05E}" destId="{670499FC-0B46-4ACC-A1EE-6769F7963641}" srcOrd="2" destOrd="0" presId="urn:microsoft.com/office/officeart/2018/2/layout/IconVerticalSolidList"/>
    <dgm:cxn modelId="{C02AA702-4A18-4481-8E3F-7E99042853E8}" type="presParOf" srcId="{0F9B8376-24BA-43FE-89DC-F873B58BA05E}" destId="{E05CBAAE-FB0C-4F19-B6FD-C3F62B8980DC}" srcOrd="3" destOrd="0" presId="urn:microsoft.com/office/officeart/2018/2/layout/IconVerticalSolidList"/>
    <dgm:cxn modelId="{ABBE9474-5394-4FDF-851B-245D830A9996}" type="presParOf" srcId="{3E5074FB-A65E-461E-AC5B-0141957371EB}" destId="{5BAA98E5-B419-4D43-B936-7BA1DE35A0F5}" srcOrd="3" destOrd="0" presId="urn:microsoft.com/office/officeart/2018/2/layout/IconVerticalSolidList"/>
    <dgm:cxn modelId="{74D0A36B-4010-45E6-A701-19A3D4EF01D4}" type="presParOf" srcId="{3E5074FB-A65E-461E-AC5B-0141957371EB}" destId="{1BAD47C9-DFC0-47B8-B9BE-87040BA8382C}" srcOrd="4" destOrd="0" presId="urn:microsoft.com/office/officeart/2018/2/layout/IconVerticalSolidList"/>
    <dgm:cxn modelId="{8E7CA13E-E8D5-43CD-B272-BA4E5724F2A7}" type="presParOf" srcId="{1BAD47C9-DFC0-47B8-B9BE-87040BA8382C}" destId="{CB85D209-887E-420E-A2DD-2D485965E18A}" srcOrd="0" destOrd="0" presId="urn:microsoft.com/office/officeart/2018/2/layout/IconVerticalSolidList"/>
    <dgm:cxn modelId="{6C6AE561-89ED-49DF-BDAB-77CD196370B0}" type="presParOf" srcId="{1BAD47C9-DFC0-47B8-B9BE-87040BA8382C}" destId="{E71E0277-EC89-4A6A-A0E4-87E5A367D70F}" srcOrd="1" destOrd="0" presId="urn:microsoft.com/office/officeart/2018/2/layout/IconVerticalSolidList"/>
    <dgm:cxn modelId="{DCCA71B8-99C0-4EE0-841D-1C2014E93DD6}" type="presParOf" srcId="{1BAD47C9-DFC0-47B8-B9BE-87040BA8382C}" destId="{AFBAA2E5-DC0B-4DFD-B103-1A2085BCEBC7}" srcOrd="2" destOrd="0" presId="urn:microsoft.com/office/officeart/2018/2/layout/IconVerticalSolidList"/>
    <dgm:cxn modelId="{5EE0535C-4BCF-4562-A808-B4C8A61BC3A4}" type="presParOf" srcId="{1BAD47C9-DFC0-47B8-B9BE-87040BA8382C}" destId="{000A067F-A686-49D5-8056-5A71037E036D}" srcOrd="3" destOrd="0" presId="urn:microsoft.com/office/officeart/2018/2/layout/IconVerticalSolidList"/>
    <dgm:cxn modelId="{1B4D7C83-C125-43A7-B761-5CAF005495CC}" type="presParOf" srcId="{3E5074FB-A65E-461E-AC5B-0141957371EB}" destId="{421F1D1F-EC73-443D-8748-4C2A58072831}" srcOrd="5" destOrd="0" presId="urn:microsoft.com/office/officeart/2018/2/layout/IconVerticalSolidList"/>
    <dgm:cxn modelId="{3AD4B682-C015-4924-86C8-C3A40374FDD5}" type="presParOf" srcId="{3E5074FB-A65E-461E-AC5B-0141957371EB}" destId="{6CE0B5BC-D3BD-4BA2-A9E4-3A467E834F86}" srcOrd="6" destOrd="0" presId="urn:microsoft.com/office/officeart/2018/2/layout/IconVerticalSolidList"/>
    <dgm:cxn modelId="{2B615A9B-F4E3-40B4-970B-E7AEB052DE98}" type="presParOf" srcId="{6CE0B5BC-D3BD-4BA2-A9E4-3A467E834F86}" destId="{5AFD5B32-297F-42E9-B608-6C2D7A65F69B}" srcOrd="0" destOrd="0" presId="urn:microsoft.com/office/officeart/2018/2/layout/IconVerticalSolidList"/>
    <dgm:cxn modelId="{EC74EEA6-7141-4B7C-9731-8AB9CE831818}" type="presParOf" srcId="{6CE0B5BC-D3BD-4BA2-A9E4-3A467E834F86}" destId="{39062A27-CBFA-45D0-B9A0-27C40496D498}" srcOrd="1" destOrd="0" presId="urn:microsoft.com/office/officeart/2018/2/layout/IconVerticalSolidList"/>
    <dgm:cxn modelId="{A2F7A63F-D1E9-439F-A0BB-0E5A6275B81E}" type="presParOf" srcId="{6CE0B5BC-D3BD-4BA2-A9E4-3A467E834F86}" destId="{DF6A979E-FCEA-4C08-95F1-D919C28447A6}" srcOrd="2" destOrd="0" presId="urn:microsoft.com/office/officeart/2018/2/layout/IconVerticalSolidList"/>
    <dgm:cxn modelId="{C80B1DF0-57E9-44FE-BE22-50F682983BBB}" type="presParOf" srcId="{6CE0B5BC-D3BD-4BA2-A9E4-3A467E834F86}" destId="{E1AE898C-770D-4A90-A22A-67FC387B68B9}" srcOrd="3" destOrd="0" presId="urn:microsoft.com/office/officeart/2018/2/layout/IconVerticalSolidList"/>
    <dgm:cxn modelId="{C925A622-74D5-4F94-974D-5C350D224985}" type="presParOf" srcId="{3E5074FB-A65E-461E-AC5B-0141957371EB}" destId="{E5F5569D-E631-4A2E-94CF-F38C96CAE496}" srcOrd="7" destOrd="0" presId="urn:microsoft.com/office/officeart/2018/2/layout/IconVerticalSolidList"/>
    <dgm:cxn modelId="{953B40FC-2133-4E52-B826-74725AD708EA}" type="presParOf" srcId="{3E5074FB-A65E-461E-AC5B-0141957371EB}" destId="{2BE49F52-321B-456E-BAF0-C38C49DE777D}" srcOrd="8" destOrd="0" presId="urn:microsoft.com/office/officeart/2018/2/layout/IconVerticalSolidList"/>
    <dgm:cxn modelId="{55DABBC4-413D-4C3F-A55D-15A3AE08DBAE}" type="presParOf" srcId="{2BE49F52-321B-456E-BAF0-C38C49DE777D}" destId="{BFFB95D0-4CF1-4406-BF79-DFEC19EFABD5}" srcOrd="0" destOrd="0" presId="urn:microsoft.com/office/officeart/2018/2/layout/IconVerticalSolidList"/>
    <dgm:cxn modelId="{EF0D66BF-256F-4577-AD8E-1A42A1A09EF3}" type="presParOf" srcId="{2BE49F52-321B-456E-BAF0-C38C49DE777D}" destId="{B8AF29D5-8FCC-4798-9456-AC25522DEDE4}" srcOrd="1" destOrd="0" presId="urn:microsoft.com/office/officeart/2018/2/layout/IconVerticalSolidList"/>
    <dgm:cxn modelId="{383C13C4-90DA-422C-816A-0862AF23D28A}" type="presParOf" srcId="{2BE49F52-321B-456E-BAF0-C38C49DE777D}" destId="{DB9CAEDE-F70B-4805-B286-90267FC6BF55}" srcOrd="2" destOrd="0" presId="urn:microsoft.com/office/officeart/2018/2/layout/IconVerticalSolidList"/>
    <dgm:cxn modelId="{FE8EE0C8-6344-4A49-95CE-A07484034421}" type="presParOf" srcId="{2BE49F52-321B-456E-BAF0-C38C49DE777D}" destId="{EE2C1E01-C97A-4973-BF08-4E79F9CBB236}" srcOrd="3" destOrd="0" presId="urn:microsoft.com/office/officeart/2018/2/layout/IconVerticalSolidList"/>
    <dgm:cxn modelId="{3B5FD921-631C-4082-9CC4-BEC6DF6BB128}" type="presParOf" srcId="{3E5074FB-A65E-461E-AC5B-0141957371EB}" destId="{BBBD0D1C-FC40-4862-B9B5-76DCEE4CD80C}" srcOrd="9" destOrd="0" presId="urn:microsoft.com/office/officeart/2018/2/layout/IconVerticalSolidList"/>
    <dgm:cxn modelId="{F7B16D3A-BA48-419C-84C0-61FB4710D694}" type="presParOf" srcId="{3E5074FB-A65E-461E-AC5B-0141957371EB}" destId="{EFBC2C9D-ABDA-4629-92C4-C7EADB19328D}" srcOrd="10" destOrd="0" presId="urn:microsoft.com/office/officeart/2018/2/layout/IconVerticalSolidList"/>
    <dgm:cxn modelId="{EB7AD89E-18EC-4559-BA76-7DB06ABF300B}" type="presParOf" srcId="{EFBC2C9D-ABDA-4629-92C4-C7EADB19328D}" destId="{CF27F1FE-6B85-4818-9B38-15421F40B48C}" srcOrd="0" destOrd="0" presId="urn:microsoft.com/office/officeart/2018/2/layout/IconVerticalSolidList"/>
    <dgm:cxn modelId="{96DC80D7-3F3B-49A6-8A13-1F6CFD246A45}" type="presParOf" srcId="{EFBC2C9D-ABDA-4629-92C4-C7EADB19328D}" destId="{A7AF0FB0-0966-4700-876B-C6BEE44E2546}" srcOrd="1" destOrd="0" presId="urn:microsoft.com/office/officeart/2018/2/layout/IconVerticalSolidList"/>
    <dgm:cxn modelId="{4A874B39-24AB-49A3-ABA3-48F7BBDF4FEF}" type="presParOf" srcId="{EFBC2C9D-ABDA-4629-92C4-C7EADB19328D}" destId="{4A907B83-C89E-4F64-8EFE-6C0369E8ED1C}" srcOrd="2" destOrd="0" presId="urn:microsoft.com/office/officeart/2018/2/layout/IconVerticalSolidList"/>
    <dgm:cxn modelId="{0C829E2C-1B57-4ED2-938D-EC815CFCE987}" type="presParOf" srcId="{EFBC2C9D-ABDA-4629-92C4-C7EADB19328D}" destId="{5A80C730-B29F-43B8-937A-29E4E55E6E41}" srcOrd="3" destOrd="0" presId="urn:microsoft.com/office/officeart/2018/2/layout/IconVerticalSolidList"/>
    <dgm:cxn modelId="{1A169504-B8CC-4212-983D-973801545974}" type="presParOf" srcId="{3E5074FB-A65E-461E-AC5B-0141957371EB}" destId="{0CA907C3-3BED-47C9-B53D-CCFB8DDA93D8}" srcOrd="11" destOrd="0" presId="urn:microsoft.com/office/officeart/2018/2/layout/IconVerticalSolidList"/>
    <dgm:cxn modelId="{F4691908-7D16-4EBC-BC38-D4D37661669D}" type="presParOf" srcId="{3E5074FB-A65E-461E-AC5B-0141957371EB}" destId="{052710BF-8742-4784-A548-DFDFE991FE02}" srcOrd="12" destOrd="0" presId="urn:microsoft.com/office/officeart/2018/2/layout/IconVerticalSolidList"/>
    <dgm:cxn modelId="{3499EDC8-7518-48AC-A0DB-832B106DCCC5}" type="presParOf" srcId="{052710BF-8742-4784-A548-DFDFE991FE02}" destId="{23C3C763-3606-4A6F-9BB1-645A6C5DF413}" srcOrd="0" destOrd="0" presId="urn:microsoft.com/office/officeart/2018/2/layout/IconVerticalSolidList"/>
    <dgm:cxn modelId="{AE00CCB1-38C7-4BD9-B68E-B4202C184953}" type="presParOf" srcId="{052710BF-8742-4784-A548-DFDFE991FE02}" destId="{81230B54-9485-44C3-966C-ECB01AB2F9FC}" srcOrd="1" destOrd="0" presId="urn:microsoft.com/office/officeart/2018/2/layout/IconVerticalSolidList"/>
    <dgm:cxn modelId="{66388FE8-734E-405D-BDAC-4463D977BFA3}" type="presParOf" srcId="{052710BF-8742-4784-A548-DFDFE991FE02}" destId="{9DBD1194-0D7F-4175-9BBE-25CBB2DEB36F}" srcOrd="2" destOrd="0" presId="urn:microsoft.com/office/officeart/2018/2/layout/IconVerticalSolidList"/>
    <dgm:cxn modelId="{727B91BF-858D-45F9-A078-9CDC8788F879}" type="presParOf" srcId="{052710BF-8742-4784-A548-DFDFE991FE02}" destId="{DB4A30B0-EBAF-4DB4-8CD7-F74E6F75F21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B8389EB-6A5D-47EC-A04B-8ABF9E0B18F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6624910-1F42-432A-B6CA-13087741F7AF}">
      <dgm:prSet/>
      <dgm:spPr/>
      <dgm:t>
        <a:bodyPr/>
        <a:lstStyle/>
        <a:p>
          <a:r>
            <a:rPr lang="en-GB"/>
            <a:t>More potential for "diversity of thought" leading to creativity and innovation</a:t>
          </a:r>
          <a:endParaRPr lang="en-US"/>
        </a:p>
      </dgm:t>
    </dgm:pt>
    <dgm:pt modelId="{9992194F-3FEA-4598-B388-AF2ED98CBD2E}" type="parTrans" cxnId="{DC31A4DD-7376-4944-B9B9-1824368E7394}">
      <dgm:prSet/>
      <dgm:spPr/>
      <dgm:t>
        <a:bodyPr/>
        <a:lstStyle/>
        <a:p>
          <a:endParaRPr lang="en-US"/>
        </a:p>
      </dgm:t>
    </dgm:pt>
    <dgm:pt modelId="{3A0D530A-1F5E-44F4-BE22-FCD30C2BB274}" type="sibTrans" cxnId="{DC31A4DD-7376-4944-B9B9-1824368E7394}">
      <dgm:prSet/>
      <dgm:spPr/>
      <dgm:t>
        <a:bodyPr/>
        <a:lstStyle/>
        <a:p>
          <a:endParaRPr lang="en-US"/>
        </a:p>
      </dgm:t>
    </dgm:pt>
    <dgm:pt modelId="{2AB4BA8C-619F-4BCA-AA01-17670FF6F31F}">
      <dgm:prSet/>
      <dgm:spPr/>
      <dgm:t>
        <a:bodyPr/>
        <a:lstStyle/>
        <a:p>
          <a:r>
            <a:rPr lang="en-GB"/>
            <a:t>Managers must be sensitive to communicating change, clarity of communication</a:t>
          </a:r>
          <a:endParaRPr lang="en-US"/>
        </a:p>
      </dgm:t>
    </dgm:pt>
    <dgm:pt modelId="{073FFB92-D59B-4143-A50A-D1330B6FDB65}" type="parTrans" cxnId="{51D58784-8A98-462B-8848-69C41DC132D8}">
      <dgm:prSet/>
      <dgm:spPr/>
      <dgm:t>
        <a:bodyPr/>
        <a:lstStyle/>
        <a:p>
          <a:endParaRPr lang="en-US"/>
        </a:p>
      </dgm:t>
    </dgm:pt>
    <dgm:pt modelId="{E82F006C-96FF-44A4-AAA0-1F6100A92EE0}" type="sibTrans" cxnId="{51D58784-8A98-462B-8848-69C41DC132D8}">
      <dgm:prSet/>
      <dgm:spPr/>
      <dgm:t>
        <a:bodyPr/>
        <a:lstStyle/>
        <a:p>
          <a:endParaRPr lang="en-US"/>
        </a:p>
      </dgm:t>
    </dgm:pt>
    <dgm:pt modelId="{33FFD890-8BF0-449A-9051-881A7135E571}">
      <dgm:prSet/>
      <dgm:spPr/>
      <dgm:t>
        <a:bodyPr/>
        <a:lstStyle/>
        <a:p>
          <a:r>
            <a:rPr lang="en-GB"/>
            <a:t>Managers must be highly person-centred</a:t>
          </a:r>
          <a:endParaRPr lang="en-US"/>
        </a:p>
      </dgm:t>
    </dgm:pt>
    <dgm:pt modelId="{7A41E1A7-F9E1-4ABE-A78B-E0B26C5D7D5A}" type="parTrans" cxnId="{16D4E3CC-F530-41C5-9655-409269426278}">
      <dgm:prSet/>
      <dgm:spPr/>
      <dgm:t>
        <a:bodyPr/>
        <a:lstStyle/>
        <a:p>
          <a:endParaRPr lang="en-US"/>
        </a:p>
      </dgm:t>
    </dgm:pt>
    <dgm:pt modelId="{D0DC0293-EE94-424B-9AEA-54C836A6DA9D}" type="sibTrans" cxnId="{16D4E3CC-F530-41C5-9655-409269426278}">
      <dgm:prSet/>
      <dgm:spPr/>
      <dgm:t>
        <a:bodyPr/>
        <a:lstStyle/>
        <a:p>
          <a:endParaRPr lang="en-US"/>
        </a:p>
      </dgm:t>
    </dgm:pt>
    <dgm:pt modelId="{3ED0E26A-3408-4C09-94AA-6E9AC430E41C}" type="pres">
      <dgm:prSet presAssocID="{9B8389EB-6A5D-47EC-A04B-8ABF9E0B18F0}" presName="root" presStyleCnt="0">
        <dgm:presLayoutVars>
          <dgm:dir/>
          <dgm:resizeHandles val="exact"/>
        </dgm:presLayoutVars>
      </dgm:prSet>
      <dgm:spPr/>
    </dgm:pt>
    <dgm:pt modelId="{B405BE0C-C1E4-409C-A8A6-53BF6AF41FE5}" type="pres">
      <dgm:prSet presAssocID="{46624910-1F42-432A-B6CA-13087741F7AF}" presName="compNode" presStyleCnt="0"/>
      <dgm:spPr/>
    </dgm:pt>
    <dgm:pt modelId="{F5DAEDD2-DD76-4895-AECF-6BF98D177709}" type="pres">
      <dgm:prSet presAssocID="{46624910-1F42-432A-B6CA-13087741F7AF}" presName="bgRect" presStyleLbl="bgShp" presStyleIdx="0" presStyleCnt="3"/>
      <dgm:spPr/>
    </dgm:pt>
    <dgm:pt modelId="{8EFC4FE3-4EA7-4C78-AFD5-16AACD95FF9F}" type="pres">
      <dgm:prSet presAssocID="{46624910-1F42-432A-B6CA-13087741F7A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0F2DB9F5-9590-4DD7-8730-362FFE3FB9AD}" type="pres">
      <dgm:prSet presAssocID="{46624910-1F42-432A-B6CA-13087741F7AF}" presName="spaceRect" presStyleCnt="0"/>
      <dgm:spPr/>
    </dgm:pt>
    <dgm:pt modelId="{EBA63B23-FF49-46B7-B854-5F7607375C7D}" type="pres">
      <dgm:prSet presAssocID="{46624910-1F42-432A-B6CA-13087741F7AF}" presName="parTx" presStyleLbl="revTx" presStyleIdx="0" presStyleCnt="3">
        <dgm:presLayoutVars>
          <dgm:chMax val="0"/>
          <dgm:chPref val="0"/>
        </dgm:presLayoutVars>
      </dgm:prSet>
      <dgm:spPr/>
    </dgm:pt>
    <dgm:pt modelId="{5E23E393-2B8A-443B-AF60-A269A6D84BA6}" type="pres">
      <dgm:prSet presAssocID="{3A0D530A-1F5E-44F4-BE22-FCD30C2BB274}" presName="sibTrans" presStyleCnt="0"/>
      <dgm:spPr/>
    </dgm:pt>
    <dgm:pt modelId="{DDD2FF85-F8CF-4490-8D78-70DC59DF6BDB}" type="pres">
      <dgm:prSet presAssocID="{2AB4BA8C-619F-4BCA-AA01-17670FF6F31F}" presName="compNode" presStyleCnt="0"/>
      <dgm:spPr/>
    </dgm:pt>
    <dgm:pt modelId="{76D7A90D-2922-4BF2-9916-CA4E5198AA0E}" type="pres">
      <dgm:prSet presAssocID="{2AB4BA8C-619F-4BCA-AA01-17670FF6F31F}" presName="bgRect" presStyleLbl="bgShp" presStyleIdx="1" presStyleCnt="3"/>
      <dgm:spPr/>
    </dgm:pt>
    <dgm:pt modelId="{E7B31F1C-3BCB-48E2-92A2-E0699C3CFEDA}" type="pres">
      <dgm:prSet presAssocID="{2AB4BA8C-619F-4BCA-AA01-17670FF6F31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A97D796-EE8C-4564-8FAB-8DD053137C03}" type="pres">
      <dgm:prSet presAssocID="{2AB4BA8C-619F-4BCA-AA01-17670FF6F31F}" presName="spaceRect" presStyleCnt="0"/>
      <dgm:spPr/>
    </dgm:pt>
    <dgm:pt modelId="{12EA43E1-2354-4111-873F-74FC876A851B}" type="pres">
      <dgm:prSet presAssocID="{2AB4BA8C-619F-4BCA-AA01-17670FF6F31F}" presName="parTx" presStyleLbl="revTx" presStyleIdx="1" presStyleCnt="3">
        <dgm:presLayoutVars>
          <dgm:chMax val="0"/>
          <dgm:chPref val="0"/>
        </dgm:presLayoutVars>
      </dgm:prSet>
      <dgm:spPr/>
    </dgm:pt>
    <dgm:pt modelId="{C4B0982C-2648-40BE-A17B-A02444561A1A}" type="pres">
      <dgm:prSet presAssocID="{E82F006C-96FF-44A4-AAA0-1F6100A92EE0}" presName="sibTrans" presStyleCnt="0"/>
      <dgm:spPr/>
    </dgm:pt>
    <dgm:pt modelId="{CE9B8739-5BDD-48D0-BD30-3BC72C3FE1B9}" type="pres">
      <dgm:prSet presAssocID="{33FFD890-8BF0-449A-9051-881A7135E571}" presName="compNode" presStyleCnt="0"/>
      <dgm:spPr/>
    </dgm:pt>
    <dgm:pt modelId="{D30AF32B-9F44-42DC-B9D5-FF03507911B8}" type="pres">
      <dgm:prSet presAssocID="{33FFD890-8BF0-449A-9051-881A7135E571}" presName="bgRect" presStyleLbl="bgShp" presStyleIdx="2" presStyleCnt="3"/>
      <dgm:spPr/>
    </dgm:pt>
    <dgm:pt modelId="{7D41F95E-CFC9-43A4-B499-43258DBB807B}" type="pres">
      <dgm:prSet presAssocID="{33FFD890-8BF0-449A-9051-881A7135E57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DEB7FAE4-822E-4D37-86FA-DB115CE346D3}" type="pres">
      <dgm:prSet presAssocID="{33FFD890-8BF0-449A-9051-881A7135E571}" presName="spaceRect" presStyleCnt="0"/>
      <dgm:spPr/>
    </dgm:pt>
    <dgm:pt modelId="{BE5EAC4B-07F0-434D-8A9F-61B6E74F6B4C}" type="pres">
      <dgm:prSet presAssocID="{33FFD890-8BF0-449A-9051-881A7135E57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825444A-F2E9-46F5-9278-2555675D4878}" type="presOf" srcId="{9B8389EB-6A5D-47EC-A04B-8ABF9E0B18F0}" destId="{3ED0E26A-3408-4C09-94AA-6E9AC430E41C}" srcOrd="0" destOrd="0" presId="urn:microsoft.com/office/officeart/2018/2/layout/IconVerticalSolidList"/>
    <dgm:cxn modelId="{F2AB8F4B-9424-4557-AA9B-7DE30ECB9F38}" type="presOf" srcId="{33FFD890-8BF0-449A-9051-881A7135E571}" destId="{BE5EAC4B-07F0-434D-8A9F-61B6E74F6B4C}" srcOrd="0" destOrd="0" presId="urn:microsoft.com/office/officeart/2018/2/layout/IconVerticalSolidList"/>
    <dgm:cxn modelId="{51D58784-8A98-462B-8848-69C41DC132D8}" srcId="{9B8389EB-6A5D-47EC-A04B-8ABF9E0B18F0}" destId="{2AB4BA8C-619F-4BCA-AA01-17670FF6F31F}" srcOrd="1" destOrd="0" parTransId="{073FFB92-D59B-4143-A50A-D1330B6FDB65}" sibTransId="{E82F006C-96FF-44A4-AAA0-1F6100A92EE0}"/>
    <dgm:cxn modelId="{314A6C8F-D8F4-45DC-AEFB-92F59B3E0B54}" type="presOf" srcId="{46624910-1F42-432A-B6CA-13087741F7AF}" destId="{EBA63B23-FF49-46B7-B854-5F7607375C7D}" srcOrd="0" destOrd="0" presId="urn:microsoft.com/office/officeart/2018/2/layout/IconVerticalSolidList"/>
    <dgm:cxn modelId="{272F75AD-C7A8-4901-BFBC-8A1B0D845B94}" type="presOf" srcId="{2AB4BA8C-619F-4BCA-AA01-17670FF6F31F}" destId="{12EA43E1-2354-4111-873F-74FC876A851B}" srcOrd="0" destOrd="0" presId="urn:microsoft.com/office/officeart/2018/2/layout/IconVerticalSolidList"/>
    <dgm:cxn modelId="{16D4E3CC-F530-41C5-9655-409269426278}" srcId="{9B8389EB-6A5D-47EC-A04B-8ABF9E0B18F0}" destId="{33FFD890-8BF0-449A-9051-881A7135E571}" srcOrd="2" destOrd="0" parTransId="{7A41E1A7-F9E1-4ABE-A78B-E0B26C5D7D5A}" sibTransId="{D0DC0293-EE94-424B-9AEA-54C836A6DA9D}"/>
    <dgm:cxn modelId="{DC31A4DD-7376-4944-B9B9-1824368E7394}" srcId="{9B8389EB-6A5D-47EC-A04B-8ABF9E0B18F0}" destId="{46624910-1F42-432A-B6CA-13087741F7AF}" srcOrd="0" destOrd="0" parTransId="{9992194F-3FEA-4598-B388-AF2ED98CBD2E}" sibTransId="{3A0D530A-1F5E-44F4-BE22-FCD30C2BB274}"/>
    <dgm:cxn modelId="{1A8C4D95-5657-45C1-A17E-396C104B31DE}" type="presParOf" srcId="{3ED0E26A-3408-4C09-94AA-6E9AC430E41C}" destId="{B405BE0C-C1E4-409C-A8A6-53BF6AF41FE5}" srcOrd="0" destOrd="0" presId="urn:microsoft.com/office/officeart/2018/2/layout/IconVerticalSolidList"/>
    <dgm:cxn modelId="{06967571-5FFD-4D52-AEE9-17FD93F355E2}" type="presParOf" srcId="{B405BE0C-C1E4-409C-A8A6-53BF6AF41FE5}" destId="{F5DAEDD2-DD76-4895-AECF-6BF98D177709}" srcOrd="0" destOrd="0" presId="urn:microsoft.com/office/officeart/2018/2/layout/IconVerticalSolidList"/>
    <dgm:cxn modelId="{C7EBCD9A-9418-4E5C-A730-5E0E0DB6F1FB}" type="presParOf" srcId="{B405BE0C-C1E4-409C-A8A6-53BF6AF41FE5}" destId="{8EFC4FE3-4EA7-4C78-AFD5-16AACD95FF9F}" srcOrd="1" destOrd="0" presId="urn:microsoft.com/office/officeart/2018/2/layout/IconVerticalSolidList"/>
    <dgm:cxn modelId="{23C8A4E7-9C2C-4C5F-B10B-8E6B1F63028F}" type="presParOf" srcId="{B405BE0C-C1E4-409C-A8A6-53BF6AF41FE5}" destId="{0F2DB9F5-9590-4DD7-8730-362FFE3FB9AD}" srcOrd="2" destOrd="0" presId="urn:microsoft.com/office/officeart/2018/2/layout/IconVerticalSolidList"/>
    <dgm:cxn modelId="{2032E121-EA27-418B-B672-80ED06623235}" type="presParOf" srcId="{B405BE0C-C1E4-409C-A8A6-53BF6AF41FE5}" destId="{EBA63B23-FF49-46B7-B854-5F7607375C7D}" srcOrd="3" destOrd="0" presId="urn:microsoft.com/office/officeart/2018/2/layout/IconVerticalSolidList"/>
    <dgm:cxn modelId="{1BC0BF0B-8C89-49DF-8F67-AC76C7310F93}" type="presParOf" srcId="{3ED0E26A-3408-4C09-94AA-6E9AC430E41C}" destId="{5E23E393-2B8A-443B-AF60-A269A6D84BA6}" srcOrd="1" destOrd="0" presId="urn:microsoft.com/office/officeart/2018/2/layout/IconVerticalSolidList"/>
    <dgm:cxn modelId="{980248E6-35B3-4016-BAD0-F38461B2A685}" type="presParOf" srcId="{3ED0E26A-3408-4C09-94AA-6E9AC430E41C}" destId="{DDD2FF85-F8CF-4490-8D78-70DC59DF6BDB}" srcOrd="2" destOrd="0" presId="urn:microsoft.com/office/officeart/2018/2/layout/IconVerticalSolidList"/>
    <dgm:cxn modelId="{41CA6D33-5E49-42F8-B300-D8AE399DF9FF}" type="presParOf" srcId="{DDD2FF85-F8CF-4490-8D78-70DC59DF6BDB}" destId="{76D7A90D-2922-4BF2-9916-CA4E5198AA0E}" srcOrd="0" destOrd="0" presId="urn:microsoft.com/office/officeart/2018/2/layout/IconVerticalSolidList"/>
    <dgm:cxn modelId="{D680CB18-829C-4F04-ABCA-0833139D7CD4}" type="presParOf" srcId="{DDD2FF85-F8CF-4490-8D78-70DC59DF6BDB}" destId="{E7B31F1C-3BCB-48E2-92A2-E0699C3CFEDA}" srcOrd="1" destOrd="0" presId="urn:microsoft.com/office/officeart/2018/2/layout/IconVerticalSolidList"/>
    <dgm:cxn modelId="{3110DA99-8ED3-4F41-8984-1AD3DD2BF1B6}" type="presParOf" srcId="{DDD2FF85-F8CF-4490-8D78-70DC59DF6BDB}" destId="{7A97D796-EE8C-4564-8FAB-8DD053137C03}" srcOrd="2" destOrd="0" presId="urn:microsoft.com/office/officeart/2018/2/layout/IconVerticalSolidList"/>
    <dgm:cxn modelId="{5CCC0116-3EE3-4BE3-8473-79D0CFB837E8}" type="presParOf" srcId="{DDD2FF85-F8CF-4490-8D78-70DC59DF6BDB}" destId="{12EA43E1-2354-4111-873F-74FC876A851B}" srcOrd="3" destOrd="0" presId="urn:microsoft.com/office/officeart/2018/2/layout/IconVerticalSolidList"/>
    <dgm:cxn modelId="{5820D986-1936-47C9-847B-8DBBDA153B39}" type="presParOf" srcId="{3ED0E26A-3408-4C09-94AA-6E9AC430E41C}" destId="{C4B0982C-2648-40BE-A17B-A02444561A1A}" srcOrd="3" destOrd="0" presId="urn:microsoft.com/office/officeart/2018/2/layout/IconVerticalSolidList"/>
    <dgm:cxn modelId="{D73193C1-290F-4AFE-8F58-89B22C76B248}" type="presParOf" srcId="{3ED0E26A-3408-4C09-94AA-6E9AC430E41C}" destId="{CE9B8739-5BDD-48D0-BD30-3BC72C3FE1B9}" srcOrd="4" destOrd="0" presId="urn:microsoft.com/office/officeart/2018/2/layout/IconVerticalSolidList"/>
    <dgm:cxn modelId="{DAE8E966-461B-423F-8190-EA306626B28C}" type="presParOf" srcId="{CE9B8739-5BDD-48D0-BD30-3BC72C3FE1B9}" destId="{D30AF32B-9F44-42DC-B9D5-FF03507911B8}" srcOrd="0" destOrd="0" presId="urn:microsoft.com/office/officeart/2018/2/layout/IconVerticalSolidList"/>
    <dgm:cxn modelId="{003CF383-728C-425A-B688-7DFE6097F76E}" type="presParOf" srcId="{CE9B8739-5BDD-48D0-BD30-3BC72C3FE1B9}" destId="{7D41F95E-CFC9-43A4-B499-43258DBB807B}" srcOrd="1" destOrd="0" presId="urn:microsoft.com/office/officeart/2018/2/layout/IconVerticalSolidList"/>
    <dgm:cxn modelId="{49909FF6-AF73-48B5-8026-E7F8B55A15BB}" type="presParOf" srcId="{CE9B8739-5BDD-48D0-BD30-3BC72C3FE1B9}" destId="{DEB7FAE4-822E-4D37-86FA-DB115CE346D3}" srcOrd="2" destOrd="0" presId="urn:microsoft.com/office/officeart/2018/2/layout/IconVerticalSolidList"/>
    <dgm:cxn modelId="{942A2FA8-C386-4561-852F-8C0FD6166E69}" type="presParOf" srcId="{CE9B8739-5BDD-48D0-BD30-3BC72C3FE1B9}" destId="{BE5EAC4B-07F0-434D-8A9F-61B6E74F6B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C212931-ECF7-45E1-9059-0B965E8051B1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C0E5BC6-0226-4360-A710-F498E7717288}">
      <dgm:prSet/>
      <dgm:spPr/>
      <dgm:t>
        <a:bodyPr/>
        <a:lstStyle/>
        <a:p>
          <a:r>
            <a:rPr lang="en-GB"/>
            <a:t>Intentional role planning</a:t>
          </a:r>
          <a:endParaRPr lang="en-US"/>
        </a:p>
      </dgm:t>
    </dgm:pt>
    <dgm:pt modelId="{3EFACF5D-33E7-4B57-8650-503395A79AC8}" type="parTrans" cxnId="{B0089DB0-9B2D-4CBE-8932-9FE8BCD9A5F4}">
      <dgm:prSet/>
      <dgm:spPr/>
      <dgm:t>
        <a:bodyPr/>
        <a:lstStyle/>
        <a:p>
          <a:endParaRPr lang="en-US"/>
        </a:p>
      </dgm:t>
    </dgm:pt>
    <dgm:pt modelId="{72E7C47E-BB41-4D15-A787-3C1D1496109D}" type="sibTrans" cxnId="{B0089DB0-9B2D-4CBE-8932-9FE8BCD9A5F4}">
      <dgm:prSet/>
      <dgm:spPr/>
      <dgm:t>
        <a:bodyPr/>
        <a:lstStyle/>
        <a:p>
          <a:endParaRPr lang="en-US"/>
        </a:p>
      </dgm:t>
    </dgm:pt>
    <dgm:pt modelId="{E2B6E13B-1542-45B9-BDC9-B030D148284E}">
      <dgm:prSet/>
      <dgm:spPr/>
      <dgm:t>
        <a:bodyPr/>
        <a:lstStyle/>
        <a:p>
          <a:r>
            <a:rPr lang="en-GB"/>
            <a:t>Inclusive job descriptions</a:t>
          </a:r>
          <a:endParaRPr lang="en-US"/>
        </a:p>
      </dgm:t>
    </dgm:pt>
    <dgm:pt modelId="{00E69F0A-166F-47F8-BBBD-23BCA00AD22A}" type="parTrans" cxnId="{646D0540-4C8A-4F55-BA28-5B3EE80453F3}">
      <dgm:prSet/>
      <dgm:spPr/>
      <dgm:t>
        <a:bodyPr/>
        <a:lstStyle/>
        <a:p>
          <a:endParaRPr lang="en-US"/>
        </a:p>
      </dgm:t>
    </dgm:pt>
    <dgm:pt modelId="{539E8842-F4CB-4D7D-8BD6-BAA1EC28BE43}" type="sibTrans" cxnId="{646D0540-4C8A-4F55-BA28-5B3EE80453F3}">
      <dgm:prSet/>
      <dgm:spPr/>
      <dgm:t>
        <a:bodyPr/>
        <a:lstStyle/>
        <a:p>
          <a:endParaRPr lang="en-US"/>
        </a:p>
      </dgm:t>
    </dgm:pt>
    <dgm:pt modelId="{664BCD39-CAA7-456B-B42A-34D4172C6067}">
      <dgm:prSet/>
      <dgm:spPr/>
      <dgm:t>
        <a:bodyPr/>
        <a:lstStyle/>
        <a:p>
          <a:r>
            <a:rPr lang="en-GB"/>
            <a:t>Careful filtering</a:t>
          </a:r>
          <a:endParaRPr lang="en-US"/>
        </a:p>
      </dgm:t>
    </dgm:pt>
    <dgm:pt modelId="{6D7F612A-36F0-4736-90D8-0E79582CA962}" type="parTrans" cxnId="{3BB3CE65-B425-423A-BCAF-E89B5AC490AD}">
      <dgm:prSet/>
      <dgm:spPr/>
      <dgm:t>
        <a:bodyPr/>
        <a:lstStyle/>
        <a:p>
          <a:endParaRPr lang="en-US"/>
        </a:p>
      </dgm:t>
    </dgm:pt>
    <dgm:pt modelId="{042BD1CC-F828-4DCC-8760-254C48B5EDF9}" type="sibTrans" cxnId="{3BB3CE65-B425-423A-BCAF-E89B5AC490AD}">
      <dgm:prSet/>
      <dgm:spPr/>
      <dgm:t>
        <a:bodyPr/>
        <a:lstStyle/>
        <a:p>
          <a:endParaRPr lang="en-US"/>
        </a:p>
      </dgm:t>
    </dgm:pt>
    <dgm:pt modelId="{A1948597-BB25-475A-8B6C-FBB6E48E982E}">
      <dgm:prSet/>
      <dgm:spPr/>
      <dgm:t>
        <a:bodyPr/>
        <a:lstStyle/>
        <a:p>
          <a:r>
            <a:rPr lang="en-GB"/>
            <a:t>Materials are highly accessible</a:t>
          </a:r>
          <a:endParaRPr lang="en-US"/>
        </a:p>
      </dgm:t>
    </dgm:pt>
    <dgm:pt modelId="{8D965999-11AB-4E7E-A97E-CB1017011151}" type="parTrans" cxnId="{ED2BA53C-6FC7-4486-A1CD-18BDB7DA06B5}">
      <dgm:prSet/>
      <dgm:spPr/>
      <dgm:t>
        <a:bodyPr/>
        <a:lstStyle/>
        <a:p>
          <a:endParaRPr lang="en-US"/>
        </a:p>
      </dgm:t>
    </dgm:pt>
    <dgm:pt modelId="{4350D911-7C42-4F09-9B83-EA71125EBA50}" type="sibTrans" cxnId="{ED2BA53C-6FC7-4486-A1CD-18BDB7DA06B5}">
      <dgm:prSet/>
      <dgm:spPr/>
      <dgm:t>
        <a:bodyPr/>
        <a:lstStyle/>
        <a:p>
          <a:endParaRPr lang="en-US"/>
        </a:p>
      </dgm:t>
    </dgm:pt>
    <dgm:pt modelId="{C244879B-BB79-45E1-ACBB-7B05D9492DF7}">
      <dgm:prSet/>
      <dgm:spPr/>
      <dgm:t>
        <a:bodyPr/>
        <a:lstStyle/>
        <a:p>
          <a:r>
            <a:rPr lang="en-GB"/>
            <a:t>Inviting reasonable adjustment requests</a:t>
          </a:r>
          <a:endParaRPr lang="en-US"/>
        </a:p>
      </dgm:t>
    </dgm:pt>
    <dgm:pt modelId="{A6E1077F-3DFE-41B0-A5B9-92E31AC6E6D5}" type="parTrans" cxnId="{12D87E7C-69BF-479F-8C57-61B6BC7B553C}">
      <dgm:prSet/>
      <dgm:spPr/>
      <dgm:t>
        <a:bodyPr/>
        <a:lstStyle/>
        <a:p>
          <a:endParaRPr lang="en-US"/>
        </a:p>
      </dgm:t>
    </dgm:pt>
    <dgm:pt modelId="{E378767A-E0A1-4933-A9D2-1012DA8CA014}" type="sibTrans" cxnId="{12D87E7C-69BF-479F-8C57-61B6BC7B553C}">
      <dgm:prSet/>
      <dgm:spPr/>
      <dgm:t>
        <a:bodyPr/>
        <a:lstStyle/>
        <a:p>
          <a:endParaRPr lang="en-US"/>
        </a:p>
      </dgm:t>
    </dgm:pt>
    <dgm:pt modelId="{40B15D4C-BABD-4328-BCD3-BFCB8F4BE205}">
      <dgm:prSet/>
      <dgm:spPr/>
      <dgm:t>
        <a:bodyPr/>
        <a:lstStyle/>
        <a:p>
          <a:r>
            <a:rPr lang="en-GB"/>
            <a:t>Intentional use of assessments</a:t>
          </a:r>
          <a:endParaRPr lang="en-US"/>
        </a:p>
      </dgm:t>
    </dgm:pt>
    <dgm:pt modelId="{CB9CD615-21F3-4A3B-80B9-E7DC63417636}" type="parTrans" cxnId="{50FABDA9-DCE7-400E-BFEA-4537D3B5C1BC}">
      <dgm:prSet/>
      <dgm:spPr/>
      <dgm:t>
        <a:bodyPr/>
        <a:lstStyle/>
        <a:p>
          <a:endParaRPr lang="en-US"/>
        </a:p>
      </dgm:t>
    </dgm:pt>
    <dgm:pt modelId="{168B0C0E-941E-459B-B72E-A373EC345E08}" type="sibTrans" cxnId="{50FABDA9-DCE7-400E-BFEA-4537D3B5C1BC}">
      <dgm:prSet/>
      <dgm:spPr/>
      <dgm:t>
        <a:bodyPr/>
        <a:lstStyle/>
        <a:p>
          <a:endParaRPr lang="en-US"/>
        </a:p>
      </dgm:t>
    </dgm:pt>
    <dgm:pt modelId="{9306029E-C1DD-422F-8DDA-613A7D8DD8A5}">
      <dgm:prSet/>
      <dgm:spPr/>
      <dgm:t>
        <a:bodyPr/>
        <a:lstStyle/>
        <a:p>
          <a:r>
            <a:rPr lang="en-GB"/>
            <a:t>Well-informed interviewers</a:t>
          </a:r>
          <a:endParaRPr lang="en-US"/>
        </a:p>
      </dgm:t>
    </dgm:pt>
    <dgm:pt modelId="{1D18E004-9AE4-45D4-BB3F-897898ED97F9}" type="parTrans" cxnId="{602E8324-8DD7-45E0-AD67-4DF2200A2BB3}">
      <dgm:prSet/>
      <dgm:spPr/>
      <dgm:t>
        <a:bodyPr/>
        <a:lstStyle/>
        <a:p>
          <a:endParaRPr lang="en-US"/>
        </a:p>
      </dgm:t>
    </dgm:pt>
    <dgm:pt modelId="{BEC6DFF4-1C8A-4665-8C80-34AC2E2C1680}" type="sibTrans" cxnId="{602E8324-8DD7-45E0-AD67-4DF2200A2BB3}">
      <dgm:prSet/>
      <dgm:spPr/>
      <dgm:t>
        <a:bodyPr/>
        <a:lstStyle/>
        <a:p>
          <a:endParaRPr lang="en-US"/>
        </a:p>
      </dgm:t>
    </dgm:pt>
    <dgm:pt modelId="{4AA7B54F-7E64-408D-B23E-1F3732ED94AD}">
      <dgm:prSet/>
      <dgm:spPr/>
      <dgm:t>
        <a:bodyPr/>
        <a:lstStyle/>
        <a:p>
          <a:r>
            <a:rPr lang="en-GB"/>
            <a:t>Focus on individual candidate experience</a:t>
          </a:r>
          <a:endParaRPr lang="en-US"/>
        </a:p>
      </dgm:t>
    </dgm:pt>
    <dgm:pt modelId="{C59BCD4B-1278-4041-8DD3-9BD504580FF4}" type="parTrans" cxnId="{0DB08A01-B4AA-466D-AC27-EB82D9356607}">
      <dgm:prSet/>
      <dgm:spPr/>
      <dgm:t>
        <a:bodyPr/>
        <a:lstStyle/>
        <a:p>
          <a:endParaRPr lang="en-US"/>
        </a:p>
      </dgm:t>
    </dgm:pt>
    <dgm:pt modelId="{4B7C8D6A-1B18-4638-BF58-A28E2C608A90}" type="sibTrans" cxnId="{0DB08A01-B4AA-466D-AC27-EB82D9356607}">
      <dgm:prSet/>
      <dgm:spPr/>
      <dgm:t>
        <a:bodyPr/>
        <a:lstStyle/>
        <a:p>
          <a:endParaRPr lang="en-US"/>
        </a:p>
      </dgm:t>
    </dgm:pt>
    <dgm:pt modelId="{091BA7C9-9503-43E9-8945-8F7CF3FD3236}" type="pres">
      <dgm:prSet presAssocID="{9C212931-ECF7-45E1-9059-0B965E8051B1}" presName="linear" presStyleCnt="0">
        <dgm:presLayoutVars>
          <dgm:animLvl val="lvl"/>
          <dgm:resizeHandles val="exact"/>
        </dgm:presLayoutVars>
      </dgm:prSet>
      <dgm:spPr/>
    </dgm:pt>
    <dgm:pt modelId="{2E72358B-F90A-4633-B0B2-869AE74A1B2E}" type="pres">
      <dgm:prSet presAssocID="{FC0E5BC6-0226-4360-A710-F498E7717288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8089DFAC-46A2-4F3C-B990-19CB59C43991}" type="pres">
      <dgm:prSet presAssocID="{72E7C47E-BB41-4D15-A787-3C1D1496109D}" presName="spacer" presStyleCnt="0"/>
      <dgm:spPr/>
    </dgm:pt>
    <dgm:pt modelId="{259C55FE-F037-4F35-BC81-14733AC3BDCC}" type="pres">
      <dgm:prSet presAssocID="{E2B6E13B-1542-45B9-BDC9-B030D148284E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4BB8C3FF-3B46-40B6-843B-81DB651B8090}" type="pres">
      <dgm:prSet presAssocID="{539E8842-F4CB-4D7D-8BD6-BAA1EC28BE43}" presName="spacer" presStyleCnt="0"/>
      <dgm:spPr/>
    </dgm:pt>
    <dgm:pt modelId="{DE8D5E0A-327B-491C-ACFB-9C206B3EDBEF}" type="pres">
      <dgm:prSet presAssocID="{664BCD39-CAA7-456B-B42A-34D4172C6067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8182B0C6-8A4E-41E9-BC43-A9B1A288729F}" type="pres">
      <dgm:prSet presAssocID="{042BD1CC-F828-4DCC-8760-254C48B5EDF9}" presName="spacer" presStyleCnt="0"/>
      <dgm:spPr/>
    </dgm:pt>
    <dgm:pt modelId="{7F47443A-29FF-44CE-9AA0-EB0AEE205CD2}" type="pres">
      <dgm:prSet presAssocID="{A1948597-BB25-475A-8B6C-FBB6E48E982E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A2A15796-35DD-4C82-BDE7-1C305290327D}" type="pres">
      <dgm:prSet presAssocID="{4350D911-7C42-4F09-9B83-EA71125EBA50}" presName="spacer" presStyleCnt="0"/>
      <dgm:spPr/>
    </dgm:pt>
    <dgm:pt modelId="{DB703E56-9C7D-4D7F-9CE6-03DF6C45B19C}" type="pres">
      <dgm:prSet presAssocID="{C244879B-BB79-45E1-ACBB-7B05D9492DF7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071A3E3A-CB98-4AE4-B5C5-A7C0E745BE8D}" type="pres">
      <dgm:prSet presAssocID="{E378767A-E0A1-4933-A9D2-1012DA8CA014}" presName="spacer" presStyleCnt="0"/>
      <dgm:spPr/>
    </dgm:pt>
    <dgm:pt modelId="{D302E9E6-499C-46B0-B939-6C973BA9F8F4}" type="pres">
      <dgm:prSet presAssocID="{40B15D4C-BABD-4328-BCD3-BFCB8F4BE205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E0BD8397-5FDD-4708-94D9-43B91A1497CA}" type="pres">
      <dgm:prSet presAssocID="{168B0C0E-941E-459B-B72E-A373EC345E08}" presName="spacer" presStyleCnt="0"/>
      <dgm:spPr/>
    </dgm:pt>
    <dgm:pt modelId="{535809CA-6125-4B20-8D20-99E971B57960}" type="pres">
      <dgm:prSet presAssocID="{9306029E-C1DD-422F-8DDA-613A7D8DD8A5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4A5DBC1F-473D-4D48-AD5D-8161E2B9621E}" type="pres">
      <dgm:prSet presAssocID="{BEC6DFF4-1C8A-4665-8C80-34AC2E2C1680}" presName="spacer" presStyleCnt="0"/>
      <dgm:spPr/>
    </dgm:pt>
    <dgm:pt modelId="{3AB3AE7D-74ED-4250-AB51-C976FDDBCE18}" type="pres">
      <dgm:prSet presAssocID="{4AA7B54F-7E64-408D-B23E-1F3732ED94AD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0DB08A01-B4AA-466D-AC27-EB82D9356607}" srcId="{9C212931-ECF7-45E1-9059-0B965E8051B1}" destId="{4AA7B54F-7E64-408D-B23E-1F3732ED94AD}" srcOrd="7" destOrd="0" parTransId="{C59BCD4B-1278-4041-8DD3-9BD504580FF4}" sibTransId="{4B7C8D6A-1B18-4638-BF58-A28E2C608A90}"/>
    <dgm:cxn modelId="{6639D60C-ED37-44E0-8AAD-01A6FE5FFFCA}" type="presOf" srcId="{40B15D4C-BABD-4328-BCD3-BFCB8F4BE205}" destId="{D302E9E6-499C-46B0-B939-6C973BA9F8F4}" srcOrd="0" destOrd="0" presId="urn:microsoft.com/office/officeart/2005/8/layout/vList2"/>
    <dgm:cxn modelId="{2D6D3D0F-A155-4549-AD9E-DD031579BB2E}" type="presOf" srcId="{A1948597-BB25-475A-8B6C-FBB6E48E982E}" destId="{7F47443A-29FF-44CE-9AA0-EB0AEE205CD2}" srcOrd="0" destOrd="0" presId="urn:microsoft.com/office/officeart/2005/8/layout/vList2"/>
    <dgm:cxn modelId="{602E8324-8DD7-45E0-AD67-4DF2200A2BB3}" srcId="{9C212931-ECF7-45E1-9059-0B965E8051B1}" destId="{9306029E-C1DD-422F-8DDA-613A7D8DD8A5}" srcOrd="6" destOrd="0" parTransId="{1D18E004-9AE4-45D4-BB3F-897898ED97F9}" sibTransId="{BEC6DFF4-1C8A-4665-8C80-34AC2E2C1680}"/>
    <dgm:cxn modelId="{60631125-0235-4190-80D6-B7FEF6821164}" type="presOf" srcId="{FC0E5BC6-0226-4360-A710-F498E7717288}" destId="{2E72358B-F90A-4633-B0B2-869AE74A1B2E}" srcOrd="0" destOrd="0" presId="urn:microsoft.com/office/officeart/2005/8/layout/vList2"/>
    <dgm:cxn modelId="{E2A8AB2B-9382-463E-99E0-9F342BC69D0A}" type="presOf" srcId="{664BCD39-CAA7-456B-B42A-34D4172C6067}" destId="{DE8D5E0A-327B-491C-ACFB-9C206B3EDBEF}" srcOrd="0" destOrd="0" presId="urn:microsoft.com/office/officeart/2005/8/layout/vList2"/>
    <dgm:cxn modelId="{3AADB032-3CCC-4E1C-8B35-708076B14430}" type="presOf" srcId="{C244879B-BB79-45E1-ACBB-7B05D9492DF7}" destId="{DB703E56-9C7D-4D7F-9CE6-03DF6C45B19C}" srcOrd="0" destOrd="0" presId="urn:microsoft.com/office/officeart/2005/8/layout/vList2"/>
    <dgm:cxn modelId="{ED2BA53C-6FC7-4486-A1CD-18BDB7DA06B5}" srcId="{9C212931-ECF7-45E1-9059-0B965E8051B1}" destId="{A1948597-BB25-475A-8B6C-FBB6E48E982E}" srcOrd="3" destOrd="0" parTransId="{8D965999-11AB-4E7E-A97E-CB1017011151}" sibTransId="{4350D911-7C42-4F09-9B83-EA71125EBA50}"/>
    <dgm:cxn modelId="{646D0540-4C8A-4F55-BA28-5B3EE80453F3}" srcId="{9C212931-ECF7-45E1-9059-0B965E8051B1}" destId="{E2B6E13B-1542-45B9-BDC9-B030D148284E}" srcOrd="1" destOrd="0" parTransId="{00E69F0A-166F-47F8-BBBD-23BCA00AD22A}" sibTransId="{539E8842-F4CB-4D7D-8BD6-BAA1EC28BE43}"/>
    <dgm:cxn modelId="{3BB3CE65-B425-423A-BCAF-E89B5AC490AD}" srcId="{9C212931-ECF7-45E1-9059-0B965E8051B1}" destId="{664BCD39-CAA7-456B-B42A-34D4172C6067}" srcOrd="2" destOrd="0" parTransId="{6D7F612A-36F0-4736-90D8-0E79582CA962}" sibTransId="{042BD1CC-F828-4DCC-8760-254C48B5EDF9}"/>
    <dgm:cxn modelId="{BF09F37B-24F3-4434-943C-A753BEE03677}" type="presOf" srcId="{9306029E-C1DD-422F-8DDA-613A7D8DD8A5}" destId="{535809CA-6125-4B20-8D20-99E971B57960}" srcOrd="0" destOrd="0" presId="urn:microsoft.com/office/officeart/2005/8/layout/vList2"/>
    <dgm:cxn modelId="{12D87E7C-69BF-479F-8C57-61B6BC7B553C}" srcId="{9C212931-ECF7-45E1-9059-0B965E8051B1}" destId="{C244879B-BB79-45E1-ACBB-7B05D9492DF7}" srcOrd="4" destOrd="0" parTransId="{A6E1077F-3DFE-41B0-A5B9-92E31AC6E6D5}" sibTransId="{E378767A-E0A1-4933-A9D2-1012DA8CA014}"/>
    <dgm:cxn modelId="{C81D5DA4-1BE4-4E2F-8700-F45A39143E61}" type="presOf" srcId="{E2B6E13B-1542-45B9-BDC9-B030D148284E}" destId="{259C55FE-F037-4F35-BC81-14733AC3BDCC}" srcOrd="0" destOrd="0" presId="urn:microsoft.com/office/officeart/2005/8/layout/vList2"/>
    <dgm:cxn modelId="{50FABDA9-DCE7-400E-BFEA-4537D3B5C1BC}" srcId="{9C212931-ECF7-45E1-9059-0B965E8051B1}" destId="{40B15D4C-BABD-4328-BCD3-BFCB8F4BE205}" srcOrd="5" destOrd="0" parTransId="{CB9CD615-21F3-4A3B-80B9-E7DC63417636}" sibTransId="{168B0C0E-941E-459B-B72E-A373EC345E08}"/>
    <dgm:cxn modelId="{B0089DB0-9B2D-4CBE-8932-9FE8BCD9A5F4}" srcId="{9C212931-ECF7-45E1-9059-0B965E8051B1}" destId="{FC0E5BC6-0226-4360-A710-F498E7717288}" srcOrd="0" destOrd="0" parTransId="{3EFACF5D-33E7-4B57-8650-503395A79AC8}" sibTransId="{72E7C47E-BB41-4D15-A787-3C1D1496109D}"/>
    <dgm:cxn modelId="{47D3B3C2-DF49-4081-9285-43C50AAA86F7}" type="presOf" srcId="{9C212931-ECF7-45E1-9059-0B965E8051B1}" destId="{091BA7C9-9503-43E9-8945-8F7CF3FD3236}" srcOrd="0" destOrd="0" presId="urn:microsoft.com/office/officeart/2005/8/layout/vList2"/>
    <dgm:cxn modelId="{04AA01C8-BCA2-40B8-A27F-9112DD02FAFF}" type="presOf" srcId="{4AA7B54F-7E64-408D-B23E-1F3732ED94AD}" destId="{3AB3AE7D-74ED-4250-AB51-C976FDDBCE18}" srcOrd="0" destOrd="0" presId="urn:microsoft.com/office/officeart/2005/8/layout/vList2"/>
    <dgm:cxn modelId="{46338C64-E5E1-43CA-922E-A3AD23E097A9}" type="presParOf" srcId="{091BA7C9-9503-43E9-8945-8F7CF3FD3236}" destId="{2E72358B-F90A-4633-B0B2-869AE74A1B2E}" srcOrd="0" destOrd="0" presId="urn:microsoft.com/office/officeart/2005/8/layout/vList2"/>
    <dgm:cxn modelId="{BE9CFBFC-3034-4AE2-B40B-FBE95EEB8D68}" type="presParOf" srcId="{091BA7C9-9503-43E9-8945-8F7CF3FD3236}" destId="{8089DFAC-46A2-4F3C-B990-19CB59C43991}" srcOrd="1" destOrd="0" presId="urn:microsoft.com/office/officeart/2005/8/layout/vList2"/>
    <dgm:cxn modelId="{213F1A03-E0C3-4495-B9E5-857F144C27FB}" type="presParOf" srcId="{091BA7C9-9503-43E9-8945-8F7CF3FD3236}" destId="{259C55FE-F037-4F35-BC81-14733AC3BDCC}" srcOrd="2" destOrd="0" presId="urn:microsoft.com/office/officeart/2005/8/layout/vList2"/>
    <dgm:cxn modelId="{90225CAD-CCD2-4D01-95A5-486133AD4EEE}" type="presParOf" srcId="{091BA7C9-9503-43E9-8945-8F7CF3FD3236}" destId="{4BB8C3FF-3B46-40B6-843B-81DB651B8090}" srcOrd="3" destOrd="0" presId="urn:microsoft.com/office/officeart/2005/8/layout/vList2"/>
    <dgm:cxn modelId="{31BADD99-1775-43E4-9DF8-D920507A2F08}" type="presParOf" srcId="{091BA7C9-9503-43E9-8945-8F7CF3FD3236}" destId="{DE8D5E0A-327B-491C-ACFB-9C206B3EDBEF}" srcOrd="4" destOrd="0" presId="urn:microsoft.com/office/officeart/2005/8/layout/vList2"/>
    <dgm:cxn modelId="{96D19705-8494-4E2C-9034-F5EFBC2A85F4}" type="presParOf" srcId="{091BA7C9-9503-43E9-8945-8F7CF3FD3236}" destId="{8182B0C6-8A4E-41E9-BC43-A9B1A288729F}" srcOrd="5" destOrd="0" presId="urn:microsoft.com/office/officeart/2005/8/layout/vList2"/>
    <dgm:cxn modelId="{788A73A3-767B-4034-8FEC-9168AC9E86E1}" type="presParOf" srcId="{091BA7C9-9503-43E9-8945-8F7CF3FD3236}" destId="{7F47443A-29FF-44CE-9AA0-EB0AEE205CD2}" srcOrd="6" destOrd="0" presId="urn:microsoft.com/office/officeart/2005/8/layout/vList2"/>
    <dgm:cxn modelId="{F43CB5A1-925B-4232-BA96-61D92FE972E0}" type="presParOf" srcId="{091BA7C9-9503-43E9-8945-8F7CF3FD3236}" destId="{A2A15796-35DD-4C82-BDE7-1C305290327D}" srcOrd="7" destOrd="0" presId="urn:microsoft.com/office/officeart/2005/8/layout/vList2"/>
    <dgm:cxn modelId="{0C2D0761-9941-477E-880A-012343F9D436}" type="presParOf" srcId="{091BA7C9-9503-43E9-8945-8F7CF3FD3236}" destId="{DB703E56-9C7D-4D7F-9CE6-03DF6C45B19C}" srcOrd="8" destOrd="0" presId="urn:microsoft.com/office/officeart/2005/8/layout/vList2"/>
    <dgm:cxn modelId="{4C43BBF1-605F-4800-B2C8-FA1FABF17260}" type="presParOf" srcId="{091BA7C9-9503-43E9-8945-8F7CF3FD3236}" destId="{071A3E3A-CB98-4AE4-B5C5-A7C0E745BE8D}" srcOrd="9" destOrd="0" presId="urn:microsoft.com/office/officeart/2005/8/layout/vList2"/>
    <dgm:cxn modelId="{795EEA84-AA53-4B7D-8F0B-9EFB0D787E6A}" type="presParOf" srcId="{091BA7C9-9503-43E9-8945-8F7CF3FD3236}" destId="{D302E9E6-499C-46B0-B939-6C973BA9F8F4}" srcOrd="10" destOrd="0" presId="urn:microsoft.com/office/officeart/2005/8/layout/vList2"/>
    <dgm:cxn modelId="{F763A04A-98C2-4B2E-9785-8A9968563872}" type="presParOf" srcId="{091BA7C9-9503-43E9-8945-8F7CF3FD3236}" destId="{E0BD8397-5FDD-4708-94D9-43B91A1497CA}" srcOrd="11" destOrd="0" presId="urn:microsoft.com/office/officeart/2005/8/layout/vList2"/>
    <dgm:cxn modelId="{4717A202-9319-45DD-BC16-0E244F5A4E65}" type="presParOf" srcId="{091BA7C9-9503-43E9-8945-8F7CF3FD3236}" destId="{535809CA-6125-4B20-8D20-99E971B57960}" srcOrd="12" destOrd="0" presId="urn:microsoft.com/office/officeart/2005/8/layout/vList2"/>
    <dgm:cxn modelId="{4E6A24AA-52CA-42F9-94A1-A01E1F61BFBA}" type="presParOf" srcId="{091BA7C9-9503-43E9-8945-8F7CF3FD3236}" destId="{4A5DBC1F-473D-4D48-AD5D-8161E2B9621E}" srcOrd="13" destOrd="0" presId="urn:microsoft.com/office/officeart/2005/8/layout/vList2"/>
    <dgm:cxn modelId="{80C65C8A-68D4-4907-A8DD-A2A514FB5B21}" type="presParOf" srcId="{091BA7C9-9503-43E9-8945-8F7CF3FD3236}" destId="{3AB3AE7D-74ED-4250-AB51-C976FDDBCE18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B3D24F-6701-4E75-B554-DD37BE0D7604}">
      <dsp:nvSpPr>
        <dsp:cNvPr id="0" name=""/>
        <dsp:cNvSpPr/>
      </dsp:nvSpPr>
      <dsp:spPr>
        <a:xfrm>
          <a:off x="217" y="180248"/>
          <a:ext cx="2630953" cy="31571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880" tIns="0" rIns="259880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Make sure they do not unfairly discriminate in any aspect of work</a:t>
          </a:r>
          <a:endParaRPr lang="en-US" sz="1900" kern="1200"/>
        </a:p>
      </dsp:txBody>
      <dsp:txXfrm>
        <a:off x="217" y="1443106"/>
        <a:ext cx="2630953" cy="1894286"/>
      </dsp:txXfrm>
    </dsp:sp>
    <dsp:sp modelId="{384961B7-15CA-4FC3-A86E-ABAB7744FBDE}">
      <dsp:nvSpPr>
        <dsp:cNvPr id="0" name=""/>
        <dsp:cNvSpPr/>
      </dsp:nvSpPr>
      <dsp:spPr>
        <a:xfrm>
          <a:off x="217" y="180248"/>
          <a:ext cx="2630953" cy="1262857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880" tIns="165100" rIns="25988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217" y="180248"/>
        <a:ext cx="2630953" cy="1262857"/>
      </dsp:txXfrm>
    </dsp:sp>
    <dsp:sp modelId="{ED2A6D1D-8AB2-45CD-B47C-74962E19BD18}">
      <dsp:nvSpPr>
        <dsp:cNvPr id="0" name=""/>
        <dsp:cNvSpPr/>
      </dsp:nvSpPr>
      <dsp:spPr>
        <a:xfrm>
          <a:off x="2841648" y="180248"/>
          <a:ext cx="2630953" cy="3157144"/>
        </a:xfrm>
        <a:prstGeom prst="rect">
          <a:avLst/>
        </a:prstGeom>
        <a:solidFill>
          <a:schemeClr val="accent2">
            <a:hueOff val="-6203366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6203366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880" tIns="0" rIns="259880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Take steps to prevent discrimination</a:t>
          </a:r>
          <a:endParaRPr lang="en-US" sz="1900" kern="1200"/>
        </a:p>
      </dsp:txBody>
      <dsp:txXfrm>
        <a:off x="2841648" y="1443106"/>
        <a:ext cx="2630953" cy="1894286"/>
      </dsp:txXfrm>
    </dsp:sp>
    <dsp:sp modelId="{05E1A17E-634F-41FD-950F-CC8BB469C12B}">
      <dsp:nvSpPr>
        <dsp:cNvPr id="0" name=""/>
        <dsp:cNvSpPr/>
      </dsp:nvSpPr>
      <dsp:spPr>
        <a:xfrm>
          <a:off x="2841648" y="180248"/>
          <a:ext cx="2630953" cy="1262857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880" tIns="165100" rIns="25988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2841648" y="180248"/>
        <a:ext cx="2630953" cy="1262857"/>
      </dsp:txXfrm>
    </dsp:sp>
    <dsp:sp modelId="{BEAAE3DA-183C-4029-BC8E-9981E43A4256}">
      <dsp:nvSpPr>
        <dsp:cNvPr id="0" name=""/>
        <dsp:cNvSpPr/>
      </dsp:nvSpPr>
      <dsp:spPr>
        <a:xfrm>
          <a:off x="5683078" y="180248"/>
          <a:ext cx="2630953" cy="3157144"/>
        </a:xfrm>
        <a:prstGeom prst="rect">
          <a:avLst/>
        </a:prstGeom>
        <a:solidFill>
          <a:schemeClr val="accent2">
            <a:hueOff val="-12406731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2406731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880" tIns="0" rIns="259880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Do all they reasonably can to protect people from discrimination by others</a:t>
          </a:r>
          <a:endParaRPr lang="en-US" sz="1900" kern="1200"/>
        </a:p>
      </dsp:txBody>
      <dsp:txXfrm>
        <a:off x="5683078" y="1443106"/>
        <a:ext cx="2630953" cy="1894286"/>
      </dsp:txXfrm>
    </dsp:sp>
    <dsp:sp modelId="{4F198E15-C70C-49F4-928D-A0E57E236BFF}">
      <dsp:nvSpPr>
        <dsp:cNvPr id="0" name=""/>
        <dsp:cNvSpPr/>
      </dsp:nvSpPr>
      <dsp:spPr>
        <a:xfrm>
          <a:off x="5683078" y="180248"/>
          <a:ext cx="2630953" cy="1262857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880" tIns="165100" rIns="25988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5683078" y="180248"/>
        <a:ext cx="2630953" cy="1262857"/>
      </dsp:txXfrm>
    </dsp:sp>
    <dsp:sp modelId="{C0A01FB8-BBD0-46B0-B687-FD15AC557FC4}">
      <dsp:nvSpPr>
        <dsp:cNvPr id="0" name=""/>
        <dsp:cNvSpPr/>
      </dsp:nvSpPr>
      <dsp:spPr>
        <a:xfrm>
          <a:off x="8524508" y="180248"/>
          <a:ext cx="2630953" cy="3157144"/>
        </a:xfrm>
        <a:prstGeom prst="rect">
          <a:avLst/>
        </a:prstGeom>
        <a:solidFill>
          <a:schemeClr val="accent2">
            <a:hueOff val="-18610096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8610096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880" tIns="0" rIns="259880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Look after the wellbeing of their employees – this is called a "duty of care"</a:t>
          </a:r>
          <a:endParaRPr lang="en-US" sz="1900" kern="1200"/>
        </a:p>
      </dsp:txBody>
      <dsp:txXfrm>
        <a:off x="8524508" y="1443106"/>
        <a:ext cx="2630953" cy="1894286"/>
      </dsp:txXfrm>
    </dsp:sp>
    <dsp:sp modelId="{DFF0EEED-916D-49DC-825B-474954806111}">
      <dsp:nvSpPr>
        <dsp:cNvPr id="0" name=""/>
        <dsp:cNvSpPr/>
      </dsp:nvSpPr>
      <dsp:spPr>
        <a:xfrm>
          <a:off x="8524508" y="180248"/>
          <a:ext cx="2630953" cy="1262857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880" tIns="165100" rIns="25988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04</a:t>
          </a:r>
        </a:p>
      </dsp:txBody>
      <dsp:txXfrm>
        <a:off x="8524508" y="180248"/>
        <a:ext cx="2630953" cy="12628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E1CDD2-7933-4E0F-AD1B-03E38F119F06}">
      <dsp:nvSpPr>
        <dsp:cNvPr id="0" name=""/>
        <dsp:cNvSpPr/>
      </dsp:nvSpPr>
      <dsp:spPr>
        <a:xfrm>
          <a:off x="1011285" y="471783"/>
          <a:ext cx="1467821" cy="14678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75B49A-A1BA-488C-84ED-C83F6F856A4D}">
      <dsp:nvSpPr>
        <dsp:cNvPr id="0" name=""/>
        <dsp:cNvSpPr/>
      </dsp:nvSpPr>
      <dsp:spPr>
        <a:xfrm>
          <a:off x="114283" y="2325858"/>
          <a:ext cx="32618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Internal campaigns</a:t>
          </a:r>
          <a:endParaRPr lang="en-US" sz="1900" kern="1200"/>
        </a:p>
      </dsp:txBody>
      <dsp:txXfrm>
        <a:off x="114283" y="2325858"/>
        <a:ext cx="3261824" cy="720000"/>
      </dsp:txXfrm>
    </dsp:sp>
    <dsp:sp modelId="{82399482-A47B-436E-A161-5DDDFFE8D591}">
      <dsp:nvSpPr>
        <dsp:cNvPr id="0" name=""/>
        <dsp:cNvSpPr/>
      </dsp:nvSpPr>
      <dsp:spPr>
        <a:xfrm>
          <a:off x="4843929" y="471783"/>
          <a:ext cx="1467821" cy="14678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D79354-93D6-4055-BD38-D92F95F306E6}">
      <dsp:nvSpPr>
        <dsp:cNvPr id="0" name=""/>
        <dsp:cNvSpPr/>
      </dsp:nvSpPr>
      <dsp:spPr>
        <a:xfrm>
          <a:off x="3946927" y="2325858"/>
          <a:ext cx="32618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Training</a:t>
          </a:r>
          <a:endParaRPr lang="en-US" sz="1900" kern="1200"/>
        </a:p>
      </dsp:txBody>
      <dsp:txXfrm>
        <a:off x="3946927" y="2325858"/>
        <a:ext cx="3261824" cy="720000"/>
      </dsp:txXfrm>
    </dsp:sp>
    <dsp:sp modelId="{2B028E5E-0B5A-4982-861F-4831EDDDDCE3}">
      <dsp:nvSpPr>
        <dsp:cNvPr id="0" name=""/>
        <dsp:cNvSpPr/>
      </dsp:nvSpPr>
      <dsp:spPr>
        <a:xfrm>
          <a:off x="8676573" y="471783"/>
          <a:ext cx="1467821" cy="14678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379187-39BC-45DF-A5A4-EB930239D1D7}">
      <dsp:nvSpPr>
        <dsp:cNvPr id="0" name=""/>
        <dsp:cNvSpPr/>
      </dsp:nvSpPr>
      <dsp:spPr>
        <a:xfrm>
          <a:off x="7779571" y="2325858"/>
          <a:ext cx="32618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Clear policies and procedures, applied consistently</a:t>
          </a:r>
          <a:endParaRPr lang="en-US" sz="1900" kern="1200"/>
        </a:p>
      </dsp:txBody>
      <dsp:txXfrm>
        <a:off x="7779571" y="2325858"/>
        <a:ext cx="3261824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BC540C-34AA-463F-824D-1DF5A8673A80}">
      <dsp:nvSpPr>
        <dsp:cNvPr id="0" name=""/>
        <dsp:cNvSpPr/>
      </dsp:nvSpPr>
      <dsp:spPr>
        <a:xfrm>
          <a:off x="3812" y="416925"/>
          <a:ext cx="2064454" cy="12386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Accessibility of the workplace and systems</a:t>
          </a:r>
          <a:endParaRPr lang="en-US" sz="2200" kern="1200"/>
        </a:p>
      </dsp:txBody>
      <dsp:txXfrm>
        <a:off x="3812" y="416925"/>
        <a:ext cx="2064454" cy="1238672"/>
      </dsp:txXfrm>
    </dsp:sp>
    <dsp:sp modelId="{497765C4-F2A2-43AE-9D96-5BDC6208FC7E}">
      <dsp:nvSpPr>
        <dsp:cNvPr id="0" name=""/>
        <dsp:cNvSpPr/>
      </dsp:nvSpPr>
      <dsp:spPr>
        <a:xfrm>
          <a:off x="2274712" y="416925"/>
          <a:ext cx="2064454" cy="1238672"/>
        </a:xfrm>
        <a:prstGeom prst="rect">
          <a:avLst/>
        </a:prstGeom>
        <a:solidFill>
          <a:schemeClr val="accent2">
            <a:hueOff val="-2326262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Dress codes</a:t>
          </a:r>
          <a:endParaRPr lang="en-US" sz="2200" kern="1200"/>
        </a:p>
      </dsp:txBody>
      <dsp:txXfrm>
        <a:off x="2274712" y="416925"/>
        <a:ext cx="2064454" cy="1238672"/>
      </dsp:txXfrm>
    </dsp:sp>
    <dsp:sp modelId="{D1E8123F-458C-42BB-88A1-5FE3FDFA6B76}">
      <dsp:nvSpPr>
        <dsp:cNvPr id="0" name=""/>
        <dsp:cNvSpPr/>
      </dsp:nvSpPr>
      <dsp:spPr>
        <a:xfrm>
          <a:off x="4545612" y="416925"/>
          <a:ext cx="2064454" cy="1238672"/>
        </a:xfrm>
        <a:prstGeom prst="rect">
          <a:avLst/>
        </a:prstGeom>
        <a:solidFill>
          <a:schemeClr val="accent2">
            <a:hueOff val="-4652524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Performance management</a:t>
          </a:r>
          <a:endParaRPr lang="en-US" sz="2200" kern="1200"/>
        </a:p>
      </dsp:txBody>
      <dsp:txXfrm>
        <a:off x="4545612" y="416925"/>
        <a:ext cx="2064454" cy="1238672"/>
      </dsp:txXfrm>
    </dsp:sp>
    <dsp:sp modelId="{AD727E2A-4D4A-4C93-80AA-7BA679B1CEB8}">
      <dsp:nvSpPr>
        <dsp:cNvPr id="0" name=""/>
        <dsp:cNvSpPr/>
      </dsp:nvSpPr>
      <dsp:spPr>
        <a:xfrm>
          <a:off x="6816512" y="416925"/>
          <a:ext cx="2064454" cy="1238672"/>
        </a:xfrm>
        <a:prstGeom prst="rect">
          <a:avLst/>
        </a:prstGeom>
        <a:solidFill>
          <a:schemeClr val="accent2">
            <a:hueOff val="-6978786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Recruitment and promotion</a:t>
          </a:r>
          <a:endParaRPr lang="en-US" sz="2200" kern="1200"/>
        </a:p>
      </dsp:txBody>
      <dsp:txXfrm>
        <a:off x="6816512" y="416925"/>
        <a:ext cx="2064454" cy="1238672"/>
      </dsp:txXfrm>
    </dsp:sp>
    <dsp:sp modelId="{9D80612F-D178-4DB2-897A-64C32CBD71DE}">
      <dsp:nvSpPr>
        <dsp:cNvPr id="0" name=""/>
        <dsp:cNvSpPr/>
      </dsp:nvSpPr>
      <dsp:spPr>
        <a:xfrm>
          <a:off x="9087412" y="416925"/>
          <a:ext cx="2064454" cy="1238672"/>
        </a:xfrm>
        <a:prstGeom prst="rect">
          <a:avLst/>
        </a:prstGeom>
        <a:solidFill>
          <a:schemeClr val="accent2">
            <a:hueOff val="-9305048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Redundancy and dismissals</a:t>
          </a:r>
          <a:endParaRPr lang="en-US" sz="2200" kern="1200"/>
        </a:p>
      </dsp:txBody>
      <dsp:txXfrm>
        <a:off x="9087412" y="416925"/>
        <a:ext cx="2064454" cy="1238672"/>
      </dsp:txXfrm>
    </dsp:sp>
    <dsp:sp modelId="{5F1BFABB-4728-4EFB-BD59-EB35B1E7BAA6}">
      <dsp:nvSpPr>
        <dsp:cNvPr id="0" name=""/>
        <dsp:cNvSpPr/>
      </dsp:nvSpPr>
      <dsp:spPr>
        <a:xfrm>
          <a:off x="1139262" y="1862043"/>
          <a:ext cx="2064454" cy="1238672"/>
        </a:xfrm>
        <a:prstGeom prst="rect">
          <a:avLst/>
        </a:prstGeom>
        <a:solidFill>
          <a:schemeClr val="accent2">
            <a:hueOff val="-1163131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Terms and conditions</a:t>
          </a:r>
          <a:endParaRPr lang="en-US" sz="2200" kern="1200"/>
        </a:p>
      </dsp:txBody>
      <dsp:txXfrm>
        <a:off x="1139262" y="1862043"/>
        <a:ext cx="2064454" cy="1238672"/>
      </dsp:txXfrm>
    </dsp:sp>
    <dsp:sp modelId="{D6E2669A-AA62-4A00-86FE-0516B0727D04}">
      <dsp:nvSpPr>
        <dsp:cNvPr id="0" name=""/>
        <dsp:cNvSpPr/>
      </dsp:nvSpPr>
      <dsp:spPr>
        <a:xfrm>
          <a:off x="3410162" y="1862043"/>
          <a:ext cx="2064454" cy="1238672"/>
        </a:xfrm>
        <a:prstGeom prst="rect">
          <a:avLst/>
        </a:prstGeom>
        <a:solidFill>
          <a:schemeClr val="accent2">
            <a:hueOff val="-13957572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Training</a:t>
          </a:r>
          <a:endParaRPr lang="en-US" sz="2200" kern="1200"/>
        </a:p>
      </dsp:txBody>
      <dsp:txXfrm>
        <a:off x="3410162" y="1862043"/>
        <a:ext cx="2064454" cy="1238672"/>
      </dsp:txXfrm>
    </dsp:sp>
    <dsp:sp modelId="{1951F08B-7FC5-4CB7-A48D-D2D089D22303}">
      <dsp:nvSpPr>
        <dsp:cNvPr id="0" name=""/>
        <dsp:cNvSpPr/>
      </dsp:nvSpPr>
      <dsp:spPr>
        <a:xfrm>
          <a:off x="5681062" y="1862043"/>
          <a:ext cx="2064454" cy="1238672"/>
        </a:xfrm>
        <a:prstGeom prst="rect">
          <a:avLst/>
        </a:prstGeom>
        <a:solidFill>
          <a:schemeClr val="accent2">
            <a:hueOff val="-16283835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Facilities</a:t>
          </a:r>
          <a:endParaRPr lang="en-US" sz="2200" kern="1200"/>
        </a:p>
      </dsp:txBody>
      <dsp:txXfrm>
        <a:off x="5681062" y="1862043"/>
        <a:ext cx="2064454" cy="1238672"/>
      </dsp:txXfrm>
    </dsp:sp>
    <dsp:sp modelId="{ABDC08E9-B215-4C24-84BA-0133DB2FEF8E}">
      <dsp:nvSpPr>
        <dsp:cNvPr id="0" name=""/>
        <dsp:cNvSpPr/>
      </dsp:nvSpPr>
      <dsp:spPr>
        <a:xfrm>
          <a:off x="7951962" y="1862043"/>
          <a:ext cx="2064454" cy="1238672"/>
        </a:xfrm>
        <a:prstGeom prst="rect">
          <a:avLst/>
        </a:prstGeom>
        <a:solidFill>
          <a:schemeClr val="accent2">
            <a:hueOff val="-18610096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Events</a:t>
          </a:r>
          <a:endParaRPr lang="en-US" sz="2200" kern="1200"/>
        </a:p>
      </dsp:txBody>
      <dsp:txXfrm>
        <a:off x="7951962" y="1862043"/>
        <a:ext cx="2064454" cy="12386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F18F83-FABA-470F-B147-E08A64AAC586}">
      <dsp:nvSpPr>
        <dsp:cNvPr id="0" name=""/>
        <dsp:cNvSpPr/>
      </dsp:nvSpPr>
      <dsp:spPr>
        <a:xfrm>
          <a:off x="0" y="315"/>
          <a:ext cx="7913511" cy="7384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CD853F-9F54-4010-A789-1EF03E3874E8}">
      <dsp:nvSpPr>
        <dsp:cNvPr id="0" name=""/>
        <dsp:cNvSpPr/>
      </dsp:nvSpPr>
      <dsp:spPr>
        <a:xfrm>
          <a:off x="223391" y="166474"/>
          <a:ext cx="406165" cy="4061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FC1E6C-D937-4C52-A780-60CE47252F9F}">
      <dsp:nvSpPr>
        <dsp:cNvPr id="0" name=""/>
        <dsp:cNvSpPr/>
      </dsp:nvSpPr>
      <dsp:spPr>
        <a:xfrm>
          <a:off x="852948" y="315"/>
          <a:ext cx="7060562" cy="738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156" tIns="78156" rIns="78156" bIns="7815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Unconscious bias</a:t>
          </a:r>
          <a:r>
            <a:rPr lang="en-GB" sz="1400" kern="1200"/>
            <a:t> – when someone's thoughts or decisions are influenced by beliefs or assumptions they may not be aware of</a:t>
          </a:r>
          <a:endParaRPr lang="en-US" sz="1400" kern="1200"/>
        </a:p>
      </dsp:txBody>
      <dsp:txXfrm>
        <a:off x="852948" y="315"/>
        <a:ext cx="7060562" cy="738483"/>
      </dsp:txXfrm>
    </dsp:sp>
    <dsp:sp modelId="{10630282-619E-4823-A183-1FC6826F7AF7}">
      <dsp:nvSpPr>
        <dsp:cNvPr id="0" name=""/>
        <dsp:cNvSpPr/>
      </dsp:nvSpPr>
      <dsp:spPr>
        <a:xfrm>
          <a:off x="0" y="923419"/>
          <a:ext cx="7913511" cy="7384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6E75AA-A420-4A6B-A8E8-228382443258}">
      <dsp:nvSpPr>
        <dsp:cNvPr id="0" name=""/>
        <dsp:cNvSpPr/>
      </dsp:nvSpPr>
      <dsp:spPr>
        <a:xfrm>
          <a:off x="223391" y="1089578"/>
          <a:ext cx="406165" cy="4061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EEA06B-2766-4B1F-8266-D874A0F9344B}">
      <dsp:nvSpPr>
        <dsp:cNvPr id="0" name=""/>
        <dsp:cNvSpPr/>
      </dsp:nvSpPr>
      <dsp:spPr>
        <a:xfrm>
          <a:off x="852948" y="923419"/>
          <a:ext cx="7060562" cy="738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156" tIns="78156" rIns="78156" bIns="7815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Stereotyping</a:t>
          </a:r>
          <a:r>
            <a:rPr lang="en-GB" sz="1400" kern="1200"/>
            <a:t> – having a fixed view of what someone is like or what they can do based on a protected characteristic</a:t>
          </a:r>
          <a:endParaRPr lang="en-US" sz="1400" kern="1200"/>
        </a:p>
      </dsp:txBody>
      <dsp:txXfrm>
        <a:off x="852948" y="923419"/>
        <a:ext cx="7060562" cy="738483"/>
      </dsp:txXfrm>
    </dsp:sp>
    <dsp:sp modelId="{19C5E523-B689-45DD-B88E-41BB3BBD2AB9}">
      <dsp:nvSpPr>
        <dsp:cNvPr id="0" name=""/>
        <dsp:cNvSpPr/>
      </dsp:nvSpPr>
      <dsp:spPr>
        <a:xfrm>
          <a:off x="0" y="1846524"/>
          <a:ext cx="7913511" cy="7384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57E315-B723-4255-A519-71B02C26587C}">
      <dsp:nvSpPr>
        <dsp:cNvPr id="0" name=""/>
        <dsp:cNvSpPr/>
      </dsp:nvSpPr>
      <dsp:spPr>
        <a:xfrm>
          <a:off x="223391" y="2012682"/>
          <a:ext cx="406165" cy="4061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0228A5-3840-4738-A2D0-BB6FD47353E3}">
      <dsp:nvSpPr>
        <dsp:cNvPr id="0" name=""/>
        <dsp:cNvSpPr/>
      </dsp:nvSpPr>
      <dsp:spPr>
        <a:xfrm>
          <a:off x="852948" y="1846524"/>
          <a:ext cx="7060562" cy="738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156" tIns="78156" rIns="78156" bIns="7815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Microaggressions</a:t>
          </a:r>
          <a:r>
            <a:rPr lang="en-GB" sz="1400" kern="1200"/>
            <a:t> – small comments, questions, or behaviours that are inappropriate or can cause offence, sometimes without the person who's doing it realising </a:t>
          </a:r>
          <a:endParaRPr lang="en-US" sz="1400" kern="1200"/>
        </a:p>
      </dsp:txBody>
      <dsp:txXfrm>
        <a:off x="852948" y="1846524"/>
        <a:ext cx="7060562" cy="73848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AF00C-4EE0-4BF6-A8C6-CBCE1FECBF5E}">
      <dsp:nvSpPr>
        <dsp:cNvPr id="0" name=""/>
        <dsp:cNvSpPr/>
      </dsp:nvSpPr>
      <dsp:spPr>
        <a:xfrm>
          <a:off x="217" y="180248"/>
          <a:ext cx="2630953" cy="31571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880" tIns="0" rIns="259880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Direct discrimination</a:t>
          </a:r>
          <a:r>
            <a:rPr lang="en-US" sz="1600" kern="1200"/>
            <a:t>: less favourable treatment directly because of a protected characteristic</a:t>
          </a:r>
        </a:p>
      </dsp:txBody>
      <dsp:txXfrm>
        <a:off x="217" y="1443106"/>
        <a:ext cx="2630953" cy="1894286"/>
      </dsp:txXfrm>
    </dsp:sp>
    <dsp:sp modelId="{66B5398B-F0DA-4F93-B3F3-6BE25632CE3D}">
      <dsp:nvSpPr>
        <dsp:cNvPr id="0" name=""/>
        <dsp:cNvSpPr/>
      </dsp:nvSpPr>
      <dsp:spPr>
        <a:xfrm>
          <a:off x="217" y="180248"/>
          <a:ext cx="2630953" cy="1262857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880" tIns="165100" rIns="25988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217" y="180248"/>
        <a:ext cx="2630953" cy="1262857"/>
      </dsp:txXfrm>
    </dsp:sp>
    <dsp:sp modelId="{CB16B1BA-1DE2-4440-8F36-9B2130B4AD7D}">
      <dsp:nvSpPr>
        <dsp:cNvPr id="0" name=""/>
        <dsp:cNvSpPr/>
      </dsp:nvSpPr>
      <dsp:spPr>
        <a:xfrm>
          <a:off x="2841648" y="180248"/>
          <a:ext cx="2630953" cy="31571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880" tIns="0" rIns="259880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Indirect discrimination</a:t>
          </a:r>
          <a:r>
            <a:rPr lang="en-US" sz="1600" kern="1200"/>
            <a:t>: when everyone is treated the same but people with a protected characteristic are put at a disadvantage</a:t>
          </a:r>
        </a:p>
      </dsp:txBody>
      <dsp:txXfrm>
        <a:off x="2841648" y="1443106"/>
        <a:ext cx="2630953" cy="1894286"/>
      </dsp:txXfrm>
    </dsp:sp>
    <dsp:sp modelId="{F86D1748-EC06-4558-B8F6-94EEA2793DED}">
      <dsp:nvSpPr>
        <dsp:cNvPr id="0" name=""/>
        <dsp:cNvSpPr/>
      </dsp:nvSpPr>
      <dsp:spPr>
        <a:xfrm>
          <a:off x="2841648" y="180248"/>
          <a:ext cx="2630953" cy="1262857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880" tIns="165100" rIns="25988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2841648" y="180248"/>
        <a:ext cx="2630953" cy="1262857"/>
      </dsp:txXfrm>
    </dsp:sp>
    <dsp:sp modelId="{06ADCE5F-9B44-4C94-A40A-94F5521DDFAC}">
      <dsp:nvSpPr>
        <dsp:cNvPr id="0" name=""/>
        <dsp:cNvSpPr/>
      </dsp:nvSpPr>
      <dsp:spPr>
        <a:xfrm>
          <a:off x="5683078" y="180248"/>
          <a:ext cx="2630953" cy="315714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880" tIns="0" rIns="259880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Harassment</a:t>
          </a:r>
          <a:r>
            <a:rPr lang="en-US" sz="1600" kern="1200"/>
            <a:t>: unwanted or offensive behaviour related to a protected characteristic</a:t>
          </a:r>
        </a:p>
      </dsp:txBody>
      <dsp:txXfrm>
        <a:off x="5683078" y="1443106"/>
        <a:ext cx="2630953" cy="1894286"/>
      </dsp:txXfrm>
    </dsp:sp>
    <dsp:sp modelId="{3DB429FD-387A-4E79-95E4-11BC82919649}">
      <dsp:nvSpPr>
        <dsp:cNvPr id="0" name=""/>
        <dsp:cNvSpPr/>
      </dsp:nvSpPr>
      <dsp:spPr>
        <a:xfrm>
          <a:off x="5683078" y="180248"/>
          <a:ext cx="2630953" cy="1262857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880" tIns="165100" rIns="25988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5683078" y="180248"/>
        <a:ext cx="2630953" cy="1262857"/>
      </dsp:txXfrm>
    </dsp:sp>
    <dsp:sp modelId="{92C9EE71-B9A2-4E19-89EA-45DEDA6F3672}">
      <dsp:nvSpPr>
        <dsp:cNvPr id="0" name=""/>
        <dsp:cNvSpPr/>
      </dsp:nvSpPr>
      <dsp:spPr>
        <a:xfrm>
          <a:off x="8524508" y="180248"/>
          <a:ext cx="2630953" cy="315714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880" tIns="0" rIns="259880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Victimisation</a:t>
          </a:r>
          <a:r>
            <a:rPr lang="en-US" sz="1600" kern="1200"/>
            <a:t>: negative treatment because someone makes or supports a discrimination claim</a:t>
          </a:r>
        </a:p>
      </dsp:txBody>
      <dsp:txXfrm>
        <a:off x="8524508" y="1443106"/>
        <a:ext cx="2630953" cy="1894286"/>
      </dsp:txXfrm>
    </dsp:sp>
    <dsp:sp modelId="{FC843A39-EFB2-46CA-8BF0-25608647B268}">
      <dsp:nvSpPr>
        <dsp:cNvPr id="0" name=""/>
        <dsp:cNvSpPr/>
      </dsp:nvSpPr>
      <dsp:spPr>
        <a:xfrm>
          <a:off x="8524508" y="180248"/>
          <a:ext cx="2630953" cy="1262857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9880" tIns="165100" rIns="25988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04</a:t>
          </a:r>
        </a:p>
      </dsp:txBody>
      <dsp:txXfrm>
        <a:off x="8524508" y="180248"/>
        <a:ext cx="2630953" cy="126285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BB3A84-88ED-4C91-88B4-20E29FC9D2AA}">
      <dsp:nvSpPr>
        <dsp:cNvPr id="0" name=""/>
        <dsp:cNvSpPr/>
      </dsp:nvSpPr>
      <dsp:spPr>
        <a:xfrm>
          <a:off x="3812" y="1070841"/>
          <a:ext cx="1858009" cy="11798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DF82FD-AC9A-4A74-877B-692E24453A11}">
      <dsp:nvSpPr>
        <dsp:cNvPr id="0" name=""/>
        <dsp:cNvSpPr/>
      </dsp:nvSpPr>
      <dsp:spPr>
        <a:xfrm>
          <a:off x="210258" y="1266964"/>
          <a:ext cx="1858009" cy="11798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Building fairer and inclusive labour markets and workplaces</a:t>
          </a:r>
          <a:endParaRPr lang="en-US" sz="1400" kern="1200"/>
        </a:p>
      </dsp:txBody>
      <dsp:txXfrm>
        <a:off x="244814" y="1301520"/>
        <a:ext cx="1788897" cy="1110723"/>
      </dsp:txXfrm>
    </dsp:sp>
    <dsp:sp modelId="{B5AFD2EC-6BE0-479E-B2E4-93848D18F35F}">
      <dsp:nvSpPr>
        <dsp:cNvPr id="0" name=""/>
        <dsp:cNvSpPr/>
      </dsp:nvSpPr>
      <dsp:spPr>
        <a:xfrm>
          <a:off x="2274712" y="1070841"/>
          <a:ext cx="1858009" cy="11798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A78AA4-537E-4B20-8D5A-4E82977F3C93}">
      <dsp:nvSpPr>
        <dsp:cNvPr id="0" name=""/>
        <dsp:cNvSpPr/>
      </dsp:nvSpPr>
      <dsp:spPr>
        <a:xfrm>
          <a:off x="2481158" y="1266964"/>
          <a:ext cx="1858009" cy="11798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Recognising and valuing identity, background and circumstances</a:t>
          </a:r>
          <a:endParaRPr lang="en-US" sz="1400" kern="1200"/>
        </a:p>
      </dsp:txBody>
      <dsp:txXfrm>
        <a:off x="2515714" y="1301520"/>
        <a:ext cx="1788897" cy="1110723"/>
      </dsp:txXfrm>
    </dsp:sp>
    <dsp:sp modelId="{8DF0C57F-3238-4E6E-BD87-4895BBB4E723}">
      <dsp:nvSpPr>
        <dsp:cNvPr id="0" name=""/>
        <dsp:cNvSpPr/>
      </dsp:nvSpPr>
      <dsp:spPr>
        <a:xfrm>
          <a:off x="4545612" y="1070841"/>
          <a:ext cx="1858009" cy="11798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715689-AD8F-4CD1-8687-4ED23E72BD05}">
      <dsp:nvSpPr>
        <dsp:cNvPr id="0" name=""/>
        <dsp:cNvSpPr/>
      </dsp:nvSpPr>
      <dsp:spPr>
        <a:xfrm>
          <a:off x="4752058" y="1266964"/>
          <a:ext cx="1858009" cy="11798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 all have the right to work in a safe, supportive and inclusive environment</a:t>
          </a:r>
          <a:endParaRPr lang="en-US" sz="1400" kern="1200"/>
        </a:p>
      </dsp:txBody>
      <dsp:txXfrm>
        <a:off x="4786614" y="1301520"/>
        <a:ext cx="1788897" cy="1110723"/>
      </dsp:txXfrm>
    </dsp:sp>
    <dsp:sp modelId="{CAF7DDDA-7F4C-4F9A-8D36-90B46577D803}">
      <dsp:nvSpPr>
        <dsp:cNvPr id="0" name=""/>
        <dsp:cNvSpPr/>
      </dsp:nvSpPr>
      <dsp:spPr>
        <a:xfrm>
          <a:off x="6816512" y="1070841"/>
          <a:ext cx="1858009" cy="11798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DD1AC3-8D30-4BB4-89F5-A68DB8702619}">
      <dsp:nvSpPr>
        <dsp:cNvPr id="0" name=""/>
        <dsp:cNvSpPr/>
      </dsp:nvSpPr>
      <dsp:spPr>
        <a:xfrm>
          <a:off x="7022958" y="1266964"/>
          <a:ext cx="1858009" cy="11798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 fairly rewarded and recognised for our work</a:t>
          </a:r>
          <a:endParaRPr lang="en-US" sz="1400" kern="1200"/>
        </a:p>
      </dsp:txBody>
      <dsp:txXfrm>
        <a:off x="7057514" y="1301520"/>
        <a:ext cx="1788897" cy="1110723"/>
      </dsp:txXfrm>
    </dsp:sp>
    <dsp:sp modelId="{1A8BF5DA-5129-4C38-9829-45DB2123F5A8}">
      <dsp:nvSpPr>
        <dsp:cNvPr id="0" name=""/>
        <dsp:cNvSpPr/>
      </dsp:nvSpPr>
      <dsp:spPr>
        <a:xfrm>
          <a:off x="9087412" y="1070841"/>
          <a:ext cx="1858009" cy="11798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CAC00B-F426-4A28-B876-BE7167A4CD5B}">
      <dsp:nvSpPr>
        <dsp:cNvPr id="0" name=""/>
        <dsp:cNvSpPr/>
      </dsp:nvSpPr>
      <dsp:spPr>
        <a:xfrm>
          <a:off x="9293858" y="1266964"/>
          <a:ext cx="1858009" cy="11798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Have a meaningful voice in matters that concern us</a:t>
          </a:r>
          <a:endParaRPr lang="en-US" sz="1400" kern="1200"/>
        </a:p>
      </dsp:txBody>
      <dsp:txXfrm>
        <a:off x="9328414" y="1301520"/>
        <a:ext cx="1788897" cy="111072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85F218-4A5E-4F5B-89A0-BE8282F04556}">
      <dsp:nvSpPr>
        <dsp:cNvPr id="0" name=""/>
        <dsp:cNvSpPr/>
      </dsp:nvSpPr>
      <dsp:spPr>
        <a:xfrm>
          <a:off x="0" y="1459"/>
          <a:ext cx="11155680" cy="739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B97795-D9E4-4256-AA28-165120CF7B21}">
      <dsp:nvSpPr>
        <dsp:cNvPr id="0" name=""/>
        <dsp:cNvSpPr/>
      </dsp:nvSpPr>
      <dsp:spPr>
        <a:xfrm>
          <a:off x="223832" y="167946"/>
          <a:ext cx="406967" cy="4069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548213-4877-4F60-82B4-AE09D207511D}">
      <dsp:nvSpPr>
        <dsp:cNvPr id="0" name=""/>
        <dsp:cNvSpPr/>
      </dsp:nvSpPr>
      <dsp:spPr>
        <a:xfrm>
          <a:off x="854632" y="1459"/>
          <a:ext cx="10301047" cy="739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310" tIns="78310" rIns="78310" bIns="783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Good for people and good for business</a:t>
          </a:r>
          <a:endParaRPr lang="en-US" sz="2100" kern="1200"/>
        </a:p>
      </dsp:txBody>
      <dsp:txXfrm>
        <a:off x="854632" y="1459"/>
        <a:ext cx="10301047" cy="739941"/>
      </dsp:txXfrm>
    </dsp:sp>
    <dsp:sp modelId="{687BD83C-2F74-48F5-945A-D505E97BA20F}">
      <dsp:nvSpPr>
        <dsp:cNvPr id="0" name=""/>
        <dsp:cNvSpPr/>
      </dsp:nvSpPr>
      <dsp:spPr>
        <a:xfrm>
          <a:off x="0" y="926386"/>
          <a:ext cx="11155680" cy="739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51BCF0-051E-4A1F-A143-8EF0DED0635A}">
      <dsp:nvSpPr>
        <dsp:cNvPr id="0" name=""/>
        <dsp:cNvSpPr/>
      </dsp:nvSpPr>
      <dsp:spPr>
        <a:xfrm>
          <a:off x="223832" y="1092873"/>
          <a:ext cx="406967" cy="4069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F710AE-5259-41A4-A7EA-0338ADAB41D1}">
      <dsp:nvSpPr>
        <dsp:cNvPr id="0" name=""/>
        <dsp:cNvSpPr/>
      </dsp:nvSpPr>
      <dsp:spPr>
        <a:xfrm>
          <a:off x="854632" y="926386"/>
          <a:ext cx="10301047" cy="739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310" tIns="78310" rIns="78310" bIns="783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Research on the psychological contract shows that people want to work for employers with good employment practices</a:t>
          </a:r>
          <a:endParaRPr lang="en-US" sz="2100" kern="1200"/>
        </a:p>
      </dsp:txBody>
      <dsp:txXfrm>
        <a:off x="854632" y="926386"/>
        <a:ext cx="10301047" cy="739941"/>
      </dsp:txXfrm>
    </dsp:sp>
    <dsp:sp modelId="{0FB80B57-6AB2-4DC1-AE23-5F2E9E16C449}">
      <dsp:nvSpPr>
        <dsp:cNvPr id="0" name=""/>
        <dsp:cNvSpPr/>
      </dsp:nvSpPr>
      <dsp:spPr>
        <a:xfrm>
          <a:off x="0" y="1851313"/>
          <a:ext cx="11155680" cy="739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8323B3-BD27-458D-BC9C-C03AA955C151}">
      <dsp:nvSpPr>
        <dsp:cNvPr id="0" name=""/>
        <dsp:cNvSpPr/>
      </dsp:nvSpPr>
      <dsp:spPr>
        <a:xfrm>
          <a:off x="223832" y="2017800"/>
          <a:ext cx="406967" cy="4069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092F14-A66C-44B9-A686-A32E8FAA4AA5}">
      <dsp:nvSpPr>
        <dsp:cNvPr id="0" name=""/>
        <dsp:cNvSpPr/>
      </dsp:nvSpPr>
      <dsp:spPr>
        <a:xfrm>
          <a:off x="854632" y="1851313"/>
          <a:ext cx="10301047" cy="739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310" tIns="78310" rIns="78310" bIns="783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To be competitive, employers have recognised the importance of inclusion and diversity in recruiting and retaining the skills and talents they need</a:t>
          </a:r>
          <a:endParaRPr lang="en-US" sz="2100" kern="1200"/>
        </a:p>
      </dsp:txBody>
      <dsp:txXfrm>
        <a:off x="854632" y="1851313"/>
        <a:ext cx="10301047" cy="739941"/>
      </dsp:txXfrm>
    </dsp:sp>
    <dsp:sp modelId="{D3FF95E5-7DD0-47D1-8FC8-9C09E2261FE9}">
      <dsp:nvSpPr>
        <dsp:cNvPr id="0" name=""/>
        <dsp:cNvSpPr/>
      </dsp:nvSpPr>
      <dsp:spPr>
        <a:xfrm>
          <a:off x="0" y="2776240"/>
          <a:ext cx="11155680" cy="739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C4987E-2C20-4AFF-9427-7A1D861D2271}">
      <dsp:nvSpPr>
        <dsp:cNvPr id="0" name=""/>
        <dsp:cNvSpPr/>
      </dsp:nvSpPr>
      <dsp:spPr>
        <a:xfrm>
          <a:off x="223832" y="2942727"/>
          <a:ext cx="406967" cy="4069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E2EFB8-05F4-483A-9F1F-D8CA4189C267}">
      <dsp:nvSpPr>
        <dsp:cNvPr id="0" name=""/>
        <dsp:cNvSpPr/>
      </dsp:nvSpPr>
      <dsp:spPr>
        <a:xfrm>
          <a:off x="854632" y="2776240"/>
          <a:ext cx="10301047" cy="739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310" tIns="78310" rIns="78310" bIns="783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Corporate reputation </a:t>
          </a:r>
          <a:endParaRPr lang="en-US" sz="2100" kern="1200"/>
        </a:p>
      </dsp:txBody>
      <dsp:txXfrm>
        <a:off x="854632" y="2776240"/>
        <a:ext cx="10301047" cy="73994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239E5C-A8DD-4F69-AC50-6315C66E8468}">
      <dsp:nvSpPr>
        <dsp:cNvPr id="0" name=""/>
        <dsp:cNvSpPr/>
      </dsp:nvSpPr>
      <dsp:spPr>
        <a:xfrm>
          <a:off x="0" y="429"/>
          <a:ext cx="1115568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767C80-B181-42B1-9AE4-0E9659FE5918}">
      <dsp:nvSpPr>
        <dsp:cNvPr id="0" name=""/>
        <dsp:cNvSpPr/>
      </dsp:nvSpPr>
      <dsp:spPr>
        <a:xfrm>
          <a:off x="0" y="429"/>
          <a:ext cx="11155680" cy="5023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Surveys – measuring individual-level perceptions of inclusion </a:t>
          </a:r>
          <a:endParaRPr lang="en-US" sz="2300" kern="1200"/>
        </a:p>
      </dsp:txBody>
      <dsp:txXfrm>
        <a:off x="0" y="429"/>
        <a:ext cx="11155680" cy="502397"/>
      </dsp:txXfrm>
    </dsp:sp>
    <dsp:sp modelId="{CC0E16BB-856A-401F-A42D-98CC68CA9D7F}">
      <dsp:nvSpPr>
        <dsp:cNvPr id="0" name=""/>
        <dsp:cNvSpPr/>
      </dsp:nvSpPr>
      <dsp:spPr>
        <a:xfrm>
          <a:off x="0" y="502826"/>
          <a:ext cx="11155680" cy="0"/>
        </a:xfrm>
        <a:prstGeom prst="line">
          <a:avLst/>
        </a:prstGeom>
        <a:solidFill>
          <a:schemeClr val="accent2">
            <a:hueOff val="-3101683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3101683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76395C-5982-4B70-8DC9-417E09587190}">
      <dsp:nvSpPr>
        <dsp:cNvPr id="0" name=""/>
        <dsp:cNvSpPr/>
      </dsp:nvSpPr>
      <dsp:spPr>
        <a:xfrm>
          <a:off x="0" y="502826"/>
          <a:ext cx="11155680" cy="5023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Add inclusion questions to organisational surveys (including values, voice, belonging)</a:t>
          </a:r>
          <a:endParaRPr lang="en-US" sz="2300" kern="1200"/>
        </a:p>
      </dsp:txBody>
      <dsp:txXfrm>
        <a:off x="0" y="502826"/>
        <a:ext cx="11155680" cy="502397"/>
      </dsp:txXfrm>
    </dsp:sp>
    <dsp:sp modelId="{6E335E86-EF06-4192-B5E3-2393CA452E80}">
      <dsp:nvSpPr>
        <dsp:cNvPr id="0" name=""/>
        <dsp:cNvSpPr/>
      </dsp:nvSpPr>
      <dsp:spPr>
        <a:xfrm>
          <a:off x="0" y="1005224"/>
          <a:ext cx="11155680" cy="0"/>
        </a:xfrm>
        <a:prstGeom prst="line">
          <a:avLst/>
        </a:prstGeom>
        <a:solidFill>
          <a:schemeClr val="accent2">
            <a:hueOff val="-6203366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6203366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0A1C9-06DA-49CF-839F-E22DCB5351B1}">
      <dsp:nvSpPr>
        <dsp:cNvPr id="0" name=""/>
        <dsp:cNvSpPr/>
      </dsp:nvSpPr>
      <dsp:spPr>
        <a:xfrm>
          <a:off x="0" y="1005224"/>
          <a:ext cx="11155680" cy="5023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Make use of survey data</a:t>
          </a:r>
          <a:endParaRPr lang="en-US" sz="2300" kern="1200"/>
        </a:p>
      </dsp:txBody>
      <dsp:txXfrm>
        <a:off x="0" y="1005224"/>
        <a:ext cx="11155680" cy="502397"/>
      </dsp:txXfrm>
    </dsp:sp>
    <dsp:sp modelId="{2EBAA4F6-62B7-4EEE-B5B8-337688416E57}">
      <dsp:nvSpPr>
        <dsp:cNvPr id="0" name=""/>
        <dsp:cNvSpPr/>
      </dsp:nvSpPr>
      <dsp:spPr>
        <a:xfrm>
          <a:off x="0" y="1507622"/>
          <a:ext cx="11155680" cy="0"/>
        </a:xfrm>
        <a:prstGeom prst="line">
          <a:avLst/>
        </a:prstGeom>
        <a:solidFill>
          <a:schemeClr val="accent2">
            <a:hueOff val="-9305048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9305048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FACD74-911C-4406-86D9-075F55E9FD16}">
      <dsp:nvSpPr>
        <dsp:cNvPr id="0" name=""/>
        <dsp:cNvSpPr/>
      </dsp:nvSpPr>
      <dsp:spPr>
        <a:xfrm>
          <a:off x="0" y="1507622"/>
          <a:ext cx="11155680" cy="5023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Focus groups</a:t>
          </a:r>
          <a:endParaRPr lang="en-US" sz="2300" kern="1200"/>
        </a:p>
      </dsp:txBody>
      <dsp:txXfrm>
        <a:off x="0" y="1507622"/>
        <a:ext cx="11155680" cy="502397"/>
      </dsp:txXfrm>
    </dsp:sp>
    <dsp:sp modelId="{3F7917B1-8CF1-42FA-8C93-090120AC3204}">
      <dsp:nvSpPr>
        <dsp:cNvPr id="0" name=""/>
        <dsp:cNvSpPr/>
      </dsp:nvSpPr>
      <dsp:spPr>
        <a:xfrm>
          <a:off x="0" y="2010019"/>
          <a:ext cx="11155680" cy="0"/>
        </a:xfrm>
        <a:prstGeom prst="line">
          <a:avLst/>
        </a:prstGeom>
        <a:solidFill>
          <a:schemeClr val="accent2">
            <a:hueOff val="-12406731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2406731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49DCCA-2F24-46A7-912C-782766B52F21}">
      <dsp:nvSpPr>
        <dsp:cNvPr id="0" name=""/>
        <dsp:cNvSpPr/>
      </dsp:nvSpPr>
      <dsp:spPr>
        <a:xfrm>
          <a:off x="0" y="2010019"/>
          <a:ext cx="11155680" cy="5023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Assess people management policies and procedures</a:t>
          </a:r>
          <a:endParaRPr lang="en-US" sz="2300" kern="1200"/>
        </a:p>
      </dsp:txBody>
      <dsp:txXfrm>
        <a:off x="0" y="2010019"/>
        <a:ext cx="11155680" cy="502397"/>
      </dsp:txXfrm>
    </dsp:sp>
    <dsp:sp modelId="{E28A5C06-B953-4882-968F-5FB7AF2FFCCB}">
      <dsp:nvSpPr>
        <dsp:cNvPr id="0" name=""/>
        <dsp:cNvSpPr/>
      </dsp:nvSpPr>
      <dsp:spPr>
        <a:xfrm>
          <a:off x="0" y="2512417"/>
          <a:ext cx="11155680" cy="0"/>
        </a:xfrm>
        <a:prstGeom prst="line">
          <a:avLst/>
        </a:prstGeom>
        <a:solidFill>
          <a:schemeClr val="accent2">
            <a:hueOff val="-15508412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5508412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2D18D2-3326-4D34-B529-8C98BD83F4F6}">
      <dsp:nvSpPr>
        <dsp:cNvPr id="0" name=""/>
        <dsp:cNvSpPr/>
      </dsp:nvSpPr>
      <dsp:spPr>
        <a:xfrm>
          <a:off x="0" y="2512417"/>
          <a:ext cx="11155680" cy="5023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Workforce data</a:t>
          </a:r>
          <a:endParaRPr lang="en-US" sz="2300" kern="1200"/>
        </a:p>
      </dsp:txBody>
      <dsp:txXfrm>
        <a:off x="0" y="2512417"/>
        <a:ext cx="11155680" cy="502397"/>
      </dsp:txXfrm>
    </dsp:sp>
    <dsp:sp modelId="{32F1945B-5A59-4A68-BEA9-3CFC9EBB84D2}">
      <dsp:nvSpPr>
        <dsp:cNvPr id="0" name=""/>
        <dsp:cNvSpPr/>
      </dsp:nvSpPr>
      <dsp:spPr>
        <a:xfrm>
          <a:off x="0" y="3014815"/>
          <a:ext cx="11155680" cy="0"/>
        </a:xfrm>
        <a:prstGeom prst="line">
          <a:avLst/>
        </a:prstGeom>
        <a:solidFill>
          <a:schemeClr val="accent2">
            <a:hueOff val="-18610096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8610096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F5D676-77ED-4FA6-A33B-8A8DD64EEA60}">
      <dsp:nvSpPr>
        <dsp:cNvPr id="0" name=""/>
        <dsp:cNvSpPr/>
      </dsp:nvSpPr>
      <dsp:spPr>
        <a:xfrm>
          <a:off x="0" y="3014815"/>
          <a:ext cx="11155680" cy="5023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Analyse barriers to inclusion</a:t>
          </a:r>
          <a:endParaRPr lang="en-US" sz="2300" kern="1200"/>
        </a:p>
      </dsp:txBody>
      <dsp:txXfrm>
        <a:off x="0" y="3014815"/>
        <a:ext cx="11155680" cy="50239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72D59C-1140-4C12-AEDC-5BD562CA2DCA}">
      <dsp:nvSpPr>
        <dsp:cNvPr id="0" name=""/>
        <dsp:cNvSpPr/>
      </dsp:nvSpPr>
      <dsp:spPr>
        <a:xfrm>
          <a:off x="0" y="2029"/>
          <a:ext cx="5691508" cy="10283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DE7F63-362C-4BED-AB28-D34FF58DBA94}">
      <dsp:nvSpPr>
        <dsp:cNvPr id="0" name=""/>
        <dsp:cNvSpPr/>
      </dsp:nvSpPr>
      <dsp:spPr>
        <a:xfrm>
          <a:off x="311085" y="233414"/>
          <a:ext cx="565609" cy="5656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049DB7-5242-4760-8C88-3FABF4C1EC6C}">
      <dsp:nvSpPr>
        <dsp:cNvPr id="0" name=""/>
        <dsp:cNvSpPr/>
      </dsp:nvSpPr>
      <dsp:spPr>
        <a:xfrm>
          <a:off x="1187779" y="2029"/>
          <a:ext cx="4503728" cy="10283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837" tIns="108837" rIns="108837" bIns="108837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Few organisations are thinking about neurodiversity or neuroinclusion</a:t>
          </a:r>
          <a:endParaRPr lang="en-US" sz="1700" kern="1200"/>
        </a:p>
      </dsp:txBody>
      <dsp:txXfrm>
        <a:off x="1187779" y="2029"/>
        <a:ext cx="4503728" cy="1028380"/>
      </dsp:txXfrm>
    </dsp:sp>
    <dsp:sp modelId="{A91E073F-B7FB-434E-A2DF-8C90EBC6E6F9}">
      <dsp:nvSpPr>
        <dsp:cNvPr id="0" name=""/>
        <dsp:cNvSpPr/>
      </dsp:nvSpPr>
      <dsp:spPr>
        <a:xfrm>
          <a:off x="0" y="1287504"/>
          <a:ext cx="5691508" cy="10283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0219DA-7766-484E-A19A-DBCCAF0C8E92}">
      <dsp:nvSpPr>
        <dsp:cNvPr id="0" name=""/>
        <dsp:cNvSpPr/>
      </dsp:nvSpPr>
      <dsp:spPr>
        <a:xfrm>
          <a:off x="311085" y="1518890"/>
          <a:ext cx="565609" cy="5656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FD891E-C362-4ADE-B075-544FCD5A563E}">
      <dsp:nvSpPr>
        <dsp:cNvPr id="0" name=""/>
        <dsp:cNvSpPr/>
      </dsp:nvSpPr>
      <dsp:spPr>
        <a:xfrm>
          <a:off x="1187779" y="1287504"/>
          <a:ext cx="4503728" cy="10283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837" tIns="108837" rIns="108837" bIns="108837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Up to 20% of people identify as neurodiverse in some way</a:t>
          </a:r>
          <a:endParaRPr lang="en-US" sz="1700" kern="1200"/>
        </a:p>
      </dsp:txBody>
      <dsp:txXfrm>
        <a:off x="1187779" y="1287504"/>
        <a:ext cx="4503728" cy="1028380"/>
      </dsp:txXfrm>
    </dsp:sp>
    <dsp:sp modelId="{D72F48D4-372A-44F1-B27A-D7C1F26A375A}">
      <dsp:nvSpPr>
        <dsp:cNvPr id="0" name=""/>
        <dsp:cNvSpPr/>
      </dsp:nvSpPr>
      <dsp:spPr>
        <a:xfrm>
          <a:off x="0" y="2572980"/>
          <a:ext cx="5691508" cy="10283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9684F0-E83A-4836-BA70-FB8BF360370C}">
      <dsp:nvSpPr>
        <dsp:cNvPr id="0" name=""/>
        <dsp:cNvSpPr/>
      </dsp:nvSpPr>
      <dsp:spPr>
        <a:xfrm>
          <a:off x="311085" y="2804365"/>
          <a:ext cx="565609" cy="5656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EEC65B-B832-4FBA-B2C5-01CF877271B7}">
      <dsp:nvSpPr>
        <dsp:cNvPr id="0" name=""/>
        <dsp:cNvSpPr/>
      </dsp:nvSpPr>
      <dsp:spPr>
        <a:xfrm>
          <a:off x="1187779" y="2572980"/>
          <a:ext cx="4503728" cy="10283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837" tIns="108837" rIns="108837" bIns="108837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Organisations, norms and ways of working will suit some and not all</a:t>
          </a:r>
          <a:endParaRPr lang="en-US" sz="1700" kern="1200"/>
        </a:p>
      </dsp:txBody>
      <dsp:txXfrm>
        <a:off x="1187779" y="2572980"/>
        <a:ext cx="4503728" cy="1028380"/>
      </dsp:txXfrm>
    </dsp:sp>
    <dsp:sp modelId="{FABED879-51BE-4F12-B17A-B221267DCD1F}">
      <dsp:nvSpPr>
        <dsp:cNvPr id="0" name=""/>
        <dsp:cNvSpPr/>
      </dsp:nvSpPr>
      <dsp:spPr>
        <a:xfrm>
          <a:off x="0" y="3858455"/>
          <a:ext cx="5691508" cy="10283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E9097C-82F2-47E5-867C-8070CEE87685}">
      <dsp:nvSpPr>
        <dsp:cNvPr id="0" name=""/>
        <dsp:cNvSpPr/>
      </dsp:nvSpPr>
      <dsp:spPr>
        <a:xfrm>
          <a:off x="311085" y="4089841"/>
          <a:ext cx="565609" cy="5656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AED182-DC4B-4F5C-A27E-6EF9A221AAAD}">
      <dsp:nvSpPr>
        <dsp:cNvPr id="0" name=""/>
        <dsp:cNvSpPr/>
      </dsp:nvSpPr>
      <dsp:spPr>
        <a:xfrm>
          <a:off x="1187779" y="3858455"/>
          <a:ext cx="4503728" cy="10283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837" tIns="108837" rIns="108837" bIns="108837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Just under half of employees surveyed by the CIPD say their organisations have an open and supportive climate</a:t>
          </a:r>
          <a:endParaRPr lang="en-US" sz="1700" kern="1200"/>
        </a:p>
      </dsp:txBody>
      <dsp:txXfrm>
        <a:off x="1187779" y="3858455"/>
        <a:ext cx="4503728" cy="102838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90C4E2-115D-44A7-9E8F-D71E8F0EBE51}">
      <dsp:nvSpPr>
        <dsp:cNvPr id="0" name=""/>
        <dsp:cNvSpPr/>
      </dsp:nvSpPr>
      <dsp:spPr>
        <a:xfrm>
          <a:off x="0" y="416"/>
          <a:ext cx="5020948" cy="5732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DECFE2-6D70-4F39-AB97-ACCE6393E005}">
      <dsp:nvSpPr>
        <dsp:cNvPr id="0" name=""/>
        <dsp:cNvSpPr/>
      </dsp:nvSpPr>
      <dsp:spPr>
        <a:xfrm>
          <a:off x="173414" y="129402"/>
          <a:ext cx="315298" cy="3152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786E6-5EF2-439A-AF08-7928161EBC75}">
      <dsp:nvSpPr>
        <dsp:cNvPr id="0" name=""/>
        <dsp:cNvSpPr/>
      </dsp:nvSpPr>
      <dsp:spPr>
        <a:xfrm>
          <a:off x="662126" y="416"/>
          <a:ext cx="4358821" cy="57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71" tIns="60671" rIns="60671" bIns="606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Office design</a:t>
          </a:r>
          <a:endParaRPr lang="en-US" sz="1600" kern="1200"/>
        </a:p>
      </dsp:txBody>
      <dsp:txXfrm>
        <a:off x="662126" y="416"/>
        <a:ext cx="4358821" cy="573269"/>
      </dsp:txXfrm>
    </dsp:sp>
    <dsp:sp modelId="{B8942E05-928D-4656-BF3E-08EC9A6D49B7}">
      <dsp:nvSpPr>
        <dsp:cNvPr id="0" name=""/>
        <dsp:cNvSpPr/>
      </dsp:nvSpPr>
      <dsp:spPr>
        <a:xfrm>
          <a:off x="0" y="717003"/>
          <a:ext cx="5020948" cy="5732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551B0E-503D-47A9-900A-E549F0D9D592}">
      <dsp:nvSpPr>
        <dsp:cNvPr id="0" name=""/>
        <dsp:cNvSpPr/>
      </dsp:nvSpPr>
      <dsp:spPr>
        <a:xfrm>
          <a:off x="173414" y="845989"/>
          <a:ext cx="315298" cy="3152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5CBAAE-FB0C-4F19-B6FD-C3F62B8980DC}">
      <dsp:nvSpPr>
        <dsp:cNvPr id="0" name=""/>
        <dsp:cNvSpPr/>
      </dsp:nvSpPr>
      <dsp:spPr>
        <a:xfrm>
          <a:off x="662126" y="717003"/>
          <a:ext cx="4358821" cy="57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71" tIns="60671" rIns="60671" bIns="606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Where people work</a:t>
          </a:r>
          <a:endParaRPr lang="en-US" sz="1600" kern="1200"/>
        </a:p>
      </dsp:txBody>
      <dsp:txXfrm>
        <a:off x="662126" y="717003"/>
        <a:ext cx="4358821" cy="573269"/>
      </dsp:txXfrm>
    </dsp:sp>
    <dsp:sp modelId="{CB85D209-887E-420E-A2DD-2D485965E18A}">
      <dsp:nvSpPr>
        <dsp:cNvPr id="0" name=""/>
        <dsp:cNvSpPr/>
      </dsp:nvSpPr>
      <dsp:spPr>
        <a:xfrm>
          <a:off x="0" y="1433590"/>
          <a:ext cx="5020948" cy="5732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1E0277-EC89-4A6A-A0E4-87E5A367D70F}">
      <dsp:nvSpPr>
        <dsp:cNvPr id="0" name=""/>
        <dsp:cNvSpPr/>
      </dsp:nvSpPr>
      <dsp:spPr>
        <a:xfrm>
          <a:off x="173414" y="1562576"/>
          <a:ext cx="315298" cy="3152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0A067F-A686-49D5-8056-5A71037E036D}">
      <dsp:nvSpPr>
        <dsp:cNvPr id="0" name=""/>
        <dsp:cNvSpPr/>
      </dsp:nvSpPr>
      <dsp:spPr>
        <a:xfrm>
          <a:off x="662126" y="1433590"/>
          <a:ext cx="4358821" cy="57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71" tIns="60671" rIns="60671" bIns="606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Flexibility in how work gets done</a:t>
          </a:r>
          <a:endParaRPr lang="en-US" sz="1600" kern="1200"/>
        </a:p>
      </dsp:txBody>
      <dsp:txXfrm>
        <a:off x="662126" y="1433590"/>
        <a:ext cx="4358821" cy="573269"/>
      </dsp:txXfrm>
    </dsp:sp>
    <dsp:sp modelId="{5AFD5B32-297F-42E9-B608-6C2D7A65F69B}">
      <dsp:nvSpPr>
        <dsp:cNvPr id="0" name=""/>
        <dsp:cNvSpPr/>
      </dsp:nvSpPr>
      <dsp:spPr>
        <a:xfrm>
          <a:off x="0" y="2150177"/>
          <a:ext cx="5020948" cy="5732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062A27-CBFA-45D0-B9A0-27C40496D498}">
      <dsp:nvSpPr>
        <dsp:cNvPr id="0" name=""/>
        <dsp:cNvSpPr/>
      </dsp:nvSpPr>
      <dsp:spPr>
        <a:xfrm>
          <a:off x="173414" y="2279163"/>
          <a:ext cx="315298" cy="3152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AE898C-770D-4A90-A22A-67FC387B68B9}">
      <dsp:nvSpPr>
        <dsp:cNvPr id="0" name=""/>
        <dsp:cNvSpPr/>
      </dsp:nvSpPr>
      <dsp:spPr>
        <a:xfrm>
          <a:off x="662126" y="2150177"/>
          <a:ext cx="4358821" cy="57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71" tIns="60671" rIns="60671" bIns="606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When work gets done</a:t>
          </a:r>
          <a:endParaRPr lang="en-US" sz="1600" kern="1200"/>
        </a:p>
      </dsp:txBody>
      <dsp:txXfrm>
        <a:off x="662126" y="2150177"/>
        <a:ext cx="4358821" cy="573269"/>
      </dsp:txXfrm>
    </dsp:sp>
    <dsp:sp modelId="{BFFB95D0-4CF1-4406-BF79-DFEC19EFABD5}">
      <dsp:nvSpPr>
        <dsp:cNvPr id="0" name=""/>
        <dsp:cNvSpPr/>
      </dsp:nvSpPr>
      <dsp:spPr>
        <a:xfrm>
          <a:off x="0" y="2866764"/>
          <a:ext cx="5020948" cy="5732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AF29D5-8FCC-4798-9456-AC25522DEDE4}">
      <dsp:nvSpPr>
        <dsp:cNvPr id="0" name=""/>
        <dsp:cNvSpPr/>
      </dsp:nvSpPr>
      <dsp:spPr>
        <a:xfrm>
          <a:off x="173414" y="2995750"/>
          <a:ext cx="315298" cy="31529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2C1E01-C97A-4973-BF08-4E79F9CBB236}">
      <dsp:nvSpPr>
        <dsp:cNvPr id="0" name=""/>
        <dsp:cNvSpPr/>
      </dsp:nvSpPr>
      <dsp:spPr>
        <a:xfrm>
          <a:off x="662126" y="2866764"/>
          <a:ext cx="4358821" cy="57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71" tIns="60671" rIns="60671" bIns="606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Considering communication preferences</a:t>
          </a:r>
          <a:endParaRPr lang="en-US" sz="1600" kern="1200"/>
        </a:p>
      </dsp:txBody>
      <dsp:txXfrm>
        <a:off x="662126" y="2866764"/>
        <a:ext cx="4358821" cy="573269"/>
      </dsp:txXfrm>
    </dsp:sp>
    <dsp:sp modelId="{CF27F1FE-6B85-4818-9B38-15421F40B48C}">
      <dsp:nvSpPr>
        <dsp:cNvPr id="0" name=""/>
        <dsp:cNvSpPr/>
      </dsp:nvSpPr>
      <dsp:spPr>
        <a:xfrm>
          <a:off x="0" y="3583351"/>
          <a:ext cx="5020948" cy="5732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AF0FB0-0966-4700-876B-C6BEE44E2546}">
      <dsp:nvSpPr>
        <dsp:cNvPr id="0" name=""/>
        <dsp:cNvSpPr/>
      </dsp:nvSpPr>
      <dsp:spPr>
        <a:xfrm>
          <a:off x="173414" y="3712337"/>
          <a:ext cx="315298" cy="31529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80C730-B29F-43B8-937A-29E4E55E6E41}">
      <dsp:nvSpPr>
        <dsp:cNvPr id="0" name=""/>
        <dsp:cNvSpPr/>
      </dsp:nvSpPr>
      <dsp:spPr>
        <a:xfrm>
          <a:off x="662126" y="3583351"/>
          <a:ext cx="4358821" cy="57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71" tIns="60671" rIns="60671" bIns="606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 instructions are given</a:t>
          </a:r>
          <a:endParaRPr lang="en-US" sz="1600" kern="1200"/>
        </a:p>
      </dsp:txBody>
      <dsp:txXfrm>
        <a:off x="662126" y="3583351"/>
        <a:ext cx="4358821" cy="573269"/>
      </dsp:txXfrm>
    </dsp:sp>
    <dsp:sp modelId="{23C3C763-3606-4A6F-9BB1-645A6C5DF413}">
      <dsp:nvSpPr>
        <dsp:cNvPr id="0" name=""/>
        <dsp:cNvSpPr/>
      </dsp:nvSpPr>
      <dsp:spPr>
        <a:xfrm>
          <a:off x="0" y="4299938"/>
          <a:ext cx="5020948" cy="5732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230B54-9485-44C3-966C-ECB01AB2F9FC}">
      <dsp:nvSpPr>
        <dsp:cNvPr id="0" name=""/>
        <dsp:cNvSpPr/>
      </dsp:nvSpPr>
      <dsp:spPr>
        <a:xfrm>
          <a:off x="173414" y="4428924"/>
          <a:ext cx="315298" cy="31529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4A30B0-EBAF-4DB4-8CD7-F74E6F75F214}">
      <dsp:nvSpPr>
        <dsp:cNvPr id="0" name=""/>
        <dsp:cNvSpPr/>
      </dsp:nvSpPr>
      <dsp:spPr>
        <a:xfrm>
          <a:off x="662126" y="4299938"/>
          <a:ext cx="4358821" cy="57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71" tIns="60671" rIns="60671" bIns="606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 meetings are held</a:t>
          </a:r>
          <a:endParaRPr lang="en-US" sz="1600" kern="1200"/>
        </a:p>
      </dsp:txBody>
      <dsp:txXfrm>
        <a:off x="662126" y="4299938"/>
        <a:ext cx="4358821" cy="57326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DAEDD2-DD76-4895-AECF-6BF98D177709}">
      <dsp:nvSpPr>
        <dsp:cNvPr id="0" name=""/>
        <dsp:cNvSpPr/>
      </dsp:nvSpPr>
      <dsp:spPr>
        <a:xfrm>
          <a:off x="0" y="429"/>
          <a:ext cx="11155680" cy="100479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FC4FE3-4EA7-4C78-AFD5-16AACD95FF9F}">
      <dsp:nvSpPr>
        <dsp:cNvPr id="0" name=""/>
        <dsp:cNvSpPr/>
      </dsp:nvSpPr>
      <dsp:spPr>
        <a:xfrm>
          <a:off x="303950" y="226508"/>
          <a:ext cx="552637" cy="5526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A63B23-FF49-46B7-B854-5F7607375C7D}">
      <dsp:nvSpPr>
        <dsp:cNvPr id="0" name=""/>
        <dsp:cNvSpPr/>
      </dsp:nvSpPr>
      <dsp:spPr>
        <a:xfrm>
          <a:off x="1160538" y="429"/>
          <a:ext cx="9995141" cy="1004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341" tIns="106341" rIns="106341" bIns="1063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More potential for "diversity of thought" leading to creativity and innovation</a:t>
          </a:r>
          <a:endParaRPr lang="en-US" sz="2500" kern="1200"/>
        </a:p>
      </dsp:txBody>
      <dsp:txXfrm>
        <a:off x="1160538" y="429"/>
        <a:ext cx="9995141" cy="1004795"/>
      </dsp:txXfrm>
    </dsp:sp>
    <dsp:sp modelId="{76D7A90D-2922-4BF2-9916-CA4E5198AA0E}">
      <dsp:nvSpPr>
        <dsp:cNvPr id="0" name=""/>
        <dsp:cNvSpPr/>
      </dsp:nvSpPr>
      <dsp:spPr>
        <a:xfrm>
          <a:off x="0" y="1256423"/>
          <a:ext cx="11155680" cy="10047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B31F1C-3BCB-48E2-92A2-E0699C3CFEDA}">
      <dsp:nvSpPr>
        <dsp:cNvPr id="0" name=""/>
        <dsp:cNvSpPr/>
      </dsp:nvSpPr>
      <dsp:spPr>
        <a:xfrm>
          <a:off x="303950" y="1482502"/>
          <a:ext cx="552637" cy="5526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EA43E1-2354-4111-873F-74FC876A851B}">
      <dsp:nvSpPr>
        <dsp:cNvPr id="0" name=""/>
        <dsp:cNvSpPr/>
      </dsp:nvSpPr>
      <dsp:spPr>
        <a:xfrm>
          <a:off x="1160538" y="1256423"/>
          <a:ext cx="9995141" cy="1004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341" tIns="106341" rIns="106341" bIns="1063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Managers must be sensitive to communicating change, clarity of communication</a:t>
          </a:r>
          <a:endParaRPr lang="en-US" sz="2500" kern="1200"/>
        </a:p>
      </dsp:txBody>
      <dsp:txXfrm>
        <a:off x="1160538" y="1256423"/>
        <a:ext cx="9995141" cy="1004795"/>
      </dsp:txXfrm>
    </dsp:sp>
    <dsp:sp modelId="{D30AF32B-9F44-42DC-B9D5-FF03507911B8}">
      <dsp:nvSpPr>
        <dsp:cNvPr id="0" name=""/>
        <dsp:cNvSpPr/>
      </dsp:nvSpPr>
      <dsp:spPr>
        <a:xfrm>
          <a:off x="0" y="2512417"/>
          <a:ext cx="11155680" cy="100479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41F95E-CFC9-43A4-B499-43258DBB807B}">
      <dsp:nvSpPr>
        <dsp:cNvPr id="0" name=""/>
        <dsp:cNvSpPr/>
      </dsp:nvSpPr>
      <dsp:spPr>
        <a:xfrm>
          <a:off x="303950" y="2738496"/>
          <a:ext cx="552637" cy="5526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5EAC4B-07F0-434D-8A9F-61B6E74F6B4C}">
      <dsp:nvSpPr>
        <dsp:cNvPr id="0" name=""/>
        <dsp:cNvSpPr/>
      </dsp:nvSpPr>
      <dsp:spPr>
        <a:xfrm>
          <a:off x="1160538" y="2512417"/>
          <a:ext cx="9995141" cy="1004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341" tIns="106341" rIns="106341" bIns="1063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Managers must be highly person-centred</a:t>
          </a:r>
          <a:endParaRPr lang="en-US" sz="2500" kern="1200"/>
        </a:p>
      </dsp:txBody>
      <dsp:txXfrm>
        <a:off x="1160538" y="2512417"/>
        <a:ext cx="9995141" cy="100479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72358B-F90A-4633-B0B2-869AE74A1B2E}">
      <dsp:nvSpPr>
        <dsp:cNvPr id="0" name=""/>
        <dsp:cNvSpPr/>
      </dsp:nvSpPr>
      <dsp:spPr>
        <a:xfrm>
          <a:off x="0" y="62500"/>
          <a:ext cx="11155680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Intentional role planning</a:t>
          </a:r>
          <a:endParaRPr lang="en-US" sz="1600" kern="1200"/>
        </a:p>
      </dsp:txBody>
      <dsp:txXfrm>
        <a:off x="18734" y="81234"/>
        <a:ext cx="11118212" cy="346292"/>
      </dsp:txXfrm>
    </dsp:sp>
    <dsp:sp modelId="{259C55FE-F037-4F35-BC81-14733AC3BDCC}">
      <dsp:nvSpPr>
        <dsp:cNvPr id="0" name=""/>
        <dsp:cNvSpPr/>
      </dsp:nvSpPr>
      <dsp:spPr>
        <a:xfrm>
          <a:off x="0" y="492340"/>
          <a:ext cx="11155680" cy="3837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Inclusive job descriptions</a:t>
          </a:r>
          <a:endParaRPr lang="en-US" sz="1600" kern="1200"/>
        </a:p>
      </dsp:txBody>
      <dsp:txXfrm>
        <a:off x="18734" y="511074"/>
        <a:ext cx="11118212" cy="346292"/>
      </dsp:txXfrm>
    </dsp:sp>
    <dsp:sp modelId="{DE8D5E0A-327B-491C-ACFB-9C206B3EDBEF}">
      <dsp:nvSpPr>
        <dsp:cNvPr id="0" name=""/>
        <dsp:cNvSpPr/>
      </dsp:nvSpPr>
      <dsp:spPr>
        <a:xfrm>
          <a:off x="0" y="922180"/>
          <a:ext cx="11155680" cy="3837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Careful filtering</a:t>
          </a:r>
          <a:endParaRPr lang="en-US" sz="1600" kern="1200"/>
        </a:p>
      </dsp:txBody>
      <dsp:txXfrm>
        <a:off x="18734" y="940914"/>
        <a:ext cx="11118212" cy="346292"/>
      </dsp:txXfrm>
    </dsp:sp>
    <dsp:sp modelId="{7F47443A-29FF-44CE-9AA0-EB0AEE205CD2}">
      <dsp:nvSpPr>
        <dsp:cNvPr id="0" name=""/>
        <dsp:cNvSpPr/>
      </dsp:nvSpPr>
      <dsp:spPr>
        <a:xfrm>
          <a:off x="0" y="1352021"/>
          <a:ext cx="11155680" cy="3837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Materials are highly accessible</a:t>
          </a:r>
          <a:endParaRPr lang="en-US" sz="1600" kern="1200"/>
        </a:p>
      </dsp:txBody>
      <dsp:txXfrm>
        <a:off x="18734" y="1370755"/>
        <a:ext cx="11118212" cy="346292"/>
      </dsp:txXfrm>
    </dsp:sp>
    <dsp:sp modelId="{DB703E56-9C7D-4D7F-9CE6-03DF6C45B19C}">
      <dsp:nvSpPr>
        <dsp:cNvPr id="0" name=""/>
        <dsp:cNvSpPr/>
      </dsp:nvSpPr>
      <dsp:spPr>
        <a:xfrm>
          <a:off x="0" y="1781861"/>
          <a:ext cx="11155680" cy="3837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Inviting reasonable adjustment requests</a:t>
          </a:r>
          <a:endParaRPr lang="en-US" sz="1600" kern="1200"/>
        </a:p>
      </dsp:txBody>
      <dsp:txXfrm>
        <a:off x="18734" y="1800595"/>
        <a:ext cx="11118212" cy="346292"/>
      </dsp:txXfrm>
    </dsp:sp>
    <dsp:sp modelId="{D302E9E6-499C-46B0-B939-6C973BA9F8F4}">
      <dsp:nvSpPr>
        <dsp:cNvPr id="0" name=""/>
        <dsp:cNvSpPr/>
      </dsp:nvSpPr>
      <dsp:spPr>
        <a:xfrm>
          <a:off x="0" y="2211701"/>
          <a:ext cx="11155680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Intentional use of assessments</a:t>
          </a:r>
          <a:endParaRPr lang="en-US" sz="1600" kern="1200"/>
        </a:p>
      </dsp:txBody>
      <dsp:txXfrm>
        <a:off x="18734" y="2230435"/>
        <a:ext cx="11118212" cy="346292"/>
      </dsp:txXfrm>
    </dsp:sp>
    <dsp:sp modelId="{535809CA-6125-4B20-8D20-99E971B57960}">
      <dsp:nvSpPr>
        <dsp:cNvPr id="0" name=""/>
        <dsp:cNvSpPr/>
      </dsp:nvSpPr>
      <dsp:spPr>
        <a:xfrm>
          <a:off x="0" y="2641541"/>
          <a:ext cx="11155680" cy="3837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Well-informed interviewers</a:t>
          </a:r>
          <a:endParaRPr lang="en-US" sz="1600" kern="1200"/>
        </a:p>
      </dsp:txBody>
      <dsp:txXfrm>
        <a:off x="18734" y="2660275"/>
        <a:ext cx="11118212" cy="346292"/>
      </dsp:txXfrm>
    </dsp:sp>
    <dsp:sp modelId="{3AB3AE7D-74ED-4250-AB51-C976FDDBCE18}">
      <dsp:nvSpPr>
        <dsp:cNvPr id="0" name=""/>
        <dsp:cNvSpPr/>
      </dsp:nvSpPr>
      <dsp:spPr>
        <a:xfrm>
          <a:off x="0" y="3071381"/>
          <a:ext cx="11155680" cy="3837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Focus on individual candidate experience</a:t>
          </a:r>
          <a:endParaRPr lang="en-US" sz="1600" kern="1200"/>
        </a:p>
      </dsp:txBody>
      <dsp:txXfrm>
        <a:off x="18734" y="3090115"/>
        <a:ext cx="11118212" cy="346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D06BFA-A9B3-4141-ABD9-D0692A0F3DD1}" type="datetimeFigureOut">
              <a:t>3/17/2025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B08901-C979-47E7-ABC1-E55736ED804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380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Rules essential for maintaining peace and order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B08901-C979-47E7-ABC1-E55736ED804E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36626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How do </a:t>
            </a:r>
            <a:r>
              <a:rPr lang="en-US" dirty="0" err="1">
                <a:ea typeface="Calibri"/>
                <a:cs typeface="Calibri"/>
              </a:rPr>
              <a:t>organisations</a:t>
            </a:r>
            <a:r>
              <a:rPr lang="en-US" dirty="0">
                <a:ea typeface="Calibri"/>
                <a:cs typeface="Calibri"/>
              </a:rPr>
              <a:t> limit corporate greed?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B08901-C979-47E7-ABC1-E55736ED804E}" type="slidenum"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4092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AA473-D82F-4EFF-9DF7-AE6D83C51288}" type="datetime1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089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78474-CC00-4A95-9D50-A41C12D1EEC4}" type="datetime1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595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8C8B4-7FBB-408F-BDB9-F0496874AFB2}" type="datetime1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46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EE20-A5E2-47D3-8F6D-A2BA7AB2E093}" type="datetime1">
              <a:rPr lang="en-US" smtClean="0"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009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F4AA536-072F-4374-926E-17E038EC7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3382CF99-132F-413F-B7EF-71A5C33F2ED6}" type="datetime1">
              <a:rPr lang="en-US" smtClean="0"/>
              <a:t>3/17/2025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823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AE06-98E0-4D9F-A059-92C3548821BB}" type="datetime1">
              <a:rPr lang="en-US" smtClean="0"/>
              <a:t>3/17/2025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416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00CA-3DDC-4705-B840-978EF5EA0707}" type="datetime1">
              <a:rPr lang="en-US" smtClean="0"/>
              <a:t>3/17/2025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004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6D49-0BBA-4C5A-AD96-6448CA63451A}" type="datetime1">
              <a:rPr lang="en-US" smtClean="0"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471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EB293-A316-472D-A8B4-6947CF1A12B7}" type="datetime1">
              <a:rPr lang="en-US" smtClean="0"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51E4AC6-B446-4768-97EF-CA4B8261433B}"/>
              </a:ext>
            </a:extLst>
          </p:cNvPr>
          <p:cNvCxnSpPr>
            <a:cxnSpLocks/>
          </p:cNvCxnSpPr>
          <p:nvPr/>
        </p:nvCxnSpPr>
        <p:spPr>
          <a:xfrm>
            <a:off x="11689174" y="2172428"/>
            <a:ext cx="0" cy="33547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5893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2F1F0-FE2D-4C1C-B320-8CB9BE735F0F}" type="datetime1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020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7BD47B-C187-494C-812F-46BE0040B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1B96C-10FD-4EBC-9029-9652B7535D02}" type="datetime1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2075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48F26-B5E3-8A90-51FC-8520D1D73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A4D95-10F3-6212-8302-5610C43E3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81BE7-A53D-441E-0393-0E59412C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F10F0-B23F-BF4B-DB66-9BCF734DB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5DDEC-13A7-D988-D082-03076F80F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1795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6167F19-5076-49BD-AB3D-6B128DFAF7B2}" type="datetime1">
              <a:rPr lang="en-GB" noProof="0" smtClean="0"/>
              <a:t>17/03/2025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734BCCD4-CEB1-405B-A443-DD9CBCBEA552}" type="datetime1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646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792104-6F24-CD50-F55E-22A55084D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842963"/>
            <a:ext cx="9601200" cy="1309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059CB-D00E-398D-E4D9-59792FC40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2262188"/>
            <a:ext cx="9601200" cy="3643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DFBC38-D897-7CBE-AC89-A95A2222D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7726" y="61991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5DBDDF98-C922-483F-97E9-3E76B0201B42}" type="datetimeFigureOut">
              <a:rPr lang="en-US" smtClean="0"/>
              <a:pPr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28008-2A03-D518-4A75-30816EB0D1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86625" y="6199188"/>
            <a:ext cx="34099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91D49-2BD8-1C36-B43A-CF2F917776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28107" y="6199188"/>
            <a:ext cx="6191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1B8B3671-A306-4A69-8480-FA9BE83924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570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kern="1200" cap="all" spc="5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7548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9494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15214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E9670BE-ACA1-4916-9E70-1442474B0D33}" type="datetime1">
              <a:rPr lang="en-GB" noProof="0" smtClean="0"/>
              <a:t>17/03/2025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0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Nmsl1xVx7Ec?feature=oembed" TargetMode="External"/><Relationship Id="rId4" Type="http://schemas.openxmlformats.org/officeDocument/2006/relationships/image" Target="../media/image65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68" y="841283"/>
            <a:ext cx="3465681" cy="291647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800">
                <a:solidFill>
                  <a:schemeClr val="tx2"/>
                </a:solidFill>
                <a:cs typeface="Calibri Light"/>
              </a:rPr>
              <a:t>Diversity, Equality and Inclusion</a:t>
            </a:r>
            <a:endParaRPr lang="en-US" sz="480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7868" y="4078794"/>
            <a:ext cx="3465681" cy="19008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17th March 2025</a:t>
            </a:r>
          </a:p>
        </p:txBody>
      </p:sp>
      <p:pic>
        <p:nvPicPr>
          <p:cNvPr id="4" name="Picture 3" descr="People Raising Their Hands">
            <a:extLst>
              <a:ext uri="{FF2B5EF4-FFF2-40B4-BE49-F238E27FC236}">
                <a16:creationId xmlns:a16="http://schemas.microsoft.com/office/drawing/2014/main" id="{7E6E78B0-DC93-F80E-E731-CE05B173521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23" r="6250" b="6250"/>
          <a:stretch/>
        </p:blipFill>
        <p:spPr>
          <a:xfrm>
            <a:off x="4362996" y="1321667"/>
            <a:ext cx="7311136" cy="4113521"/>
          </a:xfrm>
          <a:prstGeom prst="rect">
            <a:avLst/>
          </a:prstGeom>
        </p:spPr>
      </p:pic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81F0C179-4DBF-6AB9-CD0B-9224A0C88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9F38FC-2DEA-2647-C409-EF75720C1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62D682A5-244F-85B0-CAEB-77424037ED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982" r="-1" b="-1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7508F7DC-CA28-4ACE-AF79-D7E98ED1B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AB20218-A500-457C-B65C-F3D198B1F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524" y="0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B85F60-6226-85AE-2B16-43B4B8A7E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8686796" cy="23342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Duty of the employer (compliance)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5257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9206E-2C73-53B7-86CD-B48F14F59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Equality Act 2010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B684ED-1AE4-3B6D-9836-707A210596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Legislation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5C02E8-C2DA-6F6F-A931-89ECF59A480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/>
              <a:t>Legally protects people from discrimination in the workplace and in wider society.</a:t>
            </a:r>
          </a:p>
          <a:p>
            <a:r>
              <a:rPr lang="en-GB" dirty="0"/>
              <a:t>Discrimination law protects people from discrimination at work.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A03A91-6606-A3EB-5467-855F700FF2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Discrimination – means treating someone less favourably than someone else because of: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7B4A3E-DBA7-230D-5283-1CA68EFF9D9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/>
              <a:t>Age</a:t>
            </a:r>
            <a:endParaRPr lang="en-US" dirty="0"/>
          </a:p>
          <a:p>
            <a:r>
              <a:rPr lang="en-GB" dirty="0"/>
              <a:t>Disability</a:t>
            </a:r>
          </a:p>
          <a:p>
            <a:r>
              <a:rPr lang="en-GB" dirty="0"/>
              <a:t>Gender reassignment</a:t>
            </a:r>
          </a:p>
          <a:p>
            <a:r>
              <a:rPr lang="en-GB" dirty="0"/>
              <a:t>Marriage and civil partnership</a:t>
            </a:r>
          </a:p>
          <a:p>
            <a:r>
              <a:rPr lang="en-GB" dirty="0"/>
              <a:t>Pregnancy and maternity</a:t>
            </a:r>
          </a:p>
          <a:p>
            <a:r>
              <a:rPr lang="en-GB" dirty="0"/>
              <a:t>Race</a:t>
            </a:r>
          </a:p>
          <a:p>
            <a:r>
              <a:rPr lang="en-GB" dirty="0"/>
              <a:t>Religion or belief</a:t>
            </a:r>
          </a:p>
          <a:p>
            <a:r>
              <a:rPr lang="en-GB" dirty="0"/>
              <a:t>Sex</a:t>
            </a:r>
          </a:p>
          <a:p>
            <a:r>
              <a:rPr lang="en-GB" dirty="0"/>
              <a:t>Sexual orientation</a:t>
            </a:r>
          </a:p>
        </p:txBody>
      </p:sp>
    </p:spTree>
    <p:extLst>
      <p:ext uri="{BB962C8B-B14F-4D97-AF65-F5344CB8AC3E}">
        <p14:creationId xmlns:p14="http://schemas.microsoft.com/office/powerpoint/2010/main" val="33395977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748F7-35B4-00EF-A7E6-04739C5CC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 favourable treatment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9AAFC7-518E-6CAE-1CB4-BD31781122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might include: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C3AAC8-DF0C-9D7E-3923-9E63D46667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Excluding someone from opportunities or benefits</a:t>
            </a:r>
            <a:endParaRPr lang="en-US" dirty="0"/>
          </a:p>
          <a:p>
            <a:r>
              <a:rPr lang="en-GB" dirty="0"/>
              <a:t>Making it harder for someone to do their job</a:t>
            </a:r>
          </a:p>
          <a:p>
            <a:r>
              <a:rPr lang="en-GB" dirty="0"/>
              <a:t>Causing someone emotional distress</a:t>
            </a:r>
          </a:p>
          <a:p>
            <a:r>
              <a:rPr lang="en-GB" dirty="0"/>
              <a:t>Causing someone financial distress 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91DE1C-E2F5-209D-3C4A-C23019FDD3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Can be justified when: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8AEA0C-93E2-160F-0AEE-BADA5E10124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Objective justification</a:t>
            </a:r>
          </a:p>
          <a:p>
            <a:r>
              <a:rPr lang="en-GB" dirty="0"/>
              <a:t>A disability exception</a:t>
            </a:r>
          </a:p>
          <a:p>
            <a:r>
              <a:rPr lang="en-GB" dirty="0"/>
              <a:t>Occupational requirement</a:t>
            </a:r>
          </a:p>
          <a:p>
            <a:r>
              <a:rPr lang="en-GB" dirty="0"/>
              <a:t>Positive action</a:t>
            </a:r>
          </a:p>
        </p:txBody>
      </p:sp>
    </p:spTree>
    <p:extLst>
      <p:ext uri="{BB962C8B-B14F-4D97-AF65-F5344CB8AC3E}">
        <p14:creationId xmlns:p14="http://schemas.microsoft.com/office/powerpoint/2010/main" val="2931697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DC733D-5C0F-7A28-E43C-F409FB6D4323}"/>
              </a:ext>
            </a:extLst>
          </p:cNvPr>
          <p:cNvSpPr txBox="1"/>
          <p:nvPr/>
        </p:nvSpPr>
        <p:spPr>
          <a:xfrm>
            <a:off x="5539121" y="976160"/>
            <a:ext cx="6144230" cy="193417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000" b="1">
                <a:latin typeface="+mj-lt"/>
                <a:ea typeface="+mj-ea"/>
                <a:cs typeface="+mj-cs"/>
              </a:rPr>
              <a:t>Who is protected by discrimination law?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6871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Group of men">
            <a:extLst>
              <a:ext uri="{FF2B5EF4-FFF2-40B4-BE49-F238E27FC236}">
                <a16:creationId xmlns:a16="http://schemas.microsoft.com/office/drawing/2014/main" id="{97F3A30E-A064-194C-C077-E35ACBD448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7870" y="1974903"/>
            <a:ext cx="4023360" cy="40233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4DE639D-49C9-D719-2703-ADDB5C7029A0}"/>
              </a:ext>
            </a:extLst>
          </p:cNvPr>
          <p:cNvSpPr txBox="1"/>
          <p:nvPr/>
        </p:nvSpPr>
        <p:spPr>
          <a:xfrm>
            <a:off x="5539121" y="3172570"/>
            <a:ext cx="6144230" cy="301629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2000"/>
              <a:t>Employees and workers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sz="2000"/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2000"/>
              <a:t>Contractors and self-employed people hired to do work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sz="2000"/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2000"/>
              <a:t>Job applicants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sz="2000"/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2000"/>
              <a:t>Former employees 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2AF664E-956D-40D1-9B64-72A785708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402336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099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06019AC-6A9F-45A0-B2F7-2AAE12C8E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2F1CB1-7CD6-EB5E-264E-5DFBD0220F0B}"/>
              </a:ext>
            </a:extLst>
          </p:cNvPr>
          <p:cNvSpPr txBox="1"/>
          <p:nvPr/>
        </p:nvSpPr>
        <p:spPr>
          <a:xfrm>
            <a:off x="521208" y="976160"/>
            <a:ext cx="11155680" cy="163641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By law, all employers must: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09F4EE07-EB93-8E93-F3B3-8CFD8BED64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6189221"/>
              </p:ext>
            </p:extLst>
          </p:nvPr>
        </p:nvGraphicFramePr>
        <p:xfrm>
          <a:off x="528320" y="2780521"/>
          <a:ext cx="11155680" cy="35176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4026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492D05C-8E30-8B16-881B-BC240324C919}"/>
              </a:ext>
            </a:extLst>
          </p:cNvPr>
          <p:cNvSpPr txBox="1"/>
          <p:nvPr/>
        </p:nvSpPr>
        <p:spPr>
          <a:xfrm>
            <a:off x="5539121" y="976160"/>
            <a:ext cx="6144230" cy="193417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Vicarious liability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6871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0EA3CD72-6AD0-F59D-48F0-A9C34A94CB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7870" y="1974903"/>
            <a:ext cx="4023360" cy="40233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BF17DD5-9FDA-5282-3441-425F86A26A50}"/>
              </a:ext>
            </a:extLst>
          </p:cNvPr>
          <p:cNvSpPr txBox="1"/>
          <p:nvPr/>
        </p:nvSpPr>
        <p:spPr>
          <a:xfrm>
            <a:off x="5539121" y="3172570"/>
            <a:ext cx="6144230" cy="301629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2000"/>
              <a:t>Employers can be held responsible for the actions of their employees</a:t>
            </a:r>
          </a:p>
          <a:p>
            <a:pPr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/>
          </a:p>
          <a:p>
            <a:pPr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/>
          </a:p>
          <a:p>
            <a:pPr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2000"/>
              <a:t>TRUE OR FALSE?</a:t>
            </a:r>
          </a:p>
          <a:p>
            <a:pPr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/>
          </a:p>
          <a:p>
            <a:pPr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2AF664E-956D-40D1-9B64-72A785708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402336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430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50C084C-2967-474A-B5F9-270F1FB43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D42063-1856-3E4B-0C28-5B6F08D5D04D}"/>
              </a:ext>
            </a:extLst>
          </p:cNvPr>
          <p:cNvSpPr txBox="1"/>
          <p:nvPr/>
        </p:nvSpPr>
        <p:spPr>
          <a:xfrm>
            <a:off x="517870" y="976160"/>
            <a:ext cx="5021183" cy="18487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It is TRUE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A309F9-AE73-7A0F-DE40-3815C086BBEB}"/>
              </a:ext>
            </a:extLst>
          </p:cNvPr>
          <p:cNvSpPr txBox="1"/>
          <p:nvPr/>
        </p:nvSpPr>
        <p:spPr>
          <a:xfrm>
            <a:off x="517870" y="3172570"/>
            <a:ext cx="4945183" cy="301629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2000"/>
              <a:t>For example, if Bill, a shop assistant, makes a negative  comment to someone they work with about their race, Bill's employer could also be held responsible for that discrimination.</a:t>
            </a:r>
          </a:p>
        </p:txBody>
      </p:sp>
      <p:pic>
        <p:nvPicPr>
          <p:cNvPr id="4" name="Picture 3" descr="Brown paper bag on plain background">
            <a:extLst>
              <a:ext uri="{FF2B5EF4-FFF2-40B4-BE49-F238E27FC236}">
                <a16:creationId xmlns:a16="http://schemas.microsoft.com/office/drawing/2014/main" id="{4B518CD5-EF56-1785-2BFB-3B2325CCD0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62" r="16871" b="-1"/>
          <a:stretch/>
        </p:blipFill>
        <p:spPr>
          <a:xfrm>
            <a:off x="6662167" y="657369"/>
            <a:ext cx="4994209" cy="5531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353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C19CC72-58E1-B120-ADF8-4BCE8A508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6160"/>
            <a:ext cx="11155680" cy="16364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Employer defence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0F229D51-7827-7E10-757E-5CE39C75BB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1180769"/>
              </p:ext>
            </p:extLst>
          </p:nvPr>
        </p:nvGraphicFramePr>
        <p:xfrm>
          <a:off x="528320" y="2780521"/>
          <a:ext cx="11155680" cy="35176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88872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06019AC-6A9F-45A0-B2F7-2AAE12C8E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040DCC-7E16-F786-C8E9-84BB83061145}"/>
              </a:ext>
            </a:extLst>
          </p:cNvPr>
          <p:cNvSpPr txBox="1"/>
          <p:nvPr/>
        </p:nvSpPr>
        <p:spPr>
          <a:xfrm>
            <a:off x="521208" y="976160"/>
            <a:ext cx="11155680" cy="163641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Examples of discrimination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45629B09-6B9C-2C18-0535-D33A469851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07829279"/>
              </p:ext>
            </p:extLst>
          </p:nvPr>
        </p:nvGraphicFramePr>
        <p:xfrm>
          <a:off x="528320" y="2780521"/>
          <a:ext cx="11155680" cy="35176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40079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5335C66-AD6D-56AE-48A3-54B4B8B23199}"/>
              </a:ext>
            </a:extLst>
          </p:cNvPr>
          <p:cNvSpPr txBox="1"/>
          <p:nvPr/>
        </p:nvSpPr>
        <p:spPr>
          <a:xfrm>
            <a:off x="640080" y="1386840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/>
              <a:t>Less obvious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1D2B303D-4C2F-CEC2-3AF2-01D013A77843}"/>
              </a:ext>
            </a:extLst>
          </p:cNvPr>
          <p:cNvGraphicFramePr/>
          <p:nvPr/>
        </p:nvGraphicFramePr>
        <p:xfrm>
          <a:off x="824088" y="2336800"/>
          <a:ext cx="7913511" cy="25853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70623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06019AC-6A9F-45A0-B2F7-2AAE12C8E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E826B1-8D15-1E67-AD66-B7A995D07492}"/>
              </a:ext>
            </a:extLst>
          </p:cNvPr>
          <p:cNvSpPr txBox="1"/>
          <p:nvPr/>
        </p:nvSpPr>
        <p:spPr>
          <a:xfrm>
            <a:off x="521208" y="976160"/>
            <a:ext cx="11155680" cy="163641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Types of discrimination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TextBox 2">
            <a:extLst>
              <a:ext uri="{FF2B5EF4-FFF2-40B4-BE49-F238E27FC236}">
                <a16:creationId xmlns:a16="http://schemas.microsoft.com/office/drawing/2014/main" id="{EDF7EB21-4E12-CECB-45E9-D33DFB112D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03339063"/>
              </p:ext>
            </p:extLst>
          </p:nvPr>
        </p:nvGraphicFramePr>
        <p:xfrm>
          <a:off x="528320" y="2780521"/>
          <a:ext cx="11155680" cy="35176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41936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lifecycle&#10;&#10;Description automatically generated">
            <a:extLst>
              <a:ext uri="{FF2B5EF4-FFF2-40B4-BE49-F238E27FC236}">
                <a16:creationId xmlns:a16="http://schemas.microsoft.com/office/drawing/2014/main" id="{D09F651B-AB51-656E-E426-1CBF3C5679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12263" y="-564"/>
            <a:ext cx="12481624" cy="697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8103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06019AC-6A9F-45A0-B2F7-2AAE12C8E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397C2E-E0FC-8E0B-3CB4-AABE88B76FF6}"/>
              </a:ext>
            </a:extLst>
          </p:cNvPr>
          <p:cNvSpPr txBox="1"/>
          <p:nvPr/>
        </p:nvSpPr>
        <p:spPr>
          <a:xfrm>
            <a:off x="521208" y="976160"/>
            <a:ext cx="11155680" cy="163641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Moral Case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9A2D9F2-F5D4-0832-EA57-B7EAB13DFA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6776416"/>
              </p:ext>
            </p:extLst>
          </p:nvPr>
        </p:nvGraphicFramePr>
        <p:xfrm>
          <a:off x="528320" y="2780521"/>
          <a:ext cx="11155680" cy="35176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35321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06019AC-6A9F-45A0-B2F7-2AAE12C8E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66C996-315F-7F1A-60AF-5A1D573326CD}"/>
              </a:ext>
            </a:extLst>
          </p:cNvPr>
          <p:cNvSpPr txBox="1"/>
          <p:nvPr/>
        </p:nvSpPr>
        <p:spPr>
          <a:xfrm>
            <a:off x="521208" y="976160"/>
            <a:ext cx="11155680" cy="163641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CIPD View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5A876FC-7827-B4C6-8B0C-24F75F6C85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0779778"/>
              </p:ext>
            </p:extLst>
          </p:nvPr>
        </p:nvGraphicFramePr>
        <p:xfrm>
          <a:off x="528320" y="2780521"/>
          <a:ext cx="11155680" cy="35176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15751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014BA3-5767-BE51-65B6-642B39FC923A}"/>
              </a:ext>
            </a:extLst>
          </p:cNvPr>
          <p:cNvSpPr txBox="1"/>
          <p:nvPr/>
        </p:nvSpPr>
        <p:spPr>
          <a:xfrm>
            <a:off x="517869" y="976160"/>
            <a:ext cx="8686800" cy="193417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Managing Inclusive organisations (CIPD, 2019)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D2C27D-AFD0-3353-1BCB-C768A77A5234}"/>
              </a:ext>
            </a:extLst>
          </p:cNvPr>
          <p:cNvSpPr txBox="1"/>
          <p:nvPr/>
        </p:nvSpPr>
        <p:spPr>
          <a:xfrm>
            <a:off x="517869" y="3172570"/>
            <a:ext cx="8686799" cy="301629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1400"/>
              <a:t>Fair policies and practices must be in place, facilitating opportunity for employees to progress and participate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sz="1400"/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1400"/>
              <a:t>Employees should feel like they have agency in decision-making processes and networks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sz="1400"/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1400"/>
              <a:t>Allowing everyone to influence and actively taking feedback on board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sz="1400"/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1400"/>
              <a:t>Leaders must use their power to become role models for inclusion initiatives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sz="1400"/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1400"/>
              <a:t>Genuinely valuing individual differences is key</a:t>
            </a:r>
          </a:p>
        </p:txBody>
      </p:sp>
    </p:spTree>
    <p:extLst>
      <p:ext uri="{BB962C8B-B14F-4D97-AF65-F5344CB8AC3E}">
        <p14:creationId xmlns:p14="http://schemas.microsoft.com/office/powerpoint/2010/main" val="35498953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970791-3027-9D5F-BD97-DE18EEC32252}"/>
              </a:ext>
            </a:extLst>
          </p:cNvPr>
          <p:cNvSpPr txBox="1"/>
          <p:nvPr/>
        </p:nvSpPr>
        <p:spPr>
          <a:xfrm>
            <a:off x="517870" y="976160"/>
            <a:ext cx="5021183" cy="193417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b="1">
                <a:latin typeface="+mj-lt"/>
                <a:ea typeface="+mj-ea"/>
                <a:cs typeface="+mj-cs"/>
              </a:rPr>
              <a:t>Inclusive culture and climate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271506-17CB-785C-3EF6-A19B2F6D433D}"/>
              </a:ext>
            </a:extLst>
          </p:cNvPr>
          <p:cNvSpPr txBox="1"/>
          <p:nvPr/>
        </p:nvSpPr>
        <p:spPr>
          <a:xfrm>
            <a:off x="517870" y="3172570"/>
            <a:ext cx="4945183" cy="301629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1900"/>
              <a:t>Importance of inclusive culture and climate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sz="1900"/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1900"/>
              <a:t>Values, beliefs and social norms are all important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sz="1900"/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1900"/>
              <a:t>Differences must genuinely be valued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sz="1900"/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1900"/>
              <a:t>No one group should dominate</a:t>
            </a: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53585427-D53B-8EBB-A97C-B8EE8798B9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62168" y="1063707"/>
            <a:ext cx="5028041" cy="502804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7B17300-4063-4FCF-8D7A-59C263BDA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4735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6871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Group Success">
            <a:extLst>
              <a:ext uri="{FF2B5EF4-FFF2-40B4-BE49-F238E27FC236}">
                <a16:creationId xmlns:a16="http://schemas.microsoft.com/office/drawing/2014/main" id="{479C5D1E-64BF-9343-4C24-D411A03DF9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7870" y="1974903"/>
            <a:ext cx="4023360" cy="40233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BBF586-51B8-36A6-A42C-039259DACC79}"/>
              </a:ext>
            </a:extLst>
          </p:cNvPr>
          <p:cNvSpPr txBox="1"/>
          <p:nvPr/>
        </p:nvSpPr>
        <p:spPr>
          <a:xfrm>
            <a:off x="5539121" y="1422793"/>
            <a:ext cx="6144230" cy="477735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2800" dirty="0"/>
              <a:t>Pless and Maak 2004 – Building an inclusive diversity culture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sz="1100"/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1400" b="1" dirty="0"/>
              <a:t>Recognition</a:t>
            </a:r>
            <a:r>
              <a:rPr lang="en-US" sz="1400" dirty="0"/>
              <a:t>: encouraging recognition of difference, alongside solidarity, contributes to healthy relationships.  People who feel </a:t>
            </a:r>
            <a:r>
              <a:rPr lang="en-US" sz="1400" err="1"/>
              <a:t>recognised</a:t>
            </a:r>
            <a:r>
              <a:rPr lang="en-US" sz="1400" dirty="0"/>
              <a:t> as different but equal, and feel able to be their true selves, are highly motivated and at ease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sz="1400" dirty="0"/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1400" dirty="0"/>
              <a:t>Reciprocal understanding from inviting previously </a:t>
            </a:r>
            <a:r>
              <a:rPr lang="en-US" sz="1400" err="1"/>
              <a:t>marginalised</a:t>
            </a:r>
            <a:r>
              <a:rPr lang="en-US" sz="1400" dirty="0"/>
              <a:t> voices to be able to share voices and ideas on an equal basis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sz="1400" dirty="0"/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1400" dirty="0"/>
              <a:t>Trust: closeness and cooperation between and within groups need to be built 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sz="1400" dirty="0"/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1400" dirty="0"/>
              <a:t>Shared moral principles across and beyond cultural boundaries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2AF664E-956D-40D1-9B64-72A785708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402336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4539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41BC86D-55DC-6ACF-61A2-4BC2ABBD7C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5955126"/>
              </p:ext>
            </p:extLst>
          </p:nvPr>
        </p:nvGraphicFramePr>
        <p:xfrm>
          <a:off x="-56444" y="0"/>
          <a:ext cx="12333151" cy="68508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3056">
                  <a:extLst>
                    <a:ext uri="{9D8B030D-6E8A-4147-A177-3AD203B41FA5}">
                      <a16:colId xmlns:a16="http://schemas.microsoft.com/office/drawing/2014/main" val="108230258"/>
                    </a:ext>
                  </a:extLst>
                </a:gridCol>
                <a:gridCol w="7080095">
                  <a:extLst>
                    <a:ext uri="{9D8B030D-6E8A-4147-A177-3AD203B41FA5}">
                      <a16:colId xmlns:a16="http://schemas.microsoft.com/office/drawing/2014/main" val="3628246177"/>
                    </a:ext>
                  </a:extLst>
                </a:gridCol>
              </a:tblGrid>
              <a:tr h="1367536">
                <a:tc>
                  <a:txBody>
                    <a:bodyPr/>
                    <a:lstStyle/>
                    <a:p>
                      <a:r>
                        <a:rPr lang="en-GB" dirty="0"/>
                        <a:t>Workplace outcome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Research findings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001563"/>
                  </a:ext>
                </a:extLst>
              </a:tr>
              <a:tr h="1367536">
                <a:tc>
                  <a:txBody>
                    <a:bodyPr/>
                    <a:lstStyle/>
                    <a:p>
                      <a:r>
                        <a:rPr lang="en-GB" dirty="0"/>
                        <a:t>Innovation &amp; Creativity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Nishii 2013 inclusion means that diverse teams are safe spaces where ideas can be shared and innovation can thrive.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8433873"/>
                  </a:ext>
                </a:extLst>
              </a:tr>
              <a:tr h="1380676">
                <a:tc>
                  <a:txBody>
                    <a:bodyPr/>
                    <a:lstStyle/>
                    <a:p>
                      <a:r>
                        <a:rPr lang="en-GB" dirty="0"/>
                        <a:t>Knowledge-sharing in diverse teams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Another study links an inclusive climate is linked to enhanced knowledge-sharing in diverse teams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7159966"/>
                  </a:ext>
                </a:extLst>
              </a:tr>
              <a:tr h="136753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Job commitment and 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Data has linked perceptions of inclusion with job </a:t>
                      </a:r>
                      <a:r>
                        <a:rPr lang="en-GB"/>
                        <a:t>commitment and performance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2700462"/>
                  </a:ext>
                </a:extLst>
              </a:tr>
              <a:tr h="136753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Minimising barriers for </a:t>
                      </a:r>
                      <a:r>
                        <a:rPr lang="en-GB"/>
                        <a:t>underrepresented groups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High workforce inclusion supports people with disabilities to thrive at work.  Researchers suggest </a:t>
                      </a:r>
                      <a:r>
                        <a:rPr lang="en-GB"/>
                        <a:t>that this is linked to self-belief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07513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340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06019AC-6A9F-45A0-B2F7-2AAE12C8E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BDA7181-3366-6AAA-8170-28687929C296}"/>
              </a:ext>
            </a:extLst>
          </p:cNvPr>
          <p:cNvSpPr txBox="1"/>
          <p:nvPr/>
        </p:nvSpPr>
        <p:spPr>
          <a:xfrm>
            <a:off x="521208" y="976160"/>
            <a:ext cx="11155680" cy="163641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Measuring inclusion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9C69A002-E25C-142A-3C69-A45046F3953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8637366"/>
              </p:ext>
            </p:extLst>
          </p:nvPr>
        </p:nvGraphicFramePr>
        <p:xfrm>
          <a:off x="528320" y="2780521"/>
          <a:ext cx="11155680" cy="35176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52695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1844EB0-C73C-2292-4C79-BE38D31D85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365902" y="-377332"/>
            <a:ext cx="6897793" cy="75954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13A13FD-9CE8-F0E7-5F7F-8F1385E7A8BD}"/>
              </a:ext>
            </a:extLst>
          </p:cNvPr>
          <p:cNvSpPr txBox="1"/>
          <p:nvPr/>
        </p:nvSpPr>
        <p:spPr>
          <a:xfrm>
            <a:off x="8061960" y="56388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Discussion point</a:t>
            </a:r>
          </a:p>
        </p:txBody>
      </p:sp>
    </p:spTree>
    <p:extLst>
      <p:ext uri="{BB962C8B-B14F-4D97-AF65-F5344CB8AC3E}">
        <p14:creationId xmlns:p14="http://schemas.microsoft.com/office/powerpoint/2010/main" val="13721212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newspaper with a picture of a person and a building&#10;&#10;Description automatically generated">
            <a:extLst>
              <a:ext uri="{FF2B5EF4-FFF2-40B4-BE49-F238E27FC236}">
                <a16:creationId xmlns:a16="http://schemas.microsoft.com/office/drawing/2014/main" id="{3866DFEE-5A9F-5DE0-2850-9FAEFFF4C3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34290" y="38100"/>
            <a:ext cx="9067800" cy="9037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9937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46990-1F27-03EA-A28B-0765C2CF7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Neurodiversity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226B7F1-CCDE-4655-B82F-48986EED0F5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982622" y="979803"/>
          <a:ext cx="5691508" cy="48888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85FFDE-566F-42DE-6CCA-02AEBD6B9F7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natural variation in human brain functioning.  The term refers to the infinite range of differences in human brain function.</a:t>
            </a:r>
          </a:p>
        </p:txBody>
      </p:sp>
    </p:spTree>
    <p:extLst>
      <p:ext uri="{BB962C8B-B14F-4D97-AF65-F5344CB8AC3E}">
        <p14:creationId xmlns:p14="http://schemas.microsoft.com/office/powerpoint/2010/main" val="28896583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1572C-A122-32C2-967C-56F288657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inclusive workplace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CBB8635-4260-32DF-DFEE-36FEC63D3F1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653182" y="987423"/>
          <a:ext cx="5020948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DC8963-ABAE-7A34-49C0-BB7B12C6BA9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Every team is neurodiverse by definition</a:t>
            </a:r>
          </a:p>
        </p:txBody>
      </p:sp>
    </p:spTree>
    <p:extLst>
      <p:ext uri="{BB962C8B-B14F-4D97-AF65-F5344CB8AC3E}">
        <p14:creationId xmlns:p14="http://schemas.microsoft.com/office/powerpoint/2010/main" val="34041764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D99508-F3CD-E75B-A9AA-B00CFEC2C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6160"/>
            <a:ext cx="11155680" cy="1636411"/>
          </a:xfrm>
        </p:spPr>
        <p:txBody>
          <a:bodyPr>
            <a:normAutofit/>
          </a:bodyPr>
          <a:lstStyle/>
          <a:p>
            <a:r>
              <a:rPr lang="en-GB" dirty="0"/>
              <a:t>Neurodiverse teams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038008-4722-9FC9-A395-CC5473C953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6822669"/>
              </p:ext>
            </p:extLst>
          </p:nvPr>
        </p:nvGraphicFramePr>
        <p:xfrm>
          <a:off x="528320" y="2780521"/>
          <a:ext cx="11155680" cy="35176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52657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30F3E4-FA94-98AC-83CA-D602B58D8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6160"/>
            <a:ext cx="11155680" cy="1636411"/>
          </a:xfrm>
        </p:spPr>
        <p:txBody>
          <a:bodyPr>
            <a:normAutofit/>
          </a:bodyPr>
          <a:lstStyle/>
          <a:p>
            <a:r>
              <a:rPr lang="en-GB" dirty="0"/>
              <a:t>Recruitment and neurodiversity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BE8E5A-487F-5A3F-B923-84822252CD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8927855"/>
              </p:ext>
            </p:extLst>
          </p:nvPr>
        </p:nvGraphicFramePr>
        <p:xfrm>
          <a:off x="528320" y="2780521"/>
          <a:ext cx="11155680" cy="35176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17044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9" name="Picture 28" descr="Light bulbs with one bulb lit">
            <a:extLst>
              <a:ext uri="{FF2B5EF4-FFF2-40B4-BE49-F238E27FC236}">
                <a16:creationId xmlns:a16="http://schemas.microsoft.com/office/drawing/2014/main" id="{CA310FD7-4622-BF49-CCCD-DC779A96D8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241" r="6" b="6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475D337E-317A-4DE5-A744-F0371BBDA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944761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6B2F88-D3C6-00F2-DA69-9032B8D74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2948" y="971397"/>
            <a:ext cx="5040784" cy="23337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Who is responsible?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2947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4144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vintage weighing scales">
            <a:extLst>
              <a:ext uri="{FF2B5EF4-FFF2-40B4-BE49-F238E27FC236}">
                <a16:creationId xmlns:a16="http://schemas.microsoft.com/office/drawing/2014/main" id="{12136ACA-2BE5-C2C1-E535-2EC6B9DAE5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5" b="1506"/>
          <a:stretch/>
        </p:blipFill>
        <p:spPr>
          <a:xfrm>
            <a:off x="7547810" y="10"/>
            <a:ext cx="4641013" cy="685631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BDD329-A839-24D5-2205-D343A97D0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FEC8B-F2D6-C5AA-65A2-7EB4BF80B9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Ethics (from the Greek) ethos</a:t>
            </a:r>
            <a:endParaRPr lang="en-US" sz="2000"/>
          </a:p>
          <a:p>
            <a:r>
              <a:rPr lang="en-GB" sz="2000"/>
              <a:t>Ethos: seeks to explain the character of an individual, group or society which in turn inform habits &amp; behaviours</a:t>
            </a:r>
          </a:p>
          <a:p>
            <a:r>
              <a:rPr lang="en-GB" sz="2000"/>
              <a:t>Ethics is a branch of philosophy that examines the codes by which civilised society exists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01F65B6D-6518-9A96-8A15-BC41B927A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423211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Sample Footer Text Element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4E619A69-D4E9-C710-058C-AF79D247BD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67873" y="5936188"/>
            <a:ext cx="2526308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2C6A528F-AA73-F245-8B3F-70604FD152C4}" type="datetime1">
              <a:rPr kumimoji="0" lang="x-none" sz="105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uLnTx/>
                <a:uFillTx/>
                <a:latin typeface="Trebuchet MS" panose="020B0603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3/17/2025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6A487889-A6A0-5084-F17D-85D4D0038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0372" y="5936189"/>
            <a:ext cx="914400" cy="365122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6D22F896-40B5-4ADD-8801-0D06FADFA095}" type="slidenum">
              <a:rPr lang="en-US" sz="1050"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latin typeface="Trebuchet MS" panose="020B0603020202020204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lang="en-US" sz="1050" dirty="0"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latin typeface="Trebuchet MS" panose="020B0603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6584006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36165-4D2D-7987-AEC2-91D12A7A7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would you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5F81B-3650-5801-8F02-46F26AAD3B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/>
              <a:t>If I don't have to pay tax in the countries where I do business, should I?</a:t>
            </a:r>
          </a:p>
          <a:p>
            <a:r>
              <a:rPr lang="en-US" dirty="0"/>
              <a:t>What are my responsibilities to suppliers?  Should I take as long as I can before paying invoices?</a:t>
            </a:r>
          </a:p>
          <a:p>
            <a:r>
              <a:rPr lang="en-US" dirty="0"/>
              <a:t>Should I be concerned with the employees of a sub-contractor in my business?</a:t>
            </a:r>
          </a:p>
          <a:p>
            <a:r>
              <a:rPr lang="en-US" dirty="0"/>
              <a:t>As a multi-national company, should I take advantage of less strict environmental laws in another country?</a:t>
            </a:r>
          </a:p>
          <a:p>
            <a:r>
              <a:rPr lang="en-US" dirty="0"/>
              <a:t>Under what circumstances should I accept gifts?</a:t>
            </a:r>
          </a:p>
          <a:p>
            <a:r>
              <a:rPr lang="en-US" dirty="0"/>
              <a:t>I intend to switch production to a different country to take advantage of lower costs, which I can pass on to customers.  I find out that children are employed in the factory, what should I do?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2215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78345-19D0-4681-24BE-04228739F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Words and phrases associated with ethics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3EAEE-0792-7E88-3C37-667D6F48C0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Moral values</a:t>
            </a:r>
            <a:endParaRPr lang="en-US" dirty="0"/>
          </a:p>
          <a:p>
            <a:r>
              <a:rPr lang="en-GB" dirty="0"/>
              <a:t>Responsible conduct</a:t>
            </a:r>
          </a:p>
          <a:p>
            <a:r>
              <a:rPr lang="en-GB" dirty="0"/>
              <a:t>Codes of behaviour or practice</a:t>
            </a:r>
          </a:p>
          <a:p>
            <a:r>
              <a:rPr lang="en-GB" dirty="0"/>
              <a:t>Fairness</a:t>
            </a:r>
          </a:p>
          <a:p>
            <a:r>
              <a:rPr lang="en-GB" dirty="0"/>
              <a:t>Rules</a:t>
            </a:r>
          </a:p>
          <a:p>
            <a:r>
              <a:rPr lang="en-GB" dirty="0"/>
              <a:t>Principles</a:t>
            </a:r>
          </a:p>
          <a:p>
            <a:r>
              <a:rPr lang="en-GB" dirty="0"/>
              <a:t>Right and wrong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44653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7F2C5-B145-BB9F-F8C6-964F8559A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>
                <a:solidFill>
                  <a:srgbClr val="FFFFFF"/>
                </a:solidFill>
              </a:rPr>
              <a:t>My favourite quote about society</a:t>
            </a:r>
          </a:p>
        </p:txBody>
      </p:sp>
      <p:sp>
        <p:nvSpPr>
          <p:cNvPr id="8" name="Date Placeholder 9">
            <a:extLst>
              <a:ext uri="{FF2B5EF4-FFF2-40B4-BE49-F238E27FC236}">
                <a16:creationId xmlns:a16="http://schemas.microsoft.com/office/drawing/2014/main" id="{896480A7-1798-E9A6-E0CB-91FE7C5352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74850" y="6164207"/>
            <a:ext cx="2743200" cy="365125"/>
          </a:xfrm>
        </p:spPr>
        <p:txBody>
          <a:bodyPr/>
          <a:lstStyle/>
          <a:p>
            <a:pPr algn="l">
              <a:spcAft>
                <a:spcPts val="600"/>
              </a:spcAft>
            </a:pPr>
            <a:fld id="{66460555-4B33-4803-B07E-31F74EF87D66}" type="datetime1">
              <a:rPr lang="en-US" smtClean="0">
                <a:solidFill>
                  <a:schemeClr val="tx1"/>
                </a:solidFill>
              </a:rPr>
              <a:pPr algn="l">
                <a:spcAft>
                  <a:spcPts val="600"/>
                </a:spcAft>
              </a:pPr>
              <a:t>3/17/2025</a:t>
            </a:fld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9970D-1F06-0A42-E4C6-07B11A823A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7995" y="661106"/>
            <a:ext cx="6257362" cy="55031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"Life without a government, in a "state of nature" would be nasty, poor, solitary, brutish and short" (Hobbes, 1651)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4D28FF51-1DB5-85B3-0915-F1FC329F5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82524" y="6164525"/>
            <a:ext cx="599378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</a:rPr>
              <a:t>Sample Footer Content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E6DDE5C-780A-A0E1-7A29-DC6A3DC5C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1776" y="6164207"/>
            <a:ext cx="722655" cy="365760"/>
          </a:xfrm>
        </p:spPr>
        <p:txBody>
          <a:bodyPr/>
          <a:lstStyle/>
          <a:p>
            <a:pPr>
              <a:spcAft>
                <a:spcPts val="600"/>
              </a:spcAft>
            </a:pPr>
            <a:fld id="{4A7D07DB-C1ED-4D24-87BE-FB54C156EFF3}" type="slidenum">
              <a:rPr lang="en-US" sz="1050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31</a:t>
            </a:fld>
            <a:endParaRPr lang="en-US" sz="105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9654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rrows pointing towards light">
            <a:extLst>
              <a:ext uri="{FF2B5EF4-FFF2-40B4-BE49-F238E27FC236}">
                <a16:creationId xmlns:a16="http://schemas.microsoft.com/office/drawing/2014/main" id="{8B63F0D1-D005-002C-0030-21DA380CC8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88" r="47097" b="1"/>
          <a:stretch/>
        </p:blipFill>
        <p:spPr>
          <a:xfrm>
            <a:off x="7547810" y="10"/>
            <a:ext cx="4641013" cy="685631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5C9E78-802C-E7D9-FA7A-9DCCE8CA8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D5A84-3427-6D35-656C-60EF5D171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/>
              <a:t>Our core values provide our fundamental foundation to becoming a person</a:t>
            </a:r>
          </a:p>
          <a:p>
            <a:r>
              <a:rPr lang="en-GB" sz="2000"/>
              <a:t>Shaped by parents, family, schools, education: our "moral compass"</a:t>
            </a:r>
          </a:p>
          <a:p>
            <a:r>
              <a:rPr lang="en-GB" sz="2000"/>
              <a:t>Interaction with others may show us different codes of behaviour</a:t>
            </a:r>
          </a:p>
          <a:p>
            <a:r>
              <a:rPr lang="en-GB" sz="2000"/>
              <a:t>In turn, these challenge or threaten our core values</a:t>
            </a:r>
          </a:p>
          <a:p>
            <a:r>
              <a:rPr lang="en-GB" sz="2000"/>
              <a:t>In existential philosophy, we are judged by what people observe of our lived experience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E892DD47-3B53-7A12-D61C-B0C0664A96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423211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Sample Footer Text Element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2141B92F-72AF-47F5-8E53-4B82818B8A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67873" y="5936188"/>
            <a:ext cx="2526308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2C6A528F-AA73-F245-8B3F-70604FD152C4}" type="datetime1">
              <a:rPr kumimoji="0" lang="x-none" sz="105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uLnTx/>
                <a:uFillTx/>
                <a:latin typeface="Trebuchet MS" panose="020B0603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3/17/2025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1AA46521-322C-6B73-C124-B327A7EC2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0372" y="5936189"/>
            <a:ext cx="914400" cy="365122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6D22F896-40B5-4ADD-8801-0D06FADFA095}" type="slidenum">
              <a:rPr lang="en-US" sz="1050"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latin typeface="Trebuchet MS" panose="020B0603020202020204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lang="en-US" sz="1050" dirty="0"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latin typeface="Trebuchet MS" panose="020B0603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4759165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E6F69-055D-68B3-5602-3CAC2AC205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an ethical leader?</a:t>
            </a:r>
          </a:p>
        </p:txBody>
      </p:sp>
      <p:pic>
        <p:nvPicPr>
          <p:cNvPr id="4" name="Online Media 3" title="Ethical Leadership, Part 1: Perilous at the Top | Concepts Unwrapped">
            <a:hlinkClick r:id="" action="ppaction://media"/>
            <a:extLst>
              <a:ext uri="{FF2B5EF4-FFF2-40B4-BE49-F238E27FC236}">
                <a16:creationId xmlns:a16="http://schemas.microsoft.com/office/drawing/2014/main" id="{689A919E-7304-7FA2-DB34-B156064B18B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303463" y="2336800"/>
            <a:ext cx="6369050" cy="3598863"/>
          </a:xfrm>
        </p:spPr>
      </p:pic>
    </p:spTree>
    <p:extLst>
      <p:ext uri="{BB962C8B-B14F-4D97-AF65-F5344CB8AC3E}">
        <p14:creationId xmlns:p14="http://schemas.microsoft.com/office/powerpoint/2010/main" val="17710271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3D479-BFE2-1DB5-3ED5-47CE7F4C0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Benefits of ethical workplaces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58152-653B-9B64-BD65-13732A3846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Foundation of trust and positive workplace culture</a:t>
            </a:r>
          </a:p>
          <a:p>
            <a:r>
              <a:rPr lang="en-US" dirty="0"/>
              <a:t>Psychological safety</a:t>
            </a:r>
          </a:p>
          <a:p>
            <a:r>
              <a:rPr lang="en-US" dirty="0"/>
              <a:t>Employee satisfaction &amp; talent management</a:t>
            </a:r>
          </a:p>
          <a:p>
            <a:r>
              <a:rPr lang="en-US" dirty="0"/>
              <a:t>Increased positivity and motivation</a:t>
            </a:r>
          </a:p>
          <a:p>
            <a:r>
              <a:rPr lang="en-US" dirty="0"/>
              <a:t>Legal compliance and risk mitigation</a:t>
            </a:r>
          </a:p>
          <a:p>
            <a:r>
              <a:rPr lang="en-US"/>
              <a:t>Corporate reputation</a:t>
            </a:r>
          </a:p>
          <a:p>
            <a:r>
              <a:rPr lang="en-US" dirty="0"/>
              <a:t>Long-term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3550106386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AnalogousFromRegularSeed_2SEEDS">
      <a:dk1>
        <a:srgbClr val="000000"/>
      </a:dk1>
      <a:lt1>
        <a:srgbClr val="FFFFFF"/>
      </a:lt1>
      <a:dk2>
        <a:srgbClr val="412724"/>
      </a:dk2>
      <a:lt2>
        <a:srgbClr val="E2E7E8"/>
      </a:lt2>
      <a:accent1>
        <a:srgbClr val="B1463B"/>
      </a:accent1>
      <a:accent2>
        <a:srgbClr val="C34D72"/>
      </a:accent2>
      <a:accent3>
        <a:srgbClr val="C38A4D"/>
      </a:accent3>
      <a:accent4>
        <a:srgbClr val="3BB18C"/>
      </a:accent4>
      <a:accent5>
        <a:srgbClr val="4AB0BC"/>
      </a:accent5>
      <a:accent6>
        <a:srgbClr val="3B74B1"/>
      </a:accent6>
      <a:hlink>
        <a:srgbClr val="338F99"/>
      </a:hlink>
      <a:folHlink>
        <a:srgbClr val="7F7F7F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PoiseVTI">
  <a:themeElements>
    <a:clrScheme name="AnalogousFromRegularSeed_2SEEDS">
      <a:dk1>
        <a:srgbClr val="000000"/>
      </a:dk1>
      <a:lt1>
        <a:srgbClr val="FFFFFF"/>
      </a:lt1>
      <a:dk2>
        <a:srgbClr val="412724"/>
      </a:dk2>
      <a:lt2>
        <a:srgbClr val="E2E7E8"/>
      </a:lt2>
      <a:accent1>
        <a:srgbClr val="B1463B"/>
      </a:accent1>
      <a:accent2>
        <a:srgbClr val="C34D72"/>
      </a:accent2>
      <a:accent3>
        <a:srgbClr val="C38A4D"/>
      </a:accent3>
      <a:accent4>
        <a:srgbClr val="3BB18C"/>
      </a:accent4>
      <a:accent5>
        <a:srgbClr val="4AB0BC"/>
      </a:accent5>
      <a:accent6>
        <a:srgbClr val="3B74B1"/>
      </a:accent6>
      <a:hlink>
        <a:srgbClr val="338F99"/>
      </a:hlink>
      <a:folHlink>
        <a:srgbClr val="7F7F7F"/>
      </a:folHlink>
    </a:clrScheme>
    <a:fontScheme name="Goudy Univers">
      <a:majorFont>
        <a:latin typeface="Goudy Old Style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iseVTI" id="{9843863B-6720-4231-BFE7-E604B355382A}" vid="{6C5B2780-C73E-445D-98DA-9D2BCD78971D}"/>
    </a:ext>
  </a:extLst>
</a:theme>
</file>

<file path=ppt/theme/theme3.xml><?xml version="1.0" encoding="utf-8"?>
<a:theme xmlns:a="http://schemas.openxmlformats.org/drawingml/2006/main" name="TM04033917[[fn=Berlin]]_novariants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04033917[[fn=Berlin]]_novariants" id="{309C13C0-3BE0-4E8F-8916-1D5516B3B5DD}" vid="{18E1BE87-7240-45DF-8788-3CAEB7F17AB1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34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34</vt:i4>
      </vt:variant>
    </vt:vector>
  </HeadingPairs>
  <TitlesOfParts>
    <vt:vector size="37" baseType="lpstr">
      <vt:lpstr>GestaltVTI</vt:lpstr>
      <vt:lpstr>PoiseVTI</vt:lpstr>
      <vt:lpstr>TM04033917[[fn=Berlin]]_novariants</vt:lpstr>
      <vt:lpstr>Diversity, Equality and Inclusion</vt:lpstr>
      <vt:lpstr>Duty of the employer (compliance)</vt:lpstr>
      <vt:lpstr>Equality Act 2010</vt:lpstr>
      <vt:lpstr>Less favourable treatment</vt:lpstr>
      <vt:lpstr>PowerPoint Presentation</vt:lpstr>
      <vt:lpstr>PowerPoint Presentation</vt:lpstr>
      <vt:lpstr>PowerPoint Presentation</vt:lpstr>
      <vt:lpstr>PowerPoint Presentation</vt:lpstr>
      <vt:lpstr>Employer defence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Neurodiversity</vt:lpstr>
      <vt:lpstr>Creating an inclusive workplace</vt:lpstr>
      <vt:lpstr>Neurodiverse teams</vt:lpstr>
      <vt:lpstr>Recruitment and neurodiversity</vt:lpstr>
      <vt:lpstr>Who is responsible?</vt:lpstr>
      <vt:lpstr>Ethics </vt:lpstr>
      <vt:lpstr>What would you do?</vt:lpstr>
      <vt:lpstr>Words and phrases associated with ethics</vt:lpstr>
      <vt:lpstr>My favourite quote about society</vt:lpstr>
      <vt:lpstr>Values</vt:lpstr>
      <vt:lpstr>What is an ethical leader?</vt:lpstr>
      <vt:lpstr>Benefits of ethical workplaces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798</cp:revision>
  <dcterms:created xsi:type="dcterms:W3CDTF">2024-02-25T13:51:30Z</dcterms:created>
  <dcterms:modified xsi:type="dcterms:W3CDTF">2025-03-17T19:58:12Z</dcterms:modified>
</cp:coreProperties>
</file>