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BA3426-9351-A04C-9812-AA7CABC7BA28}" type="datetimeFigureOut">
              <a:rPr lang="en-US" smtClean="0"/>
              <a:t>6/17/22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A20966-2F34-CB4F-B5EF-DA2DCABCBD63}" type="slidenum">
              <a:rPr lang="en-US" smtClean="0"/>
              <a:t>‹#›</a:t>
            </a:fld>
            <a:endParaRPr lang="en-US"/>
          </a:p>
        </p:txBody>
      </p:sp>
    </p:spTree>
    <p:extLst>
      <p:ext uri="{BB962C8B-B14F-4D97-AF65-F5344CB8AC3E}">
        <p14:creationId xmlns:p14="http://schemas.microsoft.com/office/powerpoint/2010/main" val="304360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A20966-2F34-CB4F-B5EF-DA2DCABCBD63}" type="slidenum">
              <a:rPr lang="en-US" smtClean="0"/>
              <a:t>1</a:t>
            </a:fld>
            <a:endParaRPr lang="en-US"/>
          </a:p>
        </p:txBody>
      </p:sp>
    </p:spTree>
    <p:extLst>
      <p:ext uri="{BB962C8B-B14F-4D97-AF65-F5344CB8AC3E}">
        <p14:creationId xmlns:p14="http://schemas.microsoft.com/office/powerpoint/2010/main" val="1591309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6/17/22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6/17/22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6/17/22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84757-4BA3-1236-F001-68473AD5AAE4}"/>
              </a:ext>
            </a:extLst>
          </p:cNvPr>
          <p:cNvSpPr>
            <a:spLocks noGrp="1"/>
          </p:cNvSpPr>
          <p:nvPr>
            <p:ph type="ctrTitle"/>
          </p:nvPr>
        </p:nvSpPr>
        <p:spPr/>
        <p:txBody>
          <a:bodyPr>
            <a:normAutofit fontScale="90000"/>
          </a:bodyPr>
          <a:lstStyle/>
          <a:p>
            <a:r>
              <a:rPr lang="en-GB" dirty="0"/>
              <a:t>Professional career development</a:t>
            </a:r>
            <a:endParaRPr lang="en-US" dirty="0"/>
          </a:p>
        </p:txBody>
      </p:sp>
      <p:sp>
        <p:nvSpPr>
          <p:cNvPr id="3" name="Subtitle 2">
            <a:extLst>
              <a:ext uri="{FF2B5EF4-FFF2-40B4-BE49-F238E27FC236}">
                <a16:creationId xmlns:a16="http://schemas.microsoft.com/office/drawing/2014/main" id="{1058DC4D-675B-5677-81D3-37D5B739FABD}"/>
              </a:ext>
            </a:extLst>
          </p:cNvPr>
          <p:cNvSpPr>
            <a:spLocks noGrp="1"/>
          </p:cNvSpPr>
          <p:nvPr>
            <p:ph type="subTitle" idx="1"/>
          </p:nvPr>
        </p:nvSpPr>
        <p:spPr/>
        <p:txBody>
          <a:bodyPr/>
          <a:lstStyle/>
          <a:p>
            <a:r>
              <a:rPr lang="en-GB" dirty="0"/>
              <a:t>Reflection and application  </a:t>
            </a:r>
          </a:p>
          <a:p>
            <a:r>
              <a:rPr lang="en-GB" dirty="0"/>
              <a:t>MORENA LIGIA </a:t>
            </a:r>
            <a:r>
              <a:rPr lang="en-GB" dirty="0" err="1"/>
              <a:t>Padurean</a:t>
            </a:r>
            <a:r>
              <a:rPr lang="en-GB" dirty="0"/>
              <a:t> </a:t>
            </a:r>
            <a:endParaRPr lang="en-US" dirty="0"/>
          </a:p>
        </p:txBody>
      </p:sp>
    </p:spTree>
    <p:extLst>
      <p:ext uri="{BB962C8B-B14F-4D97-AF65-F5344CB8AC3E}">
        <p14:creationId xmlns:p14="http://schemas.microsoft.com/office/powerpoint/2010/main" val="244121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A6C1D-8A38-CA8C-0A23-AE507482B5D8}"/>
              </a:ext>
            </a:extLst>
          </p:cNvPr>
          <p:cNvSpPr>
            <a:spLocks noGrp="1"/>
          </p:cNvSpPr>
          <p:nvPr>
            <p:ph idx="1"/>
          </p:nvPr>
        </p:nvSpPr>
        <p:spPr/>
        <p:txBody>
          <a:bodyPr/>
          <a:lstStyle/>
          <a:p>
            <a:r>
              <a:rPr lang="en-US" dirty="0"/>
              <a:t>Introduction</a:t>
            </a:r>
            <a:endParaRPr lang="en-GB" dirty="0"/>
          </a:p>
          <a:p>
            <a:r>
              <a:rPr lang="en-US" dirty="0"/>
              <a:t> When we were kids every of us where thinking of being something or having specific job in the future. Many of us were thinking to be doctors or policeman or teachers but reaching these positions or got these jobs will not be easy without knowing what are we good at and what are ears that we want to improve ourselves in.  Also if we want to get these jobs or positions we should have goals and we have to work as hard as we can to accomplish these goals.</a:t>
            </a:r>
          </a:p>
        </p:txBody>
      </p:sp>
    </p:spTree>
    <p:extLst>
      <p:ext uri="{BB962C8B-B14F-4D97-AF65-F5344CB8AC3E}">
        <p14:creationId xmlns:p14="http://schemas.microsoft.com/office/powerpoint/2010/main" val="587225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084EEF-7179-CADA-902A-AE77CFCA477C}"/>
              </a:ext>
            </a:extLst>
          </p:cNvPr>
          <p:cNvSpPr>
            <a:spLocks noGrp="1"/>
          </p:cNvSpPr>
          <p:nvPr>
            <p:ph idx="1"/>
          </p:nvPr>
        </p:nvSpPr>
        <p:spPr/>
        <p:txBody>
          <a:bodyPr/>
          <a:lstStyle/>
          <a:p>
            <a:r>
              <a:rPr lang="en-US"/>
              <a:t>Career development is very important aspect in our working life and presonal life. In our working life it’s important because no one of us wants or wishes to stay at the same job and the same positions forever without developing or having the career development plan we will not be able to improve ourselves and get promoted. In our personal life it is important to have career development plan we will be able to make our families and friends happy and proud of us because by having the career development plan we will be to reach our goals that we have always dream of.</a:t>
            </a:r>
          </a:p>
        </p:txBody>
      </p:sp>
    </p:spTree>
    <p:extLst>
      <p:ext uri="{BB962C8B-B14F-4D97-AF65-F5344CB8AC3E}">
        <p14:creationId xmlns:p14="http://schemas.microsoft.com/office/powerpoint/2010/main" val="230636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AC7E49-696D-E608-AE24-1FA661F92B3A}"/>
              </a:ext>
            </a:extLst>
          </p:cNvPr>
          <p:cNvSpPr>
            <a:spLocks noGrp="1"/>
          </p:cNvSpPr>
          <p:nvPr>
            <p:ph idx="1"/>
          </p:nvPr>
        </p:nvSpPr>
        <p:spPr/>
        <p:txBody>
          <a:bodyPr/>
          <a:lstStyle/>
          <a:p>
            <a:r>
              <a:rPr lang="en-US" dirty="0"/>
              <a:t>Career development </a:t>
            </a:r>
            <a:endParaRPr lang="en-GB" dirty="0"/>
          </a:p>
          <a:p>
            <a:r>
              <a:rPr lang="en-US" dirty="0"/>
              <a:t>The career development is the formal approach used by the </a:t>
            </a:r>
            <a:r>
              <a:rPr lang="en-GB" dirty="0"/>
              <a:t>organisations </a:t>
            </a:r>
            <a:r>
              <a:rPr lang="en-US" dirty="0"/>
              <a:t>to help people acquire the skills and experience needed to perform current and future jobs. The career development process in the exploring of your skills and what are your strength and weaknesses. Career development is also like a plan that you design it yourself to help you in advance through you career.</a:t>
            </a:r>
          </a:p>
        </p:txBody>
      </p:sp>
    </p:spTree>
    <p:extLst>
      <p:ext uri="{BB962C8B-B14F-4D97-AF65-F5344CB8AC3E}">
        <p14:creationId xmlns:p14="http://schemas.microsoft.com/office/powerpoint/2010/main" val="881302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47123D-BBFC-45D4-8CF9-26FDB107C47C}"/>
              </a:ext>
            </a:extLst>
          </p:cNvPr>
          <p:cNvSpPr>
            <a:spLocks noGrp="1"/>
          </p:cNvSpPr>
          <p:nvPr>
            <p:ph idx="1"/>
          </p:nvPr>
        </p:nvSpPr>
        <p:spPr>
          <a:xfrm>
            <a:off x="1203158" y="244416"/>
            <a:ext cx="12274723" cy="4410508"/>
          </a:xfrm>
        </p:spPr>
        <p:txBody>
          <a:bodyPr/>
          <a:lstStyle/>
          <a:p>
            <a:r>
              <a:rPr lang="en-US" dirty="0"/>
              <a:t>Personal skills </a:t>
            </a:r>
            <a:endParaRPr lang="en-GB" dirty="0"/>
          </a:p>
          <a:p>
            <a:r>
              <a:rPr lang="en-US" dirty="0"/>
              <a:t>Hardworking </a:t>
            </a:r>
            <a:endParaRPr lang="en-GB" dirty="0"/>
          </a:p>
          <a:p>
            <a:r>
              <a:rPr lang="en-US" dirty="0"/>
              <a:t>Love to learn new things</a:t>
            </a:r>
            <a:endParaRPr lang="en-GB" dirty="0"/>
          </a:p>
          <a:p>
            <a:r>
              <a:rPr lang="en-US" dirty="0"/>
              <a:t> Teamwork</a:t>
            </a:r>
            <a:r>
              <a:rPr lang="en-GB" dirty="0"/>
              <a:t> </a:t>
            </a:r>
          </a:p>
          <a:p>
            <a:r>
              <a:rPr lang="en-US" dirty="0"/>
              <a:t>Listening from each other </a:t>
            </a:r>
            <a:endParaRPr lang="en-GB" dirty="0"/>
          </a:p>
          <a:p>
            <a:r>
              <a:rPr lang="en-US" dirty="0"/>
              <a:t>Ability to work well with others </a:t>
            </a:r>
          </a:p>
        </p:txBody>
      </p:sp>
    </p:spTree>
    <p:extLst>
      <p:ext uri="{BB962C8B-B14F-4D97-AF65-F5344CB8AC3E}">
        <p14:creationId xmlns:p14="http://schemas.microsoft.com/office/powerpoint/2010/main" val="426935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7A6B8D-1958-4DAA-B9A9-D07F08F23E10}"/>
              </a:ext>
            </a:extLst>
          </p:cNvPr>
          <p:cNvSpPr>
            <a:spLocks noGrp="1"/>
          </p:cNvSpPr>
          <p:nvPr>
            <p:ph idx="1"/>
          </p:nvPr>
        </p:nvSpPr>
        <p:spPr/>
        <p:txBody>
          <a:bodyPr/>
          <a:lstStyle/>
          <a:p>
            <a:r>
              <a:rPr lang="en-US" dirty="0"/>
              <a:t>Teamwork</a:t>
            </a:r>
            <a:endParaRPr lang="en-GB" dirty="0"/>
          </a:p>
          <a:p>
            <a:r>
              <a:rPr lang="en-US" dirty="0"/>
              <a:t> has always been praised and encouraged, but not without a reason. Teamwork can have many advantages. Thanks to the work of the team we can solve a problem much faster and more efficient that’s because of the different thinking of the team members.  Each having a certain skill more developed and together with the skills of others, everything can become more easily ,beautiful, more efficient. </a:t>
            </a:r>
          </a:p>
        </p:txBody>
      </p:sp>
    </p:spTree>
    <p:extLst>
      <p:ext uri="{BB962C8B-B14F-4D97-AF65-F5344CB8AC3E}">
        <p14:creationId xmlns:p14="http://schemas.microsoft.com/office/powerpoint/2010/main" val="2015385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6EA1EE-1D27-55AD-36CE-CEE2DB916F27}"/>
              </a:ext>
            </a:extLst>
          </p:cNvPr>
          <p:cNvSpPr>
            <a:spLocks noGrp="1"/>
          </p:cNvSpPr>
          <p:nvPr>
            <p:ph idx="1"/>
          </p:nvPr>
        </p:nvSpPr>
        <p:spPr/>
        <p:txBody>
          <a:bodyPr/>
          <a:lstStyle/>
          <a:p>
            <a:r>
              <a:rPr lang="en-US" dirty="0"/>
              <a:t>For example </a:t>
            </a:r>
            <a:endParaRPr lang="en-GB" dirty="0"/>
          </a:p>
          <a:p>
            <a:r>
              <a:rPr lang="en-US" dirty="0"/>
              <a:t>in the framework of a building a house, a team tries to build it . One of them is the mason another the architect, another the inner designer, another the exterior designer. Thanks to their work their specific skills, their work will become mor easy, efficient and beautiful.</a:t>
            </a:r>
          </a:p>
        </p:txBody>
      </p:sp>
    </p:spTree>
    <p:extLst>
      <p:ext uri="{BB962C8B-B14F-4D97-AF65-F5344CB8AC3E}">
        <p14:creationId xmlns:p14="http://schemas.microsoft.com/office/powerpoint/2010/main" val="2419719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0A08B7-05C7-F946-2B54-A3AE57B4356A}"/>
              </a:ext>
            </a:extLst>
          </p:cNvPr>
          <p:cNvSpPr>
            <a:spLocks noGrp="1"/>
          </p:cNvSpPr>
          <p:nvPr>
            <p:ph idx="1"/>
          </p:nvPr>
        </p:nvSpPr>
        <p:spPr/>
        <p:txBody>
          <a:bodyPr>
            <a:normAutofit fontScale="70000" lnSpcReduction="20000"/>
          </a:bodyPr>
          <a:lstStyle/>
          <a:p>
            <a:r>
              <a:rPr lang="en-US" dirty="0"/>
              <a:t>Teamwork is very important and I know it will help me in the future of my dream career it’s important the teamwork. </a:t>
            </a:r>
            <a:endParaRPr lang="en-GB" dirty="0"/>
          </a:p>
          <a:p>
            <a:r>
              <a:rPr lang="en-US" dirty="0"/>
              <a:t>What teamwork means for me</a:t>
            </a:r>
            <a:endParaRPr lang="en-GB" dirty="0"/>
          </a:p>
          <a:p>
            <a:r>
              <a:rPr lang="en-US" dirty="0"/>
              <a:t>. Help </a:t>
            </a:r>
            <a:endParaRPr lang="en-GB" dirty="0"/>
          </a:p>
          <a:p>
            <a:r>
              <a:rPr lang="en-US" dirty="0"/>
              <a:t>Respect</a:t>
            </a:r>
            <a:endParaRPr lang="en-GB" dirty="0"/>
          </a:p>
          <a:p>
            <a:r>
              <a:rPr lang="en-US" dirty="0"/>
              <a:t> To be unit  </a:t>
            </a:r>
            <a:endParaRPr lang="en-GB" dirty="0"/>
          </a:p>
          <a:p>
            <a:r>
              <a:rPr lang="en-US" dirty="0"/>
              <a:t>   People you can count on </a:t>
            </a:r>
            <a:endParaRPr lang="en-GB" dirty="0"/>
          </a:p>
          <a:p>
            <a:r>
              <a:rPr lang="en-US" dirty="0"/>
              <a:t>Listening to other and giving constructive feedback if needed </a:t>
            </a:r>
            <a:endParaRPr lang="en-GB" dirty="0"/>
          </a:p>
          <a:p>
            <a:r>
              <a:rPr lang="en-US" dirty="0"/>
              <a:t>Share goals and objective </a:t>
            </a:r>
            <a:endParaRPr lang="en-GB" dirty="0"/>
          </a:p>
          <a:p>
            <a:r>
              <a:rPr lang="en-US" dirty="0"/>
              <a:t>Supportive informal group atmosphere use of </a:t>
            </a:r>
            <a:r>
              <a:rPr lang="en-US" dirty="0" err="1"/>
              <a:t>humour</a:t>
            </a:r>
            <a:r>
              <a:rPr lang="en-US" dirty="0"/>
              <a:t> </a:t>
            </a:r>
          </a:p>
        </p:txBody>
      </p:sp>
    </p:spTree>
    <p:extLst>
      <p:ext uri="{BB962C8B-B14F-4D97-AF65-F5344CB8AC3E}">
        <p14:creationId xmlns:p14="http://schemas.microsoft.com/office/powerpoint/2010/main" val="118209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822A84-5856-2E8E-E841-44A8C2C04A61}"/>
              </a:ext>
            </a:extLst>
          </p:cNvPr>
          <p:cNvSpPr>
            <a:spLocks noGrp="1"/>
          </p:cNvSpPr>
          <p:nvPr>
            <p:ph idx="1"/>
          </p:nvPr>
        </p:nvSpPr>
        <p:spPr/>
        <p:txBody>
          <a:bodyPr/>
          <a:lstStyle/>
          <a:p>
            <a:r>
              <a:rPr lang="en-US" dirty="0"/>
              <a:t>What are employability skills? </a:t>
            </a:r>
            <a:endParaRPr lang="en-GB" dirty="0"/>
          </a:p>
          <a:p>
            <a:r>
              <a:rPr lang="en-US" dirty="0"/>
              <a:t>Hiring skills are basic skills needed in almost every job. It is the general skills that make someone fit in any </a:t>
            </a:r>
            <a:r>
              <a:rPr lang="en-US" dirty="0" err="1"/>
              <a:t>organisation</a:t>
            </a:r>
            <a:r>
              <a:rPr lang="en-US" dirty="0"/>
              <a:t> beyond the job , specific professional skills. Employment manager are always looking for employees with these skills because they know that they are adaptable people who can learn easily. </a:t>
            </a:r>
            <a:r>
              <a:rPr lang="en-GB" dirty="0"/>
              <a:t> </a:t>
            </a:r>
            <a:r>
              <a:rPr lang="en-US" dirty="0"/>
              <a:t>Hiring skills include skills that allow you to work well with other, use your knowledge to solve problems, and fit into any work environment, also the professional skills that allow you to succeed in any workplace. </a:t>
            </a:r>
          </a:p>
        </p:txBody>
      </p:sp>
    </p:spTree>
    <p:extLst>
      <p:ext uri="{BB962C8B-B14F-4D97-AF65-F5344CB8AC3E}">
        <p14:creationId xmlns:p14="http://schemas.microsoft.com/office/powerpoint/2010/main" val="3588644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2666BAB-B30C-3DBE-88E9-4F5A54F951BF}"/>
              </a:ext>
            </a:extLst>
          </p:cNvPr>
          <p:cNvSpPr>
            <a:spLocks noGrp="1"/>
          </p:cNvSpPr>
          <p:nvPr>
            <p:ph idx="1"/>
          </p:nvPr>
        </p:nvSpPr>
        <p:spPr/>
        <p:txBody>
          <a:bodyPr>
            <a:normAutofit fontScale="85000" lnSpcReduction="20000"/>
          </a:bodyPr>
          <a:lstStyle/>
          <a:p>
            <a:r>
              <a:rPr lang="en-US" dirty="0"/>
              <a:t>The skills that employers look for in the candidates they hire. </a:t>
            </a:r>
            <a:endParaRPr lang="en-GB" dirty="0"/>
          </a:p>
          <a:p>
            <a:r>
              <a:rPr lang="en-US" dirty="0"/>
              <a:t>Flexibility </a:t>
            </a:r>
            <a:endParaRPr lang="en-GB" dirty="0"/>
          </a:p>
          <a:p>
            <a:r>
              <a:rPr lang="en-US" dirty="0"/>
              <a:t>Motivation</a:t>
            </a:r>
            <a:endParaRPr lang="en-GB" dirty="0"/>
          </a:p>
          <a:p>
            <a:r>
              <a:rPr lang="en-US" dirty="0"/>
              <a:t> </a:t>
            </a:r>
            <a:r>
              <a:rPr lang="en-US" dirty="0" err="1"/>
              <a:t>Organisation</a:t>
            </a:r>
            <a:r>
              <a:rPr lang="en-US" dirty="0"/>
              <a:t> </a:t>
            </a:r>
            <a:endParaRPr lang="en-GB" dirty="0"/>
          </a:p>
          <a:p>
            <a:r>
              <a:rPr lang="en-US" dirty="0"/>
              <a:t>Administrative skills</a:t>
            </a:r>
            <a:endParaRPr lang="en-GB" dirty="0"/>
          </a:p>
          <a:p>
            <a:r>
              <a:rPr lang="en-US" dirty="0"/>
              <a:t> Sales skills </a:t>
            </a:r>
            <a:endParaRPr lang="en-GB" dirty="0"/>
          </a:p>
          <a:p>
            <a:r>
              <a:rPr lang="en-US" dirty="0"/>
              <a:t>Initiative</a:t>
            </a:r>
            <a:endParaRPr lang="en-GB" dirty="0"/>
          </a:p>
          <a:p>
            <a:r>
              <a:rPr lang="en-US" dirty="0"/>
              <a:t> Concentration</a:t>
            </a:r>
            <a:endParaRPr lang="en-GB" dirty="0"/>
          </a:p>
          <a:p>
            <a:r>
              <a:rPr lang="en-US" dirty="0"/>
              <a:t> Teamwork </a:t>
            </a:r>
          </a:p>
        </p:txBody>
      </p:sp>
    </p:spTree>
    <p:extLst>
      <p:ext uri="{BB962C8B-B14F-4D97-AF65-F5344CB8AC3E}">
        <p14:creationId xmlns:p14="http://schemas.microsoft.com/office/powerpoint/2010/main" val="20073670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Gallery</vt:lpstr>
      <vt:lpstr>Professional career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dc:title>
  <dc:creator>Ligia-Morena Padurean (2130258)</dc:creator>
  <cp:lastModifiedBy>Ligia-Morena Padurean (2130258)</cp:lastModifiedBy>
  <cp:revision>2</cp:revision>
  <dcterms:created xsi:type="dcterms:W3CDTF">2022-06-17T13:33:06Z</dcterms:created>
  <dcterms:modified xsi:type="dcterms:W3CDTF">2022-06-17T13:52:36Z</dcterms:modified>
</cp:coreProperties>
</file>