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Default Extension="svg" ContentType="image/svg+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sldIdLst>
    <p:sldId id="256" r:id="rId2"/>
    <p:sldId id="257" r:id="rId3"/>
    <p:sldId id="258" r:id="rId4"/>
    <p:sldId id="259" r:id="rId5"/>
    <p:sldId id="266" r:id="rId6"/>
    <p:sldId id="260" r:id="rId7"/>
    <p:sldId id="261" r:id="rId8"/>
    <p:sldId id="262" r:id="rId9"/>
    <p:sldId id="263" r:id="rId10"/>
    <p:sldId id="264"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0F898C-DC53-40C3-BE9F-C853D1E1FCA8}" v="412" dt="2022-12-31T17:16:51.7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112" d="100"/>
          <a:sy n="112" d="100"/>
        </p:scale>
        <p:origin x="-184" y="-112"/>
      </p:cViewPr>
      <p:guideLst>
        <p:guide orient="horz" pos="2160"/>
        <p:guide pos="3840"/>
      </p:guideLst>
    </p:cSldViewPr>
  </p:slideViewPr>
  <p:notesTextViewPr>
    <p:cViewPr>
      <p:scale>
        <a:sx n="1" d="1"/>
        <a:sy n="1" d="1"/>
      </p:scale>
      <p:origin x="0" y="0"/>
    </p:cViewPr>
  </p:notesTextViewPr>
  <p:notesViewPr>
    <p:cSldViewPr snapToGrid="0" snapToObjects="1">
      <p:cViewPr varScale="1">
        <p:scale>
          <a:sx n="85" d="100"/>
          <a:sy n="85" d="100"/>
        </p:scale>
        <p:origin x="-3824" y="-11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notesMaster" Target="notesMasters/notesMaster1.xml"/><Relationship Id="rId14" Type="http://schemas.openxmlformats.org/officeDocument/2006/relationships/printerSettings" Target="printerSettings/printerSettings1.bin"/><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9" Type="http://schemas.microsoft.com/office/2015/10/relationships/revisionInfo" Target="revisionInfo.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9.svg"/><Relationship Id="rId5" Type="http://schemas.openxmlformats.org/officeDocument/2006/relationships/image" Target="../media/image8.png"/><Relationship Id="rId6" Type="http://schemas.openxmlformats.org/officeDocument/2006/relationships/image" Target="../media/image11.svg"/><Relationship Id="rId7" Type="http://schemas.openxmlformats.org/officeDocument/2006/relationships/image" Target="../media/image9.png"/><Relationship Id="rId8" Type="http://schemas.openxmlformats.org/officeDocument/2006/relationships/image" Target="../media/image13.svg"/><Relationship Id="rId9" Type="http://schemas.openxmlformats.org/officeDocument/2006/relationships/image" Target="../media/image10.png"/><Relationship Id="rId10" Type="http://schemas.openxmlformats.org/officeDocument/2006/relationships/image" Target="../media/image15.svg"/><Relationship Id="rId1" Type="http://schemas.openxmlformats.org/officeDocument/2006/relationships/image" Target="../media/image6.png"/><Relationship Id="rId2"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9.svg"/><Relationship Id="rId5" Type="http://schemas.openxmlformats.org/officeDocument/2006/relationships/image" Target="../media/image8.png"/><Relationship Id="rId6" Type="http://schemas.openxmlformats.org/officeDocument/2006/relationships/image" Target="../media/image11.svg"/><Relationship Id="rId7" Type="http://schemas.openxmlformats.org/officeDocument/2006/relationships/image" Target="../media/image9.png"/><Relationship Id="rId8" Type="http://schemas.openxmlformats.org/officeDocument/2006/relationships/image" Target="../media/image13.svg"/><Relationship Id="rId9" Type="http://schemas.openxmlformats.org/officeDocument/2006/relationships/image" Target="../media/image10.png"/><Relationship Id="rId10" Type="http://schemas.openxmlformats.org/officeDocument/2006/relationships/image" Target="../media/image15.svg"/><Relationship Id="rId1" Type="http://schemas.openxmlformats.org/officeDocument/2006/relationships/image" Target="../media/image6.png"/><Relationship Id="rId2"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BCF99F-4FD7-4E8D-B53C-54EC9B599A67}"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12504BD7-2C0E-4AA4-8434-D701780359D9}">
      <dgm:prSet/>
      <dgm:spPr/>
      <dgm:t>
        <a:bodyPr/>
        <a:lstStyle/>
        <a:p>
          <a:r>
            <a:rPr lang="en-US"/>
            <a:t>The HR professional ensures that the company they work for employs the proper mix of employees in terms of experience and competence and that colleagues have access to chances for training and development to improve their performance. </a:t>
          </a:r>
        </a:p>
      </dgm:t>
    </dgm:pt>
    <dgm:pt modelId="{57B293EC-ED37-4B0F-9BCA-BEB8AEBA8014}" type="parTrans" cxnId="{B32D3D08-F3EA-455E-BC34-9F522CB8EF5B}">
      <dgm:prSet/>
      <dgm:spPr/>
      <dgm:t>
        <a:bodyPr/>
        <a:lstStyle/>
        <a:p>
          <a:endParaRPr lang="en-US"/>
        </a:p>
      </dgm:t>
    </dgm:pt>
    <dgm:pt modelId="{E9650E33-93EA-4BA4-B7B0-CB171839E730}" type="sibTrans" cxnId="{B32D3D08-F3EA-455E-BC34-9F522CB8EF5B}">
      <dgm:prSet/>
      <dgm:spPr/>
      <dgm:t>
        <a:bodyPr/>
        <a:lstStyle/>
        <a:p>
          <a:endParaRPr lang="en-US"/>
        </a:p>
      </dgm:t>
    </dgm:pt>
    <dgm:pt modelId="{DFCCD3F0-C20B-4A27-9F19-94235B84AFE6}">
      <dgm:prSet/>
      <dgm:spPr/>
      <dgm:t>
        <a:bodyPr/>
        <a:lstStyle/>
        <a:p>
          <a:r>
            <a:rPr lang="en-US"/>
            <a:t>It is required of HR departments to improve the organisations they support. The specifics of the work vary depending on the organisation, but they probably include: </a:t>
          </a:r>
        </a:p>
      </dgm:t>
    </dgm:pt>
    <dgm:pt modelId="{3793099C-1868-4F76-9BC5-F66CADEF375B}" type="parTrans" cxnId="{BFA80A12-4D0D-4CA0-A519-7835F1F73E53}">
      <dgm:prSet/>
      <dgm:spPr/>
      <dgm:t>
        <a:bodyPr/>
        <a:lstStyle/>
        <a:p>
          <a:endParaRPr lang="en-US"/>
        </a:p>
      </dgm:t>
    </dgm:pt>
    <dgm:pt modelId="{F758AA10-B9FC-4A39-B3BA-CA61B9DF9AF3}" type="sibTrans" cxnId="{BFA80A12-4D0D-4CA0-A519-7835F1F73E53}">
      <dgm:prSet/>
      <dgm:spPr/>
      <dgm:t>
        <a:bodyPr/>
        <a:lstStyle/>
        <a:p>
          <a:endParaRPr lang="en-US"/>
        </a:p>
      </dgm:t>
    </dgm:pt>
    <dgm:pt modelId="{03A979A3-BE74-458D-B96F-65F540670685}">
      <dgm:prSet/>
      <dgm:spPr/>
      <dgm:t>
        <a:bodyPr/>
        <a:lstStyle/>
        <a:p>
          <a:r>
            <a:rPr lang="en-US"/>
            <a:t>Collaborating closely with many departments and taking on a more consultative role as you help line managers understand and implement rules and procedures.</a:t>
          </a:r>
        </a:p>
      </dgm:t>
    </dgm:pt>
    <dgm:pt modelId="{BB1C3ADF-2034-457E-B9DE-98488A0663E5}" type="parTrans" cxnId="{B9E7A740-3D78-450F-9DC5-51AA6D2705B7}">
      <dgm:prSet/>
      <dgm:spPr/>
      <dgm:t>
        <a:bodyPr/>
        <a:lstStyle/>
        <a:p>
          <a:endParaRPr lang="en-US"/>
        </a:p>
      </dgm:t>
    </dgm:pt>
    <dgm:pt modelId="{0956A6B8-500A-4733-AFB2-FC2569C6060F}" type="sibTrans" cxnId="{B9E7A740-3D78-450F-9DC5-51AA6D2705B7}">
      <dgm:prSet/>
      <dgm:spPr/>
      <dgm:t>
        <a:bodyPr/>
        <a:lstStyle/>
        <a:p>
          <a:endParaRPr lang="en-US"/>
        </a:p>
      </dgm:t>
    </dgm:pt>
    <dgm:pt modelId="{7DF4231E-9F30-4585-A39A-299EE0836B28}">
      <dgm:prSet/>
      <dgm:spPr/>
      <dgm:t>
        <a:bodyPr/>
        <a:lstStyle/>
        <a:p>
          <a:r>
            <a:rPr lang="en-US"/>
            <a:t>Communication with stakeholders in policy areas like employee performance, health, and safety. </a:t>
          </a:r>
        </a:p>
      </dgm:t>
    </dgm:pt>
    <dgm:pt modelId="{A9A21AC8-BF3B-4254-B3C1-D48E4F0C0A8A}" type="parTrans" cxnId="{71A1EA53-3F01-4E79-9C5B-74DF12529FA2}">
      <dgm:prSet/>
      <dgm:spPr/>
      <dgm:t>
        <a:bodyPr/>
        <a:lstStyle/>
        <a:p>
          <a:endParaRPr lang="en-US"/>
        </a:p>
      </dgm:t>
    </dgm:pt>
    <dgm:pt modelId="{606C59F4-28C9-46A6-A705-86FF36B5BC13}" type="sibTrans" cxnId="{71A1EA53-3F01-4E79-9C5B-74DF12529FA2}">
      <dgm:prSet/>
      <dgm:spPr/>
      <dgm:t>
        <a:bodyPr/>
        <a:lstStyle/>
        <a:p>
          <a:endParaRPr lang="en-US"/>
        </a:p>
      </dgm:t>
    </dgm:pt>
    <dgm:pt modelId="{9D2B54C3-A491-41A5-8F65-52927B249E92}">
      <dgm:prSet/>
      <dgm:spPr/>
      <dgm:t>
        <a:bodyPr/>
        <a:lstStyle/>
        <a:p>
          <a:r>
            <a:rPr lang="en-US"/>
            <a:t>Creating job descriptions, person specifications, and job advertisements is part of the hiring process.</a:t>
          </a:r>
        </a:p>
      </dgm:t>
    </dgm:pt>
    <dgm:pt modelId="{92FD133C-44E4-4B2C-9A6D-0C3F3F1DCBAF}" type="parTrans" cxnId="{8685CBC5-F11F-4712-8250-BF13DCD5000F}">
      <dgm:prSet/>
      <dgm:spPr/>
      <dgm:t>
        <a:bodyPr/>
        <a:lstStyle/>
        <a:p>
          <a:endParaRPr lang="en-US"/>
        </a:p>
      </dgm:t>
    </dgm:pt>
    <dgm:pt modelId="{6A8BBBFF-E706-49D7-BA89-D707856564C7}" type="sibTrans" cxnId="{8685CBC5-F11F-4712-8250-BF13DCD5000F}">
      <dgm:prSet/>
      <dgm:spPr/>
      <dgm:t>
        <a:bodyPr/>
        <a:lstStyle/>
        <a:p>
          <a:endParaRPr lang="en-US"/>
        </a:p>
      </dgm:t>
    </dgm:pt>
    <dgm:pt modelId="{614870A2-AF36-4DB7-A055-B8188C83B2B9}">
      <dgm:prSet/>
      <dgm:spPr/>
      <dgm:t>
        <a:bodyPr/>
        <a:lstStyle/>
        <a:p>
          <a:r>
            <a:rPr lang="en-US"/>
            <a:t>Create and implement policies regarding absence management, equal opportunity, performance management, and working conditions.</a:t>
          </a:r>
        </a:p>
      </dgm:t>
    </dgm:pt>
    <dgm:pt modelId="{9B9B4C16-E063-45B4-A92F-061B3112F1BF}" type="parTrans" cxnId="{FB8218CB-53FE-4234-A64C-5262B105A34A}">
      <dgm:prSet/>
      <dgm:spPr/>
      <dgm:t>
        <a:bodyPr/>
        <a:lstStyle/>
        <a:p>
          <a:endParaRPr lang="en-US"/>
        </a:p>
      </dgm:t>
    </dgm:pt>
    <dgm:pt modelId="{344E29DD-96BC-48B2-A420-13EAAC99DEB9}" type="sibTrans" cxnId="{FB8218CB-53FE-4234-A64C-5262B105A34A}">
      <dgm:prSet/>
      <dgm:spPr/>
      <dgm:t>
        <a:bodyPr/>
        <a:lstStyle/>
        <a:p>
          <a:endParaRPr lang="en-US"/>
        </a:p>
      </dgm:t>
    </dgm:pt>
    <dgm:pt modelId="{1EA09BE0-3149-451F-86FC-F1FD42B255BB}" type="pres">
      <dgm:prSet presAssocID="{B5BCF99F-4FD7-4E8D-B53C-54EC9B599A67}" presName="linear" presStyleCnt="0">
        <dgm:presLayoutVars>
          <dgm:animLvl val="lvl"/>
          <dgm:resizeHandles val="exact"/>
        </dgm:presLayoutVars>
      </dgm:prSet>
      <dgm:spPr/>
      <dgm:t>
        <a:bodyPr/>
        <a:lstStyle/>
        <a:p>
          <a:endParaRPr lang="en-US"/>
        </a:p>
      </dgm:t>
    </dgm:pt>
    <dgm:pt modelId="{8952E485-3FB9-41C4-8BC0-7F537A7C23D4}" type="pres">
      <dgm:prSet presAssocID="{12504BD7-2C0E-4AA4-8434-D701780359D9}" presName="parentText" presStyleLbl="node1" presStyleIdx="0" presStyleCnt="6">
        <dgm:presLayoutVars>
          <dgm:chMax val="0"/>
          <dgm:bulletEnabled val="1"/>
        </dgm:presLayoutVars>
      </dgm:prSet>
      <dgm:spPr/>
      <dgm:t>
        <a:bodyPr/>
        <a:lstStyle/>
        <a:p>
          <a:endParaRPr lang="en-US"/>
        </a:p>
      </dgm:t>
    </dgm:pt>
    <dgm:pt modelId="{00676B7A-A58D-43C6-82AD-9851029DAC3E}" type="pres">
      <dgm:prSet presAssocID="{E9650E33-93EA-4BA4-B7B0-CB171839E730}" presName="spacer" presStyleCnt="0"/>
      <dgm:spPr/>
    </dgm:pt>
    <dgm:pt modelId="{CEF31B68-4E2B-42CA-8865-2543642BB556}" type="pres">
      <dgm:prSet presAssocID="{DFCCD3F0-C20B-4A27-9F19-94235B84AFE6}" presName="parentText" presStyleLbl="node1" presStyleIdx="1" presStyleCnt="6">
        <dgm:presLayoutVars>
          <dgm:chMax val="0"/>
          <dgm:bulletEnabled val="1"/>
        </dgm:presLayoutVars>
      </dgm:prSet>
      <dgm:spPr/>
      <dgm:t>
        <a:bodyPr/>
        <a:lstStyle/>
        <a:p>
          <a:endParaRPr lang="en-US"/>
        </a:p>
      </dgm:t>
    </dgm:pt>
    <dgm:pt modelId="{18BF105C-7047-4082-8112-7A8D9996B48E}" type="pres">
      <dgm:prSet presAssocID="{F758AA10-B9FC-4A39-B3BA-CA61B9DF9AF3}" presName="spacer" presStyleCnt="0"/>
      <dgm:spPr/>
    </dgm:pt>
    <dgm:pt modelId="{129D8A54-9A79-430C-8467-F221E8A867CA}" type="pres">
      <dgm:prSet presAssocID="{03A979A3-BE74-458D-B96F-65F540670685}" presName="parentText" presStyleLbl="node1" presStyleIdx="2" presStyleCnt="6">
        <dgm:presLayoutVars>
          <dgm:chMax val="0"/>
          <dgm:bulletEnabled val="1"/>
        </dgm:presLayoutVars>
      </dgm:prSet>
      <dgm:spPr/>
      <dgm:t>
        <a:bodyPr/>
        <a:lstStyle/>
        <a:p>
          <a:endParaRPr lang="en-US"/>
        </a:p>
      </dgm:t>
    </dgm:pt>
    <dgm:pt modelId="{EC72F50E-A416-4EBF-B692-5E49E7ECD015}" type="pres">
      <dgm:prSet presAssocID="{0956A6B8-500A-4733-AFB2-FC2569C6060F}" presName="spacer" presStyleCnt="0"/>
      <dgm:spPr/>
    </dgm:pt>
    <dgm:pt modelId="{544C8650-F3CB-40E7-BE3D-5063047DCB04}" type="pres">
      <dgm:prSet presAssocID="{7DF4231E-9F30-4585-A39A-299EE0836B28}" presName="parentText" presStyleLbl="node1" presStyleIdx="3" presStyleCnt="6">
        <dgm:presLayoutVars>
          <dgm:chMax val="0"/>
          <dgm:bulletEnabled val="1"/>
        </dgm:presLayoutVars>
      </dgm:prSet>
      <dgm:spPr/>
      <dgm:t>
        <a:bodyPr/>
        <a:lstStyle/>
        <a:p>
          <a:endParaRPr lang="en-US"/>
        </a:p>
      </dgm:t>
    </dgm:pt>
    <dgm:pt modelId="{62AC2B51-0C61-4A92-92C7-896418A1B04F}" type="pres">
      <dgm:prSet presAssocID="{606C59F4-28C9-46A6-A705-86FF36B5BC13}" presName="spacer" presStyleCnt="0"/>
      <dgm:spPr/>
    </dgm:pt>
    <dgm:pt modelId="{5744B02D-3929-4C2D-A34F-937A1D1E86A0}" type="pres">
      <dgm:prSet presAssocID="{9D2B54C3-A491-41A5-8F65-52927B249E92}" presName="parentText" presStyleLbl="node1" presStyleIdx="4" presStyleCnt="6">
        <dgm:presLayoutVars>
          <dgm:chMax val="0"/>
          <dgm:bulletEnabled val="1"/>
        </dgm:presLayoutVars>
      </dgm:prSet>
      <dgm:spPr/>
      <dgm:t>
        <a:bodyPr/>
        <a:lstStyle/>
        <a:p>
          <a:endParaRPr lang="en-US"/>
        </a:p>
      </dgm:t>
    </dgm:pt>
    <dgm:pt modelId="{3EFA2607-1F55-4316-A618-20423215601B}" type="pres">
      <dgm:prSet presAssocID="{6A8BBBFF-E706-49D7-BA89-D707856564C7}" presName="spacer" presStyleCnt="0"/>
      <dgm:spPr/>
    </dgm:pt>
    <dgm:pt modelId="{8523E9CD-FFB5-4B92-8AA8-1A7E6E61FDB5}" type="pres">
      <dgm:prSet presAssocID="{614870A2-AF36-4DB7-A055-B8188C83B2B9}" presName="parentText" presStyleLbl="node1" presStyleIdx="5" presStyleCnt="6">
        <dgm:presLayoutVars>
          <dgm:chMax val="0"/>
          <dgm:bulletEnabled val="1"/>
        </dgm:presLayoutVars>
      </dgm:prSet>
      <dgm:spPr/>
      <dgm:t>
        <a:bodyPr/>
        <a:lstStyle/>
        <a:p>
          <a:endParaRPr lang="en-US"/>
        </a:p>
      </dgm:t>
    </dgm:pt>
  </dgm:ptLst>
  <dgm:cxnLst>
    <dgm:cxn modelId="{FB8218CB-53FE-4234-A64C-5262B105A34A}" srcId="{B5BCF99F-4FD7-4E8D-B53C-54EC9B599A67}" destId="{614870A2-AF36-4DB7-A055-B8188C83B2B9}" srcOrd="5" destOrd="0" parTransId="{9B9B4C16-E063-45B4-A92F-061B3112F1BF}" sibTransId="{344E29DD-96BC-48B2-A420-13EAAC99DEB9}"/>
    <dgm:cxn modelId="{71A1EA53-3F01-4E79-9C5B-74DF12529FA2}" srcId="{B5BCF99F-4FD7-4E8D-B53C-54EC9B599A67}" destId="{7DF4231E-9F30-4585-A39A-299EE0836B28}" srcOrd="3" destOrd="0" parTransId="{A9A21AC8-BF3B-4254-B3C1-D48E4F0C0A8A}" sibTransId="{606C59F4-28C9-46A6-A705-86FF36B5BC13}"/>
    <dgm:cxn modelId="{BFA80A12-4D0D-4CA0-A519-7835F1F73E53}" srcId="{B5BCF99F-4FD7-4E8D-B53C-54EC9B599A67}" destId="{DFCCD3F0-C20B-4A27-9F19-94235B84AFE6}" srcOrd="1" destOrd="0" parTransId="{3793099C-1868-4F76-9BC5-F66CADEF375B}" sibTransId="{F758AA10-B9FC-4A39-B3BA-CA61B9DF9AF3}"/>
    <dgm:cxn modelId="{B32D3D08-F3EA-455E-BC34-9F522CB8EF5B}" srcId="{B5BCF99F-4FD7-4E8D-B53C-54EC9B599A67}" destId="{12504BD7-2C0E-4AA4-8434-D701780359D9}" srcOrd="0" destOrd="0" parTransId="{57B293EC-ED37-4B0F-9BCA-BEB8AEBA8014}" sibTransId="{E9650E33-93EA-4BA4-B7B0-CB171839E730}"/>
    <dgm:cxn modelId="{0C6FB6CE-4BAA-4F82-B932-6989A4A26529}" type="presOf" srcId="{DFCCD3F0-C20B-4A27-9F19-94235B84AFE6}" destId="{CEF31B68-4E2B-42CA-8865-2543642BB556}" srcOrd="0" destOrd="0" presId="urn:microsoft.com/office/officeart/2005/8/layout/vList2"/>
    <dgm:cxn modelId="{EB3A1B57-D1FC-4CAB-B7EF-0DCC9EDCED73}" type="presOf" srcId="{614870A2-AF36-4DB7-A055-B8188C83B2B9}" destId="{8523E9CD-FFB5-4B92-8AA8-1A7E6E61FDB5}" srcOrd="0" destOrd="0" presId="urn:microsoft.com/office/officeart/2005/8/layout/vList2"/>
    <dgm:cxn modelId="{3C2E334D-3CC4-42FB-9CC4-4B290C6D396C}" type="presOf" srcId="{7DF4231E-9F30-4585-A39A-299EE0836B28}" destId="{544C8650-F3CB-40E7-BE3D-5063047DCB04}" srcOrd="0" destOrd="0" presId="urn:microsoft.com/office/officeart/2005/8/layout/vList2"/>
    <dgm:cxn modelId="{8685CBC5-F11F-4712-8250-BF13DCD5000F}" srcId="{B5BCF99F-4FD7-4E8D-B53C-54EC9B599A67}" destId="{9D2B54C3-A491-41A5-8F65-52927B249E92}" srcOrd="4" destOrd="0" parTransId="{92FD133C-44E4-4B2C-9A6D-0C3F3F1DCBAF}" sibTransId="{6A8BBBFF-E706-49D7-BA89-D707856564C7}"/>
    <dgm:cxn modelId="{D8F98FB8-29A2-4F01-B0D9-CF42F7EEB462}" type="presOf" srcId="{12504BD7-2C0E-4AA4-8434-D701780359D9}" destId="{8952E485-3FB9-41C4-8BC0-7F537A7C23D4}" srcOrd="0" destOrd="0" presId="urn:microsoft.com/office/officeart/2005/8/layout/vList2"/>
    <dgm:cxn modelId="{6CBDC9EB-8CB8-4E36-9B0F-36FED8E37762}" type="presOf" srcId="{B5BCF99F-4FD7-4E8D-B53C-54EC9B599A67}" destId="{1EA09BE0-3149-451F-86FC-F1FD42B255BB}" srcOrd="0" destOrd="0" presId="urn:microsoft.com/office/officeart/2005/8/layout/vList2"/>
    <dgm:cxn modelId="{BC650A4E-1E25-4236-A1E7-3102C4BC8E00}" type="presOf" srcId="{03A979A3-BE74-458D-B96F-65F540670685}" destId="{129D8A54-9A79-430C-8467-F221E8A867CA}" srcOrd="0" destOrd="0" presId="urn:microsoft.com/office/officeart/2005/8/layout/vList2"/>
    <dgm:cxn modelId="{B9E7A740-3D78-450F-9DC5-51AA6D2705B7}" srcId="{B5BCF99F-4FD7-4E8D-B53C-54EC9B599A67}" destId="{03A979A3-BE74-458D-B96F-65F540670685}" srcOrd="2" destOrd="0" parTransId="{BB1C3ADF-2034-457E-B9DE-98488A0663E5}" sibTransId="{0956A6B8-500A-4733-AFB2-FC2569C6060F}"/>
    <dgm:cxn modelId="{B6315583-1C1F-46BA-B93C-0D3A9A274C33}" type="presOf" srcId="{9D2B54C3-A491-41A5-8F65-52927B249E92}" destId="{5744B02D-3929-4C2D-A34F-937A1D1E86A0}" srcOrd="0" destOrd="0" presId="urn:microsoft.com/office/officeart/2005/8/layout/vList2"/>
    <dgm:cxn modelId="{33D9C048-815E-45CC-ADB3-664819CB9438}" type="presParOf" srcId="{1EA09BE0-3149-451F-86FC-F1FD42B255BB}" destId="{8952E485-3FB9-41C4-8BC0-7F537A7C23D4}" srcOrd="0" destOrd="0" presId="urn:microsoft.com/office/officeart/2005/8/layout/vList2"/>
    <dgm:cxn modelId="{14CFF0AE-AD3A-45BC-B998-ABA1B04A07EB}" type="presParOf" srcId="{1EA09BE0-3149-451F-86FC-F1FD42B255BB}" destId="{00676B7A-A58D-43C6-82AD-9851029DAC3E}" srcOrd="1" destOrd="0" presId="urn:microsoft.com/office/officeart/2005/8/layout/vList2"/>
    <dgm:cxn modelId="{1058FF6D-2A73-42BD-A31F-F797F1DE47D5}" type="presParOf" srcId="{1EA09BE0-3149-451F-86FC-F1FD42B255BB}" destId="{CEF31B68-4E2B-42CA-8865-2543642BB556}" srcOrd="2" destOrd="0" presId="urn:microsoft.com/office/officeart/2005/8/layout/vList2"/>
    <dgm:cxn modelId="{5CA2D7F9-497D-4410-ADFD-1AD2625DAF4C}" type="presParOf" srcId="{1EA09BE0-3149-451F-86FC-F1FD42B255BB}" destId="{18BF105C-7047-4082-8112-7A8D9996B48E}" srcOrd="3" destOrd="0" presId="urn:microsoft.com/office/officeart/2005/8/layout/vList2"/>
    <dgm:cxn modelId="{DE8FBECC-0333-4FC2-949F-DAB43715D163}" type="presParOf" srcId="{1EA09BE0-3149-451F-86FC-F1FD42B255BB}" destId="{129D8A54-9A79-430C-8467-F221E8A867CA}" srcOrd="4" destOrd="0" presId="urn:microsoft.com/office/officeart/2005/8/layout/vList2"/>
    <dgm:cxn modelId="{8F2474F0-D096-47E9-B5E3-C8F5A98983F5}" type="presParOf" srcId="{1EA09BE0-3149-451F-86FC-F1FD42B255BB}" destId="{EC72F50E-A416-4EBF-B692-5E49E7ECD015}" srcOrd="5" destOrd="0" presId="urn:microsoft.com/office/officeart/2005/8/layout/vList2"/>
    <dgm:cxn modelId="{D3B13EDB-B8FA-4844-8182-15CC69BDB874}" type="presParOf" srcId="{1EA09BE0-3149-451F-86FC-F1FD42B255BB}" destId="{544C8650-F3CB-40E7-BE3D-5063047DCB04}" srcOrd="6" destOrd="0" presId="urn:microsoft.com/office/officeart/2005/8/layout/vList2"/>
    <dgm:cxn modelId="{40A19419-A4F8-440E-A5FE-205ACD9F6F62}" type="presParOf" srcId="{1EA09BE0-3149-451F-86FC-F1FD42B255BB}" destId="{62AC2B51-0C61-4A92-92C7-896418A1B04F}" srcOrd="7" destOrd="0" presId="urn:microsoft.com/office/officeart/2005/8/layout/vList2"/>
    <dgm:cxn modelId="{F530D9D1-D0BD-4923-BEDF-6B209DA96E28}" type="presParOf" srcId="{1EA09BE0-3149-451F-86FC-F1FD42B255BB}" destId="{5744B02D-3929-4C2D-A34F-937A1D1E86A0}" srcOrd="8" destOrd="0" presId="urn:microsoft.com/office/officeart/2005/8/layout/vList2"/>
    <dgm:cxn modelId="{14880F06-C80E-4E81-A8CA-A9E5BFFE639E}" type="presParOf" srcId="{1EA09BE0-3149-451F-86FC-F1FD42B255BB}" destId="{3EFA2607-1F55-4316-A618-20423215601B}" srcOrd="9" destOrd="0" presId="urn:microsoft.com/office/officeart/2005/8/layout/vList2"/>
    <dgm:cxn modelId="{0903E7B9-F14A-42C9-A1BA-49ABC0DFFC9A}" type="presParOf" srcId="{1EA09BE0-3149-451F-86FC-F1FD42B255BB}" destId="{8523E9CD-FFB5-4B92-8AA8-1A7E6E61FDB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FB5730-A262-43AC-8FA1-FB28002ADA8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185DB61-F7DD-47AD-A6A5-C34AB3A0644F}">
      <dgm:prSet/>
      <dgm:spPr/>
      <dgm:t>
        <a:bodyPr/>
        <a:lstStyle/>
        <a:p>
          <a:pPr>
            <a:lnSpc>
              <a:spcPct val="100000"/>
            </a:lnSpc>
          </a:pPr>
          <a:r>
            <a:rPr lang="en-US"/>
            <a:t>Advising on pay and other remuneration-related matters, such as benefits and promotions, and conducting routine compensation evaluations.</a:t>
          </a:r>
        </a:p>
      </dgm:t>
    </dgm:pt>
    <dgm:pt modelId="{05FD3335-E51B-427F-8D96-D484E3EF0996}" type="parTrans" cxnId="{46DBFD7F-8134-48BE-ACE0-6420E03FD3DD}">
      <dgm:prSet/>
      <dgm:spPr/>
      <dgm:t>
        <a:bodyPr/>
        <a:lstStyle/>
        <a:p>
          <a:endParaRPr lang="en-US"/>
        </a:p>
      </dgm:t>
    </dgm:pt>
    <dgm:pt modelId="{B4CDA58C-89C1-482E-B40A-A7E2C016BAF5}" type="sibTrans" cxnId="{46DBFD7F-8134-48BE-ACE0-6420E03FD3DD}">
      <dgm:prSet/>
      <dgm:spPr/>
      <dgm:t>
        <a:bodyPr/>
        <a:lstStyle/>
        <a:p>
          <a:pPr>
            <a:lnSpc>
              <a:spcPct val="100000"/>
            </a:lnSpc>
          </a:pPr>
          <a:endParaRPr lang="en-US"/>
        </a:p>
      </dgm:t>
    </dgm:pt>
    <dgm:pt modelId="{31B32C9C-D4C9-49CD-9146-01041F2EC0FB}">
      <dgm:prSet/>
      <dgm:spPr/>
      <dgm:t>
        <a:bodyPr/>
        <a:lstStyle/>
        <a:p>
          <a:pPr>
            <a:lnSpc>
              <a:spcPct val="100000"/>
            </a:lnSpc>
          </a:pPr>
          <a:r>
            <a:rPr lang="en-US"/>
            <a:t>Discuss salary and conditions with employees and their representatives (such as trade union leaders).</a:t>
          </a:r>
        </a:p>
      </dgm:t>
    </dgm:pt>
    <dgm:pt modelId="{6E2637CE-5410-48D9-9CD2-69CCFA36EAE4}" type="parTrans" cxnId="{216B9A70-5DBE-4AB5-8A89-18CE2BD46D42}">
      <dgm:prSet/>
      <dgm:spPr/>
      <dgm:t>
        <a:bodyPr/>
        <a:lstStyle/>
        <a:p>
          <a:endParaRPr lang="en-US"/>
        </a:p>
      </dgm:t>
    </dgm:pt>
    <dgm:pt modelId="{86BABF37-C98A-41C5-A4A6-F855D51688F5}" type="sibTrans" cxnId="{216B9A70-5DBE-4AB5-8A89-18CE2BD46D42}">
      <dgm:prSet/>
      <dgm:spPr/>
      <dgm:t>
        <a:bodyPr/>
        <a:lstStyle/>
        <a:p>
          <a:pPr>
            <a:lnSpc>
              <a:spcPct val="100000"/>
            </a:lnSpc>
          </a:pPr>
          <a:endParaRPr lang="en-US"/>
        </a:p>
      </dgm:t>
    </dgm:pt>
    <dgm:pt modelId="{472AED39-7339-4E3D-81DB-72AB7DB983CC}">
      <dgm:prSet/>
      <dgm:spPr/>
      <dgm:t>
        <a:bodyPr/>
        <a:lstStyle/>
        <a:p>
          <a:pPr>
            <a:lnSpc>
              <a:spcPct val="100000"/>
            </a:lnSpc>
          </a:pPr>
          <a:r>
            <a:rPr lang="en-US"/>
            <a:t>Handling payroll administration, keeping track of employee information, and evaluating and recommending employment law.</a:t>
          </a:r>
        </a:p>
      </dgm:t>
    </dgm:pt>
    <dgm:pt modelId="{C2C815F5-B774-4B7F-B03F-E73913C54D7E}" type="parTrans" cxnId="{C1BA939E-990D-4B3B-8301-91C8157DFDEC}">
      <dgm:prSet/>
      <dgm:spPr/>
      <dgm:t>
        <a:bodyPr/>
        <a:lstStyle/>
        <a:p>
          <a:endParaRPr lang="en-US"/>
        </a:p>
      </dgm:t>
    </dgm:pt>
    <dgm:pt modelId="{CFD306F9-186D-4025-8494-BDAF3134B274}" type="sibTrans" cxnId="{C1BA939E-990D-4B3B-8301-91C8157DFDEC}">
      <dgm:prSet/>
      <dgm:spPr/>
      <dgm:t>
        <a:bodyPr/>
        <a:lstStyle/>
        <a:p>
          <a:pPr>
            <a:lnSpc>
              <a:spcPct val="100000"/>
            </a:lnSpc>
          </a:pPr>
          <a:endParaRPr lang="en-US"/>
        </a:p>
      </dgm:t>
    </dgm:pt>
    <dgm:pt modelId="{D4F97B77-C722-45FE-A655-DD87725F468A}">
      <dgm:prSet/>
      <dgm:spPr/>
      <dgm:t>
        <a:bodyPr/>
        <a:lstStyle/>
        <a:p>
          <a:pPr>
            <a:lnSpc>
              <a:spcPct val="100000"/>
            </a:lnSpc>
          </a:pPr>
          <a:r>
            <a:rPr lang="en-US"/>
            <a:t>Creating HR planning strategies considering short-term and long-term staffing needs; organising training, including new hire orientations.</a:t>
          </a:r>
        </a:p>
      </dgm:t>
    </dgm:pt>
    <dgm:pt modelId="{E3030CAF-D2FD-4143-AC01-9DD92C3B7FF0}" type="parTrans" cxnId="{E8338AA2-D840-4E1F-B9A0-6E91D450908D}">
      <dgm:prSet/>
      <dgm:spPr/>
      <dgm:t>
        <a:bodyPr/>
        <a:lstStyle/>
        <a:p>
          <a:endParaRPr lang="en-US"/>
        </a:p>
      </dgm:t>
    </dgm:pt>
    <dgm:pt modelId="{41F20EAC-1075-451D-BF67-7D08096113A0}" type="sibTrans" cxnId="{E8338AA2-D840-4E1F-B9A0-6E91D450908D}">
      <dgm:prSet/>
      <dgm:spPr/>
      <dgm:t>
        <a:bodyPr/>
        <a:lstStyle/>
        <a:p>
          <a:pPr>
            <a:lnSpc>
              <a:spcPct val="100000"/>
            </a:lnSpc>
          </a:pPr>
          <a:endParaRPr lang="en-US"/>
        </a:p>
      </dgm:t>
    </dgm:pt>
    <dgm:pt modelId="{26B011D9-DB4C-4536-AE12-CC9B0163D33B}">
      <dgm:prSet/>
      <dgm:spPr/>
      <dgm:t>
        <a:bodyPr/>
        <a:lstStyle/>
        <a:p>
          <a:pPr>
            <a:lnSpc>
              <a:spcPct val="100000"/>
            </a:lnSpc>
          </a:pPr>
          <a:r>
            <a:rPr lang="en-US"/>
            <a:t>Examining training requirements in collaboration with department managers.</a:t>
          </a:r>
        </a:p>
      </dgm:t>
    </dgm:pt>
    <dgm:pt modelId="{22FBBE4B-5BF0-43E4-8AAD-492C65B8CB49}" type="parTrans" cxnId="{4C953B6E-E090-4046-8944-C0C48481E171}">
      <dgm:prSet/>
      <dgm:spPr/>
      <dgm:t>
        <a:bodyPr/>
        <a:lstStyle/>
        <a:p>
          <a:endParaRPr lang="en-US"/>
        </a:p>
      </dgm:t>
    </dgm:pt>
    <dgm:pt modelId="{178EF826-E5D9-4EC3-817C-96A42F093264}" type="sibTrans" cxnId="{4C953B6E-E090-4046-8944-C0C48481E171}">
      <dgm:prSet/>
      <dgm:spPr/>
      <dgm:t>
        <a:bodyPr/>
        <a:lstStyle/>
        <a:p>
          <a:endParaRPr lang="en-US"/>
        </a:p>
      </dgm:t>
    </dgm:pt>
    <dgm:pt modelId="{143AD4A7-F778-4CAD-A3D7-835BC897D84E}" type="pres">
      <dgm:prSet presAssocID="{E1FB5730-A262-43AC-8FA1-FB28002ADA89}" presName="root" presStyleCnt="0">
        <dgm:presLayoutVars>
          <dgm:dir/>
          <dgm:resizeHandles val="exact"/>
        </dgm:presLayoutVars>
      </dgm:prSet>
      <dgm:spPr/>
      <dgm:t>
        <a:bodyPr/>
        <a:lstStyle/>
        <a:p>
          <a:endParaRPr lang="en-US"/>
        </a:p>
      </dgm:t>
    </dgm:pt>
    <dgm:pt modelId="{F611EB6C-62A0-4DB7-990A-9783348AE4A6}" type="pres">
      <dgm:prSet presAssocID="{A185DB61-F7DD-47AD-A6A5-C34AB3A0644F}" presName="compNode" presStyleCnt="0"/>
      <dgm:spPr/>
    </dgm:pt>
    <dgm:pt modelId="{F8C5C9E6-3505-4B09-A48A-FD9C355A5CEB}" type="pres">
      <dgm:prSet presAssocID="{A185DB61-F7DD-47AD-A6A5-C34AB3A0644F}" presName="bgRect" presStyleLbl="bgShp" presStyleIdx="0" presStyleCnt="5"/>
      <dgm:spPr/>
    </dgm:pt>
    <dgm:pt modelId="{47E82C26-CF6E-41A4-AE5A-0DCB06D5AFC9}" type="pres">
      <dgm:prSet presAssocID="{A185DB61-F7DD-47AD-A6A5-C34AB3A0644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extLst>
        <a:ext uri="{E40237B7-FDA0-4F09-8148-C483321AD2D9}">
          <dgm14:cNvPr xmlns:dgm14="http://schemas.microsoft.com/office/drawing/2010/diagram" id="0" name="" descr="Office Worker"/>
        </a:ext>
      </dgm:extLst>
    </dgm:pt>
    <dgm:pt modelId="{D1BD00C0-1252-4541-96C4-587C86674C34}" type="pres">
      <dgm:prSet presAssocID="{A185DB61-F7DD-47AD-A6A5-C34AB3A0644F}" presName="spaceRect" presStyleCnt="0"/>
      <dgm:spPr/>
    </dgm:pt>
    <dgm:pt modelId="{9B23997B-C1DE-4591-A5CB-79B93695ECBE}" type="pres">
      <dgm:prSet presAssocID="{A185DB61-F7DD-47AD-A6A5-C34AB3A0644F}" presName="parTx" presStyleLbl="revTx" presStyleIdx="0" presStyleCnt="5">
        <dgm:presLayoutVars>
          <dgm:chMax val="0"/>
          <dgm:chPref val="0"/>
        </dgm:presLayoutVars>
      </dgm:prSet>
      <dgm:spPr/>
      <dgm:t>
        <a:bodyPr/>
        <a:lstStyle/>
        <a:p>
          <a:endParaRPr lang="en-US"/>
        </a:p>
      </dgm:t>
    </dgm:pt>
    <dgm:pt modelId="{C5114ECF-6975-47B8-875C-4FBBBBF1D233}" type="pres">
      <dgm:prSet presAssocID="{B4CDA58C-89C1-482E-B40A-A7E2C016BAF5}" presName="sibTrans" presStyleCnt="0"/>
      <dgm:spPr/>
    </dgm:pt>
    <dgm:pt modelId="{DB5CBBC2-AFF2-4867-A01F-074811410146}" type="pres">
      <dgm:prSet presAssocID="{31B32C9C-D4C9-49CD-9146-01041F2EC0FB}" presName="compNode" presStyleCnt="0"/>
      <dgm:spPr/>
    </dgm:pt>
    <dgm:pt modelId="{A33A05D7-4FA9-4561-B7D3-847A4817A28D}" type="pres">
      <dgm:prSet presAssocID="{31B32C9C-D4C9-49CD-9146-01041F2EC0FB}" presName="bgRect" presStyleLbl="bgShp" presStyleIdx="1" presStyleCnt="5"/>
      <dgm:spPr/>
    </dgm:pt>
    <dgm:pt modelId="{4CD68207-3438-4B75-AB6B-0A1CA279653E}" type="pres">
      <dgm:prSet presAssocID="{31B32C9C-D4C9-49CD-9146-01041F2EC0F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extLst>
        <a:ext uri="{E40237B7-FDA0-4F09-8148-C483321AD2D9}">
          <dgm14:cNvPr xmlns:dgm14="http://schemas.microsoft.com/office/drawing/2010/diagram" id="0" name="" descr="Cycle with People"/>
        </a:ext>
      </dgm:extLst>
    </dgm:pt>
    <dgm:pt modelId="{4E56A0DA-58E9-470E-8BAF-30E47F98319E}" type="pres">
      <dgm:prSet presAssocID="{31B32C9C-D4C9-49CD-9146-01041F2EC0FB}" presName="spaceRect" presStyleCnt="0"/>
      <dgm:spPr/>
    </dgm:pt>
    <dgm:pt modelId="{226EEB70-1E98-4401-9BBB-9EC653027BCD}" type="pres">
      <dgm:prSet presAssocID="{31B32C9C-D4C9-49CD-9146-01041F2EC0FB}" presName="parTx" presStyleLbl="revTx" presStyleIdx="1" presStyleCnt="5">
        <dgm:presLayoutVars>
          <dgm:chMax val="0"/>
          <dgm:chPref val="0"/>
        </dgm:presLayoutVars>
      </dgm:prSet>
      <dgm:spPr/>
      <dgm:t>
        <a:bodyPr/>
        <a:lstStyle/>
        <a:p>
          <a:endParaRPr lang="en-US"/>
        </a:p>
      </dgm:t>
    </dgm:pt>
    <dgm:pt modelId="{83CCF04B-1245-4872-8D15-D7A51F103ED1}" type="pres">
      <dgm:prSet presAssocID="{86BABF37-C98A-41C5-A4A6-F855D51688F5}" presName="sibTrans" presStyleCnt="0"/>
      <dgm:spPr/>
    </dgm:pt>
    <dgm:pt modelId="{9BBE9EA4-5164-4FE1-B09F-4C639F964F76}" type="pres">
      <dgm:prSet presAssocID="{472AED39-7339-4E3D-81DB-72AB7DB983CC}" presName="compNode" presStyleCnt="0"/>
      <dgm:spPr/>
    </dgm:pt>
    <dgm:pt modelId="{20EC57BB-82BE-4BDE-A4B6-EACE8C483552}" type="pres">
      <dgm:prSet presAssocID="{472AED39-7339-4E3D-81DB-72AB7DB983CC}" presName="bgRect" presStyleLbl="bgShp" presStyleIdx="2" presStyleCnt="5"/>
      <dgm:spPr/>
    </dgm:pt>
    <dgm:pt modelId="{26AC4838-6C90-4BC1-92CA-A0F943709382}" type="pres">
      <dgm:prSet presAssocID="{472AED39-7339-4E3D-81DB-72AB7DB983C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dgm:spPr>
      <dgm:extLst>
        <a:ext uri="{E40237B7-FDA0-4F09-8148-C483321AD2D9}">
          <dgm14:cNvPr xmlns:dgm14="http://schemas.microsoft.com/office/drawing/2010/diagram" id="0" name="" descr="Dollar"/>
        </a:ext>
      </dgm:extLst>
    </dgm:pt>
    <dgm:pt modelId="{0B25091B-0FE3-4F3F-BF50-EBAB8F10C4EB}" type="pres">
      <dgm:prSet presAssocID="{472AED39-7339-4E3D-81DB-72AB7DB983CC}" presName="spaceRect" presStyleCnt="0"/>
      <dgm:spPr/>
    </dgm:pt>
    <dgm:pt modelId="{C9B63012-038B-41A1-9B41-8090B1A2797E}" type="pres">
      <dgm:prSet presAssocID="{472AED39-7339-4E3D-81DB-72AB7DB983CC}" presName="parTx" presStyleLbl="revTx" presStyleIdx="2" presStyleCnt="5">
        <dgm:presLayoutVars>
          <dgm:chMax val="0"/>
          <dgm:chPref val="0"/>
        </dgm:presLayoutVars>
      </dgm:prSet>
      <dgm:spPr/>
      <dgm:t>
        <a:bodyPr/>
        <a:lstStyle/>
        <a:p>
          <a:endParaRPr lang="en-US"/>
        </a:p>
      </dgm:t>
    </dgm:pt>
    <dgm:pt modelId="{DCB6EFF5-F3B9-484E-8092-CDBD7D6E6FDA}" type="pres">
      <dgm:prSet presAssocID="{CFD306F9-186D-4025-8494-BDAF3134B274}" presName="sibTrans" presStyleCnt="0"/>
      <dgm:spPr/>
    </dgm:pt>
    <dgm:pt modelId="{4C8ADFF2-B250-47F6-B4A4-FB0E9A318CF8}" type="pres">
      <dgm:prSet presAssocID="{D4F97B77-C722-45FE-A655-DD87725F468A}" presName="compNode" presStyleCnt="0"/>
      <dgm:spPr/>
    </dgm:pt>
    <dgm:pt modelId="{79BB5272-B1CF-4CAE-9FDC-76E17C9B93A3}" type="pres">
      <dgm:prSet presAssocID="{D4F97B77-C722-45FE-A655-DD87725F468A}" presName="bgRect" presStyleLbl="bgShp" presStyleIdx="3" presStyleCnt="5"/>
      <dgm:spPr/>
    </dgm:pt>
    <dgm:pt modelId="{0F47952C-D35F-43BE-A3C6-5406962F6167}" type="pres">
      <dgm:prSet presAssocID="{D4F97B77-C722-45FE-A655-DD87725F468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dgm:spPr>
      <dgm:extLst>
        <a:ext uri="{E40237B7-FDA0-4F09-8148-C483321AD2D9}">
          <dgm14:cNvPr xmlns:dgm14="http://schemas.microsoft.com/office/drawing/2010/diagram" id="0" name="" descr="Meeting"/>
        </a:ext>
      </dgm:extLst>
    </dgm:pt>
    <dgm:pt modelId="{2A788846-5A64-47FE-ACF5-F3E562F6A676}" type="pres">
      <dgm:prSet presAssocID="{D4F97B77-C722-45FE-A655-DD87725F468A}" presName="spaceRect" presStyleCnt="0"/>
      <dgm:spPr/>
    </dgm:pt>
    <dgm:pt modelId="{BD961D14-3317-44EE-B423-03D932689D30}" type="pres">
      <dgm:prSet presAssocID="{D4F97B77-C722-45FE-A655-DD87725F468A}" presName="parTx" presStyleLbl="revTx" presStyleIdx="3" presStyleCnt="5">
        <dgm:presLayoutVars>
          <dgm:chMax val="0"/>
          <dgm:chPref val="0"/>
        </dgm:presLayoutVars>
      </dgm:prSet>
      <dgm:spPr/>
      <dgm:t>
        <a:bodyPr/>
        <a:lstStyle/>
        <a:p>
          <a:endParaRPr lang="en-US"/>
        </a:p>
      </dgm:t>
    </dgm:pt>
    <dgm:pt modelId="{3447718E-9F8E-449C-A43A-1FB455AB8711}" type="pres">
      <dgm:prSet presAssocID="{41F20EAC-1075-451D-BF67-7D08096113A0}" presName="sibTrans" presStyleCnt="0"/>
      <dgm:spPr/>
    </dgm:pt>
    <dgm:pt modelId="{83510ED5-AD28-41E6-A2A5-6AA1CA21A132}" type="pres">
      <dgm:prSet presAssocID="{26B011D9-DB4C-4536-AE12-CC9B0163D33B}" presName="compNode" presStyleCnt="0"/>
      <dgm:spPr/>
    </dgm:pt>
    <dgm:pt modelId="{822ACA4D-947C-4FEA-B8C4-820707BE7424}" type="pres">
      <dgm:prSet presAssocID="{26B011D9-DB4C-4536-AE12-CC9B0163D33B}" presName="bgRect" presStyleLbl="bgShp" presStyleIdx="4" presStyleCnt="5"/>
      <dgm:spPr/>
    </dgm:pt>
    <dgm:pt modelId="{954A40A8-2D20-46F5-8440-0916C7BDA46D}" type="pres">
      <dgm:prSet presAssocID="{26B011D9-DB4C-4536-AE12-CC9B0163D33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dgm:spPr>
      <dgm:extLst>
        <a:ext uri="{E40237B7-FDA0-4F09-8148-C483321AD2D9}">
          <dgm14:cNvPr xmlns:dgm14="http://schemas.microsoft.com/office/drawing/2010/diagram" id="0" name="" descr="Board Room"/>
        </a:ext>
      </dgm:extLst>
    </dgm:pt>
    <dgm:pt modelId="{AA335288-8168-4C2D-BDFC-AC157B41C5E6}" type="pres">
      <dgm:prSet presAssocID="{26B011D9-DB4C-4536-AE12-CC9B0163D33B}" presName="spaceRect" presStyleCnt="0"/>
      <dgm:spPr/>
    </dgm:pt>
    <dgm:pt modelId="{7F14E54D-FAAD-4539-B185-0D54582F1C39}" type="pres">
      <dgm:prSet presAssocID="{26B011D9-DB4C-4536-AE12-CC9B0163D33B}" presName="parTx" presStyleLbl="revTx" presStyleIdx="4" presStyleCnt="5">
        <dgm:presLayoutVars>
          <dgm:chMax val="0"/>
          <dgm:chPref val="0"/>
        </dgm:presLayoutVars>
      </dgm:prSet>
      <dgm:spPr/>
      <dgm:t>
        <a:bodyPr/>
        <a:lstStyle/>
        <a:p>
          <a:endParaRPr lang="en-US"/>
        </a:p>
      </dgm:t>
    </dgm:pt>
  </dgm:ptLst>
  <dgm:cxnLst>
    <dgm:cxn modelId="{EAA33E3D-5567-44A9-99BE-6732335E9751}" type="presOf" srcId="{A185DB61-F7DD-47AD-A6A5-C34AB3A0644F}" destId="{9B23997B-C1DE-4591-A5CB-79B93695ECBE}" srcOrd="0" destOrd="0" presId="urn:microsoft.com/office/officeart/2018/2/layout/IconVerticalSolidList"/>
    <dgm:cxn modelId="{E9F8D3CA-5241-40B3-AE7A-F58C6DA5AABE}" type="presOf" srcId="{31B32C9C-D4C9-49CD-9146-01041F2EC0FB}" destId="{226EEB70-1E98-4401-9BBB-9EC653027BCD}" srcOrd="0" destOrd="0" presId="urn:microsoft.com/office/officeart/2018/2/layout/IconVerticalSolidList"/>
    <dgm:cxn modelId="{46DBFD7F-8134-48BE-ACE0-6420E03FD3DD}" srcId="{E1FB5730-A262-43AC-8FA1-FB28002ADA89}" destId="{A185DB61-F7DD-47AD-A6A5-C34AB3A0644F}" srcOrd="0" destOrd="0" parTransId="{05FD3335-E51B-427F-8D96-D484E3EF0996}" sibTransId="{B4CDA58C-89C1-482E-B40A-A7E2C016BAF5}"/>
    <dgm:cxn modelId="{10D0ACFF-3F24-4D6C-95D3-49E9413F7651}" type="presOf" srcId="{E1FB5730-A262-43AC-8FA1-FB28002ADA89}" destId="{143AD4A7-F778-4CAD-A3D7-835BC897D84E}" srcOrd="0" destOrd="0" presId="urn:microsoft.com/office/officeart/2018/2/layout/IconVerticalSolidList"/>
    <dgm:cxn modelId="{4C953B6E-E090-4046-8944-C0C48481E171}" srcId="{E1FB5730-A262-43AC-8FA1-FB28002ADA89}" destId="{26B011D9-DB4C-4536-AE12-CC9B0163D33B}" srcOrd="4" destOrd="0" parTransId="{22FBBE4B-5BF0-43E4-8AAD-492C65B8CB49}" sibTransId="{178EF826-E5D9-4EC3-817C-96A42F093264}"/>
    <dgm:cxn modelId="{066EEF4C-16BE-4D30-A2A3-A04BF38AA478}" type="presOf" srcId="{26B011D9-DB4C-4536-AE12-CC9B0163D33B}" destId="{7F14E54D-FAAD-4539-B185-0D54582F1C39}" srcOrd="0" destOrd="0" presId="urn:microsoft.com/office/officeart/2018/2/layout/IconVerticalSolidList"/>
    <dgm:cxn modelId="{E8338AA2-D840-4E1F-B9A0-6E91D450908D}" srcId="{E1FB5730-A262-43AC-8FA1-FB28002ADA89}" destId="{D4F97B77-C722-45FE-A655-DD87725F468A}" srcOrd="3" destOrd="0" parTransId="{E3030CAF-D2FD-4143-AC01-9DD92C3B7FF0}" sibTransId="{41F20EAC-1075-451D-BF67-7D08096113A0}"/>
    <dgm:cxn modelId="{216B9A70-5DBE-4AB5-8A89-18CE2BD46D42}" srcId="{E1FB5730-A262-43AC-8FA1-FB28002ADA89}" destId="{31B32C9C-D4C9-49CD-9146-01041F2EC0FB}" srcOrd="1" destOrd="0" parTransId="{6E2637CE-5410-48D9-9CD2-69CCFA36EAE4}" sibTransId="{86BABF37-C98A-41C5-A4A6-F855D51688F5}"/>
    <dgm:cxn modelId="{C1BA939E-990D-4B3B-8301-91C8157DFDEC}" srcId="{E1FB5730-A262-43AC-8FA1-FB28002ADA89}" destId="{472AED39-7339-4E3D-81DB-72AB7DB983CC}" srcOrd="2" destOrd="0" parTransId="{C2C815F5-B774-4B7F-B03F-E73913C54D7E}" sibTransId="{CFD306F9-186D-4025-8494-BDAF3134B274}"/>
    <dgm:cxn modelId="{00609F39-3558-4E90-A209-79C2C0DEAE64}" type="presOf" srcId="{D4F97B77-C722-45FE-A655-DD87725F468A}" destId="{BD961D14-3317-44EE-B423-03D932689D30}" srcOrd="0" destOrd="0" presId="urn:microsoft.com/office/officeart/2018/2/layout/IconVerticalSolidList"/>
    <dgm:cxn modelId="{CBFA2474-349F-482D-8E32-E4B476EAC572}" type="presOf" srcId="{472AED39-7339-4E3D-81DB-72AB7DB983CC}" destId="{C9B63012-038B-41A1-9B41-8090B1A2797E}" srcOrd="0" destOrd="0" presId="urn:microsoft.com/office/officeart/2018/2/layout/IconVerticalSolidList"/>
    <dgm:cxn modelId="{56CFE16A-8D29-4E8D-80CB-EF0418AD7E1C}" type="presParOf" srcId="{143AD4A7-F778-4CAD-A3D7-835BC897D84E}" destId="{F611EB6C-62A0-4DB7-990A-9783348AE4A6}" srcOrd="0" destOrd="0" presId="urn:microsoft.com/office/officeart/2018/2/layout/IconVerticalSolidList"/>
    <dgm:cxn modelId="{5420E158-C594-4AD8-9CB0-B97607D4627A}" type="presParOf" srcId="{F611EB6C-62A0-4DB7-990A-9783348AE4A6}" destId="{F8C5C9E6-3505-4B09-A48A-FD9C355A5CEB}" srcOrd="0" destOrd="0" presId="urn:microsoft.com/office/officeart/2018/2/layout/IconVerticalSolidList"/>
    <dgm:cxn modelId="{E23397E2-5100-4702-916C-E8807D4F4C2B}" type="presParOf" srcId="{F611EB6C-62A0-4DB7-990A-9783348AE4A6}" destId="{47E82C26-CF6E-41A4-AE5A-0DCB06D5AFC9}" srcOrd="1" destOrd="0" presId="urn:microsoft.com/office/officeart/2018/2/layout/IconVerticalSolidList"/>
    <dgm:cxn modelId="{50090ECE-23EC-44BC-9136-07D13E18E22E}" type="presParOf" srcId="{F611EB6C-62A0-4DB7-990A-9783348AE4A6}" destId="{D1BD00C0-1252-4541-96C4-587C86674C34}" srcOrd="2" destOrd="0" presId="urn:microsoft.com/office/officeart/2018/2/layout/IconVerticalSolidList"/>
    <dgm:cxn modelId="{C6099069-9632-4E51-9006-3BE8C6333660}" type="presParOf" srcId="{F611EB6C-62A0-4DB7-990A-9783348AE4A6}" destId="{9B23997B-C1DE-4591-A5CB-79B93695ECBE}" srcOrd="3" destOrd="0" presId="urn:microsoft.com/office/officeart/2018/2/layout/IconVerticalSolidList"/>
    <dgm:cxn modelId="{FBF97CF3-EA74-4F3A-AB11-DD7FFDE5B52D}" type="presParOf" srcId="{143AD4A7-F778-4CAD-A3D7-835BC897D84E}" destId="{C5114ECF-6975-47B8-875C-4FBBBBF1D233}" srcOrd="1" destOrd="0" presId="urn:microsoft.com/office/officeart/2018/2/layout/IconVerticalSolidList"/>
    <dgm:cxn modelId="{443FD91E-F062-464D-988F-6CC2BB321E16}" type="presParOf" srcId="{143AD4A7-F778-4CAD-A3D7-835BC897D84E}" destId="{DB5CBBC2-AFF2-4867-A01F-074811410146}" srcOrd="2" destOrd="0" presId="urn:microsoft.com/office/officeart/2018/2/layout/IconVerticalSolidList"/>
    <dgm:cxn modelId="{F72B6453-69CC-4427-AAA7-52FAB85AA71C}" type="presParOf" srcId="{DB5CBBC2-AFF2-4867-A01F-074811410146}" destId="{A33A05D7-4FA9-4561-B7D3-847A4817A28D}" srcOrd="0" destOrd="0" presId="urn:microsoft.com/office/officeart/2018/2/layout/IconVerticalSolidList"/>
    <dgm:cxn modelId="{28EC4439-488C-4002-B235-043EA349E81F}" type="presParOf" srcId="{DB5CBBC2-AFF2-4867-A01F-074811410146}" destId="{4CD68207-3438-4B75-AB6B-0A1CA279653E}" srcOrd="1" destOrd="0" presId="urn:microsoft.com/office/officeart/2018/2/layout/IconVerticalSolidList"/>
    <dgm:cxn modelId="{217BA95A-33CC-4160-BEC2-3A909224B03E}" type="presParOf" srcId="{DB5CBBC2-AFF2-4867-A01F-074811410146}" destId="{4E56A0DA-58E9-470E-8BAF-30E47F98319E}" srcOrd="2" destOrd="0" presId="urn:microsoft.com/office/officeart/2018/2/layout/IconVerticalSolidList"/>
    <dgm:cxn modelId="{8E233E66-4203-4C7A-BCD5-973EA7FFF6BE}" type="presParOf" srcId="{DB5CBBC2-AFF2-4867-A01F-074811410146}" destId="{226EEB70-1E98-4401-9BBB-9EC653027BCD}" srcOrd="3" destOrd="0" presId="urn:microsoft.com/office/officeart/2018/2/layout/IconVerticalSolidList"/>
    <dgm:cxn modelId="{277E0914-3CC3-4051-A57D-322216DD5ABA}" type="presParOf" srcId="{143AD4A7-F778-4CAD-A3D7-835BC897D84E}" destId="{83CCF04B-1245-4872-8D15-D7A51F103ED1}" srcOrd="3" destOrd="0" presId="urn:microsoft.com/office/officeart/2018/2/layout/IconVerticalSolidList"/>
    <dgm:cxn modelId="{64DDAB8D-055A-4734-9B3C-B91811F5EE77}" type="presParOf" srcId="{143AD4A7-F778-4CAD-A3D7-835BC897D84E}" destId="{9BBE9EA4-5164-4FE1-B09F-4C639F964F76}" srcOrd="4" destOrd="0" presId="urn:microsoft.com/office/officeart/2018/2/layout/IconVerticalSolidList"/>
    <dgm:cxn modelId="{D49F76A7-6327-4F10-9556-5A69C1582A5F}" type="presParOf" srcId="{9BBE9EA4-5164-4FE1-B09F-4C639F964F76}" destId="{20EC57BB-82BE-4BDE-A4B6-EACE8C483552}" srcOrd="0" destOrd="0" presId="urn:microsoft.com/office/officeart/2018/2/layout/IconVerticalSolidList"/>
    <dgm:cxn modelId="{617875D0-0EF4-4421-908C-D586699F4E95}" type="presParOf" srcId="{9BBE9EA4-5164-4FE1-B09F-4C639F964F76}" destId="{26AC4838-6C90-4BC1-92CA-A0F943709382}" srcOrd="1" destOrd="0" presId="urn:microsoft.com/office/officeart/2018/2/layout/IconVerticalSolidList"/>
    <dgm:cxn modelId="{42B645A3-20E1-4CF6-9716-22FF38655A9B}" type="presParOf" srcId="{9BBE9EA4-5164-4FE1-B09F-4C639F964F76}" destId="{0B25091B-0FE3-4F3F-BF50-EBAB8F10C4EB}" srcOrd="2" destOrd="0" presId="urn:microsoft.com/office/officeart/2018/2/layout/IconVerticalSolidList"/>
    <dgm:cxn modelId="{46477D58-BA44-493A-8BD5-0402BE346C87}" type="presParOf" srcId="{9BBE9EA4-5164-4FE1-B09F-4C639F964F76}" destId="{C9B63012-038B-41A1-9B41-8090B1A2797E}" srcOrd="3" destOrd="0" presId="urn:microsoft.com/office/officeart/2018/2/layout/IconVerticalSolidList"/>
    <dgm:cxn modelId="{EE5CCFBE-79B3-4400-A961-2764A7F25681}" type="presParOf" srcId="{143AD4A7-F778-4CAD-A3D7-835BC897D84E}" destId="{DCB6EFF5-F3B9-484E-8092-CDBD7D6E6FDA}" srcOrd="5" destOrd="0" presId="urn:microsoft.com/office/officeart/2018/2/layout/IconVerticalSolidList"/>
    <dgm:cxn modelId="{04EDC22D-52DF-4119-AAEC-7B963AC6AC70}" type="presParOf" srcId="{143AD4A7-F778-4CAD-A3D7-835BC897D84E}" destId="{4C8ADFF2-B250-47F6-B4A4-FB0E9A318CF8}" srcOrd="6" destOrd="0" presId="urn:microsoft.com/office/officeart/2018/2/layout/IconVerticalSolidList"/>
    <dgm:cxn modelId="{139E21F1-96D2-4A52-AFE9-5E51D01FE83F}" type="presParOf" srcId="{4C8ADFF2-B250-47F6-B4A4-FB0E9A318CF8}" destId="{79BB5272-B1CF-4CAE-9FDC-76E17C9B93A3}" srcOrd="0" destOrd="0" presId="urn:microsoft.com/office/officeart/2018/2/layout/IconVerticalSolidList"/>
    <dgm:cxn modelId="{52E76AC1-4E6D-4784-96A3-A06E800D4D75}" type="presParOf" srcId="{4C8ADFF2-B250-47F6-B4A4-FB0E9A318CF8}" destId="{0F47952C-D35F-43BE-A3C6-5406962F6167}" srcOrd="1" destOrd="0" presId="urn:microsoft.com/office/officeart/2018/2/layout/IconVerticalSolidList"/>
    <dgm:cxn modelId="{5AA5D834-4EF5-4897-B8B5-C63A7D8110D0}" type="presParOf" srcId="{4C8ADFF2-B250-47F6-B4A4-FB0E9A318CF8}" destId="{2A788846-5A64-47FE-ACF5-F3E562F6A676}" srcOrd="2" destOrd="0" presId="urn:microsoft.com/office/officeart/2018/2/layout/IconVerticalSolidList"/>
    <dgm:cxn modelId="{A459BA9B-3478-46DB-A9CB-358BBEC8A1B9}" type="presParOf" srcId="{4C8ADFF2-B250-47F6-B4A4-FB0E9A318CF8}" destId="{BD961D14-3317-44EE-B423-03D932689D30}" srcOrd="3" destOrd="0" presId="urn:microsoft.com/office/officeart/2018/2/layout/IconVerticalSolidList"/>
    <dgm:cxn modelId="{A9A5F0EA-B28B-42F7-865E-E08F018B6FCD}" type="presParOf" srcId="{143AD4A7-F778-4CAD-A3D7-835BC897D84E}" destId="{3447718E-9F8E-449C-A43A-1FB455AB8711}" srcOrd="7" destOrd="0" presId="urn:microsoft.com/office/officeart/2018/2/layout/IconVerticalSolidList"/>
    <dgm:cxn modelId="{31B23B8B-BFE4-406E-9133-30B2A4815A57}" type="presParOf" srcId="{143AD4A7-F778-4CAD-A3D7-835BC897D84E}" destId="{83510ED5-AD28-41E6-A2A5-6AA1CA21A132}" srcOrd="8" destOrd="0" presId="urn:microsoft.com/office/officeart/2018/2/layout/IconVerticalSolidList"/>
    <dgm:cxn modelId="{629376E4-1370-47C7-8E4C-054DF41A8F68}" type="presParOf" srcId="{83510ED5-AD28-41E6-A2A5-6AA1CA21A132}" destId="{822ACA4D-947C-4FEA-B8C4-820707BE7424}" srcOrd="0" destOrd="0" presId="urn:microsoft.com/office/officeart/2018/2/layout/IconVerticalSolidList"/>
    <dgm:cxn modelId="{66E07456-D9B6-49A7-AEEC-2A536498C977}" type="presParOf" srcId="{83510ED5-AD28-41E6-A2A5-6AA1CA21A132}" destId="{954A40A8-2D20-46F5-8440-0916C7BDA46D}" srcOrd="1" destOrd="0" presId="urn:microsoft.com/office/officeart/2018/2/layout/IconVerticalSolidList"/>
    <dgm:cxn modelId="{6A7FC29A-C299-4E19-B336-10DF897D80C2}" type="presParOf" srcId="{83510ED5-AD28-41E6-A2A5-6AA1CA21A132}" destId="{AA335288-8168-4C2D-BDFC-AC157B41C5E6}" srcOrd="2" destOrd="0" presId="urn:microsoft.com/office/officeart/2018/2/layout/IconVerticalSolidList"/>
    <dgm:cxn modelId="{A37C9379-3C45-4B78-A759-3057B5FDBB06}" type="presParOf" srcId="{83510ED5-AD28-41E6-A2A5-6AA1CA21A132}" destId="{7F14E54D-FAAD-4539-B185-0D54582F1C3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CB0ADB-54F1-4958-BF53-17C3E4A03CA4}" type="doc">
      <dgm:prSet loTypeId="urn:microsoft.com/office/officeart/2005/8/layout/vList5" loCatId="list" qsTypeId="urn:microsoft.com/office/officeart/2005/8/quickstyle/simple1" qsCatId="simple" csTypeId="urn:microsoft.com/office/officeart/2005/8/colors/accent0_3" csCatId="mainScheme"/>
      <dgm:spPr/>
      <dgm:t>
        <a:bodyPr/>
        <a:lstStyle/>
        <a:p>
          <a:endParaRPr lang="en-US"/>
        </a:p>
      </dgm:t>
    </dgm:pt>
    <dgm:pt modelId="{1C1ED60A-54C6-40D8-B544-7B6D1B909E9E}">
      <dgm:prSet/>
      <dgm:spPr/>
      <dgm:t>
        <a:bodyPr/>
        <a:lstStyle/>
        <a:p>
          <a:r>
            <a:rPr lang="en-US"/>
            <a:t>After the personal audit, the Trainee HR officer requires training and development on the following skills. </a:t>
          </a:r>
        </a:p>
      </dgm:t>
    </dgm:pt>
    <dgm:pt modelId="{A874CD5A-0533-4BA3-AB2C-14228766358C}" type="parTrans" cxnId="{83C47045-C87C-4AAF-92B6-2C11E84D9966}">
      <dgm:prSet/>
      <dgm:spPr/>
      <dgm:t>
        <a:bodyPr/>
        <a:lstStyle/>
        <a:p>
          <a:endParaRPr lang="en-US"/>
        </a:p>
      </dgm:t>
    </dgm:pt>
    <dgm:pt modelId="{A5E096E9-659B-4F4F-9ED8-927369417E74}" type="sibTrans" cxnId="{83C47045-C87C-4AAF-92B6-2C11E84D9966}">
      <dgm:prSet/>
      <dgm:spPr/>
      <dgm:t>
        <a:bodyPr/>
        <a:lstStyle/>
        <a:p>
          <a:endParaRPr lang="en-US"/>
        </a:p>
      </dgm:t>
    </dgm:pt>
    <dgm:pt modelId="{8687D3AA-190E-474C-95E1-CBBF8415B4CA}">
      <dgm:prSet/>
      <dgm:spPr/>
      <dgm:t>
        <a:bodyPr/>
        <a:lstStyle/>
        <a:p>
          <a:r>
            <a:rPr lang="en-US"/>
            <a:t>Using the database </a:t>
          </a:r>
        </a:p>
      </dgm:t>
    </dgm:pt>
    <dgm:pt modelId="{A581B06E-2CCF-4726-BE09-83F7CFE7A52F}" type="parTrans" cxnId="{97F7C43E-E34A-4885-9207-790E1EEE9BC1}">
      <dgm:prSet/>
      <dgm:spPr/>
      <dgm:t>
        <a:bodyPr/>
        <a:lstStyle/>
        <a:p>
          <a:endParaRPr lang="en-US"/>
        </a:p>
      </dgm:t>
    </dgm:pt>
    <dgm:pt modelId="{FCAB4F5C-AB27-4DA0-B902-2995E460F78E}" type="sibTrans" cxnId="{97F7C43E-E34A-4885-9207-790E1EEE9BC1}">
      <dgm:prSet/>
      <dgm:spPr/>
      <dgm:t>
        <a:bodyPr/>
        <a:lstStyle/>
        <a:p>
          <a:endParaRPr lang="en-US"/>
        </a:p>
      </dgm:t>
    </dgm:pt>
    <dgm:pt modelId="{B6AEDC20-DFC2-40CB-B229-BD8E9F8F3BD1}">
      <dgm:prSet/>
      <dgm:spPr/>
      <dgm:t>
        <a:bodyPr/>
        <a:lstStyle/>
        <a:p>
          <a:r>
            <a:rPr lang="en-US"/>
            <a:t>Deliverance of Training session</a:t>
          </a:r>
        </a:p>
      </dgm:t>
    </dgm:pt>
    <dgm:pt modelId="{C8A678D6-7FB1-47D5-8370-75A6BC3A2AD2}" type="parTrans" cxnId="{9E09A4F2-27BF-4274-844C-9329C5F34589}">
      <dgm:prSet/>
      <dgm:spPr/>
      <dgm:t>
        <a:bodyPr/>
        <a:lstStyle/>
        <a:p>
          <a:endParaRPr lang="en-US"/>
        </a:p>
      </dgm:t>
    </dgm:pt>
    <dgm:pt modelId="{4C2ACE6F-6AEC-41B3-9896-34110DC2410A}" type="sibTrans" cxnId="{9E09A4F2-27BF-4274-844C-9329C5F34589}">
      <dgm:prSet/>
      <dgm:spPr/>
      <dgm:t>
        <a:bodyPr/>
        <a:lstStyle/>
        <a:p>
          <a:endParaRPr lang="en-US"/>
        </a:p>
      </dgm:t>
    </dgm:pt>
    <dgm:pt modelId="{332C656B-9A19-4090-8E13-2F54E2E15AD7}">
      <dgm:prSet/>
      <dgm:spPr/>
      <dgm:t>
        <a:bodyPr/>
        <a:lstStyle/>
        <a:p>
          <a:r>
            <a:rPr lang="en-US"/>
            <a:t>Problem-solving skills</a:t>
          </a:r>
        </a:p>
      </dgm:t>
    </dgm:pt>
    <dgm:pt modelId="{22293AC1-18F9-4D68-85E0-16C15C396497}" type="parTrans" cxnId="{C829AF97-6D61-4322-8E5B-DC0F3999C3EE}">
      <dgm:prSet/>
      <dgm:spPr/>
      <dgm:t>
        <a:bodyPr/>
        <a:lstStyle/>
        <a:p>
          <a:endParaRPr lang="en-US"/>
        </a:p>
      </dgm:t>
    </dgm:pt>
    <dgm:pt modelId="{7A270505-46BC-4E77-A52D-386068F92A89}" type="sibTrans" cxnId="{C829AF97-6D61-4322-8E5B-DC0F3999C3EE}">
      <dgm:prSet/>
      <dgm:spPr/>
      <dgm:t>
        <a:bodyPr/>
        <a:lstStyle/>
        <a:p>
          <a:endParaRPr lang="en-US"/>
        </a:p>
      </dgm:t>
    </dgm:pt>
    <dgm:pt modelId="{333333F6-93EA-44FF-99A2-7B55C0BCFA3B}">
      <dgm:prSet/>
      <dgm:spPr/>
      <dgm:t>
        <a:bodyPr/>
        <a:lstStyle/>
        <a:p>
          <a:r>
            <a:rPr lang="en-US"/>
            <a:t>Resolving the organisational disputes</a:t>
          </a:r>
        </a:p>
      </dgm:t>
    </dgm:pt>
    <dgm:pt modelId="{46F04CB6-0834-45EE-B7E7-8E30AA8D69B5}" type="parTrans" cxnId="{378672C2-69EA-4DCA-8C94-4330034C2A40}">
      <dgm:prSet/>
      <dgm:spPr/>
      <dgm:t>
        <a:bodyPr/>
        <a:lstStyle/>
        <a:p>
          <a:endParaRPr lang="en-US"/>
        </a:p>
      </dgm:t>
    </dgm:pt>
    <dgm:pt modelId="{87BB3DFF-B1F5-4B87-A66F-2BD4F39127D3}" type="sibTrans" cxnId="{378672C2-69EA-4DCA-8C94-4330034C2A40}">
      <dgm:prSet/>
      <dgm:spPr/>
      <dgm:t>
        <a:bodyPr/>
        <a:lstStyle/>
        <a:p>
          <a:endParaRPr lang="en-US"/>
        </a:p>
      </dgm:t>
    </dgm:pt>
    <dgm:pt modelId="{8DAB4910-4F20-4B9E-BF8F-601876384614}">
      <dgm:prSet/>
      <dgm:spPr/>
      <dgm:t>
        <a:bodyPr/>
        <a:lstStyle/>
        <a:p>
          <a:r>
            <a:rPr lang="en-US"/>
            <a:t>Advising on HR issues </a:t>
          </a:r>
        </a:p>
      </dgm:t>
    </dgm:pt>
    <dgm:pt modelId="{1893C494-2857-4F7E-84EC-74A2048576B5}" type="parTrans" cxnId="{1B325914-6F74-4603-A368-4B98FFD29A20}">
      <dgm:prSet/>
      <dgm:spPr/>
      <dgm:t>
        <a:bodyPr/>
        <a:lstStyle/>
        <a:p>
          <a:endParaRPr lang="en-US"/>
        </a:p>
      </dgm:t>
    </dgm:pt>
    <dgm:pt modelId="{BA3E6B41-3D95-4259-A371-B377103D7B44}" type="sibTrans" cxnId="{1B325914-6F74-4603-A368-4B98FFD29A20}">
      <dgm:prSet/>
      <dgm:spPr/>
      <dgm:t>
        <a:bodyPr/>
        <a:lstStyle/>
        <a:p>
          <a:endParaRPr lang="en-US"/>
        </a:p>
      </dgm:t>
    </dgm:pt>
    <dgm:pt modelId="{C58FEE69-9360-4EA3-B496-68386B11805F}" type="pres">
      <dgm:prSet presAssocID="{A5CB0ADB-54F1-4958-BF53-17C3E4A03CA4}" presName="Name0" presStyleCnt="0">
        <dgm:presLayoutVars>
          <dgm:dir/>
          <dgm:animLvl val="lvl"/>
          <dgm:resizeHandles val="exact"/>
        </dgm:presLayoutVars>
      </dgm:prSet>
      <dgm:spPr/>
      <dgm:t>
        <a:bodyPr/>
        <a:lstStyle/>
        <a:p>
          <a:endParaRPr lang="en-US"/>
        </a:p>
      </dgm:t>
    </dgm:pt>
    <dgm:pt modelId="{FD7CA6F4-2E81-4ADB-AD25-BD313B9C3469}" type="pres">
      <dgm:prSet presAssocID="{1C1ED60A-54C6-40D8-B544-7B6D1B909E9E}" presName="linNode" presStyleCnt="0"/>
      <dgm:spPr/>
    </dgm:pt>
    <dgm:pt modelId="{EDB06495-DF45-42A2-92E9-7E01D07E1731}" type="pres">
      <dgm:prSet presAssocID="{1C1ED60A-54C6-40D8-B544-7B6D1B909E9E}" presName="parentText" presStyleLbl="node1" presStyleIdx="0" presStyleCnt="1">
        <dgm:presLayoutVars>
          <dgm:chMax val="1"/>
          <dgm:bulletEnabled val="1"/>
        </dgm:presLayoutVars>
      </dgm:prSet>
      <dgm:spPr/>
      <dgm:t>
        <a:bodyPr/>
        <a:lstStyle/>
        <a:p>
          <a:endParaRPr lang="en-US"/>
        </a:p>
      </dgm:t>
    </dgm:pt>
    <dgm:pt modelId="{0329EC2A-E9A6-4215-9F82-77D15E092E99}" type="pres">
      <dgm:prSet presAssocID="{1C1ED60A-54C6-40D8-B544-7B6D1B909E9E}" presName="descendantText" presStyleLbl="alignAccFollowNode1" presStyleIdx="0" presStyleCnt="1">
        <dgm:presLayoutVars>
          <dgm:bulletEnabled val="1"/>
        </dgm:presLayoutVars>
      </dgm:prSet>
      <dgm:spPr/>
      <dgm:t>
        <a:bodyPr/>
        <a:lstStyle/>
        <a:p>
          <a:endParaRPr lang="en-US"/>
        </a:p>
      </dgm:t>
    </dgm:pt>
  </dgm:ptLst>
  <dgm:cxnLst>
    <dgm:cxn modelId="{1B325914-6F74-4603-A368-4B98FFD29A20}" srcId="{1C1ED60A-54C6-40D8-B544-7B6D1B909E9E}" destId="{8DAB4910-4F20-4B9E-BF8F-601876384614}" srcOrd="4" destOrd="0" parTransId="{1893C494-2857-4F7E-84EC-74A2048576B5}" sibTransId="{BA3E6B41-3D95-4259-A371-B377103D7B44}"/>
    <dgm:cxn modelId="{B2663998-A60B-4C79-BCFC-3F1703F91299}" type="presOf" srcId="{1C1ED60A-54C6-40D8-B544-7B6D1B909E9E}" destId="{EDB06495-DF45-42A2-92E9-7E01D07E1731}" srcOrd="0" destOrd="0" presId="urn:microsoft.com/office/officeart/2005/8/layout/vList5"/>
    <dgm:cxn modelId="{662F3BD9-7E10-4484-B705-5089912980B2}" type="presOf" srcId="{332C656B-9A19-4090-8E13-2F54E2E15AD7}" destId="{0329EC2A-E9A6-4215-9F82-77D15E092E99}" srcOrd="0" destOrd="2" presId="urn:microsoft.com/office/officeart/2005/8/layout/vList5"/>
    <dgm:cxn modelId="{B0586AD4-977B-4BB3-9DCC-FC484D6B8D39}" type="presOf" srcId="{B6AEDC20-DFC2-40CB-B229-BD8E9F8F3BD1}" destId="{0329EC2A-E9A6-4215-9F82-77D15E092E99}" srcOrd="0" destOrd="1" presId="urn:microsoft.com/office/officeart/2005/8/layout/vList5"/>
    <dgm:cxn modelId="{C829AF97-6D61-4322-8E5B-DC0F3999C3EE}" srcId="{1C1ED60A-54C6-40D8-B544-7B6D1B909E9E}" destId="{332C656B-9A19-4090-8E13-2F54E2E15AD7}" srcOrd="2" destOrd="0" parTransId="{22293AC1-18F9-4D68-85E0-16C15C396497}" sibTransId="{7A270505-46BC-4E77-A52D-386068F92A89}"/>
    <dgm:cxn modelId="{83C47045-C87C-4AAF-92B6-2C11E84D9966}" srcId="{A5CB0ADB-54F1-4958-BF53-17C3E4A03CA4}" destId="{1C1ED60A-54C6-40D8-B544-7B6D1B909E9E}" srcOrd="0" destOrd="0" parTransId="{A874CD5A-0533-4BA3-AB2C-14228766358C}" sibTransId="{A5E096E9-659B-4F4F-9ED8-927369417E74}"/>
    <dgm:cxn modelId="{97F7C43E-E34A-4885-9207-790E1EEE9BC1}" srcId="{1C1ED60A-54C6-40D8-B544-7B6D1B909E9E}" destId="{8687D3AA-190E-474C-95E1-CBBF8415B4CA}" srcOrd="0" destOrd="0" parTransId="{A581B06E-2CCF-4726-BE09-83F7CFE7A52F}" sibTransId="{FCAB4F5C-AB27-4DA0-B902-2995E460F78E}"/>
    <dgm:cxn modelId="{378672C2-69EA-4DCA-8C94-4330034C2A40}" srcId="{1C1ED60A-54C6-40D8-B544-7B6D1B909E9E}" destId="{333333F6-93EA-44FF-99A2-7B55C0BCFA3B}" srcOrd="3" destOrd="0" parTransId="{46F04CB6-0834-45EE-B7E7-8E30AA8D69B5}" sibTransId="{87BB3DFF-B1F5-4B87-A66F-2BD4F39127D3}"/>
    <dgm:cxn modelId="{55781950-1F51-48FF-8D20-2C94B1C33A72}" type="presOf" srcId="{333333F6-93EA-44FF-99A2-7B55C0BCFA3B}" destId="{0329EC2A-E9A6-4215-9F82-77D15E092E99}" srcOrd="0" destOrd="3" presId="urn:microsoft.com/office/officeart/2005/8/layout/vList5"/>
    <dgm:cxn modelId="{3383124C-159E-4121-9F43-91586037DC19}" type="presOf" srcId="{8687D3AA-190E-474C-95E1-CBBF8415B4CA}" destId="{0329EC2A-E9A6-4215-9F82-77D15E092E99}" srcOrd="0" destOrd="0" presId="urn:microsoft.com/office/officeart/2005/8/layout/vList5"/>
    <dgm:cxn modelId="{4EF541CB-E378-474F-AB1C-B78208F750DB}" type="presOf" srcId="{A5CB0ADB-54F1-4958-BF53-17C3E4A03CA4}" destId="{C58FEE69-9360-4EA3-B496-68386B11805F}" srcOrd="0" destOrd="0" presId="urn:microsoft.com/office/officeart/2005/8/layout/vList5"/>
    <dgm:cxn modelId="{9E09A4F2-27BF-4274-844C-9329C5F34589}" srcId="{1C1ED60A-54C6-40D8-B544-7B6D1B909E9E}" destId="{B6AEDC20-DFC2-40CB-B229-BD8E9F8F3BD1}" srcOrd="1" destOrd="0" parTransId="{C8A678D6-7FB1-47D5-8370-75A6BC3A2AD2}" sibTransId="{4C2ACE6F-6AEC-41B3-9896-34110DC2410A}"/>
    <dgm:cxn modelId="{60B0F67E-DE3F-4E89-9631-DA796BC257ED}" type="presOf" srcId="{8DAB4910-4F20-4B9E-BF8F-601876384614}" destId="{0329EC2A-E9A6-4215-9F82-77D15E092E99}" srcOrd="0" destOrd="4" presId="urn:microsoft.com/office/officeart/2005/8/layout/vList5"/>
    <dgm:cxn modelId="{FE23781D-082B-4DC1-997E-43E228EE562F}" type="presParOf" srcId="{C58FEE69-9360-4EA3-B496-68386B11805F}" destId="{FD7CA6F4-2E81-4ADB-AD25-BD313B9C3469}" srcOrd="0" destOrd="0" presId="urn:microsoft.com/office/officeart/2005/8/layout/vList5"/>
    <dgm:cxn modelId="{704B34B8-F785-41A3-8210-23184C2EF244}" type="presParOf" srcId="{FD7CA6F4-2E81-4ADB-AD25-BD313B9C3469}" destId="{EDB06495-DF45-42A2-92E9-7E01D07E1731}" srcOrd="0" destOrd="0" presId="urn:microsoft.com/office/officeart/2005/8/layout/vList5"/>
    <dgm:cxn modelId="{5CEC7D2E-6AEF-4E60-B1DF-80E2FC3789B2}" type="presParOf" srcId="{FD7CA6F4-2E81-4ADB-AD25-BD313B9C3469}" destId="{0329EC2A-E9A6-4215-9F82-77D15E092E99}"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2E79213-68E5-4E9A-870B-35B972B96723}"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FB21CC47-61D1-42BF-88D6-66C6160FD61E}">
      <dgm:prSet/>
      <dgm:spPr/>
      <dgm:t>
        <a:bodyPr/>
        <a:lstStyle/>
        <a:p>
          <a:r>
            <a:rPr lang="en-US"/>
            <a:t>If Hugo Boss identified and satisfied the HR officers' developmental needs, they could benefit from having a highly-skilled, competent, and motivated workforce. This could lead to increased job satisfaction, improved job performance, and higher levels of employee engagement. </a:t>
          </a:r>
        </a:p>
      </dgm:t>
    </dgm:pt>
    <dgm:pt modelId="{D6F7B56D-E730-4FE0-B641-24F689193AAA}" type="parTrans" cxnId="{3739CEDF-F193-42B0-9172-982D642D309D}">
      <dgm:prSet/>
      <dgm:spPr/>
      <dgm:t>
        <a:bodyPr/>
        <a:lstStyle/>
        <a:p>
          <a:endParaRPr lang="en-US"/>
        </a:p>
      </dgm:t>
    </dgm:pt>
    <dgm:pt modelId="{6A0300ED-6F17-4869-A29A-DB61D11F410B}" type="sibTrans" cxnId="{3739CEDF-F193-42B0-9172-982D642D309D}">
      <dgm:prSet/>
      <dgm:spPr/>
      <dgm:t>
        <a:bodyPr/>
        <a:lstStyle/>
        <a:p>
          <a:endParaRPr lang="en-US"/>
        </a:p>
      </dgm:t>
    </dgm:pt>
    <dgm:pt modelId="{090E06A1-6F14-4A80-953C-C18F7FD500B2}">
      <dgm:prSet/>
      <dgm:spPr/>
      <dgm:t>
        <a:bodyPr/>
        <a:lstStyle/>
        <a:p>
          <a:r>
            <a:rPr lang="en-US"/>
            <a:t>Additionally, Hugo Boss would benefit from a better understanding of the needs and preferences of their HR officers, which could help them create more effective recruitment, retention, and training strategies. Ultimately, meeting the developmental needs of their HR officers could help Hugo Boss to create a successful, productive, and rewarding work environment. </a:t>
          </a:r>
        </a:p>
      </dgm:t>
    </dgm:pt>
    <dgm:pt modelId="{95E81121-C5E5-407A-9A5A-4B60B2D5B53F}" type="parTrans" cxnId="{F97E5B3F-FE85-4F2D-91DA-D0511AB8F86F}">
      <dgm:prSet/>
      <dgm:spPr/>
      <dgm:t>
        <a:bodyPr/>
        <a:lstStyle/>
        <a:p>
          <a:endParaRPr lang="en-US"/>
        </a:p>
      </dgm:t>
    </dgm:pt>
    <dgm:pt modelId="{ACFAC3CE-A766-40FC-9415-ED3F452BE466}" type="sibTrans" cxnId="{F97E5B3F-FE85-4F2D-91DA-D0511AB8F86F}">
      <dgm:prSet/>
      <dgm:spPr/>
      <dgm:t>
        <a:bodyPr/>
        <a:lstStyle/>
        <a:p>
          <a:endParaRPr lang="en-US"/>
        </a:p>
      </dgm:t>
    </dgm:pt>
    <dgm:pt modelId="{73627232-177C-40D4-8D97-D54A23CAE311}" type="pres">
      <dgm:prSet presAssocID="{B2E79213-68E5-4E9A-870B-35B972B96723}" presName="outerComposite" presStyleCnt="0">
        <dgm:presLayoutVars>
          <dgm:chMax val="5"/>
          <dgm:dir/>
          <dgm:resizeHandles val="exact"/>
        </dgm:presLayoutVars>
      </dgm:prSet>
      <dgm:spPr/>
      <dgm:t>
        <a:bodyPr/>
        <a:lstStyle/>
        <a:p>
          <a:endParaRPr lang="en-US"/>
        </a:p>
      </dgm:t>
    </dgm:pt>
    <dgm:pt modelId="{CC788168-FEEB-43CB-A626-A5840269D848}" type="pres">
      <dgm:prSet presAssocID="{B2E79213-68E5-4E9A-870B-35B972B96723}" presName="dummyMaxCanvas" presStyleCnt="0">
        <dgm:presLayoutVars/>
      </dgm:prSet>
      <dgm:spPr/>
    </dgm:pt>
    <dgm:pt modelId="{ABF45FA8-8A51-4AA9-9F3D-9D0C939C9C3D}" type="pres">
      <dgm:prSet presAssocID="{B2E79213-68E5-4E9A-870B-35B972B96723}" presName="TwoNodes_1" presStyleLbl="node1" presStyleIdx="0" presStyleCnt="2">
        <dgm:presLayoutVars>
          <dgm:bulletEnabled val="1"/>
        </dgm:presLayoutVars>
      </dgm:prSet>
      <dgm:spPr/>
      <dgm:t>
        <a:bodyPr/>
        <a:lstStyle/>
        <a:p>
          <a:endParaRPr lang="en-US"/>
        </a:p>
      </dgm:t>
    </dgm:pt>
    <dgm:pt modelId="{D79BB389-575A-4C2C-9A6B-1416574E1EC6}" type="pres">
      <dgm:prSet presAssocID="{B2E79213-68E5-4E9A-870B-35B972B96723}" presName="TwoNodes_2" presStyleLbl="node1" presStyleIdx="1" presStyleCnt="2">
        <dgm:presLayoutVars>
          <dgm:bulletEnabled val="1"/>
        </dgm:presLayoutVars>
      </dgm:prSet>
      <dgm:spPr/>
      <dgm:t>
        <a:bodyPr/>
        <a:lstStyle/>
        <a:p>
          <a:endParaRPr lang="en-US"/>
        </a:p>
      </dgm:t>
    </dgm:pt>
    <dgm:pt modelId="{5C52C2C9-40C0-4890-911F-8E6FF40F3796}" type="pres">
      <dgm:prSet presAssocID="{B2E79213-68E5-4E9A-870B-35B972B96723}" presName="TwoConn_1-2" presStyleLbl="fgAccFollowNode1" presStyleIdx="0" presStyleCnt="1">
        <dgm:presLayoutVars>
          <dgm:bulletEnabled val="1"/>
        </dgm:presLayoutVars>
      </dgm:prSet>
      <dgm:spPr/>
      <dgm:t>
        <a:bodyPr/>
        <a:lstStyle/>
        <a:p>
          <a:endParaRPr lang="en-US"/>
        </a:p>
      </dgm:t>
    </dgm:pt>
    <dgm:pt modelId="{D8BEAC04-FEC2-494D-BB29-721AAAF67D90}" type="pres">
      <dgm:prSet presAssocID="{B2E79213-68E5-4E9A-870B-35B972B96723}" presName="TwoNodes_1_text" presStyleLbl="node1" presStyleIdx="1" presStyleCnt="2">
        <dgm:presLayoutVars>
          <dgm:bulletEnabled val="1"/>
        </dgm:presLayoutVars>
      </dgm:prSet>
      <dgm:spPr/>
      <dgm:t>
        <a:bodyPr/>
        <a:lstStyle/>
        <a:p>
          <a:endParaRPr lang="en-US"/>
        </a:p>
      </dgm:t>
    </dgm:pt>
    <dgm:pt modelId="{EE21BC22-752D-4958-81C8-7695EFC53C96}" type="pres">
      <dgm:prSet presAssocID="{B2E79213-68E5-4E9A-870B-35B972B96723}" presName="TwoNodes_2_text" presStyleLbl="node1" presStyleIdx="1" presStyleCnt="2">
        <dgm:presLayoutVars>
          <dgm:bulletEnabled val="1"/>
        </dgm:presLayoutVars>
      </dgm:prSet>
      <dgm:spPr/>
      <dgm:t>
        <a:bodyPr/>
        <a:lstStyle/>
        <a:p>
          <a:endParaRPr lang="en-US"/>
        </a:p>
      </dgm:t>
    </dgm:pt>
  </dgm:ptLst>
  <dgm:cxnLst>
    <dgm:cxn modelId="{E1D32B63-14BB-4828-94DA-E0F7A6E67907}" type="presOf" srcId="{6A0300ED-6F17-4869-A29A-DB61D11F410B}" destId="{5C52C2C9-40C0-4890-911F-8E6FF40F3796}" srcOrd="0" destOrd="0" presId="urn:microsoft.com/office/officeart/2005/8/layout/vProcess5"/>
    <dgm:cxn modelId="{3739CEDF-F193-42B0-9172-982D642D309D}" srcId="{B2E79213-68E5-4E9A-870B-35B972B96723}" destId="{FB21CC47-61D1-42BF-88D6-66C6160FD61E}" srcOrd="0" destOrd="0" parTransId="{D6F7B56D-E730-4FE0-B641-24F689193AAA}" sibTransId="{6A0300ED-6F17-4869-A29A-DB61D11F410B}"/>
    <dgm:cxn modelId="{D89AD6FA-657D-4EEA-8011-F83A8EB12A14}" type="presOf" srcId="{090E06A1-6F14-4A80-953C-C18F7FD500B2}" destId="{D79BB389-575A-4C2C-9A6B-1416574E1EC6}" srcOrd="0" destOrd="0" presId="urn:microsoft.com/office/officeart/2005/8/layout/vProcess5"/>
    <dgm:cxn modelId="{1EA2D0CC-1B73-4DB7-8C90-16907724D5A7}" type="presOf" srcId="{FB21CC47-61D1-42BF-88D6-66C6160FD61E}" destId="{ABF45FA8-8A51-4AA9-9F3D-9D0C939C9C3D}" srcOrd="0" destOrd="0" presId="urn:microsoft.com/office/officeart/2005/8/layout/vProcess5"/>
    <dgm:cxn modelId="{5D154476-C391-4B2F-BE5E-6C217DCD52C1}" type="presOf" srcId="{FB21CC47-61D1-42BF-88D6-66C6160FD61E}" destId="{D8BEAC04-FEC2-494D-BB29-721AAAF67D90}" srcOrd="1" destOrd="0" presId="urn:microsoft.com/office/officeart/2005/8/layout/vProcess5"/>
    <dgm:cxn modelId="{A96A47EA-AEB7-412E-A660-4CA5E5E927FC}" type="presOf" srcId="{B2E79213-68E5-4E9A-870B-35B972B96723}" destId="{73627232-177C-40D4-8D97-D54A23CAE311}" srcOrd="0" destOrd="0" presId="urn:microsoft.com/office/officeart/2005/8/layout/vProcess5"/>
    <dgm:cxn modelId="{9B47377A-A54C-4B87-8D29-A6F412C7A856}" type="presOf" srcId="{090E06A1-6F14-4A80-953C-C18F7FD500B2}" destId="{EE21BC22-752D-4958-81C8-7695EFC53C96}" srcOrd="1" destOrd="0" presId="urn:microsoft.com/office/officeart/2005/8/layout/vProcess5"/>
    <dgm:cxn modelId="{F97E5B3F-FE85-4F2D-91DA-D0511AB8F86F}" srcId="{B2E79213-68E5-4E9A-870B-35B972B96723}" destId="{090E06A1-6F14-4A80-953C-C18F7FD500B2}" srcOrd="1" destOrd="0" parTransId="{95E81121-C5E5-407A-9A5A-4B60B2D5B53F}" sibTransId="{ACFAC3CE-A766-40FC-9415-ED3F452BE466}"/>
    <dgm:cxn modelId="{C166AA01-DBDF-4034-9F29-942435953360}" type="presParOf" srcId="{73627232-177C-40D4-8D97-D54A23CAE311}" destId="{CC788168-FEEB-43CB-A626-A5840269D848}" srcOrd="0" destOrd="0" presId="urn:microsoft.com/office/officeart/2005/8/layout/vProcess5"/>
    <dgm:cxn modelId="{A2E4B02C-1E3C-4CA6-A240-1D1CAE9A5A5F}" type="presParOf" srcId="{73627232-177C-40D4-8D97-D54A23CAE311}" destId="{ABF45FA8-8A51-4AA9-9F3D-9D0C939C9C3D}" srcOrd="1" destOrd="0" presId="urn:microsoft.com/office/officeart/2005/8/layout/vProcess5"/>
    <dgm:cxn modelId="{3A2B4A96-6E78-4557-B44C-F6B3A29E4367}" type="presParOf" srcId="{73627232-177C-40D4-8D97-D54A23CAE311}" destId="{D79BB389-575A-4C2C-9A6B-1416574E1EC6}" srcOrd="2" destOrd="0" presId="urn:microsoft.com/office/officeart/2005/8/layout/vProcess5"/>
    <dgm:cxn modelId="{74043740-4F09-468D-8125-EC23D8CA3EA9}" type="presParOf" srcId="{73627232-177C-40D4-8D97-D54A23CAE311}" destId="{5C52C2C9-40C0-4890-911F-8E6FF40F3796}" srcOrd="3" destOrd="0" presId="urn:microsoft.com/office/officeart/2005/8/layout/vProcess5"/>
    <dgm:cxn modelId="{A6AE4F87-737F-476E-9D74-8F16679C3CFE}" type="presParOf" srcId="{73627232-177C-40D4-8D97-D54A23CAE311}" destId="{D8BEAC04-FEC2-494D-BB29-721AAAF67D90}" srcOrd="4" destOrd="0" presId="urn:microsoft.com/office/officeart/2005/8/layout/vProcess5"/>
    <dgm:cxn modelId="{DF04EF71-F537-4291-A757-ED22A2A453AB}" type="presParOf" srcId="{73627232-177C-40D4-8D97-D54A23CAE311}" destId="{EE21BC22-752D-4958-81C8-7695EFC53C96}"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52E485-3FB9-41C4-8BC0-7F537A7C23D4}">
      <dsp:nvSpPr>
        <dsp:cNvPr id="0" name=""/>
        <dsp:cNvSpPr/>
      </dsp:nvSpPr>
      <dsp:spPr>
        <a:xfrm>
          <a:off x="0" y="667892"/>
          <a:ext cx="6732426" cy="7148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a:lnSpc>
              <a:spcPct val="90000"/>
            </a:lnSpc>
            <a:spcBef>
              <a:spcPct val="0"/>
            </a:spcBef>
            <a:spcAft>
              <a:spcPct val="35000"/>
            </a:spcAft>
          </a:pPr>
          <a:r>
            <a:rPr lang="en-US" sz="1300" kern="1200"/>
            <a:t>The HR professional ensures that the company they work for employs the proper mix of employees in terms of experience and competence and that colleagues have access to chances for training and development to improve their performance. </a:t>
          </a:r>
        </a:p>
      </dsp:txBody>
      <dsp:txXfrm>
        <a:off x="34897" y="702789"/>
        <a:ext cx="6662632" cy="645076"/>
      </dsp:txXfrm>
    </dsp:sp>
    <dsp:sp modelId="{CEF31B68-4E2B-42CA-8865-2543642BB556}">
      <dsp:nvSpPr>
        <dsp:cNvPr id="0" name=""/>
        <dsp:cNvSpPr/>
      </dsp:nvSpPr>
      <dsp:spPr>
        <a:xfrm>
          <a:off x="0" y="1420202"/>
          <a:ext cx="6732426" cy="71487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a:lnSpc>
              <a:spcPct val="90000"/>
            </a:lnSpc>
            <a:spcBef>
              <a:spcPct val="0"/>
            </a:spcBef>
            <a:spcAft>
              <a:spcPct val="35000"/>
            </a:spcAft>
          </a:pPr>
          <a:r>
            <a:rPr lang="en-US" sz="1300" kern="1200"/>
            <a:t>It is required of HR departments to improve the organisations they support. The specifics of the work vary depending on the organisation, but they probably include: </a:t>
          </a:r>
        </a:p>
      </dsp:txBody>
      <dsp:txXfrm>
        <a:off x="34897" y="1455099"/>
        <a:ext cx="6662632" cy="645076"/>
      </dsp:txXfrm>
    </dsp:sp>
    <dsp:sp modelId="{129D8A54-9A79-430C-8467-F221E8A867CA}">
      <dsp:nvSpPr>
        <dsp:cNvPr id="0" name=""/>
        <dsp:cNvSpPr/>
      </dsp:nvSpPr>
      <dsp:spPr>
        <a:xfrm>
          <a:off x="0" y="2172512"/>
          <a:ext cx="6732426" cy="71487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a:lnSpc>
              <a:spcPct val="90000"/>
            </a:lnSpc>
            <a:spcBef>
              <a:spcPct val="0"/>
            </a:spcBef>
            <a:spcAft>
              <a:spcPct val="35000"/>
            </a:spcAft>
          </a:pPr>
          <a:r>
            <a:rPr lang="en-US" sz="1300" kern="1200"/>
            <a:t>Collaborating closely with many departments and taking on a more consultative role as you help line managers understand and implement rules and procedures.</a:t>
          </a:r>
        </a:p>
      </dsp:txBody>
      <dsp:txXfrm>
        <a:off x="34897" y="2207409"/>
        <a:ext cx="6662632" cy="645076"/>
      </dsp:txXfrm>
    </dsp:sp>
    <dsp:sp modelId="{544C8650-F3CB-40E7-BE3D-5063047DCB04}">
      <dsp:nvSpPr>
        <dsp:cNvPr id="0" name=""/>
        <dsp:cNvSpPr/>
      </dsp:nvSpPr>
      <dsp:spPr>
        <a:xfrm>
          <a:off x="0" y="2924822"/>
          <a:ext cx="6732426" cy="7148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a:lnSpc>
              <a:spcPct val="90000"/>
            </a:lnSpc>
            <a:spcBef>
              <a:spcPct val="0"/>
            </a:spcBef>
            <a:spcAft>
              <a:spcPct val="35000"/>
            </a:spcAft>
          </a:pPr>
          <a:r>
            <a:rPr lang="en-US" sz="1300" kern="1200"/>
            <a:t>Communication with stakeholders in policy areas like employee performance, health, and safety. </a:t>
          </a:r>
        </a:p>
      </dsp:txBody>
      <dsp:txXfrm>
        <a:off x="34897" y="2959719"/>
        <a:ext cx="6662632" cy="645076"/>
      </dsp:txXfrm>
    </dsp:sp>
    <dsp:sp modelId="{5744B02D-3929-4C2D-A34F-937A1D1E86A0}">
      <dsp:nvSpPr>
        <dsp:cNvPr id="0" name=""/>
        <dsp:cNvSpPr/>
      </dsp:nvSpPr>
      <dsp:spPr>
        <a:xfrm>
          <a:off x="0" y="3677132"/>
          <a:ext cx="6732426" cy="71487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a:lnSpc>
              <a:spcPct val="90000"/>
            </a:lnSpc>
            <a:spcBef>
              <a:spcPct val="0"/>
            </a:spcBef>
            <a:spcAft>
              <a:spcPct val="35000"/>
            </a:spcAft>
          </a:pPr>
          <a:r>
            <a:rPr lang="en-US" sz="1300" kern="1200"/>
            <a:t>Creating job descriptions, person specifications, and job advertisements is part of the hiring process.</a:t>
          </a:r>
        </a:p>
      </dsp:txBody>
      <dsp:txXfrm>
        <a:off x="34897" y="3712029"/>
        <a:ext cx="6662632" cy="645076"/>
      </dsp:txXfrm>
    </dsp:sp>
    <dsp:sp modelId="{8523E9CD-FFB5-4B92-8AA8-1A7E6E61FDB5}">
      <dsp:nvSpPr>
        <dsp:cNvPr id="0" name=""/>
        <dsp:cNvSpPr/>
      </dsp:nvSpPr>
      <dsp:spPr>
        <a:xfrm>
          <a:off x="0" y="4429442"/>
          <a:ext cx="6732426" cy="7148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a:lnSpc>
              <a:spcPct val="90000"/>
            </a:lnSpc>
            <a:spcBef>
              <a:spcPct val="0"/>
            </a:spcBef>
            <a:spcAft>
              <a:spcPct val="35000"/>
            </a:spcAft>
          </a:pPr>
          <a:r>
            <a:rPr lang="en-US" sz="1300" kern="1200"/>
            <a:t>Create and implement policies regarding absence management, equal opportunity, performance management, and working conditions.</a:t>
          </a:r>
        </a:p>
      </dsp:txBody>
      <dsp:txXfrm>
        <a:off x="34897" y="4464339"/>
        <a:ext cx="6662632" cy="6450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C5C9E6-3505-4B09-A48A-FD9C355A5CEB}">
      <dsp:nvSpPr>
        <dsp:cNvPr id="0" name=""/>
        <dsp:cNvSpPr/>
      </dsp:nvSpPr>
      <dsp:spPr>
        <a:xfrm>
          <a:off x="0" y="3570"/>
          <a:ext cx="11101376" cy="7606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E82C26-CF6E-41A4-AE5A-0DCB06D5AFC9}">
      <dsp:nvSpPr>
        <dsp:cNvPr id="0" name=""/>
        <dsp:cNvSpPr/>
      </dsp:nvSpPr>
      <dsp:spPr>
        <a:xfrm>
          <a:off x="230086" y="174710"/>
          <a:ext cx="418339" cy="4183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23997B-C1DE-4591-A5CB-79B93695ECBE}">
      <dsp:nvSpPr>
        <dsp:cNvPr id="0" name=""/>
        <dsp:cNvSpPr/>
      </dsp:nvSpPr>
      <dsp:spPr>
        <a:xfrm>
          <a:off x="878513" y="3570"/>
          <a:ext cx="10222862" cy="760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99" tIns="80499" rIns="80499" bIns="80499" numCol="1" spcCol="1270" anchor="ctr" anchorCtr="0">
          <a:noAutofit/>
        </a:bodyPr>
        <a:lstStyle/>
        <a:p>
          <a:pPr lvl="0" algn="l" defTabSz="844550">
            <a:lnSpc>
              <a:spcPct val="100000"/>
            </a:lnSpc>
            <a:spcBef>
              <a:spcPct val="0"/>
            </a:spcBef>
            <a:spcAft>
              <a:spcPct val="35000"/>
            </a:spcAft>
          </a:pPr>
          <a:r>
            <a:rPr lang="en-US" sz="1900" kern="1200"/>
            <a:t>Advising on pay and other remuneration-related matters, such as benefits and promotions, and conducting routine compensation evaluations.</a:t>
          </a:r>
        </a:p>
      </dsp:txBody>
      <dsp:txXfrm>
        <a:off x="878513" y="3570"/>
        <a:ext cx="10222862" cy="760618"/>
      </dsp:txXfrm>
    </dsp:sp>
    <dsp:sp modelId="{A33A05D7-4FA9-4561-B7D3-847A4817A28D}">
      <dsp:nvSpPr>
        <dsp:cNvPr id="0" name=""/>
        <dsp:cNvSpPr/>
      </dsp:nvSpPr>
      <dsp:spPr>
        <a:xfrm>
          <a:off x="0" y="954343"/>
          <a:ext cx="11101376" cy="7606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D68207-3438-4B75-AB6B-0A1CA279653E}">
      <dsp:nvSpPr>
        <dsp:cNvPr id="0" name=""/>
        <dsp:cNvSpPr/>
      </dsp:nvSpPr>
      <dsp:spPr>
        <a:xfrm>
          <a:off x="230086" y="1125482"/>
          <a:ext cx="418339" cy="4183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6EEB70-1E98-4401-9BBB-9EC653027BCD}">
      <dsp:nvSpPr>
        <dsp:cNvPr id="0" name=""/>
        <dsp:cNvSpPr/>
      </dsp:nvSpPr>
      <dsp:spPr>
        <a:xfrm>
          <a:off x="878513" y="954343"/>
          <a:ext cx="10222862" cy="760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99" tIns="80499" rIns="80499" bIns="80499" numCol="1" spcCol="1270" anchor="ctr" anchorCtr="0">
          <a:noAutofit/>
        </a:bodyPr>
        <a:lstStyle/>
        <a:p>
          <a:pPr lvl="0" algn="l" defTabSz="844550">
            <a:lnSpc>
              <a:spcPct val="100000"/>
            </a:lnSpc>
            <a:spcBef>
              <a:spcPct val="0"/>
            </a:spcBef>
            <a:spcAft>
              <a:spcPct val="35000"/>
            </a:spcAft>
          </a:pPr>
          <a:r>
            <a:rPr lang="en-US" sz="1900" kern="1200"/>
            <a:t>Discuss salary and conditions with employees and their representatives (such as trade union leaders).</a:t>
          </a:r>
        </a:p>
      </dsp:txBody>
      <dsp:txXfrm>
        <a:off x="878513" y="954343"/>
        <a:ext cx="10222862" cy="760618"/>
      </dsp:txXfrm>
    </dsp:sp>
    <dsp:sp modelId="{20EC57BB-82BE-4BDE-A4B6-EACE8C483552}">
      <dsp:nvSpPr>
        <dsp:cNvPr id="0" name=""/>
        <dsp:cNvSpPr/>
      </dsp:nvSpPr>
      <dsp:spPr>
        <a:xfrm>
          <a:off x="0" y="1905115"/>
          <a:ext cx="11101376" cy="7606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AC4838-6C90-4BC1-92CA-A0F943709382}">
      <dsp:nvSpPr>
        <dsp:cNvPr id="0" name=""/>
        <dsp:cNvSpPr/>
      </dsp:nvSpPr>
      <dsp:spPr>
        <a:xfrm>
          <a:off x="230086" y="2076255"/>
          <a:ext cx="418339" cy="4183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B63012-038B-41A1-9B41-8090B1A2797E}">
      <dsp:nvSpPr>
        <dsp:cNvPr id="0" name=""/>
        <dsp:cNvSpPr/>
      </dsp:nvSpPr>
      <dsp:spPr>
        <a:xfrm>
          <a:off x="878513" y="1905115"/>
          <a:ext cx="10222862" cy="760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99" tIns="80499" rIns="80499" bIns="80499" numCol="1" spcCol="1270" anchor="ctr" anchorCtr="0">
          <a:noAutofit/>
        </a:bodyPr>
        <a:lstStyle/>
        <a:p>
          <a:pPr lvl="0" algn="l" defTabSz="844550">
            <a:lnSpc>
              <a:spcPct val="100000"/>
            </a:lnSpc>
            <a:spcBef>
              <a:spcPct val="0"/>
            </a:spcBef>
            <a:spcAft>
              <a:spcPct val="35000"/>
            </a:spcAft>
          </a:pPr>
          <a:r>
            <a:rPr lang="en-US" sz="1900" kern="1200"/>
            <a:t>Handling payroll administration, keeping track of employee information, and evaluating and recommending employment law.</a:t>
          </a:r>
        </a:p>
      </dsp:txBody>
      <dsp:txXfrm>
        <a:off x="878513" y="1905115"/>
        <a:ext cx="10222862" cy="760618"/>
      </dsp:txXfrm>
    </dsp:sp>
    <dsp:sp modelId="{79BB5272-B1CF-4CAE-9FDC-76E17C9B93A3}">
      <dsp:nvSpPr>
        <dsp:cNvPr id="0" name=""/>
        <dsp:cNvSpPr/>
      </dsp:nvSpPr>
      <dsp:spPr>
        <a:xfrm>
          <a:off x="0" y="2855888"/>
          <a:ext cx="11101376" cy="7606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47952C-D35F-43BE-A3C6-5406962F6167}">
      <dsp:nvSpPr>
        <dsp:cNvPr id="0" name=""/>
        <dsp:cNvSpPr/>
      </dsp:nvSpPr>
      <dsp:spPr>
        <a:xfrm>
          <a:off x="230086" y="3027027"/>
          <a:ext cx="418339" cy="4183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961D14-3317-44EE-B423-03D932689D30}">
      <dsp:nvSpPr>
        <dsp:cNvPr id="0" name=""/>
        <dsp:cNvSpPr/>
      </dsp:nvSpPr>
      <dsp:spPr>
        <a:xfrm>
          <a:off x="878513" y="2855888"/>
          <a:ext cx="10222862" cy="760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99" tIns="80499" rIns="80499" bIns="80499" numCol="1" spcCol="1270" anchor="ctr" anchorCtr="0">
          <a:noAutofit/>
        </a:bodyPr>
        <a:lstStyle/>
        <a:p>
          <a:pPr lvl="0" algn="l" defTabSz="844550">
            <a:lnSpc>
              <a:spcPct val="100000"/>
            </a:lnSpc>
            <a:spcBef>
              <a:spcPct val="0"/>
            </a:spcBef>
            <a:spcAft>
              <a:spcPct val="35000"/>
            </a:spcAft>
          </a:pPr>
          <a:r>
            <a:rPr lang="en-US" sz="1900" kern="1200"/>
            <a:t>Creating HR planning strategies considering short-term and long-term staffing needs; organising training, including new hire orientations.</a:t>
          </a:r>
        </a:p>
      </dsp:txBody>
      <dsp:txXfrm>
        <a:off x="878513" y="2855888"/>
        <a:ext cx="10222862" cy="760618"/>
      </dsp:txXfrm>
    </dsp:sp>
    <dsp:sp modelId="{822ACA4D-947C-4FEA-B8C4-820707BE7424}">
      <dsp:nvSpPr>
        <dsp:cNvPr id="0" name=""/>
        <dsp:cNvSpPr/>
      </dsp:nvSpPr>
      <dsp:spPr>
        <a:xfrm>
          <a:off x="0" y="3806661"/>
          <a:ext cx="11101376" cy="7606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4A40A8-2D20-46F5-8440-0916C7BDA46D}">
      <dsp:nvSpPr>
        <dsp:cNvPr id="0" name=""/>
        <dsp:cNvSpPr/>
      </dsp:nvSpPr>
      <dsp:spPr>
        <a:xfrm>
          <a:off x="230086" y="3977800"/>
          <a:ext cx="418339" cy="41833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14E54D-FAAD-4539-B185-0D54582F1C39}">
      <dsp:nvSpPr>
        <dsp:cNvPr id="0" name=""/>
        <dsp:cNvSpPr/>
      </dsp:nvSpPr>
      <dsp:spPr>
        <a:xfrm>
          <a:off x="878513" y="3806661"/>
          <a:ext cx="10222862" cy="760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99" tIns="80499" rIns="80499" bIns="80499" numCol="1" spcCol="1270" anchor="ctr" anchorCtr="0">
          <a:noAutofit/>
        </a:bodyPr>
        <a:lstStyle/>
        <a:p>
          <a:pPr lvl="0" algn="l" defTabSz="844550">
            <a:lnSpc>
              <a:spcPct val="100000"/>
            </a:lnSpc>
            <a:spcBef>
              <a:spcPct val="0"/>
            </a:spcBef>
            <a:spcAft>
              <a:spcPct val="35000"/>
            </a:spcAft>
          </a:pPr>
          <a:r>
            <a:rPr lang="en-US" sz="1900" kern="1200"/>
            <a:t>Examining training requirements in collaboration with department managers.</a:t>
          </a:r>
        </a:p>
      </dsp:txBody>
      <dsp:txXfrm>
        <a:off x="878513" y="3806661"/>
        <a:ext cx="10222862" cy="7606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29EC2A-E9A6-4215-9F82-77D15E092E99}">
      <dsp:nvSpPr>
        <dsp:cNvPr id="0" name=""/>
        <dsp:cNvSpPr/>
      </dsp:nvSpPr>
      <dsp:spPr>
        <a:xfrm rot="5400000">
          <a:off x="6029368" y="-1791150"/>
          <a:ext cx="2684587" cy="6938034"/>
        </a:xfrm>
        <a:prstGeom prst="round2SameRect">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55245" rIns="110490" bIns="55245" numCol="1" spcCol="1270" anchor="ctr" anchorCtr="0">
          <a:noAutofit/>
        </a:bodyPr>
        <a:lstStyle/>
        <a:p>
          <a:pPr marL="285750" lvl="1" indent="-285750" algn="l" defTabSz="1289050">
            <a:lnSpc>
              <a:spcPct val="90000"/>
            </a:lnSpc>
            <a:spcBef>
              <a:spcPct val="0"/>
            </a:spcBef>
            <a:spcAft>
              <a:spcPct val="15000"/>
            </a:spcAft>
            <a:buChar char="••"/>
          </a:pPr>
          <a:r>
            <a:rPr lang="en-US" sz="2900" kern="1200"/>
            <a:t>Using the database </a:t>
          </a:r>
        </a:p>
        <a:p>
          <a:pPr marL="285750" lvl="1" indent="-285750" algn="l" defTabSz="1289050">
            <a:lnSpc>
              <a:spcPct val="90000"/>
            </a:lnSpc>
            <a:spcBef>
              <a:spcPct val="0"/>
            </a:spcBef>
            <a:spcAft>
              <a:spcPct val="15000"/>
            </a:spcAft>
            <a:buChar char="••"/>
          </a:pPr>
          <a:r>
            <a:rPr lang="en-US" sz="2900" kern="1200"/>
            <a:t>Deliverance of Training session</a:t>
          </a:r>
        </a:p>
        <a:p>
          <a:pPr marL="285750" lvl="1" indent="-285750" algn="l" defTabSz="1289050">
            <a:lnSpc>
              <a:spcPct val="90000"/>
            </a:lnSpc>
            <a:spcBef>
              <a:spcPct val="0"/>
            </a:spcBef>
            <a:spcAft>
              <a:spcPct val="15000"/>
            </a:spcAft>
            <a:buChar char="••"/>
          </a:pPr>
          <a:r>
            <a:rPr lang="en-US" sz="2900" kern="1200"/>
            <a:t>Problem-solving skills</a:t>
          </a:r>
        </a:p>
        <a:p>
          <a:pPr marL="285750" lvl="1" indent="-285750" algn="l" defTabSz="1289050">
            <a:lnSpc>
              <a:spcPct val="90000"/>
            </a:lnSpc>
            <a:spcBef>
              <a:spcPct val="0"/>
            </a:spcBef>
            <a:spcAft>
              <a:spcPct val="15000"/>
            </a:spcAft>
            <a:buChar char="••"/>
          </a:pPr>
          <a:r>
            <a:rPr lang="en-US" sz="2900" kern="1200"/>
            <a:t>Resolving the organisational disputes</a:t>
          </a:r>
        </a:p>
        <a:p>
          <a:pPr marL="285750" lvl="1" indent="-285750" algn="l" defTabSz="1289050">
            <a:lnSpc>
              <a:spcPct val="90000"/>
            </a:lnSpc>
            <a:spcBef>
              <a:spcPct val="0"/>
            </a:spcBef>
            <a:spcAft>
              <a:spcPct val="15000"/>
            </a:spcAft>
            <a:buChar char="••"/>
          </a:pPr>
          <a:r>
            <a:rPr lang="en-US" sz="2900" kern="1200"/>
            <a:t>Advising on HR issues </a:t>
          </a:r>
        </a:p>
      </dsp:txBody>
      <dsp:txXfrm rot="-5400000">
        <a:off x="3902645" y="466624"/>
        <a:ext cx="6806983" cy="2422485"/>
      </dsp:txXfrm>
    </dsp:sp>
    <dsp:sp modelId="{EDB06495-DF45-42A2-92E9-7E01D07E1731}">
      <dsp:nvSpPr>
        <dsp:cNvPr id="0" name=""/>
        <dsp:cNvSpPr/>
      </dsp:nvSpPr>
      <dsp:spPr>
        <a:xfrm>
          <a:off x="0" y="0"/>
          <a:ext cx="3902644" cy="3355734"/>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lvl="0" algn="ctr" defTabSz="1377950">
            <a:lnSpc>
              <a:spcPct val="90000"/>
            </a:lnSpc>
            <a:spcBef>
              <a:spcPct val="0"/>
            </a:spcBef>
            <a:spcAft>
              <a:spcPct val="35000"/>
            </a:spcAft>
          </a:pPr>
          <a:r>
            <a:rPr lang="en-US" sz="3100" kern="1200"/>
            <a:t>After the personal audit, the Trainee HR officer requires training and development on the following skills. </a:t>
          </a:r>
        </a:p>
      </dsp:txBody>
      <dsp:txXfrm>
        <a:off x="163813" y="163813"/>
        <a:ext cx="3575018" cy="30281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F45FA8-8A51-4AA9-9F3D-9D0C939C9C3D}">
      <dsp:nvSpPr>
        <dsp:cNvPr id="0" name=""/>
        <dsp:cNvSpPr/>
      </dsp:nvSpPr>
      <dsp:spPr>
        <a:xfrm>
          <a:off x="0" y="0"/>
          <a:ext cx="8776335" cy="171014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a:lnSpc>
              <a:spcPct val="90000"/>
            </a:lnSpc>
            <a:spcBef>
              <a:spcPct val="0"/>
            </a:spcBef>
            <a:spcAft>
              <a:spcPct val="35000"/>
            </a:spcAft>
          </a:pPr>
          <a:r>
            <a:rPr lang="en-US" sz="1500" kern="1200"/>
            <a:t>If Hugo Boss identified and satisfied the HR officers' developmental needs, they could benefit from having a highly-skilled, competent, and motivated workforce. This could lead to increased job satisfaction, improved job performance, and higher levels of employee engagement. </a:t>
          </a:r>
        </a:p>
      </dsp:txBody>
      <dsp:txXfrm>
        <a:off x="50089" y="50089"/>
        <a:ext cx="7008762" cy="1609970"/>
      </dsp:txXfrm>
    </dsp:sp>
    <dsp:sp modelId="{D79BB389-575A-4C2C-9A6B-1416574E1EC6}">
      <dsp:nvSpPr>
        <dsp:cNvPr id="0" name=""/>
        <dsp:cNvSpPr/>
      </dsp:nvSpPr>
      <dsp:spPr>
        <a:xfrm>
          <a:off x="1548764" y="2090180"/>
          <a:ext cx="8776335" cy="1710148"/>
        </a:xfrm>
        <a:prstGeom prst="roundRect">
          <a:avLst>
            <a:gd name="adj" fmla="val 10000"/>
          </a:avLst>
        </a:prstGeom>
        <a:solidFill>
          <a:schemeClr val="accent2">
            <a:hueOff val="-1474495"/>
            <a:satOff val="-3553"/>
            <a:lumOff val="43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a:lnSpc>
              <a:spcPct val="90000"/>
            </a:lnSpc>
            <a:spcBef>
              <a:spcPct val="0"/>
            </a:spcBef>
            <a:spcAft>
              <a:spcPct val="35000"/>
            </a:spcAft>
          </a:pPr>
          <a:r>
            <a:rPr lang="en-US" sz="1500" kern="1200"/>
            <a:t>Additionally, Hugo Boss would benefit from a better understanding of the needs and preferences of their HR officers, which could help them create more effective recruitment, retention, and training strategies. Ultimately, meeting the developmental needs of their HR officers could help Hugo Boss to create a successful, productive, and rewarding work environment. </a:t>
          </a:r>
        </a:p>
      </dsp:txBody>
      <dsp:txXfrm>
        <a:off x="1598853" y="2140269"/>
        <a:ext cx="6015795" cy="1609970"/>
      </dsp:txXfrm>
    </dsp:sp>
    <dsp:sp modelId="{5C52C2C9-40C0-4890-911F-8E6FF40F3796}">
      <dsp:nvSpPr>
        <dsp:cNvPr id="0" name=""/>
        <dsp:cNvSpPr/>
      </dsp:nvSpPr>
      <dsp:spPr>
        <a:xfrm>
          <a:off x="7664738" y="1344366"/>
          <a:ext cx="1111596" cy="111159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a:p>
      </dsp:txBody>
      <dsp:txXfrm>
        <a:off x="7914847" y="1344366"/>
        <a:ext cx="611378" cy="83647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C01F97D-D6F8-8B48-85EA-6EA48104A9D5}" type="datetimeFigureOut">
              <a:rPr lang="en-US" smtClean="0"/>
              <a:t>23-01-06</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B3A8DDB-5FA6-3F4D-B755-4F02BDC13BF6}" type="slidenum">
              <a:rPr lang="en-US" smtClean="0"/>
              <a:t>‹#›</a:t>
            </a:fld>
            <a:endParaRPr lang="en-US"/>
          </a:p>
        </p:txBody>
      </p:sp>
    </p:spTree>
    <p:extLst>
      <p:ext uri="{BB962C8B-B14F-4D97-AF65-F5344CB8AC3E}">
        <p14:creationId xmlns:p14="http://schemas.microsoft.com/office/powerpoint/2010/main" val="1756197114"/>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Ricardo </a:t>
            </a:r>
            <a:r>
              <a:rPr lang="en-US" dirty="0" err="1" smtClean="0"/>
              <a:t>pires</a:t>
            </a:r>
            <a:endParaRPr lang="en-US" dirty="0" smtClean="0"/>
          </a:p>
          <a:p>
            <a:endParaRPr lang="en-US" dirty="0"/>
          </a:p>
        </p:txBody>
      </p:sp>
      <p:sp>
        <p:nvSpPr>
          <p:cNvPr id="4" name="Slide Number Placeholder 3"/>
          <p:cNvSpPr>
            <a:spLocks noGrp="1"/>
          </p:cNvSpPr>
          <p:nvPr>
            <p:ph type="sldNum" sz="quarter" idx="10"/>
          </p:nvPr>
        </p:nvSpPr>
        <p:spPr/>
        <p:txBody>
          <a:bodyPr/>
          <a:lstStyle/>
          <a:p>
            <a:fld id="{FB3A8DDB-5FA6-3F4D-B755-4F02BDC13BF6}" type="slidenum">
              <a:rPr lang="en-US" smtClean="0"/>
              <a:t>3</a:t>
            </a:fld>
            <a:endParaRPr lang="en-US"/>
          </a:p>
        </p:txBody>
      </p:sp>
    </p:spTree>
    <p:extLst>
      <p:ext uri="{BB962C8B-B14F-4D97-AF65-F5344CB8AC3E}">
        <p14:creationId xmlns:p14="http://schemas.microsoft.com/office/powerpoint/2010/main" val="364783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xmlns="" id="{748618E9-EE2D-4864-9EEE-58939BD4FBBA}"/>
              </a:ext>
              <a:ext uri="{C183D7F6-B498-43B3-948B-1728B52AA6E4}">
                <adec:decorative xmlns:adec="http://schemas.microsoft.com/office/drawing/2017/decorative" xmlns=""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xmlns=""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xmlns=""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xmlns=""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xmlns=""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xmlns=""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xmlns=""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xmlns=""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xmlns=""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xmlns=""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xmlns=""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xmlns=""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xmlns=""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xmlns=""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xmlns=""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xmlns=""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xmlns=""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xmlns=""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xmlns=""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xmlns=""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xmlns=""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xmlns=""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xmlns=""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xmlns=""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xmlns=""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xmlns=""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xmlns=""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xmlns=""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xmlns=""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xmlns=""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xmlns=""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xmlns=""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9" name="Right Triangle 38">
            <a:extLst>
              <a:ext uri="{FF2B5EF4-FFF2-40B4-BE49-F238E27FC236}">
                <a16:creationId xmlns:a16="http://schemas.microsoft.com/office/drawing/2014/main" xmlns="" id="{2437C4A8-8E3A-4ADA-93B9-64737CE1ABB1}"/>
              </a:ext>
              <a:ext uri="{C183D7F6-B498-43B3-948B-1728B52AA6E4}">
                <adec:decorative xmlns:adec="http://schemas.microsoft.com/office/drawing/2017/decorative" xmlns=""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xmlns="" id="{ACC7A76F-3401-4F50-AE85-8F2AA247B99F}"/>
              </a:ext>
            </a:extLst>
          </p:cNvPr>
          <p:cNvSpPr>
            <a:spLocks noGrp="1"/>
          </p:cNvSpPr>
          <p:nvPr>
            <p:ph type="dt" sz="half" idx="10"/>
          </p:nvPr>
        </p:nvSpPr>
        <p:spPr/>
        <p:txBody>
          <a:bodyPr/>
          <a:lstStyle/>
          <a:p>
            <a:fld id="{8F72BA41-EC5B-4197-BCC8-0FD2E523CD7A}" type="datetimeFigureOut">
              <a:rPr lang="en-US" smtClean="0"/>
              <a:t>23-01-06</a:t>
            </a:fld>
            <a:endParaRPr lang="en-US"/>
          </a:p>
        </p:txBody>
      </p:sp>
      <p:sp>
        <p:nvSpPr>
          <p:cNvPr id="5" name="Footer Placeholder 4">
            <a:extLst>
              <a:ext uri="{FF2B5EF4-FFF2-40B4-BE49-F238E27FC236}">
                <a16:creationId xmlns:a16="http://schemas.microsoft.com/office/drawing/2014/main" xmlns="" id="{DEF02E50-D34E-4DD4-8B3B-55D08F25F50A}"/>
              </a:ext>
            </a:extLst>
          </p:cNvPr>
          <p:cNvSpPr>
            <a:spLocks noGrp="1"/>
          </p:cNvSpPr>
          <p:nvPr>
            <p:ph type="ftr" sz="quarter" idx="11"/>
          </p:nvPr>
        </p:nvSpPr>
        <p:spPr>
          <a:xfrm>
            <a:off x="691078" y="236364"/>
            <a:ext cx="4114800" cy="417126"/>
          </a:xfrm>
        </p:spPr>
        <p:txBody>
          <a:bodyPr/>
          <a:lstStyle/>
          <a:p>
            <a:endParaRPr lang="en-US" dirty="0"/>
          </a:p>
        </p:txBody>
      </p:sp>
      <p:sp>
        <p:nvSpPr>
          <p:cNvPr id="6" name="Slide Number Placeholder 5">
            <a:extLst>
              <a:ext uri="{FF2B5EF4-FFF2-40B4-BE49-F238E27FC236}">
                <a16:creationId xmlns:a16="http://schemas.microsoft.com/office/drawing/2014/main" xmlns=""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334683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80D8D6B-70A2-430A-9F5D-DA093D8C16CF}"/>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xmlns="" id="{094A2845-6CA6-4745-A951-25B8D5319D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6A049424-7A20-4BA1-9F60-671A5DBB3B13}"/>
              </a:ext>
            </a:extLst>
          </p:cNvPr>
          <p:cNvSpPr>
            <a:spLocks noGrp="1"/>
          </p:cNvSpPr>
          <p:nvPr>
            <p:ph type="dt" sz="half" idx="10"/>
          </p:nvPr>
        </p:nvSpPr>
        <p:spPr/>
        <p:txBody>
          <a:bodyPr/>
          <a:lstStyle/>
          <a:p>
            <a:fld id="{8F72BA41-EC5B-4197-BCC8-0FD2E523CD7A}" type="datetimeFigureOut">
              <a:rPr lang="en-US" smtClean="0"/>
              <a:t>23-01-06</a:t>
            </a:fld>
            <a:endParaRPr lang="en-US"/>
          </a:p>
        </p:txBody>
      </p:sp>
      <p:sp>
        <p:nvSpPr>
          <p:cNvPr id="5" name="Footer Placeholder 4">
            <a:extLst>
              <a:ext uri="{FF2B5EF4-FFF2-40B4-BE49-F238E27FC236}">
                <a16:creationId xmlns:a16="http://schemas.microsoft.com/office/drawing/2014/main" xmlns="" id="{4F1BD2B2-E17F-402E-8EA3-5C7C1118A8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50D23070-8658-4AC0-B2A3-4BE605A840F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098738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xmlns="" id="{A69DB7AC-F7D7-430A-A2A7-CD3EBBF1D35D}"/>
              </a:ext>
              <a:ext uri="{C183D7F6-B498-43B3-948B-1728B52AA6E4}">
                <adec:decorative xmlns:adec="http://schemas.microsoft.com/office/drawing/2017/decorative" xmlns=""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xmlns="" id="{66AAF10E-F092-4160-BF4A-FF568555B790}"/>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xmlns="" id="{36341C04-9B94-4385-A661-7B8C17000497}"/>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xmlns="" id="{F4C1D709-6A0F-409C-B2D0-C248E562265E}"/>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xmlns="" id="{B999BE53-BA11-4B67-BFBB-6281DB50C75D}"/>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xmlns="" id="{9B662D93-31C1-4DFB-A938-E631F89AA9F0}"/>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xmlns="" id="{97ECC8DA-0BEC-4508-89D4-12FA35B481F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xmlns="" id="{67DC8E6C-1B78-4B89-82DD-BBA778CD1482}"/>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xmlns="" id="{28E5F54A-0315-4B15-B865-1F0460526260}"/>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xmlns="" id="{4DD7F352-DE39-4835-8D3F-69CDEC490F1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xmlns="" id="{49D6F20A-F777-4F41-B23B-735A64FA5DA3}"/>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xmlns="" id="{21BBADBA-0F74-418B-BC50-AD44596C3EF8}"/>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3918BE26-88E5-457C-8095-745F34D1536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xmlns="" id="{4FB269E0-E058-4340-B93D-7D40FFF521F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xmlns="" id="{EDDD9AEE-5501-4385-B339-4616F567B53D}"/>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xmlns="" id="{84D29C61-8926-4C98-882B-AB90108C8386}"/>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CAC585F9-B633-4F7E-AADE-75079DC17158}"/>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xmlns="" id="{E5DC6366-5525-4FBC-9886-D4409F6B2993}"/>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xmlns="" id="{7CC03CF9-098C-4140-806A-023D3DC3F2E3}"/>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xmlns="" id="{D9C41BC4-89DF-4EC4-A141-9EF16D8EEB5B}"/>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xmlns="" id="{432AD067-E64C-499E-9C0A-A7252587441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xmlns="" id="{6653DD54-FA2B-4B91-A94E-3C46AE21B38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xmlns="" id="{586AC204-156B-442E-B028-01036BD1F26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xmlns="" id="{303512DE-F013-431A-9F6E-ADDA88FB2DD5}"/>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xmlns="" id="{8E95FEE1-61A9-4065-B9F8-5589180AC62B}"/>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xmlns="" id="{5028AA59-C1FA-46C0-BFDD-1C1D3404C81C}"/>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xmlns="" id="{0A5C99EE-B791-470A-8639-0357A751EB43}"/>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xmlns="" id="{454F4204-F48B-4AF5-B11E-0CE7D972AC3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xmlns="" id="{076643FE-3966-4B82-9623-C61A56EDD20C}"/>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xmlns="" id="{2DD769C5-B1B1-45BD-A40A-67E6568C843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xmlns="" id="{2A511707-50C7-48B2-81F7-5C82BF57795C}"/>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xmlns="" id="{838D44F3-CCFE-48A0-8414-FFF5E43D9184}"/>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xmlns="" id="{2D126FE0-8204-40BB-AD46-4A0C7A47514C}"/>
              </a:ext>
            </a:extLst>
          </p:cNvPr>
          <p:cNvSpPr>
            <a:spLocks noGrp="1"/>
          </p:cNvSpPr>
          <p:nvPr>
            <p:ph type="title"/>
          </p:nvPr>
        </p:nvSpPr>
        <p:spPr>
          <a:xfrm>
            <a:off x="691078" y="718115"/>
            <a:ext cx="10312571" cy="278150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CB25E350-4200-419C-A167-527DD6B77792}"/>
              </a:ext>
            </a:extLst>
          </p:cNvPr>
          <p:cNvSpPr>
            <a:spLocks noGrp="1"/>
          </p:cNvSpPr>
          <p:nvPr>
            <p:ph type="body" idx="1"/>
          </p:nvPr>
        </p:nvSpPr>
        <p:spPr>
          <a:xfrm>
            <a:off x="691078" y="3753350"/>
            <a:ext cx="10312571" cy="1991572"/>
          </a:xfrm>
        </p:spPr>
        <p:txBody>
          <a:bodyPr/>
          <a:lstStyle>
            <a:lvl1pPr marL="0" indent="0">
              <a:buNone/>
              <a:defRPr lang="en-US" sz="2400" kern="120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39" name="Right Triangle 38">
            <a:extLst>
              <a:ext uri="{FF2B5EF4-FFF2-40B4-BE49-F238E27FC236}">
                <a16:creationId xmlns:a16="http://schemas.microsoft.com/office/drawing/2014/main" xmlns="" id="{6741F519-22CF-4C01-B140-5480DBAB30F8}"/>
              </a:ext>
              <a:ext uri="{C183D7F6-B498-43B3-948B-1728B52AA6E4}">
                <adec:decorative xmlns:adec="http://schemas.microsoft.com/office/drawing/2017/decorative" xmlns=""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xmlns="" id="{D05D1550-9064-4767-B70A-3501AF956C94}"/>
              </a:ext>
            </a:extLst>
          </p:cNvPr>
          <p:cNvSpPr>
            <a:spLocks noGrp="1"/>
          </p:cNvSpPr>
          <p:nvPr>
            <p:ph type="dt" sz="half" idx="10"/>
          </p:nvPr>
        </p:nvSpPr>
        <p:spPr/>
        <p:txBody>
          <a:bodyPr/>
          <a:lstStyle/>
          <a:p>
            <a:fld id="{8F72BA41-EC5B-4197-BCC8-0FD2E523CD7A}" type="datetimeFigureOut">
              <a:rPr lang="en-US" smtClean="0"/>
              <a:t>23-01-06</a:t>
            </a:fld>
            <a:endParaRPr lang="en-US"/>
          </a:p>
        </p:txBody>
      </p:sp>
      <p:sp>
        <p:nvSpPr>
          <p:cNvPr id="5" name="Footer Placeholder 4">
            <a:extLst>
              <a:ext uri="{FF2B5EF4-FFF2-40B4-BE49-F238E27FC236}">
                <a16:creationId xmlns:a16="http://schemas.microsoft.com/office/drawing/2014/main" xmlns="" id="{581E1C33-2E8E-4041-9683-12048CB8AB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82D36992-B921-4F3F-9C4A-0D67E618D114}"/>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9487209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2ACFDF5-4B31-4F1B-83BA-82A9510379F2}"/>
              </a:ext>
            </a:extLst>
          </p:cNvPr>
          <p:cNvSpPr>
            <a:spLocks noGrp="1"/>
          </p:cNvSpPr>
          <p:nvPr>
            <p:ph type="title"/>
          </p:nvPr>
        </p:nvSpPr>
        <p:spPr>
          <a:xfrm>
            <a:off x="691078" y="722903"/>
            <a:ext cx="10312571" cy="1354844"/>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xmlns="" id="{014EC9A6-F718-4497-8A75-637EE17458E0}"/>
              </a:ext>
            </a:extLst>
          </p:cNvPr>
          <p:cNvSpPr>
            <a:spLocks noGrp="1"/>
          </p:cNvSpPr>
          <p:nvPr>
            <p:ph sz="half" idx="1"/>
          </p:nvPr>
        </p:nvSpPr>
        <p:spPr>
          <a:xfrm>
            <a:off x="691078" y="2345843"/>
            <a:ext cx="500958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xmlns="" id="{7D503E57-9695-4508-9778-B3DB1FB5FAB6}"/>
              </a:ext>
            </a:extLst>
          </p:cNvPr>
          <p:cNvSpPr>
            <a:spLocks noGrp="1"/>
          </p:cNvSpPr>
          <p:nvPr>
            <p:ph sz="half" idx="2"/>
          </p:nvPr>
        </p:nvSpPr>
        <p:spPr>
          <a:xfrm>
            <a:off x="5935075" y="2345843"/>
            <a:ext cx="506857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xmlns="" id="{8474CEE6-B9DC-4CCC-8F4C-0B4DADFB0195}"/>
              </a:ext>
            </a:extLst>
          </p:cNvPr>
          <p:cNvSpPr>
            <a:spLocks noGrp="1"/>
          </p:cNvSpPr>
          <p:nvPr>
            <p:ph type="dt" sz="half" idx="10"/>
          </p:nvPr>
        </p:nvSpPr>
        <p:spPr/>
        <p:txBody>
          <a:bodyPr/>
          <a:lstStyle/>
          <a:p>
            <a:fld id="{8F72BA41-EC5B-4197-BCC8-0FD2E523CD7A}" type="datetimeFigureOut">
              <a:rPr lang="en-US" smtClean="0"/>
              <a:t>23-01-06</a:t>
            </a:fld>
            <a:endParaRPr lang="en-US"/>
          </a:p>
        </p:txBody>
      </p:sp>
      <p:sp>
        <p:nvSpPr>
          <p:cNvPr id="6" name="Footer Placeholder 5">
            <a:extLst>
              <a:ext uri="{FF2B5EF4-FFF2-40B4-BE49-F238E27FC236}">
                <a16:creationId xmlns:a16="http://schemas.microsoft.com/office/drawing/2014/main" xmlns="" id="{2AC85191-5804-47C9-95EB-D49D715737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2D6B0A03-44F6-4299-B45D-E07A023906F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962061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16920E6-CC97-4BD8-92FE-8F36024D0E38}"/>
              </a:ext>
            </a:extLst>
          </p:cNvPr>
          <p:cNvSpPr>
            <a:spLocks noGrp="1"/>
          </p:cNvSpPr>
          <p:nvPr>
            <p:ph type="title"/>
          </p:nvPr>
        </p:nvSpPr>
        <p:spPr>
          <a:xfrm>
            <a:off x="691078" y="722900"/>
            <a:ext cx="10320062" cy="1407505"/>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473872FB-EDD5-42FB-8A9A-279EAD4FB0D9}"/>
              </a:ext>
            </a:extLst>
          </p:cNvPr>
          <p:cNvSpPr>
            <a:spLocks noGrp="1"/>
          </p:cNvSpPr>
          <p:nvPr>
            <p:ph type="body" idx="1"/>
          </p:nvPr>
        </p:nvSpPr>
        <p:spPr>
          <a:xfrm>
            <a:off x="691078" y="2331481"/>
            <a:ext cx="4963444"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245F28C1-95C8-476A-8D93-D580DD39D8F7}"/>
              </a:ext>
            </a:extLst>
          </p:cNvPr>
          <p:cNvSpPr>
            <a:spLocks noGrp="1"/>
          </p:cNvSpPr>
          <p:nvPr>
            <p:ph sz="half" idx="2"/>
          </p:nvPr>
        </p:nvSpPr>
        <p:spPr>
          <a:xfrm>
            <a:off x="691078" y="2954564"/>
            <a:ext cx="4963444"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xmlns="" id="{54315485-EE1A-41B0-873A-BA9D06E88BFD}"/>
              </a:ext>
            </a:extLst>
          </p:cNvPr>
          <p:cNvSpPr>
            <a:spLocks noGrp="1"/>
          </p:cNvSpPr>
          <p:nvPr>
            <p:ph type="body" sz="quarter" idx="3"/>
          </p:nvPr>
        </p:nvSpPr>
        <p:spPr>
          <a:xfrm>
            <a:off x="6103351" y="2331481"/>
            <a:ext cx="4900298"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6581A6FB-1583-4A1B-A4A7-C65062C57B73}"/>
              </a:ext>
            </a:extLst>
          </p:cNvPr>
          <p:cNvSpPr>
            <a:spLocks noGrp="1"/>
          </p:cNvSpPr>
          <p:nvPr>
            <p:ph sz="quarter" idx="4"/>
          </p:nvPr>
        </p:nvSpPr>
        <p:spPr>
          <a:xfrm>
            <a:off x="6103351" y="2954564"/>
            <a:ext cx="4900298"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xmlns="" id="{23A29EA7-E61E-4617-9DA9-40B9299B3287}"/>
              </a:ext>
            </a:extLst>
          </p:cNvPr>
          <p:cNvSpPr>
            <a:spLocks noGrp="1"/>
          </p:cNvSpPr>
          <p:nvPr>
            <p:ph type="dt" sz="half" idx="10"/>
          </p:nvPr>
        </p:nvSpPr>
        <p:spPr>
          <a:xfrm>
            <a:off x="683587" y="6215870"/>
            <a:ext cx="3843779" cy="417126"/>
          </a:xfrm>
        </p:spPr>
        <p:txBody>
          <a:bodyPr/>
          <a:lstStyle/>
          <a:p>
            <a:fld id="{8F72BA41-EC5B-4197-BCC8-0FD2E523CD7A}" type="datetimeFigureOut">
              <a:rPr lang="en-US" smtClean="0"/>
              <a:t>23-01-06</a:t>
            </a:fld>
            <a:endParaRPr lang="en-US"/>
          </a:p>
        </p:txBody>
      </p:sp>
      <p:sp>
        <p:nvSpPr>
          <p:cNvPr id="8" name="Footer Placeholder 7">
            <a:extLst>
              <a:ext uri="{FF2B5EF4-FFF2-40B4-BE49-F238E27FC236}">
                <a16:creationId xmlns:a16="http://schemas.microsoft.com/office/drawing/2014/main" xmlns="" id="{D56249CC-EB72-46A6-87D9-5FBDA8E450EC}"/>
              </a:ext>
            </a:extLst>
          </p:cNvPr>
          <p:cNvSpPr>
            <a:spLocks noGrp="1"/>
          </p:cNvSpPr>
          <p:nvPr>
            <p:ph type="ftr" sz="quarter" idx="11"/>
          </p:nvPr>
        </p:nvSpPr>
        <p:spPr>
          <a:xfrm>
            <a:off x="691078" y="236364"/>
            <a:ext cx="4114800" cy="417126"/>
          </a:xfrm>
        </p:spPr>
        <p:txBody>
          <a:bodyPr/>
          <a:lstStyle/>
          <a:p>
            <a:endParaRPr lang="en-US" dirty="0"/>
          </a:p>
        </p:txBody>
      </p:sp>
      <p:sp>
        <p:nvSpPr>
          <p:cNvPr id="9" name="Slide Number Placeholder 8">
            <a:extLst>
              <a:ext uri="{FF2B5EF4-FFF2-40B4-BE49-F238E27FC236}">
                <a16:creationId xmlns:a16="http://schemas.microsoft.com/office/drawing/2014/main" xmlns="" id="{EAA04EE7-47BE-4ECE-A170-793C4E56951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773096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FEE4946-24AD-40DD-95A7-49BA49C227DF}"/>
              </a:ext>
            </a:extLst>
          </p:cNvPr>
          <p:cNvSpPr>
            <a:spLocks noGrp="1"/>
          </p:cNvSpPr>
          <p:nvPr>
            <p:ph type="title"/>
          </p:nvPr>
        </p:nvSpPr>
        <p:spPr>
          <a:xfrm>
            <a:off x="691078" y="722903"/>
            <a:ext cx="10501177" cy="1401231"/>
          </a:xfrm>
        </p:spPr>
        <p:txBody>
          <a:bodyPr/>
          <a:lstStyle>
            <a:lvl1pP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xmlns="" id="{7D8CF342-49F6-482D-943E-7E50B1694AE3}"/>
              </a:ext>
            </a:extLst>
          </p:cNvPr>
          <p:cNvSpPr>
            <a:spLocks noGrp="1"/>
          </p:cNvSpPr>
          <p:nvPr>
            <p:ph type="dt" sz="half" idx="10"/>
          </p:nvPr>
        </p:nvSpPr>
        <p:spPr/>
        <p:txBody>
          <a:bodyPr/>
          <a:lstStyle/>
          <a:p>
            <a:fld id="{8F72BA41-EC5B-4197-BCC8-0FD2E523CD7A}" type="datetimeFigureOut">
              <a:rPr lang="en-US" smtClean="0"/>
              <a:t>23-01-06</a:t>
            </a:fld>
            <a:endParaRPr lang="en-US"/>
          </a:p>
        </p:txBody>
      </p:sp>
      <p:sp>
        <p:nvSpPr>
          <p:cNvPr id="4" name="Footer Placeholder 3">
            <a:extLst>
              <a:ext uri="{FF2B5EF4-FFF2-40B4-BE49-F238E27FC236}">
                <a16:creationId xmlns:a16="http://schemas.microsoft.com/office/drawing/2014/main" xmlns="" id="{064033E5-3797-4FF8-866F-9FD9325A9FAB}"/>
              </a:ext>
            </a:extLst>
          </p:cNvPr>
          <p:cNvSpPr>
            <a:spLocks noGrp="1"/>
          </p:cNvSpPr>
          <p:nvPr>
            <p:ph type="ftr" sz="quarter" idx="11"/>
          </p:nvPr>
        </p:nvSpPr>
        <p:spPr>
          <a:xfrm>
            <a:off x="691078" y="236364"/>
            <a:ext cx="4114800" cy="417126"/>
          </a:xfrm>
        </p:spPr>
        <p:txBody>
          <a:bodyPr/>
          <a:lstStyle/>
          <a:p>
            <a:endParaRPr lang="en-US"/>
          </a:p>
        </p:txBody>
      </p:sp>
      <p:sp>
        <p:nvSpPr>
          <p:cNvPr id="5" name="Slide Number Placeholder 4">
            <a:extLst>
              <a:ext uri="{FF2B5EF4-FFF2-40B4-BE49-F238E27FC236}">
                <a16:creationId xmlns:a16="http://schemas.microsoft.com/office/drawing/2014/main" xmlns="" id="{66DC1E67-424D-4638-98F8-38E71A41001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03929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xmlns="" id="{45BED274-5EB4-4EF4-B353-E55BD502655C}"/>
              </a:ext>
              <a:ext uri="{C183D7F6-B498-43B3-948B-1728B52AA6E4}">
                <adec:decorative xmlns:adec="http://schemas.microsoft.com/office/drawing/2017/decorative" xmlns="" val="1"/>
              </a:ext>
            </a:extLst>
          </p:cNvPr>
          <p:cNvGrpSpPr/>
          <p:nvPr/>
        </p:nvGrpSpPr>
        <p:grpSpPr>
          <a:xfrm>
            <a:off x="-6214" y="-1"/>
            <a:ext cx="12214827" cy="6858000"/>
            <a:chOff x="-6214" y="-1"/>
            <a:chExt cx="12214827" cy="6858000"/>
          </a:xfrm>
        </p:grpSpPr>
        <p:cxnSp>
          <p:nvCxnSpPr>
            <p:cNvPr id="6" name="Straight Connector 5">
              <a:extLst>
                <a:ext uri="{FF2B5EF4-FFF2-40B4-BE49-F238E27FC236}">
                  <a16:creationId xmlns:a16="http://schemas.microsoft.com/office/drawing/2014/main" xmlns="" id="{E0418BE5-560E-4E49-B12D-B555511FED72}"/>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xmlns="" id="{849D1162-73B9-420F-BCBE-95039D00CD24}"/>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xmlns="" id="{92BA76FE-316A-48E2-A03B-4E05691C4348}"/>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xmlns="" id="{0E678FBC-A6AD-4422-BA24-A4172F8862CA}"/>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xmlns="" id="{DD3C5C3E-2D08-43F0-AFAC-E15360CA7D3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xmlns="" id="{E0BEAC62-AF92-4A65-9790-6F6E0C6C5A1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xmlns="" id="{3C77D7C5-E76E-4E82-BFC4-9A75D2C8089D}"/>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xmlns="" id="{C66E0152-96B9-4067-80D3-D9BDE6D7EC9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xmlns="" id="{0918AFCC-B9DA-4092-8FBA-2CFEDB0388E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xmlns="" id="{91EC7D33-C87E-4812-A722-53C5D99272B5}"/>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xmlns="" id="{95F239E3-501A-4C3C-9BE4-6BFA0D3126B7}"/>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xmlns="" id="{9B62BF3B-95BB-4188-AAE5-015A0EF3D18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xmlns="" id="{B14E5F0F-0124-40D0-A0BF-AE307A0E15F4}"/>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2BADC3B1-26C7-4CF1-B29D-4D0DEA3E2633}"/>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xmlns="" id="{A0A7DF6E-1132-4A80-9B18-593B1ACD778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xmlns="" id="{9EF19589-10D8-4A8F-A0B1-F7CE380E3001}"/>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xmlns="" id="{28E6BB32-C4F8-4914-88D3-7DC5E79D023E}"/>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A8F046EE-9DBA-4924-A19C-ED8741F5F810}"/>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xmlns="" id="{8AABBC44-ABA8-4913-824E-64D344724644}"/>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xmlns="" id="{54272B22-1C39-47A0-8551-73666AFBE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xmlns="" id="{08CDFF66-464C-4ABF-BB01-00500A3B7517}"/>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xmlns="" id="{3079FC88-BD3B-4C04-9B90-0FC93C17921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xmlns="" id="{B1FCAED8-8687-4141-A7C3-0D88ACEDFEC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xmlns="" id="{065038E6-7B32-460F-B804-D6C105FF44C9}"/>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xmlns="" id="{EC5DAE85-AD17-454B-AB64-CEFF52FDAB9D}"/>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xmlns="" id="{8C603643-2066-4967-AE4B-9DA143843B2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xmlns="" id="{437E9533-9B07-43E3-B939-7BADC01FEE86}"/>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xmlns="" id="{EDCCAAEE-AB2E-4534-893A-3DB109499FB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xmlns="" id="{48BD39A2-970F-4714-AAA6-67EE99A0EAA9}"/>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xmlns="" id="{CF4A1387-348B-4E46-9B65-FDF76ED0EF20}"/>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xmlns="" id="{BF5DAF27-A54D-442A-93E4-BA7F04EAE379}"/>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Date Placeholder 1">
            <a:extLst>
              <a:ext uri="{FF2B5EF4-FFF2-40B4-BE49-F238E27FC236}">
                <a16:creationId xmlns:a16="http://schemas.microsoft.com/office/drawing/2014/main" xmlns="" id="{D2EA265F-80A1-448D-A6EB-CE8D6F6EC723}"/>
              </a:ext>
            </a:extLst>
          </p:cNvPr>
          <p:cNvSpPr>
            <a:spLocks noGrp="1"/>
          </p:cNvSpPr>
          <p:nvPr>
            <p:ph type="dt" sz="half" idx="10"/>
          </p:nvPr>
        </p:nvSpPr>
        <p:spPr/>
        <p:txBody>
          <a:bodyPr/>
          <a:lstStyle/>
          <a:p>
            <a:fld id="{8F72BA41-EC5B-4197-BCC8-0FD2E523CD7A}" type="datetimeFigureOut">
              <a:rPr lang="en-US" smtClean="0"/>
              <a:t>23-01-06</a:t>
            </a:fld>
            <a:endParaRPr lang="en-US"/>
          </a:p>
        </p:txBody>
      </p:sp>
      <p:sp>
        <p:nvSpPr>
          <p:cNvPr id="3" name="Footer Placeholder 2">
            <a:extLst>
              <a:ext uri="{FF2B5EF4-FFF2-40B4-BE49-F238E27FC236}">
                <a16:creationId xmlns:a16="http://schemas.microsoft.com/office/drawing/2014/main" xmlns="" id="{4815D00D-89E6-4E7A-9A4D-A8CCEB3BED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222B5AEA-8C38-4776-878C-AB01474D917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272663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40" name="Right Triangle 39">
            <a:extLst>
              <a:ext uri="{FF2B5EF4-FFF2-40B4-BE49-F238E27FC236}">
                <a16:creationId xmlns:a16="http://schemas.microsoft.com/office/drawing/2014/main" xmlns="" id="{C4853C57-22BC-4465-8B37-DC06FE5A0003}"/>
              </a:ext>
              <a:ext uri="{C183D7F6-B498-43B3-948B-1728B52AA6E4}">
                <adec:decorative xmlns:adec="http://schemas.microsoft.com/office/drawing/2017/decorative" xmlns="" val="1"/>
              </a:ext>
            </a:extLst>
          </p:cNvPr>
          <p:cNvSpPr/>
          <p:nvPr/>
        </p:nvSpPr>
        <p:spPr>
          <a:xfrm rot="13500000">
            <a:off x="-281092" y="31448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xmlns="" id="{7E67C0A6-48E9-4845-9EBF-EF2A3DFD274F}"/>
              </a:ext>
            </a:extLst>
          </p:cNvPr>
          <p:cNvSpPr>
            <a:spLocks noGrp="1"/>
          </p:cNvSpPr>
          <p:nvPr>
            <p:ph type="title"/>
          </p:nvPr>
        </p:nvSpPr>
        <p:spPr>
          <a:xfrm>
            <a:off x="683587" y="713677"/>
            <a:ext cx="4499914" cy="2996581"/>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xmlns="" id="{02A8B542-2084-485C-ABFC-94340B4C7E77}"/>
              </a:ext>
            </a:extLst>
          </p:cNvPr>
          <p:cNvSpPr>
            <a:spLocks noGrp="1"/>
          </p:cNvSpPr>
          <p:nvPr>
            <p:ph idx="1"/>
          </p:nvPr>
        </p:nvSpPr>
        <p:spPr>
          <a:xfrm>
            <a:off x="5698672" y="708102"/>
            <a:ext cx="5656716" cy="54306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xmlns="" id="{9647791F-9546-470D-A174-D75285263C2C}"/>
              </a:ext>
            </a:extLst>
          </p:cNvPr>
          <p:cNvSpPr>
            <a:spLocks noGrp="1"/>
          </p:cNvSpPr>
          <p:nvPr>
            <p:ph type="body" sz="half" idx="2"/>
          </p:nvPr>
        </p:nvSpPr>
        <p:spPr>
          <a:xfrm>
            <a:off x="683587" y="3976544"/>
            <a:ext cx="4499914" cy="2162201"/>
          </a:xfrm>
        </p:spPr>
        <p:txBody>
          <a:bodyPr>
            <a:normAutofit/>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None/>
            </a:pPr>
            <a:r>
              <a:rPr lang="en-US"/>
              <a:t>Click to edit Master text styles</a:t>
            </a:r>
          </a:p>
        </p:txBody>
      </p:sp>
      <p:grpSp>
        <p:nvGrpSpPr>
          <p:cNvPr id="8" name="Group 7">
            <a:extLst>
              <a:ext uri="{FF2B5EF4-FFF2-40B4-BE49-F238E27FC236}">
                <a16:creationId xmlns:a16="http://schemas.microsoft.com/office/drawing/2014/main" xmlns="" id="{0550D594-9D00-4E12-9A7B-8B78EC199482}"/>
              </a:ext>
              <a:ext uri="{C183D7F6-B498-43B3-948B-1728B52AA6E4}">
                <adec:decorative xmlns:adec="http://schemas.microsoft.com/office/drawing/2017/decorative" xmlns=""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xmlns="" id="{C5DEA230-2680-47DD-BD49-FDBF4C1105A5}"/>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xmlns="" id="{EF0BA61D-887F-46F1-B20D-EA4C38D467C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xmlns="" id="{F350DFBA-D16D-4AE0-8339-58C4089B94AD}"/>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xmlns="" id="{CF4AAAA5-CEFC-4C25-91D3-5AE49F720DA5}"/>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xmlns="" id="{14D142AD-3FA3-43E4-8A61-61CF1E41568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xmlns="" id="{9C3755A3-93F4-4EC4-9635-7E89E4AF1D3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xmlns="" id="{E0BFB588-0AB8-4BD8-9272-1CA867726018}"/>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xmlns="" id="{F45A6DF3-CF29-4480-A235-EAE88D65A63C}"/>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xmlns="" id="{9D6FF036-365A-4C15-8E15-0D5BBEBCEA58}"/>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xmlns="" id="{A85E76FF-4E86-4E42-B67E-B11AAE8D3076}"/>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41A64CEE-7CED-4EB2-A414-6F2D91E824F9}"/>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xmlns="" id="{012C571B-47A6-49EB-A29F-678368BAED9F}"/>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xmlns="" id="{3160B109-845C-4119-BB66-9887B3859A7D}"/>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xmlns="" id="{B68B7447-FF64-42D9-B3C6-2BDC6F547ED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4FFF9B71-8653-450D-AFBE-2140D586FB5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xmlns="" id="{EF0B9E5A-C1DA-445C-A911-721DF98DDCDD}"/>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xmlns="" id="{F5C9A3DC-A478-4469-9359-34A435689F3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xmlns="" id="{D7DE3299-EED7-4771-A270-F6B02941AD6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xmlns="" id="{B434422A-5B59-41DC-8E2A-1A8244580E30}"/>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xmlns="" id="{4A176117-0990-434B-A9D9-B4B9043C544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xmlns="" id="{A7D6425E-C84A-462F-98F8-D0AB4FC3AF88}"/>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xmlns="" id="{AF13AB68-7321-4AC2-AC60-0F417877D07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xmlns="" id="{FE275CCE-D06F-49D0-8A47-372C5040330B}"/>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xmlns="" id="{9D4B374E-EEBC-4A9C-B3B4-B269EC719857}"/>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xmlns="" id="{2D80A7E6-BBEF-4EF1-B14A-29F26BFCF8E6}"/>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xmlns="" id="{2D7BC013-9B50-459D-8B8D-F756514A478B}"/>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xmlns="" id="{E48964C0-675D-4807-B795-4B695A8F8420}"/>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xmlns="" id="{96911512-51A8-4CE7-A043-425C809EB5F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xmlns="" id="{43C15D1E-0EDF-4AD7-90C7-3D8D64E645D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xmlns="" id="{78265A2D-2A6A-4301-B59F-8BAD98D9A57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xmlns="" id="{D4A4907F-2D1D-49D1-882D-119AA5E1183B}"/>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 name="Date Placeholder 4">
            <a:extLst>
              <a:ext uri="{FF2B5EF4-FFF2-40B4-BE49-F238E27FC236}">
                <a16:creationId xmlns:a16="http://schemas.microsoft.com/office/drawing/2014/main" xmlns="" id="{AF6A2284-37AB-43F5-98B8-8AB49DBFA9F5}"/>
              </a:ext>
            </a:extLst>
          </p:cNvPr>
          <p:cNvSpPr>
            <a:spLocks noGrp="1"/>
          </p:cNvSpPr>
          <p:nvPr>
            <p:ph type="dt" sz="half" idx="10"/>
          </p:nvPr>
        </p:nvSpPr>
        <p:spPr/>
        <p:txBody>
          <a:bodyPr/>
          <a:lstStyle/>
          <a:p>
            <a:fld id="{8F72BA41-EC5B-4197-BCC8-0FD2E523CD7A}" type="datetimeFigureOut">
              <a:rPr lang="en-US" smtClean="0"/>
              <a:t>23-01-06</a:t>
            </a:fld>
            <a:endParaRPr lang="en-US"/>
          </a:p>
        </p:txBody>
      </p:sp>
      <p:sp>
        <p:nvSpPr>
          <p:cNvPr id="6" name="Footer Placeholder 5">
            <a:extLst>
              <a:ext uri="{FF2B5EF4-FFF2-40B4-BE49-F238E27FC236}">
                <a16:creationId xmlns:a16="http://schemas.microsoft.com/office/drawing/2014/main" xmlns="" id="{9AD8ABAA-E2F7-4C89-99ED-2C340220D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C252EF12-B2CD-4F3C-9F19-A8691540501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5525991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xmlns="" id="{0DDA6865-0A03-48FA-AD6E-D5BF8FDE9272}"/>
              </a:ext>
              <a:ext uri="{C183D7F6-B498-43B3-948B-1728B52AA6E4}">
                <adec:decorative xmlns:adec="http://schemas.microsoft.com/office/drawing/2017/decorative" xmlns=""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xmlns="" id="{2277E8EB-0DA2-40E4-AD12-1CCD0D262D0B}"/>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xmlns="" id="{75BFE9F8-907A-4FFC-9FDE-2B51D238C40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xmlns="" id="{4BDDC323-8732-4007-BB81-1BE917E3B2FF}"/>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xmlns="" id="{B908FC40-8403-438D-95CA-E4EDC66192A9}"/>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xmlns="" id="{5411D218-3FEA-4455-9809-91F029FB55AE}"/>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xmlns="" id="{A541390F-BE50-4E4E-9DA2-B5F23F1A93D8}"/>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xmlns="" id="{0EB3F094-97B5-48E1-A4DE-8BEED255028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xmlns="" id="{2D4DBB43-CB34-4881-9445-A7FE131D5327}"/>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xmlns="" id="{8B71F972-027A-47F0-996C-84BFE4574050}"/>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xmlns="" id="{3C41353D-93C8-43F8-BBDE-7AB6B29EC38C}"/>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5CF07B24-CBD8-4F09-81EB-504285F8E11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xmlns="" id="{B27873BB-1D79-4055-801C-BDA0F9A1513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xmlns="" id="{8008D42B-2F35-497E-A26D-9AF008619D4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xmlns="" id="{07F57499-C4D9-4B7D-BADA-38462AA3164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1271F2B9-1FFA-4350-9370-B098459A232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xmlns="" id="{38FBAFFC-DC8F-4BB4-B405-E4AAA269AED4}"/>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xmlns="" id="{F94FCE64-D7A5-411A-8795-932DD39F9520}"/>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xmlns="" id="{E0B4ECFC-FD43-44CF-B7FA-2A8C5651400F}"/>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xmlns="" id="{99DFBC12-1E1D-44DE-9966-BAB05B246636}"/>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xmlns="" id="{B9BEF096-361C-478B-81EB-37584119BFEE}"/>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xmlns="" id="{EFC81993-CE86-4910-B9CE-B69375BDCEE3}"/>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xmlns="" id="{475613D7-9FB0-4D33-8784-EC059DE019C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xmlns="" id="{D520AFD9-E849-4F42-99B2-928E6098C29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xmlns="" id="{6A200B0B-91CD-4D66-ADFC-9585D283103C}"/>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xmlns="" id="{B5DB0C45-30CE-4C85-95C6-FFF4977C646A}"/>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xmlns="" id="{BDC31604-5F93-436D-A9D2-A48846D4E0DE}"/>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xmlns="" id="{1FF1B965-7DE1-4AE3-B28B-DB6847BC52CC}"/>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xmlns="" id="{EFD9FB65-4392-4D6A-8ACC-8151F682BFE8}"/>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xmlns="" id="{4B40380C-3493-4AFE-BF13-AE68A8D244B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xmlns="" id="{3CB21DF1-4859-4991-9C10-F8FA68F41013}"/>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xmlns="" id="{354AD212-17DC-4506-AAA0-34A46A0B11C3}"/>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xmlns="" id="{35B556E7-762B-4E18-A961-A4F7A9ECF9D8}"/>
              </a:ext>
            </a:extLst>
          </p:cNvPr>
          <p:cNvSpPr>
            <a:spLocks noGrp="1"/>
          </p:cNvSpPr>
          <p:nvPr>
            <p:ph type="title"/>
          </p:nvPr>
        </p:nvSpPr>
        <p:spPr>
          <a:xfrm>
            <a:off x="683587" y="713677"/>
            <a:ext cx="4434823" cy="3020519"/>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xmlns="" id="{FB7118AF-C54D-406D-AABE-AED6576D1281}"/>
              </a:ext>
            </a:extLst>
          </p:cNvPr>
          <p:cNvSpPr>
            <a:spLocks noGrp="1"/>
          </p:cNvSpPr>
          <p:nvPr>
            <p:ph type="pic" idx="1"/>
          </p:nvPr>
        </p:nvSpPr>
        <p:spPr>
          <a:xfrm>
            <a:off x="5698672" y="713677"/>
            <a:ext cx="5304977" cy="543064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0" name="Right Triangle 39">
            <a:extLst>
              <a:ext uri="{FF2B5EF4-FFF2-40B4-BE49-F238E27FC236}">
                <a16:creationId xmlns:a16="http://schemas.microsoft.com/office/drawing/2014/main" xmlns="" id="{205CDEB9-8DED-4711-8140-4C943FC2CDA0}"/>
              </a:ext>
              <a:ext uri="{C183D7F6-B498-43B3-948B-1728B52AA6E4}">
                <adec:decorative xmlns:adec="http://schemas.microsoft.com/office/drawing/2017/decorative" xmlns="" val="1"/>
              </a:ext>
            </a:extLst>
          </p:cNvPr>
          <p:cNvSpPr/>
          <p:nvPr/>
        </p:nvSpPr>
        <p:spPr>
          <a:xfrm rot="13500000">
            <a:off x="-281093" y="314330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 Placeholder 3">
            <a:extLst>
              <a:ext uri="{FF2B5EF4-FFF2-40B4-BE49-F238E27FC236}">
                <a16:creationId xmlns:a16="http://schemas.microsoft.com/office/drawing/2014/main" xmlns="" id="{02E13C3F-6360-4760-9477-C3831A6E26EF}"/>
              </a:ext>
            </a:extLst>
          </p:cNvPr>
          <p:cNvSpPr>
            <a:spLocks noGrp="1"/>
          </p:cNvSpPr>
          <p:nvPr>
            <p:ph type="body" sz="half" idx="2"/>
          </p:nvPr>
        </p:nvSpPr>
        <p:spPr>
          <a:xfrm>
            <a:off x="683587" y="3970330"/>
            <a:ext cx="4434823" cy="2173992"/>
          </a:xfrm>
        </p:spPr>
        <p:txBody>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E8192D3B-60EE-4FC5-9ED7-4445300844CA}"/>
              </a:ext>
            </a:extLst>
          </p:cNvPr>
          <p:cNvSpPr>
            <a:spLocks noGrp="1"/>
          </p:cNvSpPr>
          <p:nvPr>
            <p:ph type="dt" sz="half" idx="10"/>
          </p:nvPr>
        </p:nvSpPr>
        <p:spPr/>
        <p:txBody>
          <a:bodyPr/>
          <a:lstStyle/>
          <a:p>
            <a:fld id="{8F72BA41-EC5B-4197-BCC8-0FD2E523CD7A}" type="datetimeFigureOut">
              <a:rPr lang="en-US" smtClean="0"/>
              <a:t>23-01-06</a:t>
            </a:fld>
            <a:endParaRPr lang="en-US"/>
          </a:p>
        </p:txBody>
      </p:sp>
      <p:sp>
        <p:nvSpPr>
          <p:cNvPr id="6" name="Footer Placeholder 5">
            <a:extLst>
              <a:ext uri="{FF2B5EF4-FFF2-40B4-BE49-F238E27FC236}">
                <a16:creationId xmlns:a16="http://schemas.microsoft.com/office/drawing/2014/main" xmlns="" id="{5BCF831E-9B19-4936-8BC9-F62A9B118B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1E71E1D1-F7A2-40D0-91DA-07468A9651E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5843984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89BD70F-ACE4-4595-845E-2296BDF83B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B6978CD9-E0B5-4B48-8366-91E6D22C9F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2FAF4B4-44D3-4E29-B235-A1B868207789}"/>
              </a:ext>
            </a:extLst>
          </p:cNvPr>
          <p:cNvSpPr>
            <a:spLocks noGrp="1"/>
          </p:cNvSpPr>
          <p:nvPr>
            <p:ph type="dt" sz="half" idx="10"/>
          </p:nvPr>
        </p:nvSpPr>
        <p:spPr/>
        <p:txBody>
          <a:bodyPr/>
          <a:lstStyle/>
          <a:p>
            <a:fld id="{8F72BA41-EC5B-4197-BCC8-0FD2E523CD7A}" type="datetimeFigureOut">
              <a:rPr lang="en-US" smtClean="0"/>
              <a:t>23-01-06</a:t>
            </a:fld>
            <a:endParaRPr lang="en-US"/>
          </a:p>
        </p:txBody>
      </p:sp>
      <p:sp>
        <p:nvSpPr>
          <p:cNvPr id="5" name="Footer Placeholder 4">
            <a:extLst>
              <a:ext uri="{FF2B5EF4-FFF2-40B4-BE49-F238E27FC236}">
                <a16:creationId xmlns:a16="http://schemas.microsoft.com/office/drawing/2014/main" xmlns="" id="{E2D7BA37-9639-480E-84AB-EA277225CA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2BFC658-154E-48DE-AD31-813E5170C93C}"/>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564982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xmlns="" id="{65405209-5179-4359-91ED-1B1A46619A99}"/>
              </a:ext>
              <a:ext uri="{C183D7F6-B498-43B3-948B-1728B52AA6E4}">
                <adec:decorative xmlns:adec="http://schemas.microsoft.com/office/drawing/2017/decorative" xmlns=""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xmlns="" id="{0E32344F-3BE0-4CE8-B1BD-9ABD425E1C0D}"/>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xmlns="" id="{599DE306-F4FB-4730-A066-ADF38D739563}"/>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xmlns="" id="{CCB32885-303F-477F-A081-27425944F230}"/>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xmlns="" id="{260C0C0B-4CD0-467D-A382-2B2415102C48}"/>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xmlns="" id="{5788DF0F-327F-43A5-AB71-3D32053D83CA}"/>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xmlns="" id="{298A0902-2662-4911-A532-AA6310861479}"/>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xmlns="" id="{4ABDA4F7-23F4-46D1-8B7E-A21DD84083E1}"/>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xmlns="" id="{D7FC9FC2-8808-438E-8FFB-5FE416BFB5C8}"/>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xmlns="" id="{204694E5-71F9-4210-9BE8-FC12CC177BD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xmlns="" id="{0B37E805-A7E5-4906-B0C5-1373F3DA962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xmlns="" id="{7A4CD964-FBD6-41AB-8A02-9509A2BAC11F}"/>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E9CD7FF8-E827-4E0A-BCE2-CCB34EDAC0F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xmlns="" id="{5C4AD6BB-F1EE-4FB8-96E8-6890447800EC}"/>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xmlns="" id="{FE935057-E0A3-4DAE-B9C8-6E818D7A7205}"/>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xmlns="" id="{308DDF69-1C14-453C-BC3A-37D3FE69DFC7}"/>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E6C26D82-15BA-4B2E-A42D-2ECA8012D30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xmlns="" id="{D7F73B67-E5E9-4000-91DA-034B2127EFD2}"/>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xmlns="" id="{EAFAC1B5-F0DD-4FC0-B4C9-77CB29DF442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xmlns="" id="{D9ACB3DB-54B2-4CEE-A791-C6FC6C758DAE}"/>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xmlns="" id="{68324004-1030-47D9-B817-425FF6ECC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xmlns="" id="{1AA001C4-81AB-4FA6-ADAA-C8618056353B}"/>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xmlns="" id="{8D1DAD34-7844-4F16-9874-F51F2A23B9EA}"/>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xmlns="" id="{77DCBC6D-1BDA-4CB1-A3EC-59F240C8FA19}"/>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xmlns="" id="{E5B3C1A0-58E7-47E4-831B-CF3EE21D1E90}"/>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xmlns="" id="{08A09FAA-E123-4FE4-B67A-9EBDE1A3130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xmlns="" id="{5317B7C6-C816-4A58-B184-135E4FD19F5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xmlns="" id="{24D22ABB-4CE8-47DC-80BF-39B3E4CF7048}"/>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xmlns="" id="{3A17DE37-A292-4031-AF42-CDB00A13EE76}"/>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xmlns="" id="{B73EF673-CB75-435F-9BF3-7594EC3ADF8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xmlns="" id="{D35F4581-15F6-47EE-87D0-1132A093DBA5}"/>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xmlns="" id="{565CF984-F5BD-45C4-9A12-B02DB4F044E1}"/>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39" name="Right Triangle 38">
            <a:extLst>
              <a:ext uri="{FF2B5EF4-FFF2-40B4-BE49-F238E27FC236}">
                <a16:creationId xmlns:a16="http://schemas.microsoft.com/office/drawing/2014/main" xmlns="" id="{ACE66A86-8455-497B-9CA4-F460A19E5FBB}"/>
              </a:ext>
              <a:ext uri="{C183D7F6-B498-43B3-948B-1728B52AA6E4}">
                <adec:decorative xmlns:adec="http://schemas.microsoft.com/office/drawing/2017/decorative" xmlns="" val="1"/>
              </a:ext>
            </a:extLst>
          </p:cNvPr>
          <p:cNvSpPr/>
          <p:nvPr/>
        </p:nvSpPr>
        <p:spPr>
          <a:xfrm rot="18900000">
            <a:off x="7770390" y="-28737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Vertical Title 1">
            <a:extLst>
              <a:ext uri="{FF2B5EF4-FFF2-40B4-BE49-F238E27FC236}">
                <a16:creationId xmlns:a16="http://schemas.microsoft.com/office/drawing/2014/main" xmlns="" id="{5868C62B-71EF-4824-9EE8-6CAE17984232}"/>
              </a:ext>
            </a:extLst>
          </p:cNvPr>
          <p:cNvSpPr>
            <a:spLocks noGrp="1"/>
          </p:cNvSpPr>
          <p:nvPr>
            <p:ph type="title" orient="vert"/>
          </p:nvPr>
        </p:nvSpPr>
        <p:spPr>
          <a:xfrm>
            <a:off x="7707774" y="715616"/>
            <a:ext cx="3295876" cy="502659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xmlns="" id="{8243E4C8-4AA9-49D7-BF71-1AB5F2CFE1FC}"/>
              </a:ext>
            </a:extLst>
          </p:cNvPr>
          <p:cNvSpPr>
            <a:spLocks noGrp="1"/>
          </p:cNvSpPr>
          <p:nvPr>
            <p:ph type="body" orient="vert" idx="1"/>
          </p:nvPr>
        </p:nvSpPr>
        <p:spPr>
          <a:xfrm>
            <a:off x="683588" y="715616"/>
            <a:ext cx="6770448" cy="5026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xmlns="" id="{897898B3-014E-440B-BA4E-106339212804}"/>
              </a:ext>
            </a:extLst>
          </p:cNvPr>
          <p:cNvSpPr>
            <a:spLocks noGrp="1"/>
          </p:cNvSpPr>
          <p:nvPr>
            <p:ph type="dt" sz="half" idx="10"/>
          </p:nvPr>
        </p:nvSpPr>
        <p:spPr/>
        <p:txBody>
          <a:bodyPr/>
          <a:lstStyle/>
          <a:p>
            <a:fld id="{8F72BA41-EC5B-4197-BCC8-0FD2E523CD7A}" type="datetimeFigureOut">
              <a:rPr lang="en-US" smtClean="0"/>
              <a:t>23-01-06</a:t>
            </a:fld>
            <a:endParaRPr lang="en-US"/>
          </a:p>
        </p:txBody>
      </p:sp>
      <p:sp>
        <p:nvSpPr>
          <p:cNvPr id="5" name="Footer Placeholder 4">
            <a:extLst>
              <a:ext uri="{FF2B5EF4-FFF2-40B4-BE49-F238E27FC236}">
                <a16:creationId xmlns:a16="http://schemas.microsoft.com/office/drawing/2014/main" xmlns="" id="{81C22643-CE63-4C3E-B437-5A1A5EF91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0DD1CE5E-160A-4B37-94E2-3D9DC75BFFAF}"/>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877226074"/>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xmlns="" id="{BDF0D99C-5D42-41C6-A50C-C4E2D6B2A36E}"/>
              </a:ext>
              <a:ext uri="{C183D7F6-B498-43B3-948B-1728B52AA6E4}">
                <adec:decorative xmlns:adec="http://schemas.microsoft.com/office/drawing/2017/decorative" xmlns=""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xmlns=""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xmlns=""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xmlns=""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xmlns=""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xmlns=""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xmlns=""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xmlns=""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xmlns=""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xmlns=""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xmlns=""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xmlns=""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xmlns=""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xmlns=""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xmlns=""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xmlns=""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xmlns=""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xmlns=""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xmlns=""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xmlns=""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xmlns=""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xmlns=""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xmlns=""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xmlns=""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xmlns=""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xmlns=""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xmlns=""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xmlns=""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xmlns=""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xmlns=""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xmlns=""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xmlns=""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xmlns=""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xmlns=""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8F72BA41-EC5B-4197-BCC8-0FD2E523CD7A}" type="datetimeFigureOut">
              <a:rPr lang="en-US" smtClean="0"/>
              <a:pPr/>
              <a:t>23-01-06</a:t>
            </a:fld>
            <a:endParaRPr lang="en-US" dirty="0"/>
          </a:p>
        </p:txBody>
      </p:sp>
      <p:sp>
        <p:nvSpPr>
          <p:cNvPr id="5" name="Footer Placeholder 4">
            <a:extLst>
              <a:ext uri="{FF2B5EF4-FFF2-40B4-BE49-F238E27FC236}">
                <a16:creationId xmlns:a16="http://schemas.microsoft.com/office/drawing/2014/main" xmlns=""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xmlns=""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dirty="0"/>
          </a:p>
        </p:txBody>
      </p:sp>
      <p:sp>
        <p:nvSpPr>
          <p:cNvPr id="7" name="Right Triangle 6">
            <a:extLst>
              <a:ext uri="{FF2B5EF4-FFF2-40B4-BE49-F238E27FC236}">
                <a16:creationId xmlns:a16="http://schemas.microsoft.com/office/drawing/2014/main" xmlns="" id="{63BAC6E0-ADAC-40FB-AF53-88FA5F83738C}"/>
              </a:ext>
              <a:ext uri="{C183D7F6-B498-43B3-948B-1728B52AA6E4}">
                <adec:decorative xmlns:adec="http://schemas.microsoft.com/office/drawing/2017/decorative" xmlns=""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160022828"/>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4" Type="http://schemas.openxmlformats.org/officeDocument/2006/relationships/diagramQuickStyle" Target="../diagrams/quickStyle2.xml"/><Relationship Id="rId5" Type="http://schemas.openxmlformats.org/officeDocument/2006/relationships/diagramColors" Target="../diagrams/colors2.xml"/><Relationship Id="rId6" Type="http://schemas.microsoft.com/office/2007/relationships/diagramDrawing" Target="../diagrams/drawing2.xml"/><Relationship Id="rId1" Type="http://schemas.openxmlformats.org/officeDocument/2006/relationships/slideLayout" Target="../slideLayouts/slideLayout2.xml"/><Relationship Id="rId2"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4" Type="http://schemas.openxmlformats.org/officeDocument/2006/relationships/image" Target="../media/image13.png"/><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4" Type="http://schemas.openxmlformats.org/officeDocument/2006/relationships/diagramQuickStyle" Target="../diagrams/quickStyle3.xml"/><Relationship Id="rId5" Type="http://schemas.openxmlformats.org/officeDocument/2006/relationships/diagramColors" Target="../diagrams/colors3.xml"/><Relationship Id="rId6" Type="http://schemas.microsoft.com/office/2007/relationships/diagramDrawing" Target="../diagrams/drawing3.xml"/><Relationship Id="rId1" Type="http://schemas.openxmlformats.org/officeDocument/2006/relationships/slideLayout" Target="../slideLayouts/slideLayout2.xml"/><Relationship Id="rId2"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4" Type="http://schemas.openxmlformats.org/officeDocument/2006/relationships/diagramQuickStyle" Target="../diagrams/quickStyle4.xml"/><Relationship Id="rId5" Type="http://schemas.openxmlformats.org/officeDocument/2006/relationships/diagramColors" Target="../diagrams/colors4.xml"/><Relationship Id="rId6" Type="http://schemas.microsoft.com/office/2007/relationships/diagramDrawing" Target="../diagrams/drawing4.xml"/><Relationship Id="rId1" Type="http://schemas.openxmlformats.org/officeDocument/2006/relationships/slideLayout" Target="../slideLayouts/slideLayout2.xml"/><Relationship Id="rId2" Type="http://schemas.openxmlformats.org/officeDocument/2006/relationships/diagramData" Target="../diagrams/data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9" name="Group 48">
            <a:extLst>
              <a:ext uri="{FF2B5EF4-FFF2-40B4-BE49-F238E27FC236}">
                <a16:creationId xmlns:a16="http://schemas.microsoft.com/office/drawing/2014/main" xmlns="" id="{BDF0D99C-5D42-41C6-A50C-C4E2D6B2A36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6214" y="-1"/>
            <a:ext cx="12214827" cy="6858000"/>
            <a:chOff x="-6214" y="-1"/>
            <a:chExt cx="12214827" cy="6858000"/>
          </a:xfrm>
        </p:grpSpPr>
        <p:cxnSp>
          <p:nvCxnSpPr>
            <p:cNvPr id="50" name="Straight Connector 49">
              <a:extLst>
                <a:ext uri="{FF2B5EF4-FFF2-40B4-BE49-F238E27FC236}">
                  <a16:creationId xmlns:a16="http://schemas.microsoft.com/office/drawing/2014/main" xmlns="" id="{5F28962D-50BA-43F8-8863-28ECE711D3F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xmlns="" id="{780F5939-D4E0-46FD-9A5A-5D648E38109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xmlns="" id="{8633D331-78CB-40A1-B167-8185EC5D707B}"/>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xmlns="" id="{C512E4B1-E78E-49E7-AA36-374CC1B084E4}"/>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xmlns="" id="{A7D46340-CBFC-490F-B44E-7AA8FBF58B0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xmlns="" id="{3575C26C-3EBD-4AA9-BA4D-2561E295D65D}"/>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xmlns="" id="{235DB6BE-E065-4559-BF5C-36B56B37904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xmlns="" id="{3DA54272-CD9D-4F68-BBAB-4F0C0C3EC63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xmlns="" id="{A002CE8F-9256-4F2C-B474-58873717119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xmlns="" id="{59C9DE9F-4252-401D-913E-B74C9E326F98}"/>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xmlns="" id="{8FE4E69B-534F-4A80-9E1C-798BEE1B079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xmlns="" id="{27564E1C-009C-4832-AE8D-E98286693F0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xmlns="" id="{4305DF1C-5801-43F2-A8B9-5351369418C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xmlns="" id="{806E71C8-0783-4E17-9B34-F51231DD2954}"/>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xmlns="" id="{FD908F17-2A89-4B0A-A2EA-692390969FE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xmlns="" id="{FBE22751-380F-44F9-BEED-0A553CF87BE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xmlns="" id="{77B27910-846F-4E4E-B588-F5B2E026FE96}"/>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xmlns="" id="{E6E0501E-134E-46D7-984F-3A382B0BB29B}"/>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xmlns="" id="{90A83974-CBD7-4A69-9D84-2D3BBDE027A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xmlns="" id="{A503E931-00D4-4B0C-BC69-49FE5C766518}"/>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xmlns="" id="{97732A30-BE2F-4D71-BC37-60F7B44591B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xmlns="" id="{0C8EB840-DE7D-4E67-989C-F4D8F50E15BD}"/>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xmlns="" id="{F05D2CC2-53CC-487E-A72E-42B1E9B1846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xmlns="" id="{03A12D6B-1D60-4F26-8FB9-74AD5B070BDF}"/>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xmlns="" id="{41895D00-2D63-443C-95A8-5EB6E5EECBFF}"/>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xmlns="" id="{6AC50652-2A56-4382-95D0-971644EE0FA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xmlns="" id="{DA50A374-8880-482D-B54F-F74E0D7BE18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xmlns="" id="{C66364D8-CCC7-4AAF-94BC-766EC160D99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xmlns="" id="{4A0DC409-26E2-4453-89FD-745EA849BE7F}"/>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xmlns="" id="{239ED039-D66C-4A5E-AA35-E7A5FA2E64C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xmlns="" id="{C72C13DC-161E-49CF-96B5-5383AA052AB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82" name="Right Triangle 81">
            <a:extLst>
              <a:ext uri="{FF2B5EF4-FFF2-40B4-BE49-F238E27FC236}">
                <a16:creationId xmlns:a16="http://schemas.microsoft.com/office/drawing/2014/main" xmlns="" id="{63BAC6E0-ADAC-40FB-AF53-88FA5F83738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84" name="Rectangle 83">
            <a:extLst>
              <a:ext uri="{FF2B5EF4-FFF2-40B4-BE49-F238E27FC236}">
                <a16:creationId xmlns:a16="http://schemas.microsoft.com/office/drawing/2014/main" xmlns="" id="{107134A1-6E23-4417-8A0E-6B7013EE74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86" name="Group 85">
            <a:extLst>
              <a:ext uri="{FF2B5EF4-FFF2-40B4-BE49-F238E27FC236}">
                <a16:creationId xmlns:a16="http://schemas.microsoft.com/office/drawing/2014/main" xmlns="" id="{82FD622D-988E-4643-87EB-6197BAB5389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6214" y="-1"/>
            <a:ext cx="12214827" cy="6858000"/>
            <a:chOff x="-6214" y="-1"/>
            <a:chExt cx="12214827" cy="6858000"/>
          </a:xfrm>
        </p:grpSpPr>
        <p:cxnSp>
          <p:nvCxnSpPr>
            <p:cNvPr id="87" name="Straight Connector 86">
              <a:extLst>
                <a:ext uri="{FF2B5EF4-FFF2-40B4-BE49-F238E27FC236}">
                  <a16:creationId xmlns:a16="http://schemas.microsoft.com/office/drawing/2014/main" xmlns="" id="{0017DA54-DDDC-44E6-8AC4-7FDC000A2A4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xmlns="" id="{482E709A-9270-42A6-8B58-D1F149D2DBB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xmlns="" id="{CD07979B-226B-4F37-B9F9-DAAAFCF1879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xmlns="" id="{361923EF-C2E0-4CB2-A37D-56251914BE7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xmlns="" id="{481FC8C6-CA0F-414F-B5D8-A22C3BA1866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xmlns="" id="{4D0A1778-5358-4A84-AFC7-F5FE52170C18}"/>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xmlns="" id="{77CA575A-2DD5-4400-A8EB-CA087B366E58}"/>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xmlns="" id="{96FE83E2-842D-4DB0-879B-0AAE74E888D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xmlns="" id="{CC65B4D5-97A8-4B99-95F1-A8ABACD57F1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xmlns="" id="{C99C1AEC-921E-4B21-AB7C-3B314FAF8748}"/>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xmlns="" id="{5BC6C036-973A-4049-A3ED-DBE599BFC1B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xmlns="" id="{B933D27E-05C8-4261-BFB0-C5434381436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xmlns="" id="{9810A5DC-6FA9-4464-B677-A8EE7C068B5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xmlns="" id="{5C4C342D-588F-4B7E-8911-5079C1E27C84}"/>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xmlns="" id="{6B43446F-FEE4-48A6-B092-FCA67607A8CF}"/>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xmlns="" id="{337AAF31-1287-4F06-82C2-152B97CE4CC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xmlns="" id="{5B0E018F-0A4A-4940-A9C5-2F753787813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xmlns="" id="{FAD144D6-982B-4822-9C5F-D588A3CF38E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xmlns="" id="{DB969311-3C7A-46EE-9348-6B433664165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xmlns="" id="{F9FECC74-E0E3-4128-8632-2FA994140F6F}"/>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xmlns="" id="{D8D280A9-4057-47B5-A9AE-7AF2114310E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xmlns="" id="{FEDAC388-396D-47BE-A84F-13F905DE472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xmlns="" id="{DBC423F5-785F-4726-A136-AFB50AA1E2BB}"/>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xmlns="" id="{91D18134-78BA-4375-8130-1036457BCAE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xmlns="" id="{F1EC74D1-2591-4C00-AADF-5CCDAA556ACF}"/>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xmlns="" id="{F7C355CE-3A38-42CE-B108-F859C995E1F3}"/>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xmlns="" id="{0838FD71-CBEE-4752-81BF-145F91BAE5DF}"/>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xmlns="" id="{40C40E9D-9C2D-478A-8BD0-FC1623D55A0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xmlns="" id="{1800592A-3AD4-4CB7-A596-B160E835B63B}"/>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xmlns="" id="{84DF9447-BDCC-4AD3-BD3F-6203D64B1E6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xmlns="" id="{B8BF451A-8BE3-4DAE-9731-362B5D5E352F}"/>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19" name="Flowchart: Document 118">
            <a:extLst>
              <a:ext uri="{FF2B5EF4-FFF2-40B4-BE49-F238E27FC236}">
                <a16:creationId xmlns:a16="http://schemas.microsoft.com/office/drawing/2014/main" xmlns="" id="{B135F0A9-346D-45D8-9316-99A6C77763F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1"/>
            <a:ext cx="12192000" cy="6491298"/>
          </a:xfrm>
          <a:prstGeom prst="flowChartDocumen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ut-out symbol of transgender">
            <a:extLst>
              <a:ext uri="{FF2B5EF4-FFF2-40B4-BE49-F238E27FC236}">
                <a16:creationId xmlns:a16="http://schemas.microsoft.com/office/drawing/2014/main" xmlns="" id="{52C1E83F-80B8-2966-0C06-6E47DE6F4FD7}"/>
              </a:ext>
            </a:extLst>
          </p:cNvPr>
          <p:cNvPicPr>
            <a:picLocks noChangeAspect="1"/>
          </p:cNvPicPr>
          <p:nvPr/>
        </p:nvPicPr>
        <p:blipFill rotWithShape="1">
          <a:blip r:embed="rId2">
            <a:alphaModFix amt="60000"/>
          </a:blip>
          <a:srcRect t="13351" r="2" b="7809"/>
          <a:stretch/>
        </p:blipFill>
        <p:spPr>
          <a:xfrm>
            <a:off x="-20708" y="-479"/>
            <a:ext cx="12208610" cy="6424896"/>
          </a:xfrm>
          <a:custGeom>
            <a:avLst/>
            <a:gdLst/>
            <a:ahLst/>
            <a:cxnLst/>
            <a:rect l="l" t="t" r="r" b="b"/>
            <a:pathLst>
              <a:path w="12205236" h="6424896">
                <a:moveTo>
                  <a:pt x="0" y="0"/>
                </a:moveTo>
                <a:lnTo>
                  <a:pt x="12205236" y="0"/>
                </a:lnTo>
                <a:lnTo>
                  <a:pt x="12205236" y="5218929"/>
                </a:lnTo>
                <a:cubicBezTo>
                  <a:pt x="6290213" y="5218929"/>
                  <a:pt x="6105369" y="7085096"/>
                  <a:pt x="548482" y="6174545"/>
                </a:cubicBezTo>
                <a:lnTo>
                  <a:pt x="0" y="6078725"/>
                </a:lnTo>
                <a:close/>
              </a:path>
            </a:pathLst>
          </a:custGeom>
        </p:spPr>
      </p:pic>
      <p:sp>
        <p:nvSpPr>
          <p:cNvPr id="2" name="Title 1"/>
          <p:cNvSpPr>
            <a:spLocks noGrp="1"/>
          </p:cNvSpPr>
          <p:nvPr>
            <p:ph type="ctrTitle"/>
          </p:nvPr>
        </p:nvSpPr>
        <p:spPr>
          <a:xfrm>
            <a:off x="863607" y="1186026"/>
            <a:ext cx="10325000" cy="1442463"/>
          </a:xfrm>
        </p:spPr>
        <p:txBody>
          <a:bodyPr vert="horz" lIns="91440" tIns="45720" rIns="91440" bIns="45720" rtlCol="0" anchor="b">
            <a:normAutofit/>
          </a:bodyPr>
          <a:lstStyle/>
          <a:p>
            <a:r>
              <a:rPr lang="en-US" sz="6000" b="1" dirty="0">
                <a:solidFill>
                  <a:srgbClr val="FFFFFF"/>
                </a:solidFill>
              </a:rPr>
              <a:t>Responsibility of HR Officer</a:t>
            </a:r>
          </a:p>
        </p:txBody>
      </p:sp>
      <p:sp>
        <p:nvSpPr>
          <p:cNvPr id="3" name="Subtitle 2"/>
          <p:cNvSpPr>
            <a:spLocks noGrp="1"/>
          </p:cNvSpPr>
          <p:nvPr>
            <p:ph type="subTitle" idx="1"/>
          </p:nvPr>
        </p:nvSpPr>
        <p:spPr>
          <a:xfrm>
            <a:off x="403532" y="3648471"/>
            <a:ext cx="9312562" cy="2475557"/>
          </a:xfrm>
        </p:spPr>
        <p:txBody>
          <a:bodyPr vert="horz" lIns="91440" tIns="45720" rIns="91440" bIns="45720" rtlCol="0" anchor="t">
            <a:normAutofit/>
          </a:bodyPr>
          <a:lstStyle/>
          <a:p>
            <a:r>
              <a:rPr lang="en-US" dirty="0">
                <a:solidFill>
                  <a:srgbClr val="FFFFFF"/>
                </a:solidFill>
              </a:rPr>
              <a:t>Student </a:t>
            </a:r>
            <a:r>
              <a:rPr lang="en-US" dirty="0" smtClean="0">
                <a:solidFill>
                  <a:srgbClr val="FFFFFF"/>
                </a:solidFill>
              </a:rPr>
              <a:t>Name: Ricardo </a:t>
            </a:r>
            <a:r>
              <a:rPr lang="en-US" dirty="0" err="1" smtClean="0">
                <a:solidFill>
                  <a:srgbClr val="FFFFFF"/>
                </a:solidFill>
              </a:rPr>
              <a:t>Marinho</a:t>
            </a:r>
            <a:r>
              <a:rPr lang="en-US" dirty="0" smtClean="0">
                <a:solidFill>
                  <a:srgbClr val="FFFFFF"/>
                </a:solidFill>
              </a:rPr>
              <a:t> Furtado </a:t>
            </a:r>
            <a:r>
              <a:rPr lang="en-US" dirty="0" err="1" smtClean="0">
                <a:solidFill>
                  <a:srgbClr val="FFFFFF"/>
                </a:solidFill>
              </a:rPr>
              <a:t>Pires</a:t>
            </a:r>
            <a:endParaRPr lang="en-US" dirty="0"/>
          </a:p>
          <a:p>
            <a:r>
              <a:rPr lang="en-US" dirty="0">
                <a:solidFill>
                  <a:srgbClr val="FFFFFF"/>
                </a:solidFill>
              </a:rPr>
              <a:t>Student </a:t>
            </a:r>
            <a:r>
              <a:rPr lang="en-US" dirty="0" smtClean="0">
                <a:solidFill>
                  <a:srgbClr val="FFFFFF"/>
                </a:solidFill>
              </a:rPr>
              <a:t>Module: Developing Relationship and Workplace </a:t>
            </a:r>
            <a:r>
              <a:rPr lang="en-US" dirty="0" err="1" smtClean="0">
                <a:solidFill>
                  <a:srgbClr val="FFFFFF"/>
                </a:solidFill>
              </a:rPr>
              <a:t>Achievent</a:t>
            </a:r>
            <a:endParaRPr lang="en-US" dirty="0">
              <a:solidFill>
                <a:srgbClr val="FFFFFF"/>
              </a:solidFill>
            </a:endParaRPr>
          </a:p>
          <a:p>
            <a:r>
              <a:rPr lang="en-US" dirty="0" smtClean="0">
                <a:solidFill>
                  <a:srgbClr val="FFFFFF"/>
                </a:solidFill>
              </a:rPr>
              <a:t>Student ID: 1916999</a:t>
            </a:r>
            <a:endParaRPr lang="en-US" dirty="0">
              <a:solidFill>
                <a:srgbClr val="FFFFFF"/>
              </a:solidFill>
            </a:endParaRPr>
          </a:p>
          <a:p>
            <a:endParaRPr lang="en-US" dirty="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4" name="Group 83">
            <a:extLst>
              <a:ext uri="{FF2B5EF4-FFF2-40B4-BE49-F238E27FC236}">
                <a16:creationId xmlns:a16="http://schemas.microsoft.com/office/drawing/2014/main" xmlns="" id="{748618E9-EE2D-4864-9EEE-58939BD4FBB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6214" y="-1"/>
            <a:ext cx="12214827" cy="6858000"/>
            <a:chOff x="-6214" y="-1"/>
            <a:chExt cx="12214827" cy="6858000"/>
          </a:xfrm>
        </p:grpSpPr>
        <p:cxnSp>
          <p:nvCxnSpPr>
            <p:cNvPr id="85" name="Straight Connector 84">
              <a:extLst>
                <a:ext uri="{FF2B5EF4-FFF2-40B4-BE49-F238E27FC236}">
                  <a16:creationId xmlns:a16="http://schemas.microsoft.com/office/drawing/2014/main" xmlns="" id="{317D1EC0-23FF-4FC8-B22D-E34878EAA4C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xmlns="" id="{5AB929A7-258C-4469-AAB4-A67D713F7A8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xmlns="" id="{DA635CDB-2D00-49D5-B26E-0694A25000C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xmlns="" id="{B4288D7A-F857-418D-92F2-368E841B9F2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xmlns="" id="{F1084F50-7F3C-4A4A-877E-FFD9EC7CD88B}"/>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xmlns="" id="{331E64C1-F4C0-4A94-B319-BB1A0A2450B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xmlns="" id="{363D8374-8052-417F-AB69-B97EAC43D513}"/>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xmlns="" id="{C7750734-4D51-4019-A003-38A3DE49B434}"/>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xmlns="" id="{71B693D1-DBA2-4D3B-9B37-D9EE8C4112F4}"/>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xmlns="" id="{1BCD3EA8-E4C0-4AF6-817F-F9F29157A49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xmlns="" id="{7A170FB3-B397-4AC9-85FD-65388F26D90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xmlns="" id="{BE5EC0B9-49C7-4777-AEC5-B5EF8DE40498}"/>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xmlns="" id="{7902048B-30F7-4434-87A5-140F9BB4BEB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xmlns="" id="{0500A6E2-A41C-4751-8A4E-9A0C5718D93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xmlns="" id="{FC259517-7BE7-45F9-81C0-3A6362BF143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xmlns="" id="{90652F56-7B71-42B2-AB68-22204A6DF17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xmlns="" id="{1059830E-1C3D-4D42-8789-524971CB465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xmlns="" id="{B53325A7-86D3-4B52-A7E3-ADDF408B406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xmlns="" id="{6D53F46F-EC12-484C-A4E7-791E57687AC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xmlns="" id="{464ED9CA-8950-47B8-A9ED-22B45CE15FB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xmlns="" id="{E4429F7B-9FD7-438F-8ECA-3FCAD006180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xmlns="" id="{0C558100-D455-4B41-890C-BCC898B2D16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xmlns="" id="{F2886397-398A-4318-BE16-2CBAC1902F9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xmlns="" id="{7D32A3A6-CE6E-4ABD-8522-2C8DC88C070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xmlns="" id="{F9014C09-5B84-4798-8BDE-C80D76E67B8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xmlns="" id="{2A29EB9E-ED9D-4C69-8A26-9A7A0A83056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xmlns="" id="{AA2899F9-1795-416F-8F3D-26EEB684DB6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xmlns="" id="{E3043474-8625-495C-BD06-3627FD286C5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xmlns="" id="{D432CE47-7631-408E-8DDC-79EE378B707B}"/>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xmlns="" id="{B2C8832D-8B8D-4036-B913-2D363143274B}"/>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xmlns="" id="{1CCEFEAF-E87B-4FF2-A947-94CABAA0610D}"/>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17" name="Right Triangle 116">
            <a:extLst>
              <a:ext uri="{FF2B5EF4-FFF2-40B4-BE49-F238E27FC236}">
                <a16:creationId xmlns:a16="http://schemas.microsoft.com/office/drawing/2014/main" xmlns="" id="{2437C4A8-8E3A-4ADA-93B9-64737CE1AB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19" name="Rectangle 118">
            <a:extLst>
              <a:ext uri="{FF2B5EF4-FFF2-40B4-BE49-F238E27FC236}">
                <a16:creationId xmlns:a16="http://schemas.microsoft.com/office/drawing/2014/main" xmlns="" id="{4E1EF4E8-5513-4BF5-BC41-04645281C6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5" name="Picture 4" descr="Writing an appointment on a paper agenda">
            <a:extLst>
              <a:ext uri="{FF2B5EF4-FFF2-40B4-BE49-F238E27FC236}">
                <a16:creationId xmlns:a16="http://schemas.microsoft.com/office/drawing/2014/main" xmlns="" id="{B975CCAB-6073-C532-D06D-FCF1BDCB2FB4}"/>
              </a:ext>
            </a:extLst>
          </p:cNvPr>
          <p:cNvPicPr>
            <a:picLocks noChangeAspect="1"/>
          </p:cNvPicPr>
          <p:nvPr/>
        </p:nvPicPr>
        <p:blipFill rotWithShape="1">
          <a:blip r:embed="rId2"/>
          <a:srcRect t="15730"/>
          <a:stretch/>
        </p:blipFill>
        <p:spPr>
          <a:xfrm>
            <a:off x="20" y="10"/>
            <a:ext cx="12191980" cy="6857989"/>
          </a:xfrm>
          <a:prstGeom prst="rect">
            <a:avLst/>
          </a:prstGeom>
        </p:spPr>
      </p:pic>
      <p:grpSp>
        <p:nvGrpSpPr>
          <p:cNvPr id="121" name="Group 120">
            <a:extLst>
              <a:ext uri="{FF2B5EF4-FFF2-40B4-BE49-F238E27FC236}">
                <a16:creationId xmlns:a16="http://schemas.microsoft.com/office/drawing/2014/main" xmlns="" id="{0854B02B-0B9C-4F1C-AA77-81019299445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6214" y="-1"/>
            <a:ext cx="12214827" cy="6858000"/>
            <a:chOff x="-6214" y="-1"/>
            <a:chExt cx="12214827" cy="6858000"/>
          </a:xfrm>
        </p:grpSpPr>
        <p:cxnSp>
          <p:nvCxnSpPr>
            <p:cNvPr id="122" name="Straight Connector 121">
              <a:extLst>
                <a:ext uri="{FF2B5EF4-FFF2-40B4-BE49-F238E27FC236}">
                  <a16:creationId xmlns:a16="http://schemas.microsoft.com/office/drawing/2014/main" xmlns="" id="{D871A3F3-7B20-453C-B836-95EE1B19400F}"/>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xmlns="" id="{8F0D9088-A9DD-44D1-9480-54C6D9C5CE28}"/>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xmlns="" id="{AEF294E8-3387-4EC5-8FEF-B6619381462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xmlns="" id="{AB9E4F71-1563-49A7-9E36-B6F17274CDF8}"/>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xmlns="" id="{15711EDE-15AE-45C1-BB5D-A75C2DBCEA0B}"/>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xmlns="" id="{F2B2208C-A2E8-4A3A-A096-18F4A4CFF6E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xmlns="" id="{AF3D91FA-90DD-41F3-9BA4-DCECE004CA0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xmlns="" id="{746A5051-8549-4326-889F-D444806DAF9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xmlns="" id="{B21A1F84-F65A-4182-A980-DAB5DDBA188F}"/>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xmlns="" id="{DEB902F0-87AC-443C-80DE-A74F802B9B3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xmlns="" id="{67E8A466-B6A0-4DB3-B8A3-CF8125CD337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xmlns="" id="{41D000BE-82F9-40A6-8F25-A0599C52557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xmlns="" id="{09C32A44-65BE-4E50-B57F-40F70F0F6B56}"/>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xmlns="" id="{B1210BAD-6517-4B69-9957-4A96B63EEDBB}"/>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xmlns="" id="{F28EA630-A8D1-41B2-A192-87C68DBF698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xmlns="" id="{1DC7DD0A-8900-44D2-ACC3-5BA55DC6BA9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xmlns="" id="{CDF3D55D-BDAF-4568-B302-287E983B687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xmlns="" id="{F7011E7F-BA17-4517-978C-62A1CAC75EC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xmlns="" id="{8376F9B6-38DE-4DD5-86C1-3422118C41E3}"/>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xmlns="" id="{A41C3734-DAEF-4A46-BEA1-D5AD3312C406}"/>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xmlns="" id="{6477B67C-64B0-4276-A896-25046D11B73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xmlns="" id="{4DFC2517-2C23-416A-816A-78BC0D55C2B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xmlns="" id="{B0C33528-1E61-46AF-AB71-5D8A4421AA36}"/>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xmlns="" id="{CFEEF936-1B01-48F9-92E8-409D0D0AED6F}"/>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xmlns="" id="{4A937AE8-840F-4140-9ABB-092572380A9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xmlns="" id="{F29BB531-A47E-49A2-B75C-12D80A405D4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xmlns="" id="{29A5FD65-1327-4177-AE7B-43F621AF5FD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xmlns="" id="{39AE2EAE-6FC0-4C80-89B2-17458DB6086D}"/>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xmlns="" id="{DCE40E8B-1E04-4754-94C9-ACE347819BB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xmlns="" id="{AFE685B0-23E4-4A55-97D5-8667B3690C16}"/>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xmlns="" id="{02D75DC8-932A-4363-AFCC-31CD4672D1A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54" name="Freeform: Shape 153">
            <a:extLst>
              <a:ext uri="{FF2B5EF4-FFF2-40B4-BE49-F238E27FC236}">
                <a16:creationId xmlns:a16="http://schemas.microsoft.com/office/drawing/2014/main" xmlns="" id="{00FA6579-9606-4A7A-8519-FBED9C6FAA9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4971" y="1"/>
            <a:ext cx="12196969" cy="3200399"/>
          </a:xfrm>
          <a:custGeom>
            <a:avLst/>
            <a:gdLst>
              <a:gd name="connsiteX0" fmla="*/ 8951169 w 12179808"/>
              <a:gd name="connsiteY0" fmla="*/ 14 h 3200399"/>
              <a:gd name="connsiteX1" fmla="*/ 11653845 w 12179808"/>
              <a:gd name="connsiteY1" fmla="*/ 98641 h 3200399"/>
              <a:gd name="connsiteX2" fmla="*/ 12178450 w 12179808"/>
              <a:gd name="connsiteY2" fmla="*/ 134761 h 3200399"/>
              <a:gd name="connsiteX3" fmla="*/ 12178450 w 12179808"/>
              <a:gd name="connsiteY3" fmla="*/ 852282 h 3200399"/>
              <a:gd name="connsiteX4" fmla="*/ 12179808 w 12179808"/>
              <a:gd name="connsiteY4" fmla="*/ 852282 h 3200399"/>
              <a:gd name="connsiteX5" fmla="*/ 12179808 w 12179808"/>
              <a:gd name="connsiteY5" fmla="*/ 1752600 h 3200399"/>
              <a:gd name="connsiteX6" fmla="*/ 12179808 w 12179808"/>
              <a:gd name="connsiteY6" fmla="*/ 1981199 h 3200399"/>
              <a:gd name="connsiteX7" fmla="*/ 12179808 w 12179808"/>
              <a:gd name="connsiteY7" fmla="*/ 3200399 h 3200399"/>
              <a:gd name="connsiteX8" fmla="*/ 0 w 12179808"/>
              <a:gd name="connsiteY8" fmla="*/ 3200399 h 3200399"/>
              <a:gd name="connsiteX9" fmla="*/ 0 w 12179808"/>
              <a:gd name="connsiteY9" fmla="*/ 1981199 h 3200399"/>
              <a:gd name="connsiteX10" fmla="*/ 0 w 12179808"/>
              <a:gd name="connsiteY10" fmla="*/ 1752600 h 3200399"/>
              <a:gd name="connsiteX11" fmla="*/ 0 w 12179808"/>
              <a:gd name="connsiteY11" fmla="*/ 940776 h 3200399"/>
              <a:gd name="connsiteX12" fmla="*/ 0 w 12179808"/>
              <a:gd name="connsiteY12" fmla="*/ 852282 h 3200399"/>
              <a:gd name="connsiteX13" fmla="*/ 0 w 12179808"/>
              <a:gd name="connsiteY13" fmla="*/ 475166 h 3200399"/>
              <a:gd name="connsiteX14" fmla="*/ 8951169 w 12179808"/>
              <a:gd name="connsiteY14" fmla="*/ 14 h 3200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79808" h="3200399">
                <a:moveTo>
                  <a:pt x="8951169" y="14"/>
                </a:moveTo>
                <a:cubicBezTo>
                  <a:pt x="9704520" y="748"/>
                  <a:pt x="10578586" y="29202"/>
                  <a:pt x="11653845" y="98641"/>
                </a:cubicBezTo>
                <a:lnTo>
                  <a:pt x="12178450" y="134761"/>
                </a:lnTo>
                <a:lnTo>
                  <a:pt x="12178450" y="852282"/>
                </a:lnTo>
                <a:lnTo>
                  <a:pt x="12179808" y="852282"/>
                </a:lnTo>
                <a:lnTo>
                  <a:pt x="12179808" y="1752600"/>
                </a:lnTo>
                <a:lnTo>
                  <a:pt x="12179808" y="1981199"/>
                </a:lnTo>
                <a:lnTo>
                  <a:pt x="12179808" y="3200399"/>
                </a:lnTo>
                <a:lnTo>
                  <a:pt x="0" y="3200399"/>
                </a:lnTo>
                <a:lnTo>
                  <a:pt x="0" y="1981199"/>
                </a:lnTo>
                <a:lnTo>
                  <a:pt x="0" y="1752600"/>
                </a:lnTo>
                <a:lnTo>
                  <a:pt x="0" y="940776"/>
                </a:lnTo>
                <a:lnTo>
                  <a:pt x="0" y="852282"/>
                </a:lnTo>
                <a:lnTo>
                  <a:pt x="0" y="475166"/>
                </a:lnTo>
                <a:cubicBezTo>
                  <a:pt x="4768989" y="475166"/>
                  <a:pt x="5812206" y="-3043"/>
                  <a:pt x="8951169" y="14"/>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xmlns="" id="{0F2E9946-997A-6D46-5464-88C7256FB29F}"/>
              </a:ext>
            </a:extLst>
          </p:cNvPr>
          <p:cNvSpPr>
            <a:spLocks noGrp="1"/>
          </p:cNvSpPr>
          <p:nvPr>
            <p:ph type="title"/>
          </p:nvPr>
        </p:nvSpPr>
        <p:spPr>
          <a:xfrm>
            <a:off x="799244" y="671821"/>
            <a:ext cx="10318738" cy="1732742"/>
          </a:xfrm>
        </p:spPr>
        <p:txBody>
          <a:bodyPr vert="horz" lIns="91440" tIns="45720" rIns="91440" bIns="45720" rtlCol="0" anchor="b">
            <a:normAutofit/>
          </a:bodyPr>
          <a:lstStyle/>
          <a:p>
            <a:pPr>
              <a:lnSpc>
                <a:spcPct val="90000"/>
              </a:lnSpc>
            </a:pPr>
            <a:r>
              <a:rPr lang="en-US" sz="3400" b="1" i="1" dirty="0"/>
              <a:t>Agenda: </a:t>
            </a:r>
            <a:r>
              <a:rPr lang="en-US" sz="3400" dirty="0"/>
              <a:t>To outline the roles and responsibilities of HR officer operating the workforce of HUGO BOSS </a:t>
            </a:r>
            <a:br>
              <a:rPr lang="en-US" sz="3400" dirty="0"/>
            </a:br>
            <a:r>
              <a:rPr lang="en-US" sz="3400" dirty="0"/>
              <a:t> </a:t>
            </a:r>
          </a:p>
        </p:txBody>
      </p:sp>
    </p:spTree>
    <p:extLst>
      <p:ext uri="{BB962C8B-B14F-4D97-AF65-F5344CB8AC3E}">
        <p14:creationId xmlns:p14="http://schemas.microsoft.com/office/powerpoint/2010/main" val="246071286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1C582B07-D0F0-4B6B-A5D9-D2F192CB3A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xmlns="" id="{5591A4A5-C00F-4B45-9735-FD2841BF348B}"/>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xmlns="" id="{7A16FDB6-C8B8-4BB9-B5F6-C9E7D1549AD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xmlns="" id="{D65D67BC-2831-45D1-804D-2B848B7FF616}"/>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xmlns="" id="{B3254059-39EC-48CC-B948-9EE6B055175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xmlns="" id="{AF3E0572-7D5E-4FAA-B67C-23A9C6D7155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xmlns="" id="{2C5F1231-CF22-4258-B764-592B6CB8DC08}"/>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xmlns="" id="{1B2C5387-42A2-4464-BF18-E70B0227B92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xmlns="" id="{2926F39D-AFC8-4FF6-9211-84AA7771762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0D812696-9AF7-4D2B-A041-80C015F33AAB}"/>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xmlns="" id="{CE6CB557-1E5B-4D2D-9330-8EB4AF7307C4}"/>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xmlns="" id="{A03A4B30-3A15-4294-9BED-E7317857F06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xmlns="" id="{0E7B8343-CDF9-4023-9FBF-F4ADE601B2A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9BB30BD5-639D-4F53-BC6C-2A8D0FFFE52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xmlns="" id="{8D7E1947-04B8-4F0B-9E3C-FC4E26D618F3}"/>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xmlns="" id="{83EDB6D6-D309-48D4-87F4-AAED7C57C74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xmlns="" id="{0F2E163F-B043-43B7-85CE-36F2136BAB3D}"/>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xmlns="" id="{1F6CB03C-E3B1-4D22-ABA3-986CC09FB303}"/>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xmlns="" id="{39B41E31-EE5F-423F-8B88-3B56009A349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xmlns="" id="{B59D4FE6-B271-4427-8273-0B80EF13668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xmlns="" id="{6F7D26D0-83A1-41B0-82E3-FB5D3E93EE7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xmlns="" id="{07E47C02-EBB8-4368-815C-FEDA23368DD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xmlns="" id="{8E61DA55-8618-4048-A65A-41E072D9FF9D}"/>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xmlns="" id="{4DFC058B-6608-4509-92E1-D4D0D5BD57A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xmlns="" id="{9E3652A3-36D6-4E0C-B7FB-52CD69E9CF9B}"/>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xmlns="" id="{8BF82BE6-B2D5-4FA1-98B4-1E0072C391E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xmlns="" id="{AECA553C-C7B8-4353-BC4C-D622087D6F1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xmlns="" id="{1F802227-5CA9-40B4-870E-495C7899C75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xmlns="" id="{11A19F9E-BB49-4808-8481-77F848C2F4F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xmlns="" id="{C53A57BE-F139-4C31-8201-477E20DD2A94}"/>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xmlns="" id="{99F800EC-2D85-47C7-BFB8-B146DD929C8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xmlns="" id="{4478BA6D-3F48-40B1-8227-830029B6286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xmlns="" id="{421E6C45-0A76-456E-BDD6-3DCB6612622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xmlns="" id="{3C541D4F-11C2-4F36-B2A3-AB9028F2A0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3500000">
            <a:off x="-281093" y="205909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xmlns="" id="{66BF5759-4C09-28E2-C084-C1CB94CE5055}"/>
              </a:ext>
            </a:extLst>
          </p:cNvPr>
          <p:cNvSpPr>
            <a:spLocks noGrp="1"/>
          </p:cNvSpPr>
          <p:nvPr>
            <p:ph type="title"/>
          </p:nvPr>
        </p:nvSpPr>
        <p:spPr>
          <a:xfrm>
            <a:off x="662324" y="64593"/>
            <a:ext cx="6425293" cy="1881178"/>
          </a:xfrm>
        </p:spPr>
        <p:txBody>
          <a:bodyPr>
            <a:normAutofit/>
          </a:bodyPr>
          <a:lstStyle/>
          <a:p>
            <a:pPr algn="ctr">
              <a:lnSpc>
                <a:spcPct val="90000"/>
              </a:lnSpc>
            </a:pPr>
            <a:r>
              <a:rPr lang="en-US" sz="3400" dirty="0">
                <a:ea typeface="+mj-lt"/>
                <a:cs typeface="+mj-lt"/>
              </a:rPr>
              <a:t>What Is A Human Resource Officer And Defined Roles? </a:t>
            </a:r>
            <a:endParaRPr lang="en-US" sz="3400" dirty="0"/>
          </a:p>
        </p:txBody>
      </p:sp>
      <p:sp>
        <p:nvSpPr>
          <p:cNvPr id="3" name="Content Placeholder 2">
            <a:extLst>
              <a:ext uri="{FF2B5EF4-FFF2-40B4-BE49-F238E27FC236}">
                <a16:creationId xmlns:a16="http://schemas.microsoft.com/office/drawing/2014/main" xmlns="" id="{72337590-EDB8-7130-876E-5394E30E1858}"/>
              </a:ext>
            </a:extLst>
          </p:cNvPr>
          <p:cNvSpPr>
            <a:spLocks noGrp="1"/>
          </p:cNvSpPr>
          <p:nvPr>
            <p:ph idx="1"/>
          </p:nvPr>
        </p:nvSpPr>
        <p:spPr>
          <a:xfrm>
            <a:off x="130363" y="1937211"/>
            <a:ext cx="6770347" cy="4700181"/>
          </a:xfrm>
        </p:spPr>
        <p:txBody>
          <a:bodyPr vert="horz" lIns="91440" tIns="45720" rIns="91440" bIns="45720" rtlCol="0" anchor="t">
            <a:noAutofit/>
          </a:bodyPr>
          <a:lstStyle/>
          <a:p>
            <a:pPr algn="just">
              <a:lnSpc>
                <a:spcPct val="100000"/>
              </a:lnSpc>
            </a:pPr>
            <a:r>
              <a:rPr lang="en-US" sz="1200" dirty="0"/>
              <a:t>A Human Resource Officer (HRO) is a professional responsible for managing and overseeing the human resources activities of a company or </a:t>
            </a:r>
            <a:r>
              <a:rPr lang="en-US" sz="1200" dirty="0" err="1"/>
              <a:t>organisation</a:t>
            </a:r>
            <a:r>
              <a:rPr lang="en-US" sz="1200" dirty="0"/>
              <a:t>. This includes recruitment, hiring, training and development, employee relations, compensation and benefits, and performance management. The HRO also plays a key role in developing and implementing </a:t>
            </a:r>
            <a:r>
              <a:rPr lang="en-US" sz="1200" dirty="0" err="1"/>
              <a:t>organisational</a:t>
            </a:r>
            <a:r>
              <a:rPr lang="en-US" sz="1200" dirty="0"/>
              <a:t> policies and procedures and working with management to ensure compliance with </a:t>
            </a:r>
            <a:r>
              <a:rPr lang="en-US" sz="1200" dirty="0" err="1"/>
              <a:t>labour</a:t>
            </a:r>
            <a:r>
              <a:rPr lang="en-US" sz="1200" dirty="0"/>
              <a:t> laws and regulations (Steffensen et al., 2019). The primary role of the Human Resource Officer is to ensure that the </a:t>
            </a:r>
            <a:r>
              <a:rPr lang="en-US" sz="1200" dirty="0" err="1"/>
              <a:t>organisation’s</a:t>
            </a:r>
            <a:r>
              <a:rPr lang="en-US" sz="1200" dirty="0"/>
              <a:t> human resources activities are aligned with the </a:t>
            </a:r>
            <a:r>
              <a:rPr lang="en-US" sz="1200" dirty="0" err="1"/>
              <a:t>organisation’s</a:t>
            </a:r>
            <a:r>
              <a:rPr lang="en-US" sz="1200" dirty="0"/>
              <a:t> goals and objectives (Jawaad et al., 2019). This includes developing and implementing strategies for recruiting, hiring, and retaining a qualified and diverse workforce and providing guidance and support to managers and supervisors on employee relations and performance management. </a:t>
            </a:r>
            <a:endParaRPr lang="en-US"/>
          </a:p>
          <a:p>
            <a:pPr algn="just">
              <a:lnSpc>
                <a:spcPct val="100000"/>
              </a:lnSpc>
              <a:buClr>
                <a:srgbClr val="7B81B6"/>
              </a:buClr>
            </a:pPr>
            <a:r>
              <a:rPr lang="en-US" sz="1200" dirty="0"/>
              <a:t>The Human Resource Officer is also responsible for administering the </a:t>
            </a:r>
            <a:r>
              <a:rPr lang="en-US" sz="1200" dirty="0" err="1"/>
              <a:t>organisation’s</a:t>
            </a:r>
            <a:r>
              <a:rPr lang="en-US" sz="1200" dirty="0"/>
              <a:t> compensation and benefits program, ensuring compliance with applicable laws and regulations, and providing management guidance on employee relations, </a:t>
            </a:r>
            <a:r>
              <a:rPr lang="en-US" sz="1200" dirty="0" err="1"/>
              <a:t>labour</a:t>
            </a:r>
            <a:r>
              <a:rPr lang="en-US" sz="1200" dirty="0"/>
              <a:t> relations, and discipline (Fenech, </a:t>
            </a:r>
            <a:r>
              <a:rPr lang="en-US" sz="1200" dirty="0" err="1"/>
              <a:t>Baguant</a:t>
            </a:r>
            <a:r>
              <a:rPr lang="en-US" sz="1200" dirty="0"/>
              <a:t> and Ivanov, 2019).</a:t>
            </a:r>
          </a:p>
          <a:p>
            <a:pPr algn="just">
              <a:lnSpc>
                <a:spcPct val="100000"/>
              </a:lnSpc>
              <a:buClr>
                <a:srgbClr val="7B81B6"/>
              </a:buClr>
            </a:pPr>
            <a:r>
              <a:rPr lang="en-US" sz="1200" dirty="0"/>
              <a:t>  In addition, they may be responsible for developing and implementing policies and procedures for employee development and training (Stone, Cox and Gavin, 2020). They are also responsible for ensuring that the </a:t>
            </a:r>
            <a:r>
              <a:rPr lang="en-US" sz="1200" dirty="0" err="1"/>
              <a:t>organisation’s</a:t>
            </a:r>
            <a:r>
              <a:rPr lang="en-US" sz="1200" dirty="0"/>
              <a:t> human resources activities are conducted according to its values and culture. This includes promoting and maintaining a healthy work environment and providing guidance and support to managers and supervisors in addressing employee and </a:t>
            </a:r>
            <a:r>
              <a:rPr lang="en-US" sz="1200" dirty="0" err="1"/>
              <a:t>organisational</a:t>
            </a:r>
            <a:r>
              <a:rPr lang="en-US" sz="1200" dirty="0"/>
              <a:t> issues. The Human Resource Officer should also be aware of any changes in the </a:t>
            </a:r>
            <a:r>
              <a:rPr lang="en-US" sz="1200" dirty="0" err="1"/>
              <a:t>labour</a:t>
            </a:r>
            <a:r>
              <a:rPr lang="en-US" sz="1200" dirty="0"/>
              <a:t> market and be prepared to provide guidance and support to the </a:t>
            </a:r>
            <a:r>
              <a:rPr lang="en-US" sz="1200" dirty="0" err="1"/>
              <a:t>organisation</a:t>
            </a:r>
            <a:r>
              <a:rPr lang="en-US" sz="1200" dirty="0"/>
              <a:t> in responding to those changes.</a:t>
            </a:r>
          </a:p>
        </p:txBody>
      </p:sp>
      <p:pic>
        <p:nvPicPr>
          <p:cNvPr id="4" name="Picture 4" descr="Icon&#10;&#10;Description automatically generated">
            <a:extLst>
              <a:ext uri="{FF2B5EF4-FFF2-40B4-BE49-F238E27FC236}">
                <a16:creationId xmlns:a16="http://schemas.microsoft.com/office/drawing/2014/main" xmlns="" id="{6E0A1529-2C96-07DD-255C-414039EE1E11}"/>
              </a:ext>
            </a:extLst>
          </p:cNvPr>
          <p:cNvPicPr>
            <a:picLocks noChangeAspect="1"/>
          </p:cNvPicPr>
          <p:nvPr/>
        </p:nvPicPr>
        <p:blipFill>
          <a:blip r:embed="rId3"/>
          <a:stretch>
            <a:fillRect/>
          </a:stretch>
        </p:blipFill>
        <p:spPr>
          <a:xfrm>
            <a:off x="6802860" y="1717482"/>
            <a:ext cx="5395028" cy="3696575"/>
          </a:xfrm>
          <a:prstGeom prst="rect">
            <a:avLst/>
          </a:prstGeom>
        </p:spPr>
      </p:pic>
    </p:spTree>
    <p:extLst>
      <p:ext uri="{BB962C8B-B14F-4D97-AF65-F5344CB8AC3E}">
        <p14:creationId xmlns:p14="http://schemas.microsoft.com/office/powerpoint/2010/main" val="396852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xmlns="" id="{1C582B07-D0F0-4B6B-A5D9-D2F192CB3A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51" name="Group 50">
            <a:extLst>
              <a:ext uri="{FF2B5EF4-FFF2-40B4-BE49-F238E27FC236}">
                <a16:creationId xmlns:a16="http://schemas.microsoft.com/office/drawing/2014/main" xmlns="" id="{4D431671-5191-4947-8899-E90505A7042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6214" y="-1"/>
            <a:ext cx="12214827" cy="6858000"/>
            <a:chOff x="-6214" y="-1"/>
            <a:chExt cx="12214827" cy="6858000"/>
          </a:xfrm>
        </p:grpSpPr>
        <p:cxnSp>
          <p:nvCxnSpPr>
            <p:cNvPr id="52" name="Straight Connector 51">
              <a:extLst>
                <a:ext uri="{FF2B5EF4-FFF2-40B4-BE49-F238E27FC236}">
                  <a16:creationId xmlns:a16="http://schemas.microsoft.com/office/drawing/2014/main" xmlns="" id="{877D2E98-ED65-4121-9DA5-6DBB831D0FB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xmlns="" id="{DA94A307-5B5D-4E42-95B3-064D5093ADE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xmlns="" id="{8CB3B32C-3BDA-4D41-9802-681B0599FD3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xmlns="" id="{35BDBFD6-7C61-4520-8203-BAB1986C158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xmlns="" id="{D4ABA4D7-9904-42C4-B0CD-B1CE2E0D3734}"/>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xmlns="" id="{BB63F0D6-8747-4126-9359-B730EB21B79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xmlns="" id="{D91CD660-F5B2-49AC-9EFC-CE94B843B4D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xmlns="" id="{A4BEB7EB-8E7F-4A4B-8581-73CE2003F2F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xmlns="" id="{B04FB70E-6820-4456-872A-937F520606C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xmlns="" id="{E3598DD6-9887-4CF7-BAFE-F96E0324EB9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xmlns="" id="{AA503E64-565F-465B-A25C-042C5706C568}"/>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xmlns="" id="{A140EE7B-5CA1-4DCB-8652-6E4D2147B0E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xmlns="" id="{F85077BE-700D-4C44-AA4D-7CF4E8FD71A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xmlns="" id="{FB8B3FEB-D353-443D-A148-3915606516D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xmlns="" id="{91FF5FBB-3BD8-46EB-BDF9-081B29A444BD}"/>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xmlns="" id="{DC2E11FD-78A4-4F5C-A419-F0237DCAD274}"/>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xmlns="" id="{9F708EBE-3154-4FF4-8E8F-88A076208068}"/>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xmlns="" id="{27A99B5C-EB03-4D56-8DFE-B006D7081B6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xmlns="" id="{2FCBAFF0-9FB4-4160-B9BE-CCBE1D8B8CBD}"/>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xmlns="" id="{326953D7-154A-49A4-B2E1-D94D365EC46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xmlns="" id="{836E3E12-5D96-48DB-8320-6294287740A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xmlns="" id="{7A059482-79BA-4E80-80A2-36FD8408DA34}"/>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xmlns="" id="{B4EF88B3-C210-433D-B20D-FE41B4D5F936}"/>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xmlns="" id="{53665D3E-61E7-4EDF-A208-56449D765C6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xmlns="" id="{874CF3B0-C9C3-4683-94A3-DC0AE1E7451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xmlns="" id="{7BE90EF9-6DF5-47F4-A069-9F613C81422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xmlns="" id="{F844EBDE-5A9F-4E9F-8A55-57FB9E979798}"/>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xmlns="" id="{6491FC45-82C4-40CD-8D0C-0A2F86E8A1E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xmlns="" id="{71AD0FE3-6144-4171-943E-0E65D08E806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xmlns="" id="{A7BA4499-5E6A-4998-A0F4-614E65552B8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xmlns="" id="{CAFE7A6F-A7F0-4406-809F-E23FCB201E3B}"/>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xmlns="" id="{909D0476-D00F-3824-6D4E-18A8692CFFBC}"/>
              </a:ext>
            </a:extLst>
          </p:cNvPr>
          <p:cNvSpPr>
            <a:spLocks noGrp="1"/>
          </p:cNvSpPr>
          <p:nvPr>
            <p:ph type="title"/>
          </p:nvPr>
        </p:nvSpPr>
        <p:spPr>
          <a:xfrm>
            <a:off x="576060" y="208366"/>
            <a:ext cx="5516896" cy="1938525"/>
          </a:xfrm>
        </p:spPr>
        <p:txBody>
          <a:bodyPr>
            <a:normAutofit/>
          </a:bodyPr>
          <a:lstStyle/>
          <a:p>
            <a:pPr algn="ctr">
              <a:lnSpc>
                <a:spcPct val="90000"/>
              </a:lnSpc>
            </a:pPr>
            <a:r>
              <a:rPr lang="en-US" sz="2800" dirty="0">
                <a:ea typeface="+mj-lt"/>
                <a:cs typeface="+mj-lt"/>
              </a:rPr>
              <a:t>Understanding The Appropriate Knowledge, Skills And </a:t>
            </a:r>
            <a:r>
              <a:rPr lang="en-US" sz="2800" dirty="0" err="1">
                <a:ea typeface="+mj-lt"/>
                <a:cs typeface="+mj-lt"/>
              </a:rPr>
              <a:t>Behaviours</a:t>
            </a:r>
            <a:r>
              <a:rPr lang="en-US" sz="2800" dirty="0">
                <a:ea typeface="+mj-lt"/>
                <a:cs typeface="+mj-lt"/>
              </a:rPr>
              <a:t> That An HR Professional Requires</a:t>
            </a:r>
            <a:endParaRPr lang="en-US" sz="2800"/>
          </a:p>
        </p:txBody>
      </p:sp>
      <p:sp>
        <p:nvSpPr>
          <p:cNvPr id="84" name="Right Triangle 83">
            <a:extLst>
              <a:ext uri="{FF2B5EF4-FFF2-40B4-BE49-F238E27FC236}">
                <a16:creationId xmlns:a16="http://schemas.microsoft.com/office/drawing/2014/main" xmlns="" id="{BEAC0A80-07D3-49CB-87C3-BC34F219DF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3500000">
            <a:off x="-279641" y="20640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Content Placeholder 2">
            <a:extLst>
              <a:ext uri="{FF2B5EF4-FFF2-40B4-BE49-F238E27FC236}">
                <a16:creationId xmlns:a16="http://schemas.microsoft.com/office/drawing/2014/main" xmlns="" id="{9B677BD9-B3FA-BCE8-155F-96D1B0DCBBC3}"/>
              </a:ext>
            </a:extLst>
          </p:cNvPr>
          <p:cNvSpPr>
            <a:spLocks noGrp="1"/>
          </p:cNvSpPr>
          <p:nvPr>
            <p:ph idx="1"/>
          </p:nvPr>
        </p:nvSpPr>
        <p:spPr>
          <a:xfrm>
            <a:off x="967" y="2080984"/>
            <a:ext cx="6451424" cy="4381742"/>
          </a:xfrm>
        </p:spPr>
        <p:txBody>
          <a:bodyPr vert="horz" lIns="91440" tIns="45720" rIns="91440" bIns="45720" rtlCol="0" anchor="t">
            <a:noAutofit/>
          </a:bodyPr>
          <a:lstStyle/>
          <a:p>
            <a:pPr marL="0" indent="0" algn="ctr">
              <a:lnSpc>
                <a:spcPct val="100000"/>
              </a:lnSpc>
              <a:buNone/>
            </a:pPr>
            <a:r>
              <a:rPr lang="en-US" sz="1600" dirty="0">
                <a:ea typeface="+mn-lt"/>
                <a:cs typeface="+mn-lt"/>
              </a:rPr>
              <a:t>HR professionals play an integral role in managing and motivating human resources by involving in transparent recruitment and staffing, training, setting mentoring programs, and resolving conflicts (</a:t>
            </a:r>
            <a:r>
              <a:rPr lang="en-US" sz="1600" dirty="0" err="1">
                <a:ea typeface="+mn-lt"/>
                <a:cs typeface="+mn-lt"/>
              </a:rPr>
              <a:t>Oehlhorn</a:t>
            </a:r>
            <a:r>
              <a:rPr lang="en-US" sz="1600" dirty="0">
                <a:ea typeface="+mn-lt"/>
                <a:cs typeface="+mn-lt"/>
              </a:rPr>
              <a:t> et al., 2020). </a:t>
            </a:r>
            <a:endParaRPr lang="en-US" sz="1600"/>
          </a:p>
          <a:p>
            <a:pPr marL="0" indent="0">
              <a:lnSpc>
                <a:spcPct val="100000"/>
              </a:lnSpc>
              <a:buClr>
                <a:srgbClr val="7B81B6"/>
              </a:buClr>
              <a:buNone/>
            </a:pPr>
            <a:r>
              <a:rPr lang="en-US" sz="1600" b="1" i="1" dirty="0">
                <a:ea typeface="+mn-lt"/>
                <a:cs typeface="+mn-lt"/>
              </a:rPr>
              <a:t>Knowledge of HR professionals: </a:t>
            </a:r>
            <a:endParaRPr lang="en-US" sz="1600" b="1">
              <a:ea typeface="+mn-lt"/>
              <a:cs typeface="+mn-lt"/>
            </a:endParaRPr>
          </a:p>
          <a:p>
            <a:pPr marL="0" indent="0" algn="just">
              <a:lnSpc>
                <a:spcPct val="100000"/>
              </a:lnSpc>
              <a:buNone/>
            </a:pPr>
            <a:r>
              <a:rPr lang="en-US" sz="1600" dirty="0">
                <a:ea typeface="+mn-lt"/>
                <a:cs typeface="+mn-lt"/>
              </a:rPr>
              <a:t>HR professionals are obliged to manage employee performance, and for that, they require knowledge of administration, language and communication, management, customer and personal service and knowledge on individual psychology. Lastly, they should be aware of National laws and policies for benchmarking </a:t>
            </a:r>
            <a:r>
              <a:rPr lang="en-US" sz="1600" dirty="0" err="1">
                <a:ea typeface="+mn-lt"/>
                <a:cs typeface="+mn-lt"/>
              </a:rPr>
              <a:t>organisational</a:t>
            </a:r>
            <a:r>
              <a:rPr lang="en-US" sz="1600" dirty="0">
                <a:ea typeface="+mn-lt"/>
                <a:cs typeface="+mn-lt"/>
              </a:rPr>
              <a:t> success (Stewart and Brown, 2019). Knowledge of mentioned aspects helps the HR professional develop strategic planning and leadership techniques while coordinating each employee’s needs. At the same time, an attractive communication style and problem-catering skills help to build a purposeful relationship between HR and other stakeholders (Boon et al., 2018). </a:t>
            </a:r>
            <a:endParaRPr lang="en-US" sz="1600"/>
          </a:p>
        </p:txBody>
      </p:sp>
      <p:pic>
        <p:nvPicPr>
          <p:cNvPr id="4" name="Picture 4" descr="Logo&#10;&#10;Description automatically generated">
            <a:extLst>
              <a:ext uri="{FF2B5EF4-FFF2-40B4-BE49-F238E27FC236}">
                <a16:creationId xmlns:a16="http://schemas.microsoft.com/office/drawing/2014/main" xmlns="" id="{75471F01-6C65-7F6B-2FFB-2494EC226826}"/>
              </a:ext>
            </a:extLst>
          </p:cNvPr>
          <p:cNvPicPr>
            <a:picLocks noChangeAspect="1"/>
          </p:cNvPicPr>
          <p:nvPr/>
        </p:nvPicPr>
        <p:blipFill rotWithShape="1">
          <a:blip r:embed="rId2"/>
          <a:srcRect l="25298" r="14524"/>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Tree>
    <p:extLst>
      <p:ext uri="{BB962C8B-B14F-4D97-AF65-F5344CB8AC3E}">
        <p14:creationId xmlns:p14="http://schemas.microsoft.com/office/powerpoint/2010/main" val="530892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xmlns="" id="{92B0CFF1-78D7-4A83-A95E-71F9E38316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0" name="Group 49">
            <a:extLst>
              <a:ext uri="{FF2B5EF4-FFF2-40B4-BE49-F238E27FC236}">
                <a16:creationId xmlns:a16="http://schemas.microsoft.com/office/drawing/2014/main" xmlns="" id="{43060158-CF22-466C-BAFE-10F57D7E5F8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6214" y="-1"/>
            <a:ext cx="12214827" cy="6858000"/>
            <a:chOff x="-6214" y="-1"/>
            <a:chExt cx="12214827" cy="6858000"/>
          </a:xfrm>
        </p:grpSpPr>
        <p:cxnSp>
          <p:nvCxnSpPr>
            <p:cNvPr id="51" name="Straight Connector 50">
              <a:extLst>
                <a:ext uri="{FF2B5EF4-FFF2-40B4-BE49-F238E27FC236}">
                  <a16:creationId xmlns:a16="http://schemas.microsoft.com/office/drawing/2014/main" xmlns="" id="{B87A53BF-F3CC-42D1-91FF-BAF2883EAB5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xmlns="" id="{4CF21687-EA1C-4AFD-BC47-A2BA08FB0F1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xmlns="" id="{6E276182-1DEF-466D-B618-513EE38E54A4}"/>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xmlns="" id="{9A937361-AFC6-4750-9A37-B6127E4A7B9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xmlns="" id="{580667DF-2EE4-4252-8800-EAEE6829206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xmlns="" id="{1E9BF1E8-4199-4E9F-BFD3-B9D64C7430D6}"/>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xmlns="" id="{5503F9AF-0A16-4704-96F3-0CC638DE169F}"/>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xmlns="" id="{C1AEB9FD-1A0C-4D28-8E6F-57E57D1F042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xmlns="" id="{5302323A-3DDD-4C21-A027-CFBC741811B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xmlns="" id="{7DFDA58D-139C-4C6B-AFF4-A7D08DF098D3}"/>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xmlns="" id="{19B2396F-31F5-46D6-BCF4-091F9EA03D8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xmlns="" id="{82A3F636-C80B-42A9-BCC0-2213B5921AE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xmlns="" id="{DF090533-7B4C-4733-9811-86F159EEAF8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xmlns="" id="{5A370ACA-B3D6-4E51-9A58-F2269077D18F}"/>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xmlns="" id="{0F33DF64-876A-4763-A1C7-D6BBA3A32D73}"/>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xmlns="" id="{50FAEBB5-3597-4D57-9638-1ECE86D9348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xmlns="" id="{EB18E2B9-9A8C-4EDC-9103-9968B8AEA74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xmlns="" id="{923FFACA-49BA-4201-BE8E-C50CD6B6E65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xmlns="" id="{1430944A-95A0-4C0F-AC2F-1EEB9DC0E2D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xmlns="" id="{AA4C12CF-84C4-4BB8-8A61-123361D3E3C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xmlns="" id="{814DCCA7-1C50-41F6-8844-BC8FF473205D}"/>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xmlns="" id="{4D38DFA8-9394-4246-A6C0-5DD2C1121E9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xmlns="" id="{522EE7F3-26D5-48CE-A15B-967C29441CDD}"/>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xmlns="" id="{21AF1A33-5879-4E5F-B4AE-7A55C1EA43F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xmlns="" id="{71448F56-967D-482A-8B49-65EDF2E01A04}"/>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xmlns="" id="{BDB5C18D-3D54-4829-AEEF-EBA75BAA167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xmlns="" id="{617E3847-C4EB-431E-8D48-C4F432956D4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xmlns="" id="{024C2E57-D58D-43DE-852D-BD55DF974B1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xmlns="" id="{2160E778-087F-430A-A045-7B8B21138AB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xmlns="" id="{5683F3FD-5713-45BA-86E1-E4CAF15021B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xmlns="" id="{A3F59E36-A5DB-40FE-A1A7-291E1D0CB40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83" name="Right Triangle 82">
            <a:extLst>
              <a:ext uri="{FF2B5EF4-FFF2-40B4-BE49-F238E27FC236}">
                <a16:creationId xmlns:a16="http://schemas.microsoft.com/office/drawing/2014/main" xmlns="" id="{5505442D-1576-479B-8D52-2D858590CA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3500000">
            <a:off x="-281092" y="4773496"/>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xmlns="" id="{482467C2-4F53-64B6-C572-3CA635B461D1}"/>
              </a:ext>
            </a:extLst>
          </p:cNvPr>
          <p:cNvSpPr>
            <a:spLocks noGrp="1"/>
          </p:cNvSpPr>
          <p:nvPr>
            <p:ph type="title"/>
          </p:nvPr>
        </p:nvSpPr>
        <p:spPr>
          <a:xfrm>
            <a:off x="677374" y="4746172"/>
            <a:ext cx="10498017" cy="1397231"/>
          </a:xfrm>
        </p:spPr>
        <p:txBody>
          <a:bodyPr anchor="t">
            <a:normAutofit fontScale="90000"/>
          </a:bodyPr>
          <a:lstStyle/>
          <a:p>
            <a:pPr algn="ctr">
              <a:lnSpc>
                <a:spcPct val="90000"/>
              </a:lnSpc>
            </a:pPr>
            <a:r>
              <a:rPr lang="en-US" sz="3700" dirty="0">
                <a:ea typeface="+mj-lt"/>
                <a:cs typeface="+mj-lt"/>
              </a:rPr>
              <a:t>Understanding The Appropriate Knowledge, skills And </a:t>
            </a:r>
            <a:r>
              <a:rPr lang="en-US" sz="3700" dirty="0" err="1">
                <a:ea typeface="+mj-lt"/>
                <a:cs typeface="+mj-lt"/>
              </a:rPr>
              <a:t>behaviours</a:t>
            </a:r>
            <a:r>
              <a:rPr lang="en-US" sz="3700" dirty="0">
                <a:ea typeface="+mj-lt"/>
                <a:cs typeface="+mj-lt"/>
              </a:rPr>
              <a:t> that An HR professional Requires</a:t>
            </a:r>
          </a:p>
        </p:txBody>
      </p:sp>
      <p:sp>
        <p:nvSpPr>
          <p:cNvPr id="3" name="Content Placeholder 2">
            <a:extLst>
              <a:ext uri="{FF2B5EF4-FFF2-40B4-BE49-F238E27FC236}">
                <a16:creationId xmlns:a16="http://schemas.microsoft.com/office/drawing/2014/main" xmlns="" id="{2AEE230C-6BE2-253D-5881-B20D324328A6}"/>
              </a:ext>
            </a:extLst>
          </p:cNvPr>
          <p:cNvSpPr>
            <a:spLocks noGrp="1"/>
          </p:cNvSpPr>
          <p:nvPr>
            <p:ph idx="1"/>
          </p:nvPr>
        </p:nvSpPr>
        <p:spPr>
          <a:xfrm>
            <a:off x="246054" y="706778"/>
            <a:ext cx="6482876" cy="3250729"/>
          </a:xfrm>
        </p:spPr>
        <p:txBody>
          <a:bodyPr vert="horz" lIns="91440" tIns="45720" rIns="91440" bIns="45720" rtlCol="0" anchor="ctr">
            <a:noAutofit/>
          </a:bodyPr>
          <a:lstStyle/>
          <a:p>
            <a:pPr marL="0" indent="0" algn="just">
              <a:lnSpc>
                <a:spcPct val="100000"/>
              </a:lnSpc>
              <a:buNone/>
            </a:pPr>
            <a:r>
              <a:rPr lang="en-US" sz="1300" b="1" i="1" dirty="0">
                <a:ea typeface="+mn-lt"/>
                <a:cs typeface="+mn-lt"/>
              </a:rPr>
              <a:t>Skills of HR professionals: </a:t>
            </a:r>
            <a:endParaRPr lang="en-US" sz="1300" i="1"/>
          </a:p>
          <a:p>
            <a:pPr marL="0" indent="0" algn="just">
              <a:lnSpc>
                <a:spcPct val="100000"/>
              </a:lnSpc>
              <a:buNone/>
            </a:pPr>
            <a:r>
              <a:rPr lang="en-US" sz="1300" dirty="0">
                <a:ea typeface="+mn-lt"/>
                <a:cs typeface="+mn-lt"/>
              </a:rPr>
              <a:t>Proficient HR professionals must have a specific skill set to manage human resources operations. It includes multi-tasking, having strong interprofessional skills, problem-solving skills, conflict management and effective communication skills (Ivanovic and Ivancevic, 2022). These skills help HR professionals to think critically about the opportunities to provide an alternate solution to prevailing issues through active listening and collaborative working. </a:t>
            </a:r>
            <a:endParaRPr lang="en-US" sz="1300"/>
          </a:p>
          <a:p>
            <a:pPr marL="0" indent="0" algn="just">
              <a:lnSpc>
                <a:spcPct val="100000"/>
              </a:lnSpc>
              <a:buNone/>
            </a:pPr>
            <a:r>
              <a:rPr lang="en-US" sz="1300" b="1" i="1" dirty="0">
                <a:ea typeface="+mn-lt"/>
                <a:cs typeface="+mn-lt"/>
              </a:rPr>
              <a:t>The </a:t>
            </a:r>
            <a:r>
              <a:rPr lang="en-US" sz="1300" b="1" i="1" dirty="0" err="1">
                <a:ea typeface="+mn-lt"/>
                <a:cs typeface="+mn-lt"/>
              </a:rPr>
              <a:t>behaviour</a:t>
            </a:r>
            <a:r>
              <a:rPr lang="en-US" sz="1300" b="1" i="1" dirty="0">
                <a:ea typeface="+mn-lt"/>
                <a:cs typeface="+mn-lt"/>
              </a:rPr>
              <a:t> of HR professionals: </a:t>
            </a:r>
          </a:p>
          <a:p>
            <a:pPr marL="0" indent="0" algn="just">
              <a:lnSpc>
                <a:spcPct val="100000"/>
              </a:lnSpc>
              <a:buNone/>
            </a:pPr>
            <a:r>
              <a:rPr lang="en-US" sz="1300" dirty="0">
                <a:ea typeface="+mn-lt"/>
                <a:cs typeface="+mn-lt"/>
              </a:rPr>
              <a:t>In managing human resources, HR professionals must have the endurance and patience to handle </a:t>
            </a:r>
            <a:r>
              <a:rPr lang="en-US" sz="1300" err="1">
                <a:ea typeface="+mn-lt"/>
                <a:cs typeface="+mn-lt"/>
              </a:rPr>
              <a:t>organisational</a:t>
            </a:r>
            <a:r>
              <a:rPr lang="en-US" sz="1300" dirty="0">
                <a:ea typeface="+mn-lt"/>
                <a:cs typeface="+mn-lt"/>
              </a:rPr>
              <a:t> tasks (</a:t>
            </a:r>
            <a:r>
              <a:rPr lang="en-US" sz="1300" err="1">
                <a:ea typeface="+mn-lt"/>
                <a:cs typeface="+mn-lt"/>
              </a:rPr>
              <a:t>Mahapatro</a:t>
            </a:r>
            <a:r>
              <a:rPr lang="en-US" sz="1300" dirty="0">
                <a:ea typeface="+mn-lt"/>
                <a:cs typeface="+mn-lt"/>
              </a:rPr>
              <a:t>, 2022). Moreover, a positive attitude, including leadership, delegatory and inspiration, is necessarily required to make decisions for human resources and </a:t>
            </a:r>
            <a:r>
              <a:rPr lang="en-US" sz="1300" err="1">
                <a:ea typeface="+mn-lt"/>
                <a:cs typeface="+mn-lt"/>
              </a:rPr>
              <a:t>organisational</a:t>
            </a:r>
            <a:r>
              <a:rPr lang="en-US" sz="1300" dirty="0">
                <a:ea typeface="+mn-lt"/>
                <a:cs typeface="+mn-lt"/>
              </a:rPr>
              <a:t> success (Boxall and Purcell, 2022). Good leadership qualities ensure a supportive and guiding environment for the employee, motivating them to perform better at their jobs. </a:t>
            </a:r>
            <a:endParaRPr lang="en-US" sz="1300"/>
          </a:p>
        </p:txBody>
      </p:sp>
      <p:pic>
        <p:nvPicPr>
          <p:cNvPr id="4" name="Picture 4" descr="A picture containing square&#10;&#10;Description automatically generated">
            <a:extLst>
              <a:ext uri="{FF2B5EF4-FFF2-40B4-BE49-F238E27FC236}">
                <a16:creationId xmlns:a16="http://schemas.microsoft.com/office/drawing/2014/main" xmlns="" id="{9D01B4FA-B465-9FEB-159A-15B1810641BE}"/>
              </a:ext>
            </a:extLst>
          </p:cNvPr>
          <p:cNvPicPr>
            <a:picLocks noChangeAspect="1"/>
          </p:cNvPicPr>
          <p:nvPr/>
        </p:nvPicPr>
        <p:blipFill>
          <a:blip r:embed="rId2">
            <a:alphaModFix/>
          </a:blip>
          <a:stretch>
            <a:fillRect/>
          </a:stretch>
        </p:blipFill>
        <p:spPr>
          <a:xfrm>
            <a:off x="6731454" y="700215"/>
            <a:ext cx="5211668" cy="3257292"/>
          </a:xfrm>
          <a:prstGeom prst="rect">
            <a:avLst/>
          </a:prstGeom>
        </p:spPr>
      </p:pic>
    </p:spTree>
    <p:extLst>
      <p:ext uri="{BB962C8B-B14F-4D97-AF65-F5344CB8AC3E}">
        <p14:creationId xmlns:p14="http://schemas.microsoft.com/office/powerpoint/2010/main" val="3118511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F14D45BF-E397-40C0-AFE3-A4149E60E1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xmlns="" id="{4473D18E-8239-4237-AAE3-669A5DC9E81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xmlns="" id="{0E3084D0-F791-4BDB-BE05-646AC39927EF}"/>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xmlns="" id="{34D6DCF6-A86F-4F3E-B05B-A185C88FED7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xmlns="" id="{5C606F2D-64E8-4F47-8BFB-9E5461D0C1E3}"/>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xmlns="" id="{60BCEF1D-5A57-437F-8B18-A4BB5E7E2C96}"/>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xmlns="" id="{AAE40050-1642-4F32-97F7-A55F55224193}"/>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xmlns="" id="{646092F7-3842-40E2-9AA0-F5ABE8530073}"/>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xmlns="" id="{C573861C-1632-4B71-A9D1-6217F70560A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2789946E-7E68-4423-850D-B2685741D5F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xmlns="" id="{9FD9B59D-7EA5-4D09-A4D1-8FE116E6E18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xmlns="" id="{FB7DC543-FB49-4917-A784-F22671D85CA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xmlns="" id="{0DD4C969-ABA8-42BF-8A5A-376D6150AF3F}"/>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D41CF9EE-FFBB-4B80-9067-B93664D1E673}"/>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xmlns="" id="{4A70F89B-6A43-4899-80C1-71EF00FFE95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xmlns="" id="{9D017414-9CE6-4C62-9907-FFB76367847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xmlns="" id="{671CBAD0-0A82-491E-B189-9B9EE284B15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xmlns="" id="{71FBDB97-63E3-4080-9C98-C3AC95812DE4}"/>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xmlns="" id="{7EABAF5A-A1AF-407F-954C-AEC005C1DC1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xmlns="" id="{DAFFB3E1-F883-4DC4-AB15-C9DF8FF456C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xmlns="" id="{7370EECF-B2B1-4E98-9FA1-E6EAFD81ACF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xmlns="" id="{33D9282E-1351-4A7C-B825-55857E6CF678}"/>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xmlns="" id="{862B53C5-26FB-44BD-BA0E-8C9DC2B7354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xmlns="" id="{0DEA48D3-2D0C-42DB-8DA4-683C7BA87D9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xmlns="" id="{AE94B642-22AE-4405-AF09-BCF2EFA6600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xmlns="" id="{B64703B3-6CD3-454A-A370-2FC6778328C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xmlns="" id="{B53E6017-E992-4244-9DD2-23A81C98DF78}"/>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xmlns="" id="{E025D51B-D8CF-4443-9F54-922ED4F3753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xmlns="" id="{1B0D1508-2D27-4EB4-B6E9-4F05F233A4D4}"/>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xmlns="" id="{3F19548D-9DB1-4973-AFAF-A1714BFCF73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xmlns="" id="{4B2B8E7E-308F-4C70-BB63-AA6E7F2705B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xmlns="" id="{0DDB524C-34E5-4795-8662-91C3DD8352FD}"/>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xmlns="" id="{B13D1937-AA87-4E61-A0ED-D20D74720CE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xmlns="" id="{EA51299F-406B-4318-AEA1-08F10590EFD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xmlns="" id="{C8FC74C6-2E48-DF04-E9ED-4D486CC6BEE7}"/>
              </a:ext>
            </a:extLst>
          </p:cNvPr>
          <p:cNvSpPr>
            <a:spLocks noGrp="1"/>
          </p:cNvSpPr>
          <p:nvPr>
            <p:ph type="title"/>
          </p:nvPr>
        </p:nvSpPr>
        <p:spPr>
          <a:xfrm>
            <a:off x="144738" y="711573"/>
            <a:ext cx="5412263" cy="5436630"/>
          </a:xfrm>
        </p:spPr>
        <p:txBody>
          <a:bodyPr anchor="ctr">
            <a:normAutofit/>
          </a:bodyPr>
          <a:lstStyle/>
          <a:p>
            <a:pPr algn="ctr"/>
            <a:r>
              <a:rPr lang="en-US" dirty="0">
                <a:ea typeface="+mj-lt"/>
                <a:cs typeface="+mj-lt"/>
              </a:rPr>
              <a:t>Responsibilities Of HR Officer </a:t>
            </a:r>
            <a:endParaRPr lang="en-US" dirty="0"/>
          </a:p>
        </p:txBody>
      </p:sp>
      <p:graphicFrame>
        <p:nvGraphicFramePr>
          <p:cNvPr id="5" name="Content Placeholder 2">
            <a:extLst>
              <a:ext uri="{FF2B5EF4-FFF2-40B4-BE49-F238E27FC236}">
                <a16:creationId xmlns:a16="http://schemas.microsoft.com/office/drawing/2014/main" xmlns="" id="{810ED554-E1DE-8FC1-1C18-979C83E18938}"/>
              </a:ext>
            </a:extLst>
          </p:cNvPr>
          <p:cNvGraphicFramePr>
            <a:graphicFrameLocks noGrp="1"/>
          </p:cNvGraphicFramePr>
          <p:nvPr>
            <p:ph idx="1"/>
            <p:extLst>
              <p:ext uri="{D42A27DB-BD31-4B8C-83A1-F6EECF244321}">
                <p14:modId xmlns:p14="http://schemas.microsoft.com/office/powerpoint/2010/main" val="2766471041"/>
              </p:ext>
            </p:extLst>
          </p:nvPr>
        </p:nvGraphicFramePr>
        <p:xfrm>
          <a:off x="5322259" y="709798"/>
          <a:ext cx="6732426" cy="58122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3761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AC545A-C776-A5AA-1820-F54291799FCF}"/>
              </a:ext>
            </a:extLst>
          </p:cNvPr>
          <p:cNvSpPr>
            <a:spLocks noGrp="1"/>
          </p:cNvSpPr>
          <p:nvPr>
            <p:ph type="title"/>
          </p:nvPr>
        </p:nvSpPr>
        <p:spPr>
          <a:xfrm>
            <a:off x="691079" y="265875"/>
            <a:ext cx="10325000" cy="1442463"/>
          </a:xfrm>
        </p:spPr>
        <p:txBody>
          <a:bodyPr/>
          <a:lstStyle/>
          <a:p>
            <a:pPr algn="ctr"/>
            <a:r>
              <a:rPr lang="en-US" dirty="0">
                <a:ea typeface="+mj-lt"/>
                <a:cs typeface="+mj-lt"/>
              </a:rPr>
              <a:t>Responsibilities Of HR Officer </a:t>
            </a:r>
            <a:endParaRPr lang="en-US"/>
          </a:p>
        </p:txBody>
      </p:sp>
      <p:graphicFrame>
        <p:nvGraphicFramePr>
          <p:cNvPr id="5" name="Content Placeholder 2">
            <a:extLst>
              <a:ext uri="{FF2B5EF4-FFF2-40B4-BE49-F238E27FC236}">
                <a16:creationId xmlns:a16="http://schemas.microsoft.com/office/drawing/2014/main" xmlns="" id="{595E5EC3-939C-0910-33AD-0373EAB49DD0}"/>
              </a:ext>
            </a:extLst>
          </p:cNvPr>
          <p:cNvGraphicFramePr>
            <a:graphicFrameLocks noGrp="1"/>
          </p:cNvGraphicFramePr>
          <p:nvPr>
            <p:ph idx="1"/>
            <p:extLst>
              <p:ext uri="{D42A27DB-BD31-4B8C-83A1-F6EECF244321}">
                <p14:modId xmlns:p14="http://schemas.microsoft.com/office/powerpoint/2010/main" val="2307524650"/>
              </p:ext>
            </p:extLst>
          </p:nvPr>
        </p:nvGraphicFramePr>
        <p:xfrm>
          <a:off x="231004" y="1793792"/>
          <a:ext cx="11101376" cy="4570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42283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xmlns="" id="{748618E9-EE2D-4864-9EEE-58939BD4FBB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6214" y="-1"/>
            <a:ext cx="12214827" cy="6858000"/>
            <a:chOff x="-6214" y="-1"/>
            <a:chExt cx="12214827" cy="6858000"/>
          </a:xfrm>
        </p:grpSpPr>
        <p:cxnSp>
          <p:nvCxnSpPr>
            <p:cNvPr id="15" name="Straight Connector 14">
              <a:extLst>
                <a:ext uri="{FF2B5EF4-FFF2-40B4-BE49-F238E27FC236}">
                  <a16:creationId xmlns:a16="http://schemas.microsoft.com/office/drawing/2014/main" xmlns="" id="{317D1EC0-23FF-4FC8-B22D-E34878EAA4C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xmlns="" id="{5AB929A7-258C-4469-AAB4-A67D713F7A8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xmlns="" id="{DA635CDB-2D00-49D5-B26E-0694A25000C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xmlns="" id="{B4288D7A-F857-418D-92F2-368E841B9F2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F1084F50-7F3C-4A4A-877E-FFD9EC7CD88B}"/>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xmlns="" id="{331E64C1-F4C0-4A94-B319-BB1A0A2450B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xmlns="" id="{363D8374-8052-417F-AB69-B97EAC43D513}"/>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xmlns="" id="{C7750734-4D51-4019-A003-38A3DE49B434}"/>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71B693D1-DBA2-4D3B-9B37-D9EE8C4112F4}"/>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xmlns="" id="{1BCD3EA8-E4C0-4AF6-817F-F9F29157A49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xmlns="" id="{7A170FB3-B397-4AC9-85FD-65388F26D90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xmlns="" id="{BE5EC0B9-49C7-4777-AEC5-B5EF8DE40498}"/>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xmlns="" id="{7902048B-30F7-4434-87A5-140F9BB4BEB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xmlns="" id="{0500A6E2-A41C-4751-8A4E-9A0C5718D93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xmlns="" id="{FC259517-7BE7-45F9-81C0-3A6362BF143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xmlns="" id="{90652F56-7B71-42B2-AB68-22204A6DF17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xmlns="" id="{1059830E-1C3D-4D42-8789-524971CB465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xmlns="" id="{B53325A7-86D3-4B52-A7E3-ADDF408B406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xmlns="" id="{6D53F46F-EC12-484C-A4E7-791E57687AC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xmlns="" id="{464ED9CA-8950-47B8-A9ED-22B45CE15FB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xmlns="" id="{E4429F7B-9FD7-438F-8ECA-3FCAD006180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xmlns="" id="{0C558100-D455-4B41-890C-BCC898B2D16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xmlns="" id="{F2886397-398A-4318-BE16-2CBAC1902F9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xmlns="" id="{7D32A3A6-CE6E-4ABD-8522-2C8DC88C070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xmlns="" id="{F9014C09-5B84-4798-8BDE-C80D76E67B8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xmlns="" id="{2A29EB9E-ED9D-4C69-8A26-9A7A0A83056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xmlns="" id="{AA2899F9-1795-416F-8F3D-26EEB684DB6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xmlns="" id="{E3043474-8625-495C-BD06-3627FD286C5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xmlns="" id="{D432CE47-7631-408E-8DDC-79EE378B707B}"/>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xmlns="" id="{B2C8832D-8B8D-4036-B913-2D363143274B}"/>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xmlns="" id="{1CCEFEAF-E87B-4FF2-A947-94CABAA0610D}"/>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7" name="Right Triangle 46">
            <a:extLst>
              <a:ext uri="{FF2B5EF4-FFF2-40B4-BE49-F238E27FC236}">
                <a16:creationId xmlns:a16="http://schemas.microsoft.com/office/drawing/2014/main" xmlns="" id="{2437C4A8-8E3A-4ADA-93B9-64737CE1AB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9" name="Rectangle 48">
            <a:extLst>
              <a:ext uri="{FF2B5EF4-FFF2-40B4-BE49-F238E27FC236}">
                <a16:creationId xmlns:a16="http://schemas.microsoft.com/office/drawing/2014/main" xmlns="" id="{A173122F-D466-4F08-90FA-0038F7AC21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51" name="Group 50">
            <a:extLst>
              <a:ext uri="{FF2B5EF4-FFF2-40B4-BE49-F238E27FC236}">
                <a16:creationId xmlns:a16="http://schemas.microsoft.com/office/drawing/2014/main" xmlns="" id="{04F509C0-7B32-4172-8CEF-993FA021684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0"/>
            <a:ext cx="12214827" cy="6858000"/>
            <a:chOff x="-6214" y="-1"/>
            <a:chExt cx="12214827" cy="6858000"/>
          </a:xfrm>
        </p:grpSpPr>
        <p:cxnSp>
          <p:nvCxnSpPr>
            <p:cNvPr id="52" name="Straight Connector 51">
              <a:extLst>
                <a:ext uri="{FF2B5EF4-FFF2-40B4-BE49-F238E27FC236}">
                  <a16:creationId xmlns:a16="http://schemas.microsoft.com/office/drawing/2014/main" xmlns="" id="{65F63740-13AA-44B8-B409-F0CFAD0A45A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xmlns="" id="{6C38D029-0766-4983-8722-29474C39F9A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xmlns="" id="{5FB3D375-5246-41E3-AE6A-B593915BA8BF}"/>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xmlns="" id="{D66F704B-2BCD-4E68-9391-82A38EF3801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xmlns="" id="{7209E8F6-B1E2-40EA-8179-517979DA32B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xmlns="" id="{CF53DA02-23FE-4CB4-B971-B0C26804906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xmlns="" id="{C8771E86-E81D-4DCB-9C27-1E6B4CF5245B}"/>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xmlns="" id="{C55CC70C-EBD9-4FDD-9CCF-43201968926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xmlns="" id="{2D7E6E55-C749-443D-A238-C18911EAF286}"/>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xmlns="" id="{8552F772-363C-4452-9F81-F09B82F5ACD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xmlns="" id="{5BBE9887-FFA2-4FA4-BD8C-8DE735A3AC9B}"/>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xmlns="" id="{902E38C4-2B99-4CAF-99E2-D9FD388CAF04}"/>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xmlns="" id="{77F8F202-FF54-448E-943C-3513BD17E3C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xmlns="" id="{633033F8-F243-49B7-B159-FFC61196777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xmlns="" id="{D0E904AB-8A0C-42EF-A36C-E64C15FF5A84}"/>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xmlns="" id="{2256872E-7445-4F9C-863B-68B2EEDA94F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xmlns="" id="{AD6C9572-2D21-4411-803E-4A0C03E890E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xmlns="" id="{F11EDF95-ACBC-4D7B-B6B9-1BF18AC7157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xmlns="" id="{38354952-1105-4763-8DE6-5E4C0BE2905D}"/>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xmlns="" id="{39A9DA92-C43D-4DD5-BBA7-2E8ECB5E56E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xmlns="" id="{78B0CC46-1A3C-4FBB-B1E5-7578816A43B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xmlns="" id="{B0746794-ADAA-4847-B3F2-5026A8163993}"/>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xmlns="" id="{FEF92A3E-2CA6-47D9-9057-B9E63585779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xmlns="" id="{DA9A6263-3A79-439C-94C5-FAFD2B75EB3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xmlns="" id="{0C582008-68BF-4880-97DD-39FB7C7BFA56}"/>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xmlns="" id="{E6E4EFBD-67DC-49AA-BFB7-9320E3D4CBC6}"/>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xmlns="" id="{4E876E7B-91EB-4627-9E52-E1FC91E494ED}"/>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xmlns="" id="{4241CCA8-127D-419E-862C-2C6F799B4F9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xmlns="" id="{21ECC5D2-F2D3-4CAF-AC79-13441D7B370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xmlns="" id="{C3A8CD53-47D1-4C27-A628-3E80FFF2F786}"/>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xmlns="" id="{9450453C-D7DF-43A2-AB41-398DA1B9411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84" name="Right Triangle 83">
            <a:extLst>
              <a:ext uri="{FF2B5EF4-FFF2-40B4-BE49-F238E27FC236}">
                <a16:creationId xmlns:a16="http://schemas.microsoft.com/office/drawing/2014/main" xmlns="" id="{9A6617A1-C021-4EB5-97DC-2BA7642B58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8900000">
            <a:off x="5823269" y="-283648"/>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xmlns="" id="{660649B2-CD33-8102-E1F2-57370D2EE04A}"/>
              </a:ext>
            </a:extLst>
          </p:cNvPr>
          <p:cNvSpPr>
            <a:spLocks noGrp="1"/>
          </p:cNvSpPr>
          <p:nvPr>
            <p:ph type="title"/>
          </p:nvPr>
        </p:nvSpPr>
        <p:spPr>
          <a:xfrm>
            <a:off x="1175285" y="722903"/>
            <a:ext cx="9817964" cy="1618785"/>
          </a:xfrm>
        </p:spPr>
        <p:txBody>
          <a:bodyPr vert="horz" lIns="91440" tIns="45720" rIns="91440" bIns="45720" rtlCol="0" anchor="b">
            <a:normAutofit fontScale="90000"/>
          </a:bodyPr>
          <a:lstStyle/>
          <a:p>
            <a:pPr algn="ctr">
              <a:lnSpc>
                <a:spcPct val="90000"/>
              </a:lnSpc>
            </a:pPr>
            <a:r>
              <a:rPr lang="en-US" sz="4200" dirty="0"/>
              <a:t>Personal Skills Audit As Graduate Trainee Human Resource (HR) Officer-Appendix B </a:t>
            </a:r>
          </a:p>
        </p:txBody>
      </p:sp>
      <p:pic>
        <p:nvPicPr>
          <p:cNvPr id="9" name="Picture 9" descr="Chart&#10;&#10;Description automatically generated">
            <a:extLst>
              <a:ext uri="{FF2B5EF4-FFF2-40B4-BE49-F238E27FC236}">
                <a16:creationId xmlns:a16="http://schemas.microsoft.com/office/drawing/2014/main" xmlns="" id="{47DF71DF-7385-DB78-F0E5-FDBEE927E4D7}"/>
              </a:ext>
            </a:extLst>
          </p:cNvPr>
          <p:cNvPicPr>
            <a:picLocks noChangeAspect="1"/>
          </p:cNvPicPr>
          <p:nvPr/>
        </p:nvPicPr>
        <p:blipFill>
          <a:blip r:embed="rId2"/>
          <a:stretch>
            <a:fillRect/>
          </a:stretch>
        </p:blipFill>
        <p:spPr>
          <a:xfrm>
            <a:off x="8224220" y="2489451"/>
            <a:ext cx="3833273" cy="3652392"/>
          </a:xfrm>
          <a:prstGeom prst="rect">
            <a:avLst/>
          </a:prstGeom>
        </p:spPr>
      </p:pic>
      <p:pic>
        <p:nvPicPr>
          <p:cNvPr id="8" name="Picture 8" descr="Table&#10;&#10;Description automatically generated">
            <a:extLst>
              <a:ext uri="{FF2B5EF4-FFF2-40B4-BE49-F238E27FC236}">
                <a16:creationId xmlns:a16="http://schemas.microsoft.com/office/drawing/2014/main" xmlns="" id="{C374BCE1-4404-0CCA-FED8-64CC1FF60E33}"/>
              </a:ext>
            </a:extLst>
          </p:cNvPr>
          <p:cNvPicPr>
            <a:picLocks noChangeAspect="1"/>
          </p:cNvPicPr>
          <p:nvPr/>
        </p:nvPicPr>
        <p:blipFill>
          <a:blip r:embed="rId3"/>
          <a:stretch>
            <a:fillRect/>
          </a:stretch>
        </p:blipFill>
        <p:spPr>
          <a:xfrm>
            <a:off x="69063" y="2345677"/>
            <a:ext cx="4262894" cy="3796166"/>
          </a:xfrm>
          <a:prstGeom prst="rect">
            <a:avLst/>
          </a:prstGeom>
        </p:spPr>
      </p:pic>
      <p:pic>
        <p:nvPicPr>
          <p:cNvPr id="7" name="Picture 7" descr="Table&#10;&#10;Description automatically generated">
            <a:extLst>
              <a:ext uri="{FF2B5EF4-FFF2-40B4-BE49-F238E27FC236}">
                <a16:creationId xmlns:a16="http://schemas.microsoft.com/office/drawing/2014/main" xmlns="" id="{9D2B7149-80FF-9224-6DA3-677C879DE100}"/>
              </a:ext>
            </a:extLst>
          </p:cNvPr>
          <p:cNvPicPr>
            <a:picLocks noGrp="1" noChangeAspect="1"/>
          </p:cNvPicPr>
          <p:nvPr>
            <p:ph idx="1"/>
          </p:nvPr>
        </p:nvPicPr>
        <p:blipFill>
          <a:blip r:embed="rId4"/>
          <a:stretch>
            <a:fillRect/>
          </a:stretch>
        </p:blipFill>
        <p:spPr>
          <a:xfrm>
            <a:off x="4390703" y="2345677"/>
            <a:ext cx="3722808" cy="3796166"/>
          </a:xfrm>
          <a:prstGeom prst="rect">
            <a:avLst/>
          </a:prstGeom>
        </p:spPr>
      </p:pic>
    </p:spTree>
    <p:extLst>
      <p:ext uri="{BB962C8B-B14F-4D97-AF65-F5344CB8AC3E}">
        <p14:creationId xmlns:p14="http://schemas.microsoft.com/office/powerpoint/2010/main" val="3600103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9663BDD8-36FC-48B0-8862-3B51BE4F77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xmlns="" id="{B27757FA-E22B-4C03-A927-1E4B4A5855BB}"/>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xmlns="" id="{9FA329A2-1D2A-4A62-A6AF-93B37310C41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xmlns="" id="{EAAB6EEA-4329-4352-9BA3-1746A7111E9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xmlns="" id="{7DF1164F-7F9A-40C5-868D-082B3E0F117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xmlns="" id="{ADB572B4-ACB4-4026-BE9F-D3523A2C1C3F}"/>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xmlns="" id="{F77DB227-A8B6-43DC-970A-925EED2E0F0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xmlns="" id="{3B6B9264-5A30-46E0-A2C1-636FB3D1B166}"/>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xmlns="" id="{B879B4D0-16B0-456E-8951-4042C78B2A2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143D00E3-B79B-41D6-9E66-07EC7E6C25F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xmlns="" id="{BDD97DA3-F9CF-4985-A2BA-27DDD396C7AB}"/>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xmlns="" id="{20472B34-25FF-41FB-BF22-42D29C83F61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xmlns="" id="{3C6268AA-8DD1-4959-8136-0ECAAFD27146}"/>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1F744375-C310-46F7-AC26-C5A4BD827F5B}"/>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xmlns="" id="{86C08DB1-CFE5-4A9A-BCB2-C82F79C61A9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xmlns="" id="{4F10D3C0-7CBD-42BF-BC76-68A25F97309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xmlns="" id="{F6DF561D-125D-4BA4-BEA8-D540A3EF8FB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xmlns="" id="{696CE140-59C9-47C1-9BFD-E716943C476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xmlns="" id="{7D2421D5-FB16-43BB-BD72-57B6D115C2F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xmlns="" id="{694B4B66-3D8B-4D67-B68A-5EE98A61C30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xmlns="" id="{21CE3395-ADDA-44B4-B550-87AF22E18F3B}"/>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xmlns="" id="{D6A7375E-9A29-4790-AA05-FC4DCC1AE72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xmlns="" id="{2E67518D-21C7-4CDB-9A75-248EEAB4350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xmlns="" id="{413A36F7-9692-46D1-AA17-3036EBF75723}"/>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xmlns="" id="{904FE3BA-02A8-46F8-8C46-213885DB491D}"/>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xmlns="" id="{7C8B1E1C-C236-410A-A75B-B5FED48E2656}"/>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xmlns="" id="{DFD8A655-CFAF-496E-82F7-4677B2100C3F}"/>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xmlns="" id="{EB52CEB0-DF45-45EF-B19A-A15C1A17E11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xmlns="" id="{7D16414C-77DA-4C7E-8E62-862EAA940E8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xmlns="" id="{AC5789C5-251A-445C-8D17-18D36F8B518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xmlns="" id="{9BA0ACD3-25B4-4C98-B833-09426BA9CCE8}"/>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xmlns="" id="{0C2EAAE7-E646-4A26-BA0E-A130ECE6A4E2}"/>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xmlns="" id="{8F4E911F-A532-42C7-B083-1E5BA8D71AF4}"/>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xmlns="" id="{1DEA6A44-CD60-4DFD-802B-A4F4BFCB711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8900000">
            <a:off x="5820162" y="-288353"/>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xmlns="" id="{7753A5D4-6E5F-A271-6FBA-3C0C6F829E32}"/>
              </a:ext>
            </a:extLst>
          </p:cNvPr>
          <p:cNvSpPr>
            <a:spLocks noGrp="1"/>
          </p:cNvSpPr>
          <p:nvPr>
            <p:ph type="title"/>
          </p:nvPr>
        </p:nvSpPr>
        <p:spPr>
          <a:xfrm>
            <a:off x="691078" y="725951"/>
            <a:ext cx="10794505" cy="2157066"/>
          </a:xfrm>
        </p:spPr>
        <p:txBody>
          <a:bodyPr>
            <a:normAutofit/>
          </a:bodyPr>
          <a:lstStyle/>
          <a:p>
            <a:pPr algn="ctr"/>
            <a:r>
              <a:rPr lang="en-US" dirty="0">
                <a:ea typeface="+mj-lt"/>
                <a:cs typeface="+mj-lt"/>
              </a:rPr>
              <a:t>Identifying The Training And Development Needs Of An HR Officer </a:t>
            </a:r>
            <a:endParaRPr lang="en-US"/>
          </a:p>
        </p:txBody>
      </p:sp>
      <p:graphicFrame>
        <p:nvGraphicFramePr>
          <p:cNvPr id="5" name="Content Placeholder 2">
            <a:extLst>
              <a:ext uri="{FF2B5EF4-FFF2-40B4-BE49-F238E27FC236}">
                <a16:creationId xmlns:a16="http://schemas.microsoft.com/office/drawing/2014/main" xmlns="" id="{5109159D-E718-8E3F-34CA-8DBD38DF317F}"/>
              </a:ext>
            </a:extLst>
          </p:cNvPr>
          <p:cNvGraphicFramePr>
            <a:graphicFrameLocks noGrp="1"/>
          </p:cNvGraphicFramePr>
          <p:nvPr>
            <p:ph idx="1"/>
            <p:extLst>
              <p:ext uri="{D42A27DB-BD31-4B8C-83A1-F6EECF244321}">
                <p14:modId xmlns:p14="http://schemas.microsoft.com/office/powerpoint/2010/main" val="438900263"/>
              </p:ext>
            </p:extLst>
          </p:nvPr>
        </p:nvGraphicFramePr>
        <p:xfrm>
          <a:off x="690562" y="2784569"/>
          <a:ext cx="10840679" cy="33557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9499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9663BDD8-36FC-48B0-8862-3B51BE4F77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xmlns="" id="{C15A19D0-2BD2-47E7-A51B-B8083A14E79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xmlns="" id="{F6641F14-42D8-42E0-8B56-FC0A08EB2E64}"/>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xmlns="" id="{3F3FEF18-8973-49F1-B984-81E630730368}"/>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xmlns="" id="{28FEE187-7ECD-4C55-BE26-0DA3DDE0ED9B}"/>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xmlns="" id="{38708818-667C-4218-8552-2975EB0047E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xmlns="" id="{2FA1A626-67CE-4E24-974F-C432A21D1DE9}"/>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xmlns="" id="{70029D28-01D8-4EB8-B30C-79D6F14E6CB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xmlns="" id="{124E501C-EBFD-4E76-8F7F-9EFA76EFFD78}"/>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404596B9-52A8-4717-8158-2204F86D95B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xmlns="" id="{F1EC080A-A9BB-467A-92A9-D597436B743D}"/>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xmlns="" id="{F65DD030-3FCC-4380-B680-8E171845F27B}"/>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xmlns="" id="{F015E10D-03D4-4A67-8377-5B0A55F3D07B}"/>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2DB96670-ACA9-42B6-87A2-E4119998998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xmlns="" id="{A2BC8247-310E-48D0-9CEF-43BC6E41A2C5}"/>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xmlns="" id="{32F09D0F-F86F-4AA5-AB1D-AAB1E5BA9228}"/>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xmlns="" id="{09569AF0-6598-4FCC-803D-B3C3DE030B64}"/>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xmlns="" id="{91B68A9D-7921-44B8-8464-E36F028EEAF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xmlns="" id="{F68EB3D7-2443-4764-9991-B691C090C0A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xmlns="" id="{DA6128C1-7748-441C-94E4-1874BB57790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xmlns="" id="{8276682F-0434-4D7E-B400-2DF99D969B4C}"/>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xmlns="" id="{1CD2F02B-2688-4DCD-9610-1C086528FCC7}"/>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xmlns="" id="{0BA0DA4B-915F-4A6D-8368-BE7B53E426CB}"/>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xmlns="" id="{601711BC-8D96-4E1F-934B-9E382A617A53}"/>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xmlns="" id="{4364551E-CB94-4200-809A-9E33122BA62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xmlns="" id="{464389BE-74F0-4F54-9DE0-2BCB33C78FA0}"/>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xmlns="" id="{26721F72-5343-46B1-AFC1-6DF4FF7710D3}"/>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xmlns="" id="{D4A528A6-14EE-4010-93CB-95F75CB96EAE}"/>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xmlns="" id="{9186140D-084D-4621-A556-65927AB449FD}"/>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xmlns="" id="{A2049A17-7EE3-4BEF-B630-AD0AB020E6AB}"/>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xmlns="" id="{0223B596-7D86-4AF3-AE7E-A696FEF1140D}"/>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xmlns="" id="{3F7FC8FA-C1DE-4F38-BCDA-464A54783EF8}"/>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xmlns="" id="{B5BEFE2E-F050-46F9-BAD0-939F37AA992F}"/>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xmlns=""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xmlns="" id="{63D6C682-FD57-4DF7-854F-DD140E1E29B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3500000">
            <a:off x="-284142" y="1516213"/>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xmlns="" id="{F1F0AC9C-FE47-7AD4-C479-3E5AEFA60888}"/>
              </a:ext>
            </a:extLst>
          </p:cNvPr>
          <p:cNvSpPr>
            <a:spLocks noGrp="1"/>
          </p:cNvSpPr>
          <p:nvPr>
            <p:ph type="title"/>
          </p:nvPr>
        </p:nvSpPr>
        <p:spPr>
          <a:xfrm>
            <a:off x="691079" y="725951"/>
            <a:ext cx="10325000" cy="1380515"/>
          </a:xfrm>
        </p:spPr>
        <p:txBody>
          <a:bodyPr>
            <a:normAutofit/>
          </a:bodyPr>
          <a:lstStyle/>
          <a:p>
            <a:pPr algn="ctr">
              <a:lnSpc>
                <a:spcPct val="90000"/>
              </a:lnSpc>
            </a:pPr>
            <a:r>
              <a:rPr lang="en-US" sz="3100" dirty="0">
                <a:ea typeface="+mj-lt"/>
                <a:cs typeface="+mj-lt"/>
              </a:rPr>
              <a:t>What Benefits Would Hugo Boss Get If They Identified And Satisfied The HR Officers’ Developmental Needs? </a:t>
            </a:r>
            <a:endParaRPr lang="en-US" sz="3100" dirty="0"/>
          </a:p>
        </p:txBody>
      </p:sp>
      <p:graphicFrame>
        <p:nvGraphicFramePr>
          <p:cNvPr id="5" name="Content Placeholder 2">
            <a:extLst>
              <a:ext uri="{FF2B5EF4-FFF2-40B4-BE49-F238E27FC236}">
                <a16:creationId xmlns:a16="http://schemas.microsoft.com/office/drawing/2014/main" xmlns="" id="{B272116C-1E87-1154-4CC2-DAC527DD69E8}"/>
              </a:ext>
            </a:extLst>
          </p:cNvPr>
          <p:cNvGraphicFramePr>
            <a:graphicFrameLocks noGrp="1"/>
          </p:cNvGraphicFramePr>
          <p:nvPr>
            <p:ph idx="1"/>
            <p:extLst>
              <p:ext uri="{D42A27DB-BD31-4B8C-83A1-F6EECF244321}">
                <p14:modId xmlns:p14="http://schemas.microsoft.com/office/powerpoint/2010/main" val="1863409425"/>
              </p:ext>
            </p:extLst>
          </p:nvPr>
        </p:nvGraphicFramePr>
        <p:xfrm>
          <a:off x="690563" y="2339974"/>
          <a:ext cx="10325100" cy="38003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00361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10AF987-1A40-BE01-BB70-506F38D510AF}"/>
              </a:ext>
            </a:extLst>
          </p:cNvPr>
          <p:cNvSpPr>
            <a:spLocks noGrp="1"/>
          </p:cNvSpPr>
          <p:nvPr>
            <p:ph type="title"/>
          </p:nvPr>
        </p:nvSpPr>
        <p:spPr>
          <a:xfrm>
            <a:off x="691079" y="265875"/>
            <a:ext cx="10325000" cy="1442463"/>
          </a:xfrm>
        </p:spPr>
        <p:txBody>
          <a:bodyPr/>
          <a:lstStyle/>
          <a:p>
            <a:pPr algn="ctr"/>
            <a:r>
              <a:rPr lang="en-US" dirty="0"/>
              <a:t>References</a:t>
            </a:r>
          </a:p>
        </p:txBody>
      </p:sp>
      <p:sp>
        <p:nvSpPr>
          <p:cNvPr id="3" name="Content Placeholder 2">
            <a:extLst>
              <a:ext uri="{FF2B5EF4-FFF2-40B4-BE49-F238E27FC236}">
                <a16:creationId xmlns:a16="http://schemas.microsoft.com/office/drawing/2014/main" xmlns="" id="{57E94D68-E65B-2A9A-8E62-565EF906DC6F}"/>
              </a:ext>
            </a:extLst>
          </p:cNvPr>
          <p:cNvSpPr>
            <a:spLocks noGrp="1"/>
          </p:cNvSpPr>
          <p:nvPr>
            <p:ph idx="1"/>
          </p:nvPr>
        </p:nvSpPr>
        <p:spPr>
          <a:xfrm>
            <a:off x="446665" y="1765037"/>
            <a:ext cx="11345791" cy="4714624"/>
          </a:xfrm>
        </p:spPr>
        <p:txBody>
          <a:bodyPr vert="horz" lIns="91440" tIns="45720" rIns="91440" bIns="45720" rtlCol="0" anchor="t">
            <a:normAutofit fontScale="62500" lnSpcReduction="20000"/>
          </a:bodyPr>
          <a:lstStyle/>
          <a:p>
            <a:pPr marL="0" indent="0">
              <a:buNone/>
            </a:pPr>
            <a:endParaRPr lang="en-US" sz="2200" dirty="0"/>
          </a:p>
          <a:p>
            <a:pPr>
              <a:buClr>
                <a:srgbClr val="7B81B6"/>
              </a:buClr>
            </a:pPr>
            <a:r>
              <a:rPr lang="en-US" sz="2200" dirty="0"/>
              <a:t>Boon, C., Eckardt, R., Lepak, D.P. and </a:t>
            </a:r>
            <a:r>
              <a:rPr lang="en-US" sz="2200" err="1"/>
              <a:t>Boselie</a:t>
            </a:r>
            <a:r>
              <a:rPr lang="en-US" sz="2200" dirty="0"/>
              <a:t>, P., 2018. Integrating strategic human capital and strategic human resource management. </a:t>
            </a:r>
            <a:r>
              <a:rPr lang="en-US" sz="2200" i="1" dirty="0"/>
              <a:t>The International Journal of Human Resource Management</a:t>
            </a:r>
            <a:r>
              <a:rPr lang="en-US" sz="2200" dirty="0"/>
              <a:t>, </a:t>
            </a:r>
            <a:r>
              <a:rPr lang="en-US" sz="2200" i="1" dirty="0"/>
              <a:t>29</a:t>
            </a:r>
            <a:r>
              <a:rPr lang="en-US" sz="2200" dirty="0"/>
              <a:t>(1), pp.34-67. </a:t>
            </a:r>
          </a:p>
          <a:p>
            <a:pPr>
              <a:buClr>
                <a:srgbClr val="7B81B6"/>
              </a:buClr>
            </a:pPr>
            <a:r>
              <a:rPr lang="en-US" sz="2200" dirty="0"/>
              <a:t>Boxall, P. and Purcell, J., 2022. </a:t>
            </a:r>
            <a:r>
              <a:rPr lang="en-US" sz="2200" i="1" dirty="0"/>
              <a:t>Strategy and human resource management</a:t>
            </a:r>
            <a:r>
              <a:rPr lang="en-US" sz="2200" dirty="0"/>
              <a:t>. Bloomsbury Publishing. </a:t>
            </a:r>
          </a:p>
          <a:p>
            <a:pPr>
              <a:buClr>
                <a:srgbClr val="7B81B6"/>
              </a:buClr>
            </a:pPr>
            <a:r>
              <a:rPr lang="en-US" sz="2200" dirty="0"/>
              <a:t>Fenech, R., </a:t>
            </a:r>
            <a:r>
              <a:rPr lang="en-US" sz="2200" err="1"/>
              <a:t>Baguant</a:t>
            </a:r>
            <a:r>
              <a:rPr lang="en-US" sz="2200" dirty="0"/>
              <a:t>, P. and Ivanov, D., 2019. The changing role of human resource management in an era of digital transformation. </a:t>
            </a:r>
            <a:r>
              <a:rPr lang="en-US" sz="2200" i="1" dirty="0"/>
              <a:t>Journal of Management Information &amp; Decision Sciences</a:t>
            </a:r>
            <a:r>
              <a:rPr lang="en-US" sz="2200" dirty="0"/>
              <a:t>, </a:t>
            </a:r>
            <a:r>
              <a:rPr lang="en-US" sz="2200" i="1" dirty="0"/>
              <a:t>22</a:t>
            </a:r>
            <a:r>
              <a:rPr lang="en-US" sz="2200" dirty="0"/>
              <a:t>(2). </a:t>
            </a:r>
          </a:p>
          <a:p>
            <a:pPr>
              <a:buClr>
                <a:srgbClr val="7B81B6"/>
              </a:buClr>
            </a:pPr>
            <a:r>
              <a:rPr lang="en-US" sz="2200" dirty="0"/>
              <a:t>Ivanovic, T. and Ivancevic, S., 2022. Human resource management. In </a:t>
            </a:r>
            <a:r>
              <a:rPr lang="en-US" sz="2200" i="1" dirty="0"/>
              <a:t>Encyclopedia of Tourism Management and Marketing</a:t>
            </a:r>
            <a:r>
              <a:rPr lang="en-US" sz="2200" dirty="0"/>
              <a:t> (pp. 621-624). Edward Elgar Publishing. </a:t>
            </a:r>
          </a:p>
          <a:p>
            <a:pPr>
              <a:buClr>
                <a:srgbClr val="7B81B6"/>
              </a:buClr>
            </a:pPr>
            <a:r>
              <a:rPr lang="en-US" sz="2200" dirty="0"/>
              <a:t>Jawaad, M., Amir, A., Bashir, A. and Hasan, T., 2019. Human resource practices and organizational commitment: The mediating role of job satisfaction in emerging economy. </a:t>
            </a:r>
            <a:r>
              <a:rPr lang="en-US" sz="2200" i="1" dirty="0"/>
              <a:t>Cogent Business &amp; Management</a:t>
            </a:r>
            <a:r>
              <a:rPr lang="en-US" sz="2200" dirty="0"/>
              <a:t>. </a:t>
            </a:r>
          </a:p>
          <a:p>
            <a:pPr>
              <a:buClr>
                <a:srgbClr val="7B81B6"/>
              </a:buClr>
            </a:pPr>
            <a:r>
              <a:rPr lang="en-US" sz="2200" err="1"/>
              <a:t>Mahapatro</a:t>
            </a:r>
            <a:r>
              <a:rPr lang="en-US" sz="2200" dirty="0"/>
              <a:t>, B.B., 2022. </a:t>
            </a:r>
            <a:r>
              <a:rPr lang="en-US" sz="2200" i="1" dirty="0"/>
              <a:t>Human resource management</a:t>
            </a:r>
            <a:r>
              <a:rPr lang="en-US" sz="2200" dirty="0"/>
              <a:t>. PG Department of Business Management. </a:t>
            </a:r>
          </a:p>
          <a:p>
            <a:pPr>
              <a:buClr>
                <a:srgbClr val="7B81B6"/>
              </a:buClr>
            </a:pPr>
            <a:r>
              <a:rPr lang="en-US" sz="2200" err="1"/>
              <a:t>Oehlhorn</a:t>
            </a:r>
            <a:r>
              <a:rPr lang="en-US" sz="2200" dirty="0"/>
              <a:t>, C.E., Maier, C., Laumer, S. and Weitzel, T., 2020. Human resource management and its impact on strategic business-IT alignment: A literature review and avenues for future research. </a:t>
            </a:r>
            <a:r>
              <a:rPr lang="en-US" sz="2200" i="1" dirty="0"/>
              <a:t>The Journal of Strategic Information Systems</a:t>
            </a:r>
            <a:r>
              <a:rPr lang="en-US" sz="2200" dirty="0"/>
              <a:t>, </a:t>
            </a:r>
            <a:r>
              <a:rPr lang="en-US" sz="2200" i="1" dirty="0"/>
              <a:t>29</a:t>
            </a:r>
            <a:r>
              <a:rPr lang="en-US" sz="2200" dirty="0"/>
              <a:t>(4), p.101641. </a:t>
            </a:r>
          </a:p>
          <a:p>
            <a:pPr>
              <a:buClr>
                <a:srgbClr val="7B81B6"/>
              </a:buClr>
            </a:pPr>
            <a:r>
              <a:rPr lang="en-US" sz="2200" dirty="0"/>
              <a:t>Steffensen Jr, D.S., Ellen III, B.P., Wang, G. and Ferris, G.R., 2019. Putting the “management” back in human resource management: A review and agenda for future research. </a:t>
            </a:r>
            <a:r>
              <a:rPr lang="en-US" sz="2200" i="1" dirty="0"/>
              <a:t>Journal of Management</a:t>
            </a:r>
            <a:r>
              <a:rPr lang="en-US" sz="2200" dirty="0"/>
              <a:t>, </a:t>
            </a:r>
            <a:r>
              <a:rPr lang="en-US" sz="2200" i="1" dirty="0"/>
              <a:t>45</a:t>
            </a:r>
            <a:r>
              <a:rPr lang="en-US" sz="2200" dirty="0"/>
              <a:t>(6), pp.2387-2418. </a:t>
            </a:r>
          </a:p>
          <a:p>
            <a:pPr>
              <a:buClr>
                <a:srgbClr val="7B81B6"/>
              </a:buClr>
            </a:pPr>
            <a:r>
              <a:rPr lang="en-US" sz="2200" dirty="0"/>
              <a:t>Stewart, G.L. and Brown, K.G., 2019. </a:t>
            </a:r>
            <a:r>
              <a:rPr lang="en-US" sz="2200" i="1" dirty="0"/>
              <a:t>Human resource management</a:t>
            </a:r>
            <a:r>
              <a:rPr lang="en-US" sz="2200" dirty="0"/>
              <a:t>. John Wiley &amp; Sons. </a:t>
            </a:r>
          </a:p>
          <a:p>
            <a:pPr>
              <a:buClr>
                <a:srgbClr val="7B81B6"/>
              </a:buClr>
            </a:pPr>
            <a:r>
              <a:rPr lang="en-US" sz="2200" dirty="0"/>
              <a:t>Stone, R.J., Cox, A. and Gavin, M., 2020. </a:t>
            </a:r>
            <a:r>
              <a:rPr lang="en-US" sz="2200" i="1" dirty="0"/>
              <a:t>Human resource management</a:t>
            </a:r>
            <a:r>
              <a:rPr lang="en-US" sz="2200" dirty="0"/>
              <a:t>. John Wiley &amp; Sons.</a:t>
            </a:r>
          </a:p>
        </p:txBody>
      </p:sp>
    </p:spTree>
    <p:extLst>
      <p:ext uri="{BB962C8B-B14F-4D97-AF65-F5344CB8AC3E}">
        <p14:creationId xmlns:p14="http://schemas.microsoft.com/office/powerpoint/2010/main" val="515213337"/>
      </p:ext>
    </p:extLst>
  </p:cSld>
  <p:clrMapOvr>
    <a:masterClrMapping/>
  </p:clrMapOvr>
</p:sld>
</file>

<file path=ppt/theme/theme1.xml><?xml version="1.0" encoding="utf-8"?>
<a:theme xmlns:a="http://schemas.openxmlformats.org/drawingml/2006/main" name="CosineVTI">
  <a:themeElements>
    <a:clrScheme name="AnalogousFromLightSeedLeftStep">
      <a:dk1>
        <a:srgbClr val="000000"/>
      </a:dk1>
      <a:lt1>
        <a:srgbClr val="FFFFFF"/>
      </a:lt1>
      <a:dk2>
        <a:srgbClr val="242741"/>
      </a:dk2>
      <a:lt2>
        <a:srgbClr val="E6E2E8"/>
      </a:lt2>
      <a:accent1>
        <a:srgbClr val="89AB75"/>
      </a:accent1>
      <a:accent2>
        <a:srgbClr val="9AA864"/>
      </a:accent2>
      <a:accent3>
        <a:srgbClr val="ACA176"/>
      </a:accent3>
      <a:accent4>
        <a:srgbClr val="C49275"/>
      </a:accent4>
      <a:accent5>
        <a:srgbClr val="CF8E90"/>
      </a:accent5>
      <a:accent6>
        <a:srgbClr val="C47599"/>
      </a:accent6>
      <a:hlink>
        <a:srgbClr val="9469AE"/>
      </a:hlink>
      <a:folHlink>
        <a:srgbClr val="7F7F7F"/>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CosineVTI" id="{4F4449D5-5E9D-4D83-9E2A-939F9CF20276}" vid="{03166EA1-370F-4321-A61E-8851365B431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12</TotalTime>
  <Words>715</Words>
  <Application>Microsoft Macintosh PowerPoint</Application>
  <PresentationFormat>Custom</PresentationFormat>
  <Paragraphs>56</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CosineVTI</vt:lpstr>
      <vt:lpstr>Responsibility of HR Officer</vt:lpstr>
      <vt:lpstr>Agenda: To outline the roles and responsibilities of HR officer operating the workforce of HUGO BOSS   </vt:lpstr>
      <vt:lpstr>What Is A Human Resource Officer And Defined Roles? </vt:lpstr>
      <vt:lpstr>Understanding The Appropriate Knowledge, Skills And Behaviours That An HR Professional Requires</vt:lpstr>
      <vt:lpstr>Understanding The Appropriate Knowledge, skills And behaviours that An HR professional Requires</vt:lpstr>
      <vt:lpstr>Responsibilities Of HR Officer </vt:lpstr>
      <vt:lpstr>Responsibilities Of HR Officer </vt:lpstr>
      <vt:lpstr>Personal Skills Audit As Graduate Trainee Human Resource (HR) Officer-Appendix B </vt:lpstr>
      <vt:lpstr>Identifying The Training And Development Needs Of An HR Officer </vt:lpstr>
      <vt:lpstr>What Benefits Would Hugo Boss Get If They Identified And Satisfied The HR Officers’ Developmental Needs? </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claudia santiago</cp:lastModifiedBy>
  <cp:revision>162</cp:revision>
  <dcterms:created xsi:type="dcterms:W3CDTF">2022-12-31T13:00:49Z</dcterms:created>
  <dcterms:modified xsi:type="dcterms:W3CDTF">2023-01-06T18:59:34Z</dcterms:modified>
</cp:coreProperties>
</file>