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28"/>
  </p:notesMasterIdLst>
  <p:sldIdLst>
    <p:sldId id="256" r:id="rId4"/>
    <p:sldId id="515" r:id="rId5"/>
    <p:sldId id="413" r:id="rId6"/>
    <p:sldId id="516" r:id="rId7"/>
    <p:sldId id="517" r:id="rId8"/>
    <p:sldId id="518" r:id="rId9"/>
    <p:sldId id="519" r:id="rId10"/>
    <p:sldId id="520" r:id="rId11"/>
    <p:sldId id="521" r:id="rId12"/>
    <p:sldId id="522" r:id="rId13"/>
    <p:sldId id="524" r:id="rId14"/>
    <p:sldId id="526" r:id="rId15"/>
    <p:sldId id="527" r:id="rId16"/>
    <p:sldId id="528" r:id="rId17"/>
    <p:sldId id="533" r:id="rId18"/>
    <p:sldId id="529" r:id="rId19"/>
    <p:sldId id="525" r:id="rId20"/>
    <p:sldId id="531" r:id="rId21"/>
    <p:sldId id="532" r:id="rId22"/>
    <p:sldId id="523" r:id="rId23"/>
    <p:sldId id="384" r:id="rId24"/>
    <p:sldId id="534" r:id="rId25"/>
    <p:sldId id="422" r:id="rId26"/>
    <p:sldId id="42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0DE777-94BE-4A53-A9D6-AE72A08D91D5}" v="88" dt="2026-03-17T16:45:42.0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004" autoAdjust="0"/>
  </p:normalViewPr>
  <p:slideViewPr>
    <p:cSldViewPr snapToGrid="0">
      <p:cViewPr varScale="1">
        <p:scale>
          <a:sx n="70" d="100"/>
          <a:sy n="70" d="100"/>
        </p:scale>
        <p:origin x="1128" y="6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viewProps" Target="viewProps.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addSection delSection modSection">
      <pc:chgData name="Rhiannon Akers" userId="fb3c9d12-5c8c-42d7-8dc7-d872d7a3d202" providerId="ADAL" clId="{80AABDCA-A693-4F09-99FD-F26609E442FC}" dt="2026-03-17T16:45:55.004" v="3496" actId="26606"/>
      <pc:docMkLst>
        <pc:docMk/>
      </pc:docMkLst>
      <pc:sldChg chg="del">
        <pc:chgData name="Rhiannon Akers" userId="fb3c9d12-5c8c-42d7-8dc7-d872d7a3d202" providerId="ADAL" clId="{80AABDCA-A693-4F09-99FD-F26609E442FC}" dt="2026-03-17T14:56:14.187" v="462" actId="47"/>
        <pc:sldMkLst>
          <pc:docMk/>
          <pc:sldMk cId="4189394526" sldId="273"/>
        </pc:sldMkLst>
      </pc:sldChg>
      <pc:sldChg chg="del">
        <pc:chgData name="Rhiannon Akers" userId="fb3c9d12-5c8c-42d7-8dc7-d872d7a3d202" providerId="ADAL" clId="{80AABDCA-A693-4F09-99FD-F26609E442FC}" dt="2026-03-17T14:56:14.890" v="463" actId="47"/>
        <pc:sldMkLst>
          <pc:docMk/>
          <pc:sldMk cId="1255942448" sldId="276"/>
        </pc:sldMkLst>
      </pc:sldChg>
      <pc:sldChg chg="del">
        <pc:chgData name="Rhiannon Akers" userId="fb3c9d12-5c8c-42d7-8dc7-d872d7a3d202" providerId="ADAL" clId="{80AABDCA-A693-4F09-99FD-F26609E442FC}" dt="2026-03-17T14:55:55.352" v="454" actId="47"/>
        <pc:sldMkLst>
          <pc:docMk/>
          <pc:sldMk cId="796866385" sldId="277"/>
        </pc:sldMkLst>
      </pc:sldChg>
      <pc:sldChg chg="del">
        <pc:chgData name="Rhiannon Akers" userId="fb3c9d12-5c8c-42d7-8dc7-d872d7a3d202" providerId="ADAL" clId="{80AABDCA-A693-4F09-99FD-F26609E442FC}" dt="2026-03-17T14:56:28.317" v="473" actId="47"/>
        <pc:sldMkLst>
          <pc:docMk/>
          <pc:sldMk cId="2190309221" sldId="282"/>
        </pc:sldMkLst>
      </pc:sldChg>
      <pc:sldChg chg="del">
        <pc:chgData name="Rhiannon Akers" userId="fb3c9d12-5c8c-42d7-8dc7-d872d7a3d202" providerId="ADAL" clId="{80AABDCA-A693-4F09-99FD-F26609E442FC}" dt="2026-03-17T14:56:29.523" v="474" actId="47"/>
        <pc:sldMkLst>
          <pc:docMk/>
          <pc:sldMk cId="220363150" sldId="283"/>
        </pc:sldMkLst>
      </pc:sldChg>
      <pc:sldChg chg="del">
        <pc:chgData name="Rhiannon Akers" userId="fb3c9d12-5c8c-42d7-8dc7-d872d7a3d202" providerId="ADAL" clId="{80AABDCA-A693-4F09-99FD-F26609E442FC}" dt="2026-03-17T14:56:23.649" v="469" actId="47"/>
        <pc:sldMkLst>
          <pc:docMk/>
          <pc:sldMk cId="2167872293" sldId="286"/>
        </pc:sldMkLst>
      </pc:sldChg>
      <pc:sldChg chg="del">
        <pc:chgData name="Rhiannon Akers" userId="fb3c9d12-5c8c-42d7-8dc7-d872d7a3d202" providerId="ADAL" clId="{80AABDCA-A693-4F09-99FD-F26609E442FC}" dt="2026-03-17T14:55:50.745" v="453" actId="47"/>
        <pc:sldMkLst>
          <pc:docMk/>
          <pc:sldMk cId="1423073388" sldId="323"/>
        </pc:sldMkLst>
      </pc:sldChg>
      <pc:sldChg chg="del">
        <pc:chgData name="Rhiannon Akers" userId="fb3c9d12-5c8c-42d7-8dc7-d872d7a3d202" providerId="ADAL" clId="{80AABDCA-A693-4F09-99FD-F26609E442FC}" dt="2026-03-17T14:55:40.743" v="451" actId="47"/>
        <pc:sldMkLst>
          <pc:docMk/>
          <pc:sldMk cId="3271773059" sldId="328"/>
        </pc:sldMkLst>
      </pc:sldChg>
      <pc:sldChg chg="del">
        <pc:chgData name="Rhiannon Akers" userId="fb3c9d12-5c8c-42d7-8dc7-d872d7a3d202" providerId="ADAL" clId="{80AABDCA-A693-4F09-99FD-F26609E442FC}" dt="2026-03-17T14:56:11.638" v="460" actId="47"/>
        <pc:sldMkLst>
          <pc:docMk/>
          <pc:sldMk cId="1913974642" sldId="373"/>
        </pc:sldMkLst>
      </pc:sldChg>
      <pc:sldChg chg="del">
        <pc:chgData name="Rhiannon Akers" userId="fb3c9d12-5c8c-42d7-8dc7-d872d7a3d202" providerId="ADAL" clId="{80AABDCA-A693-4F09-99FD-F26609E442FC}" dt="2026-03-17T14:56:10.590" v="459" actId="47"/>
        <pc:sldMkLst>
          <pc:docMk/>
          <pc:sldMk cId="1920543843" sldId="379"/>
        </pc:sldMkLst>
      </pc:sldChg>
      <pc:sldChg chg="del">
        <pc:chgData name="Rhiannon Akers" userId="fb3c9d12-5c8c-42d7-8dc7-d872d7a3d202" providerId="ADAL" clId="{80AABDCA-A693-4F09-99FD-F26609E442FC}" dt="2026-03-17T14:56:08.731" v="458" actId="47"/>
        <pc:sldMkLst>
          <pc:docMk/>
          <pc:sldMk cId="3966377589" sldId="380"/>
        </pc:sldMkLst>
      </pc:sldChg>
      <pc:sldChg chg="modSp mod modClrScheme chgLayout modNotesTx">
        <pc:chgData name="Rhiannon Akers" userId="fb3c9d12-5c8c-42d7-8dc7-d872d7a3d202" providerId="ADAL" clId="{80AABDCA-A693-4F09-99FD-F26609E442FC}" dt="2026-03-17T16:30:57.073" v="3331" actId="20577"/>
        <pc:sldMkLst>
          <pc:docMk/>
          <pc:sldMk cId="551890787" sldId="384"/>
        </pc:sldMkLst>
        <pc:spChg chg="mod">
          <ac:chgData name="Rhiannon Akers" userId="fb3c9d12-5c8c-42d7-8dc7-d872d7a3d202" providerId="ADAL" clId="{80AABDCA-A693-4F09-99FD-F26609E442FC}" dt="2026-03-17T16:05:42.750" v="2686" actId="26606"/>
          <ac:spMkLst>
            <pc:docMk/>
            <pc:sldMk cId="551890787" sldId="384"/>
            <ac:spMk id="2" creationId="{00000000-0000-0000-0000-000000000000}"/>
          </ac:spMkLst>
        </pc:spChg>
        <pc:graphicFrameChg chg="mod modGraphic">
          <ac:chgData name="Rhiannon Akers" userId="fb3c9d12-5c8c-42d7-8dc7-d872d7a3d202" providerId="ADAL" clId="{80AABDCA-A693-4F09-99FD-F26609E442FC}" dt="2026-03-17T16:05:42.750" v="2686" actId="26606"/>
          <ac:graphicFrameMkLst>
            <pc:docMk/>
            <pc:sldMk cId="551890787" sldId="384"/>
            <ac:graphicFrameMk id="5" creationId="{A09AEB66-C040-3CE7-2FAC-F50F0055C88F}"/>
          </ac:graphicFrameMkLst>
        </pc:graphicFrameChg>
      </pc:sldChg>
      <pc:sldChg chg="del">
        <pc:chgData name="Rhiannon Akers" userId="fb3c9d12-5c8c-42d7-8dc7-d872d7a3d202" providerId="ADAL" clId="{80AABDCA-A693-4F09-99FD-F26609E442FC}" dt="2026-03-17T14:56:21.184" v="467" actId="47"/>
        <pc:sldMkLst>
          <pc:docMk/>
          <pc:sldMk cId="2411037474" sldId="385"/>
        </pc:sldMkLst>
      </pc:sldChg>
      <pc:sldChg chg="addSp delSp modSp mod modClrScheme chgLayout modNotesTx">
        <pc:chgData name="Rhiannon Akers" userId="fb3c9d12-5c8c-42d7-8dc7-d872d7a3d202" providerId="ADAL" clId="{80AABDCA-A693-4F09-99FD-F26609E442FC}" dt="2026-03-17T16:32:44.050" v="3332" actId="20577"/>
        <pc:sldMkLst>
          <pc:docMk/>
          <pc:sldMk cId="1934429610" sldId="413"/>
        </pc:sldMkLst>
        <pc:spChg chg="mod">
          <ac:chgData name="Rhiannon Akers" userId="fb3c9d12-5c8c-42d7-8dc7-d872d7a3d202" providerId="ADAL" clId="{80AABDCA-A693-4F09-99FD-F26609E442FC}" dt="2026-03-17T14:52:40.005" v="426" actId="26606"/>
          <ac:spMkLst>
            <pc:docMk/>
            <pc:sldMk cId="1934429610" sldId="413"/>
            <ac:spMk id="2" creationId="{00000000-0000-0000-0000-000000000000}"/>
          </ac:spMkLst>
        </pc:spChg>
        <pc:spChg chg="del mod">
          <ac:chgData name="Rhiannon Akers" userId="fb3c9d12-5c8c-42d7-8dc7-d872d7a3d202" providerId="ADAL" clId="{80AABDCA-A693-4F09-99FD-F26609E442FC}" dt="2026-03-17T14:51:50.312" v="408" actId="26606"/>
          <ac:spMkLst>
            <pc:docMk/>
            <pc:sldMk cId="1934429610" sldId="413"/>
            <ac:spMk id="6" creationId="{00000000-0000-0000-0000-000000000000}"/>
          </ac:spMkLst>
        </pc:spChg>
        <pc:graphicFrameChg chg="add mod modGraphic">
          <ac:chgData name="Rhiannon Akers" userId="fb3c9d12-5c8c-42d7-8dc7-d872d7a3d202" providerId="ADAL" clId="{80AABDCA-A693-4F09-99FD-F26609E442FC}" dt="2026-03-17T16:32:44.050" v="3332" actId="20577"/>
          <ac:graphicFrameMkLst>
            <pc:docMk/>
            <pc:sldMk cId="1934429610" sldId="413"/>
            <ac:graphicFrameMk id="8" creationId="{567C044C-8492-E1CF-A7D2-5553CA19F112}"/>
          </ac:graphicFrameMkLst>
        </pc:graphicFrameChg>
        <pc:picChg chg="del">
          <ac:chgData name="Rhiannon Akers" userId="fb3c9d12-5c8c-42d7-8dc7-d872d7a3d202" providerId="ADAL" clId="{80AABDCA-A693-4F09-99FD-F26609E442FC}" dt="2026-03-17T14:50:35.029" v="295" actId="478"/>
          <ac:picMkLst>
            <pc:docMk/>
            <pc:sldMk cId="1934429610" sldId="413"/>
            <ac:picMk id="4" creationId="{1A11C0BA-4DC8-4531-A9F5-989F7E4C47EF}"/>
          </ac:picMkLst>
        </pc:picChg>
      </pc:sldChg>
      <pc:sldChg chg="del">
        <pc:chgData name="Rhiannon Akers" userId="fb3c9d12-5c8c-42d7-8dc7-d872d7a3d202" providerId="ADAL" clId="{80AABDCA-A693-4F09-99FD-F26609E442FC}" dt="2026-03-17T14:55:56.390" v="455" actId="47"/>
        <pc:sldMkLst>
          <pc:docMk/>
          <pc:sldMk cId="3930630698" sldId="420"/>
        </pc:sldMkLst>
      </pc:sldChg>
      <pc:sldChg chg="del">
        <pc:chgData name="Rhiannon Akers" userId="fb3c9d12-5c8c-42d7-8dc7-d872d7a3d202" providerId="ADAL" clId="{80AABDCA-A693-4F09-99FD-F26609E442FC}" dt="2026-03-17T14:56:21.715" v="468" actId="47"/>
        <pc:sldMkLst>
          <pc:docMk/>
          <pc:sldMk cId="3898357038" sldId="423"/>
        </pc:sldMkLst>
      </pc:sldChg>
      <pc:sldChg chg="del">
        <pc:chgData name="Rhiannon Akers" userId="fb3c9d12-5c8c-42d7-8dc7-d872d7a3d202" providerId="ADAL" clId="{80AABDCA-A693-4F09-99FD-F26609E442FC}" dt="2026-03-17T14:56:18.635" v="465" actId="47"/>
        <pc:sldMkLst>
          <pc:docMk/>
          <pc:sldMk cId="717680518" sldId="424"/>
        </pc:sldMkLst>
      </pc:sldChg>
      <pc:sldChg chg="addSp modSp mod">
        <pc:chgData name="Rhiannon Akers" userId="fb3c9d12-5c8c-42d7-8dc7-d872d7a3d202" providerId="ADAL" clId="{80AABDCA-A693-4F09-99FD-F26609E442FC}" dt="2026-03-17T16:41:44.014" v="3423" actId="5793"/>
        <pc:sldMkLst>
          <pc:docMk/>
          <pc:sldMk cId="3062687362" sldId="425"/>
        </pc:sldMkLst>
        <pc:spChg chg="mod">
          <ac:chgData name="Rhiannon Akers" userId="fb3c9d12-5c8c-42d7-8dc7-d872d7a3d202" providerId="ADAL" clId="{80AABDCA-A693-4F09-99FD-F26609E442FC}" dt="2026-03-17T14:56:39.334" v="475" actId="6549"/>
          <ac:spMkLst>
            <pc:docMk/>
            <pc:sldMk cId="3062687362" sldId="425"/>
            <ac:spMk id="3" creationId="{27C5858F-D23B-142F-2D73-A2F63D5FA3E0}"/>
          </ac:spMkLst>
        </pc:spChg>
        <pc:spChg chg="add mod">
          <ac:chgData name="Rhiannon Akers" userId="fb3c9d12-5c8c-42d7-8dc7-d872d7a3d202" providerId="ADAL" clId="{80AABDCA-A693-4F09-99FD-F26609E442FC}" dt="2026-03-17T16:41:44.014" v="3423" actId="5793"/>
          <ac:spMkLst>
            <pc:docMk/>
            <pc:sldMk cId="3062687362" sldId="425"/>
            <ac:spMk id="5" creationId="{3B6C2FE5-88DC-D747-68CD-3ABE8BF2F89C}"/>
          </ac:spMkLst>
        </pc:spChg>
      </pc:sldChg>
      <pc:sldChg chg="del">
        <pc:chgData name="Rhiannon Akers" userId="fb3c9d12-5c8c-42d7-8dc7-d872d7a3d202" providerId="ADAL" clId="{80AABDCA-A693-4F09-99FD-F26609E442FC}" dt="2026-03-17T14:56:19.366" v="466" actId="47"/>
        <pc:sldMkLst>
          <pc:docMk/>
          <pc:sldMk cId="3169973286" sldId="426"/>
        </pc:sldMkLst>
      </pc:sldChg>
      <pc:sldChg chg="del">
        <pc:chgData name="Rhiannon Akers" userId="fb3c9d12-5c8c-42d7-8dc7-d872d7a3d202" providerId="ADAL" clId="{80AABDCA-A693-4F09-99FD-F26609E442FC}" dt="2026-03-17T14:56:24.240" v="470" actId="47"/>
        <pc:sldMkLst>
          <pc:docMk/>
          <pc:sldMk cId="592501753" sldId="429"/>
        </pc:sldMkLst>
      </pc:sldChg>
      <pc:sldChg chg="del">
        <pc:chgData name="Rhiannon Akers" userId="fb3c9d12-5c8c-42d7-8dc7-d872d7a3d202" providerId="ADAL" clId="{80AABDCA-A693-4F09-99FD-F26609E442FC}" dt="2026-03-17T14:56:25.881" v="471" actId="47"/>
        <pc:sldMkLst>
          <pc:docMk/>
          <pc:sldMk cId="3249429514" sldId="430"/>
        </pc:sldMkLst>
      </pc:sldChg>
      <pc:sldChg chg="del">
        <pc:chgData name="Rhiannon Akers" userId="fb3c9d12-5c8c-42d7-8dc7-d872d7a3d202" providerId="ADAL" clId="{80AABDCA-A693-4F09-99FD-F26609E442FC}" dt="2026-03-17T14:56:18.127" v="464" actId="47"/>
        <pc:sldMkLst>
          <pc:docMk/>
          <pc:sldMk cId="2645066794" sldId="435"/>
        </pc:sldMkLst>
      </pc:sldChg>
      <pc:sldChg chg="del">
        <pc:chgData name="Rhiannon Akers" userId="fb3c9d12-5c8c-42d7-8dc7-d872d7a3d202" providerId="ADAL" clId="{80AABDCA-A693-4F09-99FD-F26609E442FC}" dt="2026-03-17T14:56:13.076" v="461" actId="47"/>
        <pc:sldMkLst>
          <pc:docMk/>
          <pc:sldMk cId="158734166" sldId="436"/>
        </pc:sldMkLst>
      </pc:sldChg>
      <pc:sldChg chg="del">
        <pc:chgData name="Rhiannon Akers" userId="fb3c9d12-5c8c-42d7-8dc7-d872d7a3d202" providerId="ADAL" clId="{80AABDCA-A693-4F09-99FD-F26609E442FC}" dt="2026-03-17T14:56:04.923" v="457" actId="47"/>
        <pc:sldMkLst>
          <pc:docMk/>
          <pc:sldMk cId="3904709746" sldId="439"/>
        </pc:sldMkLst>
      </pc:sldChg>
      <pc:sldChg chg="del">
        <pc:chgData name="Rhiannon Akers" userId="fb3c9d12-5c8c-42d7-8dc7-d872d7a3d202" providerId="ADAL" clId="{80AABDCA-A693-4F09-99FD-F26609E442FC}" dt="2026-03-17T14:55:58.394" v="456" actId="47"/>
        <pc:sldMkLst>
          <pc:docMk/>
          <pc:sldMk cId="1284970649" sldId="440"/>
        </pc:sldMkLst>
      </pc:sldChg>
      <pc:sldChg chg="del">
        <pc:chgData name="Rhiannon Akers" userId="fb3c9d12-5c8c-42d7-8dc7-d872d7a3d202" providerId="ADAL" clId="{80AABDCA-A693-4F09-99FD-F26609E442FC}" dt="2026-03-17T14:55:26.153" v="437" actId="47"/>
        <pc:sldMkLst>
          <pc:docMk/>
          <pc:sldMk cId="1943607650" sldId="487"/>
        </pc:sldMkLst>
      </pc:sldChg>
      <pc:sldChg chg="del">
        <pc:chgData name="Rhiannon Akers" userId="fb3c9d12-5c8c-42d7-8dc7-d872d7a3d202" providerId="ADAL" clId="{80AABDCA-A693-4F09-99FD-F26609E442FC}" dt="2026-03-17T14:53:49.216" v="427" actId="47"/>
        <pc:sldMkLst>
          <pc:docMk/>
          <pc:sldMk cId="319145352" sldId="491"/>
        </pc:sldMkLst>
      </pc:sldChg>
      <pc:sldChg chg="del">
        <pc:chgData name="Rhiannon Akers" userId="fb3c9d12-5c8c-42d7-8dc7-d872d7a3d202" providerId="ADAL" clId="{80AABDCA-A693-4F09-99FD-F26609E442FC}" dt="2026-03-17T14:55:36.381" v="446" actId="47"/>
        <pc:sldMkLst>
          <pc:docMk/>
          <pc:sldMk cId="3914148031" sldId="493"/>
        </pc:sldMkLst>
      </pc:sldChg>
      <pc:sldChg chg="del">
        <pc:chgData name="Rhiannon Akers" userId="fb3c9d12-5c8c-42d7-8dc7-d872d7a3d202" providerId="ADAL" clId="{80AABDCA-A693-4F09-99FD-F26609E442FC}" dt="2026-03-17T14:54:43.464" v="429" actId="47"/>
        <pc:sldMkLst>
          <pc:docMk/>
          <pc:sldMk cId="1650549181" sldId="495"/>
        </pc:sldMkLst>
      </pc:sldChg>
      <pc:sldChg chg="del">
        <pc:chgData name="Rhiannon Akers" userId="fb3c9d12-5c8c-42d7-8dc7-d872d7a3d202" providerId="ADAL" clId="{80AABDCA-A693-4F09-99FD-F26609E442FC}" dt="2026-03-17T14:55:29.382" v="439" actId="47"/>
        <pc:sldMkLst>
          <pc:docMk/>
          <pc:sldMk cId="2900498679" sldId="496"/>
        </pc:sldMkLst>
      </pc:sldChg>
      <pc:sldChg chg="del">
        <pc:chgData name="Rhiannon Akers" userId="fb3c9d12-5c8c-42d7-8dc7-d872d7a3d202" providerId="ADAL" clId="{80AABDCA-A693-4F09-99FD-F26609E442FC}" dt="2026-03-17T14:55:30.310" v="440" actId="47"/>
        <pc:sldMkLst>
          <pc:docMk/>
          <pc:sldMk cId="1306399803" sldId="497"/>
        </pc:sldMkLst>
      </pc:sldChg>
      <pc:sldChg chg="del">
        <pc:chgData name="Rhiannon Akers" userId="fb3c9d12-5c8c-42d7-8dc7-d872d7a3d202" providerId="ADAL" clId="{80AABDCA-A693-4F09-99FD-F26609E442FC}" dt="2026-03-17T14:55:31.638" v="441" actId="47"/>
        <pc:sldMkLst>
          <pc:docMk/>
          <pc:sldMk cId="1812822494" sldId="498"/>
        </pc:sldMkLst>
      </pc:sldChg>
      <pc:sldChg chg="del">
        <pc:chgData name="Rhiannon Akers" userId="fb3c9d12-5c8c-42d7-8dc7-d872d7a3d202" providerId="ADAL" clId="{80AABDCA-A693-4F09-99FD-F26609E442FC}" dt="2026-03-17T14:55:33.094" v="442" actId="47"/>
        <pc:sldMkLst>
          <pc:docMk/>
          <pc:sldMk cId="3134283997" sldId="499"/>
        </pc:sldMkLst>
      </pc:sldChg>
      <pc:sldChg chg="del">
        <pc:chgData name="Rhiannon Akers" userId="fb3c9d12-5c8c-42d7-8dc7-d872d7a3d202" providerId="ADAL" clId="{80AABDCA-A693-4F09-99FD-F26609E442FC}" dt="2026-03-17T14:55:28.360" v="438" actId="47"/>
        <pc:sldMkLst>
          <pc:docMk/>
          <pc:sldMk cId="2503130482" sldId="500"/>
        </pc:sldMkLst>
      </pc:sldChg>
      <pc:sldChg chg="del">
        <pc:chgData name="Rhiannon Akers" userId="fb3c9d12-5c8c-42d7-8dc7-d872d7a3d202" providerId="ADAL" clId="{80AABDCA-A693-4F09-99FD-F26609E442FC}" dt="2026-03-17T14:55:33.991" v="443" actId="47"/>
        <pc:sldMkLst>
          <pc:docMk/>
          <pc:sldMk cId="1436591880" sldId="501"/>
        </pc:sldMkLst>
      </pc:sldChg>
      <pc:sldChg chg="del">
        <pc:chgData name="Rhiannon Akers" userId="fb3c9d12-5c8c-42d7-8dc7-d872d7a3d202" providerId="ADAL" clId="{80AABDCA-A693-4F09-99FD-F26609E442FC}" dt="2026-03-17T14:55:34.580" v="444" actId="47"/>
        <pc:sldMkLst>
          <pc:docMk/>
          <pc:sldMk cId="1154895785" sldId="502"/>
        </pc:sldMkLst>
      </pc:sldChg>
      <pc:sldChg chg="del">
        <pc:chgData name="Rhiannon Akers" userId="fb3c9d12-5c8c-42d7-8dc7-d872d7a3d202" providerId="ADAL" clId="{80AABDCA-A693-4F09-99FD-F26609E442FC}" dt="2026-03-17T14:55:35.494" v="445" actId="47"/>
        <pc:sldMkLst>
          <pc:docMk/>
          <pc:sldMk cId="3083945313" sldId="503"/>
        </pc:sldMkLst>
      </pc:sldChg>
      <pc:sldChg chg="del">
        <pc:chgData name="Rhiannon Akers" userId="fb3c9d12-5c8c-42d7-8dc7-d872d7a3d202" providerId="ADAL" clId="{80AABDCA-A693-4F09-99FD-F26609E442FC}" dt="2026-03-17T14:55:37.625" v="447" actId="47"/>
        <pc:sldMkLst>
          <pc:docMk/>
          <pc:sldMk cId="149106584" sldId="504"/>
        </pc:sldMkLst>
      </pc:sldChg>
      <pc:sldChg chg="del">
        <pc:chgData name="Rhiannon Akers" userId="fb3c9d12-5c8c-42d7-8dc7-d872d7a3d202" providerId="ADAL" clId="{80AABDCA-A693-4F09-99FD-F26609E442FC}" dt="2026-03-17T14:55:38.167" v="448" actId="47"/>
        <pc:sldMkLst>
          <pc:docMk/>
          <pc:sldMk cId="1113561313" sldId="505"/>
        </pc:sldMkLst>
      </pc:sldChg>
      <pc:sldChg chg="del">
        <pc:chgData name="Rhiannon Akers" userId="fb3c9d12-5c8c-42d7-8dc7-d872d7a3d202" providerId="ADAL" clId="{80AABDCA-A693-4F09-99FD-F26609E442FC}" dt="2026-03-17T14:55:38.647" v="449" actId="47"/>
        <pc:sldMkLst>
          <pc:docMk/>
          <pc:sldMk cId="2622362549" sldId="506"/>
        </pc:sldMkLst>
      </pc:sldChg>
      <pc:sldChg chg="del">
        <pc:chgData name="Rhiannon Akers" userId="fb3c9d12-5c8c-42d7-8dc7-d872d7a3d202" providerId="ADAL" clId="{80AABDCA-A693-4F09-99FD-F26609E442FC}" dt="2026-03-17T14:55:40.140" v="450" actId="47"/>
        <pc:sldMkLst>
          <pc:docMk/>
          <pc:sldMk cId="2264087157" sldId="507"/>
        </pc:sldMkLst>
      </pc:sldChg>
      <pc:sldChg chg="del">
        <pc:chgData name="Rhiannon Akers" userId="fb3c9d12-5c8c-42d7-8dc7-d872d7a3d202" providerId="ADAL" clId="{80AABDCA-A693-4F09-99FD-F26609E442FC}" dt="2026-03-17T14:55:42.077" v="452" actId="47"/>
        <pc:sldMkLst>
          <pc:docMk/>
          <pc:sldMk cId="3669737645" sldId="508"/>
        </pc:sldMkLst>
      </pc:sldChg>
      <pc:sldChg chg="del">
        <pc:chgData name="Rhiannon Akers" userId="fb3c9d12-5c8c-42d7-8dc7-d872d7a3d202" providerId="ADAL" clId="{80AABDCA-A693-4F09-99FD-F26609E442FC}" dt="2026-03-17T14:56:26.815" v="472" actId="47"/>
        <pc:sldMkLst>
          <pc:docMk/>
          <pc:sldMk cId="526501756" sldId="509"/>
        </pc:sldMkLst>
      </pc:sldChg>
      <pc:sldChg chg="addSp delSp modSp add mod ord modAnim">
        <pc:chgData name="Rhiannon Akers" userId="fb3c9d12-5c8c-42d7-8dc7-d872d7a3d202" providerId="ADAL" clId="{80AABDCA-A693-4F09-99FD-F26609E442FC}" dt="2026-03-17T16:36:26.850" v="3411"/>
        <pc:sldMkLst>
          <pc:docMk/>
          <pc:sldMk cId="3162305582" sldId="515"/>
        </pc:sldMkLst>
        <pc:spChg chg="mod">
          <ac:chgData name="Rhiannon Akers" userId="fb3c9d12-5c8c-42d7-8dc7-d872d7a3d202" providerId="ADAL" clId="{80AABDCA-A693-4F09-99FD-F26609E442FC}" dt="2026-03-17T14:59:02.490" v="487" actId="20577"/>
          <ac:spMkLst>
            <pc:docMk/>
            <pc:sldMk cId="3162305582" sldId="515"/>
            <ac:spMk id="2" creationId="{F39496AB-7734-F74B-60E8-FD9DFF2FDA47}"/>
          </ac:spMkLst>
        </pc:spChg>
        <pc:spChg chg="del">
          <ac:chgData name="Rhiannon Akers" userId="fb3c9d12-5c8c-42d7-8dc7-d872d7a3d202" providerId="ADAL" clId="{80AABDCA-A693-4F09-99FD-F26609E442FC}" dt="2026-03-17T14:54:51.558" v="435" actId="26606"/>
          <ac:spMkLst>
            <pc:docMk/>
            <pc:sldMk cId="3162305582" sldId="515"/>
            <ac:spMk id="3" creationId="{A66680F4-1C52-1753-400B-6AB19EBC20BA}"/>
          </ac:spMkLst>
        </pc:spChg>
        <pc:graphicFrameChg chg="add mod">
          <ac:chgData name="Rhiannon Akers" userId="fb3c9d12-5c8c-42d7-8dc7-d872d7a3d202" providerId="ADAL" clId="{80AABDCA-A693-4F09-99FD-F26609E442FC}" dt="2026-03-17T16:36:26.850" v="3411"/>
          <ac:graphicFrameMkLst>
            <pc:docMk/>
            <pc:sldMk cId="3162305582" sldId="515"/>
            <ac:graphicFrameMk id="5" creationId="{5FD0F032-8373-21B0-81EA-C91B411BBBA4}"/>
          </ac:graphicFrameMkLst>
        </pc:graphicFrameChg>
      </pc:sldChg>
      <pc:sldChg chg="addSp delSp modSp new mod modClrScheme chgLayout">
        <pc:chgData name="Rhiannon Akers" userId="fb3c9d12-5c8c-42d7-8dc7-d872d7a3d202" providerId="ADAL" clId="{80AABDCA-A693-4F09-99FD-F26609E442FC}" dt="2026-03-17T16:01:17.662" v="2600" actId="26606"/>
        <pc:sldMkLst>
          <pc:docMk/>
          <pc:sldMk cId="167192813" sldId="516"/>
        </pc:sldMkLst>
        <pc:spChg chg="mod">
          <ac:chgData name="Rhiannon Akers" userId="fb3c9d12-5c8c-42d7-8dc7-d872d7a3d202" providerId="ADAL" clId="{80AABDCA-A693-4F09-99FD-F26609E442FC}" dt="2026-03-17T16:01:17.662" v="2600" actId="26606"/>
          <ac:spMkLst>
            <pc:docMk/>
            <pc:sldMk cId="167192813" sldId="516"/>
            <ac:spMk id="2" creationId="{F21950D3-CA08-014B-E139-75F01669A370}"/>
          </ac:spMkLst>
        </pc:spChg>
        <pc:spChg chg="del mod">
          <ac:chgData name="Rhiannon Akers" userId="fb3c9d12-5c8c-42d7-8dc7-d872d7a3d202" providerId="ADAL" clId="{80AABDCA-A693-4F09-99FD-F26609E442FC}" dt="2026-03-17T16:01:17.662" v="2600" actId="26606"/>
          <ac:spMkLst>
            <pc:docMk/>
            <pc:sldMk cId="167192813" sldId="516"/>
            <ac:spMk id="3" creationId="{B8FA953B-38C1-695E-572A-B699C4A015CD}"/>
          </ac:spMkLst>
        </pc:spChg>
        <pc:graphicFrameChg chg="add mod">
          <ac:chgData name="Rhiannon Akers" userId="fb3c9d12-5c8c-42d7-8dc7-d872d7a3d202" providerId="ADAL" clId="{80AABDCA-A693-4F09-99FD-F26609E442FC}" dt="2026-03-17T16:01:17.662" v="2600" actId="26606"/>
          <ac:graphicFrameMkLst>
            <pc:docMk/>
            <pc:sldMk cId="167192813" sldId="516"/>
            <ac:graphicFrameMk id="5" creationId="{0A1F5FE7-244B-6B0D-0F6D-EB9FAE58C0BD}"/>
          </ac:graphicFrameMkLst>
        </pc:graphicFrameChg>
      </pc:sldChg>
      <pc:sldChg chg="new del">
        <pc:chgData name="Rhiannon Akers" userId="fb3c9d12-5c8c-42d7-8dc7-d872d7a3d202" providerId="ADAL" clId="{80AABDCA-A693-4F09-99FD-F26609E442FC}" dt="2026-03-17T14:59:13.916" v="490" actId="47"/>
        <pc:sldMkLst>
          <pc:docMk/>
          <pc:sldMk cId="245283956" sldId="516"/>
        </pc:sldMkLst>
      </pc:sldChg>
      <pc:sldChg chg="addSp delSp modSp new mod modClrScheme chgLayout">
        <pc:chgData name="Rhiannon Akers" userId="fb3c9d12-5c8c-42d7-8dc7-d872d7a3d202" providerId="ADAL" clId="{80AABDCA-A693-4F09-99FD-F26609E442FC}" dt="2026-03-17T16:01:10.904" v="2599" actId="26606"/>
        <pc:sldMkLst>
          <pc:docMk/>
          <pc:sldMk cId="3387395050" sldId="517"/>
        </pc:sldMkLst>
        <pc:spChg chg="mod">
          <ac:chgData name="Rhiannon Akers" userId="fb3c9d12-5c8c-42d7-8dc7-d872d7a3d202" providerId="ADAL" clId="{80AABDCA-A693-4F09-99FD-F26609E442FC}" dt="2026-03-17T16:01:10.904" v="2599" actId="26606"/>
          <ac:spMkLst>
            <pc:docMk/>
            <pc:sldMk cId="3387395050" sldId="517"/>
            <ac:spMk id="2" creationId="{48C35717-A7C9-4913-3E9F-2C55A8FDCE23}"/>
          </ac:spMkLst>
        </pc:spChg>
        <pc:spChg chg="del mod">
          <ac:chgData name="Rhiannon Akers" userId="fb3c9d12-5c8c-42d7-8dc7-d872d7a3d202" providerId="ADAL" clId="{80AABDCA-A693-4F09-99FD-F26609E442FC}" dt="2026-03-17T16:01:10.904" v="2599" actId="26606"/>
          <ac:spMkLst>
            <pc:docMk/>
            <pc:sldMk cId="3387395050" sldId="517"/>
            <ac:spMk id="3" creationId="{40CB0F4D-0995-D7C5-3FF2-88AD90512B25}"/>
          </ac:spMkLst>
        </pc:spChg>
        <pc:graphicFrameChg chg="add mod">
          <ac:chgData name="Rhiannon Akers" userId="fb3c9d12-5c8c-42d7-8dc7-d872d7a3d202" providerId="ADAL" clId="{80AABDCA-A693-4F09-99FD-F26609E442FC}" dt="2026-03-17T16:01:10.904" v="2599" actId="26606"/>
          <ac:graphicFrameMkLst>
            <pc:docMk/>
            <pc:sldMk cId="3387395050" sldId="517"/>
            <ac:graphicFrameMk id="5" creationId="{44ED9B6D-C8BD-3BF7-18C4-BB3F9D77DEBA}"/>
          </ac:graphicFrameMkLst>
        </pc:graphicFrameChg>
      </pc:sldChg>
      <pc:sldChg chg="addSp delSp modSp new mod modClrScheme chgLayout">
        <pc:chgData name="Rhiannon Akers" userId="fb3c9d12-5c8c-42d7-8dc7-d872d7a3d202" providerId="ADAL" clId="{80AABDCA-A693-4F09-99FD-F26609E442FC}" dt="2026-03-17T16:00:59.537" v="2595" actId="26606"/>
        <pc:sldMkLst>
          <pc:docMk/>
          <pc:sldMk cId="3000328983" sldId="518"/>
        </pc:sldMkLst>
        <pc:spChg chg="mod">
          <ac:chgData name="Rhiannon Akers" userId="fb3c9d12-5c8c-42d7-8dc7-d872d7a3d202" providerId="ADAL" clId="{80AABDCA-A693-4F09-99FD-F26609E442FC}" dt="2026-03-17T16:00:59.537" v="2595" actId="26606"/>
          <ac:spMkLst>
            <pc:docMk/>
            <pc:sldMk cId="3000328983" sldId="518"/>
            <ac:spMk id="2" creationId="{6FF8F8F0-FB19-0ECB-4C45-3ACEFCCB8DA3}"/>
          </ac:spMkLst>
        </pc:spChg>
        <pc:spChg chg="mod">
          <ac:chgData name="Rhiannon Akers" userId="fb3c9d12-5c8c-42d7-8dc7-d872d7a3d202" providerId="ADAL" clId="{80AABDCA-A693-4F09-99FD-F26609E442FC}" dt="2026-03-17T16:00:59.537" v="2595" actId="26606"/>
          <ac:spMkLst>
            <pc:docMk/>
            <pc:sldMk cId="3000328983" sldId="518"/>
            <ac:spMk id="3" creationId="{16DD2AE2-1D81-DB38-E7C4-02914AF87A71}"/>
          </ac:spMkLst>
        </pc:spChg>
        <pc:spChg chg="add del">
          <ac:chgData name="Rhiannon Akers" userId="fb3c9d12-5c8c-42d7-8dc7-d872d7a3d202" providerId="ADAL" clId="{80AABDCA-A693-4F09-99FD-F26609E442FC}" dt="2026-03-17T15:26:38.175" v="1372" actId="22"/>
          <ac:spMkLst>
            <pc:docMk/>
            <pc:sldMk cId="3000328983" sldId="518"/>
            <ac:spMk id="5" creationId="{9416C92A-BBB1-6CF8-5EFE-9C978AD3B343}"/>
          </ac:spMkLst>
        </pc:spChg>
      </pc:sldChg>
      <pc:sldChg chg="addSp delSp modSp new mod modMedia modClrScheme chgLayout">
        <pc:chgData name="Rhiannon Akers" userId="fb3c9d12-5c8c-42d7-8dc7-d872d7a3d202" providerId="ADAL" clId="{80AABDCA-A693-4F09-99FD-F26609E442FC}" dt="2026-03-17T16:01:05.680" v="2598"/>
        <pc:sldMkLst>
          <pc:docMk/>
          <pc:sldMk cId="2164450094" sldId="519"/>
        </pc:sldMkLst>
        <pc:spChg chg="mod">
          <ac:chgData name="Rhiannon Akers" userId="fb3c9d12-5c8c-42d7-8dc7-d872d7a3d202" providerId="ADAL" clId="{80AABDCA-A693-4F09-99FD-F26609E442FC}" dt="2026-03-17T16:01:05.168" v="2596" actId="26606"/>
          <ac:spMkLst>
            <pc:docMk/>
            <pc:sldMk cId="2164450094" sldId="519"/>
            <ac:spMk id="2" creationId="{BEBB25C7-7638-E255-5488-69A857528A4C}"/>
          </ac:spMkLst>
        </pc:spChg>
        <pc:spChg chg="del">
          <ac:chgData name="Rhiannon Akers" userId="fb3c9d12-5c8c-42d7-8dc7-d872d7a3d202" providerId="ADAL" clId="{80AABDCA-A693-4F09-99FD-F26609E442FC}" dt="2026-03-17T16:01:05.168" v="2596" actId="26606"/>
          <ac:spMkLst>
            <pc:docMk/>
            <pc:sldMk cId="2164450094" sldId="519"/>
            <ac:spMk id="3" creationId="{1DF39CC2-8644-03D6-A993-47EA6C6BACCB}"/>
          </ac:spMkLst>
        </pc:spChg>
        <pc:picChg chg="add mod">
          <ac:chgData name="Rhiannon Akers" userId="fb3c9d12-5c8c-42d7-8dc7-d872d7a3d202" providerId="ADAL" clId="{80AABDCA-A693-4F09-99FD-F26609E442FC}" dt="2026-03-17T16:01:05.680" v="2598"/>
          <ac:picMkLst>
            <pc:docMk/>
            <pc:sldMk cId="2164450094" sldId="519"/>
            <ac:picMk id="5" creationId="{74F370C3-4BD3-7494-B6B2-F640F330F2B6}"/>
          </ac:picMkLst>
        </pc:picChg>
      </pc:sldChg>
      <pc:sldChg chg="modSp new mod modClrScheme chgLayout">
        <pc:chgData name="Rhiannon Akers" userId="fb3c9d12-5c8c-42d7-8dc7-d872d7a3d202" providerId="ADAL" clId="{80AABDCA-A693-4F09-99FD-F26609E442FC}" dt="2026-03-17T16:00:56.056" v="2594" actId="26606"/>
        <pc:sldMkLst>
          <pc:docMk/>
          <pc:sldMk cId="2172043789" sldId="520"/>
        </pc:sldMkLst>
        <pc:spChg chg="mod">
          <ac:chgData name="Rhiannon Akers" userId="fb3c9d12-5c8c-42d7-8dc7-d872d7a3d202" providerId="ADAL" clId="{80AABDCA-A693-4F09-99FD-F26609E442FC}" dt="2026-03-17T16:00:56.056" v="2594" actId="26606"/>
          <ac:spMkLst>
            <pc:docMk/>
            <pc:sldMk cId="2172043789" sldId="520"/>
            <ac:spMk id="2" creationId="{B44F6794-4DFA-EC52-0126-EFBA34E4E371}"/>
          </ac:spMkLst>
        </pc:spChg>
        <pc:spChg chg="mod">
          <ac:chgData name="Rhiannon Akers" userId="fb3c9d12-5c8c-42d7-8dc7-d872d7a3d202" providerId="ADAL" clId="{80AABDCA-A693-4F09-99FD-F26609E442FC}" dt="2026-03-17T16:00:56.056" v="2594" actId="26606"/>
          <ac:spMkLst>
            <pc:docMk/>
            <pc:sldMk cId="2172043789" sldId="520"/>
            <ac:spMk id="3" creationId="{2E441AF9-B85B-5A9F-5D22-06A5D5A567F3}"/>
          </ac:spMkLst>
        </pc:spChg>
      </pc:sldChg>
      <pc:sldChg chg="addSp delSp modSp new mod modClrScheme chgLayout">
        <pc:chgData name="Rhiannon Akers" userId="fb3c9d12-5c8c-42d7-8dc7-d872d7a3d202" providerId="ADAL" clId="{80AABDCA-A693-4F09-99FD-F26609E442FC}" dt="2026-03-17T16:35:09.598" v="3404" actId="26606"/>
        <pc:sldMkLst>
          <pc:docMk/>
          <pc:sldMk cId="1012215313" sldId="521"/>
        </pc:sldMkLst>
        <pc:spChg chg="mod">
          <ac:chgData name="Rhiannon Akers" userId="fb3c9d12-5c8c-42d7-8dc7-d872d7a3d202" providerId="ADAL" clId="{80AABDCA-A693-4F09-99FD-F26609E442FC}" dt="2026-03-17T16:00:47.279" v="2593" actId="26606"/>
          <ac:spMkLst>
            <pc:docMk/>
            <pc:sldMk cId="1012215313" sldId="521"/>
            <ac:spMk id="2" creationId="{F2EF8DC5-E8E2-B4C0-767B-FE8CBA40B2AB}"/>
          </ac:spMkLst>
        </pc:spChg>
        <pc:spChg chg="del mod">
          <ac:chgData name="Rhiannon Akers" userId="fb3c9d12-5c8c-42d7-8dc7-d872d7a3d202" providerId="ADAL" clId="{80AABDCA-A693-4F09-99FD-F26609E442FC}" dt="2026-03-17T16:35:09.598" v="3404" actId="26606"/>
          <ac:spMkLst>
            <pc:docMk/>
            <pc:sldMk cId="1012215313" sldId="521"/>
            <ac:spMk id="3" creationId="{35ADAB3B-3BC6-F4F0-79FB-57436189176B}"/>
          </ac:spMkLst>
        </pc:spChg>
        <pc:graphicFrameChg chg="add">
          <ac:chgData name="Rhiannon Akers" userId="fb3c9d12-5c8c-42d7-8dc7-d872d7a3d202" providerId="ADAL" clId="{80AABDCA-A693-4F09-99FD-F26609E442FC}" dt="2026-03-17T16:35:09.598" v="3404" actId="26606"/>
          <ac:graphicFrameMkLst>
            <pc:docMk/>
            <pc:sldMk cId="1012215313" sldId="521"/>
            <ac:graphicFrameMk id="5" creationId="{2839657F-9843-8693-9000-049A274731C2}"/>
          </ac:graphicFrameMkLst>
        </pc:graphicFrameChg>
      </pc:sldChg>
      <pc:sldChg chg="modSp new mod modClrScheme chgLayout">
        <pc:chgData name="Rhiannon Akers" userId="fb3c9d12-5c8c-42d7-8dc7-d872d7a3d202" providerId="ADAL" clId="{80AABDCA-A693-4F09-99FD-F26609E442FC}" dt="2026-03-17T16:00:20.713" v="2585" actId="26606"/>
        <pc:sldMkLst>
          <pc:docMk/>
          <pc:sldMk cId="2707015481" sldId="522"/>
        </pc:sldMkLst>
        <pc:spChg chg="mod">
          <ac:chgData name="Rhiannon Akers" userId="fb3c9d12-5c8c-42d7-8dc7-d872d7a3d202" providerId="ADAL" clId="{80AABDCA-A693-4F09-99FD-F26609E442FC}" dt="2026-03-17T16:00:20.713" v="2585" actId="26606"/>
          <ac:spMkLst>
            <pc:docMk/>
            <pc:sldMk cId="2707015481" sldId="522"/>
            <ac:spMk id="2" creationId="{4B811B01-A62A-3F73-3419-E914998E0EB2}"/>
          </ac:spMkLst>
        </pc:spChg>
        <pc:spChg chg="mod">
          <ac:chgData name="Rhiannon Akers" userId="fb3c9d12-5c8c-42d7-8dc7-d872d7a3d202" providerId="ADAL" clId="{80AABDCA-A693-4F09-99FD-F26609E442FC}" dt="2026-03-17T16:00:20.713" v="2585" actId="26606"/>
          <ac:spMkLst>
            <pc:docMk/>
            <pc:sldMk cId="2707015481" sldId="522"/>
            <ac:spMk id="3" creationId="{DAE9ADC3-7286-357D-B4F5-DFBFD9A73CA6}"/>
          </ac:spMkLst>
        </pc:spChg>
      </pc:sldChg>
      <pc:sldChg chg="addSp delSp modSp new mod ord modMedia modClrScheme delAnim chgLayout modNotesTx">
        <pc:chgData name="Rhiannon Akers" userId="fb3c9d12-5c8c-42d7-8dc7-d872d7a3d202" providerId="ADAL" clId="{80AABDCA-A693-4F09-99FD-F26609E442FC}" dt="2026-03-17T16:35:29.060" v="3406"/>
        <pc:sldMkLst>
          <pc:docMk/>
          <pc:sldMk cId="2910692041" sldId="523"/>
        </pc:sldMkLst>
        <pc:spChg chg="mod">
          <ac:chgData name="Rhiannon Akers" userId="fb3c9d12-5c8c-42d7-8dc7-d872d7a3d202" providerId="ADAL" clId="{80AABDCA-A693-4F09-99FD-F26609E442FC}" dt="2026-03-17T16:00:40.846" v="2592" actId="26606"/>
          <ac:spMkLst>
            <pc:docMk/>
            <pc:sldMk cId="2910692041" sldId="523"/>
            <ac:spMk id="2" creationId="{13DAB3B5-C81B-FAEE-AF7F-114F6461D7F8}"/>
          </ac:spMkLst>
        </pc:spChg>
        <pc:spChg chg="mod">
          <ac:chgData name="Rhiannon Akers" userId="fb3c9d12-5c8c-42d7-8dc7-d872d7a3d202" providerId="ADAL" clId="{80AABDCA-A693-4F09-99FD-F26609E442FC}" dt="2026-03-17T16:00:40.846" v="2592" actId="26606"/>
          <ac:spMkLst>
            <pc:docMk/>
            <pc:sldMk cId="2910692041" sldId="523"/>
            <ac:spMk id="3" creationId="{D7A50BFD-DCBC-8526-8A74-6D4CFF4E4B3F}"/>
          </ac:spMkLst>
        </pc:spChg>
        <pc:picChg chg="add del">
          <ac:chgData name="Rhiannon Akers" userId="fb3c9d12-5c8c-42d7-8dc7-d872d7a3d202" providerId="ADAL" clId="{80AABDCA-A693-4F09-99FD-F26609E442FC}" dt="2026-03-17T16:00:32.319" v="2587" actId="26606"/>
          <ac:picMkLst>
            <pc:docMk/>
            <pc:sldMk cId="2910692041" sldId="523"/>
            <ac:picMk id="5" creationId="{F18279F5-2D2E-D3BE-35CF-DA8010D09591}"/>
          </ac:picMkLst>
        </pc:picChg>
        <pc:picChg chg="add del mod">
          <ac:chgData name="Rhiannon Akers" userId="fb3c9d12-5c8c-42d7-8dc7-d872d7a3d202" providerId="ADAL" clId="{80AABDCA-A693-4F09-99FD-F26609E442FC}" dt="2026-03-17T16:00:40.814" v="2591" actId="26606"/>
          <ac:picMkLst>
            <pc:docMk/>
            <pc:sldMk cId="2910692041" sldId="523"/>
            <ac:picMk id="7" creationId="{EE0139DA-15D2-4C7E-4D53-B4CBAB2040A4}"/>
          </ac:picMkLst>
        </pc:picChg>
      </pc:sldChg>
      <pc:sldChg chg="addSp delSp modSp new mod modClrScheme chgLayout modNotesTx">
        <pc:chgData name="Rhiannon Akers" userId="fb3c9d12-5c8c-42d7-8dc7-d872d7a3d202" providerId="ADAL" clId="{80AABDCA-A693-4F09-99FD-F26609E442FC}" dt="2026-03-17T16:43:49.846" v="3480" actId="20577"/>
        <pc:sldMkLst>
          <pc:docMk/>
          <pc:sldMk cId="2093833365" sldId="524"/>
        </pc:sldMkLst>
        <pc:spChg chg="mod">
          <ac:chgData name="Rhiannon Akers" userId="fb3c9d12-5c8c-42d7-8dc7-d872d7a3d202" providerId="ADAL" clId="{80AABDCA-A693-4F09-99FD-F26609E442FC}" dt="2026-03-17T15:47:41.223" v="2226" actId="26606"/>
          <ac:spMkLst>
            <pc:docMk/>
            <pc:sldMk cId="2093833365" sldId="524"/>
            <ac:spMk id="2" creationId="{947D3635-0760-E24A-0C6E-1B70BE64780E}"/>
          </ac:spMkLst>
        </pc:spChg>
        <pc:spChg chg="del mod">
          <ac:chgData name="Rhiannon Akers" userId="fb3c9d12-5c8c-42d7-8dc7-d872d7a3d202" providerId="ADAL" clId="{80AABDCA-A693-4F09-99FD-F26609E442FC}" dt="2026-03-17T15:47:41.223" v="2226" actId="26606"/>
          <ac:spMkLst>
            <pc:docMk/>
            <pc:sldMk cId="2093833365" sldId="524"/>
            <ac:spMk id="3" creationId="{9232F1F0-FD15-E350-A941-B8CBCE6BC4E6}"/>
          </ac:spMkLst>
        </pc:spChg>
        <pc:graphicFrameChg chg="add mod">
          <ac:chgData name="Rhiannon Akers" userId="fb3c9d12-5c8c-42d7-8dc7-d872d7a3d202" providerId="ADAL" clId="{80AABDCA-A693-4F09-99FD-F26609E442FC}" dt="2026-03-17T15:47:41.223" v="2226" actId="26606"/>
          <ac:graphicFrameMkLst>
            <pc:docMk/>
            <pc:sldMk cId="2093833365" sldId="524"/>
            <ac:graphicFrameMk id="5" creationId="{04E0B4A3-71BC-5B36-A7A4-1298A5D5C075}"/>
          </ac:graphicFrameMkLst>
        </pc:graphicFrameChg>
      </pc:sldChg>
      <pc:sldChg chg="modSp new mod modClrScheme chgLayout">
        <pc:chgData name="Rhiannon Akers" userId="fb3c9d12-5c8c-42d7-8dc7-d872d7a3d202" providerId="ADAL" clId="{80AABDCA-A693-4F09-99FD-F26609E442FC}" dt="2026-03-17T16:42:06.604" v="3427" actId="20577"/>
        <pc:sldMkLst>
          <pc:docMk/>
          <pc:sldMk cId="1849336608" sldId="525"/>
        </pc:sldMkLst>
        <pc:spChg chg="mod">
          <ac:chgData name="Rhiannon Akers" userId="fb3c9d12-5c8c-42d7-8dc7-d872d7a3d202" providerId="ADAL" clId="{80AABDCA-A693-4F09-99FD-F26609E442FC}" dt="2026-03-17T16:00:10.328" v="2583" actId="26606"/>
          <ac:spMkLst>
            <pc:docMk/>
            <pc:sldMk cId="1849336608" sldId="525"/>
            <ac:spMk id="2" creationId="{C031A175-4030-021B-715C-B79F9A54C11A}"/>
          </ac:spMkLst>
        </pc:spChg>
        <pc:spChg chg="mod">
          <ac:chgData name="Rhiannon Akers" userId="fb3c9d12-5c8c-42d7-8dc7-d872d7a3d202" providerId="ADAL" clId="{80AABDCA-A693-4F09-99FD-F26609E442FC}" dt="2026-03-17T16:42:06.604" v="3427" actId="20577"/>
          <ac:spMkLst>
            <pc:docMk/>
            <pc:sldMk cId="1849336608" sldId="525"/>
            <ac:spMk id="3" creationId="{9DFEB3F8-592B-F8FA-DD14-BB50C63A4222}"/>
          </ac:spMkLst>
        </pc:spChg>
      </pc:sldChg>
      <pc:sldChg chg="addSp delSp modSp new mod modClrScheme chgLayout">
        <pc:chgData name="Rhiannon Akers" userId="fb3c9d12-5c8c-42d7-8dc7-d872d7a3d202" providerId="ADAL" clId="{80AABDCA-A693-4F09-99FD-F26609E442FC}" dt="2026-03-17T15:59:50.337" v="2582" actId="26606"/>
        <pc:sldMkLst>
          <pc:docMk/>
          <pc:sldMk cId="2111018750" sldId="526"/>
        </pc:sldMkLst>
        <pc:spChg chg="mod">
          <ac:chgData name="Rhiannon Akers" userId="fb3c9d12-5c8c-42d7-8dc7-d872d7a3d202" providerId="ADAL" clId="{80AABDCA-A693-4F09-99FD-F26609E442FC}" dt="2026-03-17T15:59:50.337" v="2582" actId="26606"/>
          <ac:spMkLst>
            <pc:docMk/>
            <pc:sldMk cId="2111018750" sldId="526"/>
            <ac:spMk id="2" creationId="{E8E5D94B-F2F2-3C94-5C25-1004FCC2DA35}"/>
          </ac:spMkLst>
        </pc:spChg>
        <pc:spChg chg="add del mod">
          <ac:chgData name="Rhiannon Akers" userId="fb3c9d12-5c8c-42d7-8dc7-d872d7a3d202" providerId="ADAL" clId="{80AABDCA-A693-4F09-99FD-F26609E442FC}" dt="2026-03-17T15:59:50.337" v="2582" actId="26606"/>
          <ac:spMkLst>
            <pc:docMk/>
            <pc:sldMk cId="2111018750" sldId="526"/>
            <ac:spMk id="3" creationId="{A48DA212-6F43-5823-AE9A-7B69348244C9}"/>
          </ac:spMkLst>
        </pc:spChg>
        <pc:graphicFrameChg chg="add del mod">
          <ac:chgData name="Rhiannon Akers" userId="fb3c9d12-5c8c-42d7-8dc7-d872d7a3d202" providerId="ADAL" clId="{80AABDCA-A693-4F09-99FD-F26609E442FC}" dt="2026-03-17T15:59:50.290" v="2581" actId="26606"/>
          <ac:graphicFrameMkLst>
            <pc:docMk/>
            <pc:sldMk cId="2111018750" sldId="526"/>
            <ac:graphicFrameMk id="5" creationId="{60E230DC-4B74-B4D2-EB50-D92961B33FB6}"/>
          </ac:graphicFrameMkLst>
        </pc:graphicFrameChg>
        <pc:graphicFrameChg chg="add mod">
          <ac:chgData name="Rhiannon Akers" userId="fb3c9d12-5c8c-42d7-8dc7-d872d7a3d202" providerId="ADAL" clId="{80AABDCA-A693-4F09-99FD-F26609E442FC}" dt="2026-03-17T15:59:50.337" v="2582" actId="26606"/>
          <ac:graphicFrameMkLst>
            <pc:docMk/>
            <pc:sldMk cId="2111018750" sldId="526"/>
            <ac:graphicFrameMk id="7" creationId="{AFD737D6-9421-FF7E-5A03-9232E90D127E}"/>
          </ac:graphicFrameMkLst>
        </pc:graphicFrameChg>
      </pc:sldChg>
      <pc:sldChg chg="new del">
        <pc:chgData name="Rhiannon Akers" userId="fb3c9d12-5c8c-42d7-8dc7-d872d7a3d202" providerId="ADAL" clId="{80AABDCA-A693-4F09-99FD-F26609E442FC}" dt="2026-03-17T15:56:23.426" v="2421" actId="680"/>
        <pc:sldMkLst>
          <pc:docMk/>
          <pc:sldMk cId="607546422" sldId="527"/>
        </pc:sldMkLst>
      </pc:sldChg>
      <pc:sldChg chg="addSp delSp modSp new mod modClrScheme chgLayout">
        <pc:chgData name="Rhiannon Akers" userId="fb3c9d12-5c8c-42d7-8dc7-d872d7a3d202" providerId="ADAL" clId="{80AABDCA-A693-4F09-99FD-F26609E442FC}" dt="2026-03-17T15:59:21.365" v="2579" actId="26606"/>
        <pc:sldMkLst>
          <pc:docMk/>
          <pc:sldMk cId="4247564093" sldId="527"/>
        </pc:sldMkLst>
        <pc:spChg chg="mod">
          <ac:chgData name="Rhiannon Akers" userId="fb3c9d12-5c8c-42d7-8dc7-d872d7a3d202" providerId="ADAL" clId="{80AABDCA-A693-4F09-99FD-F26609E442FC}" dt="2026-03-17T15:59:21.365" v="2579" actId="26606"/>
          <ac:spMkLst>
            <pc:docMk/>
            <pc:sldMk cId="4247564093" sldId="527"/>
            <ac:spMk id="2" creationId="{59FE5F33-4997-57FC-FC15-E4376736DA71}"/>
          </ac:spMkLst>
        </pc:spChg>
        <pc:spChg chg="del mod">
          <ac:chgData name="Rhiannon Akers" userId="fb3c9d12-5c8c-42d7-8dc7-d872d7a3d202" providerId="ADAL" clId="{80AABDCA-A693-4F09-99FD-F26609E442FC}" dt="2026-03-17T15:59:21.365" v="2579" actId="26606"/>
          <ac:spMkLst>
            <pc:docMk/>
            <pc:sldMk cId="4247564093" sldId="527"/>
            <ac:spMk id="3" creationId="{DB5462CD-5A0E-DA29-45DC-E0114F29FE9D}"/>
          </ac:spMkLst>
        </pc:spChg>
        <pc:graphicFrameChg chg="add mod">
          <ac:chgData name="Rhiannon Akers" userId="fb3c9d12-5c8c-42d7-8dc7-d872d7a3d202" providerId="ADAL" clId="{80AABDCA-A693-4F09-99FD-F26609E442FC}" dt="2026-03-17T15:59:21.365" v="2579" actId="26606"/>
          <ac:graphicFrameMkLst>
            <pc:docMk/>
            <pc:sldMk cId="4247564093" sldId="527"/>
            <ac:graphicFrameMk id="5" creationId="{A82364F2-5348-8B80-ED9E-92688DAAAA36}"/>
          </ac:graphicFrameMkLst>
        </pc:graphicFrameChg>
      </pc:sldChg>
      <pc:sldChg chg="addSp delSp modSp new mod modClrScheme chgLayout">
        <pc:chgData name="Rhiannon Akers" userId="fb3c9d12-5c8c-42d7-8dc7-d872d7a3d202" providerId="ADAL" clId="{80AABDCA-A693-4F09-99FD-F26609E442FC}" dt="2026-03-17T16:02:37.174" v="2684" actId="26606"/>
        <pc:sldMkLst>
          <pc:docMk/>
          <pc:sldMk cId="1280635844" sldId="528"/>
        </pc:sldMkLst>
        <pc:spChg chg="del">
          <ac:chgData name="Rhiannon Akers" userId="fb3c9d12-5c8c-42d7-8dc7-d872d7a3d202" providerId="ADAL" clId="{80AABDCA-A693-4F09-99FD-F26609E442FC}" dt="2026-03-17T16:00:14.516" v="2584" actId="26606"/>
          <ac:spMkLst>
            <pc:docMk/>
            <pc:sldMk cId="1280635844" sldId="528"/>
            <ac:spMk id="2" creationId="{C30930F3-97D0-2A94-8ACA-EADDABC33EA7}"/>
          </ac:spMkLst>
        </pc:spChg>
        <pc:spChg chg="del">
          <ac:chgData name="Rhiannon Akers" userId="fb3c9d12-5c8c-42d7-8dc7-d872d7a3d202" providerId="ADAL" clId="{80AABDCA-A693-4F09-99FD-F26609E442FC}" dt="2026-03-17T16:00:14.516" v="2584" actId="26606"/>
          <ac:spMkLst>
            <pc:docMk/>
            <pc:sldMk cId="1280635844" sldId="528"/>
            <ac:spMk id="3" creationId="{6B9E2A1E-22E8-FACE-F69E-9CABD7B6EF86}"/>
          </ac:spMkLst>
        </pc:spChg>
        <pc:spChg chg="add mod">
          <ac:chgData name="Rhiannon Akers" userId="fb3c9d12-5c8c-42d7-8dc7-d872d7a3d202" providerId="ADAL" clId="{80AABDCA-A693-4F09-99FD-F26609E442FC}" dt="2026-03-17T16:02:37.174" v="2684" actId="26606"/>
          <ac:spMkLst>
            <pc:docMk/>
            <pc:sldMk cId="1280635844" sldId="528"/>
            <ac:spMk id="8" creationId="{FA141BA9-8751-F1C0-BED2-C62BDC3A7D8C}"/>
          </ac:spMkLst>
        </pc:spChg>
        <pc:spChg chg="add del mod">
          <ac:chgData name="Rhiannon Akers" userId="fb3c9d12-5c8c-42d7-8dc7-d872d7a3d202" providerId="ADAL" clId="{80AABDCA-A693-4F09-99FD-F26609E442FC}" dt="2026-03-17T16:02:37.174" v="2684" actId="26606"/>
          <ac:spMkLst>
            <pc:docMk/>
            <pc:sldMk cId="1280635844" sldId="528"/>
            <ac:spMk id="10" creationId="{0CE7E29B-6675-733D-B95B-A1037AC21D68}"/>
          </ac:spMkLst>
        </pc:spChg>
        <pc:graphicFrameChg chg="add">
          <ac:chgData name="Rhiannon Akers" userId="fb3c9d12-5c8c-42d7-8dc7-d872d7a3d202" providerId="ADAL" clId="{80AABDCA-A693-4F09-99FD-F26609E442FC}" dt="2026-03-17T16:02:37.174" v="2684" actId="26606"/>
          <ac:graphicFrameMkLst>
            <pc:docMk/>
            <pc:sldMk cId="1280635844" sldId="528"/>
            <ac:graphicFrameMk id="12" creationId="{83CBC732-0322-A1E2-FFF6-CC6F2E275361}"/>
          </ac:graphicFrameMkLst>
        </pc:graphicFrameChg>
      </pc:sldChg>
      <pc:sldChg chg="addSp delSp modSp new mod ord modClrScheme chgLayout modNotesTx">
        <pc:chgData name="Rhiannon Akers" userId="fb3c9d12-5c8c-42d7-8dc7-d872d7a3d202" providerId="ADAL" clId="{80AABDCA-A693-4F09-99FD-F26609E442FC}" dt="2026-03-17T16:16:28.006" v="3025" actId="26606"/>
        <pc:sldMkLst>
          <pc:docMk/>
          <pc:sldMk cId="2302686768" sldId="529"/>
        </pc:sldMkLst>
        <pc:spChg chg="mod">
          <ac:chgData name="Rhiannon Akers" userId="fb3c9d12-5c8c-42d7-8dc7-d872d7a3d202" providerId="ADAL" clId="{80AABDCA-A693-4F09-99FD-F26609E442FC}" dt="2026-03-17T16:16:28.006" v="3025" actId="26606"/>
          <ac:spMkLst>
            <pc:docMk/>
            <pc:sldMk cId="2302686768" sldId="529"/>
            <ac:spMk id="2" creationId="{A84DB556-0D87-7C58-FEAE-8F3DE0BCD392}"/>
          </ac:spMkLst>
        </pc:spChg>
        <pc:spChg chg="add del mod">
          <ac:chgData name="Rhiannon Akers" userId="fb3c9d12-5c8c-42d7-8dc7-d872d7a3d202" providerId="ADAL" clId="{80AABDCA-A693-4F09-99FD-F26609E442FC}" dt="2026-03-17T16:16:28.006" v="3025" actId="26606"/>
          <ac:spMkLst>
            <pc:docMk/>
            <pc:sldMk cId="2302686768" sldId="529"/>
            <ac:spMk id="3" creationId="{CB049DB1-A0B2-24C7-B719-30E9A39C613B}"/>
          </ac:spMkLst>
        </pc:spChg>
        <pc:graphicFrameChg chg="add mod">
          <ac:chgData name="Rhiannon Akers" userId="fb3c9d12-5c8c-42d7-8dc7-d872d7a3d202" providerId="ADAL" clId="{80AABDCA-A693-4F09-99FD-F26609E442FC}" dt="2026-03-17T16:11:21.633" v="2859"/>
          <ac:graphicFrameMkLst>
            <pc:docMk/>
            <pc:sldMk cId="2302686768" sldId="529"/>
            <ac:graphicFrameMk id="4" creationId="{C407A983-A2F1-3829-6F56-D766BC734CD6}"/>
          </ac:graphicFrameMkLst>
        </pc:graphicFrameChg>
        <pc:graphicFrameChg chg="add mod">
          <ac:chgData name="Rhiannon Akers" userId="fb3c9d12-5c8c-42d7-8dc7-d872d7a3d202" providerId="ADAL" clId="{80AABDCA-A693-4F09-99FD-F26609E442FC}" dt="2026-03-17T16:11:53.022" v="2861"/>
          <ac:graphicFrameMkLst>
            <pc:docMk/>
            <pc:sldMk cId="2302686768" sldId="529"/>
            <ac:graphicFrameMk id="5" creationId="{0168480F-DF3A-A720-D8C9-0B241521C941}"/>
          </ac:graphicFrameMkLst>
        </pc:graphicFrameChg>
        <pc:graphicFrameChg chg="add mod">
          <ac:chgData name="Rhiannon Akers" userId="fb3c9d12-5c8c-42d7-8dc7-d872d7a3d202" providerId="ADAL" clId="{80AABDCA-A693-4F09-99FD-F26609E442FC}" dt="2026-03-17T16:16:28.006" v="3025" actId="26606"/>
          <ac:graphicFrameMkLst>
            <pc:docMk/>
            <pc:sldMk cId="2302686768" sldId="529"/>
            <ac:graphicFrameMk id="6" creationId="{9635F904-D8E6-DA2A-E455-445067700DDB}"/>
          </ac:graphicFrameMkLst>
        </pc:graphicFrameChg>
      </pc:sldChg>
      <pc:sldChg chg="new del">
        <pc:chgData name="Rhiannon Akers" userId="fb3c9d12-5c8c-42d7-8dc7-d872d7a3d202" providerId="ADAL" clId="{80AABDCA-A693-4F09-99FD-F26609E442FC}" dt="2026-03-17T16:24:25.665" v="3212" actId="47"/>
        <pc:sldMkLst>
          <pc:docMk/>
          <pc:sldMk cId="1939427758" sldId="530"/>
        </pc:sldMkLst>
      </pc:sldChg>
      <pc:sldChg chg="addSp delSp modSp new mod modClrScheme chgLayout">
        <pc:chgData name="Rhiannon Akers" userId="fb3c9d12-5c8c-42d7-8dc7-d872d7a3d202" providerId="ADAL" clId="{80AABDCA-A693-4F09-99FD-F26609E442FC}" dt="2026-03-17T16:23:57.846" v="3211" actId="26606"/>
        <pc:sldMkLst>
          <pc:docMk/>
          <pc:sldMk cId="2177429931" sldId="531"/>
        </pc:sldMkLst>
        <pc:spChg chg="mod">
          <ac:chgData name="Rhiannon Akers" userId="fb3c9d12-5c8c-42d7-8dc7-d872d7a3d202" providerId="ADAL" clId="{80AABDCA-A693-4F09-99FD-F26609E442FC}" dt="2026-03-17T16:23:57.846" v="3211" actId="26606"/>
          <ac:spMkLst>
            <pc:docMk/>
            <pc:sldMk cId="2177429931" sldId="531"/>
            <ac:spMk id="2" creationId="{6B572C99-86A2-6534-7ED2-069B3040B802}"/>
          </ac:spMkLst>
        </pc:spChg>
        <pc:spChg chg="del mod">
          <ac:chgData name="Rhiannon Akers" userId="fb3c9d12-5c8c-42d7-8dc7-d872d7a3d202" providerId="ADAL" clId="{80AABDCA-A693-4F09-99FD-F26609E442FC}" dt="2026-03-17T16:23:57.846" v="3211" actId="26606"/>
          <ac:spMkLst>
            <pc:docMk/>
            <pc:sldMk cId="2177429931" sldId="531"/>
            <ac:spMk id="3" creationId="{B4159DA1-9C76-1EAC-98EC-2C2104311DC5}"/>
          </ac:spMkLst>
        </pc:spChg>
        <pc:graphicFrameChg chg="add mod">
          <ac:chgData name="Rhiannon Akers" userId="fb3c9d12-5c8c-42d7-8dc7-d872d7a3d202" providerId="ADAL" clId="{80AABDCA-A693-4F09-99FD-F26609E442FC}" dt="2026-03-17T16:23:57.846" v="3211" actId="26606"/>
          <ac:graphicFrameMkLst>
            <pc:docMk/>
            <pc:sldMk cId="2177429931" sldId="531"/>
            <ac:graphicFrameMk id="5" creationId="{8B166926-D243-80B7-5A46-64BCBEEF8CDE}"/>
          </ac:graphicFrameMkLst>
        </pc:graphicFrameChg>
      </pc:sldChg>
      <pc:sldChg chg="addSp delSp modSp new mod modClrScheme chgLayout">
        <pc:chgData name="Rhiannon Akers" userId="fb3c9d12-5c8c-42d7-8dc7-d872d7a3d202" providerId="ADAL" clId="{80AABDCA-A693-4F09-99FD-F26609E442FC}" dt="2026-03-17T16:26:15.048" v="3214" actId="20577"/>
        <pc:sldMkLst>
          <pc:docMk/>
          <pc:sldMk cId="1562256122" sldId="532"/>
        </pc:sldMkLst>
        <pc:spChg chg="mod">
          <ac:chgData name="Rhiannon Akers" userId="fb3c9d12-5c8c-42d7-8dc7-d872d7a3d202" providerId="ADAL" clId="{80AABDCA-A693-4F09-99FD-F26609E442FC}" dt="2026-03-17T16:23:33.999" v="3210" actId="26606"/>
          <ac:spMkLst>
            <pc:docMk/>
            <pc:sldMk cId="1562256122" sldId="532"/>
            <ac:spMk id="2" creationId="{66DB7354-8EA5-1518-2D52-E5154F02F264}"/>
          </ac:spMkLst>
        </pc:spChg>
        <pc:spChg chg="del mod">
          <ac:chgData name="Rhiannon Akers" userId="fb3c9d12-5c8c-42d7-8dc7-d872d7a3d202" providerId="ADAL" clId="{80AABDCA-A693-4F09-99FD-F26609E442FC}" dt="2026-03-17T16:23:33.999" v="3210" actId="26606"/>
          <ac:spMkLst>
            <pc:docMk/>
            <pc:sldMk cId="1562256122" sldId="532"/>
            <ac:spMk id="3" creationId="{0B74F893-C1F2-7614-D9F1-F63DDB2DA2D9}"/>
          </ac:spMkLst>
        </pc:spChg>
        <pc:graphicFrameChg chg="add mod modGraphic">
          <ac:chgData name="Rhiannon Akers" userId="fb3c9d12-5c8c-42d7-8dc7-d872d7a3d202" providerId="ADAL" clId="{80AABDCA-A693-4F09-99FD-F26609E442FC}" dt="2026-03-17T16:26:15.048" v="3214" actId="20577"/>
          <ac:graphicFrameMkLst>
            <pc:docMk/>
            <pc:sldMk cId="1562256122" sldId="532"/>
            <ac:graphicFrameMk id="5" creationId="{3989F5BB-8B7B-2060-36BC-7DEC20674998}"/>
          </ac:graphicFrameMkLst>
        </pc:graphicFrameChg>
      </pc:sldChg>
      <pc:sldChg chg="addSp delSp modSp new mod ord modClrScheme chgLayout">
        <pc:chgData name="Rhiannon Akers" userId="fb3c9d12-5c8c-42d7-8dc7-d872d7a3d202" providerId="ADAL" clId="{80AABDCA-A693-4F09-99FD-F26609E442FC}" dt="2026-03-17T16:30:37.141" v="3329"/>
        <pc:sldMkLst>
          <pc:docMk/>
          <pc:sldMk cId="1324228952" sldId="533"/>
        </pc:sldMkLst>
        <pc:spChg chg="mod">
          <ac:chgData name="Rhiannon Akers" userId="fb3c9d12-5c8c-42d7-8dc7-d872d7a3d202" providerId="ADAL" clId="{80AABDCA-A693-4F09-99FD-F26609E442FC}" dt="2026-03-17T16:30:26.190" v="3327" actId="20577"/>
          <ac:spMkLst>
            <pc:docMk/>
            <pc:sldMk cId="1324228952" sldId="533"/>
            <ac:spMk id="2" creationId="{C8C07876-6AF7-7F37-7BB4-A39AEE67C583}"/>
          </ac:spMkLst>
        </pc:spChg>
        <pc:spChg chg="add del mod">
          <ac:chgData name="Rhiannon Akers" userId="fb3c9d12-5c8c-42d7-8dc7-d872d7a3d202" providerId="ADAL" clId="{80AABDCA-A693-4F09-99FD-F26609E442FC}" dt="2026-03-17T16:28:55.747" v="3235" actId="26606"/>
          <ac:spMkLst>
            <pc:docMk/>
            <pc:sldMk cId="1324228952" sldId="533"/>
            <ac:spMk id="3" creationId="{30A38508-9080-3C7D-ADF6-6FF331A803BC}"/>
          </ac:spMkLst>
        </pc:spChg>
        <pc:graphicFrameChg chg="add del">
          <ac:chgData name="Rhiannon Akers" userId="fb3c9d12-5c8c-42d7-8dc7-d872d7a3d202" providerId="ADAL" clId="{80AABDCA-A693-4F09-99FD-F26609E442FC}" dt="2026-03-17T16:28:52.891" v="3232" actId="26606"/>
          <ac:graphicFrameMkLst>
            <pc:docMk/>
            <pc:sldMk cId="1324228952" sldId="533"/>
            <ac:graphicFrameMk id="5" creationId="{F2207B0E-C66B-5BD5-BA8F-8C6D8AD195B2}"/>
          </ac:graphicFrameMkLst>
        </pc:graphicFrameChg>
        <pc:graphicFrameChg chg="add del mod">
          <ac:chgData name="Rhiannon Akers" userId="fb3c9d12-5c8c-42d7-8dc7-d872d7a3d202" providerId="ADAL" clId="{80AABDCA-A693-4F09-99FD-F26609E442FC}" dt="2026-03-17T16:28:55.710" v="3234" actId="26606"/>
          <ac:graphicFrameMkLst>
            <pc:docMk/>
            <pc:sldMk cId="1324228952" sldId="533"/>
            <ac:graphicFrameMk id="7" creationId="{F823461F-97BE-9A94-581C-3E09A6391DB0}"/>
          </ac:graphicFrameMkLst>
        </pc:graphicFrameChg>
        <pc:graphicFrameChg chg="add mod modGraphic">
          <ac:chgData name="Rhiannon Akers" userId="fb3c9d12-5c8c-42d7-8dc7-d872d7a3d202" providerId="ADAL" clId="{80AABDCA-A693-4F09-99FD-F26609E442FC}" dt="2026-03-17T16:29:51.808" v="3317" actId="20577"/>
          <ac:graphicFrameMkLst>
            <pc:docMk/>
            <pc:sldMk cId="1324228952" sldId="533"/>
            <ac:graphicFrameMk id="9" creationId="{A179D0DC-A8DE-A76A-624B-DA2905A6F3DC}"/>
          </ac:graphicFrameMkLst>
        </pc:graphicFrameChg>
      </pc:sldChg>
      <pc:sldChg chg="addSp delSp modSp new mod modNotesTx">
        <pc:chgData name="Rhiannon Akers" userId="fb3c9d12-5c8c-42d7-8dc7-d872d7a3d202" providerId="ADAL" clId="{80AABDCA-A693-4F09-99FD-F26609E442FC}" dt="2026-03-17T16:45:55.004" v="3496" actId="26606"/>
        <pc:sldMkLst>
          <pc:docMk/>
          <pc:sldMk cId="3385711068" sldId="534"/>
        </pc:sldMkLst>
        <pc:spChg chg="mod">
          <ac:chgData name="Rhiannon Akers" userId="fb3c9d12-5c8c-42d7-8dc7-d872d7a3d202" providerId="ADAL" clId="{80AABDCA-A693-4F09-99FD-F26609E442FC}" dt="2026-03-17T16:45:55.004" v="3496" actId="26606"/>
          <ac:spMkLst>
            <pc:docMk/>
            <pc:sldMk cId="3385711068" sldId="534"/>
            <ac:spMk id="2" creationId="{7BE1FD29-8FEF-EFF4-8B09-89EE5F1A7C22}"/>
          </ac:spMkLst>
        </pc:spChg>
        <pc:spChg chg="del mod">
          <ac:chgData name="Rhiannon Akers" userId="fb3c9d12-5c8c-42d7-8dc7-d872d7a3d202" providerId="ADAL" clId="{80AABDCA-A693-4F09-99FD-F26609E442FC}" dt="2026-03-17T16:45:55.004" v="3496" actId="26606"/>
          <ac:spMkLst>
            <pc:docMk/>
            <pc:sldMk cId="3385711068" sldId="534"/>
            <ac:spMk id="3" creationId="{7B6FB726-A03F-FA42-7C77-689DFE1804B9}"/>
          </ac:spMkLst>
        </pc:spChg>
        <pc:graphicFrameChg chg="add">
          <ac:chgData name="Rhiannon Akers" userId="fb3c9d12-5c8c-42d7-8dc7-d872d7a3d202" providerId="ADAL" clId="{80AABDCA-A693-4F09-99FD-F26609E442FC}" dt="2026-03-17T16:45:55.004" v="3496" actId="26606"/>
          <ac:graphicFrameMkLst>
            <pc:docMk/>
            <pc:sldMk cId="3385711068" sldId="534"/>
            <ac:graphicFrameMk id="5" creationId="{C7C77992-F35E-52C4-A595-DCDBF354CDA4}"/>
          </ac:graphicFrameMkLst>
        </pc:graphicFrameChg>
      </pc:sldChg>
      <pc:sldMasterChg chg="delSldLayout">
        <pc:chgData name="Rhiannon Akers" userId="fb3c9d12-5c8c-42d7-8dc7-d872d7a3d202" providerId="ADAL" clId="{80AABDCA-A693-4F09-99FD-F26609E442FC}" dt="2026-03-17T14:55:40.743" v="451" actId="47"/>
        <pc:sldMasterMkLst>
          <pc:docMk/>
          <pc:sldMasterMk cId="3042308997" sldId="2147483665"/>
        </pc:sldMasterMkLst>
        <pc:sldLayoutChg chg="del">
          <pc:chgData name="Rhiannon Akers" userId="fb3c9d12-5c8c-42d7-8dc7-d872d7a3d202" providerId="ADAL" clId="{80AABDCA-A693-4F09-99FD-F26609E442FC}" dt="2026-03-17T14:55:40.743" v="451" actId="47"/>
          <pc:sldLayoutMkLst>
            <pc:docMk/>
            <pc:sldMasterMk cId="3042308997" sldId="2147483665"/>
            <pc:sldLayoutMk cId="1571052605" sldId="2147483682"/>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9.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ata1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7.png"/><Relationship Id="rId7" Type="http://schemas.openxmlformats.org/officeDocument/2006/relationships/image" Target="../media/image39.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38.svg"/></Relationships>
</file>

<file path=ppt/diagrams/_rels/data13.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15.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25.png"/><Relationship Id="rId7" Type="http://schemas.openxmlformats.org/officeDocument/2006/relationships/image" Target="../media/image51.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7.png"/><Relationship Id="rId7" Type="http://schemas.openxmlformats.org/officeDocument/2006/relationships/image" Target="../media/image39.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38.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25.png"/><Relationship Id="rId7" Type="http://schemas.openxmlformats.org/officeDocument/2006/relationships/image" Target="../media/image51.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BF8854-CFED-4207-B216-870852CD7DD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02A7581-B958-48D1-B2F7-6578A2B8DC71}">
      <dgm:prSet/>
      <dgm:spPr/>
      <dgm:t>
        <a:bodyPr/>
        <a:lstStyle/>
        <a:p>
          <a:r>
            <a:rPr lang="en-GB" b="1" dirty="0"/>
            <a:t>Research &amp; analysis essentials:</a:t>
          </a:r>
          <a:r>
            <a:rPr lang="en-GB" dirty="0"/>
            <a:t> How to review literature, gather data, and use quantitative and qualitative methods to generate meaningful insights. </a:t>
          </a:r>
          <a:endParaRPr lang="en-US" dirty="0"/>
        </a:p>
      </dgm:t>
    </dgm:pt>
    <dgm:pt modelId="{30442169-229D-4E39-97B6-5E751FBD97AD}" type="parTrans" cxnId="{0821B5A8-ADBC-4E7C-B54C-B2AB7BD4CC2B}">
      <dgm:prSet/>
      <dgm:spPr/>
      <dgm:t>
        <a:bodyPr/>
        <a:lstStyle/>
        <a:p>
          <a:endParaRPr lang="en-US"/>
        </a:p>
      </dgm:t>
    </dgm:pt>
    <dgm:pt modelId="{2A1F5D98-DF2B-47F2-9B41-17544A25DA84}" type="sibTrans" cxnId="{0821B5A8-ADBC-4E7C-B54C-B2AB7BD4CC2B}">
      <dgm:prSet/>
      <dgm:spPr/>
      <dgm:t>
        <a:bodyPr/>
        <a:lstStyle/>
        <a:p>
          <a:endParaRPr lang="en-US"/>
        </a:p>
      </dgm:t>
    </dgm:pt>
    <dgm:pt modelId="{830EFCF6-AC00-46AA-BC2B-A8C5CD4CA938}">
      <dgm:prSet/>
      <dgm:spPr/>
      <dgm:t>
        <a:bodyPr/>
        <a:lstStyle/>
        <a:p>
          <a:r>
            <a:rPr lang="en-GB" b="1"/>
            <a:t>Presenting and managing research:</a:t>
          </a:r>
          <a:r>
            <a:rPr lang="en-GB"/>
            <a:t> Clear visual communication, linking findings to research questions, and completing key documents like PIDs and ethics forms. </a:t>
          </a:r>
          <a:endParaRPr lang="en-US"/>
        </a:p>
      </dgm:t>
    </dgm:pt>
    <dgm:pt modelId="{D7B8A9AB-844A-4F12-B68F-9ECE0E658C0A}" type="parTrans" cxnId="{846CD1CE-83C7-425E-9CF5-6EAA256C2896}">
      <dgm:prSet/>
      <dgm:spPr/>
      <dgm:t>
        <a:bodyPr/>
        <a:lstStyle/>
        <a:p>
          <a:endParaRPr lang="en-US"/>
        </a:p>
      </dgm:t>
    </dgm:pt>
    <dgm:pt modelId="{E7134388-EE66-4AC8-BE4A-9C394FA9A3D7}" type="sibTrans" cxnId="{846CD1CE-83C7-425E-9CF5-6EAA256C2896}">
      <dgm:prSet/>
      <dgm:spPr/>
      <dgm:t>
        <a:bodyPr/>
        <a:lstStyle/>
        <a:p>
          <a:endParaRPr lang="en-US"/>
        </a:p>
      </dgm:t>
    </dgm:pt>
    <dgm:pt modelId="{83F1273A-A245-447B-8AD6-DEE3D956B8B7}">
      <dgm:prSet/>
      <dgm:spPr/>
      <dgm:t>
        <a:bodyPr/>
        <a:lstStyle/>
        <a:p>
          <a:r>
            <a:rPr lang="en-GB" b="1"/>
            <a:t>Planning and implementing change:</a:t>
          </a:r>
          <a:r>
            <a:rPr lang="en-GB"/>
            <a:t> Structured change models, diagnosing readiness, creating plans, engaging stakeholders, and applying best‑practice steps for successful implementation. </a:t>
          </a:r>
          <a:endParaRPr lang="en-US"/>
        </a:p>
      </dgm:t>
    </dgm:pt>
    <dgm:pt modelId="{1B249566-0B0B-44E4-9C15-4B10D60AC401}" type="parTrans" cxnId="{61C38BDD-F5E8-42A4-8952-E9055BA4541F}">
      <dgm:prSet/>
      <dgm:spPr/>
      <dgm:t>
        <a:bodyPr/>
        <a:lstStyle/>
        <a:p>
          <a:endParaRPr lang="en-US"/>
        </a:p>
      </dgm:t>
    </dgm:pt>
    <dgm:pt modelId="{53ADF061-3873-4571-AAE3-ADCBE327A506}" type="sibTrans" cxnId="{61C38BDD-F5E8-42A4-8952-E9055BA4541F}">
      <dgm:prSet/>
      <dgm:spPr/>
      <dgm:t>
        <a:bodyPr/>
        <a:lstStyle/>
        <a:p>
          <a:endParaRPr lang="en-US"/>
        </a:p>
      </dgm:t>
    </dgm:pt>
    <dgm:pt modelId="{615AC985-F4FD-4441-AE59-6A1BA2D3EDD6}">
      <dgm:prSet/>
      <dgm:spPr/>
      <dgm:t>
        <a:bodyPr/>
        <a:lstStyle/>
        <a:p>
          <a:r>
            <a:rPr lang="en-GB" b="1" dirty="0"/>
            <a:t>Communication &amp; people-focused change:</a:t>
          </a:r>
          <a:r>
            <a:rPr lang="en-GB" dirty="0"/>
            <a:t> Using effective channels, tailoring messages, maintaining relationships, leveraging technology, and applying models like McKinsey’s Influence Model to support behaviour change.</a:t>
          </a:r>
          <a:endParaRPr lang="en-US" dirty="0"/>
        </a:p>
      </dgm:t>
    </dgm:pt>
    <dgm:pt modelId="{28A1FD5E-AA97-42DC-818F-37C4091D2180}" type="parTrans" cxnId="{C63A6DD8-F3A8-4BCC-A750-D1F4210382F5}">
      <dgm:prSet/>
      <dgm:spPr/>
      <dgm:t>
        <a:bodyPr/>
        <a:lstStyle/>
        <a:p>
          <a:endParaRPr lang="en-US"/>
        </a:p>
      </dgm:t>
    </dgm:pt>
    <dgm:pt modelId="{989D4361-D050-4DE3-8A66-1C96B1B05D02}" type="sibTrans" cxnId="{C63A6DD8-F3A8-4BCC-A750-D1F4210382F5}">
      <dgm:prSet/>
      <dgm:spPr/>
      <dgm:t>
        <a:bodyPr/>
        <a:lstStyle/>
        <a:p>
          <a:endParaRPr lang="en-US"/>
        </a:p>
      </dgm:t>
    </dgm:pt>
    <dgm:pt modelId="{30A2E004-5AF7-43A3-BF0A-280A612B380E}" type="pres">
      <dgm:prSet presAssocID="{40BF8854-CFED-4207-B216-870852CD7DD7}" presName="root" presStyleCnt="0">
        <dgm:presLayoutVars>
          <dgm:dir/>
          <dgm:resizeHandles val="exact"/>
        </dgm:presLayoutVars>
      </dgm:prSet>
      <dgm:spPr/>
    </dgm:pt>
    <dgm:pt modelId="{DB581B3C-C239-49C4-9085-6FD6DBC31460}" type="pres">
      <dgm:prSet presAssocID="{002A7581-B958-48D1-B2F7-6578A2B8DC71}" presName="compNode" presStyleCnt="0"/>
      <dgm:spPr/>
    </dgm:pt>
    <dgm:pt modelId="{887F4EFA-4993-4DEB-9C88-D69B189F5112}" type="pres">
      <dgm:prSet presAssocID="{002A7581-B958-48D1-B2F7-6578A2B8DC71}" presName="bgRect" presStyleLbl="bgShp" presStyleIdx="0" presStyleCnt="4"/>
      <dgm:spPr/>
    </dgm:pt>
    <dgm:pt modelId="{865A556B-3FE0-4919-80FF-116EB034EA12}" type="pres">
      <dgm:prSet presAssocID="{002A7581-B958-48D1-B2F7-6578A2B8DC7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25E0FB79-8B14-49EC-A6F9-3849D1FB067F}" type="pres">
      <dgm:prSet presAssocID="{002A7581-B958-48D1-B2F7-6578A2B8DC71}" presName="spaceRect" presStyleCnt="0"/>
      <dgm:spPr/>
    </dgm:pt>
    <dgm:pt modelId="{83A5A7E2-8A9D-4B0E-83E2-24675EF67C25}" type="pres">
      <dgm:prSet presAssocID="{002A7581-B958-48D1-B2F7-6578A2B8DC71}" presName="parTx" presStyleLbl="revTx" presStyleIdx="0" presStyleCnt="4">
        <dgm:presLayoutVars>
          <dgm:chMax val="0"/>
          <dgm:chPref val="0"/>
        </dgm:presLayoutVars>
      </dgm:prSet>
      <dgm:spPr/>
    </dgm:pt>
    <dgm:pt modelId="{E61E9841-1986-4BC0-BC0C-49BE39DE211D}" type="pres">
      <dgm:prSet presAssocID="{2A1F5D98-DF2B-47F2-9B41-17544A25DA84}" presName="sibTrans" presStyleCnt="0"/>
      <dgm:spPr/>
    </dgm:pt>
    <dgm:pt modelId="{5332BEAE-9522-40ED-9B91-AD3E086344ED}" type="pres">
      <dgm:prSet presAssocID="{830EFCF6-AC00-46AA-BC2B-A8C5CD4CA938}" presName="compNode" presStyleCnt="0"/>
      <dgm:spPr/>
    </dgm:pt>
    <dgm:pt modelId="{61EF64F2-BD5F-4FC9-B5EC-49AB7DA28FD7}" type="pres">
      <dgm:prSet presAssocID="{830EFCF6-AC00-46AA-BC2B-A8C5CD4CA938}" presName="bgRect" presStyleLbl="bgShp" presStyleIdx="1" presStyleCnt="4"/>
      <dgm:spPr/>
    </dgm:pt>
    <dgm:pt modelId="{C0119046-CABC-45AD-AF7C-298785026C63}" type="pres">
      <dgm:prSet presAssocID="{830EFCF6-AC00-46AA-BC2B-A8C5CD4CA93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5974B2CD-0C66-437B-A684-2A564A773D7C}" type="pres">
      <dgm:prSet presAssocID="{830EFCF6-AC00-46AA-BC2B-A8C5CD4CA938}" presName="spaceRect" presStyleCnt="0"/>
      <dgm:spPr/>
    </dgm:pt>
    <dgm:pt modelId="{F226F400-C19C-411E-8192-A120B3C22D74}" type="pres">
      <dgm:prSet presAssocID="{830EFCF6-AC00-46AA-BC2B-A8C5CD4CA938}" presName="parTx" presStyleLbl="revTx" presStyleIdx="1" presStyleCnt="4">
        <dgm:presLayoutVars>
          <dgm:chMax val="0"/>
          <dgm:chPref val="0"/>
        </dgm:presLayoutVars>
      </dgm:prSet>
      <dgm:spPr/>
    </dgm:pt>
    <dgm:pt modelId="{B72B44D7-E8F3-48A5-82F0-C810B84F4B19}" type="pres">
      <dgm:prSet presAssocID="{E7134388-EE66-4AC8-BE4A-9C394FA9A3D7}" presName="sibTrans" presStyleCnt="0"/>
      <dgm:spPr/>
    </dgm:pt>
    <dgm:pt modelId="{4B472B81-E16D-46A8-B101-5C9490D94631}" type="pres">
      <dgm:prSet presAssocID="{83F1273A-A245-447B-8AD6-DEE3D956B8B7}" presName="compNode" presStyleCnt="0"/>
      <dgm:spPr/>
    </dgm:pt>
    <dgm:pt modelId="{2B4D5AAB-A2A0-45AD-841C-014ECE1F6268}" type="pres">
      <dgm:prSet presAssocID="{83F1273A-A245-447B-8AD6-DEE3D956B8B7}" presName="bgRect" presStyleLbl="bgShp" presStyleIdx="2" presStyleCnt="4"/>
      <dgm:spPr/>
    </dgm:pt>
    <dgm:pt modelId="{48F03ACB-2585-42A7-B5D3-0C41EE2F2E37}" type="pres">
      <dgm:prSet presAssocID="{83F1273A-A245-447B-8AD6-DEE3D956B8B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C63F86D7-5E07-42C3-A531-BEBCD27A1FDA}" type="pres">
      <dgm:prSet presAssocID="{83F1273A-A245-447B-8AD6-DEE3D956B8B7}" presName="spaceRect" presStyleCnt="0"/>
      <dgm:spPr/>
    </dgm:pt>
    <dgm:pt modelId="{2C26A25B-1126-467D-8D72-1B44B7469E1F}" type="pres">
      <dgm:prSet presAssocID="{83F1273A-A245-447B-8AD6-DEE3D956B8B7}" presName="parTx" presStyleLbl="revTx" presStyleIdx="2" presStyleCnt="4">
        <dgm:presLayoutVars>
          <dgm:chMax val="0"/>
          <dgm:chPref val="0"/>
        </dgm:presLayoutVars>
      </dgm:prSet>
      <dgm:spPr/>
    </dgm:pt>
    <dgm:pt modelId="{A1CE35EE-30CD-46BC-9BAF-4A6182FBE01A}" type="pres">
      <dgm:prSet presAssocID="{53ADF061-3873-4571-AAE3-ADCBE327A506}" presName="sibTrans" presStyleCnt="0"/>
      <dgm:spPr/>
    </dgm:pt>
    <dgm:pt modelId="{5FBDD783-F8DA-4066-B52B-BBCC2CA5471B}" type="pres">
      <dgm:prSet presAssocID="{615AC985-F4FD-4441-AE59-6A1BA2D3EDD6}" presName="compNode" presStyleCnt="0"/>
      <dgm:spPr/>
    </dgm:pt>
    <dgm:pt modelId="{E73E98C6-544D-4BD4-AED1-7052A9408701}" type="pres">
      <dgm:prSet presAssocID="{615AC985-F4FD-4441-AE59-6A1BA2D3EDD6}" presName="bgRect" presStyleLbl="bgShp" presStyleIdx="3" presStyleCnt="4"/>
      <dgm:spPr/>
    </dgm:pt>
    <dgm:pt modelId="{33C62D90-DD27-403F-8FB8-B739F43A5AE5}" type="pres">
      <dgm:prSet presAssocID="{615AC985-F4FD-4441-AE59-6A1BA2D3EDD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5266074A-B868-4B36-A14B-85E7441D1D8D}" type="pres">
      <dgm:prSet presAssocID="{615AC985-F4FD-4441-AE59-6A1BA2D3EDD6}" presName="spaceRect" presStyleCnt="0"/>
      <dgm:spPr/>
    </dgm:pt>
    <dgm:pt modelId="{4E041568-4ADB-4865-8177-6570BBE49D32}" type="pres">
      <dgm:prSet presAssocID="{615AC985-F4FD-4441-AE59-6A1BA2D3EDD6}" presName="parTx" presStyleLbl="revTx" presStyleIdx="3" presStyleCnt="4">
        <dgm:presLayoutVars>
          <dgm:chMax val="0"/>
          <dgm:chPref val="0"/>
        </dgm:presLayoutVars>
      </dgm:prSet>
      <dgm:spPr/>
    </dgm:pt>
  </dgm:ptLst>
  <dgm:cxnLst>
    <dgm:cxn modelId="{9FEA3827-C5FD-4029-8554-039ABAA428A3}" type="presOf" srcId="{002A7581-B958-48D1-B2F7-6578A2B8DC71}" destId="{83A5A7E2-8A9D-4B0E-83E2-24675EF67C25}" srcOrd="0" destOrd="0" presId="urn:microsoft.com/office/officeart/2018/2/layout/IconVerticalSolidList"/>
    <dgm:cxn modelId="{8E41A086-A60D-411A-8029-69F3548902D3}" type="presOf" srcId="{615AC985-F4FD-4441-AE59-6A1BA2D3EDD6}" destId="{4E041568-4ADB-4865-8177-6570BBE49D32}" srcOrd="0" destOrd="0" presId="urn:microsoft.com/office/officeart/2018/2/layout/IconVerticalSolidList"/>
    <dgm:cxn modelId="{0821B5A8-ADBC-4E7C-B54C-B2AB7BD4CC2B}" srcId="{40BF8854-CFED-4207-B216-870852CD7DD7}" destId="{002A7581-B958-48D1-B2F7-6578A2B8DC71}" srcOrd="0" destOrd="0" parTransId="{30442169-229D-4E39-97B6-5E751FBD97AD}" sibTransId="{2A1F5D98-DF2B-47F2-9B41-17544A25DA84}"/>
    <dgm:cxn modelId="{C5CF27AF-EF12-43CE-9DC9-8700D23D1080}" type="presOf" srcId="{830EFCF6-AC00-46AA-BC2B-A8C5CD4CA938}" destId="{F226F400-C19C-411E-8192-A120B3C22D74}" srcOrd="0" destOrd="0" presId="urn:microsoft.com/office/officeart/2018/2/layout/IconVerticalSolidList"/>
    <dgm:cxn modelId="{633503CB-1FF0-4D36-A783-F78E0A3D6653}" type="presOf" srcId="{83F1273A-A245-447B-8AD6-DEE3D956B8B7}" destId="{2C26A25B-1126-467D-8D72-1B44B7469E1F}" srcOrd="0" destOrd="0" presId="urn:microsoft.com/office/officeart/2018/2/layout/IconVerticalSolidList"/>
    <dgm:cxn modelId="{846CD1CE-83C7-425E-9CF5-6EAA256C2896}" srcId="{40BF8854-CFED-4207-B216-870852CD7DD7}" destId="{830EFCF6-AC00-46AA-BC2B-A8C5CD4CA938}" srcOrd="1" destOrd="0" parTransId="{D7B8A9AB-844A-4F12-B68F-9ECE0E658C0A}" sibTransId="{E7134388-EE66-4AC8-BE4A-9C394FA9A3D7}"/>
    <dgm:cxn modelId="{C63A6DD8-F3A8-4BCC-A750-D1F4210382F5}" srcId="{40BF8854-CFED-4207-B216-870852CD7DD7}" destId="{615AC985-F4FD-4441-AE59-6A1BA2D3EDD6}" srcOrd="3" destOrd="0" parTransId="{28A1FD5E-AA97-42DC-818F-37C4091D2180}" sibTransId="{989D4361-D050-4DE3-8A66-1C96B1B05D02}"/>
    <dgm:cxn modelId="{61C38BDD-F5E8-42A4-8952-E9055BA4541F}" srcId="{40BF8854-CFED-4207-B216-870852CD7DD7}" destId="{83F1273A-A245-447B-8AD6-DEE3D956B8B7}" srcOrd="2" destOrd="0" parTransId="{1B249566-0B0B-44E4-9C15-4B10D60AC401}" sibTransId="{53ADF061-3873-4571-AAE3-ADCBE327A506}"/>
    <dgm:cxn modelId="{3F8DA5F3-D725-4C08-AF04-37752000308E}" type="presOf" srcId="{40BF8854-CFED-4207-B216-870852CD7DD7}" destId="{30A2E004-5AF7-43A3-BF0A-280A612B380E}" srcOrd="0" destOrd="0" presId="urn:microsoft.com/office/officeart/2018/2/layout/IconVerticalSolidList"/>
    <dgm:cxn modelId="{51330422-89C8-4DA6-8ED3-3C9BD6E450E5}" type="presParOf" srcId="{30A2E004-5AF7-43A3-BF0A-280A612B380E}" destId="{DB581B3C-C239-49C4-9085-6FD6DBC31460}" srcOrd="0" destOrd="0" presId="urn:microsoft.com/office/officeart/2018/2/layout/IconVerticalSolidList"/>
    <dgm:cxn modelId="{D8C13E79-6BA9-4304-8B0A-F29A86888A7E}" type="presParOf" srcId="{DB581B3C-C239-49C4-9085-6FD6DBC31460}" destId="{887F4EFA-4993-4DEB-9C88-D69B189F5112}" srcOrd="0" destOrd="0" presId="urn:microsoft.com/office/officeart/2018/2/layout/IconVerticalSolidList"/>
    <dgm:cxn modelId="{A0767ED2-9CAE-4D8F-8753-72D013AAC8AC}" type="presParOf" srcId="{DB581B3C-C239-49C4-9085-6FD6DBC31460}" destId="{865A556B-3FE0-4919-80FF-116EB034EA12}" srcOrd="1" destOrd="0" presId="urn:microsoft.com/office/officeart/2018/2/layout/IconVerticalSolidList"/>
    <dgm:cxn modelId="{494F5B91-3E34-4DAA-8481-65FD3783DFB9}" type="presParOf" srcId="{DB581B3C-C239-49C4-9085-6FD6DBC31460}" destId="{25E0FB79-8B14-49EC-A6F9-3849D1FB067F}" srcOrd="2" destOrd="0" presId="urn:microsoft.com/office/officeart/2018/2/layout/IconVerticalSolidList"/>
    <dgm:cxn modelId="{A5705D0E-712A-4AA4-A96E-C33FFFEA3086}" type="presParOf" srcId="{DB581B3C-C239-49C4-9085-6FD6DBC31460}" destId="{83A5A7E2-8A9D-4B0E-83E2-24675EF67C25}" srcOrd="3" destOrd="0" presId="urn:microsoft.com/office/officeart/2018/2/layout/IconVerticalSolidList"/>
    <dgm:cxn modelId="{7484F4FF-7F95-469B-A474-234015640FD0}" type="presParOf" srcId="{30A2E004-5AF7-43A3-BF0A-280A612B380E}" destId="{E61E9841-1986-4BC0-BC0C-49BE39DE211D}" srcOrd="1" destOrd="0" presId="urn:microsoft.com/office/officeart/2018/2/layout/IconVerticalSolidList"/>
    <dgm:cxn modelId="{97A21250-D4D9-4D84-9500-46FF1B624DE5}" type="presParOf" srcId="{30A2E004-5AF7-43A3-BF0A-280A612B380E}" destId="{5332BEAE-9522-40ED-9B91-AD3E086344ED}" srcOrd="2" destOrd="0" presId="urn:microsoft.com/office/officeart/2018/2/layout/IconVerticalSolidList"/>
    <dgm:cxn modelId="{C6889812-1EF2-438C-AB7B-228B4958147D}" type="presParOf" srcId="{5332BEAE-9522-40ED-9B91-AD3E086344ED}" destId="{61EF64F2-BD5F-4FC9-B5EC-49AB7DA28FD7}" srcOrd="0" destOrd="0" presId="urn:microsoft.com/office/officeart/2018/2/layout/IconVerticalSolidList"/>
    <dgm:cxn modelId="{4C3BFA83-D111-495E-AB17-1E6FC5364A36}" type="presParOf" srcId="{5332BEAE-9522-40ED-9B91-AD3E086344ED}" destId="{C0119046-CABC-45AD-AF7C-298785026C63}" srcOrd="1" destOrd="0" presId="urn:microsoft.com/office/officeart/2018/2/layout/IconVerticalSolidList"/>
    <dgm:cxn modelId="{C89C979F-349D-433A-A4AD-DF455BE1316E}" type="presParOf" srcId="{5332BEAE-9522-40ED-9B91-AD3E086344ED}" destId="{5974B2CD-0C66-437B-A684-2A564A773D7C}" srcOrd="2" destOrd="0" presId="urn:microsoft.com/office/officeart/2018/2/layout/IconVerticalSolidList"/>
    <dgm:cxn modelId="{A213ABF5-E31B-4D2A-834A-B2A371F5EC52}" type="presParOf" srcId="{5332BEAE-9522-40ED-9B91-AD3E086344ED}" destId="{F226F400-C19C-411E-8192-A120B3C22D74}" srcOrd="3" destOrd="0" presId="urn:microsoft.com/office/officeart/2018/2/layout/IconVerticalSolidList"/>
    <dgm:cxn modelId="{9BFC2A33-6AEC-42AE-8547-F6BFDA708474}" type="presParOf" srcId="{30A2E004-5AF7-43A3-BF0A-280A612B380E}" destId="{B72B44D7-E8F3-48A5-82F0-C810B84F4B19}" srcOrd="3" destOrd="0" presId="urn:microsoft.com/office/officeart/2018/2/layout/IconVerticalSolidList"/>
    <dgm:cxn modelId="{B2DD6E07-2EC6-4B8D-9894-98329D777951}" type="presParOf" srcId="{30A2E004-5AF7-43A3-BF0A-280A612B380E}" destId="{4B472B81-E16D-46A8-B101-5C9490D94631}" srcOrd="4" destOrd="0" presId="urn:microsoft.com/office/officeart/2018/2/layout/IconVerticalSolidList"/>
    <dgm:cxn modelId="{388E214A-EC97-40D2-8118-BB3AD24F7343}" type="presParOf" srcId="{4B472B81-E16D-46A8-B101-5C9490D94631}" destId="{2B4D5AAB-A2A0-45AD-841C-014ECE1F6268}" srcOrd="0" destOrd="0" presId="urn:microsoft.com/office/officeart/2018/2/layout/IconVerticalSolidList"/>
    <dgm:cxn modelId="{27B0C402-92BB-4263-8364-B6FE9E896C98}" type="presParOf" srcId="{4B472B81-E16D-46A8-B101-5C9490D94631}" destId="{48F03ACB-2585-42A7-B5D3-0C41EE2F2E37}" srcOrd="1" destOrd="0" presId="urn:microsoft.com/office/officeart/2018/2/layout/IconVerticalSolidList"/>
    <dgm:cxn modelId="{2B8B11A5-B68E-49B3-985D-EE0CB7A2D150}" type="presParOf" srcId="{4B472B81-E16D-46A8-B101-5C9490D94631}" destId="{C63F86D7-5E07-42C3-A531-BEBCD27A1FDA}" srcOrd="2" destOrd="0" presId="urn:microsoft.com/office/officeart/2018/2/layout/IconVerticalSolidList"/>
    <dgm:cxn modelId="{A6D45127-1AA1-460D-945B-5F1ACC4D00DC}" type="presParOf" srcId="{4B472B81-E16D-46A8-B101-5C9490D94631}" destId="{2C26A25B-1126-467D-8D72-1B44B7469E1F}" srcOrd="3" destOrd="0" presId="urn:microsoft.com/office/officeart/2018/2/layout/IconVerticalSolidList"/>
    <dgm:cxn modelId="{DE6DC46B-8AFE-44DC-865F-C3BE55A76D62}" type="presParOf" srcId="{30A2E004-5AF7-43A3-BF0A-280A612B380E}" destId="{A1CE35EE-30CD-46BC-9BAF-4A6182FBE01A}" srcOrd="5" destOrd="0" presId="urn:microsoft.com/office/officeart/2018/2/layout/IconVerticalSolidList"/>
    <dgm:cxn modelId="{289293E4-6E7F-494E-AF25-AA877C020EAF}" type="presParOf" srcId="{30A2E004-5AF7-43A3-BF0A-280A612B380E}" destId="{5FBDD783-F8DA-4066-B52B-BBCC2CA5471B}" srcOrd="6" destOrd="0" presId="urn:microsoft.com/office/officeart/2018/2/layout/IconVerticalSolidList"/>
    <dgm:cxn modelId="{76997CE7-B027-43B5-B83C-DF78D2B077AE}" type="presParOf" srcId="{5FBDD783-F8DA-4066-B52B-BBCC2CA5471B}" destId="{E73E98C6-544D-4BD4-AED1-7052A9408701}" srcOrd="0" destOrd="0" presId="urn:microsoft.com/office/officeart/2018/2/layout/IconVerticalSolidList"/>
    <dgm:cxn modelId="{8FB506B0-4BDA-4327-90A6-E7146899C41C}" type="presParOf" srcId="{5FBDD783-F8DA-4066-B52B-BBCC2CA5471B}" destId="{33C62D90-DD27-403F-8FB8-B739F43A5AE5}" srcOrd="1" destOrd="0" presId="urn:microsoft.com/office/officeart/2018/2/layout/IconVerticalSolidList"/>
    <dgm:cxn modelId="{FF9E0904-76E4-41E7-BDB3-F85F7F6B471D}" type="presParOf" srcId="{5FBDD783-F8DA-4066-B52B-BBCC2CA5471B}" destId="{5266074A-B868-4B36-A14B-85E7441D1D8D}" srcOrd="2" destOrd="0" presId="urn:microsoft.com/office/officeart/2018/2/layout/IconVerticalSolidList"/>
    <dgm:cxn modelId="{B2F6B31B-16B3-4C45-BC8D-24B242AB256C}" type="presParOf" srcId="{5FBDD783-F8DA-4066-B52B-BBCC2CA5471B}" destId="{4E041568-4ADB-4865-8177-6570BBE49D3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1736DB-D462-4ABE-AFA2-B38377C1A6DB}" type="doc">
      <dgm:prSet loTypeId="urn:microsoft.com/office/officeart/2016/7/layout/BasicLinearProcessNumbered" loCatId="process" qsTypeId="urn:microsoft.com/office/officeart/2005/8/quickstyle/simple5" qsCatId="simple" csTypeId="urn:microsoft.com/office/officeart/2005/8/colors/accent2_2" csCatId="accent2" phldr="1"/>
      <dgm:spPr/>
      <dgm:t>
        <a:bodyPr/>
        <a:lstStyle/>
        <a:p>
          <a:endParaRPr lang="en-US"/>
        </a:p>
      </dgm:t>
    </dgm:pt>
    <dgm:pt modelId="{9FD0D749-B353-445D-9D26-076816921C7D}">
      <dgm:prSet/>
      <dgm:spPr/>
      <dgm:t>
        <a:bodyPr/>
        <a:lstStyle/>
        <a:p>
          <a:r>
            <a:rPr lang="en-US"/>
            <a:t>Define workforce and organisational agility, and explain why they matter to contemporary organisations.</a:t>
          </a:r>
        </a:p>
      </dgm:t>
    </dgm:pt>
    <dgm:pt modelId="{9CAD2C15-40BA-47F6-B5FD-B9EFEBA493B7}" type="parTrans" cxnId="{8B643D16-BCC7-4082-BD60-676425238FCC}">
      <dgm:prSet/>
      <dgm:spPr/>
      <dgm:t>
        <a:bodyPr/>
        <a:lstStyle/>
        <a:p>
          <a:endParaRPr lang="en-US"/>
        </a:p>
      </dgm:t>
    </dgm:pt>
    <dgm:pt modelId="{8C448414-8AAF-47C1-9B5B-2B11C6E09436}" type="sibTrans" cxnId="{8B643D16-BCC7-4082-BD60-676425238FCC}">
      <dgm:prSet phldrT="1" phldr="0"/>
      <dgm:spPr/>
      <dgm:t>
        <a:bodyPr/>
        <a:lstStyle/>
        <a:p>
          <a:r>
            <a:rPr lang="en-US"/>
            <a:t>1</a:t>
          </a:r>
        </a:p>
      </dgm:t>
    </dgm:pt>
    <dgm:pt modelId="{4B04A520-8A62-4591-9601-01EDBB22FE9E}">
      <dgm:prSet/>
      <dgm:spPr/>
      <dgm:t>
        <a:bodyPr/>
        <a:lstStyle/>
        <a:p>
          <a:r>
            <a:rPr lang="en-GB"/>
            <a:t>Analyse the role of people management professionals in enabling agility and resilience.</a:t>
          </a:r>
          <a:endParaRPr lang="en-US"/>
        </a:p>
      </dgm:t>
    </dgm:pt>
    <dgm:pt modelId="{173548EA-324A-458E-AA85-E3581CC43148}" type="parTrans" cxnId="{3F59FBB4-C299-4329-BFE8-1799948148A6}">
      <dgm:prSet/>
      <dgm:spPr/>
      <dgm:t>
        <a:bodyPr/>
        <a:lstStyle/>
        <a:p>
          <a:endParaRPr lang="en-US"/>
        </a:p>
      </dgm:t>
    </dgm:pt>
    <dgm:pt modelId="{C0A4A17B-4B0C-45FB-AE69-B344BE6110A6}" type="sibTrans" cxnId="{3F59FBB4-C299-4329-BFE8-1799948148A6}">
      <dgm:prSet phldrT="2" phldr="0"/>
      <dgm:spPr/>
      <dgm:t>
        <a:bodyPr/>
        <a:lstStyle/>
        <a:p>
          <a:r>
            <a:rPr lang="en-US"/>
            <a:t>2</a:t>
          </a:r>
        </a:p>
      </dgm:t>
    </dgm:pt>
    <dgm:pt modelId="{9499B13C-0092-47A1-805B-6A26EB4514EB}">
      <dgm:prSet/>
      <dgm:spPr/>
      <dgm:t>
        <a:bodyPr/>
        <a:lstStyle/>
        <a:p>
          <a:r>
            <a:rPr lang="en-GB"/>
            <a:t>Evaluate “build, borrow, buy” decisions, flexible and hybrid working options for creating a change‑ready workforce.​</a:t>
          </a:r>
          <a:endParaRPr lang="en-US"/>
        </a:p>
      </dgm:t>
    </dgm:pt>
    <dgm:pt modelId="{EA66D7D3-635A-44A9-8DD0-5A059F7CD29A}" type="parTrans" cxnId="{DA636F68-34DB-45A8-9FDC-645437D20B74}">
      <dgm:prSet/>
      <dgm:spPr/>
      <dgm:t>
        <a:bodyPr/>
        <a:lstStyle/>
        <a:p>
          <a:endParaRPr lang="en-US"/>
        </a:p>
      </dgm:t>
    </dgm:pt>
    <dgm:pt modelId="{BBA2ADD6-39A4-47E4-9209-801DA047A386}" type="sibTrans" cxnId="{DA636F68-34DB-45A8-9FDC-645437D20B74}">
      <dgm:prSet phldrT="3" phldr="0"/>
      <dgm:spPr/>
      <dgm:t>
        <a:bodyPr/>
        <a:lstStyle/>
        <a:p>
          <a:r>
            <a:rPr lang="en-US"/>
            <a:t>3</a:t>
          </a:r>
        </a:p>
      </dgm:t>
    </dgm:pt>
    <dgm:pt modelId="{2FDD438B-13CA-4555-AB4B-1DC2F63769E6}">
      <dgm:prSet/>
      <dgm:spPr/>
      <dgm:t>
        <a:bodyPr/>
        <a:lstStyle/>
        <a:p>
          <a:r>
            <a:rPr lang="en-GB" dirty="0"/>
            <a:t>Apply these concepts to a realistic organisational scenarios and propose people‑practice interventions that promote resilience.</a:t>
          </a:r>
          <a:endParaRPr lang="en-US" dirty="0"/>
        </a:p>
      </dgm:t>
    </dgm:pt>
    <dgm:pt modelId="{E8436A84-3B28-4D7C-A5EA-0E8D575BC86F}" type="parTrans" cxnId="{EDDDE720-466C-4894-BA7F-B0C27246523E}">
      <dgm:prSet/>
      <dgm:spPr/>
      <dgm:t>
        <a:bodyPr/>
        <a:lstStyle/>
        <a:p>
          <a:endParaRPr lang="en-US"/>
        </a:p>
      </dgm:t>
    </dgm:pt>
    <dgm:pt modelId="{6AF7378E-0A5A-4BC4-A2CC-DD6B399F879B}" type="sibTrans" cxnId="{EDDDE720-466C-4894-BA7F-B0C27246523E}">
      <dgm:prSet phldrT="4" phldr="0"/>
      <dgm:spPr/>
      <dgm:t>
        <a:bodyPr/>
        <a:lstStyle/>
        <a:p>
          <a:r>
            <a:rPr lang="en-US"/>
            <a:t>4</a:t>
          </a:r>
        </a:p>
      </dgm:t>
    </dgm:pt>
    <dgm:pt modelId="{AF79F69B-F7BF-48AF-A36C-23CD7B21A624}" type="pres">
      <dgm:prSet presAssocID="{A51736DB-D462-4ABE-AFA2-B38377C1A6DB}" presName="Name0" presStyleCnt="0">
        <dgm:presLayoutVars>
          <dgm:animLvl val="lvl"/>
          <dgm:resizeHandles val="exact"/>
        </dgm:presLayoutVars>
      </dgm:prSet>
      <dgm:spPr/>
    </dgm:pt>
    <dgm:pt modelId="{4BA94F34-236A-44C9-B17E-C1E2BA82FF70}" type="pres">
      <dgm:prSet presAssocID="{9FD0D749-B353-445D-9D26-076816921C7D}" presName="compositeNode" presStyleCnt="0">
        <dgm:presLayoutVars>
          <dgm:bulletEnabled val="1"/>
        </dgm:presLayoutVars>
      </dgm:prSet>
      <dgm:spPr/>
    </dgm:pt>
    <dgm:pt modelId="{C76421EE-7554-47E4-BF71-F656811C1466}" type="pres">
      <dgm:prSet presAssocID="{9FD0D749-B353-445D-9D26-076816921C7D}" presName="bgRect" presStyleLbl="bgAccFollowNode1" presStyleIdx="0" presStyleCnt="4"/>
      <dgm:spPr/>
    </dgm:pt>
    <dgm:pt modelId="{B632456C-E00E-4F1C-8B62-B8EBD7179E9B}" type="pres">
      <dgm:prSet presAssocID="{8C448414-8AAF-47C1-9B5B-2B11C6E09436}" presName="sibTransNodeCircle" presStyleLbl="alignNode1" presStyleIdx="0" presStyleCnt="8">
        <dgm:presLayoutVars>
          <dgm:chMax val="0"/>
          <dgm:bulletEnabled/>
        </dgm:presLayoutVars>
      </dgm:prSet>
      <dgm:spPr/>
    </dgm:pt>
    <dgm:pt modelId="{12ACD42C-C587-4346-8843-93C47E22D452}" type="pres">
      <dgm:prSet presAssocID="{9FD0D749-B353-445D-9D26-076816921C7D}" presName="bottomLine" presStyleLbl="alignNode1" presStyleIdx="1" presStyleCnt="8">
        <dgm:presLayoutVars/>
      </dgm:prSet>
      <dgm:spPr/>
    </dgm:pt>
    <dgm:pt modelId="{9D0D7EAA-3D13-45D3-89D0-B0CF4E50FDDB}" type="pres">
      <dgm:prSet presAssocID="{9FD0D749-B353-445D-9D26-076816921C7D}" presName="nodeText" presStyleLbl="bgAccFollowNode1" presStyleIdx="0" presStyleCnt="4">
        <dgm:presLayoutVars>
          <dgm:bulletEnabled val="1"/>
        </dgm:presLayoutVars>
      </dgm:prSet>
      <dgm:spPr/>
    </dgm:pt>
    <dgm:pt modelId="{C6F4F7A7-603B-4183-9817-C781EEF26516}" type="pres">
      <dgm:prSet presAssocID="{8C448414-8AAF-47C1-9B5B-2B11C6E09436}" presName="sibTrans" presStyleCnt="0"/>
      <dgm:spPr/>
    </dgm:pt>
    <dgm:pt modelId="{18E87E46-C288-48D0-9759-E80953F3EA7D}" type="pres">
      <dgm:prSet presAssocID="{4B04A520-8A62-4591-9601-01EDBB22FE9E}" presName="compositeNode" presStyleCnt="0">
        <dgm:presLayoutVars>
          <dgm:bulletEnabled val="1"/>
        </dgm:presLayoutVars>
      </dgm:prSet>
      <dgm:spPr/>
    </dgm:pt>
    <dgm:pt modelId="{1DF66A38-CF39-44CE-A785-B98735881363}" type="pres">
      <dgm:prSet presAssocID="{4B04A520-8A62-4591-9601-01EDBB22FE9E}" presName="bgRect" presStyleLbl="bgAccFollowNode1" presStyleIdx="1" presStyleCnt="4"/>
      <dgm:spPr/>
    </dgm:pt>
    <dgm:pt modelId="{C4A05732-5DE9-4A8D-B831-F269593DB1F5}" type="pres">
      <dgm:prSet presAssocID="{C0A4A17B-4B0C-45FB-AE69-B344BE6110A6}" presName="sibTransNodeCircle" presStyleLbl="alignNode1" presStyleIdx="2" presStyleCnt="8">
        <dgm:presLayoutVars>
          <dgm:chMax val="0"/>
          <dgm:bulletEnabled/>
        </dgm:presLayoutVars>
      </dgm:prSet>
      <dgm:spPr/>
    </dgm:pt>
    <dgm:pt modelId="{34A33DEA-537C-4E81-B071-72DCD85432D5}" type="pres">
      <dgm:prSet presAssocID="{4B04A520-8A62-4591-9601-01EDBB22FE9E}" presName="bottomLine" presStyleLbl="alignNode1" presStyleIdx="3" presStyleCnt="8">
        <dgm:presLayoutVars/>
      </dgm:prSet>
      <dgm:spPr/>
    </dgm:pt>
    <dgm:pt modelId="{33EF47EA-3F4A-492A-8005-53C3312F079B}" type="pres">
      <dgm:prSet presAssocID="{4B04A520-8A62-4591-9601-01EDBB22FE9E}" presName="nodeText" presStyleLbl="bgAccFollowNode1" presStyleIdx="1" presStyleCnt="4">
        <dgm:presLayoutVars>
          <dgm:bulletEnabled val="1"/>
        </dgm:presLayoutVars>
      </dgm:prSet>
      <dgm:spPr/>
    </dgm:pt>
    <dgm:pt modelId="{074A63F1-474C-4397-ABB1-B965FEB1ADC1}" type="pres">
      <dgm:prSet presAssocID="{C0A4A17B-4B0C-45FB-AE69-B344BE6110A6}" presName="sibTrans" presStyleCnt="0"/>
      <dgm:spPr/>
    </dgm:pt>
    <dgm:pt modelId="{75E7C328-C7DA-4D41-9821-32AC2E60F9D0}" type="pres">
      <dgm:prSet presAssocID="{9499B13C-0092-47A1-805B-6A26EB4514EB}" presName="compositeNode" presStyleCnt="0">
        <dgm:presLayoutVars>
          <dgm:bulletEnabled val="1"/>
        </dgm:presLayoutVars>
      </dgm:prSet>
      <dgm:spPr/>
    </dgm:pt>
    <dgm:pt modelId="{A7477CA6-9366-4FDA-AA3C-80C2DD1E6007}" type="pres">
      <dgm:prSet presAssocID="{9499B13C-0092-47A1-805B-6A26EB4514EB}" presName="bgRect" presStyleLbl="bgAccFollowNode1" presStyleIdx="2" presStyleCnt="4"/>
      <dgm:spPr/>
    </dgm:pt>
    <dgm:pt modelId="{310B4382-B168-4581-B0C1-02819421EC76}" type="pres">
      <dgm:prSet presAssocID="{BBA2ADD6-39A4-47E4-9209-801DA047A386}" presName="sibTransNodeCircle" presStyleLbl="alignNode1" presStyleIdx="4" presStyleCnt="8">
        <dgm:presLayoutVars>
          <dgm:chMax val="0"/>
          <dgm:bulletEnabled/>
        </dgm:presLayoutVars>
      </dgm:prSet>
      <dgm:spPr/>
    </dgm:pt>
    <dgm:pt modelId="{8BBCD94B-8D68-43B7-90CB-9E45C3B007F3}" type="pres">
      <dgm:prSet presAssocID="{9499B13C-0092-47A1-805B-6A26EB4514EB}" presName="bottomLine" presStyleLbl="alignNode1" presStyleIdx="5" presStyleCnt="8">
        <dgm:presLayoutVars/>
      </dgm:prSet>
      <dgm:spPr/>
    </dgm:pt>
    <dgm:pt modelId="{7BC57837-39A3-4749-93B0-1E6124EBF26D}" type="pres">
      <dgm:prSet presAssocID="{9499B13C-0092-47A1-805B-6A26EB4514EB}" presName="nodeText" presStyleLbl="bgAccFollowNode1" presStyleIdx="2" presStyleCnt="4">
        <dgm:presLayoutVars>
          <dgm:bulletEnabled val="1"/>
        </dgm:presLayoutVars>
      </dgm:prSet>
      <dgm:spPr/>
    </dgm:pt>
    <dgm:pt modelId="{F66A5E7F-90F9-4241-A164-37FEF02AF82D}" type="pres">
      <dgm:prSet presAssocID="{BBA2ADD6-39A4-47E4-9209-801DA047A386}" presName="sibTrans" presStyleCnt="0"/>
      <dgm:spPr/>
    </dgm:pt>
    <dgm:pt modelId="{D27EE8DC-F235-4B8B-9DFB-362F42D18C7A}" type="pres">
      <dgm:prSet presAssocID="{2FDD438B-13CA-4555-AB4B-1DC2F63769E6}" presName="compositeNode" presStyleCnt="0">
        <dgm:presLayoutVars>
          <dgm:bulletEnabled val="1"/>
        </dgm:presLayoutVars>
      </dgm:prSet>
      <dgm:spPr/>
    </dgm:pt>
    <dgm:pt modelId="{A195E35C-14B4-4463-986D-5644D695DE98}" type="pres">
      <dgm:prSet presAssocID="{2FDD438B-13CA-4555-AB4B-1DC2F63769E6}" presName="bgRect" presStyleLbl="bgAccFollowNode1" presStyleIdx="3" presStyleCnt="4"/>
      <dgm:spPr/>
    </dgm:pt>
    <dgm:pt modelId="{AD1C9468-1C00-4FCF-80AE-7F9B3D0A2C21}" type="pres">
      <dgm:prSet presAssocID="{6AF7378E-0A5A-4BC4-A2CC-DD6B399F879B}" presName="sibTransNodeCircle" presStyleLbl="alignNode1" presStyleIdx="6" presStyleCnt="8">
        <dgm:presLayoutVars>
          <dgm:chMax val="0"/>
          <dgm:bulletEnabled/>
        </dgm:presLayoutVars>
      </dgm:prSet>
      <dgm:spPr/>
    </dgm:pt>
    <dgm:pt modelId="{9BD08F59-5094-40EB-B130-B059D050027F}" type="pres">
      <dgm:prSet presAssocID="{2FDD438B-13CA-4555-AB4B-1DC2F63769E6}" presName="bottomLine" presStyleLbl="alignNode1" presStyleIdx="7" presStyleCnt="8">
        <dgm:presLayoutVars/>
      </dgm:prSet>
      <dgm:spPr/>
    </dgm:pt>
    <dgm:pt modelId="{0C1993A1-6078-4CE8-A684-2840599EA698}" type="pres">
      <dgm:prSet presAssocID="{2FDD438B-13CA-4555-AB4B-1DC2F63769E6}" presName="nodeText" presStyleLbl="bgAccFollowNode1" presStyleIdx="3" presStyleCnt="4">
        <dgm:presLayoutVars>
          <dgm:bulletEnabled val="1"/>
        </dgm:presLayoutVars>
      </dgm:prSet>
      <dgm:spPr/>
    </dgm:pt>
  </dgm:ptLst>
  <dgm:cxnLst>
    <dgm:cxn modelId="{8B643D16-BCC7-4082-BD60-676425238FCC}" srcId="{A51736DB-D462-4ABE-AFA2-B38377C1A6DB}" destId="{9FD0D749-B353-445D-9D26-076816921C7D}" srcOrd="0" destOrd="0" parTransId="{9CAD2C15-40BA-47F6-B5FD-B9EFEBA493B7}" sibTransId="{8C448414-8AAF-47C1-9B5B-2B11C6E09436}"/>
    <dgm:cxn modelId="{A196CA18-1EA9-4F60-BBD5-39AA1F25BB80}" type="presOf" srcId="{4B04A520-8A62-4591-9601-01EDBB22FE9E}" destId="{33EF47EA-3F4A-492A-8005-53C3312F079B}" srcOrd="1" destOrd="0" presId="urn:microsoft.com/office/officeart/2016/7/layout/BasicLinearProcessNumbered"/>
    <dgm:cxn modelId="{EDDDE720-466C-4894-BA7F-B0C27246523E}" srcId="{A51736DB-D462-4ABE-AFA2-B38377C1A6DB}" destId="{2FDD438B-13CA-4555-AB4B-1DC2F63769E6}" srcOrd="3" destOrd="0" parTransId="{E8436A84-3B28-4D7C-A5EA-0E8D575BC86F}" sibTransId="{6AF7378E-0A5A-4BC4-A2CC-DD6B399F879B}"/>
    <dgm:cxn modelId="{2B76562C-602B-4A42-BE2D-F0EBCC1DB2A9}" type="presOf" srcId="{8C448414-8AAF-47C1-9B5B-2B11C6E09436}" destId="{B632456C-E00E-4F1C-8B62-B8EBD7179E9B}" srcOrd="0" destOrd="0" presId="urn:microsoft.com/office/officeart/2016/7/layout/BasicLinearProcessNumbered"/>
    <dgm:cxn modelId="{215CEF3A-F4EA-4D62-A324-6FF7D2AC7653}" type="presOf" srcId="{9FD0D749-B353-445D-9D26-076816921C7D}" destId="{9D0D7EAA-3D13-45D3-89D0-B0CF4E50FDDB}" srcOrd="1" destOrd="0" presId="urn:microsoft.com/office/officeart/2016/7/layout/BasicLinearProcessNumbered"/>
    <dgm:cxn modelId="{0C793862-2F79-43F1-BF02-948DCEA86D3B}" type="presOf" srcId="{6AF7378E-0A5A-4BC4-A2CC-DD6B399F879B}" destId="{AD1C9468-1C00-4FCF-80AE-7F9B3D0A2C21}" srcOrd="0" destOrd="0" presId="urn:microsoft.com/office/officeart/2016/7/layout/BasicLinearProcessNumbered"/>
    <dgm:cxn modelId="{DA636F68-34DB-45A8-9FDC-645437D20B74}" srcId="{A51736DB-D462-4ABE-AFA2-B38377C1A6DB}" destId="{9499B13C-0092-47A1-805B-6A26EB4514EB}" srcOrd="2" destOrd="0" parTransId="{EA66D7D3-635A-44A9-8DD0-5A059F7CD29A}" sibTransId="{BBA2ADD6-39A4-47E4-9209-801DA047A386}"/>
    <dgm:cxn modelId="{6A34E456-D9C4-455B-BDAB-7DBBB2009546}" type="presOf" srcId="{A51736DB-D462-4ABE-AFA2-B38377C1A6DB}" destId="{AF79F69B-F7BF-48AF-A36C-23CD7B21A624}" srcOrd="0" destOrd="0" presId="urn:microsoft.com/office/officeart/2016/7/layout/BasicLinearProcessNumbered"/>
    <dgm:cxn modelId="{FA22AC58-6FC9-4D5F-AB57-DDEBB43E7EF2}" type="presOf" srcId="{C0A4A17B-4B0C-45FB-AE69-B344BE6110A6}" destId="{C4A05732-5DE9-4A8D-B831-F269593DB1F5}" srcOrd="0" destOrd="0" presId="urn:microsoft.com/office/officeart/2016/7/layout/BasicLinearProcessNumbered"/>
    <dgm:cxn modelId="{7C303496-4FCA-47EC-9686-4032CD9E88FE}" type="presOf" srcId="{2FDD438B-13CA-4555-AB4B-1DC2F63769E6}" destId="{A195E35C-14B4-4463-986D-5644D695DE98}" srcOrd="0" destOrd="0" presId="urn:microsoft.com/office/officeart/2016/7/layout/BasicLinearProcessNumbered"/>
    <dgm:cxn modelId="{6E213CAD-BED9-4CE3-91C5-146EF1856220}" type="presOf" srcId="{BBA2ADD6-39A4-47E4-9209-801DA047A386}" destId="{310B4382-B168-4581-B0C1-02819421EC76}" srcOrd="0" destOrd="0" presId="urn:microsoft.com/office/officeart/2016/7/layout/BasicLinearProcessNumbered"/>
    <dgm:cxn modelId="{3F59FBB4-C299-4329-BFE8-1799948148A6}" srcId="{A51736DB-D462-4ABE-AFA2-B38377C1A6DB}" destId="{4B04A520-8A62-4591-9601-01EDBB22FE9E}" srcOrd="1" destOrd="0" parTransId="{173548EA-324A-458E-AA85-E3581CC43148}" sibTransId="{C0A4A17B-4B0C-45FB-AE69-B344BE6110A6}"/>
    <dgm:cxn modelId="{A9214FC2-2B2B-4B0C-9437-2BFFDDB91D39}" type="presOf" srcId="{9499B13C-0092-47A1-805B-6A26EB4514EB}" destId="{A7477CA6-9366-4FDA-AA3C-80C2DD1E6007}" srcOrd="0" destOrd="0" presId="urn:microsoft.com/office/officeart/2016/7/layout/BasicLinearProcessNumbered"/>
    <dgm:cxn modelId="{1EF3A8EC-786C-4AEA-B235-FAB22EA8D95A}" type="presOf" srcId="{9499B13C-0092-47A1-805B-6A26EB4514EB}" destId="{7BC57837-39A3-4749-93B0-1E6124EBF26D}" srcOrd="1" destOrd="0" presId="urn:microsoft.com/office/officeart/2016/7/layout/BasicLinearProcessNumbered"/>
    <dgm:cxn modelId="{07170FEE-5807-40F0-A5B8-705752648F18}" type="presOf" srcId="{2FDD438B-13CA-4555-AB4B-1DC2F63769E6}" destId="{0C1993A1-6078-4CE8-A684-2840599EA698}" srcOrd="1" destOrd="0" presId="urn:microsoft.com/office/officeart/2016/7/layout/BasicLinearProcessNumbered"/>
    <dgm:cxn modelId="{85E5D1F5-CD64-4527-ADD4-10E639C3AA2E}" type="presOf" srcId="{4B04A520-8A62-4591-9601-01EDBB22FE9E}" destId="{1DF66A38-CF39-44CE-A785-B98735881363}" srcOrd="0" destOrd="0" presId="urn:microsoft.com/office/officeart/2016/7/layout/BasicLinearProcessNumbered"/>
    <dgm:cxn modelId="{248FA6FC-D0BD-4073-AC0A-7430C001BE0E}" type="presOf" srcId="{9FD0D749-B353-445D-9D26-076816921C7D}" destId="{C76421EE-7554-47E4-BF71-F656811C1466}" srcOrd="0" destOrd="0" presId="urn:microsoft.com/office/officeart/2016/7/layout/BasicLinearProcessNumbered"/>
    <dgm:cxn modelId="{8E79C003-DFA0-48B2-9C48-EFB20E57E5D9}" type="presParOf" srcId="{AF79F69B-F7BF-48AF-A36C-23CD7B21A624}" destId="{4BA94F34-236A-44C9-B17E-C1E2BA82FF70}" srcOrd="0" destOrd="0" presId="urn:microsoft.com/office/officeart/2016/7/layout/BasicLinearProcessNumbered"/>
    <dgm:cxn modelId="{DA8B4C0B-66D9-483D-97DA-9F620C09E0FC}" type="presParOf" srcId="{4BA94F34-236A-44C9-B17E-C1E2BA82FF70}" destId="{C76421EE-7554-47E4-BF71-F656811C1466}" srcOrd="0" destOrd="0" presId="urn:microsoft.com/office/officeart/2016/7/layout/BasicLinearProcessNumbered"/>
    <dgm:cxn modelId="{0C27DA59-2790-456E-87A6-83051AE97BB3}" type="presParOf" srcId="{4BA94F34-236A-44C9-B17E-C1E2BA82FF70}" destId="{B632456C-E00E-4F1C-8B62-B8EBD7179E9B}" srcOrd="1" destOrd="0" presId="urn:microsoft.com/office/officeart/2016/7/layout/BasicLinearProcessNumbered"/>
    <dgm:cxn modelId="{924308D3-3259-4C2C-9088-EB09F719BE71}" type="presParOf" srcId="{4BA94F34-236A-44C9-B17E-C1E2BA82FF70}" destId="{12ACD42C-C587-4346-8843-93C47E22D452}" srcOrd="2" destOrd="0" presId="urn:microsoft.com/office/officeart/2016/7/layout/BasicLinearProcessNumbered"/>
    <dgm:cxn modelId="{C3327425-236E-4FD6-BC1E-FABD5E6B0288}" type="presParOf" srcId="{4BA94F34-236A-44C9-B17E-C1E2BA82FF70}" destId="{9D0D7EAA-3D13-45D3-89D0-B0CF4E50FDDB}" srcOrd="3" destOrd="0" presId="urn:microsoft.com/office/officeart/2016/7/layout/BasicLinearProcessNumbered"/>
    <dgm:cxn modelId="{72580922-8916-4C32-A753-F93E56C9A969}" type="presParOf" srcId="{AF79F69B-F7BF-48AF-A36C-23CD7B21A624}" destId="{C6F4F7A7-603B-4183-9817-C781EEF26516}" srcOrd="1" destOrd="0" presId="urn:microsoft.com/office/officeart/2016/7/layout/BasicLinearProcessNumbered"/>
    <dgm:cxn modelId="{4296A9DD-EB37-44D8-BCD6-41CD97BEB073}" type="presParOf" srcId="{AF79F69B-F7BF-48AF-A36C-23CD7B21A624}" destId="{18E87E46-C288-48D0-9759-E80953F3EA7D}" srcOrd="2" destOrd="0" presId="urn:microsoft.com/office/officeart/2016/7/layout/BasicLinearProcessNumbered"/>
    <dgm:cxn modelId="{95AD91E9-9896-4C71-826C-34CAE1914DE2}" type="presParOf" srcId="{18E87E46-C288-48D0-9759-E80953F3EA7D}" destId="{1DF66A38-CF39-44CE-A785-B98735881363}" srcOrd="0" destOrd="0" presId="urn:microsoft.com/office/officeart/2016/7/layout/BasicLinearProcessNumbered"/>
    <dgm:cxn modelId="{96EEA3FB-CACE-4B20-A657-15FE3FEE335D}" type="presParOf" srcId="{18E87E46-C288-48D0-9759-E80953F3EA7D}" destId="{C4A05732-5DE9-4A8D-B831-F269593DB1F5}" srcOrd="1" destOrd="0" presId="urn:microsoft.com/office/officeart/2016/7/layout/BasicLinearProcessNumbered"/>
    <dgm:cxn modelId="{82CDCBF3-631C-4FC4-8CDA-167D60E0AA82}" type="presParOf" srcId="{18E87E46-C288-48D0-9759-E80953F3EA7D}" destId="{34A33DEA-537C-4E81-B071-72DCD85432D5}" srcOrd="2" destOrd="0" presId="urn:microsoft.com/office/officeart/2016/7/layout/BasicLinearProcessNumbered"/>
    <dgm:cxn modelId="{0503D219-14C7-4216-8AE5-B70220711CFE}" type="presParOf" srcId="{18E87E46-C288-48D0-9759-E80953F3EA7D}" destId="{33EF47EA-3F4A-492A-8005-53C3312F079B}" srcOrd="3" destOrd="0" presId="urn:microsoft.com/office/officeart/2016/7/layout/BasicLinearProcessNumbered"/>
    <dgm:cxn modelId="{E206EB8E-194C-4992-B8D4-5257E9BFDE6E}" type="presParOf" srcId="{AF79F69B-F7BF-48AF-A36C-23CD7B21A624}" destId="{074A63F1-474C-4397-ABB1-B965FEB1ADC1}" srcOrd="3" destOrd="0" presId="urn:microsoft.com/office/officeart/2016/7/layout/BasicLinearProcessNumbered"/>
    <dgm:cxn modelId="{7FF42595-7EEC-469F-8C70-12A28208D29A}" type="presParOf" srcId="{AF79F69B-F7BF-48AF-A36C-23CD7B21A624}" destId="{75E7C328-C7DA-4D41-9821-32AC2E60F9D0}" srcOrd="4" destOrd="0" presId="urn:microsoft.com/office/officeart/2016/7/layout/BasicLinearProcessNumbered"/>
    <dgm:cxn modelId="{589AA43F-8745-4674-ADAD-265B2B25C444}" type="presParOf" srcId="{75E7C328-C7DA-4D41-9821-32AC2E60F9D0}" destId="{A7477CA6-9366-4FDA-AA3C-80C2DD1E6007}" srcOrd="0" destOrd="0" presId="urn:microsoft.com/office/officeart/2016/7/layout/BasicLinearProcessNumbered"/>
    <dgm:cxn modelId="{14BE1756-7367-46B9-AB10-1F1A37075378}" type="presParOf" srcId="{75E7C328-C7DA-4D41-9821-32AC2E60F9D0}" destId="{310B4382-B168-4581-B0C1-02819421EC76}" srcOrd="1" destOrd="0" presId="urn:microsoft.com/office/officeart/2016/7/layout/BasicLinearProcessNumbered"/>
    <dgm:cxn modelId="{976B8AF0-D339-4F33-8061-C623F612A988}" type="presParOf" srcId="{75E7C328-C7DA-4D41-9821-32AC2E60F9D0}" destId="{8BBCD94B-8D68-43B7-90CB-9E45C3B007F3}" srcOrd="2" destOrd="0" presId="urn:microsoft.com/office/officeart/2016/7/layout/BasicLinearProcessNumbered"/>
    <dgm:cxn modelId="{227114CF-9C05-48B0-812D-C177A504EA43}" type="presParOf" srcId="{75E7C328-C7DA-4D41-9821-32AC2E60F9D0}" destId="{7BC57837-39A3-4749-93B0-1E6124EBF26D}" srcOrd="3" destOrd="0" presId="urn:microsoft.com/office/officeart/2016/7/layout/BasicLinearProcessNumbered"/>
    <dgm:cxn modelId="{44209E23-0B12-4505-B2E5-74CE9D25229E}" type="presParOf" srcId="{AF79F69B-F7BF-48AF-A36C-23CD7B21A624}" destId="{F66A5E7F-90F9-4241-A164-37FEF02AF82D}" srcOrd="5" destOrd="0" presId="urn:microsoft.com/office/officeart/2016/7/layout/BasicLinearProcessNumbered"/>
    <dgm:cxn modelId="{3371BA17-53DF-40A3-83B9-438591D6DDFD}" type="presParOf" srcId="{AF79F69B-F7BF-48AF-A36C-23CD7B21A624}" destId="{D27EE8DC-F235-4B8B-9DFB-362F42D18C7A}" srcOrd="6" destOrd="0" presId="urn:microsoft.com/office/officeart/2016/7/layout/BasicLinearProcessNumbered"/>
    <dgm:cxn modelId="{21CA8F8F-0AF6-48CE-A4FA-DDA9113714D8}" type="presParOf" srcId="{D27EE8DC-F235-4B8B-9DFB-362F42D18C7A}" destId="{A195E35C-14B4-4463-986D-5644D695DE98}" srcOrd="0" destOrd="0" presId="urn:microsoft.com/office/officeart/2016/7/layout/BasicLinearProcessNumbered"/>
    <dgm:cxn modelId="{61A3DEA9-EDF0-4687-A881-341B5037C6E0}" type="presParOf" srcId="{D27EE8DC-F235-4B8B-9DFB-362F42D18C7A}" destId="{AD1C9468-1C00-4FCF-80AE-7F9B3D0A2C21}" srcOrd="1" destOrd="0" presId="urn:microsoft.com/office/officeart/2016/7/layout/BasicLinearProcessNumbered"/>
    <dgm:cxn modelId="{9642FE2E-DDBF-4B85-926A-CB42208A3C32}" type="presParOf" srcId="{D27EE8DC-F235-4B8B-9DFB-362F42D18C7A}" destId="{9BD08F59-5094-40EB-B130-B059D050027F}" srcOrd="2" destOrd="0" presId="urn:microsoft.com/office/officeart/2016/7/layout/BasicLinearProcessNumbered"/>
    <dgm:cxn modelId="{E4444B6B-67A2-44CB-BF6F-92BF8FB060C3}" type="presParOf" srcId="{D27EE8DC-F235-4B8B-9DFB-362F42D18C7A}" destId="{0C1993A1-6078-4CE8-A684-2840599EA698}"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26B5E8-D65B-45A4-BD51-9F3D1A8517FB}"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00EB4F3F-6017-4435-9937-67EFD8004CD3}">
      <dgm:prSet/>
      <dgm:spPr/>
      <dgm:t>
        <a:bodyPr/>
        <a:lstStyle/>
        <a:p>
          <a:r>
            <a:rPr lang="en-GB"/>
            <a:t>Agility is the ability of an organisation to respond dynamically to changes in market demand, to a business climate characterised by a high degree of uncertainty, and to global scenarios that are constantly being updated (Franco </a:t>
          </a:r>
          <a:r>
            <a:rPr lang="en-GB" i="1"/>
            <a:t>et al</a:t>
          </a:r>
          <a:r>
            <a:rPr lang="en-GB"/>
            <a:t>., 2024)</a:t>
          </a:r>
          <a:endParaRPr lang="en-US"/>
        </a:p>
      </dgm:t>
    </dgm:pt>
    <dgm:pt modelId="{57937F29-DF9C-4FEA-98E4-06031E9BCABB}" type="parTrans" cxnId="{B7880AF9-CF9F-4193-9905-50563E9CD503}">
      <dgm:prSet/>
      <dgm:spPr/>
      <dgm:t>
        <a:bodyPr/>
        <a:lstStyle/>
        <a:p>
          <a:endParaRPr lang="en-US"/>
        </a:p>
      </dgm:t>
    </dgm:pt>
    <dgm:pt modelId="{57A55633-8E8F-42B8-8101-839928D2F0DE}" type="sibTrans" cxnId="{B7880AF9-CF9F-4193-9905-50563E9CD503}">
      <dgm:prSet/>
      <dgm:spPr/>
      <dgm:t>
        <a:bodyPr/>
        <a:lstStyle/>
        <a:p>
          <a:endParaRPr lang="en-US"/>
        </a:p>
      </dgm:t>
    </dgm:pt>
    <dgm:pt modelId="{6F96F5E6-86B5-4F67-B2D5-B4AE4AACEC22}">
      <dgm:prSet/>
      <dgm:spPr/>
      <dgm:t>
        <a:bodyPr/>
        <a:lstStyle/>
        <a:p>
          <a:r>
            <a:rPr lang="en-GB"/>
            <a:t>Linked to several business factors such as organisational culture and technology, which facilitate responsiveness and flexibility in the business environment (Franco, Guimaraes and Rodrigues, 2023)</a:t>
          </a:r>
          <a:endParaRPr lang="en-US"/>
        </a:p>
      </dgm:t>
    </dgm:pt>
    <dgm:pt modelId="{8CED7943-3C4F-4A8C-B943-9BD5A5525D53}" type="parTrans" cxnId="{E6F062E0-529D-45EB-8A52-4D0647622FE3}">
      <dgm:prSet/>
      <dgm:spPr/>
      <dgm:t>
        <a:bodyPr/>
        <a:lstStyle/>
        <a:p>
          <a:endParaRPr lang="en-US"/>
        </a:p>
      </dgm:t>
    </dgm:pt>
    <dgm:pt modelId="{5B16A504-6438-4431-AC88-6301F98B8E58}" type="sibTrans" cxnId="{E6F062E0-529D-45EB-8A52-4D0647622FE3}">
      <dgm:prSet/>
      <dgm:spPr/>
      <dgm:t>
        <a:bodyPr/>
        <a:lstStyle/>
        <a:p>
          <a:endParaRPr lang="en-US"/>
        </a:p>
      </dgm:t>
    </dgm:pt>
    <dgm:pt modelId="{1927DDCA-9695-4069-83D3-5967AEE9530D}" type="pres">
      <dgm:prSet presAssocID="{2D26B5E8-D65B-45A4-BD51-9F3D1A8517FB}" presName="hierChild1" presStyleCnt="0">
        <dgm:presLayoutVars>
          <dgm:chPref val="1"/>
          <dgm:dir/>
          <dgm:animOne val="branch"/>
          <dgm:animLvl val="lvl"/>
          <dgm:resizeHandles/>
        </dgm:presLayoutVars>
      </dgm:prSet>
      <dgm:spPr/>
    </dgm:pt>
    <dgm:pt modelId="{F7936A97-5E64-4A1E-BA8B-0429D23C9B84}" type="pres">
      <dgm:prSet presAssocID="{00EB4F3F-6017-4435-9937-67EFD8004CD3}" presName="hierRoot1" presStyleCnt="0"/>
      <dgm:spPr/>
    </dgm:pt>
    <dgm:pt modelId="{D55D13CB-BD6C-4918-B200-BE7A4AAAB0E8}" type="pres">
      <dgm:prSet presAssocID="{00EB4F3F-6017-4435-9937-67EFD8004CD3}" presName="composite" presStyleCnt="0"/>
      <dgm:spPr/>
    </dgm:pt>
    <dgm:pt modelId="{A1B83B9A-6E32-4F04-B9E5-E7CA34A14DA8}" type="pres">
      <dgm:prSet presAssocID="{00EB4F3F-6017-4435-9937-67EFD8004CD3}" presName="background" presStyleLbl="node0" presStyleIdx="0" presStyleCnt="2"/>
      <dgm:spPr/>
    </dgm:pt>
    <dgm:pt modelId="{B4344AFA-AA9A-40F3-A5B9-2961527030AA}" type="pres">
      <dgm:prSet presAssocID="{00EB4F3F-6017-4435-9937-67EFD8004CD3}" presName="text" presStyleLbl="fgAcc0" presStyleIdx="0" presStyleCnt="2">
        <dgm:presLayoutVars>
          <dgm:chPref val="3"/>
        </dgm:presLayoutVars>
      </dgm:prSet>
      <dgm:spPr/>
    </dgm:pt>
    <dgm:pt modelId="{AD6CD8B0-563C-42AF-B9F3-F4750DB24CDC}" type="pres">
      <dgm:prSet presAssocID="{00EB4F3F-6017-4435-9937-67EFD8004CD3}" presName="hierChild2" presStyleCnt="0"/>
      <dgm:spPr/>
    </dgm:pt>
    <dgm:pt modelId="{FAC74556-1642-4EAF-89D4-B8BCE3D4723E}" type="pres">
      <dgm:prSet presAssocID="{6F96F5E6-86B5-4F67-B2D5-B4AE4AACEC22}" presName="hierRoot1" presStyleCnt="0"/>
      <dgm:spPr/>
    </dgm:pt>
    <dgm:pt modelId="{39919EE4-2631-40C6-868E-522567027964}" type="pres">
      <dgm:prSet presAssocID="{6F96F5E6-86B5-4F67-B2D5-B4AE4AACEC22}" presName="composite" presStyleCnt="0"/>
      <dgm:spPr/>
    </dgm:pt>
    <dgm:pt modelId="{C55C653E-268E-4BD3-B925-C4C86215E8D2}" type="pres">
      <dgm:prSet presAssocID="{6F96F5E6-86B5-4F67-B2D5-B4AE4AACEC22}" presName="background" presStyleLbl="node0" presStyleIdx="1" presStyleCnt="2"/>
      <dgm:spPr/>
    </dgm:pt>
    <dgm:pt modelId="{0C3723E4-73CC-4225-BC55-DECAB53D09CD}" type="pres">
      <dgm:prSet presAssocID="{6F96F5E6-86B5-4F67-B2D5-B4AE4AACEC22}" presName="text" presStyleLbl="fgAcc0" presStyleIdx="1" presStyleCnt="2">
        <dgm:presLayoutVars>
          <dgm:chPref val="3"/>
        </dgm:presLayoutVars>
      </dgm:prSet>
      <dgm:spPr/>
    </dgm:pt>
    <dgm:pt modelId="{8D7DF81D-CBFE-426E-89E5-FC0610CE3CAE}" type="pres">
      <dgm:prSet presAssocID="{6F96F5E6-86B5-4F67-B2D5-B4AE4AACEC22}" presName="hierChild2" presStyleCnt="0"/>
      <dgm:spPr/>
    </dgm:pt>
  </dgm:ptLst>
  <dgm:cxnLst>
    <dgm:cxn modelId="{634E7616-2568-4D34-972E-B71E8ED14CE3}" type="presOf" srcId="{00EB4F3F-6017-4435-9937-67EFD8004CD3}" destId="{B4344AFA-AA9A-40F3-A5B9-2961527030AA}" srcOrd="0" destOrd="0" presId="urn:microsoft.com/office/officeart/2005/8/layout/hierarchy1"/>
    <dgm:cxn modelId="{E6F062E0-529D-45EB-8A52-4D0647622FE3}" srcId="{2D26B5E8-D65B-45A4-BD51-9F3D1A8517FB}" destId="{6F96F5E6-86B5-4F67-B2D5-B4AE4AACEC22}" srcOrd="1" destOrd="0" parTransId="{8CED7943-3C4F-4A8C-B943-9BD5A5525D53}" sibTransId="{5B16A504-6438-4431-AC88-6301F98B8E58}"/>
    <dgm:cxn modelId="{121804EE-1D4C-49CC-A97F-8E1E470DE47F}" type="presOf" srcId="{6F96F5E6-86B5-4F67-B2D5-B4AE4AACEC22}" destId="{0C3723E4-73CC-4225-BC55-DECAB53D09CD}" srcOrd="0" destOrd="0" presId="urn:microsoft.com/office/officeart/2005/8/layout/hierarchy1"/>
    <dgm:cxn modelId="{410EA8F5-3EBF-4F8D-9CC6-83A50A5635B5}" type="presOf" srcId="{2D26B5E8-D65B-45A4-BD51-9F3D1A8517FB}" destId="{1927DDCA-9695-4069-83D3-5967AEE9530D}" srcOrd="0" destOrd="0" presId="urn:microsoft.com/office/officeart/2005/8/layout/hierarchy1"/>
    <dgm:cxn modelId="{B7880AF9-CF9F-4193-9905-50563E9CD503}" srcId="{2D26B5E8-D65B-45A4-BD51-9F3D1A8517FB}" destId="{00EB4F3F-6017-4435-9937-67EFD8004CD3}" srcOrd="0" destOrd="0" parTransId="{57937F29-DF9C-4FEA-98E4-06031E9BCABB}" sibTransId="{57A55633-8E8F-42B8-8101-839928D2F0DE}"/>
    <dgm:cxn modelId="{E3EAFD0B-471F-4F04-AF25-147458FCB48F}" type="presParOf" srcId="{1927DDCA-9695-4069-83D3-5967AEE9530D}" destId="{F7936A97-5E64-4A1E-BA8B-0429D23C9B84}" srcOrd="0" destOrd="0" presId="urn:microsoft.com/office/officeart/2005/8/layout/hierarchy1"/>
    <dgm:cxn modelId="{6D0929D7-69C8-451F-8EB1-F39552371B86}" type="presParOf" srcId="{F7936A97-5E64-4A1E-BA8B-0429D23C9B84}" destId="{D55D13CB-BD6C-4918-B200-BE7A4AAAB0E8}" srcOrd="0" destOrd="0" presId="urn:microsoft.com/office/officeart/2005/8/layout/hierarchy1"/>
    <dgm:cxn modelId="{A64D0526-48CC-4FA0-824E-D175F725841E}" type="presParOf" srcId="{D55D13CB-BD6C-4918-B200-BE7A4AAAB0E8}" destId="{A1B83B9A-6E32-4F04-B9E5-E7CA34A14DA8}" srcOrd="0" destOrd="0" presId="urn:microsoft.com/office/officeart/2005/8/layout/hierarchy1"/>
    <dgm:cxn modelId="{4F68854C-9B3D-404D-B84D-9422CD1B675D}" type="presParOf" srcId="{D55D13CB-BD6C-4918-B200-BE7A4AAAB0E8}" destId="{B4344AFA-AA9A-40F3-A5B9-2961527030AA}" srcOrd="1" destOrd="0" presId="urn:microsoft.com/office/officeart/2005/8/layout/hierarchy1"/>
    <dgm:cxn modelId="{D0B5A58A-C82B-44E7-BB30-8202E10C15B8}" type="presParOf" srcId="{F7936A97-5E64-4A1E-BA8B-0429D23C9B84}" destId="{AD6CD8B0-563C-42AF-B9F3-F4750DB24CDC}" srcOrd="1" destOrd="0" presId="urn:microsoft.com/office/officeart/2005/8/layout/hierarchy1"/>
    <dgm:cxn modelId="{C675B90D-AD5A-428F-B06D-A756FD31AA61}" type="presParOf" srcId="{1927DDCA-9695-4069-83D3-5967AEE9530D}" destId="{FAC74556-1642-4EAF-89D4-B8BCE3D4723E}" srcOrd="1" destOrd="0" presId="urn:microsoft.com/office/officeart/2005/8/layout/hierarchy1"/>
    <dgm:cxn modelId="{EF86874F-2015-4983-B57C-D6E953A7C963}" type="presParOf" srcId="{FAC74556-1642-4EAF-89D4-B8BCE3D4723E}" destId="{39919EE4-2631-40C6-868E-522567027964}" srcOrd="0" destOrd="0" presId="urn:microsoft.com/office/officeart/2005/8/layout/hierarchy1"/>
    <dgm:cxn modelId="{D61CB509-3B86-42C8-B8E0-75D469EED0B6}" type="presParOf" srcId="{39919EE4-2631-40C6-868E-522567027964}" destId="{C55C653E-268E-4BD3-B925-C4C86215E8D2}" srcOrd="0" destOrd="0" presId="urn:microsoft.com/office/officeart/2005/8/layout/hierarchy1"/>
    <dgm:cxn modelId="{79C53908-023A-43DE-ADAE-D6A803B542A2}" type="presParOf" srcId="{39919EE4-2631-40C6-868E-522567027964}" destId="{0C3723E4-73CC-4225-BC55-DECAB53D09CD}" srcOrd="1" destOrd="0" presId="urn:microsoft.com/office/officeart/2005/8/layout/hierarchy1"/>
    <dgm:cxn modelId="{34E8E466-A559-46C9-9D9F-77FE79D46EA9}" type="presParOf" srcId="{FAC74556-1642-4EAF-89D4-B8BCE3D4723E}" destId="{8D7DF81D-CBFE-426E-89E5-FC0610CE3CA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34B2887-8985-423E-88C1-AB2EA59FF09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953874D-3C8A-4794-829D-1E5CAA24D9E8}">
      <dgm:prSet/>
      <dgm:spPr/>
      <dgm:t>
        <a:bodyPr/>
        <a:lstStyle/>
        <a:p>
          <a:r>
            <a:rPr lang="en-GB"/>
            <a:t>Adapt quickly to  evolving customer needs, environmental shifts, and stakeholder expectations, thereby maintaining a competitive position relative to rivals (Franco </a:t>
          </a:r>
          <a:r>
            <a:rPr lang="en-GB" i="1"/>
            <a:t>et al</a:t>
          </a:r>
          <a:r>
            <a:rPr lang="en-GB"/>
            <a:t>., 2024).</a:t>
          </a:r>
          <a:endParaRPr lang="en-US"/>
        </a:p>
      </dgm:t>
    </dgm:pt>
    <dgm:pt modelId="{FF617066-C272-495B-B2F3-E912CA3B27BE}" type="parTrans" cxnId="{47AD2067-B5A0-45BF-80BA-67403EDDFBF1}">
      <dgm:prSet/>
      <dgm:spPr/>
      <dgm:t>
        <a:bodyPr/>
        <a:lstStyle/>
        <a:p>
          <a:endParaRPr lang="en-US"/>
        </a:p>
      </dgm:t>
    </dgm:pt>
    <dgm:pt modelId="{C6340D35-C42A-4FE4-BAC7-84D1C52579D8}" type="sibTrans" cxnId="{47AD2067-B5A0-45BF-80BA-67403EDDFBF1}">
      <dgm:prSet/>
      <dgm:spPr/>
      <dgm:t>
        <a:bodyPr/>
        <a:lstStyle/>
        <a:p>
          <a:endParaRPr lang="en-US"/>
        </a:p>
      </dgm:t>
    </dgm:pt>
    <dgm:pt modelId="{257FB83D-0850-46B9-8A3F-CEB02679C282}">
      <dgm:prSet/>
      <dgm:spPr/>
      <dgm:t>
        <a:bodyPr/>
        <a:lstStyle/>
        <a:p>
          <a:r>
            <a:rPr lang="en-GB"/>
            <a:t>Linked to enhanced organisational performance across multiple dimensions, including financial, innovative, operational, and market outcomes.</a:t>
          </a:r>
          <a:endParaRPr lang="en-US"/>
        </a:p>
      </dgm:t>
    </dgm:pt>
    <dgm:pt modelId="{6F934124-CA3C-424C-A5BF-5156DD1692B9}" type="parTrans" cxnId="{40B666BA-81D4-4434-8FB2-D4961A394655}">
      <dgm:prSet/>
      <dgm:spPr/>
      <dgm:t>
        <a:bodyPr/>
        <a:lstStyle/>
        <a:p>
          <a:endParaRPr lang="en-US"/>
        </a:p>
      </dgm:t>
    </dgm:pt>
    <dgm:pt modelId="{3E900D4E-7CB3-46F7-A682-2CABB34DC38A}" type="sibTrans" cxnId="{40B666BA-81D4-4434-8FB2-D4961A394655}">
      <dgm:prSet/>
      <dgm:spPr/>
      <dgm:t>
        <a:bodyPr/>
        <a:lstStyle/>
        <a:p>
          <a:endParaRPr lang="en-US"/>
        </a:p>
      </dgm:t>
    </dgm:pt>
    <dgm:pt modelId="{1599FD73-BC90-4C87-8224-479E63264D79}">
      <dgm:prSet/>
      <dgm:spPr/>
      <dgm:t>
        <a:bodyPr/>
        <a:lstStyle/>
        <a:p>
          <a:r>
            <a:rPr lang="en-GB"/>
            <a:t>Integrating agility into strategic planning, investing in relevant training and technologies, and fostering a culture of adaptability are important for sustaining competitive advantage (Haddad </a:t>
          </a:r>
          <a:r>
            <a:rPr lang="en-GB" i="1"/>
            <a:t>et al</a:t>
          </a:r>
          <a:r>
            <a:rPr lang="en-GB"/>
            <a:t>.,2025).</a:t>
          </a:r>
          <a:endParaRPr lang="en-US"/>
        </a:p>
      </dgm:t>
    </dgm:pt>
    <dgm:pt modelId="{5C006004-B2BC-4DEC-B33A-DF0F228871F6}" type="parTrans" cxnId="{196A3F43-269D-48C7-A729-77F774A8CD72}">
      <dgm:prSet/>
      <dgm:spPr/>
      <dgm:t>
        <a:bodyPr/>
        <a:lstStyle/>
        <a:p>
          <a:endParaRPr lang="en-US"/>
        </a:p>
      </dgm:t>
    </dgm:pt>
    <dgm:pt modelId="{CDBA7ED0-8AFC-41F7-9E89-B086CD0C4A9B}" type="sibTrans" cxnId="{196A3F43-269D-48C7-A729-77F774A8CD72}">
      <dgm:prSet/>
      <dgm:spPr/>
      <dgm:t>
        <a:bodyPr/>
        <a:lstStyle/>
        <a:p>
          <a:endParaRPr lang="en-US"/>
        </a:p>
      </dgm:t>
    </dgm:pt>
    <dgm:pt modelId="{85A094E5-CFB4-4458-BB58-190941EB4DDE}" type="pres">
      <dgm:prSet presAssocID="{934B2887-8985-423E-88C1-AB2EA59FF091}" presName="root" presStyleCnt="0">
        <dgm:presLayoutVars>
          <dgm:dir/>
          <dgm:resizeHandles val="exact"/>
        </dgm:presLayoutVars>
      </dgm:prSet>
      <dgm:spPr/>
    </dgm:pt>
    <dgm:pt modelId="{36F0F9CD-30A6-4F34-8D70-F0D573EC6C5F}" type="pres">
      <dgm:prSet presAssocID="{8953874D-3C8A-4794-829D-1E5CAA24D9E8}" presName="compNode" presStyleCnt="0"/>
      <dgm:spPr/>
    </dgm:pt>
    <dgm:pt modelId="{10B66DA0-65D9-4813-A628-EE03E91B2AA8}" type="pres">
      <dgm:prSet presAssocID="{8953874D-3C8A-4794-829D-1E5CAA24D9E8}" presName="bgRect" presStyleLbl="bgShp" presStyleIdx="0" presStyleCnt="3"/>
      <dgm:spPr/>
    </dgm:pt>
    <dgm:pt modelId="{7D5B5FEA-86EB-4129-B727-4DD78E7E0D8F}" type="pres">
      <dgm:prSet presAssocID="{8953874D-3C8A-4794-829D-1E5CAA24D9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nsfer"/>
        </a:ext>
      </dgm:extLst>
    </dgm:pt>
    <dgm:pt modelId="{50A54546-B2F8-4E0E-9B5F-A4C1AE111E1F}" type="pres">
      <dgm:prSet presAssocID="{8953874D-3C8A-4794-829D-1E5CAA24D9E8}" presName="spaceRect" presStyleCnt="0"/>
      <dgm:spPr/>
    </dgm:pt>
    <dgm:pt modelId="{60D3EF84-87F7-4ECC-A4C7-5BD81B4D76FF}" type="pres">
      <dgm:prSet presAssocID="{8953874D-3C8A-4794-829D-1E5CAA24D9E8}" presName="parTx" presStyleLbl="revTx" presStyleIdx="0" presStyleCnt="3">
        <dgm:presLayoutVars>
          <dgm:chMax val="0"/>
          <dgm:chPref val="0"/>
        </dgm:presLayoutVars>
      </dgm:prSet>
      <dgm:spPr/>
    </dgm:pt>
    <dgm:pt modelId="{A8667C53-9BC3-460F-AF1B-44A71CAE196A}" type="pres">
      <dgm:prSet presAssocID="{C6340D35-C42A-4FE4-BAC7-84D1C52579D8}" presName="sibTrans" presStyleCnt="0"/>
      <dgm:spPr/>
    </dgm:pt>
    <dgm:pt modelId="{253DBB10-9213-4EF7-92DB-2D97FF7DB04D}" type="pres">
      <dgm:prSet presAssocID="{257FB83D-0850-46B9-8A3F-CEB02679C282}" presName="compNode" presStyleCnt="0"/>
      <dgm:spPr/>
    </dgm:pt>
    <dgm:pt modelId="{40B9D280-67D8-4125-85FA-60E00BF81D68}" type="pres">
      <dgm:prSet presAssocID="{257FB83D-0850-46B9-8A3F-CEB02679C282}" presName="bgRect" presStyleLbl="bgShp" presStyleIdx="1" presStyleCnt="3"/>
      <dgm:spPr/>
    </dgm:pt>
    <dgm:pt modelId="{88C91511-8FC0-43CF-B893-A7809089C4DE}" type="pres">
      <dgm:prSet presAssocID="{257FB83D-0850-46B9-8A3F-CEB02679C2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468C4F9C-D18C-4F4A-968E-74B48B8CBA6D}" type="pres">
      <dgm:prSet presAssocID="{257FB83D-0850-46B9-8A3F-CEB02679C282}" presName="spaceRect" presStyleCnt="0"/>
      <dgm:spPr/>
    </dgm:pt>
    <dgm:pt modelId="{00830B95-DA6B-4A79-9168-1823C69B67FF}" type="pres">
      <dgm:prSet presAssocID="{257FB83D-0850-46B9-8A3F-CEB02679C282}" presName="parTx" presStyleLbl="revTx" presStyleIdx="1" presStyleCnt="3">
        <dgm:presLayoutVars>
          <dgm:chMax val="0"/>
          <dgm:chPref val="0"/>
        </dgm:presLayoutVars>
      </dgm:prSet>
      <dgm:spPr/>
    </dgm:pt>
    <dgm:pt modelId="{966B480A-6EA4-4AEF-BB52-E4BEC5B1FEBC}" type="pres">
      <dgm:prSet presAssocID="{3E900D4E-7CB3-46F7-A682-2CABB34DC38A}" presName="sibTrans" presStyleCnt="0"/>
      <dgm:spPr/>
    </dgm:pt>
    <dgm:pt modelId="{CC6ED316-0731-4F17-9B9A-98002B36ABBA}" type="pres">
      <dgm:prSet presAssocID="{1599FD73-BC90-4C87-8224-479E63264D79}" presName="compNode" presStyleCnt="0"/>
      <dgm:spPr/>
    </dgm:pt>
    <dgm:pt modelId="{17405AAE-274C-488F-A499-1BD55CAA50EF}" type="pres">
      <dgm:prSet presAssocID="{1599FD73-BC90-4C87-8224-479E63264D79}" presName="bgRect" presStyleLbl="bgShp" presStyleIdx="2" presStyleCnt="3"/>
      <dgm:spPr/>
    </dgm:pt>
    <dgm:pt modelId="{8A35FB0D-9EBF-4954-938A-F2871FA72A1C}" type="pres">
      <dgm:prSet presAssocID="{1599FD73-BC90-4C87-8224-479E63264D7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976AFD73-491A-41BE-9A19-600955B102AD}" type="pres">
      <dgm:prSet presAssocID="{1599FD73-BC90-4C87-8224-479E63264D79}" presName="spaceRect" presStyleCnt="0"/>
      <dgm:spPr/>
    </dgm:pt>
    <dgm:pt modelId="{DB928658-3855-4E50-8668-AF145328ABD5}" type="pres">
      <dgm:prSet presAssocID="{1599FD73-BC90-4C87-8224-479E63264D79}" presName="parTx" presStyleLbl="revTx" presStyleIdx="2" presStyleCnt="3">
        <dgm:presLayoutVars>
          <dgm:chMax val="0"/>
          <dgm:chPref val="0"/>
        </dgm:presLayoutVars>
      </dgm:prSet>
      <dgm:spPr/>
    </dgm:pt>
  </dgm:ptLst>
  <dgm:cxnLst>
    <dgm:cxn modelId="{5943A40C-7ADA-469D-9EF6-CA68E2491147}" type="presOf" srcId="{257FB83D-0850-46B9-8A3F-CEB02679C282}" destId="{00830B95-DA6B-4A79-9168-1823C69B67FF}" srcOrd="0" destOrd="0" presId="urn:microsoft.com/office/officeart/2018/2/layout/IconVerticalSolidList"/>
    <dgm:cxn modelId="{5D508630-69EA-4070-A40C-BAF6DF0954DF}" type="presOf" srcId="{8953874D-3C8A-4794-829D-1E5CAA24D9E8}" destId="{60D3EF84-87F7-4ECC-A4C7-5BD81B4D76FF}" srcOrd="0" destOrd="0" presId="urn:microsoft.com/office/officeart/2018/2/layout/IconVerticalSolidList"/>
    <dgm:cxn modelId="{196A3F43-269D-48C7-A729-77F774A8CD72}" srcId="{934B2887-8985-423E-88C1-AB2EA59FF091}" destId="{1599FD73-BC90-4C87-8224-479E63264D79}" srcOrd="2" destOrd="0" parTransId="{5C006004-B2BC-4DEC-B33A-DF0F228871F6}" sibTransId="{CDBA7ED0-8AFC-41F7-9E89-B086CD0C4A9B}"/>
    <dgm:cxn modelId="{47AD2067-B5A0-45BF-80BA-67403EDDFBF1}" srcId="{934B2887-8985-423E-88C1-AB2EA59FF091}" destId="{8953874D-3C8A-4794-829D-1E5CAA24D9E8}" srcOrd="0" destOrd="0" parTransId="{FF617066-C272-495B-B2F3-E912CA3B27BE}" sibTransId="{C6340D35-C42A-4FE4-BAC7-84D1C52579D8}"/>
    <dgm:cxn modelId="{40B666BA-81D4-4434-8FB2-D4961A394655}" srcId="{934B2887-8985-423E-88C1-AB2EA59FF091}" destId="{257FB83D-0850-46B9-8A3F-CEB02679C282}" srcOrd="1" destOrd="0" parTransId="{6F934124-CA3C-424C-A5BF-5156DD1692B9}" sibTransId="{3E900D4E-7CB3-46F7-A682-2CABB34DC38A}"/>
    <dgm:cxn modelId="{4548E2C3-B3B1-47DE-BD29-3C4EB8552FD3}" type="presOf" srcId="{934B2887-8985-423E-88C1-AB2EA59FF091}" destId="{85A094E5-CFB4-4458-BB58-190941EB4DDE}" srcOrd="0" destOrd="0" presId="urn:microsoft.com/office/officeart/2018/2/layout/IconVerticalSolidList"/>
    <dgm:cxn modelId="{F2682FCC-3384-4249-9DF6-C8E29152B810}" type="presOf" srcId="{1599FD73-BC90-4C87-8224-479E63264D79}" destId="{DB928658-3855-4E50-8668-AF145328ABD5}" srcOrd="0" destOrd="0" presId="urn:microsoft.com/office/officeart/2018/2/layout/IconVerticalSolidList"/>
    <dgm:cxn modelId="{57DD8EE7-DF63-43D8-9948-CFE3F69464CD}" type="presParOf" srcId="{85A094E5-CFB4-4458-BB58-190941EB4DDE}" destId="{36F0F9CD-30A6-4F34-8D70-F0D573EC6C5F}" srcOrd="0" destOrd="0" presId="urn:microsoft.com/office/officeart/2018/2/layout/IconVerticalSolidList"/>
    <dgm:cxn modelId="{273B2FB3-43E3-49FE-B77C-31AE5E44C807}" type="presParOf" srcId="{36F0F9CD-30A6-4F34-8D70-F0D573EC6C5F}" destId="{10B66DA0-65D9-4813-A628-EE03E91B2AA8}" srcOrd="0" destOrd="0" presId="urn:microsoft.com/office/officeart/2018/2/layout/IconVerticalSolidList"/>
    <dgm:cxn modelId="{16798A5F-BB53-47CB-AD6F-6C0DAB281FCE}" type="presParOf" srcId="{36F0F9CD-30A6-4F34-8D70-F0D573EC6C5F}" destId="{7D5B5FEA-86EB-4129-B727-4DD78E7E0D8F}" srcOrd="1" destOrd="0" presId="urn:microsoft.com/office/officeart/2018/2/layout/IconVerticalSolidList"/>
    <dgm:cxn modelId="{53FF635B-1624-40C3-9D45-96E3FEEBE379}" type="presParOf" srcId="{36F0F9CD-30A6-4F34-8D70-F0D573EC6C5F}" destId="{50A54546-B2F8-4E0E-9B5F-A4C1AE111E1F}" srcOrd="2" destOrd="0" presId="urn:microsoft.com/office/officeart/2018/2/layout/IconVerticalSolidList"/>
    <dgm:cxn modelId="{628E2FA6-675E-4FE6-A07C-3A6FB81D412B}" type="presParOf" srcId="{36F0F9CD-30A6-4F34-8D70-F0D573EC6C5F}" destId="{60D3EF84-87F7-4ECC-A4C7-5BD81B4D76FF}" srcOrd="3" destOrd="0" presId="urn:microsoft.com/office/officeart/2018/2/layout/IconVerticalSolidList"/>
    <dgm:cxn modelId="{B2BB3095-219F-4707-A1A2-1CEC184B1EDC}" type="presParOf" srcId="{85A094E5-CFB4-4458-BB58-190941EB4DDE}" destId="{A8667C53-9BC3-460F-AF1B-44A71CAE196A}" srcOrd="1" destOrd="0" presId="urn:microsoft.com/office/officeart/2018/2/layout/IconVerticalSolidList"/>
    <dgm:cxn modelId="{A4795DED-410A-4FF7-A39C-78822169F224}" type="presParOf" srcId="{85A094E5-CFB4-4458-BB58-190941EB4DDE}" destId="{253DBB10-9213-4EF7-92DB-2D97FF7DB04D}" srcOrd="2" destOrd="0" presId="urn:microsoft.com/office/officeart/2018/2/layout/IconVerticalSolidList"/>
    <dgm:cxn modelId="{92D6147D-72E5-40AD-87F4-EBD5787C2600}" type="presParOf" srcId="{253DBB10-9213-4EF7-92DB-2D97FF7DB04D}" destId="{40B9D280-67D8-4125-85FA-60E00BF81D68}" srcOrd="0" destOrd="0" presId="urn:microsoft.com/office/officeart/2018/2/layout/IconVerticalSolidList"/>
    <dgm:cxn modelId="{19A777E5-D33E-4CFA-8087-B007810A8688}" type="presParOf" srcId="{253DBB10-9213-4EF7-92DB-2D97FF7DB04D}" destId="{88C91511-8FC0-43CF-B893-A7809089C4DE}" srcOrd="1" destOrd="0" presId="urn:microsoft.com/office/officeart/2018/2/layout/IconVerticalSolidList"/>
    <dgm:cxn modelId="{25742BF2-74A1-4E68-BD21-2A129A2EA211}" type="presParOf" srcId="{253DBB10-9213-4EF7-92DB-2D97FF7DB04D}" destId="{468C4F9C-D18C-4F4A-968E-74B48B8CBA6D}" srcOrd="2" destOrd="0" presId="urn:microsoft.com/office/officeart/2018/2/layout/IconVerticalSolidList"/>
    <dgm:cxn modelId="{B2817329-4815-4018-B4BB-B5617C1249F2}" type="presParOf" srcId="{253DBB10-9213-4EF7-92DB-2D97FF7DB04D}" destId="{00830B95-DA6B-4A79-9168-1823C69B67FF}" srcOrd="3" destOrd="0" presId="urn:microsoft.com/office/officeart/2018/2/layout/IconVerticalSolidList"/>
    <dgm:cxn modelId="{45E4D981-5D33-4788-AE25-4648B0EFBB5A}" type="presParOf" srcId="{85A094E5-CFB4-4458-BB58-190941EB4DDE}" destId="{966B480A-6EA4-4AEF-BB52-E4BEC5B1FEBC}" srcOrd="3" destOrd="0" presId="urn:microsoft.com/office/officeart/2018/2/layout/IconVerticalSolidList"/>
    <dgm:cxn modelId="{F6E28924-B253-47B8-9BD2-A879A5113D36}" type="presParOf" srcId="{85A094E5-CFB4-4458-BB58-190941EB4DDE}" destId="{CC6ED316-0731-4F17-9B9A-98002B36ABBA}" srcOrd="4" destOrd="0" presId="urn:microsoft.com/office/officeart/2018/2/layout/IconVerticalSolidList"/>
    <dgm:cxn modelId="{D43D122D-B5C5-4C4E-883C-657535533047}" type="presParOf" srcId="{CC6ED316-0731-4F17-9B9A-98002B36ABBA}" destId="{17405AAE-274C-488F-A499-1BD55CAA50EF}" srcOrd="0" destOrd="0" presId="urn:microsoft.com/office/officeart/2018/2/layout/IconVerticalSolidList"/>
    <dgm:cxn modelId="{FF735895-E755-4E05-964B-2FD1A08D8AAF}" type="presParOf" srcId="{CC6ED316-0731-4F17-9B9A-98002B36ABBA}" destId="{8A35FB0D-9EBF-4954-938A-F2871FA72A1C}" srcOrd="1" destOrd="0" presId="urn:microsoft.com/office/officeart/2018/2/layout/IconVerticalSolidList"/>
    <dgm:cxn modelId="{97BC7906-FD6F-4F28-BBF9-AB0D361E4C32}" type="presParOf" srcId="{CC6ED316-0731-4F17-9B9A-98002B36ABBA}" destId="{976AFD73-491A-41BE-9A19-600955B102AD}" srcOrd="2" destOrd="0" presId="urn:microsoft.com/office/officeart/2018/2/layout/IconVerticalSolidList"/>
    <dgm:cxn modelId="{902056E8-AADA-4093-9265-9B48B2B1B60E}" type="presParOf" srcId="{CC6ED316-0731-4F17-9B9A-98002B36ABBA}" destId="{DB928658-3855-4E50-8668-AF145328AB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11EC34-696C-4011-A77F-7EF068BD41C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D36D230-3C7E-4700-872E-FBB9A5C225FA}">
      <dgm:prSet/>
      <dgm:spPr/>
      <dgm:t>
        <a:bodyPr/>
        <a:lstStyle/>
        <a:p>
          <a:r>
            <a:rPr lang="en-GB"/>
            <a:t>Core strategic role</a:t>
          </a:r>
          <a:endParaRPr lang="en-US"/>
        </a:p>
      </dgm:t>
    </dgm:pt>
    <dgm:pt modelId="{1195C758-E4DB-4C00-BEB9-12F7CA3018E6}" type="parTrans" cxnId="{1C165C0F-85CE-4015-A7BA-87E7D23F691F}">
      <dgm:prSet/>
      <dgm:spPr/>
      <dgm:t>
        <a:bodyPr/>
        <a:lstStyle/>
        <a:p>
          <a:endParaRPr lang="en-US"/>
        </a:p>
      </dgm:t>
    </dgm:pt>
    <dgm:pt modelId="{A1790052-68B7-47E1-A07E-BBEBD8A2F9A4}" type="sibTrans" cxnId="{1C165C0F-85CE-4015-A7BA-87E7D23F691F}">
      <dgm:prSet/>
      <dgm:spPr/>
      <dgm:t>
        <a:bodyPr/>
        <a:lstStyle/>
        <a:p>
          <a:endParaRPr lang="en-US"/>
        </a:p>
      </dgm:t>
    </dgm:pt>
    <dgm:pt modelId="{CCBC7117-6E73-4167-BB36-B8E0AAE6C476}">
      <dgm:prSet/>
      <dgm:spPr/>
      <dgm:t>
        <a:bodyPr/>
        <a:lstStyle/>
        <a:p>
          <a:r>
            <a:rPr lang="en-GB"/>
            <a:t>Designing agile people systems</a:t>
          </a:r>
          <a:endParaRPr lang="en-US"/>
        </a:p>
      </dgm:t>
    </dgm:pt>
    <dgm:pt modelId="{000BD5F8-FD05-410E-BD1E-E1A4C98F78FC}" type="parTrans" cxnId="{4765FD1A-1057-4614-871A-67DFDA22F0F8}">
      <dgm:prSet/>
      <dgm:spPr/>
      <dgm:t>
        <a:bodyPr/>
        <a:lstStyle/>
        <a:p>
          <a:endParaRPr lang="en-US"/>
        </a:p>
      </dgm:t>
    </dgm:pt>
    <dgm:pt modelId="{D8508531-E7EA-477E-82D4-89A856811A88}" type="sibTrans" cxnId="{4765FD1A-1057-4614-871A-67DFDA22F0F8}">
      <dgm:prSet/>
      <dgm:spPr/>
      <dgm:t>
        <a:bodyPr/>
        <a:lstStyle/>
        <a:p>
          <a:endParaRPr lang="en-US"/>
        </a:p>
      </dgm:t>
    </dgm:pt>
    <dgm:pt modelId="{372C7CFD-DC6A-4706-A49D-A348D6CD8E9A}">
      <dgm:prSet/>
      <dgm:spPr/>
      <dgm:t>
        <a:bodyPr/>
        <a:lstStyle/>
        <a:p>
          <a:r>
            <a:rPr lang="en-GB"/>
            <a:t>Enabling flexible and hybrid working</a:t>
          </a:r>
          <a:endParaRPr lang="en-US"/>
        </a:p>
      </dgm:t>
    </dgm:pt>
    <dgm:pt modelId="{18503A0A-2786-4446-8575-79E492B241F9}" type="parTrans" cxnId="{C0725479-6C32-42E6-A3B0-078CF32F0C1F}">
      <dgm:prSet/>
      <dgm:spPr/>
      <dgm:t>
        <a:bodyPr/>
        <a:lstStyle/>
        <a:p>
          <a:endParaRPr lang="en-US"/>
        </a:p>
      </dgm:t>
    </dgm:pt>
    <dgm:pt modelId="{C4D450B0-3BBB-4E19-89A0-4885D0524CD1}" type="sibTrans" cxnId="{C0725479-6C32-42E6-A3B0-078CF32F0C1F}">
      <dgm:prSet/>
      <dgm:spPr/>
      <dgm:t>
        <a:bodyPr/>
        <a:lstStyle/>
        <a:p>
          <a:endParaRPr lang="en-US"/>
        </a:p>
      </dgm:t>
    </dgm:pt>
    <dgm:pt modelId="{A2B99266-9BED-4249-A287-7CEB9BF8933B}">
      <dgm:prSet/>
      <dgm:spPr/>
      <dgm:t>
        <a:bodyPr/>
        <a:lstStyle/>
        <a:p>
          <a:r>
            <a:rPr lang="en-GB"/>
            <a:t>Culture, leadership and change</a:t>
          </a:r>
          <a:endParaRPr lang="en-US"/>
        </a:p>
      </dgm:t>
    </dgm:pt>
    <dgm:pt modelId="{735EE55B-C5C4-4B3C-AE9E-B5941B4C27FD}" type="parTrans" cxnId="{17D4F0E1-3583-478C-A6A8-6FE94827907A}">
      <dgm:prSet/>
      <dgm:spPr/>
      <dgm:t>
        <a:bodyPr/>
        <a:lstStyle/>
        <a:p>
          <a:endParaRPr lang="en-US"/>
        </a:p>
      </dgm:t>
    </dgm:pt>
    <dgm:pt modelId="{2F0169CA-4684-44BE-BE69-31C6E380DA76}" type="sibTrans" cxnId="{17D4F0E1-3583-478C-A6A8-6FE94827907A}">
      <dgm:prSet/>
      <dgm:spPr/>
      <dgm:t>
        <a:bodyPr/>
        <a:lstStyle/>
        <a:p>
          <a:endParaRPr lang="en-US"/>
        </a:p>
      </dgm:t>
    </dgm:pt>
    <dgm:pt modelId="{F6342FDF-35BE-413C-A689-D218DBC6A7D5}">
      <dgm:prSet/>
      <dgm:spPr/>
      <dgm:t>
        <a:bodyPr/>
        <a:lstStyle/>
        <a:p>
          <a:r>
            <a:rPr lang="en-GB"/>
            <a:t>Governance, ethics and risk</a:t>
          </a:r>
          <a:endParaRPr lang="en-US"/>
        </a:p>
      </dgm:t>
    </dgm:pt>
    <dgm:pt modelId="{1E9EE682-273F-424B-A985-22442B34AD40}" type="parTrans" cxnId="{F41318F8-218C-46BA-BD75-FFEFA534EEF3}">
      <dgm:prSet/>
      <dgm:spPr/>
      <dgm:t>
        <a:bodyPr/>
        <a:lstStyle/>
        <a:p>
          <a:endParaRPr lang="en-US"/>
        </a:p>
      </dgm:t>
    </dgm:pt>
    <dgm:pt modelId="{93A69180-BEED-4AF8-9BCE-B81E5829CFB9}" type="sibTrans" cxnId="{F41318F8-218C-46BA-BD75-FFEFA534EEF3}">
      <dgm:prSet/>
      <dgm:spPr/>
      <dgm:t>
        <a:bodyPr/>
        <a:lstStyle/>
        <a:p>
          <a:endParaRPr lang="en-US"/>
        </a:p>
      </dgm:t>
    </dgm:pt>
    <dgm:pt modelId="{C6FB224E-6613-476D-96D9-6584D2DB3115}" type="pres">
      <dgm:prSet presAssocID="{6711EC34-696C-4011-A77F-7EF068BD41CA}" presName="vert0" presStyleCnt="0">
        <dgm:presLayoutVars>
          <dgm:dir/>
          <dgm:animOne val="branch"/>
          <dgm:animLvl val="lvl"/>
        </dgm:presLayoutVars>
      </dgm:prSet>
      <dgm:spPr/>
    </dgm:pt>
    <dgm:pt modelId="{825FE7AB-3E7F-4AFA-A703-ED5D5F1741C9}" type="pres">
      <dgm:prSet presAssocID="{DD36D230-3C7E-4700-872E-FBB9A5C225FA}" presName="thickLine" presStyleLbl="alignNode1" presStyleIdx="0" presStyleCnt="5"/>
      <dgm:spPr/>
    </dgm:pt>
    <dgm:pt modelId="{FB8FA498-5089-4EE4-8B5C-3186CD0CF9D2}" type="pres">
      <dgm:prSet presAssocID="{DD36D230-3C7E-4700-872E-FBB9A5C225FA}" presName="horz1" presStyleCnt="0"/>
      <dgm:spPr/>
    </dgm:pt>
    <dgm:pt modelId="{D6082073-7590-4014-8A93-001651A8DB66}" type="pres">
      <dgm:prSet presAssocID="{DD36D230-3C7E-4700-872E-FBB9A5C225FA}" presName="tx1" presStyleLbl="revTx" presStyleIdx="0" presStyleCnt="5"/>
      <dgm:spPr/>
    </dgm:pt>
    <dgm:pt modelId="{679E198B-B4A0-4731-9A96-3CF7BB0F2C4A}" type="pres">
      <dgm:prSet presAssocID="{DD36D230-3C7E-4700-872E-FBB9A5C225FA}" presName="vert1" presStyleCnt="0"/>
      <dgm:spPr/>
    </dgm:pt>
    <dgm:pt modelId="{1795FF30-5324-4290-B58D-5AD4760AE26A}" type="pres">
      <dgm:prSet presAssocID="{CCBC7117-6E73-4167-BB36-B8E0AAE6C476}" presName="thickLine" presStyleLbl="alignNode1" presStyleIdx="1" presStyleCnt="5"/>
      <dgm:spPr/>
    </dgm:pt>
    <dgm:pt modelId="{7C7F677A-2099-433B-9197-1B3AD6650BFF}" type="pres">
      <dgm:prSet presAssocID="{CCBC7117-6E73-4167-BB36-B8E0AAE6C476}" presName="horz1" presStyleCnt="0"/>
      <dgm:spPr/>
    </dgm:pt>
    <dgm:pt modelId="{2C6C050C-165B-4AFF-84F8-38DBAE81495A}" type="pres">
      <dgm:prSet presAssocID="{CCBC7117-6E73-4167-BB36-B8E0AAE6C476}" presName="tx1" presStyleLbl="revTx" presStyleIdx="1" presStyleCnt="5"/>
      <dgm:spPr/>
    </dgm:pt>
    <dgm:pt modelId="{33517825-6B68-433D-ABE0-FD0B733C76BD}" type="pres">
      <dgm:prSet presAssocID="{CCBC7117-6E73-4167-BB36-B8E0AAE6C476}" presName="vert1" presStyleCnt="0"/>
      <dgm:spPr/>
    </dgm:pt>
    <dgm:pt modelId="{8DA207BB-DE3A-4C69-9B22-8B5F31898DA3}" type="pres">
      <dgm:prSet presAssocID="{372C7CFD-DC6A-4706-A49D-A348D6CD8E9A}" presName="thickLine" presStyleLbl="alignNode1" presStyleIdx="2" presStyleCnt="5"/>
      <dgm:spPr/>
    </dgm:pt>
    <dgm:pt modelId="{D1E43D82-25C3-4DF5-B259-B7CD5E1CFE35}" type="pres">
      <dgm:prSet presAssocID="{372C7CFD-DC6A-4706-A49D-A348D6CD8E9A}" presName="horz1" presStyleCnt="0"/>
      <dgm:spPr/>
    </dgm:pt>
    <dgm:pt modelId="{1AF22AFA-0F36-489A-8475-D7FF60C7E1D3}" type="pres">
      <dgm:prSet presAssocID="{372C7CFD-DC6A-4706-A49D-A348D6CD8E9A}" presName="tx1" presStyleLbl="revTx" presStyleIdx="2" presStyleCnt="5"/>
      <dgm:spPr/>
    </dgm:pt>
    <dgm:pt modelId="{5546703E-5FD9-4135-B916-04572FC4DFAA}" type="pres">
      <dgm:prSet presAssocID="{372C7CFD-DC6A-4706-A49D-A348D6CD8E9A}" presName="vert1" presStyleCnt="0"/>
      <dgm:spPr/>
    </dgm:pt>
    <dgm:pt modelId="{71E28C7E-6061-48C5-94E4-1B2653EAD0D9}" type="pres">
      <dgm:prSet presAssocID="{A2B99266-9BED-4249-A287-7CEB9BF8933B}" presName="thickLine" presStyleLbl="alignNode1" presStyleIdx="3" presStyleCnt="5"/>
      <dgm:spPr/>
    </dgm:pt>
    <dgm:pt modelId="{BB5DBCC5-A4FC-48E6-9E7A-9768C8F1EB23}" type="pres">
      <dgm:prSet presAssocID="{A2B99266-9BED-4249-A287-7CEB9BF8933B}" presName="horz1" presStyleCnt="0"/>
      <dgm:spPr/>
    </dgm:pt>
    <dgm:pt modelId="{7A1867D1-9819-4F29-B2D2-D579C868F301}" type="pres">
      <dgm:prSet presAssocID="{A2B99266-9BED-4249-A287-7CEB9BF8933B}" presName="tx1" presStyleLbl="revTx" presStyleIdx="3" presStyleCnt="5"/>
      <dgm:spPr/>
    </dgm:pt>
    <dgm:pt modelId="{07B74718-0DE6-45E3-84BD-46ACD436CBDC}" type="pres">
      <dgm:prSet presAssocID="{A2B99266-9BED-4249-A287-7CEB9BF8933B}" presName="vert1" presStyleCnt="0"/>
      <dgm:spPr/>
    </dgm:pt>
    <dgm:pt modelId="{2779F7B1-1C08-47CF-BC3F-C01F9BF30160}" type="pres">
      <dgm:prSet presAssocID="{F6342FDF-35BE-413C-A689-D218DBC6A7D5}" presName="thickLine" presStyleLbl="alignNode1" presStyleIdx="4" presStyleCnt="5"/>
      <dgm:spPr/>
    </dgm:pt>
    <dgm:pt modelId="{E7311FCA-0EA1-439B-842A-156DA69E1B5A}" type="pres">
      <dgm:prSet presAssocID="{F6342FDF-35BE-413C-A689-D218DBC6A7D5}" presName="horz1" presStyleCnt="0"/>
      <dgm:spPr/>
    </dgm:pt>
    <dgm:pt modelId="{6FA9EB64-A32E-4DA0-8DB9-8670B049717E}" type="pres">
      <dgm:prSet presAssocID="{F6342FDF-35BE-413C-A689-D218DBC6A7D5}" presName="tx1" presStyleLbl="revTx" presStyleIdx="4" presStyleCnt="5"/>
      <dgm:spPr/>
    </dgm:pt>
    <dgm:pt modelId="{A90EEFD3-49AB-46E6-9B31-C4EF8DF8ED72}" type="pres">
      <dgm:prSet presAssocID="{F6342FDF-35BE-413C-A689-D218DBC6A7D5}" presName="vert1" presStyleCnt="0"/>
      <dgm:spPr/>
    </dgm:pt>
  </dgm:ptLst>
  <dgm:cxnLst>
    <dgm:cxn modelId="{DAF43A0D-F786-4EB9-A61A-6CAA0ED07301}" type="presOf" srcId="{A2B99266-9BED-4249-A287-7CEB9BF8933B}" destId="{7A1867D1-9819-4F29-B2D2-D579C868F301}" srcOrd="0" destOrd="0" presId="urn:microsoft.com/office/officeart/2008/layout/LinedList"/>
    <dgm:cxn modelId="{1C165C0F-85CE-4015-A7BA-87E7D23F691F}" srcId="{6711EC34-696C-4011-A77F-7EF068BD41CA}" destId="{DD36D230-3C7E-4700-872E-FBB9A5C225FA}" srcOrd="0" destOrd="0" parTransId="{1195C758-E4DB-4C00-BEB9-12F7CA3018E6}" sibTransId="{A1790052-68B7-47E1-A07E-BBEBD8A2F9A4}"/>
    <dgm:cxn modelId="{4765FD1A-1057-4614-871A-67DFDA22F0F8}" srcId="{6711EC34-696C-4011-A77F-7EF068BD41CA}" destId="{CCBC7117-6E73-4167-BB36-B8E0AAE6C476}" srcOrd="1" destOrd="0" parTransId="{000BD5F8-FD05-410E-BD1E-E1A4C98F78FC}" sibTransId="{D8508531-E7EA-477E-82D4-89A856811A88}"/>
    <dgm:cxn modelId="{B5634D4E-0314-4A36-B108-36C357F80C30}" type="presOf" srcId="{F6342FDF-35BE-413C-A689-D218DBC6A7D5}" destId="{6FA9EB64-A32E-4DA0-8DB9-8670B049717E}" srcOrd="0" destOrd="0" presId="urn:microsoft.com/office/officeart/2008/layout/LinedList"/>
    <dgm:cxn modelId="{C0725479-6C32-42E6-A3B0-078CF32F0C1F}" srcId="{6711EC34-696C-4011-A77F-7EF068BD41CA}" destId="{372C7CFD-DC6A-4706-A49D-A348D6CD8E9A}" srcOrd="2" destOrd="0" parTransId="{18503A0A-2786-4446-8575-79E492B241F9}" sibTransId="{C4D450B0-3BBB-4E19-89A0-4885D0524CD1}"/>
    <dgm:cxn modelId="{08A0D9AB-B8EA-4643-B00F-8A6CBD48A5E4}" type="presOf" srcId="{CCBC7117-6E73-4167-BB36-B8E0AAE6C476}" destId="{2C6C050C-165B-4AFF-84F8-38DBAE81495A}" srcOrd="0" destOrd="0" presId="urn:microsoft.com/office/officeart/2008/layout/LinedList"/>
    <dgm:cxn modelId="{692F2CB5-0878-4910-B612-EB45FB122A34}" type="presOf" srcId="{6711EC34-696C-4011-A77F-7EF068BD41CA}" destId="{C6FB224E-6613-476D-96D9-6584D2DB3115}" srcOrd="0" destOrd="0" presId="urn:microsoft.com/office/officeart/2008/layout/LinedList"/>
    <dgm:cxn modelId="{17D4F0E1-3583-478C-A6A8-6FE94827907A}" srcId="{6711EC34-696C-4011-A77F-7EF068BD41CA}" destId="{A2B99266-9BED-4249-A287-7CEB9BF8933B}" srcOrd="3" destOrd="0" parTransId="{735EE55B-C5C4-4B3C-AE9E-B5941B4C27FD}" sibTransId="{2F0169CA-4684-44BE-BE69-31C6E380DA76}"/>
    <dgm:cxn modelId="{06AC42EC-8D93-4DBA-9A33-85B986A0FC8E}" type="presOf" srcId="{372C7CFD-DC6A-4706-A49D-A348D6CD8E9A}" destId="{1AF22AFA-0F36-489A-8475-D7FF60C7E1D3}" srcOrd="0" destOrd="0" presId="urn:microsoft.com/office/officeart/2008/layout/LinedList"/>
    <dgm:cxn modelId="{F41318F8-218C-46BA-BD75-FFEFA534EEF3}" srcId="{6711EC34-696C-4011-A77F-7EF068BD41CA}" destId="{F6342FDF-35BE-413C-A689-D218DBC6A7D5}" srcOrd="4" destOrd="0" parTransId="{1E9EE682-273F-424B-A985-22442B34AD40}" sibTransId="{93A69180-BEED-4AF8-9BCE-B81E5829CFB9}"/>
    <dgm:cxn modelId="{42BDA3F8-962F-4356-BFD1-1CC75ED55E9A}" type="presOf" srcId="{DD36D230-3C7E-4700-872E-FBB9A5C225FA}" destId="{D6082073-7590-4014-8A93-001651A8DB66}" srcOrd="0" destOrd="0" presId="urn:microsoft.com/office/officeart/2008/layout/LinedList"/>
    <dgm:cxn modelId="{AD92DFAB-90E0-4015-B19F-F876ABEE5973}" type="presParOf" srcId="{C6FB224E-6613-476D-96D9-6584D2DB3115}" destId="{825FE7AB-3E7F-4AFA-A703-ED5D5F1741C9}" srcOrd="0" destOrd="0" presId="urn:microsoft.com/office/officeart/2008/layout/LinedList"/>
    <dgm:cxn modelId="{0EA38FCB-8AB3-4F9D-830E-8C6CC1FA9B8A}" type="presParOf" srcId="{C6FB224E-6613-476D-96D9-6584D2DB3115}" destId="{FB8FA498-5089-4EE4-8B5C-3186CD0CF9D2}" srcOrd="1" destOrd="0" presId="urn:microsoft.com/office/officeart/2008/layout/LinedList"/>
    <dgm:cxn modelId="{6B7C9455-F12A-4AB7-BE51-28E3280489AA}" type="presParOf" srcId="{FB8FA498-5089-4EE4-8B5C-3186CD0CF9D2}" destId="{D6082073-7590-4014-8A93-001651A8DB66}" srcOrd="0" destOrd="0" presId="urn:microsoft.com/office/officeart/2008/layout/LinedList"/>
    <dgm:cxn modelId="{26C371B7-F6D1-4F21-8DDB-6FEFFAC26A90}" type="presParOf" srcId="{FB8FA498-5089-4EE4-8B5C-3186CD0CF9D2}" destId="{679E198B-B4A0-4731-9A96-3CF7BB0F2C4A}" srcOrd="1" destOrd="0" presId="urn:microsoft.com/office/officeart/2008/layout/LinedList"/>
    <dgm:cxn modelId="{608601C0-16AE-4854-9FA4-2935ECEC8596}" type="presParOf" srcId="{C6FB224E-6613-476D-96D9-6584D2DB3115}" destId="{1795FF30-5324-4290-B58D-5AD4760AE26A}" srcOrd="2" destOrd="0" presId="urn:microsoft.com/office/officeart/2008/layout/LinedList"/>
    <dgm:cxn modelId="{401501A3-0F8F-491C-86FC-04FE5E69DEE4}" type="presParOf" srcId="{C6FB224E-6613-476D-96D9-6584D2DB3115}" destId="{7C7F677A-2099-433B-9197-1B3AD6650BFF}" srcOrd="3" destOrd="0" presId="urn:microsoft.com/office/officeart/2008/layout/LinedList"/>
    <dgm:cxn modelId="{BDCBD455-DBB0-468C-B2BA-CFA2EE9FC790}" type="presParOf" srcId="{7C7F677A-2099-433B-9197-1B3AD6650BFF}" destId="{2C6C050C-165B-4AFF-84F8-38DBAE81495A}" srcOrd="0" destOrd="0" presId="urn:microsoft.com/office/officeart/2008/layout/LinedList"/>
    <dgm:cxn modelId="{5FDA79FB-F80D-4D99-BE2C-42E988536BF5}" type="presParOf" srcId="{7C7F677A-2099-433B-9197-1B3AD6650BFF}" destId="{33517825-6B68-433D-ABE0-FD0B733C76BD}" srcOrd="1" destOrd="0" presId="urn:microsoft.com/office/officeart/2008/layout/LinedList"/>
    <dgm:cxn modelId="{18FA787E-A7D1-4104-B965-C0069C89A00C}" type="presParOf" srcId="{C6FB224E-6613-476D-96D9-6584D2DB3115}" destId="{8DA207BB-DE3A-4C69-9B22-8B5F31898DA3}" srcOrd="4" destOrd="0" presId="urn:microsoft.com/office/officeart/2008/layout/LinedList"/>
    <dgm:cxn modelId="{AF246AB3-3834-4582-A236-0099931CA47C}" type="presParOf" srcId="{C6FB224E-6613-476D-96D9-6584D2DB3115}" destId="{D1E43D82-25C3-4DF5-B259-B7CD5E1CFE35}" srcOrd="5" destOrd="0" presId="urn:microsoft.com/office/officeart/2008/layout/LinedList"/>
    <dgm:cxn modelId="{63C03582-9129-4B82-8E01-3B046015040F}" type="presParOf" srcId="{D1E43D82-25C3-4DF5-B259-B7CD5E1CFE35}" destId="{1AF22AFA-0F36-489A-8475-D7FF60C7E1D3}" srcOrd="0" destOrd="0" presId="urn:microsoft.com/office/officeart/2008/layout/LinedList"/>
    <dgm:cxn modelId="{DB8B980C-09BB-48FB-AED6-A6FDFF467AB8}" type="presParOf" srcId="{D1E43D82-25C3-4DF5-B259-B7CD5E1CFE35}" destId="{5546703E-5FD9-4135-B916-04572FC4DFAA}" srcOrd="1" destOrd="0" presId="urn:microsoft.com/office/officeart/2008/layout/LinedList"/>
    <dgm:cxn modelId="{D74FCCBC-C153-4204-A676-CEA763A09522}" type="presParOf" srcId="{C6FB224E-6613-476D-96D9-6584D2DB3115}" destId="{71E28C7E-6061-48C5-94E4-1B2653EAD0D9}" srcOrd="6" destOrd="0" presId="urn:microsoft.com/office/officeart/2008/layout/LinedList"/>
    <dgm:cxn modelId="{3F71152E-AE1B-44B9-9F03-108939340A9F}" type="presParOf" srcId="{C6FB224E-6613-476D-96D9-6584D2DB3115}" destId="{BB5DBCC5-A4FC-48E6-9E7A-9768C8F1EB23}" srcOrd="7" destOrd="0" presId="urn:microsoft.com/office/officeart/2008/layout/LinedList"/>
    <dgm:cxn modelId="{C3F2996B-D591-42B2-8D28-20E6868EA603}" type="presParOf" srcId="{BB5DBCC5-A4FC-48E6-9E7A-9768C8F1EB23}" destId="{7A1867D1-9819-4F29-B2D2-D579C868F301}" srcOrd="0" destOrd="0" presId="urn:microsoft.com/office/officeart/2008/layout/LinedList"/>
    <dgm:cxn modelId="{E0078FE0-10C0-49DB-8206-500F5DB78B24}" type="presParOf" srcId="{BB5DBCC5-A4FC-48E6-9E7A-9768C8F1EB23}" destId="{07B74718-0DE6-45E3-84BD-46ACD436CBDC}" srcOrd="1" destOrd="0" presId="urn:microsoft.com/office/officeart/2008/layout/LinedList"/>
    <dgm:cxn modelId="{37533006-C179-4F32-ADCE-5B0333DA1DF6}" type="presParOf" srcId="{C6FB224E-6613-476D-96D9-6584D2DB3115}" destId="{2779F7B1-1C08-47CF-BC3F-C01F9BF30160}" srcOrd="8" destOrd="0" presId="urn:microsoft.com/office/officeart/2008/layout/LinedList"/>
    <dgm:cxn modelId="{7C8925D7-49FD-48F7-B279-FFE8C6E77758}" type="presParOf" srcId="{C6FB224E-6613-476D-96D9-6584D2DB3115}" destId="{E7311FCA-0EA1-439B-842A-156DA69E1B5A}" srcOrd="9" destOrd="0" presId="urn:microsoft.com/office/officeart/2008/layout/LinedList"/>
    <dgm:cxn modelId="{B397C7D9-F8DC-406A-ADCB-F1B6725D3E58}" type="presParOf" srcId="{E7311FCA-0EA1-439B-842A-156DA69E1B5A}" destId="{6FA9EB64-A32E-4DA0-8DB9-8670B049717E}" srcOrd="0" destOrd="0" presId="urn:microsoft.com/office/officeart/2008/layout/LinedList"/>
    <dgm:cxn modelId="{B176C218-EF45-460A-852F-45065292FBC7}" type="presParOf" srcId="{E7311FCA-0EA1-439B-842A-156DA69E1B5A}" destId="{A90EEFD3-49AB-46E6-9B31-C4EF8DF8ED7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72A44C5-BD15-4C95-8811-8B9C4894F886}" type="doc">
      <dgm:prSet loTypeId="urn:microsoft.com/office/officeart/2016/7/layout/VerticalSolidActionList" loCatId="List" qsTypeId="urn:microsoft.com/office/officeart/2005/8/quickstyle/simple1" qsCatId="simple" csTypeId="urn:microsoft.com/office/officeart/2005/8/colors/accent2_2" csCatId="accent2"/>
      <dgm:spPr/>
      <dgm:t>
        <a:bodyPr/>
        <a:lstStyle/>
        <a:p>
          <a:endParaRPr lang="en-US"/>
        </a:p>
      </dgm:t>
    </dgm:pt>
    <dgm:pt modelId="{BC940BFD-44B1-4D24-8B32-3E48A4C91A1E}">
      <dgm:prSet/>
      <dgm:spPr/>
      <dgm:t>
        <a:bodyPr/>
        <a:lstStyle/>
        <a:p>
          <a:r>
            <a:rPr lang="en-US"/>
            <a:t>Build</a:t>
          </a:r>
        </a:p>
      </dgm:t>
    </dgm:pt>
    <dgm:pt modelId="{EDA637AC-36CE-4223-949A-8018617C406F}" type="parTrans" cxnId="{F887560E-1392-4A54-822A-EF2858F1F904}">
      <dgm:prSet/>
      <dgm:spPr/>
      <dgm:t>
        <a:bodyPr/>
        <a:lstStyle/>
        <a:p>
          <a:endParaRPr lang="en-US"/>
        </a:p>
      </dgm:t>
    </dgm:pt>
    <dgm:pt modelId="{6743C608-1ECA-4EC7-9664-D21BECB744FB}" type="sibTrans" cxnId="{F887560E-1392-4A54-822A-EF2858F1F904}">
      <dgm:prSet/>
      <dgm:spPr/>
      <dgm:t>
        <a:bodyPr/>
        <a:lstStyle/>
        <a:p>
          <a:endParaRPr lang="en-US"/>
        </a:p>
      </dgm:t>
    </dgm:pt>
    <dgm:pt modelId="{C9C4E56D-6FAE-46F1-9F6F-1F788F881D32}">
      <dgm:prSet/>
      <dgm:spPr/>
      <dgm:t>
        <a:bodyPr/>
        <a:lstStyle/>
        <a:p>
          <a:r>
            <a:rPr lang="en-US"/>
            <a:t>Build: develop existing employees’ skills and careers.</a:t>
          </a:r>
        </a:p>
      </dgm:t>
    </dgm:pt>
    <dgm:pt modelId="{9478C612-A02C-4F69-A666-57404E690031}" type="parTrans" cxnId="{060FCE3D-E086-44C7-98CE-848E7DCF7015}">
      <dgm:prSet/>
      <dgm:spPr/>
      <dgm:t>
        <a:bodyPr/>
        <a:lstStyle/>
        <a:p>
          <a:endParaRPr lang="en-US"/>
        </a:p>
      </dgm:t>
    </dgm:pt>
    <dgm:pt modelId="{E329F837-8A6C-4656-8098-C59BF138D2D1}" type="sibTrans" cxnId="{060FCE3D-E086-44C7-98CE-848E7DCF7015}">
      <dgm:prSet/>
      <dgm:spPr/>
      <dgm:t>
        <a:bodyPr/>
        <a:lstStyle/>
        <a:p>
          <a:endParaRPr lang="en-US"/>
        </a:p>
      </dgm:t>
    </dgm:pt>
    <dgm:pt modelId="{300ADED9-A2C4-4478-9353-81594373F6FA}">
      <dgm:prSet/>
      <dgm:spPr/>
      <dgm:t>
        <a:bodyPr/>
        <a:lstStyle/>
        <a:p>
          <a:r>
            <a:rPr lang="en-US"/>
            <a:t>Buy</a:t>
          </a:r>
        </a:p>
      </dgm:t>
    </dgm:pt>
    <dgm:pt modelId="{940B4308-4BBA-4A9A-8247-15730818ED2F}" type="parTrans" cxnId="{BE999A25-9003-42EB-9F56-A95727F80EB5}">
      <dgm:prSet/>
      <dgm:spPr/>
      <dgm:t>
        <a:bodyPr/>
        <a:lstStyle/>
        <a:p>
          <a:endParaRPr lang="en-US"/>
        </a:p>
      </dgm:t>
    </dgm:pt>
    <dgm:pt modelId="{1DFBCA83-7585-4AA8-B1BD-76B75DBB813B}" type="sibTrans" cxnId="{BE999A25-9003-42EB-9F56-A95727F80EB5}">
      <dgm:prSet/>
      <dgm:spPr/>
      <dgm:t>
        <a:bodyPr/>
        <a:lstStyle/>
        <a:p>
          <a:endParaRPr lang="en-US"/>
        </a:p>
      </dgm:t>
    </dgm:pt>
    <dgm:pt modelId="{A881E531-A779-4121-B253-F9A1AEE455E3}">
      <dgm:prSet/>
      <dgm:spPr/>
      <dgm:t>
        <a:bodyPr/>
        <a:lstStyle/>
        <a:p>
          <a:r>
            <a:rPr lang="en-US"/>
            <a:t>Buy: recruit externally to access capabilities quickly.</a:t>
          </a:r>
        </a:p>
      </dgm:t>
    </dgm:pt>
    <dgm:pt modelId="{DEBDF691-1CB7-4D18-B1F0-221885626596}" type="parTrans" cxnId="{32FDDE8F-196A-4DD1-B411-7EFE0EEC82A0}">
      <dgm:prSet/>
      <dgm:spPr/>
      <dgm:t>
        <a:bodyPr/>
        <a:lstStyle/>
        <a:p>
          <a:endParaRPr lang="en-US"/>
        </a:p>
      </dgm:t>
    </dgm:pt>
    <dgm:pt modelId="{90C8AD9F-66E7-4049-90EF-F5F9B2609040}" type="sibTrans" cxnId="{32FDDE8F-196A-4DD1-B411-7EFE0EEC82A0}">
      <dgm:prSet/>
      <dgm:spPr/>
      <dgm:t>
        <a:bodyPr/>
        <a:lstStyle/>
        <a:p>
          <a:endParaRPr lang="en-US"/>
        </a:p>
      </dgm:t>
    </dgm:pt>
    <dgm:pt modelId="{31260CE6-3A19-4C31-896F-F8D3A3D5F1C0}">
      <dgm:prSet/>
      <dgm:spPr/>
      <dgm:t>
        <a:bodyPr/>
        <a:lstStyle/>
        <a:p>
          <a:r>
            <a:rPr lang="en-US"/>
            <a:t>Borrow</a:t>
          </a:r>
        </a:p>
      </dgm:t>
    </dgm:pt>
    <dgm:pt modelId="{4FCFDCC8-8406-4899-AFAD-5D02BC48EE42}" type="parTrans" cxnId="{BF04BDD5-311A-40D2-B487-800358A09510}">
      <dgm:prSet/>
      <dgm:spPr/>
      <dgm:t>
        <a:bodyPr/>
        <a:lstStyle/>
        <a:p>
          <a:endParaRPr lang="en-US"/>
        </a:p>
      </dgm:t>
    </dgm:pt>
    <dgm:pt modelId="{3EA0E3A5-3EEB-4CFF-8297-C39F260DDFB1}" type="sibTrans" cxnId="{BF04BDD5-311A-40D2-B487-800358A09510}">
      <dgm:prSet/>
      <dgm:spPr/>
      <dgm:t>
        <a:bodyPr/>
        <a:lstStyle/>
        <a:p>
          <a:endParaRPr lang="en-US"/>
        </a:p>
      </dgm:t>
    </dgm:pt>
    <dgm:pt modelId="{12C2CF20-FF9C-420D-BDE0-7DA1F8FBBE6C}">
      <dgm:prSet/>
      <dgm:spPr/>
      <dgm:t>
        <a:bodyPr/>
        <a:lstStyle/>
        <a:p>
          <a:r>
            <a:rPr lang="en-US"/>
            <a:t>Borrow: use contingent, contract, gig or partner talent for temporary or specialist needs.</a:t>
          </a:r>
        </a:p>
      </dgm:t>
    </dgm:pt>
    <dgm:pt modelId="{3AB6E24F-BAE6-4C16-B217-F1D3AD30A7B2}" type="parTrans" cxnId="{F94A94A2-7F2A-4F47-B279-CB0F1202ECF7}">
      <dgm:prSet/>
      <dgm:spPr/>
      <dgm:t>
        <a:bodyPr/>
        <a:lstStyle/>
        <a:p>
          <a:endParaRPr lang="en-US"/>
        </a:p>
      </dgm:t>
    </dgm:pt>
    <dgm:pt modelId="{0FA762EC-8DC5-4CAD-83B6-70B0ED09D7AF}" type="sibTrans" cxnId="{F94A94A2-7F2A-4F47-B279-CB0F1202ECF7}">
      <dgm:prSet/>
      <dgm:spPr/>
      <dgm:t>
        <a:bodyPr/>
        <a:lstStyle/>
        <a:p>
          <a:endParaRPr lang="en-US"/>
        </a:p>
      </dgm:t>
    </dgm:pt>
    <dgm:pt modelId="{8B298B4E-BD19-402A-B486-0DDBD77D3E0C}" type="pres">
      <dgm:prSet presAssocID="{D72A44C5-BD15-4C95-8811-8B9C4894F886}" presName="Name0" presStyleCnt="0">
        <dgm:presLayoutVars>
          <dgm:dir/>
          <dgm:animLvl val="lvl"/>
          <dgm:resizeHandles val="exact"/>
        </dgm:presLayoutVars>
      </dgm:prSet>
      <dgm:spPr/>
    </dgm:pt>
    <dgm:pt modelId="{98F5FF07-FEB8-45DA-8767-C6528A992202}" type="pres">
      <dgm:prSet presAssocID="{BC940BFD-44B1-4D24-8B32-3E48A4C91A1E}" presName="linNode" presStyleCnt="0"/>
      <dgm:spPr/>
    </dgm:pt>
    <dgm:pt modelId="{905750FD-6949-4D68-98EE-130CC7754B9E}" type="pres">
      <dgm:prSet presAssocID="{BC940BFD-44B1-4D24-8B32-3E48A4C91A1E}" presName="parentText" presStyleLbl="alignNode1" presStyleIdx="0" presStyleCnt="3">
        <dgm:presLayoutVars>
          <dgm:chMax val="1"/>
          <dgm:bulletEnabled/>
        </dgm:presLayoutVars>
      </dgm:prSet>
      <dgm:spPr/>
    </dgm:pt>
    <dgm:pt modelId="{8F153B81-E700-4CC3-B4BA-269DD66E1596}" type="pres">
      <dgm:prSet presAssocID="{BC940BFD-44B1-4D24-8B32-3E48A4C91A1E}" presName="descendantText" presStyleLbl="alignAccFollowNode1" presStyleIdx="0" presStyleCnt="3">
        <dgm:presLayoutVars>
          <dgm:bulletEnabled/>
        </dgm:presLayoutVars>
      </dgm:prSet>
      <dgm:spPr/>
    </dgm:pt>
    <dgm:pt modelId="{27B280F7-3FBD-43F5-86E7-128790F71CD0}" type="pres">
      <dgm:prSet presAssocID="{6743C608-1ECA-4EC7-9664-D21BECB744FB}" presName="sp" presStyleCnt="0"/>
      <dgm:spPr/>
    </dgm:pt>
    <dgm:pt modelId="{29287213-5B19-4420-AEFA-4EB8567314DA}" type="pres">
      <dgm:prSet presAssocID="{300ADED9-A2C4-4478-9353-81594373F6FA}" presName="linNode" presStyleCnt="0"/>
      <dgm:spPr/>
    </dgm:pt>
    <dgm:pt modelId="{C291E421-6B23-4D1E-A0C8-473EC731675F}" type="pres">
      <dgm:prSet presAssocID="{300ADED9-A2C4-4478-9353-81594373F6FA}" presName="parentText" presStyleLbl="alignNode1" presStyleIdx="1" presStyleCnt="3">
        <dgm:presLayoutVars>
          <dgm:chMax val="1"/>
          <dgm:bulletEnabled/>
        </dgm:presLayoutVars>
      </dgm:prSet>
      <dgm:spPr/>
    </dgm:pt>
    <dgm:pt modelId="{4FD2F394-975B-4AAE-B9FB-61B2A147C3EE}" type="pres">
      <dgm:prSet presAssocID="{300ADED9-A2C4-4478-9353-81594373F6FA}" presName="descendantText" presStyleLbl="alignAccFollowNode1" presStyleIdx="1" presStyleCnt="3">
        <dgm:presLayoutVars>
          <dgm:bulletEnabled/>
        </dgm:presLayoutVars>
      </dgm:prSet>
      <dgm:spPr/>
    </dgm:pt>
    <dgm:pt modelId="{74722271-40A4-461A-9AF8-D744AC1192E6}" type="pres">
      <dgm:prSet presAssocID="{1DFBCA83-7585-4AA8-B1BD-76B75DBB813B}" presName="sp" presStyleCnt="0"/>
      <dgm:spPr/>
    </dgm:pt>
    <dgm:pt modelId="{619070A3-E75B-461C-8EB2-069B6D274A5E}" type="pres">
      <dgm:prSet presAssocID="{31260CE6-3A19-4C31-896F-F8D3A3D5F1C0}" presName="linNode" presStyleCnt="0"/>
      <dgm:spPr/>
    </dgm:pt>
    <dgm:pt modelId="{05B1CB48-3F3A-4615-AA6C-2080E82B0BE8}" type="pres">
      <dgm:prSet presAssocID="{31260CE6-3A19-4C31-896F-F8D3A3D5F1C0}" presName="parentText" presStyleLbl="alignNode1" presStyleIdx="2" presStyleCnt="3">
        <dgm:presLayoutVars>
          <dgm:chMax val="1"/>
          <dgm:bulletEnabled/>
        </dgm:presLayoutVars>
      </dgm:prSet>
      <dgm:spPr/>
    </dgm:pt>
    <dgm:pt modelId="{00A1753D-1039-468D-B8FF-E21D5AB50626}" type="pres">
      <dgm:prSet presAssocID="{31260CE6-3A19-4C31-896F-F8D3A3D5F1C0}" presName="descendantText" presStyleLbl="alignAccFollowNode1" presStyleIdx="2" presStyleCnt="3">
        <dgm:presLayoutVars>
          <dgm:bulletEnabled/>
        </dgm:presLayoutVars>
      </dgm:prSet>
      <dgm:spPr/>
    </dgm:pt>
  </dgm:ptLst>
  <dgm:cxnLst>
    <dgm:cxn modelId="{F887560E-1392-4A54-822A-EF2858F1F904}" srcId="{D72A44C5-BD15-4C95-8811-8B9C4894F886}" destId="{BC940BFD-44B1-4D24-8B32-3E48A4C91A1E}" srcOrd="0" destOrd="0" parTransId="{EDA637AC-36CE-4223-949A-8018617C406F}" sibTransId="{6743C608-1ECA-4EC7-9664-D21BECB744FB}"/>
    <dgm:cxn modelId="{BE999A25-9003-42EB-9F56-A95727F80EB5}" srcId="{D72A44C5-BD15-4C95-8811-8B9C4894F886}" destId="{300ADED9-A2C4-4478-9353-81594373F6FA}" srcOrd="1" destOrd="0" parTransId="{940B4308-4BBA-4A9A-8247-15730818ED2F}" sibTransId="{1DFBCA83-7585-4AA8-B1BD-76B75DBB813B}"/>
    <dgm:cxn modelId="{F5FD883D-25E1-4190-8063-4829981EBD1D}" type="presOf" srcId="{BC940BFD-44B1-4D24-8B32-3E48A4C91A1E}" destId="{905750FD-6949-4D68-98EE-130CC7754B9E}" srcOrd="0" destOrd="0" presId="urn:microsoft.com/office/officeart/2016/7/layout/VerticalSolidActionList"/>
    <dgm:cxn modelId="{060FCE3D-E086-44C7-98CE-848E7DCF7015}" srcId="{BC940BFD-44B1-4D24-8B32-3E48A4C91A1E}" destId="{C9C4E56D-6FAE-46F1-9F6F-1F788F881D32}" srcOrd="0" destOrd="0" parTransId="{9478C612-A02C-4F69-A666-57404E690031}" sibTransId="{E329F837-8A6C-4656-8098-C59BF138D2D1}"/>
    <dgm:cxn modelId="{A2C0F941-8545-4F99-8C5F-4BF339696CF6}" type="presOf" srcId="{300ADED9-A2C4-4478-9353-81594373F6FA}" destId="{C291E421-6B23-4D1E-A0C8-473EC731675F}" srcOrd="0" destOrd="0" presId="urn:microsoft.com/office/officeart/2016/7/layout/VerticalSolidActionList"/>
    <dgm:cxn modelId="{F04FF267-780E-4AAB-BDB0-ED27743664DB}" type="presOf" srcId="{A881E531-A779-4121-B253-F9A1AEE455E3}" destId="{4FD2F394-975B-4AAE-B9FB-61B2A147C3EE}" srcOrd="0" destOrd="0" presId="urn:microsoft.com/office/officeart/2016/7/layout/VerticalSolidActionList"/>
    <dgm:cxn modelId="{7400256C-B6A5-4992-89A5-9EEE7E46ED6E}" type="presOf" srcId="{D72A44C5-BD15-4C95-8811-8B9C4894F886}" destId="{8B298B4E-BD19-402A-B486-0DDBD77D3E0C}" srcOrd="0" destOrd="0" presId="urn:microsoft.com/office/officeart/2016/7/layout/VerticalSolidActionList"/>
    <dgm:cxn modelId="{7CC8866D-D0E1-4165-BCFE-DDEA9F21878D}" type="presOf" srcId="{12C2CF20-FF9C-420D-BDE0-7DA1F8FBBE6C}" destId="{00A1753D-1039-468D-B8FF-E21D5AB50626}" srcOrd="0" destOrd="0" presId="urn:microsoft.com/office/officeart/2016/7/layout/VerticalSolidActionList"/>
    <dgm:cxn modelId="{32FDDE8F-196A-4DD1-B411-7EFE0EEC82A0}" srcId="{300ADED9-A2C4-4478-9353-81594373F6FA}" destId="{A881E531-A779-4121-B253-F9A1AEE455E3}" srcOrd="0" destOrd="0" parTransId="{DEBDF691-1CB7-4D18-B1F0-221885626596}" sibTransId="{90C8AD9F-66E7-4049-90EF-F5F9B2609040}"/>
    <dgm:cxn modelId="{F94A94A2-7F2A-4F47-B279-CB0F1202ECF7}" srcId="{31260CE6-3A19-4C31-896F-F8D3A3D5F1C0}" destId="{12C2CF20-FF9C-420D-BDE0-7DA1F8FBBE6C}" srcOrd="0" destOrd="0" parTransId="{3AB6E24F-BAE6-4C16-B217-F1D3AD30A7B2}" sibTransId="{0FA762EC-8DC5-4CAD-83B6-70B0ED09D7AF}"/>
    <dgm:cxn modelId="{8BA0A7A6-4945-4BD4-8B1C-3FE6DB1DE168}" type="presOf" srcId="{31260CE6-3A19-4C31-896F-F8D3A3D5F1C0}" destId="{05B1CB48-3F3A-4615-AA6C-2080E82B0BE8}" srcOrd="0" destOrd="0" presId="urn:microsoft.com/office/officeart/2016/7/layout/VerticalSolidActionList"/>
    <dgm:cxn modelId="{4B0EDEAA-8266-4D9E-A0B6-DAFF7E2EEF51}" type="presOf" srcId="{C9C4E56D-6FAE-46F1-9F6F-1F788F881D32}" destId="{8F153B81-E700-4CC3-B4BA-269DD66E1596}" srcOrd="0" destOrd="0" presId="urn:microsoft.com/office/officeart/2016/7/layout/VerticalSolidActionList"/>
    <dgm:cxn modelId="{BF04BDD5-311A-40D2-B487-800358A09510}" srcId="{D72A44C5-BD15-4C95-8811-8B9C4894F886}" destId="{31260CE6-3A19-4C31-896F-F8D3A3D5F1C0}" srcOrd="2" destOrd="0" parTransId="{4FCFDCC8-8406-4899-AFAD-5D02BC48EE42}" sibTransId="{3EA0E3A5-3EEB-4CFF-8297-C39F260DDFB1}"/>
    <dgm:cxn modelId="{41DD2DA8-820A-4498-8C6A-6A7E3254BCF8}" type="presParOf" srcId="{8B298B4E-BD19-402A-B486-0DDBD77D3E0C}" destId="{98F5FF07-FEB8-45DA-8767-C6528A992202}" srcOrd="0" destOrd="0" presId="urn:microsoft.com/office/officeart/2016/7/layout/VerticalSolidActionList"/>
    <dgm:cxn modelId="{8F5A3AA8-983C-4EFD-823D-0EE05E9148BC}" type="presParOf" srcId="{98F5FF07-FEB8-45DA-8767-C6528A992202}" destId="{905750FD-6949-4D68-98EE-130CC7754B9E}" srcOrd="0" destOrd="0" presId="urn:microsoft.com/office/officeart/2016/7/layout/VerticalSolidActionList"/>
    <dgm:cxn modelId="{3036E776-8937-422D-B095-10239D70DFDD}" type="presParOf" srcId="{98F5FF07-FEB8-45DA-8767-C6528A992202}" destId="{8F153B81-E700-4CC3-B4BA-269DD66E1596}" srcOrd="1" destOrd="0" presId="urn:microsoft.com/office/officeart/2016/7/layout/VerticalSolidActionList"/>
    <dgm:cxn modelId="{59F293A9-131F-495C-97CE-DB72668A29C0}" type="presParOf" srcId="{8B298B4E-BD19-402A-B486-0DDBD77D3E0C}" destId="{27B280F7-3FBD-43F5-86E7-128790F71CD0}" srcOrd="1" destOrd="0" presId="urn:microsoft.com/office/officeart/2016/7/layout/VerticalSolidActionList"/>
    <dgm:cxn modelId="{A07ED0C6-85E4-4326-B54C-DD14DF7A3153}" type="presParOf" srcId="{8B298B4E-BD19-402A-B486-0DDBD77D3E0C}" destId="{29287213-5B19-4420-AEFA-4EB8567314DA}" srcOrd="2" destOrd="0" presId="urn:microsoft.com/office/officeart/2016/7/layout/VerticalSolidActionList"/>
    <dgm:cxn modelId="{2B73A68C-8C5B-4A8B-882A-F0A713046962}" type="presParOf" srcId="{29287213-5B19-4420-AEFA-4EB8567314DA}" destId="{C291E421-6B23-4D1E-A0C8-473EC731675F}" srcOrd="0" destOrd="0" presId="urn:microsoft.com/office/officeart/2016/7/layout/VerticalSolidActionList"/>
    <dgm:cxn modelId="{1C092F6F-FB05-4EE6-8D95-3A557583BEDD}" type="presParOf" srcId="{29287213-5B19-4420-AEFA-4EB8567314DA}" destId="{4FD2F394-975B-4AAE-B9FB-61B2A147C3EE}" srcOrd="1" destOrd="0" presId="urn:microsoft.com/office/officeart/2016/7/layout/VerticalSolidActionList"/>
    <dgm:cxn modelId="{47861407-8C72-4AA9-A923-057CBDC15B35}" type="presParOf" srcId="{8B298B4E-BD19-402A-B486-0DDBD77D3E0C}" destId="{74722271-40A4-461A-9AF8-D744AC1192E6}" srcOrd="3" destOrd="0" presId="urn:microsoft.com/office/officeart/2016/7/layout/VerticalSolidActionList"/>
    <dgm:cxn modelId="{5C7A6CDD-8348-45E5-8D02-A751992F7917}" type="presParOf" srcId="{8B298B4E-BD19-402A-B486-0DDBD77D3E0C}" destId="{619070A3-E75B-461C-8EB2-069B6D274A5E}" srcOrd="4" destOrd="0" presId="urn:microsoft.com/office/officeart/2016/7/layout/VerticalSolidActionList"/>
    <dgm:cxn modelId="{DCD35BDD-20BA-4909-8E32-B7884E815DAF}" type="presParOf" srcId="{619070A3-E75B-461C-8EB2-069B6D274A5E}" destId="{05B1CB48-3F3A-4615-AA6C-2080E82B0BE8}" srcOrd="0" destOrd="0" presId="urn:microsoft.com/office/officeart/2016/7/layout/VerticalSolidActionList"/>
    <dgm:cxn modelId="{1A089345-124C-4056-B01D-12528FCECD8B}" type="presParOf" srcId="{619070A3-E75B-461C-8EB2-069B6D274A5E}" destId="{00A1753D-1039-468D-B8FF-E21D5AB50626}"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62A5DF1-D18C-401F-836D-995BA3F351F9}"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4BD9EDD3-9E2A-4FBA-B82F-BCF414D90E4D}">
      <dgm:prSet/>
      <dgm:spPr/>
      <dgm:t>
        <a:bodyPr/>
        <a:lstStyle/>
        <a:p>
          <a:r>
            <a:rPr lang="en-GB"/>
            <a:t>Permanent staff</a:t>
          </a:r>
          <a:endParaRPr lang="en-US"/>
        </a:p>
      </dgm:t>
    </dgm:pt>
    <dgm:pt modelId="{8CD4C472-215B-483A-9B76-68714FE958B6}" type="parTrans" cxnId="{E054D367-E28F-441D-8601-4FD581EFD7F5}">
      <dgm:prSet/>
      <dgm:spPr/>
      <dgm:t>
        <a:bodyPr/>
        <a:lstStyle/>
        <a:p>
          <a:endParaRPr lang="en-US"/>
        </a:p>
      </dgm:t>
    </dgm:pt>
    <dgm:pt modelId="{F56470FB-869D-4020-96C0-1CC611B855F7}" type="sibTrans" cxnId="{E054D367-E28F-441D-8601-4FD581EFD7F5}">
      <dgm:prSet/>
      <dgm:spPr/>
      <dgm:t>
        <a:bodyPr/>
        <a:lstStyle/>
        <a:p>
          <a:endParaRPr lang="en-US"/>
        </a:p>
      </dgm:t>
    </dgm:pt>
    <dgm:pt modelId="{7782A36F-E4FA-46D9-98FD-901861D3F24A}">
      <dgm:prSet/>
      <dgm:spPr/>
      <dgm:t>
        <a:bodyPr/>
        <a:lstStyle/>
        <a:p>
          <a:r>
            <a:rPr lang="en-GB"/>
            <a:t>Deep organisational knowledge and stronger culture/relationship continuity.</a:t>
          </a:r>
          <a:endParaRPr lang="en-US"/>
        </a:p>
      </dgm:t>
    </dgm:pt>
    <dgm:pt modelId="{6B0694EB-C2E0-4600-A86C-571B08012475}" type="parTrans" cxnId="{DB65856D-CA5F-4471-915D-4FD3F79AC8F2}">
      <dgm:prSet/>
      <dgm:spPr/>
      <dgm:t>
        <a:bodyPr/>
        <a:lstStyle/>
        <a:p>
          <a:endParaRPr lang="en-US"/>
        </a:p>
      </dgm:t>
    </dgm:pt>
    <dgm:pt modelId="{5D678D7F-CBD0-458F-BEA5-BCDBE490D322}" type="sibTrans" cxnId="{DB65856D-CA5F-4471-915D-4FD3F79AC8F2}">
      <dgm:prSet/>
      <dgm:spPr/>
      <dgm:t>
        <a:bodyPr/>
        <a:lstStyle/>
        <a:p>
          <a:endParaRPr lang="en-US"/>
        </a:p>
      </dgm:t>
    </dgm:pt>
    <dgm:pt modelId="{B3CE7350-8D20-47F9-8EE9-396C3A40FD77}">
      <dgm:prSet/>
      <dgm:spPr/>
      <dgm:t>
        <a:bodyPr/>
        <a:lstStyle/>
        <a:p>
          <a:r>
            <a:rPr lang="en-GB"/>
            <a:t>Better for strategic, business‑critical and sensitive roles.</a:t>
          </a:r>
          <a:endParaRPr lang="en-US"/>
        </a:p>
      </dgm:t>
    </dgm:pt>
    <dgm:pt modelId="{78A5A0FB-60F6-404F-ADF9-5EC46CC2CA03}" type="parTrans" cxnId="{D2CEF917-A832-4573-AEC2-0C6EF454BC69}">
      <dgm:prSet/>
      <dgm:spPr/>
      <dgm:t>
        <a:bodyPr/>
        <a:lstStyle/>
        <a:p>
          <a:endParaRPr lang="en-US"/>
        </a:p>
      </dgm:t>
    </dgm:pt>
    <dgm:pt modelId="{3D495A36-6575-4733-A2DB-91FC31CF3202}" type="sibTrans" cxnId="{D2CEF917-A832-4573-AEC2-0C6EF454BC69}">
      <dgm:prSet/>
      <dgm:spPr/>
      <dgm:t>
        <a:bodyPr/>
        <a:lstStyle/>
        <a:p>
          <a:endParaRPr lang="en-US"/>
        </a:p>
      </dgm:t>
    </dgm:pt>
    <dgm:pt modelId="{84999D65-C669-4A24-BC42-5E5C72496A2C}">
      <dgm:prSet/>
      <dgm:spPr/>
      <dgm:t>
        <a:bodyPr/>
        <a:lstStyle/>
        <a:p>
          <a:r>
            <a:rPr lang="en-GB"/>
            <a:t>Provide stability but can reduce flexibility if structures and contracts are rigid.</a:t>
          </a:r>
          <a:endParaRPr lang="en-US"/>
        </a:p>
      </dgm:t>
    </dgm:pt>
    <dgm:pt modelId="{BC7C312E-60CF-4A7A-872A-15A05C11CF80}" type="parTrans" cxnId="{AF85CBBE-AEA4-4EC2-AD28-F00F48CFE05A}">
      <dgm:prSet/>
      <dgm:spPr/>
      <dgm:t>
        <a:bodyPr/>
        <a:lstStyle/>
        <a:p>
          <a:endParaRPr lang="en-US"/>
        </a:p>
      </dgm:t>
    </dgm:pt>
    <dgm:pt modelId="{C1FA2D99-B8A7-4D09-AA74-C506FB360D47}" type="sibTrans" cxnId="{AF85CBBE-AEA4-4EC2-AD28-F00F48CFE05A}">
      <dgm:prSet/>
      <dgm:spPr/>
      <dgm:t>
        <a:bodyPr/>
        <a:lstStyle/>
        <a:p>
          <a:endParaRPr lang="en-US"/>
        </a:p>
      </dgm:t>
    </dgm:pt>
    <dgm:pt modelId="{E6AB71D7-F3F6-404A-A436-D073FD348826}">
      <dgm:prSet/>
      <dgm:spPr/>
      <dgm:t>
        <a:bodyPr/>
        <a:lstStyle/>
        <a:p>
          <a:r>
            <a:rPr lang="en-GB"/>
            <a:t>Non‑permanent staff (temps, contractors, agency, consultants, gig/freelance)</a:t>
          </a:r>
          <a:endParaRPr lang="en-US"/>
        </a:p>
      </dgm:t>
    </dgm:pt>
    <dgm:pt modelId="{9BE98C71-A219-4E97-8459-494BF2E63DE1}" type="parTrans" cxnId="{DD1E9931-4893-48A7-8C4A-1FAA7EE2117D}">
      <dgm:prSet/>
      <dgm:spPr/>
      <dgm:t>
        <a:bodyPr/>
        <a:lstStyle/>
        <a:p>
          <a:endParaRPr lang="en-US"/>
        </a:p>
      </dgm:t>
    </dgm:pt>
    <dgm:pt modelId="{95E47503-C787-41DA-9786-41369B179527}" type="sibTrans" cxnId="{DD1E9931-4893-48A7-8C4A-1FAA7EE2117D}">
      <dgm:prSet/>
      <dgm:spPr/>
      <dgm:t>
        <a:bodyPr/>
        <a:lstStyle/>
        <a:p>
          <a:endParaRPr lang="en-US"/>
        </a:p>
      </dgm:t>
    </dgm:pt>
    <dgm:pt modelId="{B1F5C09A-2583-47C9-87CB-77EEC445B5BF}">
      <dgm:prSet/>
      <dgm:spPr/>
      <dgm:t>
        <a:bodyPr/>
        <a:lstStyle/>
        <a:p>
          <a:r>
            <a:rPr lang="en-GB"/>
            <a:t>Enable rapid scaling up/down with demand, and access to scarce specialist skills.</a:t>
          </a:r>
          <a:endParaRPr lang="en-US"/>
        </a:p>
      </dgm:t>
    </dgm:pt>
    <dgm:pt modelId="{16207274-5A4A-458B-97AE-F1FFC0E87CE2}" type="parTrans" cxnId="{DCF0748A-FB29-48C0-A45B-44660F8D9307}">
      <dgm:prSet/>
      <dgm:spPr/>
      <dgm:t>
        <a:bodyPr/>
        <a:lstStyle/>
        <a:p>
          <a:endParaRPr lang="en-US"/>
        </a:p>
      </dgm:t>
    </dgm:pt>
    <dgm:pt modelId="{8E3F7D56-B07D-4A98-9F94-21599E4BED5D}" type="sibTrans" cxnId="{DCF0748A-FB29-48C0-A45B-44660F8D9307}">
      <dgm:prSet/>
      <dgm:spPr/>
      <dgm:t>
        <a:bodyPr/>
        <a:lstStyle/>
        <a:p>
          <a:endParaRPr lang="en-US"/>
        </a:p>
      </dgm:t>
    </dgm:pt>
    <dgm:pt modelId="{10EFED33-C76C-44BB-A994-D903C707425B}">
      <dgm:prSet/>
      <dgm:spPr/>
      <dgm:t>
        <a:bodyPr/>
        <a:lstStyle/>
        <a:p>
          <a:r>
            <a:rPr lang="en-GB"/>
            <a:t>Support experimentation and project‑based work without long‑term cost commitments.</a:t>
          </a:r>
          <a:endParaRPr lang="en-US"/>
        </a:p>
      </dgm:t>
    </dgm:pt>
    <dgm:pt modelId="{D55F754F-FD32-44AD-8DB3-574703001ACF}" type="parTrans" cxnId="{6748BB9B-3ADC-4457-B06D-6A09378C0167}">
      <dgm:prSet/>
      <dgm:spPr/>
      <dgm:t>
        <a:bodyPr/>
        <a:lstStyle/>
        <a:p>
          <a:endParaRPr lang="en-US"/>
        </a:p>
      </dgm:t>
    </dgm:pt>
    <dgm:pt modelId="{A81623F0-B60B-464F-95B8-F58CC7E21F4A}" type="sibTrans" cxnId="{6748BB9B-3ADC-4457-B06D-6A09378C0167}">
      <dgm:prSet/>
      <dgm:spPr/>
      <dgm:t>
        <a:bodyPr/>
        <a:lstStyle/>
        <a:p>
          <a:endParaRPr lang="en-US"/>
        </a:p>
      </dgm:t>
    </dgm:pt>
    <dgm:pt modelId="{39FA9261-C38F-42B3-96B0-21FCA76EE041}">
      <dgm:prSet/>
      <dgm:spPr/>
      <dgm:t>
        <a:bodyPr/>
        <a:lstStyle/>
        <a:p>
          <a:r>
            <a:rPr lang="en-GB"/>
            <a:t>Risk: knowledge walks out of the door; over‑reliance can hurt cohesion, engagement and service quality.</a:t>
          </a:r>
          <a:endParaRPr lang="en-US"/>
        </a:p>
      </dgm:t>
    </dgm:pt>
    <dgm:pt modelId="{97AD4AF9-9992-4A3D-A02B-D5D831BEC1FB}" type="parTrans" cxnId="{62BCB721-6748-4919-91A5-34785FDA89D4}">
      <dgm:prSet/>
      <dgm:spPr/>
      <dgm:t>
        <a:bodyPr/>
        <a:lstStyle/>
        <a:p>
          <a:endParaRPr lang="en-US"/>
        </a:p>
      </dgm:t>
    </dgm:pt>
    <dgm:pt modelId="{5F9EBBB5-75A6-45AA-A294-2B4F1181DCBF}" type="sibTrans" cxnId="{62BCB721-6748-4919-91A5-34785FDA89D4}">
      <dgm:prSet/>
      <dgm:spPr/>
      <dgm:t>
        <a:bodyPr/>
        <a:lstStyle/>
        <a:p>
          <a:endParaRPr lang="en-US"/>
        </a:p>
      </dgm:t>
    </dgm:pt>
    <dgm:pt modelId="{A644771A-E95D-4446-BAF6-CF6F485F60AA}" type="pres">
      <dgm:prSet presAssocID="{762A5DF1-D18C-401F-836D-995BA3F351F9}" presName="Name0" presStyleCnt="0">
        <dgm:presLayoutVars>
          <dgm:dir/>
          <dgm:animLvl val="lvl"/>
          <dgm:resizeHandles val="exact"/>
        </dgm:presLayoutVars>
      </dgm:prSet>
      <dgm:spPr/>
    </dgm:pt>
    <dgm:pt modelId="{FE60E772-93BE-4E14-8C59-5DA79B416C39}" type="pres">
      <dgm:prSet presAssocID="{4BD9EDD3-9E2A-4FBA-B82F-BCF414D90E4D}" presName="composite" presStyleCnt="0"/>
      <dgm:spPr/>
    </dgm:pt>
    <dgm:pt modelId="{1A87EFBD-873F-408F-BDD0-8C0E390B3243}" type="pres">
      <dgm:prSet presAssocID="{4BD9EDD3-9E2A-4FBA-B82F-BCF414D90E4D}" presName="parTx" presStyleLbl="alignNode1" presStyleIdx="0" presStyleCnt="2">
        <dgm:presLayoutVars>
          <dgm:chMax val="0"/>
          <dgm:chPref val="0"/>
          <dgm:bulletEnabled val="1"/>
        </dgm:presLayoutVars>
      </dgm:prSet>
      <dgm:spPr/>
    </dgm:pt>
    <dgm:pt modelId="{DCB7EA0A-EFD0-48F9-B6AC-CFBA27E16120}" type="pres">
      <dgm:prSet presAssocID="{4BD9EDD3-9E2A-4FBA-B82F-BCF414D90E4D}" presName="desTx" presStyleLbl="alignAccFollowNode1" presStyleIdx="0" presStyleCnt="2">
        <dgm:presLayoutVars>
          <dgm:bulletEnabled val="1"/>
        </dgm:presLayoutVars>
      </dgm:prSet>
      <dgm:spPr/>
    </dgm:pt>
    <dgm:pt modelId="{F77288A7-7AC6-42B0-971C-4BB361D9A421}" type="pres">
      <dgm:prSet presAssocID="{F56470FB-869D-4020-96C0-1CC611B855F7}" presName="space" presStyleCnt="0"/>
      <dgm:spPr/>
    </dgm:pt>
    <dgm:pt modelId="{2B22C9FD-608A-44EF-92E7-385C6C53F2B7}" type="pres">
      <dgm:prSet presAssocID="{E6AB71D7-F3F6-404A-A436-D073FD348826}" presName="composite" presStyleCnt="0"/>
      <dgm:spPr/>
    </dgm:pt>
    <dgm:pt modelId="{060F6883-BC79-4507-A3F7-BAF27CA6D02B}" type="pres">
      <dgm:prSet presAssocID="{E6AB71D7-F3F6-404A-A436-D073FD348826}" presName="parTx" presStyleLbl="alignNode1" presStyleIdx="1" presStyleCnt="2">
        <dgm:presLayoutVars>
          <dgm:chMax val="0"/>
          <dgm:chPref val="0"/>
          <dgm:bulletEnabled val="1"/>
        </dgm:presLayoutVars>
      </dgm:prSet>
      <dgm:spPr/>
    </dgm:pt>
    <dgm:pt modelId="{64348D24-CD89-4D22-8543-65AC24F0282B}" type="pres">
      <dgm:prSet presAssocID="{E6AB71D7-F3F6-404A-A436-D073FD348826}" presName="desTx" presStyleLbl="alignAccFollowNode1" presStyleIdx="1" presStyleCnt="2">
        <dgm:presLayoutVars>
          <dgm:bulletEnabled val="1"/>
        </dgm:presLayoutVars>
      </dgm:prSet>
      <dgm:spPr/>
    </dgm:pt>
  </dgm:ptLst>
  <dgm:cxnLst>
    <dgm:cxn modelId="{FED7A206-F9E4-4C77-9D09-EC89E20D9AD8}" type="presOf" srcId="{84999D65-C669-4A24-BC42-5E5C72496A2C}" destId="{DCB7EA0A-EFD0-48F9-B6AC-CFBA27E16120}" srcOrd="0" destOrd="2" presId="urn:microsoft.com/office/officeart/2005/8/layout/hList1"/>
    <dgm:cxn modelId="{AF30FC13-33D4-46B1-990D-10A07B9EBE21}" type="presOf" srcId="{B1F5C09A-2583-47C9-87CB-77EEC445B5BF}" destId="{64348D24-CD89-4D22-8543-65AC24F0282B}" srcOrd="0" destOrd="0" presId="urn:microsoft.com/office/officeart/2005/8/layout/hList1"/>
    <dgm:cxn modelId="{D2CEF917-A832-4573-AEC2-0C6EF454BC69}" srcId="{4BD9EDD3-9E2A-4FBA-B82F-BCF414D90E4D}" destId="{B3CE7350-8D20-47F9-8EE9-396C3A40FD77}" srcOrd="1" destOrd="0" parTransId="{78A5A0FB-60F6-404F-ADF9-5EC46CC2CA03}" sibTransId="{3D495A36-6575-4733-A2DB-91FC31CF3202}"/>
    <dgm:cxn modelId="{62BCB721-6748-4919-91A5-34785FDA89D4}" srcId="{E6AB71D7-F3F6-404A-A436-D073FD348826}" destId="{39FA9261-C38F-42B3-96B0-21FCA76EE041}" srcOrd="2" destOrd="0" parTransId="{97AD4AF9-9992-4A3D-A02B-D5D831BEC1FB}" sibTransId="{5F9EBBB5-75A6-45AA-A294-2B4F1181DCBF}"/>
    <dgm:cxn modelId="{E1E55D23-0B81-4B5F-9181-16DEA231D986}" type="presOf" srcId="{762A5DF1-D18C-401F-836D-995BA3F351F9}" destId="{A644771A-E95D-4446-BAF6-CF6F485F60AA}" srcOrd="0" destOrd="0" presId="urn:microsoft.com/office/officeart/2005/8/layout/hList1"/>
    <dgm:cxn modelId="{DD1E9931-4893-48A7-8C4A-1FAA7EE2117D}" srcId="{762A5DF1-D18C-401F-836D-995BA3F351F9}" destId="{E6AB71D7-F3F6-404A-A436-D073FD348826}" srcOrd="1" destOrd="0" parTransId="{9BE98C71-A219-4E97-8459-494BF2E63DE1}" sibTransId="{95E47503-C787-41DA-9786-41369B179527}"/>
    <dgm:cxn modelId="{5C849236-E165-40EE-88BB-9B78F4D25DA6}" type="presOf" srcId="{10EFED33-C76C-44BB-A994-D903C707425B}" destId="{64348D24-CD89-4D22-8543-65AC24F0282B}" srcOrd="0" destOrd="1" presId="urn:microsoft.com/office/officeart/2005/8/layout/hList1"/>
    <dgm:cxn modelId="{E054D367-E28F-441D-8601-4FD581EFD7F5}" srcId="{762A5DF1-D18C-401F-836D-995BA3F351F9}" destId="{4BD9EDD3-9E2A-4FBA-B82F-BCF414D90E4D}" srcOrd="0" destOrd="0" parTransId="{8CD4C472-215B-483A-9B76-68714FE958B6}" sibTransId="{F56470FB-869D-4020-96C0-1CC611B855F7}"/>
    <dgm:cxn modelId="{DB65856D-CA5F-4471-915D-4FD3F79AC8F2}" srcId="{4BD9EDD3-9E2A-4FBA-B82F-BCF414D90E4D}" destId="{7782A36F-E4FA-46D9-98FD-901861D3F24A}" srcOrd="0" destOrd="0" parTransId="{6B0694EB-C2E0-4600-A86C-571B08012475}" sibTransId="{5D678D7F-CBD0-458F-BEA5-BCDBE490D322}"/>
    <dgm:cxn modelId="{69BCE64D-7DDD-4CB4-9FD0-FFE377962BD0}" type="presOf" srcId="{39FA9261-C38F-42B3-96B0-21FCA76EE041}" destId="{64348D24-CD89-4D22-8543-65AC24F0282B}" srcOrd="0" destOrd="2" presId="urn:microsoft.com/office/officeart/2005/8/layout/hList1"/>
    <dgm:cxn modelId="{07DFAE86-0A70-44A4-B187-C7BA5E5266CC}" type="presOf" srcId="{7782A36F-E4FA-46D9-98FD-901861D3F24A}" destId="{DCB7EA0A-EFD0-48F9-B6AC-CFBA27E16120}" srcOrd="0" destOrd="0" presId="urn:microsoft.com/office/officeart/2005/8/layout/hList1"/>
    <dgm:cxn modelId="{DCF0748A-FB29-48C0-A45B-44660F8D9307}" srcId="{E6AB71D7-F3F6-404A-A436-D073FD348826}" destId="{B1F5C09A-2583-47C9-87CB-77EEC445B5BF}" srcOrd="0" destOrd="0" parTransId="{16207274-5A4A-458B-97AE-F1FFC0E87CE2}" sibTransId="{8E3F7D56-B07D-4A98-9F94-21599E4BED5D}"/>
    <dgm:cxn modelId="{AF20C293-121C-4159-BF25-3CF9DA922BFD}" type="presOf" srcId="{4BD9EDD3-9E2A-4FBA-B82F-BCF414D90E4D}" destId="{1A87EFBD-873F-408F-BDD0-8C0E390B3243}" srcOrd="0" destOrd="0" presId="urn:microsoft.com/office/officeart/2005/8/layout/hList1"/>
    <dgm:cxn modelId="{6748BB9B-3ADC-4457-B06D-6A09378C0167}" srcId="{E6AB71D7-F3F6-404A-A436-D073FD348826}" destId="{10EFED33-C76C-44BB-A994-D903C707425B}" srcOrd="1" destOrd="0" parTransId="{D55F754F-FD32-44AD-8DB3-574703001ACF}" sibTransId="{A81623F0-B60B-464F-95B8-F58CC7E21F4A}"/>
    <dgm:cxn modelId="{034855A2-527A-4BAC-906A-5855024F30DE}" type="presOf" srcId="{B3CE7350-8D20-47F9-8EE9-396C3A40FD77}" destId="{DCB7EA0A-EFD0-48F9-B6AC-CFBA27E16120}" srcOrd="0" destOrd="1" presId="urn:microsoft.com/office/officeart/2005/8/layout/hList1"/>
    <dgm:cxn modelId="{D3A1B0A3-429D-4920-9C59-D49314F48A1E}" type="presOf" srcId="{E6AB71D7-F3F6-404A-A436-D073FD348826}" destId="{060F6883-BC79-4507-A3F7-BAF27CA6D02B}" srcOrd="0" destOrd="0" presId="urn:microsoft.com/office/officeart/2005/8/layout/hList1"/>
    <dgm:cxn modelId="{AF85CBBE-AEA4-4EC2-AD28-F00F48CFE05A}" srcId="{4BD9EDD3-9E2A-4FBA-B82F-BCF414D90E4D}" destId="{84999D65-C669-4A24-BC42-5E5C72496A2C}" srcOrd="2" destOrd="0" parTransId="{BC7C312E-60CF-4A7A-872A-15A05C11CF80}" sibTransId="{C1FA2D99-B8A7-4D09-AA74-C506FB360D47}"/>
    <dgm:cxn modelId="{E1CAC9D9-5C30-476D-83C9-EB5263746751}" type="presParOf" srcId="{A644771A-E95D-4446-BAF6-CF6F485F60AA}" destId="{FE60E772-93BE-4E14-8C59-5DA79B416C39}" srcOrd="0" destOrd="0" presId="urn:microsoft.com/office/officeart/2005/8/layout/hList1"/>
    <dgm:cxn modelId="{3F741797-D007-44F1-A4A5-B7D9F1488428}" type="presParOf" srcId="{FE60E772-93BE-4E14-8C59-5DA79B416C39}" destId="{1A87EFBD-873F-408F-BDD0-8C0E390B3243}" srcOrd="0" destOrd="0" presId="urn:microsoft.com/office/officeart/2005/8/layout/hList1"/>
    <dgm:cxn modelId="{2CFAAA90-1B37-4595-BD8E-8C51F6EFDBCB}" type="presParOf" srcId="{FE60E772-93BE-4E14-8C59-5DA79B416C39}" destId="{DCB7EA0A-EFD0-48F9-B6AC-CFBA27E16120}" srcOrd="1" destOrd="0" presId="urn:microsoft.com/office/officeart/2005/8/layout/hList1"/>
    <dgm:cxn modelId="{A7A54690-1FB1-4426-94BE-C282B33BE3EB}" type="presParOf" srcId="{A644771A-E95D-4446-BAF6-CF6F485F60AA}" destId="{F77288A7-7AC6-42B0-971C-4BB361D9A421}" srcOrd="1" destOrd="0" presId="urn:microsoft.com/office/officeart/2005/8/layout/hList1"/>
    <dgm:cxn modelId="{BF485B2E-248A-4B34-8EEB-1FA71E2DD0A5}" type="presParOf" srcId="{A644771A-E95D-4446-BAF6-CF6F485F60AA}" destId="{2B22C9FD-608A-44EF-92E7-385C6C53F2B7}" srcOrd="2" destOrd="0" presId="urn:microsoft.com/office/officeart/2005/8/layout/hList1"/>
    <dgm:cxn modelId="{2CC7EF40-CD86-4279-A343-03FB78EA9810}" type="presParOf" srcId="{2B22C9FD-608A-44EF-92E7-385C6C53F2B7}" destId="{060F6883-BC79-4507-A3F7-BAF27CA6D02B}" srcOrd="0" destOrd="0" presId="urn:microsoft.com/office/officeart/2005/8/layout/hList1"/>
    <dgm:cxn modelId="{64668F00-FE0F-439E-BEC1-6ACBB16F84B7}" type="presParOf" srcId="{2B22C9FD-608A-44EF-92E7-385C6C53F2B7}" destId="{64348D24-CD89-4D22-8543-65AC24F0282B}"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C8D4DBC-44A3-4B74-9440-CF5F6F244017}"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96A4E10B-93D0-4A68-B77C-A1B2DE80A0D8}">
      <dgm:prSet/>
      <dgm:spPr/>
      <dgm:t>
        <a:bodyPr/>
        <a:lstStyle/>
        <a:p>
          <a:r>
            <a:rPr lang="en-GB"/>
            <a:t>Part time</a:t>
          </a:r>
          <a:endParaRPr lang="en-US"/>
        </a:p>
      </dgm:t>
    </dgm:pt>
    <dgm:pt modelId="{F3D101E2-EF64-407D-B71E-9459BAD90B0E}" type="parTrans" cxnId="{959CFE20-DC74-4F97-BAD8-1E834E7DA922}">
      <dgm:prSet/>
      <dgm:spPr/>
      <dgm:t>
        <a:bodyPr/>
        <a:lstStyle/>
        <a:p>
          <a:endParaRPr lang="en-US"/>
        </a:p>
      </dgm:t>
    </dgm:pt>
    <dgm:pt modelId="{EC0B3791-25B8-4491-B87F-D54C84CAB02B}" type="sibTrans" cxnId="{959CFE20-DC74-4F97-BAD8-1E834E7DA922}">
      <dgm:prSet/>
      <dgm:spPr/>
      <dgm:t>
        <a:bodyPr/>
        <a:lstStyle/>
        <a:p>
          <a:endParaRPr lang="en-US"/>
        </a:p>
      </dgm:t>
    </dgm:pt>
    <dgm:pt modelId="{9D6D0FA9-9B88-4E67-BA67-B5C38F03EE57}">
      <dgm:prSet/>
      <dgm:spPr/>
      <dgm:t>
        <a:bodyPr/>
        <a:lstStyle/>
        <a:p>
          <a:r>
            <a:rPr lang="en-GB"/>
            <a:t>Job share</a:t>
          </a:r>
          <a:endParaRPr lang="en-US"/>
        </a:p>
      </dgm:t>
    </dgm:pt>
    <dgm:pt modelId="{123EC7B9-6F02-4651-A0E1-CD019473FB78}" type="parTrans" cxnId="{24011B57-34E5-4DEA-8DE6-2F1C37D59104}">
      <dgm:prSet/>
      <dgm:spPr/>
      <dgm:t>
        <a:bodyPr/>
        <a:lstStyle/>
        <a:p>
          <a:endParaRPr lang="en-US"/>
        </a:p>
      </dgm:t>
    </dgm:pt>
    <dgm:pt modelId="{8F938007-6526-497D-9042-9208EBB52D8D}" type="sibTrans" cxnId="{24011B57-34E5-4DEA-8DE6-2F1C37D59104}">
      <dgm:prSet/>
      <dgm:spPr/>
      <dgm:t>
        <a:bodyPr/>
        <a:lstStyle/>
        <a:p>
          <a:endParaRPr lang="en-US"/>
        </a:p>
      </dgm:t>
    </dgm:pt>
    <dgm:pt modelId="{7BFE35E1-5FCA-4EB8-AC70-AD5C6D839812}">
      <dgm:prSet/>
      <dgm:spPr/>
      <dgm:t>
        <a:bodyPr/>
        <a:lstStyle/>
        <a:p>
          <a:r>
            <a:rPr lang="en-GB"/>
            <a:t>Compressed hours</a:t>
          </a:r>
          <a:endParaRPr lang="en-US"/>
        </a:p>
      </dgm:t>
    </dgm:pt>
    <dgm:pt modelId="{0847C6BC-0124-475E-A8FF-90F55CA709BA}" type="parTrans" cxnId="{4B0E0C8D-802D-43D4-AA7B-9F08D9C38B5B}">
      <dgm:prSet/>
      <dgm:spPr/>
      <dgm:t>
        <a:bodyPr/>
        <a:lstStyle/>
        <a:p>
          <a:endParaRPr lang="en-US"/>
        </a:p>
      </dgm:t>
    </dgm:pt>
    <dgm:pt modelId="{8454BBBF-56B6-465B-89BB-4ADD47F105D5}" type="sibTrans" cxnId="{4B0E0C8D-802D-43D4-AA7B-9F08D9C38B5B}">
      <dgm:prSet/>
      <dgm:spPr/>
      <dgm:t>
        <a:bodyPr/>
        <a:lstStyle/>
        <a:p>
          <a:endParaRPr lang="en-US"/>
        </a:p>
      </dgm:t>
    </dgm:pt>
    <dgm:pt modelId="{EA1FB7D0-A2C4-4EF7-941B-1BA8643F8B3B}">
      <dgm:prSet/>
      <dgm:spPr/>
      <dgm:t>
        <a:bodyPr/>
        <a:lstStyle/>
        <a:p>
          <a:r>
            <a:rPr lang="en-GB"/>
            <a:t>Annualised hours</a:t>
          </a:r>
          <a:endParaRPr lang="en-US"/>
        </a:p>
      </dgm:t>
    </dgm:pt>
    <dgm:pt modelId="{F00316AC-F530-46E0-9D71-721E325A8ACD}" type="parTrans" cxnId="{085C020E-FD61-4F38-B310-EA456236EB3A}">
      <dgm:prSet/>
      <dgm:spPr/>
      <dgm:t>
        <a:bodyPr/>
        <a:lstStyle/>
        <a:p>
          <a:endParaRPr lang="en-US"/>
        </a:p>
      </dgm:t>
    </dgm:pt>
    <dgm:pt modelId="{83E96462-A38D-4831-9F46-6171E9799B3D}" type="sibTrans" cxnId="{085C020E-FD61-4F38-B310-EA456236EB3A}">
      <dgm:prSet/>
      <dgm:spPr/>
      <dgm:t>
        <a:bodyPr/>
        <a:lstStyle/>
        <a:p>
          <a:endParaRPr lang="en-US"/>
        </a:p>
      </dgm:t>
    </dgm:pt>
    <dgm:pt modelId="{DFC80B34-69B0-4DCF-817E-AB0EF2E99464}">
      <dgm:prSet/>
      <dgm:spPr/>
      <dgm:t>
        <a:bodyPr/>
        <a:lstStyle/>
        <a:p>
          <a:r>
            <a:rPr lang="en-GB"/>
            <a:t>Term time</a:t>
          </a:r>
          <a:endParaRPr lang="en-US"/>
        </a:p>
      </dgm:t>
    </dgm:pt>
    <dgm:pt modelId="{942E2713-C2E8-42E7-A7D4-7DCCD2E4DE70}" type="parTrans" cxnId="{89A58CAF-BEC5-4EF8-855F-B58AF7A0934E}">
      <dgm:prSet/>
      <dgm:spPr/>
      <dgm:t>
        <a:bodyPr/>
        <a:lstStyle/>
        <a:p>
          <a:endParaRPr lang="en-US"/>
        </a:p>
      </dgm:t>
    </dgm:pt>
    <dgm:pt modelId="{05BDD89C-FB28-4E9F-83F8-677D907B3129}" type="sibTrans" cxnId="{89A58CAF-BEC5-4EF8-855F-B58AF7A0934E}">
      <dgm:prSet/>
      <dgm:spPr/>
      <dgm:t>
        <a:bodyPr/>
        <a:lstStyle/>
        <a:p>
          <a:endParaRPr lang="en-US"/>
        </a:p>
      </dgm:t>
    </dgm:pt>
    <dgm:pt modelId="{7E983594-1202-493B-9A50-E876A046D498}">
      <dgm:prSet/>
      <dgm:spPr/>
      <dgm:t>
        <a:bodyPr/>
        <a:lstStyle/>
        <a:p>
          <a:r>
            <a:rPr lang="en-GB"/>
            <a:t>Flexitime</a:t>
          </a:r>
          <a:endParaRPr lang="en-US"/>
        </a:p>
      </dgm:t>
    </dgm:pt>
    <dgm:pt modelId="{325677BD-D58C-429F-B8E1-6C92C6BAAF3F}" type="parTrans" cxnId="{D703D7F4-F2B3-471E-82E2-F1196DBBEFF1}">
      <dgm:prSet/>
      <dgm:spPr/>
      <dgm:t>
        <a:bodyPr/>
        <a:lstStyle/>
        <a:p>
          <a:endParaRPr lang="en-US"/>
        </a:p>
      </dgm:t>
    </dgm:pt>
    <dgm:pt modelId="{BE0151E2-37B4-47EE-A0C3-A3646DBBE2B8}" type="sibTrans" cxnId="{D703D7F4-F2B3-471E-82E2-F1196DBBEFF1}">
      <dgm:prSet/>
      <dgm:spPr/>
      <dgm:t>
        <a:bodyPr/>
        <a:lstStyle/>
        <a:p>
          <a:endParaRPr lang="en-US"/>
        </a:p>
      </dgm:t>
    </dgm:pt>
    <dgm:pt modelId="{07BCF653-7AD0-4F78-B58C-3FA3EA7DDE7D}">
      <dgm:prSet/>
      <dgm:spPr/>
      <dgm:t>
        <a:bodyPr/>
        <a:lstStyle/>
        <a:p>
          <a:r>
            <a:rPr lang="en-GB"/>
            <a:t>Remote working</a:t>
          </a:r>
          <a:endParaRPr lang="en-US"/>
        </a:p>
      </dgm:t>
    </dgm:pt>
    <dgm:pt modelId="{45D19568-67B5-45A8-8CC8-95D3813CEE6C}" type="parTrans" cxnId="{45923C70-468B-4ACD-9A23-5779743DE909}">
      <dgm:prSet/>
      <dgm:spPr/>
      <dgm:t>
        <a:bodyPr/>
        <a:lstStyle/>
        <a:p>
          <a:endParaRPr lang="en-US"/>
        </a:p>
      </dgm:t>
    </dgm:pt>
    <dgm:pt modelId="{FA45349E-0349-499B-AE9C-31488B728792}" type="sibTrans" cxnId="{45923C70-468B-4ACD-9A23-5779743DE909}">
      <dgm:prSet/>
      <dgm:spPr/>
      <dgm:t>
        <a:bodyPr/>
        <a:lstStyle/>
        <a:p>
          <a:endParaRPr lang="en-US"/>
        </a:p>
      </dgm:t>
    </dgm:pt>
    <dgm:pt modelId="{047BF373-9619-4AA4-83ED-203768E1C7D1}" type="pres">
      <dgm:prSet presAssocID="{4C8D4DBC-44A3-4B74-9440-CF5F6F244017}" presName="diagram" presStyleCnt="0">
        <dgm:presLayoutVars>
          <dgm:dir/>
          <dgm:resizeHandles val="exact"/>
        </dgm:presLayoutVars>
      </dgm:prSet>
      <dgm:spPr/>
    </dgm:pt>
    <dgm:pt modelId="{E1671130-EC5B-4913-B04D-EEA4002B306A}" type="pres">
      <dgm:prSet presAssocID="{96A4E10B-93D0-4A68-B77C-A1B2DE80A0D8}" presName="node" presStyleLbl="node1" presStyleIdx="0" presStyleCnt="7">
        <dgm:presLayoutVars>
          <dgm:bulletEnabled val="1"/>
        </dgm:presLayoutVars>
      </dgm:prSet>
      <dgm:spPr/>
    </dgm:pt>
    <dgm:pt modelId="{FAC6D9D6-2821-49D6-B0D5-E692CAD50BE6}" type="pres">
      <dgm:prSet presAssocID="{EC0B3791-25B8-4491-B87F-D54C84CAB02B}" presName="sibTrans" presStyleCnt="0"/>
      <dgm:spPr/>
    </dgm:pt>
    <dgm:pt modelId="{812DFD07-08D3-4B7D-93DD-8813050BACDA}" type="pres">
      <dgm:prSet presAssocID="{9D6D0FA9-9B88-4E67-BA67-B5C38F03EE57}" presName="node" presStyleLbl="node1" presStyleIdx="1" presStyleCnt="7">
        <dgm:presLayoutVars>
          <dgm:bulletEnabled val="1"/>
        </dgm:presLayoutVars>
      </dgm:prSet>
      <dgm:spPr/>
    </dgm:pt>
    <dgm:pt modelId="{08F31428-E2D1-4AFC-8ADC-C6685EEFBB10}" type="pres">
      <dgm:prSet presAssocID="{8F938007-6526-497D-9042-9208EBB52D8D}" presName="sibTrans" presStyleCnt="0"/>
      <dgm:spPr/>
    </dgm:pt>
    <dgm:pt modelId="{1E143822-C4AA-489E-8D2A-391B2F90901F}" type="pres">
      <dgm:prSet presAssocID="{7BFE35E1-5FCA-4EB8-AC70-AD5C6D839812}" presName="node" presStyleLbl="node1" presStyleIdx="2" presStyleCnt="7">
        <dgm:presLayoutVars>
          <dgm:bulletEnabled val="1"/>
        </dgm:presLayoutVars>
      </dgm:prSet>
      <dgm:spPr/>
    </dgm:pt>
    <dgm:pt modelId="{93C76889-449F-4010-991B-373D12B73A16}" type="pres">
      <dgm:prSet presAssocID="{8454BBBF-56B6-465B-89BB-4ADD47F105D5}" presName="sibTrans" presStyleCnt="0"/>
      <dgm:spPr/>
    </dgm:pt>
    <dgm:pt modelId="{3538C758-517C-47C9-A4AF-3DF04C7E4246}" type="pres">
      <dgm:prSet presAssocID="{EA1FB7D0-A2C4-4EF7-941B-1BA8643F8B3B}" presName="node" presStyleLbl="node1" presStyleIdx="3" presStyleCnt="7">
        <dgm:presLayoutVars>
          <dgm:bulletEnabled val="1"/>
        </dgm:presLayoutVars>
      </dgm:prSet>
      <dgm:spPr/>
    </dgm:pt>
    <dgm:pt modelId="{3450A734-C105-4A6F-861F-A0D483B6EF3D}" type="pres">
      <dgm:prSet presAssocID="{83E96462-A38D-4831-9F46-6171E9799B3D}" presName="sibTrans" presStyleCnt="0"/>
      <dgm:spPr/>
    </dgm:pt>
    <dgm:pt modelId="{4E7081D6-5B16-4987-81AC-3482B0B104A3}" type="pres">
      <dgm:prSet presAssocID="{DFC80B34-69B0-4DCF-817E-AB0EF2E99464}" presName="node" presStyleLbl="node1" presStyleIdx="4" presStyleCnt="7">
        <dgm:presLayoutVars>
          <dgm:bulletEnabled val="1"/>
        </dgm:presLayoutVars>
      </dgm:prSet>
      <dgm:spPr/>
    </dgm:pt>
    <dgm:pt modelId="{8FA91049-536B-4262-965C-7D6EB9B669C6}" type="pres">
      <dgm:prSet presAssocID="{05BDD89C-FB28-4E9F-83F8-677D907B3129}" presName="sibTrans" presStyleCnt="0"/>
      <dgm:spPr/>
    </dgm:pt>
    <dgm:pt modelId="{F6CF56D8-0B88-4C72-B0CF-98F3B825292F}" type="pres">
      <dgm:prSet presAssocID="{7E983594-1202-493B-9A50-E876A046D498}" presName="node" presStyleLbl="node1" presStyleIdx="5" presStyleCnt="7">
        <dgm:presLayoutVars>
          <dgm:bulletEnabled val="1"/>
        </dgm:presLayoutVars>
      </dgm:prSet>
      <dgm:spPr/>
    </dgm:pt>
    <dgm:pt modelId="{BFCD8E8A-41B5-4D23-BDC3-27715C0DA68E}" type="pres">
      <dgm:prSet presAssocID="{BE0151E2-37B4-47EE-A0C3-A3646DBBE2B8}" presName="sibTrans" presStyleCnt="0"/>
      <dgm:spPr/>
    </dgm:pt>
    <dgm:pt modelId="{77268605-EBF6-4ADA-ABB3-2F8A6D654320}" type="pres">
      <dgm:prSet presAssocID="{07BCF653-7AD0-4F78-B58C-3FA3EA7DDE7D}" presName="node" presStyleLbl="node1" presStyleIdx="6" presStyleCnt="7">
        <dgm:presLayoutVars>
          <dgm:bulletEnabled val="1"/>
        </dgm:presLayoutVars>
      </dgm:prSet>
      <dgm:spPr/>
    </dgm:pt>
  </dgm:ptLst>
  <dgm:cxnLst>
    <dgm:cxn modelId="{81986B06-007F-4495-B5C9-9E75D66936E3}" type="presOf" srcId="{EA1FB7D0-A2C4-4EF7-941B-1BA8643F8B3B}" destId="{3538C758-517C-47C9-A4AF-3DF04C7E4246}" srcOrd="0" destOrd="0" presId="urn:microsoft.com/office/officeart/2005/8/layout/default"/>
    <dgm:cxn modelId="{DDB7FA0B-6266-443E-A97C-6D3F4FBE30FE}" type="presOf" srcId="{96A4E10B-93D0-4A68-B77C-A1B2DE80A0D8}" destId="{E1671130-EC5B-4913-B04D-EEA4002B306A}" srcOrd="0" destOrd="0" presId="urn:microsoft.com/office/officeart/2005/8/layout/default"/>
    <dgm:cxn modelId="{085C020E-FD61-4F38-B310-EA456236EB3A}" srcId="{4C8D4DBC-44A3-4B74-9440-CF5F6F244017}" destId="{EA1FB7D0-A2C4-4EF7-941B-1BA8643F8B3B}" srcOrd="3" destOrd="0" parTransId="{F00316AC-F530-46E0-9D71-721E325A8ACD}" sibTransId="{83E96462-A38D-4831-9F46-6171E9799B3D}"/>
    <dgm:cxn modelId="{2DF55F1F-A3D4-4A48-B958-5ABD0BF2A720}" type="presOf" srcId="{9D6D0FA9-9B88-4E67-BA67-B5C38F03EE57}" destId="{812DFD07-08D3-4B7D-93DD-8813050BACDA}" srcOrd="0" destOrd="0" presId="urn:microsoft.com/office/officeart/2005/8/layout/default"/>
    <dgm:cxn modelId="{959CFE20-DC74-4F97-BAD8-1E834E7DA922}" srcId="{4C8D4DBC-44A3-4B74-9440-CF5F6F244017}" destId="{96A4E10B-93D0-4A68-B77C-A1B2DE80A0D8}" srcOrd="0" destOrd="0" parTransId="{F3D101E2-EF64-407D-B71E-9459BAD90B0E}" sibTransId="{EC0B3791-25B8-4491-B87F-D54C84CAB02B}"/>
    <dgm:cxn modelId="{DBEBA96B-3632-413B-A696-97AF47A121E2}" type="presOf" srcId="{4C8D4DBC-44A3-4B74-9440-CF5F6F244017}" destId="{047BF373-9619-4AA4-83ED-203768E1C7D1}" srcOrd="0" destOrd="0" presId="urn:microsoft.com/office/officeart/2005/8/layout/default"/>
    <dgm:cxn modelId="{45923C70-468B-4ACD-9A23-5779743DE909}" srcId="{4C8D4DBC-44A3-4B74-9440-CF5F6F244017}" destId="{07BCF653-7AD0-4F78-B58C-3FA3EA7DDE7D}" srcOrd="6" destOrd="0" parTransId="{45D19568-67B5-45A8-8CC8-95D3813CEE6C}" sibTransId="{FA45349E-0349-499B-AE9C-31488B728792}"/>
    <dgm:cxn modelId="{24011B57-34E5-4DEA-8DE6-2F1C37D59104}" srcId="{4C8D4DBC-44A3-4B74-9440-CF5F6F244017}" destId="{9D6D0FA9-9B88-4E67-BA67-B5C38F03EE57}" srcOrd="1" destOrd="0" parTransId="{123EC7B9-6F02-4651-A0E1-CD019473FB78}" sibTransId="{8F938007-6526-497D-9042-9208EBB52D8D}"/>
    <dgm:cxn modelId="{8678DB80-FF8F-481C-81FD-2E3DBB325BC7}" type="presOf" srcId="{DFC80B34-69B0-4DCF-817E-AB0EF2E99464}" destId="{4E7081D6-5B16-4987-81AC-3482B0B104A3}" srcOrd="0" destOrd="0" presId="urn:microsoft.com/office/officeart/2005/8/layout/default"/>
    <dgm:cxn modelId="{4B0E0C8D-802D-43D4-AA7B-9F08D9C38B5B}" srcId="{4C8D4DBC-44A3-4B74-9440-CF5F6F244017}" destId="{7BFE35E1-5FCA-4EB8-AC70-AD5C6D839812}" srcOrd="2" destOrd="0" parTransId="{0847C6BC-0124-475E-A8FF-90F55CA709BA}" sibTransId="{8454BBBF-56B6-465B-89BB-4ADD47F105D5}"/>
    <dgm:cxn modelId="{89A58CAF-BEC5-4EF8-855F-B58AF7A0934E}" srcId="{4C8D4DBC-44A3-4B74-9440-CF5F6F244017}" destId="{DFC80B34-69B0-4DCF-817E-AB0EF2E99464}" srcOrd="4" destOrd="0" parTransId="{942E2713-C2E8-42E7-A7D4-7DCCD2E4DE70}" sibTransId="{05BDD89C-FB28-4E9F-83F8-677D907B3129}"/>
    <dgm:cxn modelId="{1C14E5C8-70F5-46CA-8EE3-DF1C28BC13AE}" type="presOf" srcId="{7E983594-1202-493B-9A50-E876A046D498}" destId="{F6CF56D8-0B88-4C72-B0CF-98F3B825292F}" srcOrd="0" destOrd="0" presId="urn:microsoft.com/office/officeart/2005/8/layout/default"/>
    <dgm:cxn modelId="{B98C89D3-202F-4812-A865-051BD47A3D83}" type="presOf" srcId="{7BFE35E1-5FCA-4EB8-AC70-AD5C6D839812}" destId="{1E143822-C4AA-489E-8D2A-391B2F90901F}" srcOrd="0" destOrd="0" presId="urn:microsoft.com/office/officeart/2005/8/layout/default"/>
    <dgm:cxn modelId="{A32121E9-045B-41C1-AC56-B1A739823378}" type="presOf" srcId="{07BCF653-7AD0-4F78-B58C-3FA3EA7DDE7D}" destId="{77268605-EBF6-4ADA-ABB3-2F8A6D654320}" srcOrd="0" destOrd="0" presId="urn:microsoft.com/office/officeart/2005/8/layout/default"/>
    <dgm:cxn modelId="{D703D7F4-F2B3-471E-82E2-F1196DBBEFF1}" srcId="{4C8D4DBC-44A3-4B74-9440-CF5F6F244017}" destId="{7E983594-1202-493B-9A50-E876A046D498}" srcOrd="5" destOrd="0" parTransId="{325677BD-D58C-429F-B8E1-6C92C6BAAF3F}" sibTransId="{BE0151E2-37B4-47EE-A0C3-A3646DBBE2B8}"/>
    <dgm:cxn modelId="{96BADC3D-0C1C-4C17-8708-C838B8634CD4}" type="presParOf" srcId="{047BF373-9619-4AA4-83ED-203768E1C7D1}" destId="{E1671130-EC5B-4913-B04D-EEA4002B306A}" srcOrd="0" destOrd="0" presId="urn:microsoft.com/office/officeart/2005/8/layout/default"/>
    <dgm:cxn modelId="{DD68791C-1CDC-4C48-97ED-653FF4C243EF}" type="presParOf" srcId="{047BF373-9619-4AA4-83ED-203768E1C7D1}" destId="{FAC6D9D6-2821-49D6-B0D5-E692CAD50BE6}" srcOrd="1" destOrd="0" presId="urn:microsoft.com/office/officeart/2005/8/layout/default"/>
    <dgm:cxn modelId="{2F7E3DC4-F96E-479B-B9DB-38C25A601597}" type="presParOf" srcId="{047BF373-9619-4AA4-83ED-203768E1C7D1}" destId="{812DFD07-08D3-4B7D-93DD-8813050BACDA}" srcOrd="2" destOrd="0" presId="urn:microsoft.com/office/officeart/2005/8/layout/default"/>
    <dgm:cxn modelId="{764C1771-8170-4969-AA15-9CAE6B6E019F}" type="presParOf" srcId="{047BF373-9619-4AA4-83ED-203768E1C7D1}" destId="{08F31428-E2D1-4AFC-8ADC-C6685EEFBB10}" srcOrd="3" destOrd="0" presId="urn:microsoft.com/office/officeart/2005/8/layout/default"/>
    <dgm:cxn modelId="{78C96E76-A286-451C-A876-0D804077433A}" type="presParOf" srcId="{047BF373-9619-4AA4-83ED-203768E1C7D1}" destId="{1E143822-C4AA-489E-8D2A-391B2F90901F}" srcOrd="4" destOrd="0" presId="urn:microsoft.com/office/officeart/2005/8/layout/default"/>
    <dgm:cxn modelId="{3CB55030-81D5-466A-A677-123644637F21}" type="presParOf" srcId="{047BF373-9619-4AA4-83ED-203768E1C7D1}" destId="{93C76889-449F-4010-991B-373D12B73A16}" srcOrd="5" destOrd="0" presId="urn:microsoft.com/office/officeart/2005/8/layout/default"/>
    <dgm:cxn modelId="{BC0EFB12-E4AE-4F91-B167-33FCF69B6CDD}" type="presParOf" srcId="{047BF373-9619-4AA4-83ED-203768E1C7D1}" destId="{3538C758-517C-47C9-A4AF-3DF04C7E4246}" srcOrd="6" destOrd="0" presId="urn:microsoft.com/office/officeart/2005/8/layout/default"/>
    <dgm:cxn modelId="{ABF1007C-1D03-4F2E-A9EC-32D5DA46CCC6}" type="presParOf" srcId="{047BF373-9619-4AA4-83ED-203768E1C7D1}" destId="{3450A734-C105-4A6F-861F-A0D483B6EF3D}" srcOrd="7" destOrd="0" presId="urn:microsoft.com/office/officeart/2005/8/layout/default"/>
    <dgm:cxn modelId="{AC24D4A7-493F-42A4-B1CA-0B73105717E9}" type="presParOf" srcId="{047BF373-9619-4AA4-83ED-203768E1C7D1}" destId="{4E7081D6-5B16-4987-81AC-3482B0B104A3}" srcOrd="8" destOrd="0" presId="urn:microsoft.com/office/officeart/2005/8/layout/default"/>
    <dgm:cxn modelId="{6DE3E5D5-31CB-4175-B8D0-6208E695F71C}" type="presParOf" srcId="{047BF373-9619-4AA4-83ED-203768E1C7D1}" destId="{8FA91049-536B-4262-965C-7D6EB9B669C6}" srcOrd="9" destOrd="0" presId="urn:microsoft.com/office/officeart/2005/8/layout/default"/>
    <dgm:cxn modelId="{4476D8A9-A659-4E10-A245-8F4D21A5557A}" type="presParOf" srcId="{047BF373-9619-4AA4-83ED-203768E1C7D1}" destId="{F6CF56D8-0B88-4C72-B0CF-98F3B825292F}" srcOrd="10" destOrd="0" presId="urn:microsoft.com/office/officeart/2005/8/layout/default"/>
    <dgm:cxn modelId="{A9426F6C-05E6-445B-8634-8427A41A92D8}" type="presParOf" srcId="{047BF373-9619-4AA4-83ED-203768E1C7D1}" destId="{BFCD8E8A-41B5-4D23-BDC3-27715C0DA68E}" srcOrd="11" destOrd="0" presId="urn:microsoft.com/office/officeart/2005/8/layout/default"/>
    <dgm:cxn modelId="{EC28D0CE-916C-49FA-A1DD-ABE11C75755F}" type="presParOf" srcId="{047BF373-9619-4AA4-83ED-203768E1C7D1}" destId="{77268605-EBF6-4ADA-ABB3-2F8A6D654320}"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32375B9-58F6-4678-9513-BFD877778049}"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F3C58174-C7FD-4752-9325-22503CF3B4C9}">
      <dgm:prSet/>
      <dgm:spPr/>
      <dgm:t>
        <a:bodyPr/>
        <a:lstStyle/>
        <a:p>
          <a:pPr>
            <a:defRPr cap="all"/>
          </a:pPr>
          <a:r>
            <a:rPr lang="en-US"/>
            <a:t>Employee expectations</a:t>
          </a:r>
        </a:p>
      </dgm:t>
    </dgm:pt>
    <dgm:pt modelId="{EF0EFFCD-6836-4B1D-8DE8-01F09ED52C0A}" type="parTrans" cxnId="{F33F98E2-5D8D-4243-9D77-93919D55BB62}">
      <dgm:prSet/>
      <dgm:spPr/>
      <dgm:t>
        <a:bodyPr/>
        <a:lstStyle/>
        <a:p>
          <a:endParaRPr lang="en-US"/>
        </a:p>
      </dgm:t>
    </dgm:pt>
    <dgm:pt modelId="{61135367-93DC-43B4-BC38-C2E2EF1CE974}" type="sibTrans" cxnId="{F33F98E2-5D8D-4243-9D77-93919D55BB62}">
      <dgm:prSet/>
      <dgm:spPr/>
      <dgm:t>
        <a:bodyPr/>
        <a:lstStyle/>
        <a:p>
          <a:endParaRPr lang="en-US"/>
        </a:p>
      </dgm:t>
    </dgm:pt>
    <dgm:pt modelId="{A17BE754-5EB0-42C5-A792-36A085D3C7CB}">
      <dgm:prSet/>
      <dgm:spPr/>
      <dgm:t>
        <a:bodyPr/>
        <a:lstStyle/>
        <a:p>
          <a:pPr>
            <a:defRPr cap="all"/>
          </a:pPr>
          <a:r>
            <a:rPr lang="en-US"/>
            <a:t>Culture shift</a:t>
          </a:r>
        </a:p>
      </dgm:t>
    </dgm:pt>
    <dgm:pt modelId="{5C59D512-09CF-4435-8478-A33B21D5E0A9}" type="parTrans" cxnId="{9E4CF945-CB60-4E66-A714-5D2395898B69}">
      <dgm:prSet/>
      <dgm:spPr/>
      <dgm:t>
        <a:bodyPr/>
        <a:lstStyle/>
        <a:p>
          <a:endParaRPr lang="en-US"/>
        </a:p>
      </dgm:t>
    </dgm:pt>
    <dgm:pt modelId="{90FB4985-9AD0-4394-AB86-352DBDFD029E}" type="sibTrans" cxnId="{9E4CF945-CB60-4E66-A714-5D2395898B69}">
      <dgm:prSet/>
      <dgm:spPr/>
      <dgm:t>
        <a:bodyPr/>
        <a:lstStyle/>
        <a:p>
          <a:endParaRPr lang="en-US"/>
        </a:p>
      </dgm:t>
    </dgm:pt>
    <dgm:pt modelId="{0B8B3E92-F843-4794-8D92-B7C13A9C45C9}">
      <dgm:prSet/>
      <dgm:spPr/>
      <dgm:t>
        <a:bodyPr/>
        <a:lstStyle/>
        <a:p>
          <a:pPr>
            <a:defRPr cap="all"/>
          </a:pPr>
          <a:r>
            <a:rPr lang="en-US"/>
            <a:t>Manager capability</a:t>
          </a:r>
        </a:p>
      </dgm:t>
    </dgm:pt>
    <dgm:pt modelId="{1B1204A9-F406-4022-BD9C-191A34CF78EF}" type="parTrans" cxnId="{28FE3D1E-E79D-451F-86E0-FAC9FE9D38F2}">
      <dgm:prSet/>
      <dgm:spPr/>
      <dgm:t>
        <a:bodyPr/>
        <a:lstStyle/>
        <a:p>
          <a:endParaRPr lang="en-US"/>
        </a:p>
      </dgm:t>
    </dgm:pt>
    <dgm:pt modelId="{78E56D74-1A13-4B1D-8B31-4B88A8216F86}" type="sibTrans" cxnId="{28FE3D1E-E79D-451F-86E0-FAC9FE9D38F2}">
      <dgm:prSet/>
      <dgm:spPr/>
      <dgm:t>
        <a:bodyPr/>
        <a:lstStyle/>
        <a:p>
          <a:endParaRPr lang="en-US"/>
        </a:p>
      </dgm:t>
    </dgm:pt>
    <dgm:pt modelId="{0C2FC411-1A85-498E-BBE2-691B53ECEA6A}">
      <dgm:prSet/>
      <dgm:spPr/>
      <dgm:t>
        <a:bodyPr/>
        <a:lstStyle/>
        <a:p>
          <a:pPr>
            <a:defRPr cap="all"/>
          </a:pPr>
          <a:r>
            <a:rPr lang="en-US"/>
            <a:t>Technology</a:t>
          </a:r>
        </a:p>
      </dgm:t>
    </dgm:pt>
    <dgm:pt modelId="{041786D8-2236-4253-95BB-21D5BF8054E2}" type="parTrans" cxnId="{72798EB9-1B5E-44CF-8619-2FCB8FA67F14}">
      <dgm:prSet/>
      <dgm:spPr/>
      <dgm:t>
        <a:bodyPr/>
        <a:lstStyle/>
        <a:p>
          <a:endParaRPr lang="en-US"/>
        </a:p>
      </dgm:t>
    </dgm:pt>
    <dgm:pt modelId="{704B6290-38A0-472F-8A33-6BE4F8125E7A}" type="sibTrans" cxnId="{72798EB9-1B5E-44CF-8619-2FCB8FA67F14}">
      <dgm:prSet/>
      <dgm:spPr/>
      <dgm:t>
        <a:bodyPr/>
        <a:lstStyle/>
        <a:p>
          <a:endParaRPr lang="en-US"/>
        </a:p>
      </dgm:t>
    </dgm:pt>
    <dgm:pt modelId="{C76B5974-428A-4557-82A2-87DFA3A2B059}">
      <dgm:prSet/>
      <dgm:spPr/>
      <dgm:t>
        <a:bodyPr/>
        <a:lstStyle/>
        <a:p>
          <a:pPr>
            <a:defRPr cap="all"/>
          </a:pPr>
          <a:r>
            <a:rPr lang="en-US"/>
            <a:t>Workplace design</a:t>
          </a:r>
        </a:p>
      </dgm:t>
    </dgm:pt>
    <dgm:pt modelId="{9FBDD7DE-959D-4619-83D4-334A3155426C}" type="parTrans" cxnId="{44A3A501-7DE7-4F7D-B544-62F739DBE4A5}">
      <dgm:prSet/>
      <dgm:spPr/>
      <dgm:t>
        <a:bodyPr/>
        <a:lstStyle/>
        <a:p>
          <a:endParaRPr lang="en-US"/>
        </a:p>
      </dgm:t>
    </dgm:pt>
    <dgm:pt modelId="{1FAC2FB4-B57A-4235-B5B7-3DC6D1F7BA02}" type="sibTrans" cxnId="{44A3A501-7DE7-4F7D-B544-62F739DBE4A5}">
      <dgm:prSet/>
      <dgm:spPr/>
      <dgm:t>
        <a:bodyPr/>
        <a:lstStyle/>
        <a:p>
          <a:endParaRPr lang="en-US"/>
        </a:p>
      </dgm:t>
    </dgm:pt>
    <dgm:pt modelId="{37807331-9181-4CEC-BDEA-D5ADCF484191}" type="pres">
      <dgm:prSet presAssocID="{132375B9-58F6-4678-9513-BFD877778049}" presName="root" presStyleCnt="0">
        <dgm:presLayoutVars>
          <dgm:dir/>
          <dgm:resizeHandles val="exact"/>
        </dgm:presLayoutVars>
      </dgm:prSet>
      <dgm:spPr/>
    </dgm:pt>
    <dgm:pt modelId="{D43A153F-FDAE-485A-AEDC-4EAF80E470F2}" type="pres">
      <dgm:prSet presAssocID="{F3C58174-C7FD-4752-9325-22503CF3B4C9}" presName="compNode" presStyleCnt="0"/>
      <dgm:spPr/>
    </dgm:pt>
    <dgm:pt modelId="{6D8AF259-9645-4399-B4ED-F1B4E1834A9C}" type="pres">
      <dgm:prSet presAssocID="{F3C58174-C7FD-4752-9325-22503CF3B4C9}" presName="iconBgRect" presStyleLbl="bgShp" presStyleIdx="0" presStyleCnt="5"/>
      <dgm:spPr/>
    </dgm:pt>
    <dgm:pt modelId="{5B5286C9-6395-40B1-AD50-B93750C8CE34}" type="pres">
      <dgm:prSet presAssocID="{F3C58174-C7FD-4752-9325-22503CF3B4C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0732E10B-2B6A-4356-B0F3-1CEDE75ACD6B}" type="pres">
      <dgm:prSet presAssocID="{F3C58174-C7FD-4752-9325-22503CF3B4C9}" presName="spaceRect" presStyleCnt="0"/>
      <dgm:spPr/>
    </dgm:pt>
    <dgm:pt modelId="{91BE5ED8-A478-4813-A93D-CFC899BA5F61}" type="pres">
      <dgm:prSet presAssocID="{F3C58174-C7FD-4752-9325-22503CF3B4C9}" presName="textRect" presStyleLbl="revTx" presStyleIdx="0" presStyleCnt="5">
        <dgm:presLayoutVars>
          <dgm:chMax val="1"/>
          <dgm:chPref val="1"/>
        </dgm:presLayoutVars>
      </dgm:prSet>
      <dgm:spPr/>
    </dgm:pt>
    <dgm:pt modelId="{CD267244-EE5D-48A4-A703-56F56993C7F7}" type="pres">
      <dgm:prSet presAssocID="{61135367-93DC-43B4-BC38-C2E2EF1CE974}" presName="sibTrans" presStyleCnt="0"/>
      <dgm:spPr/>
    </dgm:pt>
    <dgm:pt modelId="{9D70DFFC-719B-41F0-94DD-2D45F0906FE6}" type="pres">
      <dgm:prSet presAssocID="{A17BE754-5EB0-42C5-A792-36A085D3C7CB}" presName="compNode" presStyleCnt="0"/>
      <dgm:spPr/>
    </dgm:pt>
    <dgm:pt modelId="{DD13C0FC-8666-4454-99DB-E44A0B08EC87}" type="pres">
      <dgm:prSet presAssocID="{A17BE754-5EB0-42C5-A792-36A085D3C7CB}" presName="iconBgRect" presStyleLbl="bgShp" presStyleIdx="1" presStyleCnt="5"/>
      <dgm:spPr/>
    </dgm:pt>
    <dgm:pt modelId="{32F0EBAA-A75F-46F7-8B91-E3C50A9024B9}" type="pres">
      <dgm:prSet presAssocID="{A17BE754-5EB0-42C5-A792-36A085D3C7C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3A4D404E-33FD-4D3E-927C-B93319B0EDF5}" type="pres">
      <dgm:prSet presAssocID="{A17BE754-5EB0-42C5-A792-36A085D3C7CB}" presName="spaceRect" presStyleCnt="0"/>
      <dgm:spPr/>
    </dgm:pt>
    <dgm:pt modelId="{5ED6EAFE-3C29-4BD7-82DB-58C000CFCF15}" type="pres">
      <dgm:prSet presAssocID="{A17BE754-5EB0-42C5-A792-36A085D3C7CB}" presName="textRect" presStyleLbl="revTx" presStyleIdx="1" presStyleCnt="5">
        <dgm:presLayoutVars>
          <dgm:chMax val="1"/>
          <dgm:chPref val="1"/>
        </dgm:presLayoutVars>
      </dgm:prSet>
      <dgm:spPr/>
    </dgm:pt>
    <dgm:pt modelId="{68277D22-166D-439B-8BA4-D9FD98F87B49}" type="pres">
      <dgm:prSet presAssocID="{90FB4985-9AD0-4394-AB86-352DBDFD029E}" presName="sibTrans" presStyleCnt="0"/>
      <dgm:spPr/>
    </dgm:pt>
    <dgm:pt modelId="{60BABB7C-7CBE-4AE6-AF39-B9F5D87C792A}" type="pres">
      <dgm:prSet presAssocID="{0B8B3E92-F843-4794-8D92-B7C13A9C45C9}" presName="compNode" presStyleCnt="0"/>
      <dgm:spPr/>
    </dgm:pt>
    <dgm:pt modelId="{A222F5AA-9C07-4E6C-AA42-2A58C99E1228}" type="pres">
      <dgm:prSet presAssocID="{0B8B3E92-F843-4794-8D92-B7C13A9C45C9}" presName="iconBgRect" presStyleLbl="bgShp" presStyleIdx="2" presStyleCnt="5"/>
      <dgm:spPr/>
    </dgm:pt>
    <dgm:pt modelId="{E2732BF6-EF7E-4D81-A355-E9D97B888A41}" type="pres">
      <dgm:prSet presAssocID="{0B8B3E92-F843-4794-8D92-B7C13A9C45C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80F2F8B8-62AF-49D2-AE3B-F704887CBBD9}" type="pres">
      <dgm:prSet presAssocID="{0B8B3E92-F843-4794-8D92-B7C13A9C45C9}" presName="spaceRect" presStyleCnt="0"/>
      <dgm:spPr/>
    </dgm:pt>
    <dgm:pt modelId="{952F48EE-8618-43B9-8350-3B8DD93E55C8}" type="pres">
      <dgm:prSet presAssocID="{0B8B3E92-F843-4794-8D92-B7C13A9C45C9}" presName="textRect" presStyleLbl="revTx" presStyleIdx="2" presStyleCnt="5">
        <dgm:presLayoutVars>
          <dgm:chMax val="1"/>
          <dgm:chPref val="1"/>
        </dgm:presLayoutVars>
      </dgm:prSet>
      <dgm:spPr/>
    </dgm:pt>
    <dgm:pt modelId="{69098276-63D2-47BE-8D64-500AD66E3163}" type="pres">
      <dgm:prSet presAssocID="{78E56D74-1A13-4B1D-8B31-4B88A8216F86}" presName="sibTrans" presStyleCnt="0"/>
      <dgm:spPr/>
    </dgm:pt>
    <dgm:pt modelId="{990F4EF6-94E2-4081-942E-17BE7A5E3EF6}" type="pres">
      <dgm:prSet presAssocID="{0C2FC411-1A85-498E-BBE2-691B53ECEA6A}" presName="compNode" presStyleCnt="0"/>
      <dgm:spPr/>
    </dgm:pt>
    <dgm:pt modelId="{5E9B1FFE-F204-4830-A1BB-E742135BF992}" type="pres">
      <dgm:prSet presAssocID="{0C2FC411-1A85-498E-BBE2-691B53ECEA6A}" presName="iconBgRect" presStyleLbl="bgShp" presStyleIdx="3" presStyleCnt="5"/>
      <dgm:spPr/>
    </dgm:pt>
    <dgm:pt modelId="{67BCC1CD-F99A-4F8C-9306-D3A5A26451B3}" type="pres">
      <dgm:prSet presAssocID="{0C2FC411-1A85-498E-BBE2-691B53ECEA6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ud Computing"/>
        </a:ext>
      </dgm:extLst>
    </dgm:pt>
    <dgm:pt modelId="{DB008928-0466-4D46-891A-6FC708FCBEC1}" type="pres">
      <dgm:prSet presAssocID="{0C2FC411-1A85-498E-BBE2-691B53ECEA6A}" presName="spaceRect" presStyleCnt="0"/>
      <dgm:spPr/>
    </dgm:pt>
    <dgm:pt modelId="{93E68A98-05DF-4474-9CD7-C9EA2F18F46D}" type="pres">
      <dgm:prSet presAssocID="{0C2FC411-1A85-498E-BBE2-691B53ECEA6A}" presName="textRect" presStyleLbl="revTx" presStyleIdx="3" presStyleCnt="5">
        <dgm:presLayoutVars>
          <dgm:chMax val="1"/>
          <dgm:chPref val="1"/>
        </dgm:presLayoutVars>
      </dgm:prSet>
      <dgm:spPr/>
    </dgm:pt>
    <dgm:pt modelId="{F3E38A84-D159-47F9-A245-14937A9CE8F9}" type="pres">
      <dgm:prSet presAssocID="{704B6290-38A0-472F-8A33-6BE4F8125E7A}" presName="sibTrans" presStyleCnt="0"/>
      <dgm:spPr/>
    </dgm:pt>
    <dgm:pt modelId="{F0BD202C-DD90-4629-BFBA-3B4749ED105E}" type="pres">
      <dgm:prSet presAssocID="{C76B5974-428A-4557-82A2-87DFA3A2B059}" presName="compNode" presStyleCnt="0"/>
      <dgm:spPr/>
    </dgm:pt>
    <dgm:pt modelId="{4109EE82-C13C-47B8-B447-85D0AFC1783E}" type="pres">
      <dgm:prSet presAssocID="{C76B5974-428A-4557-82A2-87DFA3A2B059}" presName="iconBgRect" presStyleLbl="bgShp" presStyleIdx="4" presStyleCnt="5"/>
      <dgm:spPr/>
    </dgm:pt>
    <dgm:pt modelId="{3D8DA5A9-6EFF-4A71-9069-51DBB9A6F94E}" type="pres">
      <dgm:prSet presAssocID="{C76B5974-428A-4557-82A2-87DFA3A2B05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23475B49-1610-4E08-8293-AEE11731D985}" type="pres">
      <dgm:prSet presAssocID="{C76B5974-428A-4557-82A2-87DFA3A2B059}" presName="spaceRect" presStyleCnt="0"/>
      <dgm:spPr/>
    </dgm:pt>
    <dgm:pt modelId="{56A386D6-87C4-4F74-8EDD-50D536C13EA7}" type="pres">
      <dgm:prSet presAssocID="{C76B5974-428A-4557-82A2-87DFA3A2B059}" presName="textRect" presStyleLbl="revTx" presStyleIdx="4" presStyleCnt="5">
        <dgm:presLayoutVars>
          <dgm:chMax val="1"/>
          <dgm:chPref val="1"/>
        </dgm:presLayoutVars>
      </dgm:prSet>
      <dgm:spPr/>
    </dgm:pt>
  </dgm:ptLst>
  <dgm:cxnLst>
    <dgm:cxn modelId="{44A3A501-7DE7-4F7D-B544-62F739DBE4A5}" srcId="{132375B9-58F6-4678-9513-BFD877778049}" destId="{C76B5974-428A-4557-82A2-87DFA3A2B059}" srcOrd="4" destOrd="0" parTransId="{9FBDD7DE-959D-4619-83D4-334A3155426C}" sibTransId="{1FAC2FB4-B57A-4235-B5B7-3DC6D1F7BA02}"/>
    <dgm:cxn modelId="{0A433812-3EDD-4EEF-9D54-F28073E02ACB}" type="presOf" srcId="{132375B9-58F6-4678-9513-BFD877778049}" destId="{37807331-9181-4CEC-BDEA-D5ADCF484191}" srcOrd="0" destOrd="0" presId="urn:microsoft.com/office/officeart/2018/5/layout/IconCircleLabelList"/>
    <dgm:cxn modelId="{28FE3D1E-E79D-451F-86E0-FAC9FE9D38F2}" srcId="{132375B9-58F6-4678-9513-BFD877778049}" destId="{0B8B3E92-F843-4794-8D92-B7C13A9C45C9}" srcOrd="2" destOrd="0" parTransId="{1B1204A9-F406-4022-BD9C-191A34CF78EF}" sibTransId="{78E56D74-1A13-4B1D-8B31-4B88A8216F86}"/>
    <dgm:cxn modelId="{854D0C22-4AEF-4412-8013-92E565FC8D45}" type="presOf" srcId="{A17BE754-5EB0-42C5-A792-36A085D3C7CB}" destId="{5ED6EAFE-3C29-4BD7-82DB-58C000CFCF15}" srcOrd="0" destOrd="0" presId="urn:microsoft.com/office/officeart/2018/5/layout/IconCircleLabelList"/>
    <dgm:cxn modelId="{BB60C85D-F5BC-4E7E-8116-F0CACBE6EB82}" type="presOf" srcId="{0C2FC411-1A85-498E-BBE2-691B53ECEA6A}" destId="{93E68A98-05DF-4474-9CD7-C9EA2F18F46D}" srcOrd="0" destOrd="0" presId="urn:microsoft.com/office/officeart/2018/5/layout/IconCircleLabelList"/>
    <dgm:cxn modelId="{9E4CF945-CB60-4E66-A714-5D2395898B69}" srcId="{132375B9-58F6-4678-9513-BFD877778049}" destId="{A17BE754-5EB0-42C5-A792-36A085D3C7CB}" srcOrd="1" destOrd="0" parTransId="{5C59D512-09CF-4435-8478-A33B21D5E0A9}" sibTransId="{90FB4985-9AD0-4394-AB86-352DBDFD029E}"/>
    <dgm:cxn modelId="{8BE45870-A187-49C8-BC5D-3D4A7AF7B413}" type="presOf" srcId="{F3C58174-C7FD-4752-9325-22503CF3B4C9}" destId="{91BE5ED8-A478-4813-A93D-CFC899BA5F61}" srcOrd="0" destOrd="0" presId="urn:microsoft.com/office/officeart/2018/5/layout/IconCircleLabelList"/>
    <dgm:cxn modelId="{C76B48A5-20C4-47A9-B32B-70A92FC0F247}" type="presOf" srcId="{C76B5974-428A-4557-82A2-87DFA3A2B059}" destId="{56A386D6-87C4-4F74-8EDD-50D536C13EA7}" srcOrd="0" destOrd="0" presId="urn:microsoft.com/office/officeart/2018/5/layout/IconCircleLabelList"/>
    <dgm:cxn modelId="{F15EC1AB-B878-43BC-B458-B8BE2743E43D}" type="presOf" srcId="{0B8B3E92-F843-4794-8D92-B7C13A9C45C9}" destId="{952F48EE-8618-43B9-8350-3B8DD93E55C8}" srcOrd="0" destOrd="0" presId="urn:microsoft.com/office/officeart/2018/5/layout/IconCircleLabelList"/>
    <dgm:cxn modelId="{72798EB9-1B5E-44CF-8619-2FCB8FA67F14}" srcId="{132375B9-58F6-4678-9513-BFD877778049}" destId="{0C2FC411-1A85-498E-BBE2-691B53ECEA6A}" srcOrd="3" destOrd="0" parTransId="{041786D8-2236-4253-95BB-21D5BF8054E2}" sibTransId="{704B6290-38A0-472F-8A33-6BE4F8125E7A}"/>
    <dgm:cxn modelId="{F33F98E2-5D8D-4243-9D77-93919D55BB62}" srcId="{132375B9-58F6-4678-9513-BFD877778049}" destId="{F3C58174-C7FD-4752-9325-22503CF3B4C9}" srcOrd="0" destOrd="0" parTransId="{EF0EFFCD-6836-4B1D-8DE8-01F09ED52C0A}" sibTransId="{61135367-93DC-43B4-BC38-C2E2EF1CE974}"/>
    <dgm:cxn modelId="{13A34222-F2F3-4EB5-8B07-E89E0539B731}" type="presParOf" srcId="{37807331-9181-4CEC-BDEA-D5ADCF484191}" destId="{D43A153F-FDAE-485A-AEDC-4EAF80E470F2}" srcOrd="0" destOrd="0" presId="urn:microsoft.com/office/officeart/2018/5/layout/IconCircleLabelList"/>
    <dgm:cxn modelId="{1C8745B8-5544-43BC-A564-B5B6CB1342B6}" type="presParOf" srcId="{D43A153F-FDAE-485A-AEDC-4EAF80E470F2}" destId="{6D8AF259-9645-4399-B4ED-F1B4E1834A9C}" srcOrd="0" destOrd="0" presId="urn:microsoft.com/office/officeart/2018/5/layout/IconCircleLabelList"/>
    <dgm:cxn modelId="{A7D5BB04-08F4-48F2-AC98-CDE396A64923}" type="presParOf" srcId="{D43A153F-FDAE-485A-AEDC-4EAF80E470F2}" destId="{5B5286C9-6395-40B1-AD50-B93750C8CE34}" srcOrd="1" destOrd="0" presId="urn:microsoft.com/office/officeart/2018/5/layout/IconCircleLabelList"/>
    <dgm:cxn modelId="{872A63FC-D89D-4374-8A0C-6E01482C3EE9}" type="presParOf" srcId="{D43A153F-FDAE-485A-AEDC-4EAF80E470F2}" destId="{0732E10B-2B6A-4356-B0F3-1CEDE75ACD6B}" srcOrd="2" destOrd="0" presId="urn:microsoft.com/office/officeart/2018/5/layout/IconCircleLabelList"/>
    <dgm:cxn modelId="{13FE5EE2-8ACF-4D45-9491-B6F1379C7749}" type="presParOf" srcId="{D43A153F-FDAE-485A-AEDC-4EAF80E470F2}" destId="{91BE5ED8-A478-4813-A93D-CFC899BA5F61}" srcOrd="3" destOrd="0" presId="urn:microsoft.com/office/officeart/2018/5/layout/IconCircleLabelList"/>
    <dgm:cxn modelId="{6F98DAD3-09BD-4BCA-ABE8-7545FA7C8AAE}" type="presParOf" srcId="{37807331-9181-4CEC-BDEA-D5ADCF484191}" destId="{CD267244-EE5D-48A4-A703-56F56993C7F7}" srcOrd="1" destOrd="0" presId="urn:microsoft.com/office/officeart/2018/5/layout/IconCircleLabelList"/>
    <dgm:cxn modelId="{1B6C9EA8-2A93-4676-9755-965FBE779A78}" type="presParOf" srcId="{37807331-9181-4CEC-BDEA-D5ADCF484191}" destId="{9D70DFFC-719B-41F0-94DD-2D45F0906FE6}" srcOrd="2" destOrd="0" presId="urn:microsoft.com/office/officeart/2018/5/layout/IconCircleLabelList"/>
    <dgm:cxn modelId="{83BA75C9-F365-4C04-89B7-4E66699FFCD8}" type="presParOf" srcId="{9D70DFFC-719B-41F0-94DD-2D45F0906FE6}" destId="{DD13C0FC-8666-4454-99DB-E44A0B08EC87}" srcOrd="0" destOrd="0" presId="urn:microsoft.com/office/officeart/2018/5/layout/IconCircleLabelList"/>
    <dgm:cxn modelId="{9B2F8D5B-1095-4C3D-80FD-AA596D2A4171}" type="presParOf" srcId="{9D70DFFC-719B-41F0-94DD-2D45F0906FE6}" destId="{32F0EBAA-A75F-46F7-8B91-E3C50A9024B9}" srcOrd="1" destOrd="0" presId="urn:microsoft.com/office/officeart/2018/5/layout/IconCircleLabelList"/>
    <dgm:cxn modelId="{1A8F1B28-F307-432D-ADE3-4CDD02185FA2}" type="presParOf" srcId="{9D70DFFC-719B-41F0-94DD-2D45F0906FE6}" destId="{3A4D404E-33FD-4D3E-927C-B93319B0EDF5}" srcOrd="2" destOrd="0" presId="urn:microsoft.com/office/officeart/2018/5/layout/IconCircleLabelList"/>
    <dgm:cxn modelId="{DAD948A2-57F6-4A1A-A6E5-449F176FEDBB}" type="presParOf" srcId="{9D70DFFC-719B-41F0-94DD-2D45F0906FE6}" destId="{5ED6EAFE-3C29-4BD7-82DB-58C000CFCF15}" srcOrd="3" destOrd="0" presId="urn:microsoft.com/office/officeart/2018/5/layout/IconCircleLabelList"/>
    <dgm:cxn modelId="{9315A30C-3634-41D6-8C1F-D725C71CFB3A}" type="presParOf" srcId="{37807331-9181-4CEC-BDEA-D5ADCF484191}" destId="{68277D22-166D-439B-8BA4-D9FD98F87B49}" srcOrd="3" destOrd="0" presId="urn:microsoft.com/office/officeart/2018/5/layout/IconCircleLabelList"/>
    <dgm:cxn modelId="{B9EC42A2-70ED-4ACC-AA19-1FA34F187BBA}" type="presParOf" srcId="{37807331-9181-4CEC-BDEA-D5ADCF484191}" destId="{60BABB7C-7CBE-4AE6-AF39-B9F5D87C792A}" srcOrd="4" destOrd="0" presId="urn:microsoft.com/office/officeart/2018/5/layout/IconCircleLabelList"/>
    <dgm:cxn modelId="{4BDD542D-AEF8-4348-A0D1-76B2A6CA96B0}" type="presParOf" srcId="{60BABB7C-7CBE-4AE6-AF39-B9F5D87C792A}" destId="{A222F5AA-9C07-4E6C-AA42-2A58C99E1228}" srcOrd="0" destOrd="0" presId="urn:microsoft.com/office/officeart/2018/5/layout/IconCircleLabelList"/>
    <dgm:cxn modelId="{C5F434E7-B10E-4A51-A53E-7CC3D03C82EE}" type="presParOf" srcId="{60BABB7C-7CBE-4AE6-AF39-B9F5D87C792A}" destId="{E2732BF6-EF7E-4D81-A355-E9D97B888A41}" srcOrd="1" destOrd="0" presId="urn:microsoft.com/office/officeart/2018/5/layout/IconCircleLabelList"/>
    <dgm:cxn modelId="{D60E325C-0C48-4C83-A6EB-268FC8865176}" type="presParOf" srcId="{60BABB7C-7CBE-4AE6-AF39-B9F5D87C792A}" destId="{80F2F8B8-62AF-49D2-AE3B-F704887CBBD9}" srcOrd="2" destOrd="0" presId="urn:microsoft.com/office/officeart/2018/5/layout/IconCircleLabelList"/>
    <dgm:cxn modelId="{19A15D68-5A00-48B8-8982-53E60EEDE4A8}" type="presParOf" srcId="{60BABB7C-7CBE-4AE6-AF39-B9F5D87C792A}" destId="{952F48EE-8618-43B9-8350-3B8DD93E55C8}" srcOrd="3" destOrd="0" presId="urn:microsoft.com/office/officeart/2018/5/layout/IconCircleLabelList"/>
    <dgm:cxn modelId="{4370CC30-DEDF-4121-A420-6DCB217EE9D3}" type="presParOf" srcId="{37807331-9181-4CEC-BDEA-D5ADCF484191}" destId="{69098276-63D2-47BE-8D64-500AD66E3163}" srcOrd="5" destOrd="0" presId="urn:microsoft.com/office/officeart/2018/5/layout/IconCircleLabelList"/>
    <dgm:cxn modelId="{7B4FACC6-1006-4781-AA96-EBEFA020E676}" type="presParOf" srcId="{37807331-9181-4CEC-BDEA-D5ADCF484191}" destId="{990F4EF6-94E2-4081-942E-17BE7A5E3EF6}" srcOrd="6" destOrd="0" presId="urn:microsoft.com/office/officeart/2018/5/layout/IconCircleLabelList"/>
    <dgm:cxn modelId="{8EDF49CC-36CA-423F-B1C8-35A5FE493829}" type="presParOf" srcId="{990F4EF6-94E2-4081-942E-17BE7A5E3EF6}" destId="{5E9B1FFE-F204-4830-A1BB-E742135BF992}" srcOrd="0" destOrd="0" presId="urn:microsoft.com/office/officeart/2018/5/layout/IconCircleLabelList"/>
    <dgm:cxn modelId="{9EEC731B-59ED-46A2-AD0D-D8B48FCEB5E3}" type="presParOf" srcId="{990F4EF6-94E2-4081-942E-17BE7A5E3EF6}" destId="{67BCC1CD-F99A-4F8C-9306-D3A5A26451B3}" srcOrd="1" destOrd="0" presId="urn:microsoft.com/office/officeart/2018/5/layout/IconCircleLabelList"/>
    <dgm:cxn modelId="{429FE0EE-6F74-4411-AEF4-DEEFB37BB9DC}" type="presParOf" srcId="{990F4EF6-94E2-4081-942E-17BE7A5E3EF6}" destId="{DB008928-0466-4D46-891A-6FC708FCBEC1}" srcOrd="2" destOrd="0" presId="urn:microsoft.com/office/officeart/2018/5/layout/IconCircleLabelList"/>
    <dgm:cxn modelId="{4A8DB4D1-D560-4B9C-94F6-26B9CDCD6EF5}" type="presParOf" srcId="{990F4EF6-94E2-4081-942E-17BE7A5E3EF6}" destId="{93E68A98-05DF-4474-9CD7-C9EA2F18F46D}" srcOrd="3" destOrd="0" presId="urn:microsoft.com/office/officeart/2018/5/layout/IconCircleLabelList"/>
    <dgm:cxn modelId="{A4FB518F-93B4-475D-B752-2D4F7F5FA171}" type="presParOf" srcId="{37807331-9181-4CEC-BDEA-D5ADCF484191}" destId="{F3E38A84-D159-47F9-A245-14937A9CE8F9}" srcOrd="7" destOrd="0" presId="urn:microsoft.com/office/officeart/2018/5/layout/IconCircleLabelList"/>
    <dgm:cxn modelId="{A0FD8025-85EA-4045-BDA6-E2ECE174A5E9}" type="presParOf" srcId="{37807331-9181-4CEC-BDEA-D5ADCF484191}" destId="{F0BD202C-DD90-4629-BFBA-3B4749ED105E}" srcOrd="8" destOrd="0" presId="urn:microsoft.com/office/officeart/2018/5/layout/IconCircleLabelList"/>
    <dgm:cxn modelId="{21CD8DFD-A548-493F-B7B2-7988020723E2}" type="presParOf" srcId="{F0BD202C-DD90-4629-BFBA-3B4749ED105E}" destId="{4109EE82-C13C-47B8-B447-85D0AFC1783E}" srcOrd="0" destOrd="0" presId="urn:microsoft.com/office/officeart/2018/5/layout/IconCircleLabelList"/>
    <dgm:cxn modelId="{CD9FCA50-249E-4C69-829E-FA67AE53EFD1}" type="presParOf" srcId="{F0BD202C-DD90-4629-BFBA-3B4749ED105E}" destId="{3D8DA5A9-6EFF-4A71-9069-51DBB9A6F94E}" srcOrd="1" destOrd="0" presId="urn:microsoft.com/office/officeart/2018/5/layout/IconCircleLabelList"/>
    <dgm:cxn modelId="{14687960-5C73-438E-A075-D981F9AC84B2}" type="presParOf" srcId="{F0BD202C-DD90-4629-BFBA-3B4749ED105E}" destId="{23475B49-1610-4E08-8293-AEE11731D985}" srcOrd="2" destOrd="0" presId="urn:microsoft.com/office/officeart/2018/5/layout/IconCircleLabelList"/>
    <dgm:cxn modelId="{E9D9B947-FE62-4974-BF5B-DFAD93CF33A5}" type="presParOf" srcId="{F0BD202C-DD90-4629-BFBA-3B4749ED105E}" destId="{56A386D6-87C4-4F74-8EDD-50D536C13EA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144CC1A-E695-4BD3-8A2D-CB4E390D07D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D1C8DAD-A442-4ABB-8302-03053BE046A6}">
      <dgm:prSet/>
      <dgm:spPr/>
      <dgm:t>
        <a:bodyPr/>
        <a:lstStyle/>
        <a:p>
          <a:r>
            <a:rPr lang="en-GB" dirty="0"/>
            <a:t>Drivers for change: Pre-pandemic surveys revealed low wellbeing (37%) and work–life balance (39%) perceptions, while COVID homeworking proved productivity without full office presence; estates costs also prompted a hub model (Horsham, London, Cardiff).​</a:t>
          </a:r>
          <a:endParaRPr lang="en-US" dirty="0"/>
        </a:p>
      </dgm:t>
    </dgm:pt>
    <dgm:pt modelId="{62750769-B29E-47B5-9B14-BC5D1BCCC488}" type="parTrans" cxnId="{5213A873-BEB8-488E-ADC5-58D0AC075407}">
      <dgm:prSet/>
      <dgm:spPr/>
      <dgm:t>
        <a:bodyPr/>
        <a:lstStyle/>
        <a:p>
          <a:endParaRPr lang="en-US"/>
        </a:p>
      </dgm:t>
    </dgm:pt>
    <dgm:pt modelId="{7B034F20-BC23-456D-B356-A873A781D2E8}" type="sibTrans" cxnId="{5213A873-BEB8-488E-ADC5-58D0AC075407}">
      <dgm:prSet/>
      <dgm:spPr/>
      <dgm:t>
        <a:bodyPr/>
        <a:lstStyle/>
        <a:p>
          <a:endParaRPr lang="en-US"/>
        </a:p>
      </dgm:t>
    </dgm:pt>
    <dgm:pt modelId="{DFB32A86-F9E2-44A8-B17E-9CC5AD43A678}">
      <dgm:prSet/>
      <dgm:spPr/>
      <dgm:t>
        <a:bodyPr/>
        <a:lstStyle/>
        <a:p>
          <a:r>
            <a:rPr lang="en-GB" dirty="0"/>
            <a:t>Model and rollout: Core hours (10:00–15:00) within a 35-hour week allow flexible starts/ends, with local team agreements balancing needs; a 2021 six-month trial saw 90% uptake and staff preference for permanence, supported by policy updates, manager guides and a "Hello Hybrid" hub.​</a:t>
          </a:r>
          <a:endParaRPr lang="en-US" dirty="0"/>
        </a:p>
      </dgm:t>
    </dgm:pt>
    <dgm:pt modelId="{E3178625-361C-433C-854C-5210ED32D425}" type="parTrans" cxnId="{C2F8CCB8-C9C2-4350-BBD5-B5E56B87CBAF}">
      <dgm:prSet/>
      <dgm:spPr/>
      <dgm:t>
        <a:bodyPr/>
        <a:lstStyle/>
        <a:p>
          <a:endParaRPr lang="en-US"/>
        </a:p>
      </dgm:t>
    </dgm:pt>
    <dgm:pt modelId="{38313686-1FC3-4EB9-8957-7B2D2F2264E2}" type="sibTrans" cxnId="{C2F8CCB8-C9C2-4350-BBD5-B5E56B87CBAF}">
      <dgm:prSet/>
      <dgm:spPr/>
      <dgm:t>
        <a:bodyPr/>
        <a:lstStyle/>
        <a:p>
          <a:endParaRPr lang="en-US"/>
        </a:p>
      </dgm:t>
    </dgm:pt>
    <dgm:pt modelId="{A2A28099-7A86-4DB1-9C52-3DAB273B9E69}">
      <dgm:prSet/>
      <dgm:spPr/>
      <dgm:t>
        <a:bodyPr/>
        <a:lstStyle/>
        <a:p>
          <a:r>
            <a:rPr lang="en-GB" dirty="0"/>
            <a:t>Support and redesign: Leadership role-modelled hybrid working; offices shifted to activity-based zones (touchdown, collaboration); tech enabled remote access, with emphasis on visibility via contribution, not presence.​</a:t>
          </a:r>
          <a:endParaRPr lang="en-US" dirty="0"/>
        </a:p>
      </dgm:t>
    </dgm:pt>
    <dgm:pt modelId="{F39D7E6E-33F4-401D-8E33-12FCE13FB225}" type="parTrans" cxnId="{E3727FC0-C63D-45B1-A02E-A8063916A7C5}">
      <dgm:prSet/>
      <dgm:spPr/>
      <dgm:t>
        <a:bodyPr/>
        <a:lstStyle/>
        <a:p>
          <a:endParaRPr lang="en-US"/>
        </a:p>
      </dgm:t>
    </dgm:pt>
    <dgm:pt modelId="{B5A26612-74E6-42B8-B8AF-923071F9761C}" type="sibTrans" cxnId="{E3727FC0-C63D-45B1-A02E-A8063916A7C5}">
      <dgm:prSet/>
      <dgm:spPr/>
      <dgm:t>
        <a:bodyPr/>
        <a:lstStyle/>
        <a:p>
          <a:endParaRPr lang="en-US"/>
        </a:p>
      </dgm:t>
    </dgm:pt>
    <dgm:pt modelId="{89670D59-BF9D-4411-9CAD-6DC888C420A8}">
      <dgm:prSet/>
      <dgm:spPr/>
      <dgm:t>
        <a:bodyPr/>
        <a:lstStyle/>
        <a:p>
          <a:r>
            <a:rPr lang="en-GB" dirty="0"/>
            <a:t>Key outcomes: Engagement rose from 61% (2019) to 80% (2024); ethnic diversity in support roles doubled (1.79% to 4.1%); office sale yielded savings; won 2024 CIPD wellbeing award, though sustainability remains a focus.</a:t>
          </a:r>
          <a:endParaRPr lang="en-US" dirty="0"/>
        </a:p>
      </dgm:t>
    </dgm:pt>
    <dgm:pt modelId="{F5705B79-34C4-473A-A8CA-874BA74D6D87}" type="parTrans" cxnId="{4496D4C2-0877-45F1-8349-5F410A89B3FA}">
      <dgm:prSet/>
      <dgm:spPr/>
      <dgm:t>
        <a:bodyPr/>
        <a:lstStyle/>
        <a:p>
          <a:endParaRPr lang="en-US"/>
        </a:p>
      </dgm:t>
    </dgm:pt>
    <dgm:pt modelId="{72CC6971-0003-4BE3-8268-B799A039CD72}" type="sibTrans" cxnId="{4496D4C2-0877-45F1-8349-5F410A89B3FA}">
      <dgm:prSet/>
      <dgm:spPr/>
      <dgm:t>
        <a:bodyPr/>
        <a:lstStyle/>
        <a:p>
          <a:endParaRPr lang="en-US"/>
        </a:p>
      </dgm:t>
    </dgm:pt>
    <dgm:pt modelId="{6091068B-227A-46ED-A213-12A9C46D14B3}" type="pres">
      <dgm:prSet presAssocID="{B144CC1A-E695-4BD3-8A2D-CB4E390D07DA}" presName="linear" presStyleCnt="0">
        <dgm:presLayoutVars>
          <dgm:animLvl val="lvl"/>
          <dgm:resizeHandles val="exact"/>
        </dgm:presLayoutVars>
      </dgm:prSet>
      <dgm:spPr/>
    </dgm:pt>
    <dgm:pt modelId="{68DF0087-F900-4120-B840-EFA688DA6BF0}" type="pres">
      <dgm:prSet presAssocID="{FD1C8DAD-A442-4ABB-8302-03053BE046A6}" presName="parentText" presStyleLbl="node1" presStyleIdx="0" presStyleCnt="4">
        <dgm:presLayoutVars>
          <dgm:chMax val="0"/>
          <dgm:bulletEnabled val="1"/>
        </dgm:presLayoutVars>
      </dgm:prSet>
      <dgm:spPr/>
    </dgm:pt>
    <dgm:pt modelId="{BA1F95A6-7546-41BA-A6BD-A001F0E1FCD1}" type="pres">
      <dgm:prSet presAssocID="{7B034F20-BC23-456D-B356-A873A781D2E8}" presName="spacer" presStyleCnt="0"/>
      <dgm:spPr/>
    </dgm:pt>
    <dgm:pt modelId="{271D3133-D06C-43E1-B4A6-76DE8A337F16}" type="pres">
      <dgm:prSet presAssocID="{DFB32A86-F9E2-44A8-B17E-9CC5AD43A678}" presName="parentText" presStyleLbl="node1" presStyleIdx="1" presStyleCnt="4">
        <dgm:presLayoutVars>
          <dgm:chMax val="0"/>
          <dgm:bulletEnabled val="1"/>
        </dgm:presLayoutVars>
      </dgm:prSet>
      <dgm:spPr/>
    </dgm:pt>
    <dgm:pt modelId="{D785E342-8B22-4181-9FE4-9C000FA5A118}" type="pres">
      <dgm:prSet presAssocID="{38313686-1FC3-4EB9-8957-7B2D2F2264E2}" presName="spacer" presStyleCnt="0"/>
      <dgm:spPr/>
    </dgm:pt>
    <dgm:pt modelId="{881945F8-9E8C-4D49-A0E2-5516D8A7DFA8}" type="pres">
      <dgm:prSet presAssocID="{A2A28099-7A86-4DB1-9C52-3DAB273B9E69}" presName="parentText" presStyleLbl="node1" presStyleIdx="2" presStyleCnt="4">
        <dgm:presLayoutVars>
          <dgm:chMax val="0"/>
          <dgm:bulletEnabled val="1"/>
        </dgm:presLayoutVars>
      </dgm:prSet>
      <dgm:spPr/>
    </dgm:pt>
    <dgm:pt modelId="{9BEA9C19-CECE-49EA-A159-93C4CD61A05C}" type="pres">
      <dgm:prSet presAssocID="{B5A26612-74E6-42B8-B8AF-923071F9761C}" presName="spacer" presStyleCnt="0"/>
      <dgm:spPr/>
    </dgm:pt>
    <dgm:pt modelId="{15AA2CC6-5B3E-4151-B0E3-2A08B572DE78}" type="pres">
      <dgm:prSet presAssocID="{89670D59-BF9D-4411-9CAD-6DC888C420A8}" presName="parentText" presStyleLbl="node1" presStyleIdx="3" presStyleCnt="4">
        <dgm:presLayoutVars>
          <dgm:chMax val="0"/>
          <dgm:bulletEnabled val="1"/>
        </dgm:presLayoutVars>
      </dgm:prSet>
      <dgm:spPr/>
    </dgm:pt>
  </dgm:ptLst>
  <dgm:cxnLst>
    <dgm:cxn modelId="{51E0CA05-4650-43D4-90D3-3805FB065751}" type="presOf" srcId="{DFB32A86-F9E2-44A8-B17E-9CC5AD43A678}" destId="{271D3133-D06C-43E1-B4A6-76DE8A337F16}" srcOrd="0" destOrd="0" presId="urn:microsoft.com/office/officeart/2005/8/layout/vList2"/>
    <dgm:cxn modelId="{7B0B854A-F660-4FA1-87B6-0B9D6126D419}" type="presOf" srcId="{A2A28099-7A86-4DB1-9C52-3DAB273B9E69}" destId="{881945F8-9E8C-4D49-A0E2-5516D8A7DFA8}" srcOrd="0" destOrd="0" presId="urn:microsoft.com/office/officeart/2005/8/layout/vList2"/>
    <dgm:cxn modelId="{5213A873-BEB8-488E-ADC5-58D0AC075407}" srcId="{B144CC1A-E695-4BD3-8A2D-CB4E390D07DA}" destId="{FD1C8DAD-A442-4ABB-8302-03053BE046A6}" srcOrd="0" destOrd="0" parTransId="{62750769-B29E-47B5-9B14-BC5D1BCCC488}" sibTransId="{7B034F20-BC23-456D-B356-A873A781D2E8}"/>
    <dgm:cxn modelId="{5F58367C-198B-489B-8BF8-A77E9F57C70D}" type="presOf" srcId="{FD1C8DAD-A442-4ABB-8302-03053BE046A6}" destId="{68DF0087-F900-4120-B840-EFA688DA6BF0}" srcOrd="0" destOrd="0" presId="urn:microsoft.com/office/officeart/2005/8/layout/vList2"/>
    <dgm:cxn modelId="{C2F8CCB8-C9C2-4350-BBD5-B5E56B87CBAF}" srcId="{B144CC1A-E695-4BD3-8A2D-CB4E390D07DA}" destId="{DFB32A86-F9E2-44A8-B17E-9CC5AD43A678}" srcOrd="1" destOrd="0" parTransId="{E3178625-361C-433C-854C-5210ED32D425}" sibTransId="{38313686-1FC3-4EB9-8957-7B2D2F2264E2}"/>
    <dgm:cxn modelId="{E3727FC0-C63D-45B1-A02E-A8063916A7C5}" srcId="{B144CC1A-E695-4BD3-8A2D-CB4E390D07DA}" destId="{A2A28099-7A86-4DB1-9C52-3DAB273B9E69}" srcOrd="2" destOrd="0" parTransId="{F39D7E6E-33F4-401D-8E33-12FCE13FB225}" sibTransId="{B5A26612-74E6-42B8-B8AF-923071F9761C}"/>
    <dgm:cxn modelId="{743326C1-D37A-4945-AF4F-8DCA660EF4F2}" type="presOf" srcId="{89670D59-BF9D-4411-9CAD-6DC888C420A8}" destId="{15AA2CC6-5B3E-4151-B0E3-2A08B572DE78}" srcOrd="0" destOrd="0" presId="urn:microsoft.com/office/officeart/2005/8/layout/vList2"/>
    <dgm:cxn modelId="{4496D4C2-0877-45F1-8349-5F410A89B3FA}" srcId="{B144CC1A-E695-4BD3-8A2D-CB4E390D07DA}" destId="{89670D59-BF9D-4411-9CAD-6DC888C420A8}" srcOrd="3" destOrd="0" parTransId="{F5705B79-34C4-473A-A8CA-874BA74D6D87}" sibTransId="{72CC6971-0003-4BE3-8268-B799A039CD72}"/>
    <dgm:cxn modelId="{080AF4E3-8C8D-4527-99A0-50CDABA3B95B}" type="presOf" srcId="{B144CC1A-E695-4BD3-8A2D-CB4E390D07DA}" destId="{6091068B-227A-46ED-A213-12A9C46D14B3}" srcOrd="0" destOrd="0" presId="urn:microsoft.com/office/officeart/2005/8/layout/vList2"/>
    <dgm:cxn modelId="{93BFCBAA-0653-42D9-A9E9-4E22C6E07617}" type="presParOf" srcId="{6091068B-227A-46ED-A213-12A9C46D14B3}" destId="{68DF0087-F900-4120-B840-EFA688DA6BF0}" srcOrd="0" destOrd="0" presId="urn:microsoft.com/office/officeart/2005/8/layout/vList2"/>
    <dgm:cxn modelId="{5598D50F-EAF6-451B-8E76-582CFE3DD94C}" type="presParOf" srcId="{6091068B-227A-46ED-A213-12A9C46D14B3}" destId="{BA1F95A6-7546-41BA-A6BD-A001F0E1FCD1}" srcOrd="1" destOrd="0" presId="urn:microsoft.com/office/officeart/2005/8/layout/vList2"/>
    <dgm:cxn modelId="{3BC7F6B9-88E3-469B-9A98-1DCBC2D1F42E}" type="presParOf" srcId="{6091068B-227A-46ED-A213-12A9C46D14B3}" destId="{271D3133-D06C-43E1-B4A6-76DE8A337F16}" srcOrd="2" destOrd="0" presId="urn:microsoft.com/office/officeart/2005/8/layout/vList2"/>
    <dgm:cxn modelId="{F7D017EB-5199-463E-AB22-731EED17F588}" type="presParOf" srcId="{6091068B-227A-46ED-A213-12A9C46D14B3}" destId="{D785E342-8B22-4181-9FE4-9C000FA5A118}" srcOrd="3" destOrd="0" presId="urn:microsoft.com/office/officeart/2005/8/layout/vList2"/>
    <dgm:cxn modelId="{D8D15998-1A86-47D6-8BBA-A3BE2B6E202B}" type="presParOf" srcId="{6091068B-227A-46ED-A213-12A9C46D14B3}" destId="{881945F8-9E8C-4D49-A0E2-5516D8A7DFA8}" srcOrd="4" destOrd="0" presId="urn:microsoft.com/office/officeart/2005/8/layout/vList2"/>
    <dgm:cxn modelId="{48E15B37-2A78-4C66-8943-73069B7FDD30}" type="presParOf" srcId="{6091068B-227A-46ED-A213-12A9C46D14B3}" destId="{9BEA9C19-CECE-49EA-A159-93C4CD61A05C}" srcOrd="5" destOrd="0" presId="urn:microsoft.com/office/officeart/2005/8/layout/vList2"/>
    <dgm:cxn modelId="{558F71A3-4505-40E5-A16B-0F1EBBFD04AB}" type="presParOf" srcId="{6091068B-227A-46ED-A213-12A9C46D14B3}" destId="{15AA2CC6-5B3E-4151-B0E3-2A08B572DE7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0F3C16E-FF2D-45EC-9252-16F2704C83C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751D474-3E2F-42F4-BD41-AD0BD08E104E}">
      <dgm:prSet/>
      <dgm:spPr/>
      <dgm:t>
        <a:bodyPr/>
        <a:lstStyle/>
        <a:p>
          <a:r>
            <a:rPr lang="en-GB"/>
            <a:t>91% of employers offer some kind of flexible working arrangement</a:t>
          </a:r>
          <a:endParaRPr lang="en-US"/>
        </a:p>
      </dgm:t>
    </dgm:pt>
    <dgm:pt modelId="{AB4AE5E3-F939-4BC2-A24A-2C102FDF27B9}" type="parTrans" cxnId="{6E2233DA-7F64-4FF8-A53F-C3298D4C8A99}">
      <dgm:prSet/>
      <dgm:spPr/>
      <dgm:t>
        <a:bodyPr/>
        <a:lstStyle/>
        <a:p>
          <a:endParaRPr lang="en-US"/>
        </a:p>
      </dgm:t>
    </dgm:pt>
    <dgm:pt modelId="{6DEFAB2C-73F3-4A6F-9731-AC5AEBAB7151}" type="sibTrans" cxnId="{6E2233DA-7F64-4FF8-A53F-C3298D4C8A99}">
      <dgm:prSet/>
      <dgm:spPr/>
      <dgm:t>
        <a:bodyPr/>
        <a:lstStyle/>
        <a:p>
          <a:endParaRPr lang="en-US"/>
        </a:p>
      </dgm:t>
    </dgm:pt>
    <dgm:pt modelId="{D6ED8F36-9D98-462E-8886-FC7628E55029}">
      <dgm:prSet/>
      <dgm:spPr/>
      <dgm:t>
        <a:bodyPr/>
        <a:lstStyle/>
        <a:p>
          <a:r>
            <a:rPr lang="en-GB"/>
            <a:t>Flexibility has become a </a:t>
          </a:r>
          <a:r>
            <a:rPr lang="en-GB" b="1"/>
            <a:t>core determinant of employee decisions</a:t>
          </a:r>
          <a:r>
            <a:rPr lang="en-GB"/>
            <a:t> to stay or leave an organisation. </a:t>
          </a:r>
          <a:endParaRPr lang="en-US"/>
        </a:p>
      </dgm:t>
    </dgm:pt>
    <dgm:pt modelId="{26F181FD-7441-4268-8709-6A86779F45BC}" type="parTrans" cxnId="{2D3F9CF3-83F4-4A10-8C9F-A34DE766A6DA}">
      <dgm:prSet/>
      <dgm:spPr/>
      <dgm:t>
        <a:bodyPr/>
        <a:lstStyle/>
        <a:p>
          <a:endParaRPr lang="en-US"/>
        </a:p>
      </dgm:t>
    </dgm:pt>
    <dgm:pt modelId="{493EEA31-6B72-4DA5-A13C-F16A8652D55F}" type="sibTrans" cxnId="{2D3F9CF3-83F4-4A10-8C9F-A34DE766A6DA}">
      <dgm:prSet/>
      <dgm:spPr/>
      <dgm:t>
        <a:bodyPr/>
        <a:lstStyle/>
        <a:p>
          <a:endParaRPr lang="en-US"/>
        </a:p>
      </dgm:t>
    </dgm:pt>
    <dgm:pt modelId="{DA9C5DBD-9736-4B4C-ACEC-265FCCD261ED}">
      <dgm:prSet/>
      <dgm:spPr/>
      <dgm:t>
        <a:bodyPr/>
        <a:lstStyle/>
        <a:p>
          <a:r>
            <a:rPr lang="en-GB"/>
            <a:t>Shifted from a perk to a business-critical retention strategy</a:t>
          </a:r>
          <a:endParaRPr lang="en-US"/>
        </a:p>
      </dgm:t>
    </dgm:pt>
    <dgm:pt modelId="{0E37CDF5-4D79-47E3-9457-3A50A201DA51}" type="parTrans" cxnId="{FAB54A66-AA56-4990-BA68-518E321D1D57}">
      <dgm:prSet/>
      <dgm:spPr/>
      <dgm:t>
        <a:bodyPr/>
        <a:lstStyle/>
        <a:p>
          <a:endParaRPr lang="en-US"/>
        </a:p>
      </dgm:t>
    </dgm:pt>
    <dgm:pt modelId="{AAFE81B5-A980-487A-BB1C-9824745EF60F}" type="sibTrans" cxnId="{FAB54A66-AA56-4990-BA68-518E321D1D57}">
      <dgm:prSet/>
      <dgm:spPr/>
      <dgm:t>
        <a:bodyPr/>
        <a:lstStyle/>
        <a:p>
          <a:endParaRPr lang="en-US"/>
        </a:p>
      </dgm:t>
    </dgm:pt>
    <dgm:pt modelId="{53EF7E98-5553-44D2-A315-EF8B418725BF}">
      <dgm:prSet/>
      <dgm:spPr/>
      <dgm:t>
        <a:bodyPr/>
        <a:lstStyle/>
        <a:p>
          <a:r>
            <a:rPr lang="en-GB" b="1"/>
            <a:t>61% of employers believe advertising flexibility is essential</a:t>
          </a:r>
          <a:r>
            <a:rPr lang="en-GB"/>
            <a:t> for attracting staff and addressing skill shortage</a:t>
          </a:r>
          <a:endParaRPr lang="en-US"/>
        </a:p>
      </dgm:t>
    </dgm:pt>
    <dgm:pt modelId="{9639BA81-F16E-4D74-BDF9-7659D5A91436}" type="parTrans" cxnId="{E460C996-0A63-42DA-8EB9-E9F21FE18568}">
      <dgm:prSet/>
      <dgm:spPr/>
      <dgm:t>
        <a:bodyPr/>
        <a:lstStyle/>
        <a:p>
          <a:endParaRPr lang="en-US"/>
        </a:p>
      </dgm:t>
    </dgm:pt>
    <dgm:pt modelId="{6B5DAE8A-EC7E-4A91-A47E-3EEAF6CAFD94}" type="sibTrans" cxnId="{E460C996-0A63-42DA-8EB9-E9F21FE18568}">
      <dgm:prSet/>
      <dgm:spPr/>
      <dgm:t>
        <a:bodyPr/>
        <a:lstStyle/>
        <a:p>
          <a:endParaRPr lang="en-US"/>
        </a:p>
      </dgm:t>
    </dgm:pt>
    <dgm:pt modelId="{FA095D5A-544D-4F8C-9C36-360B6EB52985}" type="pres">
      <dgm:prSet presAssocID="{00F3C16E-FF2D-45EC-9252-16F2704C83C2}" presName="root" presStyleCnt="0">
        <dgm:presLayoutVars>
          <dgm:dir/>
          <dgm:resizeHandles val="exact"/>
        </dgm:presLayoutVars>
      </dgm:prSet>
      <dgm:spPr/>
    </dgm:pt>
    <dgm:pt modelId="{1CE9C813-CB20-4882-B168-631890ED48FD}" type="pres">
      <dgm:prSet presAssocID="{A751D474-3E2F-42F4-BD41-AD0BD08E104E}" presName="compNode" presStyleCnt="0"/>
      <dgm:spPr/>
    </dgm:pt>
    <dgm:pt modelId="{78682E50-F218-418D-93B2-E3F0758C8B6F}" type="pres">
      <dgm:prSet presAssocID="{A751D474-3E2F-42F4-BD41-AD0BD08E104E}" presName="bgRect" presStyleLbl="bgShp" presStyleIdx="0" presStyleCnt="4"/>
      <dgm:spPr/>
    </dgm:pt>
    <dgm:pt modelId="{1CEB63C6-6691-4591-B14D-E70A818E7316}" type="pres">
      <dgm:prSet presAssocID="{A751D474-3E2F-42F4-BD41-AD0BD08E104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ng"/>
        </a:ext>
      </dgm:extLst>
    </dgm:pt>
    <dgm:pt modelId="{5CC9C3F4-D29D-4703-9140-41CA5E1CE538}" type="pres">
      <dgm:prSet presAssocID="{A751D474-3E2F-42F4-BD41-AD0BD08E104E}" presName="spaceRect" presStyleCnt="0"/>
      <dgm:spPr/>
    </dgm:pt>
    <dgm:pt modelId="{B25E5327-174D-417C-8C70-D802860ECCCE}" type="pres">
      <dgm:prSet presAssocID="{A751D474-3E2F-42F4-BD41-AD0BD08E104E}" presName="parTx" presStyleLbl="revTx" presStyleIdx="0" presStyleCnt="4">
        <dgm:presLayoutVars>
          <dgm:chMax val="0"/>
          <dgm:chPref val="0"/>
        </dgm:presLayoutVars>
      </dgm:prSet>
      <dgm:spPr/>
    </dgm:pt>
    <dgm:pt modelId="{E839610B-07C4-4E1B-9295-DD5A73FD929C}" type="pres">
      <dgm:prSet presAssocID="{6DEFAB2C-73F3-4A6F-9731-AC5AEBAB7151}" presName="sibTrans" presStyleCnt="0"/>
      <dgm:spPr/>
    </dgm:pt>
    <dgm:pt modelId="{6014BB9F-66F4-4777-9C61-93897AA2C330}" type="pres">
      <dgm:prSet presAssocID="{D6ED8F36-9D98-462E-8886-FC7628E55029}" presName="compNode" presStyleCnt="0"/>
      <dgm:spPr/>
    </dgm:pt>
    <dgm:pt modelId="{34C0CE1B-F582-4A6E-BC9C-C7C177106079}" type="pres">
      <dgm:prSet presAssocID="{D6ED8F36-9D98-462E-8886-FC7628E55029}" presName="bgRect" presStyleLbl="bgShp" presStyleIdx="1" presStyleCnt="4"/>
      <dgm:spPr/>
    </dgm:pt>
    <dgm:pt modelId="{ACD755E2-D61F-4572-B3CB-BB21BC336B47}" type="pres">
      <dgm:prSet presAssocID="{D6ED8F36-9D98-462E-8886-FC7628E5502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CDABAD93-2FFD-4A52-B7E0-95FD90EE24AF}" type="pres">
      <dgm:prSet presAssocID="{D6ED8F36-9D98-462E-8886-FC7628E55029}" presName="spaceRect" presStyleCnt="0"/>
      <dgm:spPr/>
    </dgm:pt>
    <dgm:pt modelId="{11B535B8-71F1-4049-A0D4-37588CA74BF8}" type="pres">
      <dgm:prSet presAssocID="{D6ED8F36-9D98-462E-8886-FC7628E55029}" presName="parTx" presStyleLbl="revTx" presStyleIdx="1" presStyleCnt="4">
        <dgm:presLayoutVars>
          <dgm:chMax val="0"/>
          <dgm:chPref val="0"/>
        </dgm:presLayoutVars>
      </dgm:prSet>
      <dgm:spPr/>
    </dgm:pt>
    <dgm:pt modelId="{1D28298D-E5CE-438B-AAB8-381F561FADC7}" type="pres">
      <dgm:prSet presAssocID="{493EEA31-6B72-4DA5-A13C-F16A8652D55F}" presName="sibTrans" presStyleCnt="0"/>
      <dgm:spPr/>
    </dgm:pt>
    <dgm:pt modelId="{004D1C5A-3C0F-4049-BB6C-0D6B72591B84}" type="pres">
      <dgm:prSet presAssocID="{DA9C5DBD-9736-4B4C-ACEC-265FCCD261ED}" presName="compNode" presStyleCnt="0"/>
      <dgm:spPr/>
    </dgm:pt>
    <dgm:pt modelId="{5D736306-8D9B-4DFC-9BBD-CFBB8623689F}" type="pres">
      <dgm:prSet presAssocID="{DA9C5DBD-9736-4B4C-ACEC-265FCCD261ED}" presName="bgRect" presStyleLbl="bgShp" presStyleIdx="2" presStyleCnt="4"/>
      <dgm:spPr/>
    </dgm:pt>
    <dgm:pt modelId="{DE1ED81E-42E7-4622-BE25-978B99D781FD}" type="pres">
      <dgm:prSet presAssocID="{DA9C5DBD-9736-4B4C-ACEC-265FCCD261E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2C4BC4B8-5453-461F-83D5-E540D35D82A8}" type="pres">
      <dgm:prSet presAssocID="{DA9C5DBD-9736-4B4C-ACEC-265FCCD261ED}" presName="spaceRect" presStyleCnt="0"/>
      <dgm:spPr/>
    </dgm:pt>
    <dgm:pt modelId="{F934AD8C-B67C-429C-96E6-FAEEB22A26B0}" type="pres">
      <dgm:prSet presAssocID="{DA9C5DBD-9736-4B4C-ACEC-265FCCD261ED}" presName="parTx" presStyleLbl="revTx" presStyleIdx="2" presStyleCnt="4">
        <dgm:presLayoutVars>
          <dgm:chMax val="0"/>
          <dgm:chPref val="0"/>
        </dgm:presLayoutVars>
      </dgm:prSet>
      <dgm:spPr/>
    </dgm:pt>
    <dgm:pt modelId="{F05C1F76-182C-4D55-8C83-23DB9A06C0D5}" type="pres">
      <dgm:prSet presAssocID="{AAFE81B5-A980-487A-BB1C-9824745EF60F}" presName="sibTrans" presStyleCnt="0"/>
      <dgm:spPr/>
    </dgm:pt>
    <dgm:pt modelId="{04957116-B4A6-41B7-AC79-10659AA114B2}" type="pres">
      <dgm:prSet presAssocID="{53EF7E98-5553-44D2-A315-EF8B418725BF}" presName="compNode" presStyleCnt="0"/>
      <dgm:spPr/>
    </dgm:pt>
    <dgm:pt modelId="{04FEDBD4-5282-4964-B6BB-51011E6852F4}" type="pres">
      <dgm:prSet presAssocID="{53EF7E98-5553-44D2-A315-EF8B418725BF}" presName="bgRect" presStyleLbl="bgShp" presStyleIdx="3" presStyleCnt="4"/>
      <dgm:spPr/>
    </dgm:pt>
    <dgm:pt modelId="{3599B0FD-7BAC-4CEB-A8EA-130F4375C5EE}" type="pres">
      <dgm:prSet presAssocID="{53EF7E98-5553-44D2-A315-EF8B418725B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9DDAD7BB-62FD-4E80-9653-81220C970734}" type="pres">
      <dgm:prSet presAssocID="{53EF7E98-5553-44D2-A315-EF8B418725BF}" presName="spaceRect" presStyleCnt="0"/>
      <dgm:spPr/>
    </dgm:pt>
    <dgm:pt modelId="{980F44A1-3B5F-42BB-89C6-BD16D80A719B}" type="pres">
      <dgm:prSet presAssocID="{53EF7E98-5553-44D2-A315-EF8B418725BF}" presName="parTx" presStyleLbl="revTx" presStyleIdx="3" presStyleCnt="4">
        <dgm:presLayoutVars>
          <dgm:chMax val="0"/>
          <dgm:chPref val="0"/>
        </dgm:presLayoutVars>
      </dgm:prSet>
      <dgm:spPr/>
    </dgm:pt>
  </dgm:ptLst>
  <dgm:cxnLst>
    <dgm:cxn modelId="{AD03AD04-33C1-49E2-897C-E6E48634CF28}" type="presOf" srcId="{53EF7E98-5553-44D2-A315-EF8B418725BF}" destId="{980F44A1-3B5F-42BB-89C6-BD16D80A719B}" srcOrd="0" destOrd="0" presId="urn:microsoft.com/office/officeart/2018/2/layout/IconVerticalSolidList"/>
    <dgm:cxn modelId="{40EA3416-82A2-44EF-9BD2-1841380C5E33}" type="presOf" srcId="{00F3C16E-FF2D-45EC-9252-16F2704C83C2}" destId="{FA095D5A-544D-4F8C-9C36-360B6EB52985}" srcOrd="0" destOrd="0" presId="urn:microsoft.com/office/officeart/2018/2/layout/IconVerticalSolidList"/>
    <dgm:cxn modelId="{33473C1F-0B2D-443F-ADCA-DD469443ED6F}" type="presOf" srcId="{D6ED8F36-9D98-462E-8886-FC7628E55029}" destId="{11B535B8-71F1-4049-A0D4-37588CA74BF8}" srcOrd="0" destOrd="0" presId="urn:microsoft.com/office/officeart/2018/2/layout/IconVerticalSolidList"/>
    <dgm:cxn modelId="{FAB54A66-AA56-4990-BA68-518E321D1D57}" srcId="{00F3C16E-FF2D-45EC-9252-16F2704C83C2}" destId="{DA9C5DBD-9736-4B4C-ACEC-265FCCD261ED}" srcOrd="2" destOrd="0" parTransId="{0E37CDF5-4D79-47E3-9457-3A50A201DA51}" sibTransId="{AAFE81B5-A980-487A-BB1C-9824745EF60F}"/>
    <dgm:cxn modelId="{E967567E-6575-4E68-8ECF-945893F4DB31}" type="presOf" srcId="{DA9C5DBD-9736-4B4C-ACEC-265FCCD261ED}" destId="{F934AD8C-B67C-429C-96E6-FAEEB22A26B0}" srcOrd="0" destOrd="0" presId="urn:microsoft.com/office/officeart/2018/2/layout/IconVerticalSolidList"/>
    <dgm:cxn modelId="{346B3E81-402B-4481-85D7-0D685CA98914}" type="presOf" srcId="{A751D474-3E2F-42F4-BD41-AD0BD08E104E}" destId="{B25E5327-174D-417C-8C70-D802860ECCCE}" srcOrd="0" destOrd="0" presId="urn:microsoft.com/office/officeart/2018/2/layout/IconVerticalSolidList"/>
    <dgm:cxn modelId="{E460C996-0A63-42DA-8EB9-E9F21FE18568}" srcId="{00F3C16E-FF2D-45EC-9252-16F2704C83C2}" destId="{53EF7E98-5553-44D2-A315-EF8B418725BF}" srcOrd="3" destOrd="0" parTransId="{9639BA81-F16E-4D74-BDF9-7659D5A91436}" sibTransId="{6B5DAE8A-EC7E-4A91-A47E-3EEAF6CAFD94}"/>
    <dgm:cxn modelId="{6E2233DA-7F64-4FF8-A53F-C3298D4C8A99}" srcId="{00F3C16E-FF2D-45EC-9252-16F2704C83C2}" destId="{A751D474-3E2F-42F4-BD41-AD0BD08E104E}" srcOrd="0" destOrd="0" parTransId="{AB4AE5E3-F939-4BC2-A24A-2C102FDF27B9}" sibTransId="{6DEFAB2C-73F3-4A6F-9731-AC5AEBAB7151}"/>
    <dgm:cxn modelId="{2D3F9CF3-83F4-4A10-8C9F-A34DE766A6DA}" srcId="{00F3C16E-FF2D-45EC-9252-16F2704C83C2}" destId="{D6ED8F36-9D98-462E-8886-FC7628E55029}" srcOrd="1" destOrd="0" parTransId="{26F181FD-7441-4268-8709-6A86779F45BC}" sibTransId="{493EEA31-6B72-4DA5-A13C-F16A8652D55F}"/>
    <dgm:cxn modelId="{97FD1BE2-1BD9-410A-B547-43D429ECFB89}" type="presParOf" srcId="{FA095D5A-544D-4F8C-9C36-360B6EB52985}" destId="{1CE9C813-CB20-4882-B168-631890ED48FD}" srcOrd="0" destOrd="0" presId="urn:microsoft.com/office/officeart/2018/2/layout/IconVerticalSolidList"/>
    <dgm:cxn modelId="{0C97FB18-AAA6-4EBE-9BCA-00309C6C5016}" type="presParOf" srcId="{1CE9C813-CB20-4882-B168-631890ED48FD}" destId="{78682E50-F218-418D-93B2-E3F0758C8B6F}" srcOrd="0" destOrd="0" presId="urn:microsoft.com/office/officeart/2018/2/layout/IconVerticalSolidList"/>
    <dgm:cxn modelId="{A1D5D5B9-C83F-47D2-B839-A8BB140E99C6}" type="presParOf" srcId="{1CE9C813-CB20-4882-B168-631890ED48FD}" destId="{1CEB63C6-6691-4591-B14D-E70A818E7316}" srcOrd="1" destOrd="0" presId="urn:microsoft.com/office/officeart/2018/2/layout/IconVerticalSolidList"/>
    <dgm:cxn modelId="{64413901-DA3B-4F04-8505-29C56F6E8257}" type="presParOf" srcId="{1CE9C813-CB20-4882-B168-631890ED48FD}" destId="{5CC9C3F4-D29D-4703-9140-41CA5E1CE538}" srcOrd="2" destOrd="0" presId="urn:microsoft.com/office/officeart/2018/2/layout/IconVerticalSolidList"/>
    <dgm:cxn modelId="{ABE389D0-A8ED-4E4F-A305-02377EE95DCE}" type="presParOf" srcId="{1CE9C813-CB20-4882-B168-631890ED48FD}" destId="{B25E5327-174D-417C-8C70-D802860ECCCE}" srcOrd="3" destOrd="0" presId="urn:microsoft.com/office/officeart/2018/2/layout/IconVerticalSolidList"/>
    <dgm:cxn modelId="{F33744A3-C24D-4A95-AA24-9E28A30AC186}" type="presParOf" srcId="{FA095D5A-544D-4F8C-9C36-360B6EB52985}" destId="{E839610B-07C4-4E1B-9295-DD5A73FD929C}" srcOrd="1" destOrd="0" presId="urn:microsoft.com/office/officeart/2018/2/layout/IconVerticalSolidList"/>
    <dgm:cxn modelId="{C321FBBA-1524-4DE8-A74E-094BFE60D9F1}" type="presParOf" srcId="{FA095D5A-544D-4F8C-9C36-360B6EB52985}" destId="{6014BB9F-66F4-4777-9C61-93897AA2C330}" srcOrd="2" destOrd="0" presId="urn:microsoft.com/office/officeart/2018/2/layout/IconVerticalSolidList"/>
    <dgm:cxn modelId="{504D70F2-1367-45D3-A9A1-95177FC9FE7B}" type="presParOf" srcId="{6014BB9F-66F4-4777-9C61-93897AA2C330}" destId="{34C0CE1B-F582-4A6E-BC9C-C7C177106079}" srcOrd="0" destOrd="0" presId="urn:microsoft.com/office/officeart/2018/2/layout/IconVerticalSolidList"/>
    <dgm:cxn modelId="{5D1933AB-B984-4456-9CC5-9031D36B797E}" type="presParOf" srcId="{6014BB9F-66F4-4777-9C61-93897AA2C330}" destId="{ACD755E2-D61F-4572-B3CB-BB21BC336B47}" srcOrd="1" destOrd="0" presId="urn:microsoft.com/office/officeart/2018/2/layout/IconVerticalSolidList"/>
    <dgm:cxn modelId="{59383F24-C436-432F-B1F1-766C434AC193}" type="presParOf" srcId="{6014BB9F-66F4-4777-9C61-93897AA2C330}" destId="{CDABAD93-2FFD-4A52-B7E0-95FD90EE24AF}" srcOrd="2" destOrd="0" presId="urn:microsoft.com/office/officeart/2018/2/layout/IconVerticalSolidList"/>
    <dgm:cxn modelId="{495CA775-FFCC-44A8-8760-B0F5F0ACB848}" type="presParOf" srcId="{6014BB9F-66F4-4777-9C61-93897AA2C330}" destId="{11B535B8-71F1-4049-A0D4-37588CA74BF8}" srcOrd="3" destOrd="0" presId="urn:microsoft.com/office/officeart/2018/2/layout/IconVerticalSolidList"/>
    <dgm:cxn modelId="{4EC13566-38AD-4A8C-BF32-3F7ACC50E362}" type="presParOf" srcId="{FA095D5A-544D-4F8C-9C36-360B6EB52985}" destId="{1D28298D-E5CE-438B-AAB8-381F561FADC7}" srcOrd="3" destOrd="0" presId="urn:microsoft.com/office/officeart/2018/2/layout/IconVerticalSolidList"/>
    <dgm:cxn modelId="{26240EA3-A032-49B7-9F75-016F0EEE571E}" type="presParOf" srcId="{FA095D5A-544D-4F8C-9C36-360B6EB52985}" destId="{004D1C5A-3C0F-4049-BB6C-0D6B72591B84}" srcOrd="4" destOrd="0" presId="urn:microsoft.com/office/officeart/2018/2/layout/IconVerticalSolidList"/>
    <dgm:cxn modelId="{3B0517EA-6106-4791-96AB-115994CE3875}" type="presParOf" srcId="{004D1C5A-3C0F-4049-BB6C-0D6B72591B84}" destId="{5D736306-8D9B-4DFC-9BBD-CFBB8623689F}" srcOrd="0" destOrd="0" presId="urn:microsoft.com/office/officeart/2018/2/layout/IconVerticalSolidList"/>
    <dgm:cxn modelId="{F548DE1D-1729-4631-B66E-F97957DBE938}" type="presParOf" srcId="{004D1C5A-3C0F-4049-BB6C-0D6B72591B84}" destId="{DE1ED81E-42E7-4622-BE25-978B99D781FD}" srcOrd="1" destOrd="0" presId="urn:microsoft.com/office/officeart/2018/2/layout/IconVerticalSolidList"/>
    <dgm:cxn modelId="{643EA71F-53B9-497C-B431-0EFB58641F86}" type="presParOf" srcId="{004D1C5A-3C0F-4049-BB6C-0D6B72591B84}" destId="{2C4BC4B8-5453-461F-83D5-E540D35D82A8}" srcOrd="2" destOrd="0" presId="urn:microsoft.com/office/officeart/2018/2/layout/IconVerticalSolidList"/>
    <dgm:cxn modelId="{097C491D-73C9-43D0-AE1D-3593D3DDFE15}" type="presParOf" srcId="{004D1C5A-3C0F-4049-BB6C-0D6B72591B84}" destId="{F934AD8C-B67C-429C-96E6-FAEEB22A26B0}" srcOrd="3" destOrd="0" presId="urn:microsoft.com/office/officeart/2018/2/layout/IconVerticalSolidList"/>
    <dgm:cxn modelId="{9D76D3C0-6CD1-494D-8C8F-18036372EB8E}" type="presParOf" srcId="{FA095D5A-544D-4F8C-9C36-360B6EB52985}" destId="{F05C1F76-182C-4D55-8C83-23DB9A06C0D5}" srcOrd="5" destOrd="0" presId="urn:microsoft.com/office/officeart/2018/2/layout/IconVerticalSolidList"/>
    <dgm:cxn modelId="{8DE0C626-50EA-4698-AE5A-99DDA82B0F4B}" type="presParOf" srcId="{FA095D5A-544D-4F8C-9C36-360B6EB52985}" destId="{04957116-B4A6-41B7-AC79-10659AA114B2}" srcOrd="6" destOrd="0" presId="urn:microsoft.com/office/officeart/2018/2/layout/IconVerticalSolidList"/>
    <dgm:cxn modelId="{5E537CF2-0457-43F0-862B-6C1EBC277EAB}" type="presParOf" srcId="{04957116-B4A6-41B7-AC79-10659AA114B2}" destId="{04FEDBD4-5282-4964-B6BB-51011E6852F4}" srcOrd="0" destOrd="0" presId="urn:microsoft.com/office/officeart/2018/2/layout/IconVerticalSolidList"/>
    <dgm:cxn modelId="{8E4E3DEA-304B-4023-BDAE-80D2E1A16778}" type="presParOf" srcId="{04957116-B4A6-41B7-AC79-10659AA114B2}" destId="{3599B0FD-7BAC-4CEB-A8EA-130F4375C5EE}" srcOrd="1" destOrd="0" presId="urn:microsoft.com/office/officeart/2018/2/layout/IconVerticalSolidList"/>
    <dgm:cxn modelId="{E141CC56-4B5D-4150-8ED8-8EAD3F062E70}" type="presParOf" srcId="{04957116-B4A6-41B7-AC79-10659AA114B2}" destId="{9DDAD7BB-62FD-4E80-9653-81220C970734}" srcOrd="2" destOrd="0" presId="urn:microsoft.com/office/officeart/2018/2/layout/IconVerticalSolidList"/>
    <dgm:cxn modelId="{FFBE054B-71AF-4B13-9926-22C2EEDF101C}" type="presParOf" srcId="{04957116-B4A6-41B7-AC79-10659AA114B2}" destId="{980F44A1-3B5F-42BB-89C6-BD16D80A719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955C69A-8EEB-40D8-A95A-A59011F88B2E}"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77659D6B-EE4E-4FDE-AD23-D21C97A79662}">
      <dgm:prSet/>
      <dgm:spPr/>
      <dgm:t>
        <a:bodyPr/>
        <a:lstStyle/>
        <a:p>
          <a:r>
            <a:rPr lang="en-GB"/>
            <a:t>Resilience is framed as a dynamic process, not a fixed trait: employees use psychological and social resources to protect themselves from stress and resource loss at work.</a:t>
          </a:r>
          <a:endParaRPr lang="en-US"/>
        </a:p>
      </dgm:t>
    </dgm:pt>
    <dgm:pt modelId="{0F7A44DB-F67C-41C3-B128-6E161403B653}" type="parTrans" cxnId="{9350A82D-2103-479C-BD09-C9066BC79B51}">
      <dgm:prSet/>
      <dgm:spPr/>
      <dgm:t>
        <a:bodyPr/>
        <a:lstStyle/>
        <a:p>
          <a:endParaRPr lang="en-US"/>
        </a:p>
      </dgm:t>
    </dgm:pt>
    <dgm:pt modelId="{09E6E340-3884-4073-A131-415DF1DA0890}" type="sibTrans" cxnId="{9350A82D-2103-479C-BD09-C9066BC79B51}">
      <dgm:prSet/>
      <dgm:spPr/>
      <dgm:t>
        <a:bodyPr/>
        <a:lstStyle/>
        <a:p>
          <a:endParaRPr lang="en-US"/>
        </a:p>
      </dgm:t>
    </dgm:pt>
    <dgm:pt modelId="{D525E116-1784-4A96-83C1-F2C0734FF242}">
      <dgm:prSet/>
      <dgm:spPr/>
      <dgm:t>
        <a:bodyPr/>
        <a:lstStyle/>
        <a:p>
          <a:r>
            <a:rPr lang="en-GB"/>
            <a:t>Higher resilience is associated with better work engagement, job satisfaction, performance and commitment, and with lower burnout, emotional exhaustion, anxiety and depression.</a:t>
          </a:r>
          <a:endParaRPr lang="en-US"/>
        </a:p>
      </dgm:t>
    </dgm:pt>
    <dgm:pt modelId="{2F79E7B8-B369-4A2F-8693-02F0C916A918}" type="parTrans" cxnId="{F2772A0D-C9B1-4E8D-A35F-50929BC57AB8}">
      <dgm:prSet/>
      <dgm:spPr/>
      <dgm:t>
        <a:bodyPr/>
        <a:lstStyle/>
        <a:p>
          <a:endParaRPr lang="en-US"/>
        </a:p>
      </dgm:t>
    </dgm:pt>
    <dgm:pt modelId="{E1CC8E88-5EDB-412F-A25E-B79D94DBBB6A}" type="sibTrans" cxnId="{F2772A0D-C9B1-4E8D-A35F-50929BC57AB8}">
      <dgm:prSet/>
      <dgm:spPr/>
      <dgm:t>
        <a:bodyPr/>
        <a:lstStyle/>
        <a:p>
          <a:endParaRPr lang="en-US"/>
        </a:p>
      </dgm:t>
    </dgm:pt>
    <dgm:pt modelId="{009A227A-2AB7-4D7F-B6D2-901222FD4F8D}" type="pres">
      <dgm:prSet presAssocID="{D955C69A-8EEB-40D8-A95A-A59011F88B2E}" presName="hierChild1" presStyleCnt="0">
        <dgm:presLayoutVars>
          <dgm:chPref val="1"/>
          <dgm:dir/>
          <dgm:animOne val="branch"/>
          <dgm:animLvl val="lvl"/>
          <dgm:resizeHandles/>
        </dgm:presLayoutVars>
      </dgm:prSet>
      <dgm:spPr/>
    </dgm:pt>
    <dgm:pt modelId="{23663660-0ABA-406A-8F26-E0E28757B383}" type="pres">
      <dgm:prSet presAssocID="{77659D6B-EE4E-4FDE-AD23-D21C97A79662}" presName="hierRoot1" presStyleCnt="0"/>
      <dgm:spPr/>
    </dgm:pt>
    <dgm:pt modelId="{927E2566-5531-4667-9B19-23DB0705353A}" type="pres">
      <dgm:prSet presAssocID="{77659D6B-EE4E-4FDE-AD23-D21C97A79662}" presName="composite" presStyleCnt="0"/>
      <dgm:spPr/>
    </dgm:pt>
    <dgm:pt modelId="{6996C52F-5E46-4E76-85BD-4A539C549FD8}" type="pres">
      <dgm:prSet presAssocID="{77659D6B-EE4E-4FDE-AD23-D21C97A79662}" presName="background" presStyleLbl="node0" presStyleIdx="0" presStyleCnt="2"/>
      <dgm:spPr/>
    </dgm:pt>
    <dgm:pt modelId="{584D21E8-328C-4418-A89D-8447864771F4}" type="pres">
      <dgm:prSet presAssocID="{77659D6B-EE4E-4FDE-AD23-D21C97A79662}" presName="text" presStyleLbl="fgAcc0" presStyleIdx="0" presStyleCnt="2">
        <dgm:presLayoutVars>
          <dgm:chPref val="3"/>
        </dgm:presLayoutVars>
      </dgm:prSet>
      <dgm:spPr/>
    </dgm:pt>
    <dgm:pt modelId="{CF65AE53-387B-4CAF-8161-1362D3BBD371}" type="pres">
      <dgm:prSet presAssocID="{77659D6B-EE4E-4FDE-AD23-D21C97A79662}" presName="hierChild2" presStyleCnt="0"/>
      <dgm:spPr/>
    </dgm:pt>
    <dgm:pt modelId="{D1F7CB1B-D3C7-490D-82E6-080992A10B5D}" type="pres">
      <dgm:prSet presAssocID="{D525E116-1784-4A96-83C1-F2C0734FF242}" presName="hierRoot1" presStyleCnt="0"/>
      <dgm:spPr/>
    </dgm:pt>
    <dgm:pt modelId="{2692A4C9-9E32-4B42-87FA-3AE84E22CEFC}" type="pres">
      <dgm:prSet presAssocID="{D525E116-1784-4A96-83C1-F2C0734FF242}" presName="composite" presStyleCnt="0"/>
      <dgm:spPr/>
    </dgm:pt>
    <dgm:pt modelId="{300EE12C-3836-4788-BF54-145998AD7C3D}" type="pres">
      <dgm:prSet presAssocID="{D525E116-1784-4A96-83C1-F2C0734FF242}" presName="background" presStyleLbl="node0" presStyleIdx="1" presStyleCnt="2"/>
      <dgm:spPr/>
    </dgm:pt>
    <dgm:pt modelId="{7FB7B6E6-5C1E-4067-91CF-CE4E178C8C21}" type="pres">
      <dgm:prSet presAssocID="{D525E116-1784-4A96-83C1-F2C0734FF242}" presName="text" presStyleLbl="fgAcc0" presStyleIdx="1" presStyleCnt="2">
        <dgm:presLayoutVars>
          <dgm:chPref val="3"/>
        </dgm:presLayoutVars>
      </dgm:prSet>
      <dgm:spPr/>
    </dgm:pt>
    <dgm:pt modelId="{F777500D-7750-406D-A2FC-6521C48ACB59}" type="pres">
      <dgm:prSet presAssocID="{D525E116-1784-4A96-83C1-F2C0734FF242}" presName="hierChild2" presStyleCnt="0"/>
      <dgm:spPr/>
    </dgm:pt>
  </dgm:ptLst>
  <dgm:cxnLst>
    <dgm:cxn modelId="{F2772A0D-C9B1-4E8D-A35F-50929BC57AB8}" srcId="{D955C69A-8EEB-40D8-A95A-A59011F88B2E}" destId="{D525E116-1784-4A96-83C1-F2C0734FF242}" srcOrd="1" destOrd="0" parTransId="{2F79E7B8-B369-4A2F-8693-02F0C916A918}" sibTransId="{E1CC8E88-5EDB-412F-A25E-B79D94DBBB6A}"/>
    <dgm:cxn modelId="{4A6EB80D-7DDF-4900-979E-CA56D24AC91A}" type="presOf" srcId="{D955C69A-8EEB-40D8-A95A-A59011F88B2E}" destId="{009A227A-2AB7-4D7F-B6D2-901222FD4F8D}" srcOrd="0" destOrd="0" presId="urn:microsoft.com/office/officeart/2005/8/layout/hierarchy1"/>
    <dgm:cxn modelId="{9350A82D-2103-479C-BD09-C9066BC79B51}" srcId="{D955C69A-8EEB-40D8-A95A-A59011F88B2E}" destId="{77659D6B-EE4E-4FDE-AD23-D21C97A79662}" srcOrd="0" destOrd="0" parTransId="{0F7A44DB-F67C-41C3-B128-6E161403B653}" sibTransId="{09E6E340-3884-4073-A131-415DF1DA0890}"/>
    <dgm:cxn modelId="{746F09D3-84ED-4DE2-ABA1-016DAF8A8BD0}" type="presOf" srcId="{77659D6B-EE4E-4FDE-AD23-D21C97A79662}" destId="{584D21E8-328C-4418-A89D-8447864771F4}" srcOrd="0" destOrd="0" presId="urn:microsoft.com/office/officeart/2005/8/layout/hierarchy1"/>
    <dgm:cxn modelId="{2164CDDD-5957-4392-A75C-2A099C165D7B}" type="presOf" srcId="{D525E116-1784-4A96-83C1-F2C0734FF242}" destId="{7FB7B6E6-5C1E-4067-91CF-CE4E178C8C21}" srcOrd="0" destOrd="0" presId="urn:microsoft.com/office/officeart/2005/8/layout/hierarchy1"/>
    <dgm:cxn modelId="{9A104C46-3794-4E23-A626-1880CDA2510B}" type="presParOf" srcId="{009A227A-2AB7-4D7F-B6D2-901222FD4F8D}" destId="{23663660-0ABA-406A-8F26-E0E28757B383}" srcOrd="0" destOrd="0" presId="urn:microsoft.com/office/officeart/2005/8/layout/hierarchy1"/>
    <dgm:cxn modelId="{270F69F9-1031-4E5A-8E92-BF85C503D381}" type="presParOf" srcId="{23663660-0ABA-406A-8F26-E0E28757B383}" destId="{927E2566-5531-4667-9B19-23DB0705353A}" srcOrd="0" destOrd="0" presId="urn:microsoft.com/office/officeart/2005/8/layout/hierarchy1"/>
    <dgm:cxn modelId="{3489D391-ED19-47E0-B39E-E6A3975B6547}" type="presParOf" srcId="{927E2566-5531-4667-9B19-23DB0705353A}" destId="{6996C52F-5E46-4E76-85BD-4A539C549FD8}" srcOrd="0" destOrd="0" presId="urn:microsoft.com/office/officeart/2005/8/layout/hierarchy1"/>
    <dgm:cxn modelId="{E94E7E42-E110-42B1-ABE8-C510B094FFD9}" type="presParOf" srcId="{927E2566-5531-4667-9B19-23DB0705353A}" destId="{584D21E8-328C-4418-A89D-8447864771F4}" srcOrd="1" destOrd="0" presId="urn:microsoft.com/office/officeart/2005/8/layout/hierarchy1"/>
    <dgm:cxn modelId="{37BAB163-E4F4-4CC1-948E-FA256D4C0E88}" type="presParOf" srcId="{23663660-0ABA-406A-8F26-E0E28757B383}" destId="{CF65AE53-387B-4CAF-8161-1362D3BBD371}" srcOrd="1" destOrd="0" presId="urn:microsoft.com/office/officeart/2005/8/layout/hierarchy1"/>
    <dgm:cxn modelId="{55513DF8-9405-4862-B672-53D30EAB2C96}" type="presParOf" srcId="{009A227A-2AB7-4D7F-B6D2-901222FD4F8D}" destId="{D1F7CB1B-D3C7-490D-82E6-080992A10B5D}" srcOrd="1" destOrd="0" presId="urn:microsoft.com/office/officeart/2005/8/layout/hierarchy1"/>
    <dgm:cxn modelId="{E2629F84-E1F0-4007-BF78-70C58C67C6E4}" type="presParOf" srcId="{D1F7CB1B-D3C7-490D-82E6-080992A10B5D}" destId="{2692A4C9-9E32-4B42-87FA-3AE84E22CEFC}" srcOrd="0" destOrd="0" presId="urn:microsoft.com/office/officeart/2005/8/layout/hierarchy1"/>
    <dgm:cxn modelId="{179B58AE-13B6-4820-A94F-72B0F158CA9C}" type="presParOf" srcId="{2692A4C9-9E32-4B42-87FA-3AE84E22CEFC}" destId="{300EE12C-3836-4788-BF54-145998AD7C3D}" srcOrd="0" destOrd="0" presId="urn:microsoft.com/office/officeart/2005/8/layout/hierarchy1"/>
    <dgm:cxn modelId="{DFD610E7-ED0C-4336-B4E9-C05614C36CB5}" type="presParOf" srcId="{2692A4C9-9E32-4B42-87FA-3AE84E22CEFC}" destId="{7FB7B6E6-5C1E-4067-91CF-CE4E178C8C21}" srcOrd="1" destOrd="0" presId="urn:microsoft.com/office/officeart/2005/8/layout/hierarchy1"/>
    <dgm:cxn modelId="{CB31CC0C-A1F5-485C-AB99-EE811A94D2D0}" type="presParOf" srcId="{D1F7CB1B-D3C7-490D-82E6-080992A10B5D}" destId="{F777500D-7750-406D-A2FC-6521C48ACB5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7D22965-94B5-4D5C-9C78-6C087299DB0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6F914A8-736D-4808-BDA6-90C8D8698F00}">
      <dgm:prSet/>
      <dgm:spPr/>
      <dgm:t>
        <a:bodyPr/>
        <a:lstStyle/>
        <a:p>
          <a:r>
            <a:rPr lang="en-GB"/>
            <a:t>Employee resilience directly supports organisational change by enabling staff to adapt to disruptions like restructures or policy shifts, such as the RSPCA's hybrid working transition.</a:t>
          </a:r>
          <a:endParaRPr lang="en-US"/>
        </a:p>
      </dgm:t>
    </dgm:pt>
    <dgm:pt modelId="{B6F98F83-0423-4C82-A430-910D0CDCE471}" type="parTrans" cxnId="{BF428338-DC60-4689-A6D9-2FFD4D05D3B0}">
      <dgm:prSet/>
      <dgm:spPr/>
      <dgm:t>
        <a:bodyPr/>
        <a:lstStyle/>
        <a:p>
          <a:endParaRPr lang="en-US"/>
        </a:p>
      </dgm:t>
    </dgm:pt>
    <dgm:pt modelId="{EE7C8006-F2E0-430D-8EFE-4C09D2338147}" type="sibTrans" cxnId="{BF428338-DC60-4689-A6D9-2FFD4D05D3B0}">
      <dgm:prSet/>
      <dgm:spPr/>
      <dgm:t>
        <a:bodyPr/>
        <a:lstStyle/>
        <a:p>
          <a:endParaRPr lang="en-US"/>
        </a:p>
      </dgm:t>
    </dgm:pt>
    <dgm:pt modelId="{E04B4EF4-4CEB-4881-A6F7-0F1E11CF98A9}">
      <dgm:prSet/>
      <dgm:spPr/>
      <dgm:t>
        <a:bodyPr/>
        <a:lstStyle/>
        <a:p>
          <a:r>
            <a:rPr lang="en-GB"/>
            <a:t>Buffering stress during transitions</a:t>
          </a:r>
          <a:endParaRPr lang="en-US"/>
        </a:p>
      </dgm:t>
    </dgm:pt>
    <dgm:pt modelId="{614292D7-14C0-442D-B668-3DE224661CC2}" type="parTrans" cxnId="{2196E4B8-F3DE-4285-BC30-723367A66811}">
      <dgm:prSet/>
      <dgm:spPr/>
      <dgm:t>
        <a:bodyPr/>
        <a:lstStyle/>
        <a:p>
          <a:endParaRPr lang="en-US"/>
        </a:p>
      </dgm:t>
    </dgm:pt>
    <dgm:pt modelId="{A5790968-086A-4203-ADA5-5DBEC5B65977}" type="sibTrans" cxnId="{2196E4B8-F3DE-4285-BC30-723367A66811}">
      <dgm:prSet/>
      <dgm:spPr/>
      <dgm:t>
        <a:bodyPr/>
        <a:lstStyle/>
        <a:p>
          <a:endParaRPr lang="en-US"/>
        </a:p>
      </dgm:t>
    </dgm:pt>
    <dgm:pt modelId="{D90B159F-4DF2-46C4-BD3E-B730B67A973F}">
      <dgm:prSet/>
      <dgm:spPr/>
      <dgm:t>
        <a:bodyPr/>
        <a:lstStyle/>
        <a:p>
          <a:r>
            <a:rPr lang="en-GB" dirty="0"/>
            <a:t>Resilience helps employees cope with change-related stressors (uncertainty, role ambiguity), reducing burnout and resistance while maintaining productivity and morale.</a:t>
          </a:r>
          <a:endParaRPr lang="en-US" dirty="0"/>
        </a:p>
      </dgm:t>
    </dgm:pt>
    <dgm:pt modelId="{3D826DBF-525E-46BE-A5E8-605C636BDD16}" type="parTrans" cxnId="{9978D0D9-947B-4847-846B-19236386D8DE}">
      <dgm:prSet/>
      <dgm:spPr/>
      <dgm:t>
        <a:bodyPr/>
        <a:lstStyle/>
        <a:p>
          <a:endParaRPr lang="en-US"/>
        </a:p>
      </dgm:t>
    </dgm:pt>
    <dgm:pt modelId="{53B4430F-6BA3-4970-BF40-05A29CC2092F}" type="sibTrans" cxnId="{9978D0D9-947B-4847-846B-19236386D8DE}">
      <dgm:prSet/>
      <dgm:spPr/>
      <dgm:t>
        <a:bodyPr/>
        <a:lstStyle/>
        <a:p>
          <a:endParaRPr lang="en-US"/>
        </a:p>
      </dgm:t>
    </dgm:pt>
    <dgm:pt modelId="{BB257981-2A5A-42C3-B93E-CDE5CD91AF55}">
      <dgm:prSet/>
      <dgm:spPr/>
      <dgm:t>
        <a:bodyPr/>
        <a:lstStyle/>
        <a:p>
          <a:r>
            <a:rPr lang="en-GB"/>
            <a:t>Enhancing commitment and performance</a:t>
          </a:r>
          <a:endParaRPr lang="en-US"/>
        </a:p>
      </dgm:t>
    </dgm:pt>
    <dgm:pt modelId="{E4EBD2BC-25F7-4875-9751-61C305483F06}" type="parTrans" cxnId="{A4B30F2B-446B-431D-A626-075495BCD6C8}">
      <dgm:prSet/>
      <dgm:spPr/>
      <dgm:t>
        <a:bodyPr/>
        <a:lstStyle/>
        <a:p>
          <a:endParaRPr lang="en-US"/>
        </a:p>
      </dgm:t>
    </dgm:pt>
    <dgm:pt modelId="{5A38D6BF-EE0E-42F7-B0A5-52D3715E47CB}" type="sibTrans" cxnId="{A4B30F2B-446B-431D-A626-075495BCD6C8}">
      <dgm:prSet/>
      <dgm:spPr/>
      <dgm:t>
        <a:bodyPr/>
        <a:lstStyle/>
        <a:p>
          <a:endParaRPr lang="en-US"/>
        </a:p>
      </dgm:t>
    </dgm:pt>
    <dgm:pt modelId="{CE44FA3D-FB48-4D94-ACEF-68FA58D34844}">
      <dgm:prSet/>
      <dgm:spPr/>
      <dgm:t>
        <a:bodyPr/>
        <a:lstStyle/>
        <a:p>
          <a:r>
            <a:rPr lang="en-GB"/>
            <a:t>Resilient workers show higher commitment to change initiatives, proactive behaviours, and performance, acting as a bridge from individual readiness to organisational agility.</a:t>
          </a:r>
          <a:endParaRPr lang="en-US"/>
        </a:p>
      </dgm:t>
    </dgm:pt>
    <dgm:pt modelId="{E4DE6AA5-8E83-495D-BF18-2D774EB1B957}" type="parTrans" cxnId="{9F129A0B-68C7-4CE5-9FE1-AB3C8D631DE4}">
      <dgm:prSet/>
      <dgm:spPr/>
      <dgm:t>
        <a:bodyPr/>
        <a:lstStyle/>
        <a:p>
          <a:endParaRPr lang="en-US"/>
        </a:p>
      </dgm:t>
    </dgm:pt>
    <dgm:pt modelId="{CA6222BB-FAD5-42E4-A2F5-287CAE074735}" type="sibTrans" cxnId="{9F129A0B-68C7-4CE5-9FE1-AB3C8D631DE4}">
      <dgm:prSet/>
      <dgm:spPr/>
      <dgm:t>
        <a:bodyPr/>
        <a:lstStyle/>
        <a:p>
          <a:endParaRPr lang="en-US"/>
        </a:p>
      </dgm:t>
    </dgm:pt>
    <dgm:pt modelId="{3061B283-B420-45E3-B4B9-8BE8A5D654BB}">
      <dgm:prSet/>
      <dgm:spPr/>
      <dgm:t>
        <a:bodyPr/>
        <a:lstStyle/>
        <a:p>
          <a:r>
            <a:rPr lang="en-GB"/>
            <a:t>Role of leadership and job design</a:t>
          </a:r>
          <a:endParaRPr lang="en-US"/>
        </a:p>
      </dgm:t>
    </dgm:pt>
    <dgm:pt modelId="{21DAA8E7-BDFB-4722-AED1-9793FF3AF44B}" type="parTrans" cxnId="{37A4648C-10DC-449A-84CA-6559FEEF882E}">
      <dgm:prSet/>
      <dgm:spPr/>
      <dgm:t>
        <a:bodyPr/>
        <a:lstStyle/>
        <a:p>
          <a:endParaRPr lang="en-US"/>
        </a:p>
      </dgm:t>
    </dgm:pt>
    <dgm:pt modelId="{18A919E9-15D9-4C58-A561-C5D027C6B122}" type="sibTrans" cxnId="{37A4648C-10DC-449A-84CA-6559FEEF882E}">
      <dgm:prSet/>
      <dgm:spPr/>
      <dgm:t>
        <a:bodyPr/>
        <a:lstStyle/>
        <a:p>
          <a:endParaRPr lang="en-US"/>
        </a:p>
      </dgm:t>
    </dgm:pt>
    <dgm:pt modelId="{EEF72A15-2C5F-43B1-A3B4-692C56AF0FB1}">
      <dgm:prSet/>
      <dgm:spPr/>
      <dgm:t>
        <a:bodyPr/>
        <a:lstStyle/>
        <a:p>
          <a:r>
            <a:rPr lang="en-GB"/>
            <a:t>Managers build resilience through supportive relationships and autonomy—key in the CIPD review—which sustains engagement during changes like hybrid models.</a:t>
          </a:r>
          <a:endParaRPr lang="en-US"/>
        </a:p>
      </dgm:t>
    </dgm:pt>
    <dgm:pt modelId="{D3EDC8C8-53E0-49D6-9928-3F9401E91B0D}" type="parTrans" cxnId="{7264A8D8-F22A-4CA7-8409-01EFA754B51C}">
      <dgm:prSet/>
      <dgm:spPr/>
      <dgm:t>
        <a:bodyPr/>
        <a:lstStyle/>
        <a:p>
          <a:endParaRPr lang="en-US"/>
        </a:p>
      </dgm:t>
    </dgm:pt>
    <dgm:pt modelId="{D5EC6F76-702D-4CE1-A9A3-20860E1312A1}" type="sibTrans" cxnId="{7264A8D8-F22A-4CA7-8409-01EFA754B51C}">
      <dgm:prSet/>
      <dgm:spPr/>
      <dgm:t>
        <a:bodyPr/>
        <a:lstStyle/>
        <a:p>
          <a:endParaRPr lang="en-US"/>
        </a:p>
      </dgm:t>
    </dgm:pt>
    <dgm:pt modelId="{C6675A1C-2D05-4C68-9466-FF6B7B04AA8C}" type="pres">
      <dgm:prSet presAssocID="{27D22965-94B5-4D5C-9C78-6C087299DB08}" presName="root" presStyleCnt="0">
        <dgm:presLayoutVars>
          <dgm:dir/>
          <dgm:resizeHandles val="exact"/>
        </dgm:presLayoutVars>
      </dgm:prSet>
      <dgm:spPr/>
    </dgm:pt>
    <dgm:pt modelId="{C5C98CC8-DECC-429B-974E-3C55D7AA62FC}" type="pres">
      <dgm:prSet presAssocID="{A6F914A8-736D-4808-BDA6-90C8D8698F00}" presName="compNode" presStyleCnt="0"/>
      <dgm:spPr/>
    </dgm:pt>
    <dgm:pt modelId="{972CD6D5-3A42-4ABA-B032-E6AE0A58DEA0}" type="pres">
      <dgm:prSet presAssocID="{A6F914A8-736D-4808-BDA6-90C8D8698F00}" presName="bgRect" presStyleLbl="bgShp" presStyleIdx="0" presStyleCnt="4"/>
      <dgm:spPr/>
    </dgm:pt>
    <dgm:pt modelId="{7A7027C4-A183-454E-B79C-60911AB3DF82}" type="pres">
      <dgm:prSet presAssocID="{A6F914A8-736D-4808-BDA6-90C8D8698F0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9F3DFF17-6F93-45BE-9331-B77EE9F6072B}" type="pres">
      <dgm:prSet presAssocID="{A6F914A8-736D-4808-BDA6-90C8D8698F00}" presName="spaceRect" presStyleCnt="0"/>
      <dgm:spPr/>
    </dgm:pt>
    <dgm:pt modelId="{612D24DB-A4AA-4C3B-8825-EAC96BCADF9F}" type="pres">
      <dgm:prSet presAssocID="{A6F914A8-736D-4808-BDA6-90C8D8698F00}" presName="parTx" presStyleLbl="revTx" presStyleIdx="0" presStyleCnt="7">
        <dgm:presLayoutVars>
          <dgm:chMax val="0"/>
          <dgm:chPref val="0"/>
        </dgm:presLayoutVars>
      </dgm:prSet>
      <dgm:spPr/>
    </dgm:pt>
    <dgm:pt modelId="{0393C057-E0A2-4CE1-A02A-BF2E43731B75}" type="pres">
      <dgm:prSet presAssocID="{EE7C8006-F2E0-430D-8EFE-4C09D2338147}" presName="sibTrans" presStyleCnt="0"/>
      <dgm:spPr/>
    </dgm:pt>
    <dgm:pt modelId="{505C3D1E-7446-4AE3-AA8F-8D6F71997B14}" type="pres">
      <dgm:prSet presAssocID="{E04B4EF4-4CEB-4881-A6F7-0F1E11CF98A9}" presName="compNode" presStyleCnt="0"/>
      <dgm:spPr/>
    </dgm:pt>
    <dgm:pt modelId="{F7386099-418D-4C48-B955-CEFE5DBDFE20}" type="pres">
      <dgm:prSet presAssocID="{E04B4EF4-4CEB-4881-A6F7-0F1E11CF98A9}" presName="bgRect" presStyleLbl="bgShp" presStyleIdx="1" presStyleCnt="4"/>
      <dgm:spPr/>
    </dgm:pt>
    <dgm:pt modelId="{74A35B43-9821-41B6-B36A-39530DDF3E93}" type="pres">
      <dgm:prSet presAssocID="{E04B4EF4-4CEB-4881-A6F7-0F1E11CF98A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92C3B50B-19D1-4FF8-B2B7-DB8EA5B6FDE1}" type="pres">
      <dgm:prSet presAssocID="{E04B4EF4-4CEB-4881-A6F7-0F1E11CF98A9}" presName="spaceRect" presStyleCnt="0"/>
      <dgm:spPr/>
    </dgm:pt>
    <dgm:pt modelId="{C230CA60-FD28-4E3C-87A7-4FA73991624A}" type="pres">
      <dgm:prSet presAssocID="{E04B4EF4-4CEB-4881-A6F7-0F1E11CF98A9}" presName="parTx" presStyleLbl="revTx" presStyleIdx="1" presStyleCnt="7">
        <dgm:presLayoutVars>
          <dgm:chMax val="0"/>
          <dgm:chPref val="0"/>
        </dgm:presLayoutVars>
      </dgm:prSet>
      <dgm:spPr/>
    </dgm:pt>
    <dgm:pt modelId="{5B2D6EDD-5996-4378-833E-B85F3B64E16F}" type="pres">
      <dgm:prSet presAssocID="{E04B4EF4-4CEB-4881-A6F7-0F1E11CF98A9}" presName="desTx" presStyleLbl="revTx" presStyleIdx="2" presStyleCnt="7">
        <dgm:presLayoutVars/>
      </dgm:prSet>
      <dgm:spPr/>
    </dgm:pt>
    <dgm:pt modelId="{2701AD9E-0E0E-4E69-BCF4-109140F86926}" type="pres">
      <dgm:prSet presAssocID="{A5790968-086A-4203-ADA5-5DBEC5B65977}" presName="sibTrans" presStyleCnt="0"/>
      <dgm:spPr/>
    </dgm:pt>
    <dgm:pt modelId="{82D736F8-F072-42FA-BA48-BE18F181BD35}" type="pres">
      <dgm:prSet presAssocID="{BB257981-2A5A-42C3-B93E-CDE5CD91AF55}" presName="compNode" presStyleCnt="0"/>
      <dgm:spPr/>
    </dgm:pt>
    <dgm:pt modelId="{E9D851AD-CB06-475B-9A83-EB0C9C6C2836}" type="pres">
      <dgm:prSet presAssocID="{BB257981-2A5A-42C3-B93E-CDE5CD91AF55}" presName="bgRect" presStyleLbl="bgShp" presStyleIdx="2" presStyleCnt="4"/>
      <dgm:spPr/>
    </dgm:pt>
    <dgm:pt modelId="{B5A2111E-3CC5-4F6E-B995-AE81CEFC9BFE}" type="pres">
      <dgm:prSet presAssocID="{BB257981-2A5A-42C3-B93E-CDE5CD91AF5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ke"/>
        </a:ext>
      </dgm:extLst>
    </dgm:pt>
    <dgm:pt modelId="{FB8B3B5F-5479-4A88-850E-034FE5D72480}" type="pres">
      <dgm:prSet presAssocID="{BB257981-2A5A-42C3-B93E-CDE5CD91AF55}" presName="spaceRect" presStyleCnt="0"/>
      <dgm:spPr/>
    </dgm:pt>
    <dgm:pt modelId="{E40ADAF8-0CB7-49E4-84DD-E8616245BB2A}" type="pres">
      <dgm:prSet presAssocID="{BB257981-2A5A-42C3-B93E-CDE5CD91AF55}" presName="parTx" presStyleLbl="revTx" presStyleIdx="3" presStyleCnt="7">
        <dgm:presLayoutVars>
          <dgm:chMax val="0"/>
          <dgm:chPref val="0"/>
        </dgm:presLayoutVars>
      </dgm:prSet>
      <dgm:spPr/>
    </dgm:pt>
    <dgm:pt modelId="{759C523C-3EAF-455A-A30F-004E0A200076}" type="pres">
      <dgm:prSet presAssocID="{BB257981-2A5A-42C3-B93E-CDE5CD91AF55}" presName="desTx" presStyleLbl="revTx" presStyleIdx="4" presStyleCnt="7">
        <dgm:presLayoutVars/>
      </dgm:prSet>
      <dgm:spPr/>
    </dgm:pt>
    <dgm:pt modelId="{AEF98684-5852-493E-9FF4-9B3B365361F4}" type="pres">
      <dgm:prSet presAssocID="{5A38D6BF-EE0E-42F7-B0A5-52D3715E47CB}" presName="sibTrans" presStyleCnt="0"/>
      <dgm:spPr/>
    </dgm:pt>
    <dgm:pt modelId="{1FFE91EF-07CD-441B-BB7D-D9BDBD831C4A}" type="pres">
      <dgm:prSet presAssocID="{3061B283-B420-45E3-B4B9-8BE8A5D654BB}" presName="compNode" presStyleCnt="0"/>
      <dgm:spPr/>
    </dgm:pt>
    <dgm:pt modelId="{0478138D-4C80-4122-BDD5-B0C353E9A208}" type="pres">
      <dgm:prSet presAssocID="{3061B283-B420-45E3-B4B9-8BE8A5D654BB}" presName="bgRect" presStyleLbl="bgShp" presStyleIdx="3" presStyleCnt="4"/>
      <dgm:spPr/>
    </dgm:pt>
    <dgm:pt modelId="{58147CCE-9054-49B7-A88A-59ECFCB57AD7}" type="pres">
      <dgm:prSet presAssocID="{3061B283-B420-45E3-B4B9-8BE8A5D654B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20E2B102-58E0-4C21-874D-E8DB3FD3D84D}" type="pres">
      <dgm:prSet presAssocID="{3061B283-B420-45E3-B4B9-8BE8A5D654BB}" presName="spaceRect" presStyleCnt="0"/>
      <dgm:spPr/>
    </dgm:pt>
    <dgm:pt modelId="{8BCBF0D8-D0A4-4ABD-AC96-20266D318F0B}" type="pres">
      <dgm:prSet presAssocID="{3061B283-B420-45E3-B4B9-8BE8A5D654BB}" presName="parTx" presStyleLbl="revTx" presStyleIdx="5" presStyleCnt="7">
        <dgm:presLayoutVars>
          <dgm:chMax val="0"/>
          <dgm:chPref val="0"/>
        </dgm:presLayoutVars>
      </dgm:prSet>
      <dgm:spPr/>
    </dgm:pt>
    <dgm:pt modelId="{9C772448-4724-4930-98AD-73CE3B43BFAC}" type="pres">
      <dgm:prSet presAssocID="{3061B283-B420-45E3-B4B9-8BE8A5D654BB}" presName="desTx" presStyleLbl="revTx" presStyleIdx="6" presStyleCnt="7">
        <dgm:presLayoutVars/>
      </dgm:prSet>
      <dgm:spPr/>
    </dgm:pt>
  </dgm:ptLst>
  <dgm:cxnLst>
    <dgm:cxn modelId="{9F129A0B-68C7-4CE5-9FE1-AB3C8D631DE4}" srcId="{BB257981-2A5A-42C3-B93E-CDE5CD91AF55}" destId="{CE44FA3D-FB48-4D94-ACEF-68FA58D34844}" srcOrd="0" destOrd="0" parTransId="{E4DE6AA5-8E83-495D-BF18-2D774EB1B957}" sibTransId="{CA6222BB-FAD5-42E4-A2F5-287CAE074735}"/>
    <dgm:cxn modelId="{C17FF915-996B-431F-800B-3027DB2989F7}" type="presOf" srcId="{A6F914A8-736D-4808-BDA6-90C8D8698F00}" destId="{612D24DB-A4AA-4C3B-8825-EAC96BCADF9F}" srcOrd="0" destOrd="0" presId="urn:microsoft.com/office/officeart/2018/2/layout/IconVerticalSolidList"/>
    <dgm:cxn modelId="{A4B30F2B-446B-431D-A626-075495BCD6C8}" srcId="{27D22965-94B5-4D5C-9C78-6C087299DB08}" destId="{BB257981-2A5A-42C3-B93E-CDE5CD91AF55}" srcOrd="2" destOrd="0" parTransId="{E4EBD2BC-25F7-4875-9751-61C305483F06}" sibTransId="{5A38D6BF-EE0E-42F7-B0A5-52D3715E47CB}"/>
    <dgm:cxn modelId="{BF428338-DC60-4689-A6D9-2FFD4D05D3B0}" srcId="{27D22965-94B5-4D5C-9C78-6C087299DB08}" destId="{A6F914A8-736D-4808-BDA6-90C8D8698F00}" srcOrd="0" destOrd="0" parTransId="{B6F98F83-0423-4C82-A430-910D0CDCE471}" sibTransId="{EE7C8006-F2E0-430D-8EFE-4C09D2338147}"/>
    <dgm:cxn modelId="{A7AC5E45-70EA-459B-B10D-6D46F0BD65B1}" type="presOf" srcId="{D90B159F-4DF2-46C4-BD3E-B730B67A973F}" destId="{5B2D6EDD-5996-4378-833E-B85F3B64E16F}" srcOrd="0" destOrd="0" presId="urn:microsoft.com/office/officeart/2018/2/layout/IconVerticalSolidList"/>
    <dgm:cxn modelId="{39589E48-0F2F-48C2-8E9D-7FA83C1AF532}" type="presOf" srcId="{3061B283-B420-45E3-B4B9-8BE8A5D654BB}" destId="{8BCBF0D8-D0A4-4ABD-AC96-20266D318F0B}" srcOrd="0" destOrd="0" presId="urn:microsoft.com/office/officeart/2018/2/layout/IconVerticalSolidList"/>
    <dgm:cxn modelId="{23EFA368-58C6-435A-924A-3D417C1AF053}" type="presOf" srcId="{BB257981-2A5A-42C3-B93E-CDE5CD91AF55}" destId="{E40ADAF8-0CB7-49E4-84DD-E8616245BB2A}" srcOrd="0" destOrd="0" presId="urn:microsoft.com/office/officeart/2018/2/layout/IconVerticalSolidList"/>
    <dgm:cxn modelId="{77E89980-8D4E-45D4-AD5D-EF849AD6DD76}" type="presOf" srcId="{EEF72A15-2C5F-43B1-A3B4-692C56AF0FB1}" destId="{9C772448-4724-4930-98AD-73CE3B43BFAC}" srcOrd="0" destOrd="0" presId="urn:microsoft.com/office/officeart/2018/2/layout/IconVerticalSolidList"/>
    <dgm:cxn modelId="{37A4648C-10DC-449A-84CA-6559FEEF882E}" srcId="{27D22965-94B5-4D5C-9C78-6C087299DB08}" destId="{3061B283-B420-45E3-B4B9-8BE8A5D654BB}" srcOrd="3" destOrd="0" parTransId="{21DAA8E7-BDFB-4722-AED1-9793FF3AF44B}" sibTransId="{18A919E9-15D9-4C58-A561-C5D027C6B122}"/>
    <dgm:cxn modelId="{FE7B8090-F0B1-49D2-BF48-7E971F1C1C50}" type="presOf" srcId="{E04B4EF4-4CEB-4881-A6F7-0F1E11CF98A9}" destId="{C230CA60-FD28-4E3C-87A7-4FA73991624A}" srcOrd="0" destOrd="0" presId="urn:microsoft.com/office/officeart/2018/2/layout/IconVerticalSolidList"/>
    <dgm:cxn modelId="{C235B5B2-1A24-4B9F-AA89-E8B44C08EED2}" type="presOf" srcId="{27D22965-94B5-4D5C-9C78-6C087299DB08}" destId="{C6675A1C-2D05-4C68-9466-FF6B7B04AA8C}" srcOrd="0" destOrd="0" presId="urn:microsoft.com/office/officeart/2018/2/layout/IconVerticalSolidList"/>
    <dgm:cxn modelId="{2196E4B8-F3DE-4285-BC30-723367A66811}" srcId="{27D22965-94B5-4D5C-9C78-6C087299DB08}" destId="{E04B4EF4-4CEB-4881-A6F7-0F1E11CF98A9}" srcOrd="1" destOrd="0" parTransId="{614292D7-14C0-442D-B668-3DE224661CC2}" sibTransId="{A5790968-086A-4203-ADA5-5DBEC5B65977}"/>
    <dgm:cxn modelId="{BD12DCC6-5980-49BC-8DFF-099F286A3ABF}" type="presOf" srcId="{CE44FA3D-FB48-4D94-ACEF-68FA58D34844}" destId="{759C523C-3EAF-455A-A30F-004E0A200076}" srcOrd="0" destOrd="0" presId="urn:microsoft.com/office/officeart/2018/2/layout/IconVerticalSolidList"/>
    <dgm:cxn modelId="{7264A8D8-F22A-4CA7-8409-01EFA754B51C}" srcId="{3061B283-B420-45E3-B4B9-8BE8A5D654BB}" destId="{EEF72A15-2C5F-43B1-A3B4-692C56AF0FB1}" srcOrd="0" destOrd="0" parTransId="{D3EDC8C8-53E0-49D6-9928-3F9401E91B0D}" sibTransId="{D5EC6F76-702D-4CE1-A9A3-20860E1312A1}"/>
    <dgm:cxn modelId="{9978D0D9-947B-4847-846B-19236386D8DE}" srcId="{E04B4EF4-4CEB-4881-A6F7-0F1E11CF98A9}" destId="{D90B159F-4DF2-46C4-BD3E-B730B67A973F}" srcOrd="0" destOrd="0" parTransId="{3D826DBF-525E-46BE-A5E8-605C636BDD16}" sibTransId="{53B4430F-6BA3-4970-BF40-05A29CC2092F}"/>
    <dgm:cxn modelId="{3B9CD4A8-18FC-4114-8ACF-7B71686ED26F}" type="presParOf" srcId="{C6675A1C-2D05-4C68-9466-FF6B7B04AA8C}" destId="{C5C98CC8-DECC-429B-974E-3C55D7AA62FC}" srcOrd="0" destOrd="0" presId="urn:microsoft.com/office/officeart/2018/2/layout/IconVerticalSolidList"/>
    <dgm:cxn modelId="{4CC6698B-9C4C-4F0D-94A4-2EA76A4360CC}" type="presParOf" srcId="{C5C98CC8-DECC-429B-974E-3C55D7AA62FC}" destId="{972CD6D5-3A42-4ABA-B032-E6AE0A58DEA0}" srcOrd="0" destOrd="0" presId="urn:microsoft.com/office/officeart/2018/2/layout/IconVerticalSolidList"/>
    <dgm:cxn modelId="{9FFBB965-9DB4-4C89-8B3E-6DDCA11CD0C2}" type="presParOf" srcId="{C5C98CC8-DECC-429B-974E-3C55D7AA62FC}" destId="{7A7027C4-A183-454E-B79C-60911AB3DF82}" srcOrd="1" destOrd="0" presId="urn:microsoft.com/office/officeart/2018/2/layout/IconVerticalSolidList"/>
    <dgm:cxn modelId="{5E64414D-4377-4385-94E5-C74DCC794C25}" type="presParOf" srcId="{C5C98CC8-DECC-429B-974E-3C55D7AA62FC}" destId="{9F3DFF17-6F93-45BE-9331-B77EE9F6072B}" srcOrd="2" destOrd="0" presId="urn:microsoft.com/office/officeart/2018/2/layout/IconVerticalSolidList"/>
    <dgm:cxn modelId="{18C3A783-0F78-416F-90A8-F2E7BCA0B0A8}" type="presParOf" srcId="{C5C98CC8-DECC-429B-974E-3C55D7AA62FC}" destId="{612D24DB-A4AA-4C3B-8825-EAC96BCADF9F}" srcOrd="3" destOrd="0" presId="urn:microsoft.com/office/officeart/2018/2/layout/IconVerticalSolidList"/>
    <dgm:cxn modelId="{A9775D64-576F-4AA8-9122-37396C363348}" type="presParOf" srcId="{C6675A1C-2D05-4C68-9466-FF6B7B04AA8C}" destId="{0393C057-E0A2-4CE1-A02A-BF2E43731B75}" srcOrd="1" destOrd="0" presId="urn:microsoft.com/office/officeart/2018/2/layout/IconVerticalSolidList"/>
    <dgm:cxn modelId="{3C687114-0121-4C9A-9AF9-B289CC88017F}" type="presParOf" srcId="{C6675A1C-2D05-4C68-9466-FF6B7B04AA8C}" destId="{505C3D1E-7446-4AE3-AA8F-8D6F71997B14}" srcOrd="2" destOrd="0" presId="urn:microsoft.com/office/officeart/2018/2/layout/IconVerticalSolidList"/>
    <dgm:cxn modelId="{D3594E6F-0FB1-4972-B1D7-B27FCB003A8F}" type="presParOf" srcId="{505C3D1E-7446-4AE3-AA8F-8D6F71997B14}" destId="{F7386099-418D-4C48-B955-CEFE5DBDFE20}" srcOrd="0" destOrd="0" presId="urn:microsoft.com/office/officeart/2018/2/layout/IconVerticalSolidList"/>
    <dgm:cxn modelId="{038D2EEF-2FD9-4E43-83EF-E970B7BDF8F3}" type="presParOf" srcId="{505C3D1E-7446-4AE3-AA8F-8D6F71997B14}" destId="{74A35B43-9821-41B6-B36A-39530DDF3E93}" srcOrd="1" destOrd="0" presId="urn:microsoft.com/office/officeart/2018/2/layout/IconVerticalSolidList"/>
    <dgm:cxn modelId="{839BBB2C-4FD8-4850-8DC9-03ACF3C9860E}" type="presParOf" srcId="{505C3D1E-7446-4AE3-AA8F-8D6F71997B14}" destId="{92C3B50B-19D1-4FF8-B2B7-DB8EA5B6FDE1}" srcOrd="2" destOrd="0" presId="urn:microsoft.com/office/officeart/2018/2/layout/IconVerticalSolidList"/>
    <dgm:cxn modelId="{ACEBCCD7-F370-4E1F-95A0-9A0D172642AE}" type="presParOf" srcId="{505C3D1E-7446-4AE3-AA8F-8D6F71997B14}" destId="{C230CA60-FD28-4E3C-87A7-4FA73991624A}" srcOrd="3" destOrd="0" presId="urn:microsoft.com/office/officeart/2018/2/layout/IconVerticalSolidList"/>
    <dgm:cxn modelId="{E4FCF1CE-F069-4B80-8093-62C8C166EDF9}" type="presParOf" srcId="{505C3D1E-7446-4AE3-AA8F-8D6F71997B14}" destId="{5B2D6EDD-5996-4378-833E-B85F3B64E16F}" srcOrd="4" destOrd="0" presId="urn:microsoft.com/office/officeart/2018/2/layout/IconVerticalSolidList"/>
    <dgm:cxn modelId="{43CB7C57-64AC-4BC1-9E27-714293B0C5F5}" type="presParOf" srcId="{C6675A1C-2D05-4C68-9466-FF6B7B04AA8C}" destId="{2701AD9E-0E0E-4E69-BCF4-109140F86926}" srcOrd="3" destOrd="0" presId="urn:microsoft.com/office/officeart/2018/2/layout/IconVerticalSolidList"/>
    <dgm:cxn modelId="{61F4A650-8D20-4B9D-9AA6-55FC5823385F}" type="presParOf" srcId="{C6675A1C-2D05-4C68-9466-FF6B7B04AA8C}" destId="{82D736F8-F072-42FA-BA48-BE18F181BD35}" srcOrd="4" destOrd="0" presId="urn:microsoft.com/office/officeart/2018/2/layout/IconVerticalSolidList"/>
    <dgm:cxn modelId="{B524DF49-3EFE-47F2-88CF-60FC934007B9}" type="presParOf" srcId="{82D736F8-F072-42FA-BA48-BE18F181BD35}" destId="{E9D851AD-CB06-475B-9A83-EB0C9C6C2836}" srcOrd="0" destOrd="0" presId="urn:microsoft.com/office/officeart/2018/2/layout/IconVerticalSolidList"/>
    <dgm:cxn modelId="{4BF049DB-FB32-499C-9FAD-C3EC41543AFE}" type="presParOf" srcId="{82D736F8-F072-42FA-BA48-BE18F181BD35}" destId="{B5A2111E-3CC5-4F6E-B995-AE81CEFC9BFE}" srcOrd="1" destOrd="0" presId="urn:microsoft.com/office/officeart/2018/2/layout/IconVerticalSolidList"/>
    <dgm:cxn modelId="{33A3F2DB-4A15-4A38-A817-6E75FE167CC9}" type="presParOf" srcId="{82D736F8-F072-42FA-BA48-BE18F181BD35}" destId="{FB8B3B5F-5479-4A88-850E-034FE5D72480}" srcOrd="2" destOrd="0" presId="urn:microsoft.com/office/officeart/2018/2/layout/IconVerticalSolidList"/>
    <dgm:cxn modelId="{A8E43F93-CA22-4433-9917-E07B075D0CC1}" type="presParOf" srcId="{82D736F8-F072-42FA-BA48-BE18F181BD35}" destId="{E40ADAF8-0CB7-49E4-84DD-E8616245BB2A}" srcOrd="3" destOrd="0" presId="urn:microsoft.com/office/officeart/2018/2/layout/IconVerticalSolidList"/>
    <dgm:cxn modelId="{1C132368-EAF8-43BB-8723-AB3B80ABD2D6}" type="presParOf" srcId="{82D736F8-F072-42FA-BA48-BE18F181BD35}" destId="{759C523C-3EAF-455A-A30F-004E0A200076}" srcOrd="4" destOrd="0" presId="urn:microsoft.com/office/officeart/2018/2/layout/IconVerticalSolidList"/>
    <dgm:cxn modelId="{DD807704-EFFF-4665-8DD4-003CC22565D9}" type="presParOf" srcId="{C6675A1C-2D05-4C68-9466-FF6B7B04AA8C}" destId="{AEF98684-5852-493E-9FF4-9B3B365361F4}" srcOrd="5" destOrd="0" presId="urn:microsoft.com/office/officeart/2018/2/layout/IconVerticalSolidList"/>
    <dgm:cxn modelId="{E2FA5076-7AFA-40AF-99E5-074DEF23B0D9}" type="presParOf" srcId="{C6675A1C-2D05-4C68-9466-FF6B7B04AA8C}" destId="{1FFE91EF-07CD-441B-BB7D-D9BDBD831C4A}" srcOrd="6" destOrd="0" presId="urn:microsoft.com/office/officeart/2018/2/layout/IconVerticalSolidList"/>
    <dgm:cxn modelId="{82B0847A-15C5-4BDF-BD3F-2498F9BDAED8}" type="presParOf" srcId="{1FFE91EF-07CD-441B-BB7D-D9BDBD831C4A}" destId="{0478138D-4C80-4122-BDD5-B0C353E9A208}" srcOrd="0" destOrd="0" presId="urn:microsoft.com/office/officeart/2018/2/layout/IconVerticalSolidList"/>
    <dgm:cxn modelId="{0593841B-6D83-43E0-9D82-4A7C8F6948A8}" type="presParOf" srcId="{1FFE91EF-07CD-441B-BB7D-D9BDBD831C4A}" destId="{58147CCE-9054-49B7-A88A-59ECFCB57AD7}" srcOrd="1" destOrd="0" presId="urn:microsoft.com/office/officeart/2018/2/layout/IconVerticalSolidList"/>
    <dgm:cxn modelId="{CC6154DF-81BC-48D5-B53A-FA3B6E8192BE}" type="presParOf" srcId="{1FFE91EF-07CD-441B-BB7D-D9BDBD831C4A}" destId="{20E2B102-58E0-4C21-874D-E8DB3FD3D84D}" srcOrd="2" destOrd="0" presId="urn:microsoft.com/office/officeart/2018/2/layout/IconVerticalSolidList"/>
    <dgm:cxn modelId="{7C7553AC-5E0B-4B2D-BEF5-78E71F5C2840}" type="presParOf" srcId="{1FFE91EF-07CD-441B-BB7D-D9BDBD831C4A}" destId="{8BCBF0D8-D0A4-4ABD-AC96-20266D318F0B}" srcOrd="3" destOrd="0" presId="urn:microsoft.com/office/officeart/2018/2/layout/IconVerticalSolidList"/>
    <dgm:cxn modelId="{682A1207-AD4D-4A18-A56B-8EF6D96AE2E1}" type="presParOf" srcId="{1FFE91EF-07CD-441B-BB7D-D9BDBD831C4A}" destId="{9C772448-4724-4930-98AD-73CE3B43BFAC}"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54D8B7F-C948-426A-8B23-8E472B749033}"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9324B7D3-FB81-4FCB-A034-03BDC1569568}">
      <dgm:prSet/>
      <dgm:spPr/>
      <dgm:t>
        <a:bodyPr/>
        <a:lstStyle/>
        <a:p>
          <a:r>
            <a:rPr lang="en-GB"/>
            <a:t>Thoroughly plan for change</a:t>
          </a:r>
          <a:endParaRPr lang="en-US"/>
        </a:p>
      </dgm:t>
    </dgm:pt>
    <dgm:pt modelId="{ABA50CBC-A3EA-4E7F-8228-D404B65B8206}" type="parTrans" cxnId="{BD064C7E-AE16-4C72-849F-19369CDC8808}">
      <dgm:prSet/>
      <dgm:spPr/>
      <dgm:t>
        <a:bodyPr/>
        <a:lstStyle/>
        <a:p>
          <a:endParaRPr lang="en-US"/>
        </a:p>
      </dgm:t>
    </dgm:pt>
    <dgm:pt modelId="{56F5D561-8EDE-4D21-AEC1-A0B42B590580}" type="sibTrans" cxnId="{BD064C7E-AE16-4C72-849F-19369CDC8808}">
      <dgm:prSet/>
      <dgm:spPr/>
      <dgm:t>
        <a:bodyPr/>
        <a:lstStyle/>
        <a:p>
          <a:endParaRPr lang="en-US"/>
        </a:p>
      </dgm:t>
    </dgm:pt>
    <dgm:pt modelId="{1E1622FB-2C23-4603-B5B7-B3B7F15B23EF}">
      <dgm:prSet/>
      <dgm:spPr/>
      <dgm:t>
        <a:bodyPr/>
        <a:lstStyle/>
        <a:p>
          <a:r>
            <a:rPr lang="en-GB"/>
            <a:t>Involve people in planning and implementation</a:t>
          </a:r>
          <a:endParaRPr lang="en-US"/>
        </a:p>
      </dgm:t>
    </dgm:pt>
    <dgm:pt modelId="{C69C868F-F03E-44DB-A789-9F86CBBF4358}" type="parTrans" cxnId="{42FF12CC-B303-4B7B-8B52-79CC6FE44F2E}">
      <dgm:prSet/>
      <dgm:spPr/>
      <dgm:t>
        <a:bodyPr/>
        <a:lstStyle/>
        <a:p>
          <a:endParaRPr lang="en-US"/>
        </a:p>
      </dgm:t>
    </dgm:pt>
    <dgm:pt modelId="{EB367747-5B03-402E-9BFC-108C7F0BBE82}" type="sibTrans" cxnId="{42FF12CC-B303-4B7B-8B52-79CC6FE44F2E}">
      <dgm:prSet/>
      <dgm:spPr/>
      <dgm:t>
        <a:bodyPr/>
        <a:lstStyle/>
        <a:p>
          <a:endParaRPr lang="en-US"/>
        </a:p>
      </dgm:t>
    </dgm:pt>
    <dgm:pt modelId="{54804BEC-FE63-49C5-B426-023EB184FD11}">
      <dgm:prSet/>
      <dgm:spPr/>
      <dgm:t>
        <a:bodyPr/>
        <a:lstStyle/>
        <a:p>
          <a:r>
            <a:rPr lang="en-GB"/>
            <a:t>Clearly communicate goals, purposes and potential benefits</a:t>
          </a:r>
          <a:endParaRPr lang="en-US"/>
        </a:p>
      </dgm:t>
    </dgm:pt>
    <dgm:pt modelId="{BE7971D4-0856-4D7D-91A5-D6ACB4709211}" type="parTrans" cxnId="{9F709DAA-6812-47A7-8E6C-6E12317CE7DE}">
      <dgm:prSet/>
      <dgm:spPr/>
      <dgm:t>
        <a:bodyPr/>
        <a:lstStyle/>
        <a:p>
          <a:endParaRPr lang="en-US"/>
        </a:p>
      </dgm:t>
    </dgm:pt>
    <dgm:pt modelId="{FBAA0313-AE5D-46E0-9871-951406B47561}" type="sibTrans" cxnId="{9F709DAA-6812-47A7-8E6C-6E12317CE7DE}">
      <dgm:prSet/>
      <dgm:spPr/>
      <dgm:t>
        <a:bodyPr/>
        <a:lstStyle/>
        <a:p>
          <a:endParaRPr lang="en-US"/>
        </a:p>
      </dgm:t>
    </dgm:pt>
    <dgm:pt modelId="{C32E059E-D75D-45D0-948D-F9A85B509964}">
      <dgm:prSet/>
      <dgm:spPr/>
      <dgm:t>
        <a:bodyPr/>
        <a:lstStyle/>
        <a:p>
          <a:r>
            <a:rPr lang="en-GB"/>
            <a:t>Open dialogue to discuss potential issues and actual issues</a:t>
          </a:r>
          <a:endParaRPr lang="en-US"/>
        </a:p>
      </dgm:t>
    </dgm:pt>
    <dgm:pt modelId="{E8C10D4F-80BC-44CD-8F65-7E55B3B1FC94}" type="parTrans" cxnId="{B560C3A6-0305-4D6A-9BCD-2F8DD87E6B43}">
      <dgm:prSet/>
      <dgm:spPr/>
      <dgm:t>
        <a:bodyPr/>
        <a:lstStyle/>
        <a:p>
          <a:endParaRPr lang="en-US"/>
        </a:p>
      </dgm:t>
    </dgm:pt>
    <dgm:pt modelId="{1CEDE300-90F7-4EE2-B258-4EF72A59A87A}" type="sibTrans" cxnId="{B560C3A6-0305-4D6A-9BCD-2F8DD87E6B43}">
      <dgm:prSet/>
      <dgm:spPr/>
      <dgm:t>
        <a:bodyPr/>
        <a:lstStyle/>
        <a:p>
          <a:endParaRPr lang="en-US"/>
        </a:p>
      </dgm:t>
    </dgm:pt>
    <dgm:pt modelId="{20FCFB8D-6CCB-498E-A41D-0C5799B012DE}">
      <dgm:prSet/>
      <dgm:spPr/>
      <dgm:t>
        <a:bodyPr/>
        <a:lstStyle/>
        <a:p>
          <a:r>
            <a:rPr lang="en-GB" dirty="0"/>
            <a:t>Quick response to issues raised</a:t>
          </a:r>
          <a:endParaRPr lang="en-US" dirty="0"/>
        </a:p>
      </dgm:t>
    </dgm:pt>
    <dgm:pt modelId="{83137E81-DC66-45C3-8EB8-3D8433F88F06}" type="parTrans" cxnId="{BA5F8ED7-615D-46DB-A76F-2B78759F34B1}">
      <dgm:prSet/>
      <dgm:spPr/>
      <dgm:t>
        <a:bodyPr/>
        <a:lstStyle/>
        <a:p>
          <a:endParaRPr lang="en-US"/>
        </a:p>
      </dgm:t>
    </dgm:pt>
    <dgm:pt modelId="{274CC4DE-D8E0-46D2-8F10-29933C059F3A}" type="sibTrans" cxnId="{BA5F8ED7-615D-46DB-A76F-2B78759F34B1}">
      <dgm:prSet/>
      <dgm:spPr/>
      <dgm:t>
        <a:bodyPr/>
        <a:lstStyle/>
        <a:p>
          <a:endParaRPr lang="en-US"/>
        </a:p>
      </dgm:t>
    </dgm:pt>
    <dgm:pt modelId="{8C220995-4E1A-4CA1-A19A-76CC121974D4}">
      <dgm:prSet/>
      <dgm:spPr/>
      <dgm:t>
        <a:bodyPr/>
        <a:lstStyle/>
        <a:p>
          <a:r>
            <a:rPr lang="en-GB"/>
            <a:t>Learn from previous change initiatives</a:t>
          </a:r>
          <a:endParaRPr lang="en-US"/>
        </a:p>
      </dgm:t>
    </dgm:pt>
    <dgm:pt modelId="{E9A4759F-6D15-4A68-A005-9B9B80AC3872}" type="parTrans" cxnId="{33C6B8E5-8F79-4A96-876B-75A3730CD29F}">
      <dgm:prSet/>
      <dgm:spPr/>
      <dgm:t>
        <a:bodyPr/>
        <a:lstStyle/>
        <a:p>
          <a:endParaRPr lang="en-US"/>
        </a:p>
      </dgm:t>
    </dgm:pt>
    <dgm:pt modelId="{4BC19E34-B10F-4773-8475-0C35C503084A}" type="sibTrans" cxnId="{33C6B8E5-8F79-4A96-876B-75A3730CD29F}">
      <dgm:prSet/>
      <dgm:spPr/>
      <dgm:t>
        <a:bodyPr/>
        <a:lstStyle/>
        <a:p>
          <a:endParaRPr lang="en-US"/>
        </a:p>
      </dgm:t>
    </dgm:pt>
    <dgm:pt modelId="{A3A92F9F-2DEE-4B9C-9500-24CECE72BF23}">
      <dgm:prSet/>
      <dgm:spPr/>
      <dgm:t>
        <a:bodyPr/>
        <a:lstStyle/>
        <a:p>
          <a:r>
            <a:rPr lang="en-GB"/>
            <a:t>Celebrate successful change efforts</a:t>
          </a:r>
          <a:endParaRPr lang="en-US"/>
        </a:p>
      </dgm:t>
    </dgm:pt>
    <dgm:pt modelId="{9EFB8FE9-E911-4808-ADB7-45D506ADF24E}" type="parTrans" cxnId="{92D14924-45A2-492B-90FB-02CCF2868BCE}">
      <dgm:prSet/>
      <dgm:spPr/>
      <dgm:t>
        <a:bodyPr/>
        <a:lstStyle/>
        <a:p>
          <a:endParaRPr lang="en-US"/>
        </a:p>
      </dgm:t>
    </dgm:pt>
    <dgm:pt modelId="{C053608E-93B0-4EE2-A9FB-7DCF659EEE7D}" type="sibTrans" cxnId="{92D14924-45A2-492B-90FB-02CCF2868BCE}">
      <dgm:prSet/>
      <dgm:spPr/>
      <dgm:t>
        <a:bodyPr/>
        <a:lstStyle/>
        <a:p>
          <a:endParaRPr lang="en-US"/>
        </a:p>
      </dgm:t>
    </dgm:pt>
    <dgm:pt modelId="{B7A1A395-3A48-4C77-9FCF-86A1F2A18A8E}">
      <dgm:prSet/>
      <dgm:spPr/>
      <dgm:t>
        <a:bodyPr/>
        <a:lstStyle/>
        <a:p>
          <a:r>
            <a:rPr lang="en-GB"/>
            <a:t>Build capabilities – coping with change, transferable skills. </a:t>
          </a:r>
          <a:endParaRPr lang="en-US"/>
        </a:p>
      </dgm:t>
    </dgm:pt>
    <dgm:pt modelId="{4FA0BF6E-ACF8-4BD4-9F4A-1F5D69B248D6}" type="parTrans" cxnId="{F6CE3698-613A-4A31-B27C-D043E44FF1D2}">
      <dgm:prSet/>
      <dgm:spPr/>
      <dgm:t>
        <a:bodyPr/>
        <a:lstStyle/>
        <a:p>
          <a:endParaRPr lang="en-US"/>
        </a:p>
      </dgm:t>
    </dgm:pt>
    <dgm:pt modelId="{5A8BC219-9D9F-4D5C-9988-B704F169A25F}" type="sibTrans" cxnId="{F6CE3698-613A-4A31-B27C-D043E44FF1D2}">
      <dgm:prSet/>
      <dgm:spPr/>
      <dgm:t>
        <a:bodyPr/>
        <a:lstStyle/>
        <a:p>
          <a:endParaRPr lang="en-US"/>
        </a:p>
      </dgm:t>
    </dgm:pt>
    <dgm:pt modelId="{D7854F61-CB0A-4BAC-8768-467AAB0FA286}">
      <dgm:prSet/>
      <dgm:spPr/>
      <dgm:t>
        <a:bodyPr/>
        <a:lstStyle/>
        <a:p>
          <a:r>
            <a:rPr lang="en-GB"/>
            <a:t>Introduce flexible structures and job descriptions</a:t>
          </a:r>
          <a:endParaRPr lang="en-US"/>
        </a:p>
      </dgm:t>
    </dgm:pt>
    <dgm:pt modelId="{B79B0A81-4058-4D10-8F6D-4AD0DA51B61F}" type="parTrans" cxnId="{599FF7F2-AFDC-4000-A79B-AECE72F1C836}">
      <dgm:prSet/>
      <dgm:spPr/>
      <dgm:t>
        <a:bodyPr/>
        <a:lstStyle/>
        <a:p>
          <a:endParaRPr lang="en-US"/>
        </a:p>
      </dgm:t>
    </dgm:pt>
    <dgm:pt modelId="{B8209B0B-3F34-456D-8A83-9D6B646371D1}" type="sibTrans" cxnId="{599FF7F2-AFDC-4000-A79B-AECE72F1C836}">
      <dgm:prSet/>
      <dgm:spPr/>
      <dgm:t>
        <a:bodyPr/>
        <a:lstStyle/>
        <a:p>
          <a:endParaRPr lang="en-US"/>
        </a:p>
      </dgm:t>
    </dgm:pt>
    <dgm:pt modelId="{FBFF5645-0293-4846-B087-14692DF36AE4}" type="pres">
      <dgm:prSet presAssocID="{254D8B7F-C948-426A-8B23-8E472B749033}" presName="diagram" presStyleCnt="0">
        <dgm:presLayoutVars>
          <dgm:dir/>
          <dgm:resizeHandles val="exact"/>
        </dgm:presLayoutVars>
      </dgm:prSet>
      <dgm:spPr/>
    </dgm:pt>
    <dgm:pt modelId="{0DABE634-6FC3-467A-8677-15C33D41CD78}" type="pres">
      <dgm:prSet presAssocID="{9324B7D3-FB81-4FCB-A034-03BDC1569568}" presName="node" presStyleLbl="node1" presStyleIdx="0" presStyleCnt="9">
        <dgm:presLayoutVars>
          <dgm:bulletEnabled val="1"/>
        </dgm:presLayoutVars>
      </dgm:prSet>
      <dgm:spPr/>
    </dgm:pt>
    <dgm:pt modelId="{DC61F884-2077-44B2-B29E-A85253A85AD0}" type="pres">
      <dgm:prSet presAssocID="{56F5D561-8EDE-4D21-AEC1-A0B42B590580}" presName="sibTrans" presStyleCnt="0"/>
      <dgm:spPr/>
    </dgm:pt>
    <dgm:pt modelId="{9CB57D4F-B32D-4C11-A11D-88AF191764AB}" type="pres">
      <dgm:prSet presAssocID="{1E1622FB-2C23-4603-B5B7-B3B7F15B23EF}" presName="node" presStyleLbl="node1" presStyleIdx="1" presStyleCnt="9">
        <dgm:presLayoutVars>
          <dgm:bulletEnabled val="1"/>
        </dgm:presLayoutVars>
      </dgm:prSet>
      <dgm:spPr/>
    </dgm:pt>
    <dgm:pt modelId="{85E75ED3-271D-4946-8CB9-7292A6446AD9}" type="pres">
      <dgm:prSet presAssocID="{EB367747-5B03-402E-9BFC-108C7F0BBE82}" presName="sibTrans" presStyleCnt="0"/>
      <dgm:spPr/>
    </dgm:pt>
    <dgm:pt modelId="{3EE6573F-227D-4A84-B727-7AC7580C09DB}" type="pres">
      <dgm:prSet presAssocID="{54804BEC-FE63-49C5-B426-023EB184FD11}" presName="node" presStyleLbl="node1" presStyleIdx="2" presStyleCnt="9">
        <dgm:presLayoutVars>
          <dgm:bulletEnabled val="1"/>
        </dgm:presLayoutVars>
      </dgm:prSet>
      <dgm:spPr/>
    </dgm:pt>
    <dgm:pt modelId="{42AE8AC2-8BD1-4A2B-81CE-E025B9FEFF41}" type="pres">
      <dgm:prSet presAssocID="{FBAA0313-AE5D-46E0-9871-951406B47561}" presName="sibTrans" presStyleCnt="0"/>
      <dgm:spPr/>
    </dgm:pt>
    <dgm:pt modelId="{F2345A59-5B8F-449F-BA95-AF7AD6944CEC}" type="pres">
      <dgm:prSet presAssocID="{C32E059E-D75D-45D0-948D-F9A85B509964}" presName="node" presStyleLbl="node1" presStyleIdx="3" presStyleCnt="9">
        <dgm:presLayoutVars>
          <dgm:bulletEnabled val="1"/>
        </dgm:presLayoutVars>
      </dgm:prSet>
      <dgm:spPr/>
    </dgm:pt>
    <dgm:pt modelId="{D26B275B-C9EC-49C7-9539-7A27AE6E9179}" type="pres">
      <dgm:prSet presAssocID="{1CEDE300-90F7-4EE2-B258-4EF72A59A87A}" presName="sibTrans" presStyleCnt="0"/>
      <dgm:spPr/>
    </dgm:pt>
    <dgm:pt modelId="{87DF5C97-2439-4091-86D1-9FE08EF192DC}" type="pres">
      <dgm:prSet presAssocID="{20FCFB8D-6CCB-498E-A41D-0C5799B012DE}" presName="node" presStyleLbl="node1" presStyleIdx="4" presStyleCnt="9">
        <dgm:presLayoutVars>
          <dgm:bulletEnabled val="1"/>
        </dgm:presLayoutVars>
      </dgm:prSet>
      <dgm:spPr/>
    </dgm:pt>
    <dgm:pt modelId="{349D8337-4AD2-4789-B77B-568094984795}" type="pres">
      <dgm:prSet presAssocID="{274CC4DE-D8E0-46D2-8F10-29933C059F3A}" presName="sibTrans" presStyleCnt="0"/>
      <dgm:spPr/>
    </dgm:pt>
    <dgm:pt modelId="{EC517B7D-5B38-4B5B-A2B0-B4ED0DDFFEBB}" type="pres">
      <dgm:prSet presAssocID="{8C220995-4E1A-4CA1-A19A-76CC121974D4}" presName="node" presStyleLbl="node1" presStyleIdx="5" presStyleCnt="9">
        <dgm:presLayoutVars>
          <dgm:bulletEnabled val="1"/>
        </dgm:presLayoutVars>
      </dgm:prSet>
      <dgm:spPr/>
    </dgm:pt>
    <dgm:pt modelId="{B26B3E37-FC30-44CA-9126-7FB81BE2E7E5}" type="pres">
      <dgm:prSet presAssocID="{4BC19E34-B10F-4773-8475-0C35C503084A}" presName="sibTrans" presStyleCnt="0"/>
      <dgm:spPr/>
    </dgm:pt>
    <dgm:pt modelId="{D5BF4B69-C73A-462F-86B6-597313BC708C}" type="pres">
      <dgm:prSet presAssocID="{A3A92F9F-2DEE-4B9C-9500-24CECE72BF23}" presName="node" presStyleLbl="node1" presStyleIdx="6" presStyleCnt="9">
        <dgm:presLayoutVars>
          <dgm:bulletEnabled val="1"/>
        </dgm:presLayoutVars>
      </dgm:prSet>
      <dgm:spPr/>
    </dgm:pt>
    <dgm:pt modelId="{DA30B7D7-981A-471A-ADA3-FA1FC5721496}" type="pres">
      <dgm:prSet presAssocID="{C053608E-93B0-4EE2-A9FB-7DCF659EEE7D}" presName="sibTrans" presStyleCnt="0"/>
      <dgm:spPr/>
    </dgm:pt>
    <dgm:pt modelId="{FFB5A6D3-9FEA-4AB9-9D38-6C0CCA3B7CBE}" type="pres">
      <dgm:prSet presAssocID="{B7A1A395-3A48-4C77-9FCF-86A1F2A18A8E}" presName="node" presStyleLbl="node1" presStyleIdx="7" presStyleCnt="9">
        <dgm:presLayoutVars>
          <dgm:bulletEnabled val="1"/>
        </dgm:presLayoutVars>
      </dgm:prSet>
      <dgm:spPr/>
    </dgm:pt>
    <dgm:pt modelId="{BEAE41A3-860D-4296-8798-A2D367A3311F}" type="pres">
      <dgm:prSet presAssocID="{5A8BC219-9D9F-4D5C-9988-B704F169A25F}" presName="sibTrans" presStyleCnt="0"/>
      <dgm:spPr/>
    </dgm:pt>
    <dgm:pt modelId="{64AB6D2A-B673-4661-B34D-FC15A45D0796}" type="pres">
      <dgm:prSet presAssocID="{D7854F61-CB0A-4BAC-8768-467AAB0FA286}" presName="node" presStyleLbl="node1" presStyleIdx="8" presStyleCnt="9">
        <dgm:presLayoutVars>
          <dgm:bulletEnabled val="1"/>
        </dgm:presLayoutVars>
      </dgm:prSet>
      <dgm:spPr/>
    </dgm:pt>
  </dgm:ptLst>
  <dgm:cxnLst>
    <dgm:cxn modelId="{55A52903-20A1-42DE-88DB-8BFCE858B26F}" type="presOf" srcId="{C32E059E-D75D-45D0-948D-F9A85B509964}" destId="{F2345A59-5B8F-449F-BA95-AF7AD6944CEC}" srcOrd="0" destOrd="0" presId="urn:microsoft.com/office/officeart/2005/8/layout/default"/>
    <dgm:cxn modelId="{22040A0A-67A4-4E46-AED8-4EE50B7FC427}" type="presOf" srcId="{54804BEC-FE63-49C5-B426-023EB184FD11}" destId="{3EE6573F-227D-4A84-B727-7AC7580C09DB}" srcOrd="0" destOrd="0" presId="urn:microsoft.com/office/officeart/2005/8/layout/default"/>
    <dgm:cxn modelId="{27EA090C-2922-4069-BCBD-48A9E7E96328}" type="presOf" srcId="{8C220995-4E1A-4CA1-A19A-76CC121974D4}" destId="{EC517B7D-5B38-4B5B-A2B0-B4ED0DDFFEBB}" srcOrd="0" destOrd="0" presId="urn:microsoft.com/office/officeart/2005/8/layout/default"/>
    <dgm:cxn modelId="{9636BB13-40B6-41CB-B9D4-31DC363AC221}" type="presOf" srcId="{B7A1A395-3A48-4C77-9FCF-86A1F2A18A8E}" destId="{FFB5A6D3-9FEA-4AB9-9D38-6C0CCA3B7CBE}" srcOrd="0" destOrd="0" presId="urn:microsoft.com/office/officeart/2005/8/layout/default"/>
    <dgm:cxn modelId="{92D14924-45A2-492B-90FB-02CCF2868BCE}" srcId="{254D8B7F-C948-426A-8B23-8E472B749033}" destId="{A3A92F9F-2DEE-4B9C-9500-24CECE72BF23}" srcOrd="6" destOrd="0" parTransId="{9EFB8FE9-E911-4808-ADB7-45D506ADF24E}" sibTransId="{C053608E-93B0-4EE2-A9FB-7DCF659EEE7D}"/>
    <dgm:cxn modelId="{0486903F-F456-4157-A5CF-6CAB756F36E5}" type="presOf" srcId="{1E1622FB-2C23-4603-B5B7-B3B7F15B23EF}" destId="{9CB57D4F-B32D-4C11-A11D-88AF191764AB}" srcOrd="0" destOrd="0" presId="urn:microsoft.com/office/officeart/2005/8/layout/default"/>
    <dgm:cxn modelId="{D42EA44A-FD7F-49BA-B0AB-9B7EBE6DE62E}" type="presOf" srcId="{A3A92F9F-2DEE-4B9C-9500-24CECE72BF23}" destId="{D5BF4B69-C73A-462F-86B6-597313BC708C}" srcOrd="0" destOrd="0" presId="urn:microsoft.com/office/officeart/2005/8/layout/default"/>
    <dgm:cxn modelId="{BD064C7E-AE16-4C72-849F-19369CDC8808}" srcId="{254D8B7F-C948-426A-8B23-8E472B749033}" destId="{9324B7D3-FB81-4FCB-A034-03BDC1569568}" srcOrd="0" destOrd="0" parTransId="{ABA50CBC-A3EA-4E7F-8228-D404B65B8206}" sibTransId="{56F5D561-8EDE-4D21-AEC1-A0B42B590580}"/>
    <dgm:cxn modelId="{F6CE3698-613A-4A31-B27C-D043E44FF1D2}" srcId="{254D8B7F-C948-426A-8B23-8E472B749033}" destId="{B7A1A395-3A48-4C77-9FCF-86A1F2A18A8E}" srcOrd="7" destOrd="0" parTransId="{4FA0BF6E-ACF8-4BD4-9F4A-1F5D69B248D6}" sibTransId="{5A8BC219-9D9F-4D5C-9988-B704F169A25F}"/>
    <dgm:cxn modelId="{B560C3A6-0305-4D6A-9BCD-2F8DD87E6B43}" srcId="{254D8B7F-C948-426A-8B23-8E472B749033}" destId="{C32E059E-D75D-45D0-948D-F9A85B509964}" srcOrd="3" destOrd="0" parTransId="{E8C10D4F-80BC-44CD-8F65-7E55B3B1FC94}" sibTransId="{1CEDE300-90F7-4EE2-B258-4EF72A59A87A}"/>
    <dgm:cxn modelId="{9F709DAA-6812-47A7-8E6C-6E12317CE7DE}" srcId="{254D8B7F-C948-426A-8B23-8E472B749033}" destId="{54804BEC-FE63-49C5-B426-023EB184FD11}" srcOrd="2" destOrd="0" parTransId="{BE7971D4-0856-4D7D-91A5-D6ACB4709211}" sibTransId="{FBAA0313-AE5D-46E0-9871-951406B47561}"/>
    <dgm:cxn modelId="{14CEEDB9-808F-4BA3-87C1-8A91D1AD16E7}" type="presOf" srcId="{D7854F61-CB0A-4BAC-8768-467AAB0FA286}" destId="{64AB6D2A-B673-4661-B34D-FC15A45D0796}" srcOrd="0" destOrd="0" presId="urn:microsoft.com/office/officeart/2005/8/layout/default"/>
    <dgm:cxn modelId="{42FF12CC-B303-4B7B-8B52-79CC6FE44F2E}" srcId="{254D8B7F-C948-426A-8B23-8E472B749033}" destId="{1E1622FB-2C23-4603-B5B7-B3B7F15B23EF}" srcOrd="1" destOrd="0" parTransId="{C69C868F-F03E-44DB-A789-9F86CBBF4358}" sibTransId="{EB367747-5B03-402E-9BFC-108C7F0BBE82}"/>
    <dgm:cxn modelId="{817EB0D1-B28B-45A1-97C8-F5CB278437A9}" type="presOf" srcId="{254D8B7F-C948-426A-8B23-8E472B749033}" destId="{FBFF5645-0293-4846-B087-14692DF36AE4}" srcOrd="0" destOrd="0" presId="urn:microsoft.com/office/officeart/2005/8/layout/default"/>
    <dgm:cxn modelId="{BA5F8ED7-615D-46DB-A76F-2B78759F34B1}" srcId="{254D8B7F-C948-426A-8B23-8E472B749033}" destId="{20FCFB8D-6CCB-498E-A41D-0C5799B012DE}" srcOrd="4" destOrd="0" parTransId="{83137E81-DC66-45C3-8EB8-3D8433F88F06}" sibTransId="{274CC4DE-D8E0-46D2-8F10-29933C059F3A}"/>
    <dgm:cxn modelId="{33C6B8E5-8F79-4A96-876B-75A3730CD29F}" srcId="{254D8B7F-C948-426A-8B23-8E472B749033}" destId="{8C220995-4E1A-4CA1-A19A-76CC121974D4}" srcOrd="5" destOrd="0" parTransId="{E9A4759F-6D15-4A68-A005-9B9B80AC3872}" sibTransId="{4BC19E34-B10F-4773-8475-0C35C503084A}"/>
    <dgm:cxn modelId="{D07477EB-B575-4B24-B52F-0BBCBB280EA0}" type="presOf" srcId="{9324B7D3-FB81-4FCB-A034-03BDC1569568}" destId="{0DABE634-6FC3-467A-8677-15C33D41CD78}" srcOrd="0" destOrd="0" presId="urn:microsoft.com/office/officeart/2005/8/layout/default"/>
    <dgm:cxn modelId="{599FF7F2-AFDC-4000-A79B-AECE72F1C836}" srcId="{254D8B7F-C948-426A-8B23-8E472B749033}" destId="{D7854F61-CB0A-4BAC-8768-467AAB0FA286}" srcOrd="8" destOrd="0" parTransId="{B79B0A81-4058-4D10-8F6D-4AD0DA51B61F}" sibTransId="{B8209B0B-3F34-456D-8A83-9D6B646371D1}"/>
    <dgm:cxn modelId="{5F07B5FB-3421-426B-8BCE-ABAEC543354E}" type="presOf" srcId="{20FCFB8D-6CCB-498E-A41D-0C5799B012DE}" destId="{87DF5C97-2439-4091-86D1-9FE08EF192DC}" srcOrd="0" destOrd="0" presId="urn:microsoft.com/office/officeart/2005/8/layout/default"/>
    <dgm:cxn modelId="{2BB9C8B3-2F57-4FAE-9065-87B7302A27B2}" type="presParOf" srcId="{FBFF5645-0293-4846-B087-14692DF36AE4}" destId="{0DABE634-6FC3-467A-8677-15C33D41CD78}" srcOrd="0" destOrd="0" presId="urn:microsoft.com/office/officeart/2005/8/layout/default"/>
    <dgm:cxn modelId="{28EC14B1-AF0D-4D6C-9DFD-D686C2C8A652}" type="presParOf" srcId="{FBFF5645-0293-4846-B087-14692DF36AE4}" destId="{DC61F884-2077-44B2-B29E-A85253A85AD0}" srcOrd="1" destOrd="0" presId="urn:microsoft.com/office/officeart/2005/8/layout/default"/>
    <dgm:cxn modelId="{12B3E00C-62B1-4A82-B35B-51478C612F07}" type="presParOf" srcId="{FBFF5645-0293-4846-B087-14692DF36AE4}" destId="{9CB57D4F-B32D-4C11-A11D-88AF191764AB}" srcOrd="2" destOrd="0" presId="urn:microsoft.com/office/officeart/2005/8/layout/default"/>
    <dgm:cxn modelId="{F73B266D-E7BF-4BCC-B451-B273658A0111}" type="presParOf" srcId="{FBFF5645-0293-4846-B087-14692DF36AE4}" destId="{85E75ED3-271D-4946-8CB9-7292A6446AD9}" srcOrd="3" destOrd="0" presId="urn:microsoft.com/office/officeart/2005/8/layout/default"/>
    <dgm:cxn modelId="{64F8A986-3C66-4E51-BAE9-ABC900A56062}" type="presParOf" srcId="{FBFF5645-0293-4846-B087-14692DF36AE4}" destId="{3EE6573F-227D-4A84-B727-7AC7580C09DB}" srcOrd="4" destOrd="0" presId="urn:microsoft.com/office/officeart/2005/8/layout/default"/>
    <dgm:cxn modelId="{8EC75DA4-A9D1-46D8-93DF-FAD5F4B6BDE5}" type="presParOf" srcId="{FBFF5645-0293-4846-B087-14692DF36AE4}" destId="{42AE8AC2-8BD1-4A2B-81CE-E025B9FEFF41}" srcOrd="5" destOrd="0" presId="urn:microsoft.com/office/officeart/2005/8/layout/default"/>
    <dgm:cxn modelId="{198521FC-94A0-4AE9-95D5-1BC6E7602662}" type="presParOf" srcId="{FBFF5645-0293-4846-B087-14692DF36AE4}" destId="{F2345A59-5B8F-449F-BA95-AF7AD6944CEC}" srcOrd="6" destOrd="0" presId="urn:microsoft.com/office/officeart/2005/8/layout/default"/>
    <dgm:cxn modelId="{8B45E12E-B305-44D4-88DA-E1BAFED9BFDC}" type="presParOf" srcId="{FBFF5645-0293-4846-B087-14692DF36AE4}" destId="{D26B275B-C9EC-49C7-9539-7A27AE6E9179}" srcOrd="7" destOrd="0" presId="urn:microsoft.com/office/officeart/2005/8/layout/default"/>
    <dgm:cxn modelId="{F3565DAF-C2AC-40C4-9001-C65D871DF58E}" type="presParOf" srcId="{FBFF5645-0293-4846-B087-14692DF36AE4}" destId="{87DF5C97-2439-4091-86D1-9FE08EF192DC}" srcOrd="8" destOrd="0" presId="urn:microsoft.com/office/officeart/2005/8/layout/default"/>
    <dgm:cxn modelId="{6AFEF49F-5699-4D8B-9D0E-6FEC7DAC06F5}" type="presParOf" srcId="{FBFF5645-0293-4846-B087-14692DF36AE4}" destId="{349D8337-4AD2-4789-B77B-568094984795}" srcOrd="9" destOrd="0" presId="urn:microsoft.com/office/officeart/2005/8/layout/default"/>
    <dgm:cxn modelId="{17620C4B-F63A-4C02-9DB4-25FCA28F7862}" type="presParOf" srcId="{FBFF5645-0293-4846-B087-14692DF36AE4}" destId="{EC517B7D-5B38-4B5B-A2B0-B4ED0DDFFEBB}" srcOrd="10" destOrd="0" presId="urn:microsoft.com/office/officeart/2005/8/layout/default"/>
    <dgm:cxn modelId="{DDEC22DD-6FA5-45AB-92F4-6C843362209B}" type="presParOf" srcId="{FBFF5645-0293-4846-B087-14692DF36AE4}" destId="{B26B3E37-FC30-44CA-9126-7FB81BE2E7E5}" srcOrd="11" destOrd="0" presId="urn:microsoft.com/office/officeart/2005/8/layout/default"/>
    <dgm:cxn modelId="{35826E89-9A9B-44DE-B2D2-A2332CAB3701}" type="presParOf" srcId="{FBFF5645-0293-4846-B087-14692DF36AE4}" destId="{D5BF4B69-C73A-462F-86B6-597313BC708C}" srcOrd="12" destOrd="0" presId="urn:microsoft.com/office/officeart/2005/8/layout/default"/>
    <dgm:cxn modelId="{01685250-738C-464D-A588-E9D02F488635}" type="presParOf" srcId="{FBFF5645-0293-4846-B087-14692DF36AE4}" destId="{DA30B7D7-981A-471A-ADA3-FA1FC5721496}" srcOrd="13" destOrd="0" presId="urn:microsoft.com/office/officeart/2005/8/layout/default"/>
    <dgm:cxn modelId="{A69F6671-E649-421A-B299-65FCB25CD294}" type="presParOf" srcId="{FBFF5645-0293-4846-B087-14692DF36AE4}" destId="{FFB5A6D3-9FEA-4AB9-9D38-6C0CCA3B7CBE}" srcOrd="14" destOrd="0" presId="urn:microsoft.com/office/officeart/2005/8/layout/default"/>
    <dgm:cxn modelId="{A1F1B7FE-E5A5-4BFB-B3AA-3F779F320CB4}" type="presParOf" srcId="{FBFF5645-0293-4846-B087-14692DF36AE4}" destId="{BEAE41A3-860D-4296-8798-A2D367A3311F}" srcOrd="15" destOrd="0" presId="urn:microsoft.com/office/officeart/2005/8/layout/default"/>
    <dgm:cxn modelId="{28031EA5-2D38-4A57-A5F1-2709998B39AF}" type="presParOf" srcId="{FBFF5645-0293-4846-B087-14692DF36AE4}" destId="{64AB6D2A-B673-4661-B34D-FC15A45D0796}"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1DF382D-313F-4929-A2D9-2BF77738E53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CF01F5B-0A6B-482A-9DD1-FC0E3F7AEA09}">
      <dgm:prSet/>
      <dgm:spPr/>
      <dgm:t>
        <a:bodyPr/>
        <a:lstStyle/>
        <a:p>
          <a:r>
            <a:rPr lang="en-GB" b="1"/>
            <a:t>Organisational and workforce agility</a:t>
          </a:r>
          <a:r>
            <a:rPr lang="en-GB"/>
            <a:t> are defined as the capability to respond quickly to uncertainty and change, supported by culture, technology, adaptable behaviours, and continuous learning. </a:t>
          </a:r>
          <a:endParaRPr lang="en-US"/>
        </a:p>
      </dgm:t>
    </dgm:pt>
    <dgm:pt modelId="{35E1BAD8-47D5-4FA0-A8A6-E12C55716728}" type="parTrans" cxnId="{AF2B48A8-F4DA-4EAA-85F3-AFB399E97CE3}">
      <dgm:prSet/>
      <dgm:spPr/>
      <dgm:t>
        <a:bodyPr/>
        <a:lstStyle/>
        <a:p>
          <a:endParaRPr lang="en-US"/>
        </a:p>
      </dgm:t>
    </dgm:pt>
    <dgm:pt modelId="{84310077-6266-4BF8-B59C-8B6980973399}" type="sibTrans" cxnId="{AF2B48A8-F4DA-4EAA-85F3-AFB399E97CE3}">
      <dgm:prSet/>
      <dgm:spPr/>
      <dgm:t>
        <a:bodyPr/>
        <a:lstStyle/>
        <a:p>
          <a:endParaRPr lang="en-US"/>
        </a:p>
      </dgm:t>
    </dgm:pt>
    <dgm:pt modelId="{2C768B3C-0821-4219-B843-D44E89871DE1}">
      <dgm:prSet/>
      <dgm:spPr/>
      <dgm:t>
        <a:bodyPr/>
        <a:lstStyle/>
        <a:p>
          <a:r>
            <a:rPr lang="en-GB" b="1"/>
            <a:t>People professionals play a core strategic role</a:t>
          </a:r>
          <a:r>
            <a:rPr lang="en-GB"/>
            <a:t> by designing agile people systems, enabling flexible and hybrid work, shaping culture and leadership behaviours, and ensuring ethical, data‑driven workforce decisions. </a:t>
          </a:r>
          <a:endParaRPr lang="en-US"/>
        </a:p>
      </dgm:t>
    </dgm:pt>
    <dgm:pt modelId="{31F7F9C8-C78A-4D82-9701-9CFB6217E8CD}" type="parTrans" cxnId="{ED3EA041-8B91-4261-888A-5E0745491803}">
      <dgm:prSet/>
      <dgm:spPr/>
      <dgm:t>
        <a:bodyPr/>
        <a:lstStyle/>
        <a:p>
          <a:endParaRPr lang="en-US"/>
        </a:p>
      </dgm:t>
    </dgm:pt>
    <dgm:pt modelId="{C027B3A0-8BCF-4FB2-9378-677DDB61CBBC}" type="sibTrans" cxnId="{ED3EA041-8B91-4261-888A-5E0745491803}">
      <dgm:prSet/>
      <dgm:spPr/>
      <dgm:t>
        <a:bodyPr/>
        <a:lstStyle/>
        <a:p>
          <a:endParaRPr lang="en-US"/>
        </a:p>
      </dgm:t>
    </dgm:pt>
    <dgm:pt modelId="{B5243A05-4F1F-45ED-904D-7B6A1FC3C0DD}">
      <dgm:prSet/>
      <dgm:spPr/>
      <dgm:t>
        <a:bodyPr/>
        <a:lstStyle/>
        <a:p>
          <a:r>
            <a:rPr lang="en-GB" b="1"/>
            <a:t>Workforce planning decisions such as build, borrow, and buy</a:t>
          </a:r>
          <a:r>
            <a:rPr lang="en-GB"/>
            <a:t>, alongside a wide range of flexible and hybrid working options, help organisations secure critical skills, increase responsiveness, and balance cost, wellbeing, and resilience. </a:t>
          </a:r>
          <a:endParaRPr lang="en-US"/>
        </a:p>
      </dgm:t>
    </dgm:pt>
    <dgm:pt modelId="{23A45285-1E3A-4CD4-B126-8AF057BF832C}" type="parTrans" cxnId="{4DD3C065-EDE3-458E-A8EF-DAE5A9A42181}">
      <dgm:prSet/>
      <dgm:spPr/>
      <dgm:t>
        <a:bodyPr/>
        <a:lstStyle/>
        <a:p>
          <a:endParaRPr lang="en-US"/>
        </a:p>
      </dgm:t>
    </dgm:pt>
    <dgm:pt modelId="{3627A4A0-453E-4969-8B23-E35AB6591F8F}" type="sibTrans" cxnId="{4DD3C065-EDE3-458E-A8EF-DAE5A9A42181}">
      <dgm:prSet/>
      <dgm:spPr/>
      <dgm:t>
        <a:bodyPr/>
        <a:lstStyle/>
        <a:p>
          <a:endParaRPr lang="en-US"/>
        </a:p>
      </dgm:t>
    </dgm:pt>
    <dgm:pt modelId="{6AF80476-80FB-4F9B-ACB0-582E14219100}">
      <dgm:prSet/>
      <dgm:spPr/>
      <dgm:t>
        <a:bodyPr/>
        <a:lstStyle/>
        <a:p>
          <a:r>
            <a:rPr lang="en-GB" b="1"/>
            <a:t>Employee resilience supports successful change</a:t>
          </a:r>
          <a:r>
            <a:rPr lang="en-GB"/>
            <a:t>, helping staff cope with uncertainty, maintain performance, reduce burnout, and engage positively in organisational transitions, ultimately strengthening agility.</a:t>
          </a:r>
          <a:endParaRPr lang="en-US"/>
        </a:p>
      </dgm:t>
    </dgm:pt>
    <dgm:pt modelId="{C6431216-6F34-4B5E-B34C-F8A04F617262}" type="parTrans" cxnId="{6B9955FC-ED72-4CB8-A561-EBD11A389519}">
      <dgm:prSet/>
      <dgm:spPr/>
      <dgm:t>
        <a:bodyPr/>
        <a:lstStyle/>
        <a:p>
          <a:endParaRPr lang="en-US"/>
        </a:p>
      </dgm:t>
    </dgm:pt>
    <dgm:pt modelId="{142C27F7-3E7B-4971-8102-1F953AA6CECB}" type="sibTrans" cxnId="{6B9955FC-ED72-4CB8-A561-EBD11A389519}">
      <dgm:prSet/>
      <dgm:spPr/>
      <dgm:t>
        <a:bodyPr/>
        <a:lstStyle/>
        <a:p>
          <a:endParaRPr lang="en-US"/>
        </a:p>
      </dgm:t>
    </dgm:pt>
    <dgm:pt modelId="{942C75A7-5A79-4C19-AC47-6368E69A2EB5}" type="pres">
      <dgm:prSet presAssocID="{F1DF382D-313F-4929-A2D9-2BF77738E530}" presName="root" presStyleCnt="0">
        <dgm:presLayoutVars>
          <dgm:dir/>
          <dgm:resizeHandles val="exact"/>
        </dgm:presLayoutVars>
      </dgm:prSet>
      <dgm:spPr/>
    </dgm:pt>
    <dgm:pt modelId="{14413EE4-B2B1-4492-A4F1-7F598B65863C}" type="pres">
      <dgm:prSet presAssocID="{BCF01F5B-0A6B-482A-9DD1-FC0E3F7AEA09}" presName="compNode" presStyleCnt="0"/>
      <dgm:spPr/>
    </dgm:pt>
    <dgm:pt modelId="{E688A7B6-4E4C-4544-BD6B-82DFE7626FFF}" type="pres">
      <dgm:prSet presAssocID="{BCF01F5B-0A6B-482A-9DD1-FC0E3F7AEA09}" presName="bgRect" presStyleLbl="bgShp" presStyleIdx="0" presStyleCnt="4"/>
      <dgm:spPr/>
    </dgm:pt>
    <dgm:pt modelId="{30845777-764C-4CDE-8CFB-2D0250E32C6C}" type="pres">
      <dgm:prSet presAssocID="{BCF01F5B-0A6B-482A-9DD1-FC0E3F7AEA0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A4CBDD8A-08C3-47BB-AFB4-BF419C4DEE57}" type="pres">
      <dgm:prSet presAssocID="{BCF01F5B-0A6B-482A-9DD1-FC0E3F7AEA09}" presName="spaceRect" presStyleCnt="0"/>
      <dgm:spPr/>
    </dgm:pt>
    <dgm:pt modelId="{8A9ACBC7-90CD-4920-86FD-B6F121147B66}" type="pres">
      <dgm:prSet presAssocID="{BCF01F5B-0A6B-482A-9DD1-FC0E3F7AEA09}" presName="parTx" presStyleLbl="revTx" presStyleIdx="0" presStyleCnt="4">
        <dgm:presLayoutVars>
          <dgm:chMax val="0"/>
          <dgm:chPref val="0"/>
        </dgm:presLayoutVars>
      </dgm:prSet>
      <dgm:spPr/>
    </dgm:pt>
    <dgm:pt modelId="{8D0B44B6-5C89-4B9E-94ED-C0096053E21E}" type="pres">
      <dgm:prSet presAssocID="{84310077-6266-4BF8-B59C-8B6980973399}" presName="sibTrans" presStyleCnt="0"/>
      <dgm:spPr/>
    </dgm:pt>
    <dgm:pt modelId="{4B09964C-4E60-472F-9498-31682790A9D6}" type="pres">
      <dgm:prSet presAssocID="{2C768B3C-0821-4219-B843-D44E89871DE1}" presName="compNode" presStyleCnt="0"/>
      <dgm:spPr/>
    </dgm:pt>
    <dgm:pt modelId="{257F24FD-ABE9-4D78-AAED-42F866A63A78}" type="pres">
      <dgm:prSet presAssocID="{2C768B3C-0821-4219-B843-D44E89871DE1}" presName="bgRect" presStyleLbl="bgShp" presStyleIdx="1" presStyleCnt="4"/>
      <dgm:spPr/>
    </dgm:pt>
    <dgm:pt modelId="{A30DE52A-F017-4C92-B29A-85E8BFAF4964}" type="pres">
      <dgm:prSet presAssocID="{2C768B3C-0821-4219-B843-D44E89871DE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19685D42-72D9-4E80-8885-D9EB739FF3FA}" type="pres">
      <dgm:prSet presAssocID="{2C768B3C-0821-4219-B843-D44E89871DE1}" presName="spaceRect" presStyleCnt="0"/>
      <dgm:spPr/>
    </dgm:pt>
    <dgm:pt modelId="{F33F725C-A6F3-4C9B-881A-7E89B6C0ECA5}" type="pres">
      <dgm:prSet presAssocID="{2C768B3C-0821-4219-B843-D44E89871DE1}" presName="parTx" presStyleLbl="revTx" presStyleIdx="1" presStyleCnt="4">
        <dgm:presLayoutVars>
          <dgm:chMax val="0"/>
          <dgm:chPref val="0"/>
        </dgm:presLayoutVars>
      </dgm:prSet>
      <dgm:spPr/>
    </dgm:pt>
    <dgm:pt modelId="{E199C2AC-D759-488C-9C99-EB2928480564}" type="pres">
      <dgm:prSet presAssocID="{C027B3A0-8BCF-4FB2-9378-677DDB61CBBC}" presName="sibTrans" presStyleCnt="0"/>
      <dgm:spPr/>
    </dgm:pt>
    <dgm:pt modelId="{C8700912-7C9B-44C5-9BEE-4075C36E6DA0}" type="pres">
      <dgm:prSet presAssocID="{B5243A05-4F1F-45ED-904D-7B6A1FC3C0DD}" presName="compNode" presStyleCnt="0"/>
      <dgm:spPr/>
    </dgm:pt>
    <dgm:pt modelId="{36C5CAED-BACC-4392-A9DF-30B754553FC2}" type="pres">
      <dgm:prSet presAssocID="{B5243A05-4F1F-45ED-904D-7B6A1FC3C0DD}" presName="bgRect" presStyleLbl="bgShp" presStyleIdx="2" presStyleCnt="4"/>
      <dgm:spPr/>
    </dgm:pt>
    <dgm:pt modelId="{2033FF3D-3692-4D79-AB13-B3649A9F76B0}" type="pres">
      <dgm:prSet presAssocID="{B5243A05-4F1F-45ED-904D-7B6A1FC3C0D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709651EC-2545-442F-8554-2D6C03138641}" type="pres">
      <dgm:prSet presAssocID="{B5243A05-4F1F-45ED-904D-7B6A1FC3C0DD}" presName="spaceRect" presStyleCnt="0"/>
      <dgm:spPr/>
    </dgm:pt>
    <dgm:pt modelId="{6B2CD9E2-272C-4EA0-B7A5-5840418163E3}" type="pres">
      <dgm:prSet presAssocID="{B5243A05-4F1F-45ED-904D-7B6A1FC3C0DD}" presName="parTx" presStyleLbl="revTx" presStyleIdx="2" presStyleCnt="4">
        <dgm:presLayoutVars>
          <dgm:chMax val="0"/>
          <dgm:chPref val="0"/>
        </dgm:presLayoutVars>
      </dgm:prSet>
      <dgm:spPr/>
    </dgm:pt>
    <dgm:pt modelId="{7B6F6B0A-B4A3-4508-AAA1-2C9DDD191A11}" type="pres">
      <dgm:prSet presAssocID="{3627A4A0-453E-4969-8B23-E35AB6591F8F}" presName="sibTrans" presStyleCnt="0"/>
      <dgm:spPr/>
    </dgm:pt>
    <dgm:pt modelId="{9C5B7951-2533-4027-9423-07B6289689B3}" type="pres">
      <dgm:prSet presAssocID="{6AF80476-80FB-4F9B-ACB0-582E14219100}" presName="compNode" presStyleCnt="0"/>
      <dgm:spPr/>
    </dgm:pt>
    <dgm:pt modelId="{76A81D8B-6DCC-47E4-A9F7-443563BB846B}" type="pres">
      <dgm:prSet presAssocID="{6AF80476-80FB-4F9B-ACB0-582E14219100}" presName="bgRect" presStyleLbl="bgShp" presStyleIdx="3" presStyleCnt="4"/>
      <dgm:spPr/>
    </dgm:pt>
    <dgm:pt modelId="{A15566DE-CF98-478F-A9EC-F1061F12687C}" type="pres">
      <dgm:prSet presAssocID="{6AF80476-80FB-4F9B-ACB0-582E1421910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m"/>
        </a:ext>
      </dgm:extLst>
    </dgm:pt>
    <dgm:pt modelId="{96151182-6E71-4C5F-A3B2-3279AD0835B4}" type="pres">
      <dgm:prSet presAssocID="{6AF80476-80FB-4F9B-ACB0-582E14219100}" presName="spaceRect" presStyleCnt="0"/>
      <dgm:spPr/>
    </dgm:pt>
    <dgm:pt modelId="{BB665C42-DAF8-4E7C-8490-8DABA1638FE0}" type="pres">
      <dgm:prSet presAssocID="{6AF80476-80FB-4F9B-ACB0-582E14219100}" presName="parTx" presStyleLbl="revTx" presStyleIdx="3" presStyleCnt="4">
        <dgm:presLayoutVars>
          <dgm:chMax val="0"/>
          <dgm:chPref val="0"/>
        </dgm:presLayoutVars>
      </dgm:prSet>
      <dgm:spPr/>
    </dgm:pt>
  </dgm:ptLst>
  <dgm:cxnLst>
    <dgm:cxn modelId="{199A0424-DEBD-4100-B536-0D01280DCDDF}" type="presOf" srcId="{F1DF382D-313F-4929-A2D9-2BF77738E530}" destId="{942C75A7-5A79-4C19-AC47-6368E69A2EB5}" srcOrd="0" destOrd="0" presId="urn:microsoft.com/office/officeart/2018/2/layout/IconVerticalSolidList"/>
    <dgm:cxn modelId="{16FAA733-A664-422A-8BA4-EBEDDD07C6A3}" type="presOf" srcId="{BCF01F5B-0A6B-482A-9DD1-FC0E3F7AEA09}" destId="{8A9ACBC7-90CD-4920-86FD-B6F121147B66}" srcOrd="0" destOrd="0" presId="urn:microsoft.com/office/officeart/2018/2/layout/IconVerticalSolidList"/>
    <dgm:cxn modelId="{ED3EA041-8B91-4261-888A-5E0745491803}" srcId="{F1DF382D-313F-4929-A2D9-2BF77738E530}" destId="{2C768B3C-0821-4219-B843-D44E89871DE1}" srcOrd="1" destOrd="0" parTransId="{31F7F9C8-C78A-4D82-9701-9CFB6217E8CD}" sibTransId="{C027B3A0-8BCF-4FB2-9378-677DDB61CBBC}"/>
    <dgm:cxn modelId="{4DD3C065-EDE3-458E-A8EF-DAE5A9A42181}" srcId="{F1DF382D-313F-4929-A2D9-2BF77738E530}" destId="{B5243A05-4F1F-45ED-904D-7B6A1FC3C0DD}" srcOrd="2" destOrd="0" parTransId="{23A45285-1E3A-4CD4-B126-8AF057BF832C}" sibTransId="{3627A4A0-453E-4969-8B23-E35AB6591F8F}"/>
    <dgm:cxn modelId="{207BAD4D-91F9-4205-B31F-18C6DCDF81AD}" type="presOf" srcId="{B5243A05-4F1F-45ED-904D-7B6A1FC3C0DD}" destId="{6B2CD9E2-272C-4EA0-B7A5-5840418163E3}" srcOrd="0" destOrd="0" presId="urn:microsoft.com/office/officeart/2018/2/layout/IconVerticalSolidList"/>
    <dgm:cxn modelId="{B9CD4F96-1DFA-4D45-A695-6010C0BA21E4}" type="presOf" srcId="{6AF80476-80FB-4F9B-ACB0-582E14219100}" destId="{BB665C42-DAF8-4E7C-8490-8DABA1638FE0}" srcOrd="0" destOrd="0" presId="urn:microsoft.com/office/officeart/2018/2/layout/IconVerticalSolidList"/>
    <dgm:cxn modelId="{AF2B48A8-F4DA-4EAA-85F3-AFB399E97CE3}" srcId="{F1DF382D-313F-4929-A2D9-2BF77738E530}" destId="{BCF01F5B-0A6B-482A-9DD1-FC0E3F7AEA09}" srcOrd="0" destOrd="0" parTransId="{35E1BAD8-47D5-4FA0-A8A6-E12C55716728}" sibTransId="{84310077-6266-4BF8-B59C-8B6980973399}"/>
    <dgm:cxn modelId="{690D1FDC-4203-4F07-AF04-82E2531D1003}" type="presOf" srcId="{2C768B3C-0821-4219-B843-D44E89871DE1}" destId="{F33F725C-A6F3-4C9B-881A-7E89B6C0ECA5}" srcOrd="0" destOrd="0" presId="urn:microsoft.com/office/officeart/2018/2/layout/IconVerticalSolidList"/>
    <dgm:cxn modelId="{6B9955FC-ED72-4CB8-A561-EBD11A389519}" srcId="{F1DF382D-313F-4929-A2D9-2BF77738E530}" destId="{6AF80476-80FB-4F9B-ACB0-582E14219100}" srcOrd="3" destOrd="0" parTransId="{C6431216-6F34-4B5E-B34C-F8A04F617262}" sibTransId="{142C27F7-3E7B-4971-8102-1F953AA6CECB}"/>
    <dgm:cxn modelId="{8216F368-02F3-4F3B-BC41-BBABA91C763A}" type="presParOf" srcId="{942C75A7-5A79-4C19-AC47-6368E69A2EB5}" destId="{14413EE4-B2B1-4492-A4F1-7F598B65863C}" srcOrd="0" destOrd="0" presId="urn:microsoft.com/office/officeart/2018/2/layout/IconVerticalSolidList"/>
    <dgm:cxn modelId="{DD24EFD9-EA6D-4BDC-84B0-EBEB89E0BDBC}" type="presParOf" srcId="{14413EE4-B2B1-4492-A4F1-7F598B65863C}" destId="{E688A7B6-4E4C-4544-BD6B-82DFE7626FFF}" srcOrd="0" destOrd="0" presId="urn:microsoft.com/office/officeart/2018/2/layout/IconVerticalSolidList"/>
    <dgm:cxn modelId="{FC9AB1EA-C37D-46B9-ADE4-64545783485E}" type="presParOf" srcId="{14413EE4-B2B1-4492-A4F1-7F598B65863C}" destId="{30845777-764C-4CDE-8CFB-2D0250E32C6C}" srcOrd="1" destOrd="0" presId="urn:microsoft.com/office/officeart/2018/2/layout/IconVerticalSolidList"/>
    <dgm:cxn modelId="{364E7675-BE95-4ABC-B853-CA5C966B4147}" type="presParOf" srcId="{14413EE4-B2B1-4492-A4F1-7F598B65863C}" destId="{A4CBDD8A-08C3-47BB-AFB4-BF419C4DEE57}" srcOrd="2" destOrd="0" presId="urn:microsoft.com/office/officeart/2018/2/layout/IconVerticalSolidList"/>
    <dgm:cxn modelId="{EB644521-D2B3-437A-A880-C213A414AE16}" type="presParOf" srcId="{14413EE4-B2B1-4492-A4F1-7F598B65863C}" destId="{8A9ACBC7-90CD-4920-86FD-B6F121147B66}" srcOrd="3" destOrd="0" presId="urn:microsoft.com/office/officeart/2018/2/layout/IconVerticalSolidList"/>
    <dgm:cxn modelId="{F26F6E23-4B5C-41C6-8CF7-CFDA9C14C009}" type="presParOf" srcId="{942C75A7-5A79-4C19-AC47-6368E69A2EB5}" destId="{8D0B44B6-5C89-4B9E-94ED-C0096053E21E}" srcOrd="1" destOrd="0" presId="urn:microsoft.com/office/officeart/2018/2/layout/IconVerticalSolidList"/>
    <dgm:cxn modelId="{97EB6372-043D-46B1-9AA1-E3A09614CE51}" type="presParOf" srcId="{942C75A7-5A79-4C19-AC47-6368E69A2EB5}" destId="{4B09964C-4E60-472F-9498-31682790A9D6}" srcOrd="2" destOrd="0" presId="urn:microsoft.com/office/officeart/2018/2/layout/IconVerticalSolidList"/>
    <dgm:cxn modelId="{2204681E-6A89-4A13-88E0-A31D21B67A21}" type="presParOf" srcId="{4B09964C-4E60-472F-9498-31682790A9D6}" destId="{257F24FD-ABE9-4D78-AAED-42F866A63A78}" srcOrd="0" destOrd="0" presId="urn:microsoft.com/office/officeart/2018/2/layout/IconVerticalSolidList"/>
    <dgm:cxn modelId="{54FAD2E1-5C3F-4D11-A030-F17F7BD2F1CE}" type="presParOf" srcId="{4B09964C-4E60-472F-9498-31682790A9D6}" destId="{A30DE52A-F017-4C92-B29A-85E8BFAF4964}" srcOrd="1" destOrd="0" presId="urn:microsoft.com/office/officeart/2018/2/layout/IconVerticalSolidList"/>
    <dgm:cxn modelId="{166493C9-E241-4F13-A62D-4C8F3FC324DC}" type="presParOf" srcId="{4B09964C-4E60-472F-9498-31682790A9D6}" destId="{19685D42-72D9-4E80-8885-D9EB739FF3FA}" srcOrd="2" destOrd="0" presId="urn:microsoft.com/office/officeart/2018/2/layout/IconVerticalSolidList"/>
    <dgm:cxn modelId="{410FEB0F-BF0F-4F6C-B0E3-2A00B458F430}" type="presParOf" srcId="{4B09964C-4E60-472F-9498-31682790A9D6}" destId="{F33F725C-A6F3-4C9B-881A-7E89B6C0ECA5}" srcOrd="3" destOrd="0" presId="urn:microsoft.com/office/officeart/2018/2/layout/IconVerticalSolidList"/>
    <dgm:cxn modelId="{FE456C7E-B6D6-4C34-A826-4D7890B879FB}" type="presParOf" srcId="{942C75A7-5A79-4C19-AC47-6368E69A2EB5}" destId="{E199C2AC-D759-488C-9C99-EB2928480564}" srcOrd="3" destOrd="0" presId="urn:microsoft.com/office/officeart/2018/2/layout/IconVerticalSolidList"/>
    <dgm:cxn modelId="{944CF8AD-0FC7-4C8A-9225-980151E8F37D}" type="presParOf" srcId="{942C75A7-5A79-4C19-AC47-6368E69A2EB5}" destId="{C8700912-7C9B-44C5-9BEE-4075C36E6DA0}" srcOrd="4" destOrd="0" presId="urn:microsoft.com/office/officeart/2018/2/layout/IconVerticalSolidList"/>
    <dgm:cxn modelId="{D2A4F706-500E-4717-99E8-A26A0AAC4D3D}" type="presParOf" srcId="{C8700912-7C9B-44C5-9BEE-4075C36E6DA0}" destId="{36C5CAED-BACC-4392-A9DF-30B754553FC2}" srcOrd="0" destOrd="0" presId="urn:microsoft.com/office/officeart/2018/2/layout/IconVerticalSolidList"/>
    <dgm:cxn modelId="{1DE03EE6-13FA-4C8C-8F30-6DE12843CDD9}" type="presParOf" srcId="{C8700912-7C9B-44C5-9BEE-4075C36E6DA0}" destId="{2033FF3D-3692-4D79-AB13-B3649A9F76B0}" srcOrd="1" destOrd="0" presId="urn:microsoft.com/office/officeart/2018/2/layout/IconVerticalSolidList"/>
    <dgm:cxn modelId="{BE1E5373-A280-44CE-9CDC-AC4732495878}" type="presParOf" srcId="{C8700912-7C9B-44C5-9BEE-4075C36E6DA0}" destId="{709651EC-2545-442F-8554-2D6C03138641}" srcOrd="2" destOrd="0" presId="urn:microsoft.com/office/officeart/2018/2/layout/IconVerticalSolidList"/>
    <dgm:cxn modelId="{D3D64770-5FC2-4ABD-AEBE-0F352F198715}" type="presParOf" srcId="{C8700912-7C9B-44C5-9BEE-4075C36E6DA0}" destId="{6B2CD9E2-272C-4EA0-B7A5-5840418163E3}" srcOrd="3" destOrd="0" presId="urn:microsoft.com/office/officeart/2018/2/layout/IconVerticalSolidList"/>
    <dgm:cxn modelId="{10FE38ED-6303-459A-BD0F-75EF550287F4}" type="presParOf" srcId="{942C75A7-5A79-4C19-AC47-6368E69A2EB5}" destId="{7B6F6B0A-B4A3-4508-AAA1-2C9DDD191A11}" srcOrd="5" destOrd="0" presId="urn:microsoft.com/office/officeart/2018/2/layout/IconVerticalSolidList"/>
    <dgm:cxn modelId="{E6036BD9-1234-46EA-9C95-BC308FF995E1}" type="presParOf" srcId="{942C75A7-5A79-4C19-AC47-6368E69A2EB5}" destId="{9C5B7951-2533-4027-9423-07B6289689B3}" srcOrd="6" destOrd="0" presId="urn:microsoft.com/office/officeart/2018/2/layout/IconVerticalSolidList"/>
    <dgm:cxn modelId="{54EB9643-1D19-487E-A100-67AB5CA525C0}" type="presParOf" srcId="{9C5B7951-2533-4027-9423-07B6289689B3}" destId="{76A81D8B-6DCC-47E4-A9F7-443563BB846B}" srcOrd="0" destOrd="0" presId="urn:microsoft.com/office/officeart/2018/2/layout/IconVerticalSolidList"/>
    <dgm:cxn modelId="{124B9EFE-F2D0-455D-BB35-898A99D28179}" type="presParOf" srcId="{9C5B7951-2533-4027-9423-07B6289689B3}" destId="{A15566DE-CF98-478F-A9EC-F1061F12687C}" srcOrd="1" destOrd="0" presId="urn:microsoft.com/office/officeart/2018/2/layout/IconVerticalSolidList"/>
    <dgm:cxn modelId="{6222A893-B1A7-4E0E-8FC3-26F63FD73F71}" type="presParOf" srcId="{9C5B7951-2533-4027-9423-07B6289689B3}" destId="{96151182-6E71-4C5F-A3B2-3279AD0835B4}" srcOrd="2" destOrd="0" presId="urn:microsoft.com/office/officeart/2018/2/layout/IconVerticalSolidList"/>
    <dgm:cxn modelId="{0A6A0AAA-D0F2-41EC-AC39-95BA74B9E810}" type="presParOf" srcId="{9C5B7951-2533-4027-9423-07B6289689B3}" destId="{BB665C42-DAF8-4E7C-8490-8DABA1638FE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F4EFA-4993-4DEB-9C88-D69B189F5112}">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5A556B-3FE0-4919-80FF-116EB034EA12}">
      <dsp:nvSpPr>
        <dsp:cNvPr id="0" name=""/>
        <dsp:cNvSpPr/>
      </dsp:nvSpPr>
      <dsp:spPr>
        <a:xfrm>
          <a:off x="249246" y="187015"/>
          <a:ext cx="453174" cy="4531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A5A7E2-8A9D-4B0E-83E2-24675EF67C25}">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dirty="0"/>
            <a:t>Research &amp; analysis essentials:</a:t>
          </a:r>
          <a:r>
            <a:rPr lang="en-GB" sz="1600" kern="1200" dirty="0"/>
            <a:t> How to review literature, gather data, and use quantitative and qualitative methods to generate meaningful insights. </a:t>
          </a:r>
          <a:endParaRPr lang="en-US" sz="1600" kern="1200" dirty="0"/>
        </a:p>
      </dsp:txBody>
      <dsp:txXfrm>
        <a:off x="951666" y="1625"/>
        <a:ext cx="10021133" cy="823953"/>
      </dsp:txXfrm>
    </dsp:sp>
    <dsp:sp modelId="{61EF64F2-BD5F-4FC9-B5EC-49AB7DA28FD7}">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119046-CABC-45AD-AF7C-298785026C63}">
      <dsp:nvSpPr>
        <dsp:cNvPr id="0" name=""/>
        <dsp:cNvSpPr/>
      </dsp:nvSpPr>
      <dsp:spPr>
        <a:xfrm>
          <a:off x="249246" y="1216957"/>
          <a:ext cx="453174" cy="4531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26F400-C19C-411E-8192-A120B3C22D74}">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a:t>Presenting and managing research:</a:t>
          </a:r>
          <a:r>
            <a:rPr lang="en-GB" sz="1600" kern="1200"/>
            <a:t> Clear visual communication, linking findings to research questions, and completing key documents like PIDs and ethics forms. </a:t>
          </a:r>
          <a:endParaRPr lang="en-US" sz="1600" kern="1200"/>
        </a:p>
      </dsp:txBody>
      <dsp:txXfrm>
        <a:off x="951666" y="1031567"/>
        <a:ext cx="10021133" cy="823953"/>
      </dsp:txXfrm>
    </dsp:sp>
    <dsp:sp modelId="{2B4D5AAB-A2A0-45AD-841C-014ECE1F6268}">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F03ACB-2585-42A7-B5D3-0C41EE2F2E37}">
      <dsp:nvSpPr>
        <dsp:cNvPr id="0" name=""/>
        <dsp:cNvSpPr/>
      </dsp:nvSpPr>
      <dsp:spPr>
        <a:xfrm>
          <a:off x="249246" y="2246899"/>
          <a:ext cx="453174" cy="4531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26A25B-1126-467D-8D72-1B44B7469E1F}">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a:t>Planning and implementing change:</a:t>
          </a:r>
          <a:r>
            <a:rPr lang="en-GB" sz="1600" kern="1200"/>
            <a:t> Structured change models, diagnosing readiness, creating plans, engaging stakeholders, and applying best‑practice steps for successful implementation. </a:t>
          </a:r>
          <a:endParaRPr lang="en-US" sz="1600" kern="1200"/>
        </a:p>
      </dsp:txBody>
      <dsp:txXfrm>
        <a:off x="951666" y="2061510"/>
        <a:ext cx="10021133" cy="823953"/>
      </dsp:txXfrm>
    </dsp:sp>
    <dsp:sp modelId="{E73E98C6-544D-4BD4-AED1-7052A9408701}">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62D90-DD27-403F-8FB8-B739F43A5AE5}">
      <dsp:nvSpPr>
        <dsp:cNvPr id="0" name=""/>
        <dsp:cNvSpPr/>
      </dsp:nvSpPr>
      <dsp:spPr>
        <a:xfrm>
          <a:off x="249246" y="3276842"/>
          <a:ext cx="453174" cy="4531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041568-4ADB-4865-8177-6570BBE49D32}">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dirty="0"/>
            <a:t>Communication &amp; people-focused change:</a:t>
          </a:r>
          <a:r>
            <a:rPr lang="en-GB" sz="1600" kern="1200" dirty="0"/>
            <a:t> Using effective channels, tailoring messages, maintaining relationships, leveraging technology, and applying models like McKinsey’s Influence Model to support behaviour change.</a:t>
          </a:r>
          <a:endParaRPr lang="en-US" sz="1600" kern="1200" dirty="0"/>
        </a:p>
      </dsp:txBody>
      <dsp:txXfrm>
        <a:off x="951666" y="3091452"/>
        <a:ext cx="10021133" cy="8239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421EE-7554-47E4-BF71-F656811C1466}">
      <dsp:nvSpPr>
        <dsp:cNvPr id="0" name=""/>
        <dsp:cNvSpPr/>
      </dsp:nvSpPr>
      <dsp:spPr>
        <a:xfrm>
          <a:off x="3363" y="0"/>
          <a:ext cx="2668632" cy="3575934"/>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8057" tIns="330200" rIns="208057" bIns="330200" numCol="1" spcCol="1270" anchor="t" anchorCtr="0">
          <a:noAutofit/>
        </a:bodyPr>
        <a:lstStyle/>
        <a:p>
          <a:pPr marL="0" lvl="0" indent="0" algn="l" defTabSz="755650">
            <a:lnSpc>
              <a:spcPct val="90000"/>
            </a:lnSpc>
            <a:spcBef>
              <a:spcPct val="0"/>
            </a:spcBef>
            <a:spcAft>
              <a:spcPct val="35000"/>
            </a:spcAft>
            <a:buNone/>
          </a:pPr>
          <a:r>
            <a:rPr lang="en-US" sz="1700" kern="1200"/>
            <a:t>Define workforce and organisational agility, and explain why they matter to contemporary organisations.</a:t>
          </a:r>
        </a:p>
      </dsp:txBody>
      <dsp:txXfrm>
        <a:off x="3363" y="1358854"/>
        <a:ext cx="2668632" cy="2145560"/>
      </dsp:txXfrm>
    </dsp:sp>
    <dsp:sp modelId="{B632456C-E00E-4F1C-8B62-B8EBD7179E9B}">
      <dsp:nvSpPr>
        <dsp:cNvPr id="0" name=""/>
        <dsp:cNvSpPr/>
      </dsp:nvSpPr>
      <dsp:spPr>
        <a:xfrm>
          <a:off x="801289" y="357593"/>
          <a:ext cx="1072780" cy="1072780"/>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638" tIns="12700" rIns="8363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58394" y="514698"/>
        <a:ext cx="758570" cy="758570"/>
      </dsp:txXfrm>
    </dsp:sp>
    <dsp:sp modelId="{12ACD42C-C587-4346-8843-93C47E22D452}">
      <dsp:nvSpPr>
        <dsp:cNvPr id="0" name=""/>
        <dsp:cNvSpPr/>
      </dsp:nvSpPr>
      <dsp:spPr>
        <a:xfrm>
          <a:off x="3363" y="3575862"/>
          <a:ext cx="2668632"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DF66A38-CF39-44CE-A785-B98735881363}">
      <dsp:nvSpPr>
        <dsp:cNvPr id="0" name=""/>
        <dsp:cNvSpPr/>
      </dsp:nvSpPr>
      <dsp:spPr>
        <a:xfrm>
          <a:off x="2938859" y="0"/>
          <a:ext cx="2668632" cy="3575934"/>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8057" tIns="330200" rIns="208057" bIns="330200" numCol="1" spcCol="1270" anchor="t" anchorCtr="0">
          <a:noAutofit/>
        </a:bodyPr>
        <a:lstStyle/>
        <a:p>
          <a:pPr marL="0" lvl="0" indent="0" algn="l" defTabSz="755650">
            <a:lnSpc>
              <a:spcPct val="90000"/>
            </a:lnSpc>
            <a:spcBef>
              <a:spcPct val="0"/>
            </a:spcBef>
            <a:spcAft>
              <a:spcPct val="35000"/>
            </a:spcAft>
            <a:buNone/>
          </a:pPr>
          <a:r>
            <a:rPr lang="en-GB" sz="1700" kern="1200"/>
            <a:t>Analyse the role of people management professionals in enabling agility and resilience.</a:t>
          </a:r>
          <a:endParaRPr lang="en-US" sz="1700" kern="1200"/>
        </a:p>
      </dsp:txBody>
      <dsp:txXfrm>
        <a:off x="2938859" y="1358854"/>
        <a:ext cx="2668632" cy="2145560"/>
      </dsp:txXfrm>
    </dsp:sp>
    <dsp:sp modelId="{C4A05732-5DE9-4A8D-B831-F269593DB1F5}">
      <dsp:nvSpPr>
        <dsp:cNvPr id="0" name=""/>
        <dsp:cNvSpPr/>
      </dsp:nvSpPr>
      <dsp:spPr>
        <a:xfrm>
          <a:off x="3736785" y="357593"/>
          <a:ext cx="1072780" cy="1072780"/>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638" tIns="12700" rIns="8363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893890" y="514698"/>
        <a:ext cx="758570" cy="758570"/>
      </dsp:txXfrm>
    </dsp:sp>
    <dsp:sp modelId="{34A33DEA-537C-4E81-B071-72DCD85432D5}">
      <dsp:nvSpPr>
        <dsp:cNvPr id="0" name=""/>
        <dsp:cNvSpPr/>
      </dsp:nvSpPr>
      <dsp:spPr>
        <a:xfrm>
          <a:off x="2938859" y="3575862"/>
          <a:ext cx="2668632"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7477CA6-9366-4FDA-AA3C-80C2DD1E6007}">
      <dsp:nvSpPr>
        <dsp:cNvPr id="0" name=""/>
        <dsp:cNvSpPr/>
      </dsp:nvSpPr>
      <dsp:spPr>
        <a:xfrm>
          <a:off x="5874355" y="0"/>
          <a:ext cx="2668632" cy="3575934"/>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8057" tIns="330200" rIns="208057" bIns="330200" numCol="1" spcCol="1270" anchor="t" anchorCtr="0">
          <a:noAutofit/>
        </a:bodyPr>
        <a:lstStyle/>
        <a:p>
          <a:pPr marL="0" lvl="0" indent="0" algn="l" defTabSz="755650">
            <a:lnSpc>
              <a:spcPct val="90000"/>
            </a:lnSpc>
            <a:spcBef>
              <a:spcPct val="0"/>
            </a:spcBef>
            <a:spcAft>
              <a:spcPct val="35000"/>
            </a:spcAft>
            <a:buNone/>
          </a:pPr>
          <a:r>
            <a:rPr lang="en-GB" sz="1700" kern="1200"/>
            <a:t>Evaluate “build, borrow, buy” decisions, flexible and hybrid working options for creating a change‑ready workforce.​</a:t>
          </a:r>
          <a:endParaRPr lang="en-US" sz="1700" kern="1200"/>
        </a:p>
      </dsp:txBody>
      <dsp:txXfrm>
        <a:off x="5874355" y="1358854"/>
        <a:ext cx="2668632" cy="2145560"/>
      </dsp:txXfrm>
    </dsp:sp>
    <dsp:sp modelId="{310B4382-B168-4581-B0C1-02819421EC76}">
      <dsp:nvSpPr>
        <dsp:cNvPr id="0" name=""/>
        <dsp:cNvSpPr/>
      </dsp:nvSpPr>
      <dsp:spPr>
        <a:xfrm>
          <a:off x="6672281" y="357593"/>
          <a:ext cx="1072780" cy="1072780"/>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638" tIns="12700" rIns="8363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829386" y="514698"/>
        <a:ext cx="758570" cy="758570"/>
      </dsp:txXfrm>
    </dsp:sp>
    <dsp:sp modelId="{8BBCD94B-8D68-43B7-90CB-9E45C3B007F3}">
      <dsp:nvSpPr>
        <dsp:cNvPr id="0" name=""/>
        <dsp:cNvSpPr/>
      </dsp:nvSpPr>
      <dsp:spPr>
        <a:xfrm>
          <a:off x="5874355" y="3575862"/>
          <a:ext cx="2668632"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195E35C-14B4-4463-986D-5644D695DE98}">
      <dsp:nvSpPr>
        <dsp:cNvPr id="0" name=""/>
        <dsp:cNvSpPr/>
      </dsp:nvSpPr>
      <dsp:spPr>
        <a:xfrm>
          <a:off x="8809850" y="0"/>
          <a:ext cx="2668632" cy="3575934"/>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8057" tIns="330200" rIns="208057" bIns="330200" numCol="1" spcCol="1270" anchor="t" anchorCtr="0">
          <a:noAutofit/>
        </a:bodyPr>
        <a:lstStyle/>
        <a:p>
          <a:pPr marL="0" lvl="0" indent="0" algn="l" defTabSz="755650">
            <a:lnSpc>
              <a:spcPct val="90000"/>
            </a:lnSpc>
            <a:spcBef>
              <a:spcPct val="0"/>
            </a:spcBef>
            <a:spcAft>
              <a:spcPct val="35000"/>
            </a:spcAft>
            <a:buNone/>
          </a:pPr>
          <a:r>
            <a:rPr lang="en-GB" sz="1700" kern="1200" dirty="0"/>
            <a:t>Apply these concepts to a realistic organisational scenarios and propose people‑practice interventions that promote resilience.</a:t>
          </a:r>
          <a:endParaRPr lang="en-US" sz="1700" kern="1200" dirty="0"/>
        </a:p>
      </dsp:txBody>
      <dsp:txXfrm>
        <a:off x="8809850" y="1358854"/>
        <a:ext cx="2668632" cy="2145560"/>
      </dsp:txXfrm>
    </dsp:sp>
    <dsp:sp modelId="{AD1C9468-1C00-4FCF-80AE-7F9B3D0A2C21}">
      <dsp:nvSpPr>
        <dsp:cNvPr id="0" name=""/>
        <dsp:cNvSpPr/>
      </dsp:nvSpPr>
      <dsp:spPr>
        <a:xfrm>
          <a:off x="9607776" y="357593"/>
          <a:ext cx="1072780" cy="1072780"/>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3638" tIns="12700" rIns="8363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764881" y="514698"/>
        <a:ext cx="758570" cy="758570"/>
      </dsp:txXfrm>
    </dsp:sp>
    <dsp:sp modelId="{9BD08F59-5094-40EB-B130-B059D050027F}">
      <dsp:nvSpPr>
        <dsp:cNvPr id="0" name=""/>
        <dsp:cNvSpPr/>
      </dsp:nvSpPr>
      <dsp:spPr>
        <a:xfrm>
          <a:off x="8809850" y="3575862"/>
          <a:ext cx="2668632" cy="7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B83B9A-6E32-4F04-B9E5-E7CA34A14DA8}">
      <dsp:nvSpPr>
        <dsp:cNvPr id="0" name=""/>
        <dsp:cNvSpPr/>
      </dsp:nvSpPr>
      <dsp:spPr>
        <a:xfrm>
          <a:off x="48972"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4344AFA-AA9A-40F3-A5B9-2961527030AA}">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Agility is the ability of an organisation to respond dynamically to changes in market demand, to a business climate characterised by a high degree of uncertainty, and to global scenarios that are constantly being updated (Franco </a:t>
          </a:r>
          <a:r>
            <a:rPr lang="en-GB" sz="2400" i="1" kern="1200"/>
            <a:t>et al</a:t>
          </a:r>
          <a:r>
            <a:rPr lang="en-GB" sz="2400" kern="1200"/>
            <a:t>., 2024)</a:t>
          </a:r>
          <a:endParaRPr lang="en-US" sz="2400" kern="1200"/>
        </a:p>
      </dsp:txBody>
      <dsp:txXfrm>
        <a:off x="688090" y="612949"/>
        <a:ext cx="4744015" cy="2945552"/>
      </dsp:txXfrm>
    </dsp:sp>
    <dsp:sp modelId="{C55C653E-268E-4BD3-B925-C4C86215E8D2}">
      <dsp:nvSpPr>
        <dsp:cNvPr id="0" name=""/>
        <dsp:cNvSpPr/>
      </dsp:nvSpPr>
      <dsp:spPr>
        <a:xfrm>
          <a:off x="6071223"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0C3723E4-73CC-4225-BC55-DECAB53D09CD}">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Linked to several business factors such as organisational culture and technology, which facilitate responsiveness and flexibility in the business environment (Franco, Guimaraes and Rodrigues, 2023)</a:t>
          </a:r>
          <a:endParaRPr lang="en-US" sz="2400" kern="1200"/>
        </a:p>
      </dsp:txBody>
      <dsp:txXfrm>
        <a:off x="6710340" y="612949"/>
        <a:ext cx="4744015" cy="29455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B66DA0-65D9-4813-A628-EE03E91B2AA8}">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B5FEA-86EB-4129-B727-4DD78E7E0D8F}">
      <dsp:nvSpPr>
        <dsp:cNvPr id="0" name=""/>
        <dsp:cNvSpPr/>
      </dsp:nvSpPr>
      <dsp:spPr>
        <a:xfrm>
          <a:off x="338460" y="252225"/>
          <a:ext cx="615383" cy="615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D3EF84-87F7-4ECC-A4C7-5BD81B4D76FF}">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Adapt quickly to  evolving customer needs, environmental shifts, and stakeholder expectations, thereby maintaining a competitive position relative to rivals (Franco </a:t>
          </a:r>
          <a:r>
            <a:rPr lang="en-GB" sz="2100" i="1" kern="1200"/>
            <a:t>et al</a:t>
          </a:r>
          <a:r>
            <a:rPr lang="en-GB" sz="2100" kern="1200"/>
            <a:t>., 2024).</a:t>
          </a:r>
          <a:endParaRPr lang="en-US" sz="2100" kern="1200"/>
        </a:p>
      </dsp:txBody>
      <dsp:txXfrm>
        <a:off x="1292304" y="478"/>
        <a:ext cx="9680495" cy="1118878"/>
      </dsp:txXfrm>
    </dsp:sp>
    <dsp:sp modelId="{40B9D280-67D8-4125-85FA-60E00BF81D68}">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C91511-8FC0-43CF-B893-A7809089C4DE}">
      <dsp:nvSpPr>
        <dsp:cNvPr id="0" name=""/>
        <dsp:cNvSpPr/>
      </dsp:nvSpPr>
      <dsp:spPr>
        <a:xfrm>
          <a:off x="338460" y="1650824"/>
          <a:ext cx="615383" cy="615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830B95-DA6B-4A79-9168-1823C69B67FF}">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Linked to enhanced organisational performance across multiple dimensions, including financial, innovative, operational, and market outcomes.</a:t>
          </a:r>
          <a:endParaRPr lang="en-US" sz="2100" kern="1200"/>
        </a:p>
      </dsp:txBody>
      <dsp:txXfrm>
        <a:off x="1292304" y="1399076"/>
        <a:ext cx="9680495" cy="1118878"/>
      </dsp:txXfrm>
    </dsp:sp>
    <dsp:sp modelId="{17405AAE-274C-488F-A499-1BD55CAA50EF}">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35FB0D-9EBF-4954-938A-F2871FA72A1C}">
      <dsp:nvSpPr>
        <dsp:cNvPr id="0" name=""/>
        <dsp:cNvSpPr/>
      </dsp:nvSpPr>
      <dsp:spPr>
        <a:xfrm>
          <a:off x="338460" y="3049422"/>
          <a:ext cx="615383" cy="615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928658-3855-4E50-8668-AF145328ABD5}">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933450">
            <a:lnSpc>
              <a:spcPct val="90000"/>
            </a:lnSpc>
            <a:spcBef>
              <a:spcPct val="0"/>
            </a:spcBef>
            <a:spcAft>
              <a:spcPct val="35000"/>
            </a:spcAft>
            <a:buNone/>
          </a:pPr>
          <a:r>
            <a:rPr lang="en-GB" sz="2100" kern="1200"/>
            <a:t>Integrating agility into strategic planning, investing in relevant training and technologies, and fostering a culture of adaptability are important for sustaining competitive advantage (Haddad </a:t>
          </a:r>
          <a:r>
            <a:rPr lang="en-GB" sz="2100" i="1" kern="1200"/>
            <a:t>et al</a:t>
          </a:r>
          <a:r>
            <a:rPr lang="en-GB" sz="2100" kern="1200"/>
            <a:t>.,2025).</a:t>
          </a:r>
          <a:endParaRPr lang="en-US" sz="2100" kern="1200"/>
        </a:p>
      </dsp:txBody>
      <dsp:txXfrm>
        <a:off x="1292304" y="2797675"/>
        <a:ext cx="9680495" cy="11188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FE7AB-3E7F-4AFA-A703-ED5D5F1741C9}">
      <dsp:nvSpPr>
        <dsp:cNvPr id="0" name=""/>
        <dsp:cNvSpPr/>
      </dsp:nvSpPr>
      <dsp:spPr>
        <a:xfrm>
          <a:off x="0" y="436"/>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82073-7590-4014-8A93-001651A8DB66}">
      <dsp:nvSpPr>
        <dsp:cNvPr id="0" name=""/>
        <dsp:cNvSpPr/>
      </dsp:nvSpPr>
      <dsp:spPr>
        <a:xfrm>
          <a:off x="0" y="436"/>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Core strategic role</a:t>
          </a:r>
          <a:endParaRPr lang="en-US" sz="3300" kern="1200"/>
        </a:p>
      </dsp:txBody>
      <dsp:txXfrm>
        <a:off x="0" y="436"/>
        <a:ext cx="11481847" cy="715012"/>
      </dsp:txXfrm>
    </dsp:sp>
    <dsp:sp modelId="{1795FF30-5324-4290-B58D-5AD4760AE26A}">
      <dsp:nvSpPr>
        <dsp:cNvPr id="0" name=""/>
        <dsp:cNvSpPr/>
      </dsp:nvSpPr>
      <dsp:spPr>
        <a:xfrm>
          <a:off x="0" y="715448"/>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6C050C-165B-4AFF-84F8-38DBAE81495A}">
      <dsp:nvSpPr>
        <dsp:cNvPr id="0" name=""/>
        <dsp:cNvSpPr/>
      </dsp:nvSpPr>
      <dsp:spPr>
        <a:xfrm>
          <a:off x="0" y="715448"/>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Designing agile people systems</a:t>
          </a:r>
          <a:endParaRPr lang="en-US" sz="3300" kern="1200"/>
        </a:p>
      </dsp:txBody>
      <dsp:txXfrm>
        <a:off x="0" y="715448"/>
        <a:ext cx="11481847" cy="715012"/>
      </dsp:txXfrm>
    </dsp:sp>
    <dsp:sp modelId="{8DA207BB-DE3A-4C69-9B22-8B5F31898DA3}">
      <dsp:nvSpPr>
        <dsp:cNvPr id="0" name=""/>
        <dsp:cNvSpPr/>
      </dsp:nvSpPr>
      <dsp:spPr>
        <a:xfrm>
          <a:off x="0" y="143046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22AFA-0F36-489A-8475-D7FF60C7E1D3}">
      <dsp:nvSpPr>
        <dsp:cNvPr id="0" name=""/>
        <dsp:cNvSpPr/>
      </dsp:nvSpPr>
      <dsp:spPr>
        <a:xfrm>
          <a:off x="0" y="1430460"/>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Enabling flexible and hybrid working</a:t>
          </a:r>
          <a:endParaRPr lang="en-US" sz="3300" kern="1200"/>
        </a:p>
      </dsp:txBody>
      <dsp:txXfrm>
        <a:off x="0" y="1430460"/>
        <a:ext cx="11481847" cy="715012"/>
      </dsp:txXfrm>
    </dsp:sp>
    <dsp:sp modelId="{71E28C7E-6061-48C5-94E4-1B2653EAD0D9}">
      <dsp:nvSpPr>
        <dsp:cNvPr id="0" name=""/>
        <dsp:cNvSpPr/>
      </dsp:nvSpPr>
      <dsp:spPr>
        <a:xfrm>
          <a:off x="0" y="2145473"/>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1867D1-9819-4F29-B2D2-D579C868F301}">
      <dsp:nvSpPr>
        <dsp:cNvPr id="0" name=""/>
        <dsp:cNvSpPr/>
      </dsp:nvSpPr>
      <dsp:spPr>
        <a:xfrm>
          <a:off x="0" y="2145473"/>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Culture, leadership and change</a:t>
          </a:r>
          <a:endParaRPr lang="en-US" sz="3300" kern="1200"/>
        </a:p>
      </dsp:txBody>
      <dsp:txXfrm>
        <a:off x="0" y="2145473"/>
        <a:ext cx="11481847" cy="715012"/>
      </dsp:txXfrm>
    </dsp:sp>
    <dsp:sp modelId="{2779F7B1-1C08-47CF-BC3F-C01F9BF30160}">
      <dsp:nvSpPr>
        <dsp:cNvPr id="0" name=""/>
        <dsp:cNvSpPr/>
      </dsp:nvSpPr>
      <dsp:spPr>
        <a:xfrm>
          <a:off x="0" y="2860485"/>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9EB64-A32E-4DA0-8DB9-8670B049717E}">
      <dsp:nvSpPr>
        <dsp:cNvPr id="0" name=""/>
        <dsp:cNvSpPr/>
      </dsp:nvSpPr>
      <dsp:spPr>
        <a:xfrm>
          <a:off x="0" y="2860485"/>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Governance, ethics and risk</a:t>
          </a:r>
          <a:endParaRPr lang="en-US" sz="3300" kern="1200"/>
        </a:p>
      </dsp:txBody>
      <dsp:txXfrm>
        <a:off x="0" y="2860485"/>
        <a:ext cx="11481847" cy="7150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53B81-E700-4CC3-B4BA-269DD66E1596}">
      <dsp:nvSpPr>
        <dsp:cNvPr id="0" name=""/>
        <dsp:cNvSpPr/>
      </dsp:nvSpPr>
      <dsp:spPr>
        <a:xfrm>
          <a:off x="2296369" y="1117"/>
          <a:ext cx="9185477" cy="1145416"/>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8224" tIns="290936" rIns="178224" bIns="290936" numCol="1" spcCol="1270" anchor="ctr" anchorCtr="0">
          <a:noAutofit/>
        </a:bodyPr>
        <a:lstStyle/>
        <a:p>
          <a:pPr marL="0" lvl="0" indent="0" algn="l" defTabSz="889000">
            <a:lnSpc>
              <a:spcPct val="90000"/>
            </a:lnSpc>
            <a:spcBef>
              <a:spcPct val="0"/>
            </a:spcBef>
            <a:spcAft>
              <a:spcPct val="35000"/>
            </a:spcAft>
            <a:buNone/>
          </a:pPr>
          <a:r>
            <a:rPr lang="en-US" sz="2000" kern="1200"/>
            <a:t>Build: develop existing employees’ skills and careers.</a:t>
          </a:r>
        </a:p>
      </dsp:txBody>
      <dsp:txXfrm>
        <a:off x="2296369" y="1117"/>
        <a:ext cx="9185477" cy="1145416"/>
      </dsp:txXfrm>
    </dsp:sp>
    <dsp:sp modelId="{905750FD-6949-4D68-98EE-130CC7754B9E}">
      <dsp:nvSpPr>
        <dsp:cNvPr id="0" name=""/>
        <dsp:cNvSpPr/>
      </dsp:nvSpPr>
      <dsp:spPr>
        <a:xfrm>
          <a:off x="0" y="1117"/>
          <a:ext cx="2296369" cy="114541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16" tIns="113142" rIns="121516" bIns="113142" numCol="1" spcCol="1270" anchor="ctr" anchorCtr="0">
          <a:noAutofit/>
        </a:bodyPr>
        <a:lstStyle/>
        <a:p>
          <a:pPr marL="0" lvl="0" indent="0" algn="ctr" defTabSz="1111250">
            <a:lnSpc>
              <a:spcPct val="90000"/>
            </a:lnSpc>
            <a:spcBef>
              <a:spcPct val="0"/>
            </a:spcBef>
            <a:spcAft>
              <a:spcPct val="35000"/>
            </a:spcAft>
            <a:buNone/>
          </a:pPr>
          <a:r>
            <a:rPr lang="en-US" sz="2500" kern="1200"/>
            <a:t>Build</a:t>
          </a:r>
        </a:p>
      </dsp:txBody>
      <dsp:txXfrm>
        <a:off x="0" y="1117"/>
        <a:ext cx="2296369" cy="1145416"/>
      </dsp:txXfrm>
    </dsp:sp>
    <dsp:sp modelId="{4FD2F394-975B-4AAE-B9FB-61B2A147C3EE}">
      <dsp:nvSpPr>
        <dsp:cNvPr id="0" name=""/>
        <dsp:cNvSpPr/>
      </dsp:nvSpPr>
      <dsp:spPr>
        <a:xfrm>
          <a:off x="2296369" y="1215258"/>
          <a:ext cx="9185477" cy="1145416"/>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8224" tIns="290936" rIns="178224" bIns="290936" numCol="1" spcCol="1270" anchor="ctr" anchorCtr="0">
          <a:noAutofit/>
        </a:bodyPr>
        <a:lstStyle/>
        <a:p>
          <a:pPr marL="0" lvl="0" indent="0" algn="l" defTabSz="889000">
            <a:lnSpc>
              <a:spcPct val="90000"/>
            </a:lnSpc>
            <a:spcBef>
              <a:spcPct val="0"/>
            </a:spcBef>
            <a:spcAft>
              <a:spcPct val="35000"/>
            </a:spcAft>
            <a:buNone/>
          </a:pPr>
          <a:r>
            <a:rPr lang="en-US" sz="2000" kern="1200"/>
            <a:t>Buy: recruit externally to access capabilities quickly.</a:t>
          </a:r>
        </a:p>
      </dsp:txBody>
      <dsp:txXfrm>
        <a:off x="2296369" y="1215258"/>
        <a:ext cx="9185477" cy="1145416"/>
      </dsp:txXfrm>
    </dsp:sp>
    <dsp:sp modelId="{C291E421-6B23-4D1E-A0C8-473EC731675F}">
      <dsp:nvSpPr>
        <dsp:cNvPr id="0" name=""/>
        <dsp:cNvSpPr/>
      </dsp:nvSpPr>
      <dsp:spPr>
        <a:xfrm>
          <a:off x="0" y="1215258"/>
          <a:ext cx="2296369" cy="114541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16" tIns="113142" rIns="121516" bIns="113142" numCol="1" spcCol="1270" anchor="ctr" anchorCtr="0">
          <a:noAutofit/>
        </a:bodyPr>
        <a:lstStyle/>
        <a:p>
          <a:pPr marL="0" lvl="0" indent="0" algn="ctr" defTabSz="1111250">
            <a:lnSpc>
              <a:spcPct val="90000"/>
            </a:lnSpc>
            <a:spcBef>
              <a:spcPct val="0"/>
            </a:spcBef>
            <a:spcAft>
              <a:spcPct val="35000"/>
            </a:spcAft>
            <a:buNone/>
          </a:pPr>
          <a:r>
            <a:rPr lang="en-US" sz="2500" kern="1200"/>
            <a:t>Buy</a:t>
          </a:r>
        </a:p>
      </dsp:txBody>
      <dsp:txXfrm>
        <a:off x="0" y="1215258"/>
        <a:ext cx="2296369" cy="1145416"/>
      </dsp:txXfrm>
    </dsp:sp>
    <dsp:sp modelId="{00A1753D-1039-468D-B8FF-E21D5AB50626}">
      <dsp:nvSpPr>
        <dsp:cNvPr id="0" name=""/>
        <dsp:cNvSpPr/>
      </dsp:nvSpPr>
      <dsp:spPr>
        <a:xfrm>
          <a:off x="2296369" y="2429400"/>
          <a:ext cx="9185477" cy="1145416"/>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8224" tIns="290936" rIns="178224" bIns="290936" numCol="1" spcCol="1270" anchor="ctr" anchorCtr="0">
          <a:noAutofit/>
        </a:bodyPr>
        <a:lstStyle/>
        <a:p>
          <a:pPr marL="0" lvl="0" indent="0" algn="l" defTabSz="889000">
            <a:lnSpc>
              <a:spcPct val="90000"/>
            </a:lnSpc>
            <a:spcBef>
              <a:spcPct val="0"/>
            </a:spcBef>
            <a:spcAft>
              <a:spcPct val="35000"/>
            </a:spcAft>
            <a:buNone/>
          </a:pPr>
          <a:r>
            <a:rPr lang="en-US" sz="2000" kern="1200"/>
            <a:t>Borrow: use contingent, contract, gig or partner talent for temporary or specialist needs.</a:t>
          </a:r>
        </a:p>
      </dsp:txBody>
      <dsp:txXfrm>
        <a:off x="2296369" y="2429400"/>
        <a:ext cx="9185477" cy="1145416"/>
      </dsp:txXfrm>
    </dsp:sp>
    <dsp:sp modelId="{05B1CB48-3F3A-4615-AA6C-2080E82B0BE8}">
      <dsp:nvSpPr>
        <dsp:cNvPr id="0" name=""/>
        <dsp:cNvSpPr/>
      </dsp:nvSpPr>
      <dsp:spPr>
        <a:xfrm>
          <a:off x="0" y="2429400"/>
          <a:ext cx="2296369" cy="114541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516" tIns="113142" rIns="121516" bIns="113142" numCol="1" spcCol="1270" anchor="ctr" anchorCtr="0">
          <a:noAutofit/>
        </a:bodyPr>
        <a:lstStyle/>
        <a:p>
          <a:pPr marL="0" lvl="0" indent="0" algn="ctr" defTabSz="1111250">
            <a:lnSpc>
              <a:spcPct val="90000"/>
            </a:lnSpc>
            <a:spcBef>
              <a:spcPct val="0"/>
            </a:spcBef>
            <a:spcAft>
              <a:spcPct val="35000"/>
            </a:spcAft>
            <a:buNone/>
          </a:pPr>
          <a:r>
            <a:rPr lang="en-US" sz="2500" kern="1200"/>
            <a:t>Borrow</a:t>
          </a:r>
        </a:p>
      </dsp:txBody>
      <dsp:txXfrm>
        <a:off x="0" y="2429400"/>
        <a:ext cx="2296369" cy="11454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87EFBD-873F-408F-BDD0-8C0E390B3243}">
      <dsp:nvSpPr>
        <dsp:cNvPr id="0" name=""/>
        <dsp:cNvSpPr/>
      </dsp:nvSpPr>
      <dsp:spPr>
        <a:xfrm>
          <a:off x="56" y="157072"/>
          <a:ext cx="5365296" cy="79746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a:t>Permanent staff</a:t>
          </a:r>
          <a:endParaRPr lang="en-US" sz="2100" kern="1200"/>
        </a:p>
      </dsp:txBody>
      <dsp:txXfrm>
        <a:off x="56" y="157072"/>
        <a:ext cx="5365296" cy="797464"/>
      </dsp:txXfrm>
    </dsp:sp>
    <dsp:sp modelId="{DCB7EA0A-EFD0-48F9-B6AC-CFBA27E16120}">
      <dsp:nvSpPr>
        <dsp:cNvPr id="0" name=""/>
        <dsp:cNvSpPr/>
      </dsp:nvSpPr>
      <dsp:spPr>
        <a:xfrm>
          <a:off x="56" y="954537"/>
          <a:ext cx="5365296" cy="24643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a:t>Deep organisational knowledge and stronger culture/relationship continuity.</a:t>
          </a:r>
          <a:endParaRPr lang="en-US" sz="2100" kern="1200"/>
        </a:p>
        <a:p>
          <a:pPr marL="228600" lvl="1" indent="-228600" algn="l" defTabSz="933450">
            <a:lnSpc>
              <a:spcPct val="90000"/>
            </a:lnSpc>
            <a:spcBef>
              <a:spcPct val="0"/>
            </a:spcBef>
            <a:spcAft>
              <a:spcPct val="15000"/>
            </a:spcAft>
            <a:buChar char="•"/>
          </a:pPr>
          <a:r>
            <a:rPr lang="en-GB" sz="2100" kern="1200"/>
            <a:t>Better for strategic, business‑critical and sensitive roles.</a:t>
          </a:r>
          <a:endParaRPr lang="en-US" sz="2100" kern="1200"/>
        </a:p>
        <a:p>
          <a:pPr marL="228600" lvl="1" indent="-228600" algn="l" defTabSz="933450">
            <a:lnSpc>
              <a:spcPct val="90000"/>
            </a:lnSpc>
            <a:spcBef>
              <a:spcPct val="0"/>
            </a:spcBef>
            <a:spcAft>
              <a:spcPct val="15000"/>
            </a:spcAft>
            <a:buChar char="•"/>
          </a:pPr>
          <a:r>
            <a:rPr lang="en-GB" sz="2100" kern="1200"/>
            <a:t>Provide stability but can reduce flexibility if structures and contracts are rigid.</a:t>
          </a:r>
          <a:endParaRPr lang="en-US" sz="2100" kern="1200"/>
        </a:p>
      </dsp:txBody>
      <dsp:txXfrm>
        <a:off x="56" y="954537"/>
        <a:ext cx="5365296" cy="2464323"/>
      </dsp:txXfrm>
    </dsp:sp>
    <dsp:sp modelId="{060F6883-BC79-4507-A3F7-BAF27CA6D02B}">
      <dsp:nvSpPr>
        <dsp:cNvPr id="0" name=""/>
        <dsp:cNvSpPr/>
      </dsp:nvSpPr>
      <dsp:spPr>
        <a:xfrm>
          <a:off x="6116494" y="157072"/>
          <a:ext cx="5365296" cy="79746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a:t>Non‑permanent staff (temps, contractors, agency, consultants, gig/freelance)</a:t>
          </a:r>
          <a:endParaRPr lang="en-US" sz="2100" kern="1200"/>
        </a:p>
      </dsp:txBody>
      <dsp:txXfrm>
        <a:off x="6116494" y="157072"/>
        <a:ext cx="5365296" cy="797464"/>
      </dsp:txXfrm>
    </dsp:sp>
    <dsp:sp modelId="{64348D24-CD89-4D22-8543-65AC24F0282B}">
      <dsp:nvSpPr>
        <dsp:cNvPr id="0" name=""/>
        <dsp:cNvSpPr/>
      </dsp:nvSpPr>
      <dsp:spPr>
        <a:xfrm>
          <a:off x="6116494" y="954537"/>
          <a:ext cx="5365296" cy="24643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sz="2100" kern="1200"/>
            <a:t>Enable rapid scaling up/down with demand, and access to scarce specialist skills.</a:t>
          </a:r>
          <a:endParaRPr lang="en-US" sz="2100" kern="1200"/>
        </a:p>
        <a:p>
          <a:pPr marL="228600" lvl="1" indent="-228600" algn="l" defTabSz="933450">
            <a:lnSpc>
              <a:spcPct val="90000"/>
            </a:lnSpc>
            <a:spcBef>
              <a:spcPct val="0"/>
            </a:spcBef>
            <a:spcAft>
              <a:spcPct val="15000"/>
            </a:spcAft>
            <a:buChar char="•"/>
          </a:pPr>
          <a:r>
            <a:rPr lang="en-GB" sz="2100" kern="1200"/>
            <a:t>Support experimentation and project‑based work without long‑term cost commitments.</a:t>
          </a:r>
          <a:endParaRPr lang="en-US" sz="2100" kern="1200"/>
        </a:p>
        <a:p>
          <a:pPr marL="228600" lvl="1" indent="-228600" algn="l" defTabSz="933450">
            <a:lnSpc>
              <a:spcPct val="90000"/>
            </a:lnSpc>
            <a:spcBef>
              <a:spcPct val="0"/>
            </a:spcBef>
            <a:spcAft>
              <a:spcPct val="15000"/>
            </a:spcAft>
            <a:buChar char="•"/>
          </a:pPr>
          <a:r>
            <a:rPr lang="en-GB" sz="2100" kern="1200"/>
            <a:t>Risk: knowledge walks out of the door; over‑reliance can hurt cohesion, engagement and service quality.</a:t>
          </a:r>
          <a:endParaRPr lang="en-US" sz="2100" kern="1200"/>
        </a:p>
      </dsp:txBody>
      <dsp:txXfrm>
        <a:off x="6116494" y="954537"/>
        <a:ext cx="5365296" cy="24643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71130-EC5B-4913-B04D-EEA4002B306A}">
      <dsp:nvSpPr>
        <dsp:cNvPr id="0" name=""/>
        <dsp:cNvSpPr/>
      </dsp:nvSpPr>
      <dsp:spPr>
        <a:xfrm>
          <a:off x="3396"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Part time</a:t>
          </a:r>
          <a:endParaRPr lang="en-US" sz="3700" kern="1200"/>
        </a:p>
      </dsp:txBody>
      <dsp:txXfrm>
        <a:off x="3396" y="73973"/>
        <a:ext cx="2694924" cy="1616954"/>
      </dsp:txXfrm>
    </dsp:sp>
    <dsp:sp modelId="{812DFD07-08D3-4B7D-93DD-8813050BACDA}">
      <dsp:nvSpPr>
        <dsp:cNvPr id="0" name=""/>
        <dsp:cNvSpPr/>
      </dsp:nvSpPr>
      <dsp:spPr>
        <a:xfrm>
          <a:off x="2967813"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Job share</a:t>
          </a:r>
          <a:endParaRPr lang="en-US" sz="3700" kern="1200"/>
        </a:p>
      </dsp:txBody>
      <dsp:txXfrm>
        <a:off x="2967813" y="73973"/>
        <a:ext cx="2694924" cy="1616954"/>
      </dsp:txXfrm>
    </dsp:sp>
    <dsp:sp modelId="{1E143822-C4AA-489E-8D2A-391B2F90901F}">
      <dsp:nvSpPr>
        <dsp:cNvPr id="0" name=""/>
        <dsp:cNvSpPr/>
      </dsp:nvSpPr>
      <dsp:spPr>
        <a:xfrm>
          <a:off x="5932230"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Compressed hours</a:t>
          </a:r>
          <a:endParaRPr lang="en-US" sz="3700" kern="1200"/>
        </a:p>
      </dsp:txBody>
      <dsp:txXfrm>
        <a:off x="5932230" y="73973"/>
        <a:ext cx="2694924" cy="1616954"/>
      </dsp:txXfrm>
    </dsp:sp>
    <dsp:sp modelId="{3538C758-517C-47C9-A4AF-3DF04C7E4246}">
      <dsp:nvSpPr>
        <dsp:cNvPr id="0" name=""/>
        <dsp:cNvSpPr/>
      </dsp:nvSpPr>
      <dsp:spPr>
        <a:xfrm>
          <a:off x="8896647"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Annualised hours</a:t>
          </a:r>
          <a:endParaRPr lang="en-US" sz="3700" kern="1200"/>
        </a:p>
      </dsp:txBody>
      <dsp:txXfrm>
        <a:off x="8896647" y="73973"/>
        <a:ext cx="2694924" cy="1616954"/>
      </dsp:txXfrm>
    </dsp:sp>
    <dsp:sp modelId="{4E7081D6-5B16-4987-81AC-3482B0B104A3}">
      <dsp:nvSpPr>
        <dsp:cNvPr id="0" name=""/>
        <dsp:cNvSpPr/>
      </dsp:nvSpPr>
      <dsp:spPr>
        <a:xfrm>
          <a:off x="1485605"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Term time</a:t>
          </a:r>
          <a:endParaRPr lang="en-US" sz="3700" kern="1200"/>
        </a:p>
      </dsp:txBody>
      <dsp:txXfrm>
        <a:off x="1485605" y="1960420"/>
        <a:ext cx="2694924" cy="1616954"/>
      </dsp:txXfrm>
    </dsp:sp>
    <dsp:sp modelId="{F6CF56D8-0B88-4C72-B0CF-98F3B825292F}">
      <dsp:nvSpPr>
        <dsp:cNvPr id="0" name=""/>
        <dsp:cNvSpPr/>
      </dsp:nvSpPr>
      <dsp:spPr>
        <a:xfrm>
          <a:off x="4450022"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Flexitime</a:t>
          </a:r>
          <a:endParaRPr lang="en-US" sz="3700" kern="1200"/>
        </a:p>
      </dsp:txBody>
      <dsp:txXfrm>
        <a:off x="4450022" y="1960420"/>
        <a:ext cx="2694924" cy="1616954"/>
      </dsp:txXfrm>
    </dsp:sp>
    <dsp:sp modelId="{77268605-EBF6-4ADA-ABB3-2F8A6D654320}">
      <dsp:nvSpPr>
        <dsp:cNvPr id="0" name=""/>
        <dsp:cNvSpPr/>
      </dsp:nvSpPr>
      <dsp:spPr>
        <a:xfrm>
          <a:off x="7414439"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Remote working</a:t>
          </a:r>
          <a:endParaRPr lang="en-US" sz="3700" kern="1200"/>
        </a:p>
      </dsp:txBody>
      <dsp:txXfrm>
        <a:off x="7414439" y="1960420"/>
        <a:ext cx="2694924" cy="16169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AF259-9645-4399-B4ED-F1B4E1834A9C}">
      <dsp:nvSpPr>
        <dsp:cNvPr id="0" name=""/>
        <dsp:cNvSpPr/>
      </dsp:nvSpPr>
      <dsp:spPr>
        <a:xfrm>
          <a:off x="96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286C9-6395-40B1-AD50-B93750C8CE34}">
      <dsp:nvSpPr>
        <dsp:cNvPr id="0" name=""/>
        <dsp:cNvSpPr/>
      </dsp:nvSpPr>
      <dsp:spPr>
        <a:xfrm>
          <a:off x="1195923" y="941967"/>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BE5ED8-A478-4813-A93D-CFC899BA5F61}">
      <dsp:nvSpPr>
        <dsp:cNvPr id="0" name=""/>
        <dsp:cNvSpPr/>
      </dsp:nvSpPr>
      <dsp:spPr>
        <a:xfrm>
          <a:off x="61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Employee expectations</a:t>
          </a:r>
        </a:p>
      </dsp:txBody>
      <dsp:txXfrm>
        <a:off x="610923" y="2147967"/>
        <a:ext cx="1800000" cy="720000"/>
      </dsp:txXfrm>
    </dsp:sp>
    <dsp:sp modelId="{DD13C0FC-8666-4454-99DB-E44A0B08EC87}">
      <dsp:nvSpPr>
        <dsp:cNvPr id="0" name=""/>
        <dsp:cNvSpPr/>
      </dsp:nvSpPr>
      <dsp:spPr>
        <a:xfrm>
          <a:off x="3076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F0EBAA-A75F-46F7-8B91-E3C50A9024B9}">
      <dsp:nvSpPr>
        <dsp:cNvPr id="0" name=""/>
        <dsp:cNvSpPr/>
      </dsp:nvSpPr>
      <dsp:spPr>
        <a:xfrm>
          <a:off x="3310923" y="941967"/>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D6EAFE-3C29-4BD7-82DB-58C000CFCF15}">
      <dsp:nvSpPr>
        <dsp:cNvPr id="0" name=""/>
        <dsp:cNvSpPr/>
      </dsp:nvSpPr>
      <dsp:spPr>
        <a:xfrm>
          <a:off x="2725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Culture shift</a:t>
          </a:r>
        </a:p>
      </dsp:txBody>
      <dsp:txXfrm>
        <a:off x="2725923" y="2147967"/>
        <a:ext cx="1800000" cy="720000"/>
      </dsp:txXfrm>
    </dsp:sp>
    <dsp:sp modelId="{A222F5AA-9C07-4E6C-AA42-2A58C99E1228}">
      <dsp:nvSpPr>
        <dsp:cNvPr id="0" name=""/>
        <dsp:cNvSpPr/>
      </dsp:nvSpPr>
      <dsp:spPr>
        <a:xfrm>
          <a:off x="519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732BF6-EF7E-4D81-A355-E9D97B888A41}">
      <dsp:nvSpPr>
        <dsp:cNvPr id="0" name=""/>
        <dsp:cNvSpPr/>
      </dsp:nvSpPr>
      <dsp:spPr>
        <a:xfrm>
          <a:off x="5425923" y="941967"/>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2F48EE-8618-43B9-8350-3B8DD93E55C8}">
      <dsp:nvSpPr>
        <dsp:cNvPr id="0" name=""/>
        <dsp:cNvSpPr/>
      </dsp:nvSpPr>
      <dsp:spPr>
        <a:xfrm>
          <a:off x="484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Manager capability</a:t>
          </a:r>
        </a:p>
      </dsp:txBody>
      <dsp:txXfrm>
        <a:off x="4840923" y="2147967"/>
        <a:ext cx="1800000" cy="720000"/>
      </dsp:txXfrm>
    </dsp:sp>
    <dsp:sp modelId="{5E9B1FFE-F204-4830-A1BB-E742135BF992}">
      <dsp:nvSpPr>
        <dsp:cNvPr id="0" name=""/>
        <dsp:cNvSpPr/>
      </dsp:nvSpPr>
      <dsp:spPr>
        <a:xfrm>
          <a:off x="7306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BCC1CD-F99A-4F8C-9306-D3A5A26451B3}">
      <dsp:nvSpPr>
        <dsp:cNvPr id="0" name=""/>
        <dsp:cNvSpPr/>
      </dsp:nvSpPr>
      <dsp:spPr>
        <a:xfrm>
          <a:off x="7540923" y="941967"/>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E68A98-05DF-4474-9CD7-C9EA2F18F46D}">
      <dsp:nvSpPr>
        <dsp:cNvPr id="0" name=""/>
        <dsp:cNvSpPr/>
      </dsp:nvSpPr>
      <dsp:spPr>
        <a:xfrm>
          <a:off x="6955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Technology</a:t>
          </a:r>
        </a:p>
      </dsp:txBody>
      <dsp:txXfrm>
        <a:off x="6955923" y="2147967"/>
        <a:ext cx="1800000" cy="720000"/>
      </dsp:txXfrm>
    </dsp:sp>
    <dsp:sp modelId="{4109EE82-C13C-47B8-B447-85D0AFC1783E}">
      <dsp:nvSpPr>
        <dsp:cNvPr id="0" name=""/>
        <dsp:cNvSpPr/>
      </dsp:nvSpPr>
      <dsp:spPr>
        <a:xfrm>
          <a:off x="942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DA5A9-6EFF-4A71-9069-51DBB9A6F94E}">
      <dsp:nvSpPr>
        <dsp:cNvPr id="0" name=""/>
        <dsp:cNvSpPr/>
      </dsp:nvSpPr>
      <dsp:spPr>
        <a:xfrm>
          <a:off x="9655923" y="941967"/>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A386D6-87C4-4F74-8EDD-50D536C13EA7}">
      <dsp:nvSpPr>
        <dsp:cNvPr id="0" name=""/>
        <dsp:cNvSpPr/>
      </dsp:nvSpPr>
      <dsp:spPr>
        <a:xfrm>
          <a:off x="907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US" sz="2300" kern="1200"/>
            <a:t>Workplace design</a:t>
          </a:r>
        </a:p>
      </dsp:txBody>
      <dsp:txXfrm>
        <a:off x="9070923" y="2147967"/>
        <a:ext cx="18000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F0087-F900-4120-B840-EFA688DA6BF0}">
      <dsp:nvSpPr>
        <dsp:cNvPr id="0" name=""/>
        <dsp:cNvSpPr/>
      </dsp:nvSpPr>
      <dsp:spPr>
        <a:xfrm>
          <a:off x="0" y="15415"/>
          <a:ext cx="10972800" cy="9348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Drivers for change: Pre-pandemic surveys revealed low wellbeing (37%) and work–life balance (39%) perceptions, while COVID homeworking proved productivity without full office presence; estates costs also prompted a hub model (Horsham, London, Cardiff).​</a:t>
          </a:r>
          <a:endParaRPr lang="en-US" sz="1700" kern="1200" dirty="0"/>
        </a:p>
      </dsp:txBody>
      <dsp:txXfrm>
        <a:off x="45635" y="61050"/>
        <a:ext cx="10881530" cy="843560"/>
      </dsp:txXfrm>
    </dsp:sp>
    <dsp:sp modelId="{271D3133-D06C-43E1-B4A6-76DE8A337F16}">
      <dsp:nvSpPr>
        <dsp:cNvPr id="0" name=""/>
        <dsp:cNvSpPr/>
      </dsp:nvSpPr>
      <dsp:spPr>
        <a:xfrm>
          <a:off x="0" y="999205"/>
          <a:ext cx="10972800" cy="9348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Model and rollout: Core hours (10:00–15:00) within a 35-hour week allow flexible starts/ends, with local team agreements balancing needs; a 2021 six-month trial saw 90% uptake and staff preference for permanence, supported by policy updates, manager guides and a "Hello Hybrid" hub.​</a:t>
          </a:r>
          <a:endParaRPr lang="en-US" sz="1700" kern="1200" dirty="0"/>
        </a:p>
      </dsp:txBody>
      <dsp:txXfrm>
        <a:off x="45635" y="1044840"/>
        <a:ext cx="10881530" cy="843560"/>
      </dsp:txXfrm>
    </dsp:sp>
    <dsp:sp modelId="{881945F8-9E8C-4D49-A0E2-5516D8A7DFA8}">
      <dsp:nvSpPr>
        <dsp:cNvPr id="0" name=""/>
        <dsp:cNvSpPr/>
      </dsp:nvSpPr>
      <dsp:spPr>
        <a:xfrm>
          <a:off x="0" y="1982996"/>
          <a:ext cx="10972800" cy="9348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Support and redesign: Leadership role-modelled hybrid working; offices shifted to activity-based zones (touchdown, collaboration); tech enabled remote access, with emphasis on visibility via contribution, not presence.​</a:t>
          </a:r>
          <a:endParaRPr lang="en-US" sz="1700" kern="1200" dirty="0"/>
        </a:p>
      </dsp:txBody>
      <dsp:txXfrm>
        <a:off x="45635" y="2028631"/>
        <a:ext cx="10881530" cy="843560"/>
      </dsp:txXfrm>
    </dsp:sp>
    <dsp:sp modelId="{15AA2CC6-5B3E-4151-B0E3-2A08B572DE78}">
      <dsp:nvSpPr>
        <dsp:cNvPr id="0" name=""/>
        <dsp:cNvSpPr/>
      </dsp:nvSpPr>
      <dsp:spPr>
        <a:xfrm>
          <a:off x="0" y="2966786"/>
          <a:ext cx="10972800" cy="9348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Key outcomes: Engagement rose from 61% (2019) to 80% (2024); ethnic diversity in support roles doubled (1.79% to 4.1%); office sale yielded savings; won 2024 CIPD wellbeing award, though sustainability remains a focus.</a:t>
          </a:r>
          <a:endParaRPr lang="en-US" sz="1700" kern="1200" dirty="0"/>
        </a:p>
      </dsp:txBody>
      <dsp:txXfrm>
        <a:off x="45635" y="3012421"/>
        <a:ext cx="10881530" cy="84356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82E50-F218-418D-93B2-E3F0758C8B6F}">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EB63C6-6691-4591-B14D-E70A818E7316}">
      <dsp:nvSpPr>
        <dsp:cNvPr id="0" name=""/>
        <dsp:cNvSpPr/>
      </dsp:nvSpPr>
      <dsp:spPr>
        <a:xfrm>
          <a:off x="249246" y="187015"/>
          <a:ext cx="453174" cy="4531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5E5327-174D-417C-8C70-D802860ECCCE}">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91% of employers offer some kind of flexible working arrangement</a:t>
          </a:r>
          <a:endParaRPr lang="en-US" sz="2200" kern="1200"/>
        </a:p>
      </dsp:txBody>
      <dsp:txXfrm>
        <a:off x="951666" y="1625"/>
        <a:ext cx="10021133" cy="823953"/>
      </dsp:txXfrm>
    </dsp:sp>
    <dsp:sp modelId="{34C0CE1B-F582-4A6E-BC9C-C7C177106079}">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D755E2-D61F-4572-B3CB-BB21BC336B47}">
      <dsp:nvSpPr>
        <dsp:cNvPr id="0" name=""/>
        <dsp:cNvSpPr/>
      </dsp:nvSpPr>
      <dsp:spPr>
        <a:xfrm>
          <a:off x="249246" y="1216957"/>
          <a:ext cx="453174" cy="4531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535B8-71F1-4049-A0D4-37588CA74BF8}">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Flexibility has become a </a:t>
          </a:r>
          <a:r>
            <a:rPr lang="en-GB" sz="2200" b="1" kern="1200"/>
            <a:t>core determinant of employee decisions</a:t>
          </a:r>
          <a:r>
            <a:rPr lang="en-GB" sz="2200" kern="1200"/>
            <a:t> to stay or leave an organisation. </a:t>
          </a:r>
          <a:endParaRPr lang="en-US" sz="2200" kern="1200"/>
        </a:p>
      </dsp:txBody>
      <dsp:txXfrm>
        <a:off x="951666" y="1031567"/>
        <a:ext cx="10021133" cy="823953"/>
      </dsp:txXfrm>
    </dsp:sp>
    <dsp:sp modelId="{5D736306-8D9B-4DFC-9BBD-CFBB8623689F}">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1ED81E-42E7-4622-BE25-978B99D781FD}">
      <dsp:nvSpPr>
        <dsp:cNvPr id="0" name=""/>
        <dsp:cNvSpPr/>
      </dsp:nvSpPr>
      <dsp:spPr>
        <a:xfrm>
          <a:off x="249246" y="2246899"/>
          <a:ext cx="453174" cy="4531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34AD8C-B67C-429C-96E6-FAEEB22A26B0}">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Shifted from a perk to a business-critical retention strategy</a:t>
          </a:r>
          <a:endParaRPr lang="en-US" sz="2200" kern="1200"/>
        </a:p>
      </dsp:txBody>
      <dsp:txXfrm>
        <a:off x="951666" y="2061510"/>
        <a:ext cx="10021133" cy="823953"/>
      </dsp:txXfrm>
    </dsp:sp>
    <dsp:sp modelId="{04FEDBD4-5282-4964-B6BB-51011E6852F4}">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99B0FD-7BAC-4CEB-A8EA-130F4375C5EE}">
      <dsp:nvSpPr>
        <dsp:cNvPr id="0" name=""/>
        <dsp:cNvSpPr/>
      </dsp:nvSpPr>
      <dsp:spPr>
        <a:xfrm>
          <a:off x="249246" y="3276842"/>
          <a:ext cx="453174" cy="4531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0F44A1-3B5F-42BB-89C6-BD16D80A719B}">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b="1" kern="1200"/>
            <a:t>61% of employers believe advertising flexibility is essential</a:t>
          </a:r>
          <a:r>
            <a:rPr lang="en-GB" sz="2200" kern="1200"/>
            <a:t> for attracting staff and addressing skill shortage</a:t>
          </a:r>
          <a:endParaRPr lang="en-US" sz="2200" kern="1200"/>
        </a:p>
      </dsp:txBody>
      <dsp:txXfrm>
        <a:off x="951666" y="3091452"/>
        <a:ext cx="10021133" cy="82395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96C52F-5E46-4E76-85BD-4A539C549FD8}">
      <dsp:nvSpPr>
        <dsp:cNvPr id="0" name=""/>
        <dsp:cNvSpPr/>
      </dsp:nvSpPr>
      <dsp:spPr>
        <a:xfrm>
          <a:off x="48972"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84D21E8-328C-4418-A89D-8447864771F4}">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Resilience is framed as a dynamic process, not a fixed trait: employees use psychological and social resources to protect themselves from stress and resource loss at work.</a:t>
          </a:r>
          <a:endParaRPr lang="en-US" sz="2700" kern="1200"/>
        </a:p>
      </dsp:txBody>
      <dsp:txXfrm>
        <a:off x="688090" y="612949"/>
        <a:ext cx="4744015" cy="2945552"/>
      </dsp:txXfrm>
    </dsp:sp>
    <dsp:sp modelId="{300EE12C-3836-4788-BF54-145998AD7C3D}">
      <dsp:nvSpPr>
        <dsp:cNvPr id="0" name=""/>
        <dsp:cNvSpPr/>
      </dsp:nvSpPr>
      <dsp:spPr>
        <a:xfrm>
          <a:off x="6071223"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FB7B6E6-5C1E-4067-91CF-CE4E178C8C21}">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Higher resilience is associated with better work engagement, job satisfaction, performance and commitment, and with lower burnout, emotional exhaustion, anxiety and depression.</a:t>
          </a:r>
          <a:endParaRPr lang="en-US" sz="2700" kern="1200"/>
        </a:p>
      </dsp:txBody>
      <dsp:txXfrm>
        <a:off x="6710340" y="612949"/>
        <a:ext cx="4744015" cy="294555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CD6D5-3A42-4ABA-B032-E6AE0A58DEA0}">
      <dsp:nvSpPr>
        <dsp:cNvPr id="0" name=""/>
        <dsp:cNvSpPr/>
      </dsp:nvSpPr>
      <dsp:spPr>
        <a:xfrm>
          <a:off x="0" y="1484"/>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7027C4-A183-454E-B79C-60911AB3DF82}">
      <dsp:nvSpPr>
        <dsp:cNvPr id="0" name=""/>
        <dsp:cNvSpPr/>
      </dsp:nvSpPr>
      <dsp:spPr>
        <a:xfrm>
          <a:off x="227541" y="170729"/>
          <a:ext cx="413711" cy="413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2D24DB-A4AA-4C3B-8825-EAC96BCADF9F}">
      <dsp:nvSpPr>
        <dsp:cNvPr id="0" name=""/>
        <dsp:cNvSpPr/>
      </dsp:nvSpPr>
      <dsp:spPr>
        <a:xfrm>
          <a:off x="868794" y="1484"/>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Employee resilience directly supports organisational change by enabling staff to adapt to disruptions like restructures or policy shifts, such as the RSPCA's hybrid working transition.</a:t>
          </a:r>
          <a:endParaRPr lang="en-US" sz="2100" kern="1200"/>
        </a:p>
      </dsp:txBody>
      <dsp:txXfrm>
        <a:off x="868794" y="1484"/>
        <a:ext cx="10613052" cy="752203"/>
      </dsp:txXfrm>
    </dsp:sp>
    <dsp:sp modelId="{F7386099-418D-4C48-B955-CEFE5DBDFE20}">
      <dsp:nvSpPr>
        <dsp:cNvPr id="0" name=""/>
        <dsp:cNvSpPr/>
      </dsp:nvSpPr>
      <dsp:spPr>
        <a:xfrm>
          <a:off x="0" y="941738"/>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35B43-9821-41B6-B36A-39530DDF3E93}">
      <dsp:nvSpPr>
        <dsp:cNvPr id="0" name=""/>
        <dsp:cNvSpPr/>
      </dsp:nvSpPr>
      <dsp:spPr>
        <a:xfrm>
          <a:off x="227541" y="1110984"/>
          <a:ext cx="413711" cy="413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30CA60-FD28-4E3C-87A7-4FA73991624A}">
      <dsp:nvSpPr>
        <dsp:cNvPr id="0" name=""/>
        <dsp:cNvSpPr/>
      </dsp:nvSpPr>
      <dsp:spPr>
        <a:xfrm>
          <a:off x="868794" y="941738"/>
          <a:ext cx="5166831"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Buffering stress during transitions</a:t>
          </a:r>
          <a:endParaRPr lang="en-US" sz="2100" kern="1200"/>
        </a:p>
      </dsp:txBody>
      <dsp:txXfrm>
        <a:off x="868794" y="941738"/>
        <a:ext cx="5166831" cy="752203"/>
      </dsp:txXfrm>
    </dsp:sp>
    <dsp:sp modelId="{5B2D6EDD-5996-4378-833E-B85F3B64E16F}">
      <dsp:nvSpPr>
        <dsp:cNvPr id="0" name=""/>
        <dsp:cNvSpPr/>
      </dsp:nvSpPr>
      <dsp:spPr>
        <a:xfrm>
          <a:off x="6035625" y="941738"/>
          <a:ext cx="5446221"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622300">
            <a:lnSpc>
              <a:spcPct val="90000"/>
            </a:lnSpc>
            <a:spcBef>
              <a:spcPct val="0"/>
            </a:spcBef>
            <a:spcAft>
              <a:spcPct val="35000"/>
            </a:spcAft>
            <a:buNone/>
          </a:pPr>
          <a:r>
            <a:rPr lang="en-GB" sz="1400" kern="1200" dirty="0"/>
            <a:t>Resilience helps employees cope with change-related stressors (uncertainty, role ambiguity), reducing burnout and resistance while maintaining productivity and morale.</a:t>
          </a:r>
          <a:endParaRPr lang="en-US" sz="1400" kern="1200" dirty="0"/>
        </a:p>
      </dsp:txBody>
      <dsp:txXfrm>
        <a:off x="6035625" y="941738"/>
        <a:ext cx="5446221" cy="752203"/>
      </dsp:txXfrm>
    </dsp:sp>
    <dsp:sp modelId="{E9D851AD-CB06-475B-9A83-EB0C9C6C2836}">
      <dsp:nvSpPr>
        <dsp:cNvPr id="0" name=""/>
        <dsp:cNvSpPr/>
      </dsp:nvSpPr>
      <dsp:spPr>
        <a:xfrm>
          <a:off x="0" y="1881992"/>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A2111E-3CC5-4F6E-B995-AE81CEFC9BFE}">
      <dsp:nvSpPr>
        <dsp:cNvPr id="0" name=""/>
        <dsp:cNvSpPr/>
      </dsp:nvSpPr>
      <dsp:spPr>
        <a:xfrm>
          <a:off x="227541" y="2051238"/>
          <a:ext cx="413711" cy="413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0ADAF8-0CB7-49E4-84DD-E8616245BB2A}">
      <dsp:nvSpPr>
        <dsp:cNvPr id="0" name=""/>
        <dsp:cNvSpPr/>
      </dsp:nvSpPr>
      <dsp:spPr>
        <a:xfrm>
          <a:off x="868794" y="1881992"/>
          <a:ext cx="5166831"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Enhancing commitment and performance</a:t>
          </a:r>
          <a:endParaRPr lang="en-US" sz="2100" kern="1200"/>
        </a:p>
      </dsp:txBody>
      <dsp:txXfrm>
        <a:off x="868794" y="1881992"/>
        <a:ext cx="5166831" cy="752203"/>
      </dsp:txXfrm>
    </dsp:sp>
    <dsp:sp modelId="{759C523C-3EAF-455A-A30F-004E0A200076}">
      <dsp:nvSpPr>
        <dsp:cNvPr id="0" name=""/>
        <dsp:cNvSpPr/>
      </dsp:nvSpPr>
      <dsp:spPr>
        <a:xfrm>
          <a:off x="6035625" y="1881992"/>
          <a:ext cx="5446221"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622300">
            <a:lnSpc>
              <a:spcPct val="90000"/>
            </a:lnSpc>
            <a:spcBef>
              <a:spcPct val="0"/>
            </a:spcBef>
            <a:spcAft>
              <a:spcPct val="35000"/>
            </a:spcAft>
            <a:buNone/>
          </a:pPr>
          <a:r>
            <a:rPr lang="en-GB" sz="1400" kern="1200"/>
            <a:t>Resilient workers show higher commitment to change initiatives, proactive behaviours, and performance, acting as a bridge from individual readiness to organisational agility.</a:t>
          </a:r>
          <a:endParaRPr lang="en-US" sz="1400" kern="1200"/>
        </a:p>
      </dsp:txBody>
      <dsp:txXfrm>
        <a:off x="6035625" y="1881992"/>
        <a:ext cx="5446221" cy="752203"/>
      </dsp:txXfrm>
    </dsp:sp>
    <dsp:sp modelId="{0478138D-4C80-4122-BDD5-B0C353E9A208}">
      <dsp:nvSpPr>
        <dsp:cNvPr id="0" name=""/>
        <dsp:cNvSpPr/>
      </dsp:nvSpPr>
      <dsp:spPr>
        <a:xfrm>
          <a:off x="0" y="2822246"/>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47CCE-9054-49B7-A88A-59ECFCB57AD7}">
      <dsp:nvSpPr>
        <dsp:cNvPr id="0" name=""/>
        <dsp:cNvSpPr/>
      </dsp:nvSpPr>
      <dsp:spPr>
        <a:xfrm>
          <a:off x="227541" y="2991492"/>
          <a:ext cx="413711" cy="413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CBF0D8-D0A4-4ABD-AC96-20266D318F0B}">
      <dsp:nvSpPr>
        <dsp:cNvPr id="0" name=""/>
        <dsp:cNvSpPr/>
      </dsp:nvSpPr>
      <dsp:spPr>
        <a:xfrm>
          <a:off x="868794" y="2822246"/>
          <a:ext cx="5166831"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Role of leadership and job design</a:t>
          </a:r>
          <a:endParaRPr lang="en-US" sz="2100" kern="1200"/>
        </a:p>
      </dsp:txBody>
      <dsp:txXfrm>
        <a:off x="868794" y="2822246"/>
        <a:ext cx="5166831" cy="752203"/>
      </dsp:txXfrm>
    </dsp:sp>
    <dsp:sp modelId="{9C772448-4724-4930-98AD-73CE3B43BFAC}">
      <dsp:nvSpPr>
        <dsp:cNvPr id="0" name=""/>
        <dsp:cNvSpPr/>
      </dsp:nvSpPr>
      <dsp:spPr>
        <a:xfrm>
          <a:off x="6035625" y="2822246"/>
          <a:ext cx="5446221"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622300">
            <a:lnSpc>
              <a:spcPct val="90000"/>
            </a:lnSpc>
            <a:spcBef>
              <a:spcPct val="0"/>
            </a:spcBef>
            <a:spcAft>
              <a:spcPct val="35000"/>
            </a:spcAft>
            <a:buNone/>
          </a:pPr>
          <a:r>
            <a:rPr lang="en-GB" sz="1400" kern="1200"/>
            <a:t>Managers build resilience through supportive relationships and autonomy—key in the CIPD review—which sustains engagement during changes like hybrid models.</a:t>
          </a:r>
          <a:endParaRPr lang="en-US" sz="1400" kern="1200"/>
        </a:p>
      </dsp:txBody>
      <dsp:txXfrm>
        <a:off x="6035625" y="2822246"/>
        <a:ext cx="5446221" cy="75220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BE634-6FC3-467A-8677-15C33D41CD78}">
      <dsp:nvSpPr>
        <dsp:cNvPr id="0" name=""/>
        <dsp:cNvSpPr/>
      </dsp:nvSpPr>
      <dsp:spPr>
        <a:xfrm>
          <a:off x="3750" y="638618"/>
          <a:ext cx="2030610" cy="121836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Thoroughly plan for change</a:t>
          </a:r>
          <a:endParaRPr lang="en-US" sz="1800" kern="1200"/>
        </a:p>
      </dsp:txBody>
      <dsp:txXfrm>
        <a:off x="3750" y="638618"/>
        <a:ext cx="2030610" cy="1218366"/>
      </dsp:txXfrm>
    </dsp:sp>
    <dsp:sp modelId="{9CB57D4F-B32D-4C11-A11D-88AF191764AB}">
      <dsp:nvSpPr>
        <dsp:cNvPr id="0" name=""/>
        <dsp:cNvSpPr/>
      </dsp:nvSpPr>
      <dsp:spPr>
        <a:xfrm>
          <a:off x="2237422" y="638618"/>
          <a:ext cx="2030610" cy="121836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Involve people in planning and implementation</a:t>
          </a:r>
          <a:endParaRPr lang="en-US" sz="1800" kern="1200"/>
        </a:p>
      </dsp:txBody>
      <dsp:txXfrm>
        <a:off x="2237422" y="638618"/>
        <a:ext cx="2030610" cy="1218366"/>
      </dsp:txXfrm>
    </dsp:sp>
    <dsp:sp modelId="{3EE6573F-227D-4A84-B727-7AC7580C09DB}">
      <dsp:nvSpPr>
        <dsp:cNvPr id="0" name=""/>
        <dsp:cNvSpPr/>
      </dsp:nvSpPr>
      <dsp:spPr>
        <a:xfrm>
          <a:off x="4471094" y="638618"/>
          <a:ext cx="2030610" cy="121836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Clearly communicate goals, purposes and potential benefits</a:t>
          </a:r>
          <a:endParaRPr lang="en-US" sz="1800" kern="1200"/>
        </a:p>
      </dsp:txBody>
      <dsp:txXfrm>
        <a:off x="4471094" y="638618"/>
        <a:ext cx="2030610" cy="1218366"/>
      </dsp:txXfrm>
    </dsp:sp>
    <dsp:sp modelId="{F2345A59-5B8F-449F-BA95-AF7AD6944CEC}">
      <dsp:nvSpPr>
        <dsp:cNvPr id="0" name=""/>
        <dsp:cNvSpPr/>
      </dsp:nvSpPr>
      <dsp:spPr>
        <a:xfrm>
          <a:off x="6704766" y="638618"/>
          <a:ext cx="2030610" cy="121836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Open dialogue to discuss potential issues and actual issues</a:t>
          </a:r>
          <a:endParaRPr lang="en-US" sz="1800" kern="1200"/>
        </a:p>
      </dsp:txBody>
      <dsp:txXfrm>
        <a:off x="6704766" y="638618"/>
        <a:ext cx="2030610" cy="1218366"/>
      </dsp:txXfrm>
    </dsp:sp>
    <dsp:sp modelId="{87DF5C97-2439-4091-86D1-9FE08EF192DC}">
      <dsp:nvSpPr>
        <dsp:cNvPr id="0" name=""/>
        <dsp:cNvSpPr/>
      </dsp:nvSpPr>
      <dsp:spPr>
        <a:xfrm>
          <a:off x="8938438" y="638618"/>
          <a:ext cx="2030610" cy="121836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Quick response to issues raised</a:t>
          </a:r>
          <a:endParaRPr lang="en-US" sz="1800" kern="1200" dirty="0"/>
        </a:p>
      </dsp:txBody>
      <dsp:txXfrm>
        <a:off x="8938438" y="638618"/>
        <a:ext cx="2030610" cy="1218366"/>
      </dsp:txXfrm>
    </dsp:sp>
    <dsp:sp modelId="{EC517B7D-5B38-4B5B-A2B0-B4ED0DDFFEBB}">
      <dsp:nvSpPr>
        <dsp:cNvPr id="0" name=""/>
        <dsp:cNvSpPr/>
      </dsp:nvSpPr>
      <dsp:spPr>
        <a:xfrm>
          <a:off x="1120586" y="2060046"/>
          <a:ext cx="2030610" cy="121836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Learn from previous change initiatives</a:t>
          </a:r>
          <a:endParaRPr lang="en-US" sz="1800" kern="1200"/>
        </a:p>
      </dsp:txBody>
      <dsp:txXfrm>
        <a:off x="1120586" y="2060046"/>
        <a:ext cx="2030610" cy="1218366"/>
      </dsp:txXfrm>
    </dsp:sp>
    <dsp:sp modelId="{D5BF4B69-C73A-462F-86B6-597313BC708C}">
      <dsp:nvSpPr>
        <dsp:cNvPr id="0" name=""/>
        <dsp:cNvSpPr/>
      </dsp:nvSpPr>
      <dsp:spPr>
        <a:xfrm>
          <a:off x="3354258" y="2060046"/>
          <a:ext cx="2030610" cy="121836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Celebrate successful change efforts</a:t>
          </a:r>
          <a:endParaRPr lang="en-US" sz="1800" kern="1200"/>
        </a:p>
      </dsp:txBody>
      <dsp:txXfrm>
        <a:off x="3354258" y="2060046"/>
        <a:ext cx="2030610" cy="1218366"/>
      </dsp:txXfrm>
    </dsp:sp>
    <dsp:sp modelId="{FFB5A6D3-9FEA-4AB9-9D38-6C0CCA3B7CBE}">
      <dsp:nvSpPr>
        <dsp:cNvPr id="0" name=""/>
        <dsp:cNvSpPr/>
      </dsp:nvSpPr>
      <dsp:spPr>
        <a:xfrm>
          <a:off x="5587930" y="2060046"/>
          <a:ext cx="2030610" cy="121836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Build capabilities – coping with change, transferable skills. </a:t>
          </a:r>
          <a:endParaRPr lang="en-US" sz="1800" kern="1200"/>
        </a:p>
      </dsp:txBody>
      <dsp:txXfrm>
        <a:off x="5587930" y="2060046"/>
        <a:ext cx="2030610" cy="1218366"/>
      </dsp:txXfrm>
    </dsp:sp>
    <dsp:sp modelId="{64AB6D2A-B673-4661-B34D-FC15A45D0796}">
      <dsp:nvSpPr>
        <dsp:cNvPr id="0" name=""/>
        <dsp:cNvSpPr/>
      </dsp:nvSpPr>
      <dsp:spPr>
        <a:xfrm>
          <a:off x="7821602" y="2060046"/>
          <a:ext cx="2030610" cy="121836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Introduce flexible structures and job descriptions</a:t>
          </a:r>
          <a:endParaRPr lang="en-US" sz="1800" kern="1200"/>
        </a:p>
      </dsp:txBody>
      <dsp:txXfrm>
        <a:off x="7821602" y="2060046"/>
        <a:ext cx="2030610" cy="121836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8A7B6-4E4C-4544-BD6B-82DFE7626FFF}">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845777-764C-4CDE-8CFB-2D0250E32C6C}">
      <dsp:nvSpPr>
        <dsp:cNvPr id="0" name=""/>
        <dsp:cNvSpPr/>
      </dsp:nvSpPr>
      <dsp:spPr>
        <a:xfrm>
          <a:off x="249246" y="187015"/>
          <a:ext cx="453174" cy="4531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9ACBC7-90CD-4920-86FD-B6F121147B66}">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a:t>Organisational and workforce agility</a:t>
          </a:r>
          <a:r>
            <a:rPr lang="en-GB" sz="1600" kern="1200"/>
            <a:t> are defined as the capability to respond quickly to uncertainty and change, supported by culture, technology, adaptable behaviours, and continuous learning. </a:t>
          </a:r>
          <a:endParaRPr lang="en-US" sz="1600" kern="1200"/>
        </a:p>
      </dsp:txBody>
      <dsp:txXfrm>
        <a:off x="951666" y="1625"/>
        <a:ext cx="10021133" cy="823953"/>
      </dsp:txXfrm>
    </dsp:sp>
    <dsp:sp modelId="{257F24FD-ABE9-4D78-AAED-42F866A63A78}">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0DE52A-F017-4C92-B29A-85E8BFAF4964}">
      <dsp:nvSpPr>
        <dsp:cNvPr id="0" name=""/>
        <dsp:cNvSpPr/>
      </dsp:nvSpPr>
      <dsp:spPr>
        <a:xfrm>
          <a:off x="249246" y="1216957"/>
          <a:ext cx="453174" cy="4531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3F725C-A6F3-4C9B-881A-7E89B6C0ECA5}">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a:t>People professionals play a core strategic role</a:t>
          </a:r>
          <a:r>
            <a:rPr lang="en-GB" sz="1600" kern="1200"/>
            <a:t> by designing agile people systems, enabling flexible and hybrid work, shaping culture and leadership behaviours, and ensuring ethical, data‑driven workforce decisions. </a:t>
          </a:r>
          <a:endParaRPr lang="en-US" sz="1600" kern="1200"/>
        </a:p>
      </dsp:txBody>
      <dsp:txXfrm>
        <a:off x="951666" y="1031567"/>
        <a:ext cx="10021133" cy="823953"/>
      </dsp:txXfrm>
    </dsp:sp>
    <dsp:sp modelId="{36C5CAED-BACC-4392-A9DF-30B754553FC2}">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33FF3D-3692-4D79-AB13-B3649A9F76B0}">
      <dsp:nvSpPr>
        <dsp:cNvPr id="0" name=""/>
        <dsp:cNvSpPr/>
      </dsp:nvSpPr>
      <dsp:spPr>
        <a:xfrm>
          <a:off x="249246" y="2246899"/>
          <a:ext cx="453174" cy="4531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2CD9E2-272C-4EA0-B7A5-5840418163E3}">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a:t>Workforce planning decisions such as build, borrow, and buy</a:t>
          </a:r>
          <a:r>
            <a:rPr lang="en-GB" sz="1600" kern="1200"/>
            <a:t>, alongside a wide range of flexible and hybrid working options, help organisations secure critical skills, increase responsiveness, and balance cost, wellbeing, and resilience. </a:t>
          </a:r>
          <a:endParaRPr lang="en-US" sz="1600" kern="1200"/>
        </a:p>
      </dsp:txBody>
      <dsp:txXfrm>
        <a:off x="951666" y="2061510"/>
        <a:ext cx="10021133" cy="823953"/>
      </dsp:txXfrm>
    </dsp:sp>
    <dsp:sp modelId="{76A81D8B-6DCC-47E4-A9F7-443563BB846B}">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566DE-CF98-478F-A9EC-F1061F12687C}">
      <dsp:nvSpPr>
        <dsp:cNvPr id="0" name=""/>
        <dsp:cNvSpPr/>
      </dsp:nvSpPr>
      <dsp:spPr>
        <a:xfrm>
          <a:off x="249246" y="3276842"/>
          <a:ext cx="453174" cy="4531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665C42-DAF8-4E7C-8490-8DABA1638FE0}">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711200">
            <a:lnSpc>
              <a:spcPct val="90000"/>
            </a:lnSpc>
            <a:spcBef>
              <a:spcPct val="0"/>
            </a:spcBef>
            <a:spcAft>
              <a:spcPct val="35000"/>
            </a:spcAft>
            <a:buNone/>
          </a:pPr>
          <a:r>
            <a:rPr lang="en-GB" sz="1600" b="1" kern="1200"/>
            <a:t>Employee resilience supports successful change</a:t>
          </a:r>
          <a:r>
            <a:rPr lang="en-GB" sz="1600" kern="1200"/>
            <a:t>, helping staff cope with uncertainty, maintain performance, reduce burnout, and engage positively in organisational transitions, ultimately strengthening agility.</a:t>
          </a:r>
          <a:endParaRPr lang="en-US" sz="1600" kern="1200"/>
        </a:p>
      </dsp:txBody>
      <dsp:txXfrm>
        <a:off x="951666" y="3091452"/>
        <a:ext cx="10021133" cy="82395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1577694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Concept of agility. Role of people management professionals. Changes in the way work is organised - build, borrow or buy. Different forms of flexible working. Hybrid working following COVID-19. Promoting organisational resilience. </a:t>
            </a:r>
          </a:p>
          <a:p>
            <a:endParaRPr lang="en-GB" dirty="0"/>
          </a:p>
          <a:p>
            <a:r>
              <a:rPr lang="en-GB" sz="1200" b="0" i="0" kern="1200" dirty="0">
                <a:solidFill>
                  <a:schemeClr val="tx1"/>
                </a:solidFill>
                <a:effectLst/>
                <a:latin typeface="+mn-lt"/>
                <a:ea typeface="+mn-ea"/>
                <a:cs typeface="+mn-cs"/>
              </a:rPr>
              <a:t>Define workforce and organisational </a:t>
            </a:r>
            <a:r>
              <a:rPr lang="en-GB" sz="1200" b="1" i="0" kern="1200" dirty="0">
                <a:solidFill>
                  <a:schemeClr val="tx1"/>
                </a:solidFill>
                <a:effectLst/>
                <a:latin typeface="+mn-lt"/>
                <a:ea typeface="+mn-ea"/>
                <a:cs typeface="+mn-cs"/>
              </a:rPr>
              <a:t>agility</a:t>
            </a:r>
            <a:r>
              <a:rPr lang="en-GB" sz="1200" b="0" i="0" kern="1200" dirty="0">
                <a:solidFill>
                  <a:schemeClr val="tx1"/>
                </a:solidFill>
                <a:effectLst/>
                <a:latin typeface="+mn-lt"/>
                <a:ea typeface="+mn-ea"/>
                <a:cs typeface="+mn-cs"/>
              </a:rPr>
              <a:t>, and explain why they matter to contemporary organisations.</a:t>
            </a:r>
          </a:p>
          <a:p>
            <a:r>
              <a:rPr lang="en-GB" sz="1200" b="0" i="0" kern="1200" dirty="0">
                <a:solidFill>
                  <a:schemeClr val="tx1"/>
                </a:solidFill>
                <a:effectLst/>
                <a:latin typeface="+mn-lt"/>
                <a:ea typeface="+mn-ea"/>
                <a:cs typeface="+mn-cs"/>
              </a:rPr>
              <a:t>Analyse the role of people management professionals in enabling agility and resilience.</a:t>
            </a:r>
          </a:p>
          <a:p>
            <a:r>
              <a:rPr lang="en-GB" sz="1200" b="0" i="0" kern="1200" dirty="0">
                <a:solidFill>
                  <a:schemeClr val="tx1"/>
                </a:solidFill>
                <a:effectLst/>
                <a:latin typeface="+mn-lt"/>
                <a:ea typeface="+mn-ea"/>
                <a:cs typeface="+mn-cs"/>
              </a:rPr>
              <a:t>Evaluate “build, borrow, buy” decisions, flexible and hybrid working options for creating a change‑ready workforce.​</a:t>
            </a:r>
          </a:p>
          <a:p>
            <a:r>
              <a:rPr lang="en-GB" sz="1200" b="0" i="0" kern="1200" dirty="0">
                <a:solidFill>
                  <a:schemeClr val="tx1"/>
                </a:solidFill>
                <a:effectLst/>
                <a:latin typeface="+mn-lt"/>
                <a:ea typeface="+mn-ea"/>
                <a:cs typeface="+mn-cs"/>
              </a:rPr>
              <a:t>Apply these concepts to a realistic organisational scenario and propose people‑practice interventions that promote resilience.</a:t>
            </a:r>
          </a:p>
          <a:p>
            <a:br>
              <a:rPr lang="en-GB" dirty="0"/>
            </a:b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630667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4158014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People professionals are central “system designers” and facilitators of an agile workforce, shaping how work, people and culture enable rapid, sustainable change.</a:t>
            </a:r>
          </a:p>
          <a:p>
            <a:r>
              <a:rPr lang="en-GB" sz="1200" b="0" i="0" kern="1200" dirty="0">
                <a:solidFill>
                  <a:schemeClr val="tx1"/>
                </a:solidFill>
                <a:effectLst/>
                <a:latin typeface="+mn-lt"/>
                <a:ea typeface="+mn-ea"/>
                <a:cs typeface="+mn-cs"/>
              </a:rPr>
              <a:t>Core strategic role</a:t>
            </a:r>
          </a:p>
          <a:p>
            <a:r>
              <a:rPr lang="en-GB" sz="1200" b="0" i="0" kern="1200" dirty="0">
                <a:solidFill>
                  <a:schemeClr val="tx1"/>
                </a:solidFill>
                <a:effectLst/>
                <a:latin typeface="+mn-lt"/>
                <a:ea typeface="+mn-ea"/>
                <a:cs typeface="+mn-cs"/>
              </a:rPr>
              <a:t>Translate business strategy and external volatility into workforce and organisation‑design choices (skills, structures, flexible options, hybrid models).</a:t>
            </a:r>
          </a:p>
          <a:p>
            <a:r>
              <a:rPr lang="en-GB" sz="1200" b="0" i="0" kern="1200" dirty="0">
                <a:solidFill>
                  <a:schemeClr val="tx1"/>
                </a:solidFill>
                <a:effectLst/>
                <a:latin typeface="+mn-lt"/>
                <a:ea typeface="+mn-ea"/>
                <a:cs typeface="+mn-cs"/>
              </a:rPr>
              <a:t>Lead workforce planning and talent strategies (build/borrow/buy, reskilling, internal mobility) so the organisation has the right skills at the right time.</a:t>
            </a:r>
          </a:p>
          <a:p>
            <a:r>
              <a:rPr lang="en-GB" sz="1200" b="0" i="0" kern="1200" dirty="0">
                <a:solidFill>
                  <a:schemeClr val="tx1"/>
                </a:solidFill>
                <a:effectLst/>
                <a:latin typeface="+mn-lt"/>
                <a:ea typeface="+mn-ea"/>
                <a:cs typeface="+mn-cs"/>
              </a:rPr>
              <a:t>Designing agile people systems</a:t>
            </a:r>
          </a:p>
          <a:p>
            <a:r>
              <a:rPr lang="en-GB" sz="1200" b="0" i="0" kern="1200" dirty="0">
                <a:solidFill>
                  <a:schemeClr val="tx1"/>
                </a:solidFill>
                <a:effectLst/>
                <a:latin typeface="+mn-lt"/>
                <a:ea typeface="+mn-ea"/>
                <a:cs typeface="+mn-cs"/>
              </a:rPr>
              <a:t>Redesign people practices (recruitment, performance, reward, learning) to value adaptability, collaboration, learning and customer focus, not just control and compliance.</a:t>
            </a:r>
          </a:p>
          <a:p>
            <a:r>
              <a:rPr lang="en-GB" sz="1200" b="0" i="0" kern="1200" dirty="0">
                <a:solidFill>
                  <a:schemeClr val="tx1"/>
                </a:solidFill>
                <a:effectLst/>
                <a:latin typeface="+mn-lt"/>
                <a:ea typeface="+mn-ea"/>
                <a:cs typeface="+mn-cs"/>
              </a:rPr>
              <a:t>Create learning and development pathways that support continuous upskilling, multi‑skilling and rapid knowledge‑sharing across teams.</a:t>
            </a:r>
          </a:p>
          <a:p>
            <a:r>
              <a:rPr lang="en-GB" sz="1200" b="0" i="0" kern="1200" dirty="0">
                <a:solidFill>
                  <a:schemeClr val="tx1"/>
                </a:solidFill>
                <a:effectLst/>
                <a:latin typeface="+mn-lt"/>
                <a:ea typeface="+mn-ea"/>
                <a:cs typeface="+mn-cs"/>
              </a:rPr>
              <a:t>Enabling flexible and hybrid working</a:t>
            </a:r>
          </a:p>
          <a:p>
            <a:r>
              <a:rPr lang="en-GB" sz="1200" b="0" i="0" kern="1200" dirty="0">
                <a:solidFill>
                  <a:schemeClr val="tx1"/>
                </a:solidFill>
                <a:effectLst/>
                <a:latin typeface="+mn-lt"/>
                <a:ea typeface="+mn-ea"/>
                <a:cs typeface="+mn-cs"/>
              </a:rPr>
              <a:t>Develop and implement frameworks for flexible and hybrid working that balance operational needs, wellbeing and fairness, supporting agility in where, when and how work gets done.</a:t>
            </a:r>
          </a:p>
          <a:p>
            <a:r>
              <a:rPr lang="en-GB" sz="1200" b="0" i="0" kern="1200" dirty="0">
                <a:solidFill>
                  <a:schemeClr val="tx1"/>
                </a:solidFill>
                <a:effectLst/>
                <a:latin typeface="+mn-lt"/>
                <a:ea typeface="+mn-ea"/>
                <a:cs typeface="+mn-cs"/>
              </a:rPr>
              <a:t>Equip line managers to lead agile and hybrid teams (trust‑based management, outcomes focus, inclusive practices, managing ambiguity).</a:t>
            </a:r>
          </a:p>
          <a:p>
            <a:r>
              <a:rPr lang="en-GB" sz="1200" b="0" i="0" kern="1200" dirty="0">
                <a:solidFill>
                  <a:schemeClr val="tx1"/>
                </a:solidFill>
                <a:effectLst/>
                <a:latin typeface="+mn-lt"/>
                <a:ea typeface="+mn-ea"/>
                <a:cs typeface="+mn-cs"/>
              </a:rPr>
              <a:t>Culture, leadership and change</a:t>
            </a:r>
          </a:p>
          <a:p>
            <a:r>
              <a:rPr lang="en-GB" sz="1200" b="0" i="0" kern="1200" dirty="0">
                <a:solidFill>
                  <a:schemeClr val="tx1"/>
                </a:solidFill>
                <a:effectLst/>
                <a:latin typeface="+mn-lt"/>
                <a:ea typeface="+mn-ea"/>
                <a:cs typeface="+mn-cs"/>
              </a:rPr>
              <a:t>Shape culture and leadership behaviours that support experimentation, psychological safety and quick decision‑making rather than rigid hierarchy.</a:t>
            </a:r>
          </a:p>
          <a:p>
            <a:r>
              <a:rPr lang="en-GB" sz="1200" b="0" i="0" kern="1200" dirty="0">
                <a:solidFill>
                  <a:schemeClr val="tx1"/>
                </a:solidFill>
                <a:effectLst/>
                <a:latin typeface="+mn-lt"/>
                <a:ea typeface="+mn-ea"/>
                <a:cs typeface="+mn-cs"/>
              </a:rPr>
              <a:t>Act as change facilitators: framing the case for change, involving employees and representatives, managing impacts, and maintaining engagement and wellbeing through transitions.</a:t>
            </a:r>
          </a:p>
          <a:p>
            <a:r>
              <a:rPr lang="en-GB" sz="1200" b="0" i="0" kern="1200" dirty="0">
                <a:solidFill>
                  <a:schemeClr val="tx1"/>
                </a:solidFill>
                <a:effectLst/>
                <a:latin typeface="+mn-lt"/>
                <a:ea typeface="+mn-ea"/>
                <a:cs typeface="+mn-cs"/>
              </a:rPr>
              <a:t>Governance, ethics and risk</a:t>
            </a:r>
          </a:p>
          <a:p>
            <a:r>
              <a:rPr lang="en-GB" sz="1200" b="0" i="0" kern="1200" dirty="0">
                <a:solidFill>
                  <a:schemeClr val="tx1"/>
                </a:solidFill>
                <a:effectLst/>
                <a:latin typeface="+mn-lt"/>
                <a:ea typeface="+mn-ea"/>
                <a:cs typeface="+mn-cs"/>
              </a:rPr>
              <a:t>Ensure agile practices remain legally compliant and ethically sound (working time, equality, inclusion, safe workloads, data/privacy) while still enabling speed and flexibility.</a:t>
            </a:r>
          </a:p>
          <a:p>
            <a:r>
              <a:rPr lang="en-GB" sz="1200" b="0" i="0" kern="1200" dirty="0">
                <a:solidFill>
                  <a:schemeClr val="tx1"/>
                </a:solidFill>
                <a:effectLst/>
                <a:latin typeface="+mn-lt"/>
                <a:ea typeface="+mn-ea"/>
                <a:cs typeface="+mn-cs"/>
              </a:rPr>
              <a:t>Use HR analytics and employee voice data to monitor the effects of agility initiatives and adjust course quickly where there are risks to people or performance.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981178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33101848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Strategic Workforce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Building refers to internal development, where a company grows by leveraging and expanding its own resources and capabilities. However, an over-reliance on internal growth can slow a company’s ability to adapt quickly in fast-moving environments, as it may take substantial time and investment to develop new capabilities internally . Borrowing involves accessing resources through external arrangements such as licenses, contracts, alliances, or partnerships. While borrowing can provide flexibility and speed, it also carries risks related to dependence on partners and their shifting priorities . Buying entails acquiring other companies or assets to gain new resources rapidly. Although acquisitions can be effective, excessive or poorly managed buying can lead to organisational incoherence and fragmentation .</a:t>
            </a:r>
            <a:endParaRPr lang="en-GB" dirty="0"/>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11</a:t>
            </a:fld>
            <a:endParaRPr lang="en-GB"/>
          </a:p>
        </p:txBody>
      </p:sp>
    </p:spTree>
    <p:extLst>
      <p:ext uri="{BB962C8B-B14F-4D97-AF65-F5344CB8AC3E}">
        <p14:creationId xmlns:p14="http://schemas.microsoft.com/office/powerpoint/2010/main" val="10361418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Part‑time</a:t>
            </a:r>
          </a:p>
          <a:p>
            <a:pPr lvl="1"/>
            <a:r>
              <a:rPr lang="en-GB" sz="1200" b="0" i="0" kern="1200" dirty="0">
                <a:solidFill>
                  <a:schemeClr val="tx1"/>
                </a:solidFill>
                <a:effectLst/>
                <a:latin typeface="+mn-lt"/>
                <a:ea typeface="+mn-ea"/>
                <a:cs typeface="+mn-cs"/>
              </a:rPr>
              <a:t>Reduced hours or days; supports work–life balance and retention.</a:t>
            </a:r>
          </a:p>
          <a:p>
            <a:r>
              <a:rPr lang="en-GB" sz="1200" b="0" i="0" kern="1200" dirty="0">
                <a:solidFill>
                  <a:schemeClr val="tx1"/>
                </a:solidFill>
                <a:effectLst/>
                <a:latin typeface="+mn-lt"/>
                <a:ea typeface="+mn-ea"/>
                <a:cs typeface="+mn-cs"/>
              </a:rPr>
              <a:t>Job share</a:t>
            </a:r>
          </a:p>
          <a:p>
            <a:pPr lvl="1"/>
            <a:r>
              <a:rPr lang="en-GB" sz="1200" b="0" i="0" kern="1200" dirty="0">
                <a:solidFill>
                  <a:schemeClr val="tx1"/>
                </a:solidFill>
                <a:effectLst/>
                <a:latin typeface="+mn-lt"/>
                <a:ea typeface="+mn-ea"/>
                <a:cs typeface="+mn-cs"/>
              </a:rPr>
              <a:t>Two people share one full‑time role; widens talent pool and maintains coverage.</a:t>
            </a:r>
          </a:p>
          <a:p>
            <a:r>
              <a:rPr lang="en-GB" sz="1200" b="0" i="0" kern="1200" dirty="0">
                <a:solidFill>
                  <a:schemeClr val="tx1"/>
                </a:solidFill>
                <a:effectLst/>
                <a:latin typeface="+mn-lt"/>
                <a:ea typeface="+mn-ea"/>
                <a:cs typeface="+mn-cs"/>
              </a:rPr>
              <a:t>Compressed hours</a:t>
            </a:r>
          </a:p>
          <a:p>
            <a:pPr lvl="1"/>
            <a:r>
              <a:rPr lang="en-GB" sz="1200" b="0" i="0" kern="1200" dirty="0">
                <a:solidFill>
                  <a:schemeClr val="tx1"/>
                </a:solidFill>
                <a:effectLst/>
                <a:latin typeface="+mn-lt"/>
                <a:ea typeface="+mn-ea"/>
                <a:cs typeface="+mn-cs"/>
              </a:rPr>
              <a:t>Full‑time hours worked over fewer days (e.g. 37 hours over 4 days); can support productivity and flexibility.</a:t>
            </a:r>
          </a:p>
          <a:p>
            <a:r>
              <a:rPr lang="en-GB" sz="1200" b="0" i="0" kern="1200" dirty="0">
                <a:solidFill>
                  <a:schemeClr val="tx1"/>
                </a:solidFill>
                <a:effectLst/>
                <a:latin typeface="+mn-lt"/>
                <a:ea typeface="+mn-ea"/>
                <a:cs typeface="+mn-cs"/>
              </a:rPr>
              <a:t>Annualised hours</a:t>
            </a:r>
          </a:p>
          <a:p>
            <a:pPr lvl="1"/>
            <a:r>
              <a:rPr lang="en-GB" sz="1200" b="0" i="0" kern="1200" dirty="0">
                <a:solidFill>
                  <a:schemeClr val="tx1"/>
                </a:solidFill>
                <a:effectLst/>
                <a:latin typeface="+mn-lt"/>
                <a:ea typeface="+mn-ea"/>
                <a:cs typeface="+mn-cs"/>
              </a:rPr>
              <a:t>Total yearly hours agreed, worked flexibly across the year to match fluctuating demand.</a:t>
            </a:r>
          </a:p>
          <a:p>
            <a:r>
              <a:rPr lang="en-GB" sz="1200" b="0" i="0" kern="1200" dirty="0">
                <a:solidFill>
                  <a:schemeClr val="tx1"/>
                </a:solidFill>
                <a:effectLst/>
                <a:latin typeface="+mn-lt"/>
                <a:ea typeface="+mn-ea"/>
                <a:cs typeface="+mn-cs"/>
              </a:rPr>
              <a:t>Term‑time / term‑time plus</a:t>
            </a:r>
          </a:p>
          <a:p>
            <a:pPr lvl="1"/>
            <a:r>
              <a:rPr lang="en-GB" sz="1200" b="0" i="0" kern="1200" dirty="0">
                <a:solidFill>
                  <a:schemeClr val="tx1"/>
                </a:solidFill>
                <a:effectLst/>
                <a:latin typeface="+mn-lt"/>
                <a:ea typeface="+mn-ea"/>
                <a:cs typeface="+mn-cs"/>
              </a:rPr>
              <a:t>Work mainly during school/university terms; attractive for parents/carers and some education‑linked roles.</a:t>
            </a:r>
          </a:p>
          <a:p>
            <a:r>
              <a:rPr lang="en-GB" sz="1200" b="0" i="0" kern="1200" dirty="0">
                <a:solidFill>
                  <a:schemeClr val="tx1"/>
                </a:solidFill>
                <a:effectLst/>
                <a:latin typeface="+mn-lt"/>
                <a:ea typeface="+mn-ea"/>
                <a:cs typeface="+mn-cs"/>
              </a:rPr>
              <a:t>Flexitime</a:t>
            </a:r>
          </a:p>
          <a:p>
            <a:pPr lvl="1"/>
            <a:r>
              <a:rPr lang="en-GB" sz="1200" b="0" i="0" kern="1200" dirty="0">
                <a:solidFill>
                  <a:schemeClr val="tx1"/>
                </a:solidFill>
                <a:effectLst/>
                <a:latin typeface="+mn-lt"/>
                <a:ea typeface="+mn-ea"/>
                <a:cs typeface="+mn-cs"/>
              </a:rPr>
              <a:t>Core hours combined with flexible start/finish times; supports individual preferences and operational needs.</a:t>
            </a:r>
          </a:p>
          <a:p>
            <a:r>
              <a:rPr lang="en-GB" sz="1200" b="0" i="0" kern="1200" dirty="0">
                <a:solidFill>
                  <a:schemeClr val="tx1"/>
                </a:solidFill>
                <a:effectLst/>
                <a:latin typeface="+mn-lt"/>
                <a:ea typeface="+mn-ea"/>
                <a:cs typeface="+mn-cs"/>
              </a:rPr>
              <a:t>Remote working</a:t>
            </a:r>
          </a:p>
          <a:p>
            <a:pPr lvl="1"/>
            <a:r>
              <a:rPr lang="en-GB" sz="1200" b="0" i="0" kern="1200" dirty="0">
                <a:solidFill>
                  <a:schemeClr val="tx1"/>
                </a:solidFill>
                <a:effectLst/>
                <a:latin typeface="+mn-lt"/>
                <a:ea typeface="+mn-ea"/>
                <a:cs typeface="+mn-cs"/>
              </a:rPr>
              <a:t>Work done away from the main workplace (home or other locations); widens talent pool and can reduce space costs.</a:t>
            </a:r>
          </a:p>
          <a:p>
            <a:br>
              <a:rPr lang="en-GB" dirty="0"/>
            </a:b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3678513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Employee expectations</a:t>
            </a:r>
          </a:p>
          <a:p>
            <a:pPr lvl="1"/>
            <a:r>
              <a:rPr lang="en-GB" sz="1200" b="0" i="0" kern="1200" dirty="0">
                <a:solidFill>
                  <a:schemeClr val="tx1"/>
                </a:solidFill>
                <a:effectLst/>
                <a:latin typeface="+mn-lt"/>
                <a:ea typeface="+mn-ea"/>
                <a:cs typeface="+mn-cs"/>
              </a:rPr>
              <a:t>Many employees now expect at least some homeworking or location flexibility as a default, not a perk.</a:t>
            </a:r>
          </a:p>
          <a:p>
            <a:pPr lvl="1"/>
            <a:r>
              <a:rPr lang="en-GB" sz="1200" b="0" i="0" kern="1200" dirty="0">
                <a:solidFill>
                  <a:schemeClr val="tx1"/>
                </a:solidFill>
                <a:effectLst/>
                <a:latin typeface="+mn-lt"/>
                <a:ea typeface="+mn-ea"/>
                <a:cs typeface="+mn-cs"/>
              </a:rPr>
              <a:t>Flexibility seen as part of EVP and a factor in attraction, retention and wellbeing.</a:t>
            </a:r>
          </a:p>
          <a:p>
            <a:r>
              <a:rPr lang="en-GB" sz="1200" b="0" i="0" kern="1200" dirty="0">
                <a:solidFill>
                  <a:schemeClr val="tx1"/>
                </a:solidFill>
                <a:effectLst/>
                <a:latin typeface="+mn-lt"/>
                <a:ea typeface="+mn-ea"/>
                <a:cs typeface="+mn-cs"/>
              </a:rPr>
              <a:t>Culture shift</a:t>
            </a:r>
          </a:p>
          <a:p>
            <a:pPr lvl="1"/>
            <a:r>
              <a:rPr lang="en-GB" sz="1200" b="0" i="0" kern="1200" dirty="0">
                <a:solidFill>
                  <a:schemeClr val="tx1"/>
                </a:solidFill>
                <a:effectLst/>
                <a:latin typeface="+mn-lt"/>
                <a:ea typeface="+mn-ea"/>
                <a:cs typeface="+mn-cs"/>
              </a:rPr>
              <a:t>Need to move from presenteeism to outcomes‑based management and trust.</a:t>
            </a:r>
          </a:p>
          <a:p>
            <a:pPr lvl="1"/>
            <a:r>
              <a:rPr lang="en-GB" sz="1200" b="0" i="0" kern="1200" dirty="0">
                <a:solidFill>
                  <a:schemeClr val="tx1"/>
                </a:solidFill>
                <a:effectLst/>
                <a:latin typeface="+mn-lt"/>
                <a:ea typeface="+mn-ea"/>
                <a:cs typeface="+mn-cs"/>
              </a:rPr>
              <a:t>Inclusion challenges: ensure remote staff are not “out of sight, out of mind” for opportunities and information.</a:t>
            </a:r>
          </a:p>
          <a:p>
            <a:r>
              <a:rPr lang="en-GB" sz="1200" b="0" i="0" kern="1200" dirty="0">
                <a:solidFill>
                  <a:schemeClr val="tx1"/>
                </a:solidFill>
                <a:effectLst/>
                <a:latin typeface="+mn-lt"/>
                <a:ea typeface="+mn-ea"/>
                <a:cs typeface="+mn-cs"/>
              </a:rPr>
              <a:t>Manager capability</a:t>
            </a:r>
          </a:p>
          <a:p>
            <a:pPr lvl="1"/>
            <a:r>
              <a:rPr lang="en-GB" sz="1200" b="0" i="0" kern="1200" dirty="0">
                <a:solidFill>
                  <a:schemeClr val="tx1"/>
                </a:solidFill>
                <a:effectLst/>
                <a:latin typeface="+mn-lt"/>
                <a:ea typeface="+mn-ea"/>
                <a:cs typeface="+mn-cs"/>
              </a:rPr>
              <a:t>Managers need skills in leading dispersed teams, communication, performance management at a distance, and managing boundaries/workload.</a:t>
            </a:r>
          </a:p>
          <a:p>
            <a:pPr lvl="1"/>
            <a:r>
              <a:rPr lang="en-GB" sz="1200" b="0" i="0" kern="1200" dirty="0">
                <a:solidFill>
                  <a:schemeClr val="tx1"/>
                </a:solidFill>
                <a:effectLst/>
                <a:latin typeface="+mn-lt"/>
                <a:ea typeface="+mn-ea"/>
                <a:cs typeface="+mn-cs"/>
              </a:rPr>
              <a:t>Handling fairness between roles that can/can’t be hybrid (e.g. frontline vs office).</a:t>
            </a:r>
          </a:p>
          <a:p>
            <a:r>
              <a:rPr lang="en-GB" sz="1200" b="0" i="0" kern="1200" dirty="0">
                <a:solidFill>
                  <a:schemeClr val="tx1"/>
                </a:solidFill>
                <a:effectLst/>
                <a:latin typeface="+mn-lt"/>
                <a:ea typeface="+mn-ea"/>
                <a:cs typeface="+mn-cs"/>
              </a:rPr>
              <a:t>Technology</a:t>
            </a:r>
          </a:p>
          <a:p>
            <a:pPr lvl="1"/>
            <a:r>
              <a:rPr lang="en-GB" sz="1200" b="0" i="0" kern="1200" dirty="0">
                <a:solidFill>
                  <a:schemeClr val="tx1"/>
                </a:solidFill>
                <a:effectLst/>
                <a:latin typeface="+mn-lt"/>
                <a:ea typeface="+mn-ea"/>
                <a:cs typeface="+mn-cs"/>
              </a:rPr>
              <a:t>Reliable collaboration tools, secure remote access, and good digital workplaces are essential.</a:t>
            </a:r>
          </a:p>
          <a:p>
            <a:pPr lvl="1"/>
            <a:r>
              <a:rPr lang="en-GB" sz="1200" b="0" i="0" kern="1200" dirty="0">
                <a:solidFill>
                  <a:schemeClr val="tx1"/>
                </a:solidFill>
                <a:effectLst/>
                <a:latin typeface="+mn-lt"/>
                <a:ea typeface="+mn-ea"/>
                <a:cs typeface="+mn-cs"/>
              </a:rPr>
              <a:t>Investment needed in digital skills and support for both managers and employees.</a:t>
            </a:r>
          </a:p>
          <a:p>
            <a:r>
              <a:rPr lang="en-GB" sz="1200" b="0" i="0" kern="1200" dirty="0">
                <a:solidFill>
                  <a:schemeClr val="tx1"/>
                </a:solidFill>
                <a:effectLst/>
                <a:latin typeface="+mn-lt"/>
                <a:ea typeface="+mn-ea"/>
                <a:cs typeface="+mn-cs"/>
              </a:rPr>
              <a:t>Workplace design</a:t>
            </a:r>
          </a:p>
          <a:p>
            <a:pPr lvl="1"/>
            <a:r>
              <a:rPr lang="en-GB" sz="1200" b="0" i="0" kern="1200" dirty="0">
                <a:solidFill>
                  <a:schemeClr val="tx1"/>
                </a:solidFill>
                <a:effectLst/>
                <a:latin typeface="+mn-lt"/>
                <a:ea typeface="+mn-ea"/>
                <a:cs typeface="+mn-cs"/>
              </a:rPr>
              <a:t>Offices redesigned for collaboration, team days and connection rather than rows of fixed desks.</a:t>
            </a:r>
          </a:p>
          <a:p>
            <a:pPr lvl="1"/>
            <a:r>
              <a:rPr lang="en-GB" sz="1200" b="0" i="0" kern="1200" dirty="0">
                <a:solidFill>
                  <a:schemeClr val="tx1"/>
                </a:solidFill>
                <a:effectLst/>
                <a:latin typeface="+mn-lt"/>
                <a:ea typeface="+mn-ea"/>
                <a:cs typeface="+mn-cs"/>
              </a:rPr>
              <a:t>Clear principles about when/why to be on‑site (e.g. team rituals, onboarding, innovation sessions) to avoid confusion and inequity.</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135836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25097747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4225192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10912526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Employee resilience is a dynamic capacity to adapt and maintain functioning under work stress, supported by personal and social resources, and linked to higher engagement, performance and lower burnout.</a:t>
            </a:r>
          </a:p>
          <a:p>
            <a:r>
              <a:rPr lang="en-GB" sz="1200" b="0" i="0" kern="1200" dirty="0">
                <a:solidFill>
                  <a:schemeClr val="tx1"/>
                </a:solidFill>
                <a:effectLst/>
                <a:latin typeface="+mn-lt"/>
                <a:ea typeface="+mn-ea"/>
                <a:cs typeface="+mn-cs"/>
              </a:rPr>
              <a:t>Key predictors include self‑efficacy, positive emotions, meaningful/manageable work and strong social support from colleagues and managers, with protective factors generally outweighing risk factors in importance.</a:t>
            </a:r>
          </a:p>
          <a:p>
            <a:r>
              <a:rPr lang="en-GB" sz="1200" b="0" i="0" kern="1200" dirty="0">
                <a:solidFill>
                  <a:schemeClr val="tx1"/>
                </a:solidFill>
                <a:effectLst/>
                <a:latin typeface="+mn-lt"/>
                <a:ea typeface="+mn-ea"/>
                <a:cs typeface="+mn-cs"/>
              </a:rPr>
              <a:t>Resilient employees show more proactive and creative behaviour, stronger commitment and better performance, while resilience buffers the harmful effects of stressors like bullying, workload and emotional demands.</a:t>
            </a:r>
          </a:p>
          <a:p>
            <a:r>
              <a:rPr lang="en-GB" sz="1200" b="0" i="0" kern="1200" dirty="0">
                <a:solidFill>
                  <a:schemeClr val="tx1"/>
                </a:solidFill>
                <a:effectLst/>
                <a:latin typeface="+mn-lt"/>
                <a:ea typeface="+mn-ea"/>
                <a:cs typeface="+mn-cs"/>
              </a:rPr>
              <a:t>Multi‑session interventions (often 4–12 weeks) using techniques such as CBT, psychological capital building, mindfulness, coaching and small‑group work can produce small to moderate positive effects, especially when embedded in supportive management and job design.</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40109899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36143140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Identify one </a:t>
            </a:r>
            <a:r>
              <a:rPr lang="en-GB" sz="1200" b="1" kern="1200" dirty="0">
                <a:solidFill>
                  <a:schemeClr val="tx1"/>
                </a:solidFill>
                <a:effectLst/>
                <a:latin typeface="+mn-lt"/>
                <a:ea typeface="+mn-ea"/>
                <a:cs typeface="+mn-cs"/>
              </a:rPr>
              <a:t>behaviour</a:t>
            </a:r>
            <a:r>
              <a:rPr lang="en-GB" sz="1200" kern="1200" dirty="0">
                <a:solidFill>
                  <a:schemeClr val="tx1"/>
                </a:solidFill>
                <a:effectLst/>
                <a:latin typeface="+mn-lt"/>
                <a:ea typeface="+mn-ea"/>
                <a:cs typeface="+mn-cs"/>
              </a:rPr>
              <a:t> or decision by people professionals that strongly influenced outcomes.</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28656578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Points:</a:t>
            </a:r>
          </a:p>
          <a:p>
            <a:endParaRPr lang="en-GB" dirty="0"/>
          </a:p>
          <a:p>
            <a:r>
              <a:rPr lang="en-GB" dirty="0"/>
              <a:t>Rather than criticising elements of processes that are already in place, which may demoralise some staff. Honour the good work of leaders and invite them to help make your ideas successful by sharing their insights. </a:t>
            </a:r>
          </a:p>
          <a:p>
            <a:endParaRPr lang="en-GB" dirty="0"/>
          </a:p>
          <a:p>
            <a:r>
              <a:rPr lang="en-GB" dirty="0"/>
              <a:t>Whilst equipment, processes or technologies and approaches have been outmoded, that doesn’t mean that workers/operatives are outmoded. It is clear that they realise this. </a:t>
            </a:r>
          </a:p>
        </p:txBody>
      </p:sp>
      <p:sp>
        <p:nvSpPr>
          <p:cNvPr id="4" name="Slide Number Placeholder 3"/>
          <p:cNvSpPr>
            <a:spLocks noGrp="1"/>
          </p:cNvSpPr>
          <p:nvPr>
            <p:ph type="sldNum" sz="quarter" idx="5"/>
          </p:nvPr>
        </p:nvSpPr>
        <p:spPr/>
        <p:txBody>
          <a:bodyPr/>
          <a:lstStyle/>
          <a:p>
            <a:fld id="{6FC7ECD4-B04E-4968-A1A2-EAC065EB671A}" type="slidenum">
              <a:rPr lang="en-GB" smtClean="0"/>
              <a:t>21</a:t>
            </a:fld>
            <a:endParaRPr lang="en-GB"/>
          </a:p>
        </p:txBody>
      </p:sp>
    </p:spTree>
    <p:extLst>
      <p:ext uri="{BB962C8B-B14F-4D97-AF65-F5344CB8AC3E}">
        <p14:creationId xmlns:p14="http://schemas.microsoft.com/office/powerpoint/2010/main" val="19764623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Organisational and workforce agility</a:t>
            </a:r>
            <a:r>
              <a:rPr lang="en-GB" sz="1200" b="0" i="0" kern="1200" dirty="0">
                <a:solidFill>
                  <a:schemeClr val="tx1"/>
                </a:solidFill>
                <a:effectLst/>
                <a:latin typeface="+mn-lt"/>
                <a:ea typeface="+mn-ea"/>
                <a:cs typeface="+mn-cs"/>
              </a:rPr>
              <a:t> are defined as the capability to respond quickly to uncertainty and change, supported by culture, technology, adaptable behaviours, and continuous learning. </a:t>
            </a: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People professionals play a core strategic role</a:t>
            </a:r>
            <a:r>
              <a:rPr lang="en-GB" sz="1200" b="0" i="0" kern="1200" dirty="0">
                <a:solidFill>
                  <a:schemeClr val="tx1"/>
                </a:solidFill>
                <a:effectLst/>
                <a:latin typeface="+mn-lt"/>
                <a:ea typeface="+mn-ea"/>
                <a:cs typeface="+mn-cs"/>
              </a:rPr>
              <a:t> by designing agile people systems, enabling flexible and hybrid work, shaping culture and leadership behaviours, and ensuring ethical, data‑driven workforce decisions.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Workforce planning decisions such as build, borrow, and buy</a:t>
            </a:r>
            <a:r>
              <a:rPr lang="en-GB" sz="1200" b="0" i="0" kern="1200" dirty="0">
                <a:solidFill>
                  <a:schemeClr val="tx1"/>
                </a:solidFill>
                <a:effectLst/>
                <a:latin typeface="+mn-lt"/>
                <a:ea typeface="+mn-ea"/>
                <a:cs typeface="+mn-cs"/>
              </a:rPr>
              <a:t>, alongside a wide range of flexible and hybrid working options, help organisations secure critical skills, increase responsiveness, and balance cost, wellbeing, and resilience.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Employee resilience supports successful change</a:t>
            </a:r>
            <a:r>
              <a:rPr lang="en-GB" sz="1200" b="0" i="0" kern="1200" dirty="0">
                <a:solidFill>
                  <a:schemeClr val="tx1"/>
                </a:solidFill>
                <a:effectLst/>
                <a:latin typeface="+mn-lt"/>
                <a:ea typeface="+mn-ea"/>
                <a:cs typeface="+mn-cs"/>
              </a:rPr>
              <a:t>, helping staff cope with uncertainty, maintain performance, reduce burnout, and engage positively in organisational transitions, ultimately strengthening agility.</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22</a:t>
            </a:fld>
            <a:endParaRPr lang="en-GB"/>
          </a:p>
        </p:txBody>
      </p:sp>
    </p:spTree>
    <p:extLst>
      <p:ext uri="{BB962C8B-B14F-4D97-AF65-F5344CB8AC3E}">
        <p14:creationId xmlns:p14="http://schemas.microsoft.com/office/powerpoint/2010/main" val="4755313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24</a:t>
            </a:fld>
            <a:endParaRPr lang="en-GB"/>
          </a:p>
        </p:txBody>
      </p:sp>
    </p:spTree>
    <p:extLst>
      <p:ext uri="{BB962C8B-B14F-4D97-AF65-F5344CB8AC3E}">
        <p14:creationId xmlns:p14="http://schemas.microsoft.com/office/powerpoint/2010/main" val="2935766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17/03/2026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17/03/2026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6.xml"/><Relationship Id="rId1" Type="http://schemas.openxmlformats.org/officeDocument/2006/relationships/slideLayout" Target="../slideLayouts/slideLayout9.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7.xml"/><Relationship Id="rId1" Type="http://schemas.openxmlformats.org/officeDocument/2006/relationships/slideLayout" Target="../slideLayouts/slideLayout9.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1080/09537325.2020.1849611" TargetMode="External"/><Relationship Id="rId3" Type="http://schemas.openxmlformats.org/officeDocument/2006/relationships/hyperlink" Target="https://www.cipd.org/uk/knowledge/evidence-reviews/evidence-resilience/" TargetMode="External"/><Relationship Id="rId7" Type="http://schemas.openxmlformats.org/officeDocument/2006/relationships/hyperlink" Target="https://doi.org/10.7759/s44404-025-06140-7"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 Id="rId6" Type="http://schemas.openxmlformats.org/officeDocument/2006/relationships/hyperlink" Target="https://doi.org/10.1080/14778238.2022.2103048" TargetMode="External"/><Relationship Id="rId5" Type="http://schemas.openxmlformats.org/officeDocument/2006/relationships/hyperlink" Target="https://doi.org/10.1504/IJASM.2024.138804" TargetMode="External"/><Relationship Id="rId10" Type="http://schemas.openxmlformats.org/officeDocument/2006/relationships/hyperlink" Target="https://www.cipd.org/en/knowledge/bitesize-research/leading-agile-workforce/" TargetMode="External"/><Relationship Id="rId4" Type="http://schemas.openxmlformats.org/officeDocument/2006/relationships/hyperlink" Target="https://www.cipd.org/globalassets/media/knowledge/knowledge-hub/reports/2025-pdfs/8909-flexible-working-report-web.pdf" TargetMode="External"/><Relationship Id="rId9" Type="http://schemas.openxmlformats.org/officeDocument/2006/relationships/hyperlink" Target="https://doi.org/10.1504/IJBEX.2023.1334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a:solidFill>
                  <a:schemeClr val="bg1"/>
                </a:solidFill>
              </a:rPr>
              <a:t>Rhiannon Akers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496AB-7734-F74B-60E8-FD9DFF2FDA47}"/>
              </a:ext>
            </a:extLst>
          </p:cNvPr>
          <p:cNvSpPr>
            <a:spLocks noGrp="1"/>
          </p:cNvSpPr>
          <p:nvPr>
            <p:ph type="title"/>
          </p:nvPr>
        </p:nvSpPr>
        <p:spPr>
          <a:xfrm>
            <a:off x="358219" y="365125"/>
            <a:ext cx="11481847" cy="1325563"/>
          </a:xfrm>
        </p:spPr>
        <p:txBody>
          <a:bodyPr anchor="ctr">
            <a:normAutofit/>
          </a:bodyPr>
          <a:lstStyle/>
          <a:p>
            <a:r>
              <a:rPr lang="en-GB" dirty="0"/>
              <a:t>Recap of Week 4</a:t>
            </a:r>
          </a:p>
        </p:txBody>
      </p:sp>
      <p:graphicFrame>
        <p:nvGraphicFramePr>
          <p:cNvPr id="5" name="Content Placeholder 2">
            <a:extLst>
              <a:ext uri="{FF2B5EF4-FFF2-40B4-BE49-F238E27FC236}">
                <a16:creationId xmlns:a16="http://schemas.microsoft.com/office/drawing/2014/main" id="{5FD0F032-8373-21B0-81EA-C91B411BBBA4}"/>
              </a:ext>
            </a:extLst>
          </p:cNvPr>
          <p:cNvGraphicFramePr>
            <a:graphicFrameLocks noGrp="1"/>
          </p:cNvGraphicFramePr>
          <p:nvPr>
            <p:ph idx="1"/>
            <p:extLst>
              <p:ext uri="{D42A27DB-BD31-4B8C-83A1-F6EECF244321}">
                <p14:modId xmlns:p14="http://schemas.microsoft.com/office/powerpoint/2010/main" val="1934855269"/>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2305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vert="horz" lIns="91440" tIns="45720" rIns="91440" bIns="45720" rtlCol="0" anchor="ctr">
            <a:normAutofit/>
          </a:bodyPr>
          <a:lstStyle/>
          <a:p>
            <a:r>
              <a:rPr lang="en-US" b="1" kern="1200"/>
              <a:t>Learning outcome 4 - How to build an agile and change-ready workforce</a:t>
            </a:r>
          </a:p>
        </p:txBody>
      </p:sp>
      <p:graphicFrame>
        <p:nvGraphicFramePr>
          <p:cNvPr id="8" name="Rectangle 1027">
            <a:extLst>
              <a:ext uri="{FF2B5EF4-FFF2-40B4-BE49-F238E27FC236}">
                <a16:creationId xmlns:a16="http://schemas.microsoft.com/office/drawing/2014/main" id="{567C044C-8492-E1CF-A7D2-5553CA19F112}"/>
              </a:ext>
            </a:extLst>
          </p:cNvPr>
          <p:cNvGraphicFramePr/>
          <p:nvPr>
            <p:extLst>
              <p:ext uri="{D42A27DB-BD31-4B8C-83A1-F6EECF244321}">
                <p14:modId xmlns:p14="http://schemas.microsoft.com/office/powerpoint/2010/main" val="206052837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4429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950D3-CA08-014B-E139-75F01669A370}"/>
              </a:ext>
            </a:extLst>
          </p:cNvPr>
          <p:cNvSpPr>
            <a:spLocks noGrp="1"/>
          </p:cNvSpPr>
          <p:nvPr>
            <p:ph type="title"/>
          </p:nvPr>
        </p:nvSpPr>
        <p:spPr>
          <a:xfrm>
            <a:off x="301657" y="1420926"/>
            <a:ext cx="11594969" cy="1325563"/>
          </a:xfrm>
        </p:spPr>
        <p:txBody>
          <a:bodyPr anchor="ctr">
            <a:normAutofit/>
          </a:bodyPr>
          <a:lstStyle/>
          <a:p>
            <a:r>
              <a:rPr lang="en-GB" dirty="0"/>
              <a:t>What is organisational agility? </a:t>
            </a:r>
          </a:p>
        </p:txBody>
      </p:sp>
      <p:graphicFrame>
        <p:nvGraphicFramePr>
          <p:cNvPr id="5" name="Content Placeholder 2">
            <a:extLst>
              <a:ext uri="{FF2B5EF4-FFF2-40B4-BE49-F238E27FC236}">
                <a16:creationId xmlns:a16="http://schemas.microsoft.com/office/drawing/2014/main" id="{0A1F5FE7-244B-6B0D-0F6D-EB9FAE58C0BD}"/>
              </a:ext>
            </a:extLst>
          </p:cNvPr>
          <p:cNvGraphicFramePr>
            <a:graphicFrameLocks noGrp="1"/>
          </p:cNvGraphicFramePr>
          <p:nvPr>
            <p:ph idx="1"/>
            <p:extLst>
              <p:ext uri="{D42A27DB-BD31-4B8C-83A1-F6EECF244321}">
                <p14:modId xmlns:p14="http://schemas.microsoft.com/office/powerpoint/2010/main" val="2114349262"/>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192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35717-A7C9-4913-3E9F-2C55A8FDCE23}"/>
              </a:ext>
            </a:extLst>
          </p:cNvPr>
          <p:cNvSpPr>
            <a:spLocks noGrp="1"/>
          </p:cNvSpPr>
          <p:nvPr>
            <p:ph type="title"/>
          </p:nvPr>
        </p:nvSpPr>
        <p:spPr>
          <a:xfrm>
            <a:off x="358219" y="365125"/>
            <a:ext cx="11481847" cy="1325563"/>
          </a:xfrm>
        </p:spPr>
        <p:txBody>
          <a:bodyPr anchor="ctr">
            <a:normAutofit/>
          </a:bodyPr>
          <a:lstStyle/>
          <a:p>
            <a:r>
              <a:rPr lang="en-GB" dirty="0"/>
              <a:t>Benefits of organisational agility</a:t>
            </a:r>
          </a:p>
        </p:txBody>
      </p:sp>
      <p:graphicFrame>
        <p:nvGraphicFramePr>
          <p:cNvPr id="5" name="Content Placeholder 2">
            <a:extLst>
              <a:ext uri="{FF2B5EF4-FFF2-40B4-BE49-F238E27FC236}">
                <a16:creationId xmlns:a16="http://schemas.microsoft.com/office/drawing/2014/main" id="{44ED9B6D-C8BD-3BF7-18C4-BB3F9D77DEBA}"/>
              </a:ext>
            </a:extLst>
          </p:cNvPr>
          <p:cNvGraphicFramePr>
            <a:graphicFrameLocks noGrp="1"/>
          </p:cNvGraphicFramePr>
          <p:nvPr>
            <p:ph idx="1"/>
            <p:extLst>
              <p:ext uri="{D42A27DB-BD31-4B8C-83A1-F6EECF244321}">
                <p14:modId xmlns:p14="http://schemas.microsoft.com/office/powerpoint/2010/main" val="409959140"/>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7395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8F8F0-FB19-0ECB-4C45-3ACEFCCB8DA3}"/>
              </a:ext>
            </a:extLst>
          </p:cNvPr>
          <p:cNvSpPr>
            <a:spLocks noGrp="1"/>
          </p:cNvSpPr>
          <p:nvPr>
            <p:ph type="title"/>
          </p:nvPr>
        </p:nvSpPr>
        <p:spPr>
          <a:xfrm>
            <a:off x="358219" y="365125"/>
            <a:ext cx="11481847" cy="1325563"/>
          </a:xfrm>
        </p:spPr>
        <p:txBody>
          <a:bodyPr anchor="ctr">
            <a:normAutofit/>
          </a:bodyPr>
          <a:lstStyle/>
          <a:p>
            <a:r>
              <a:rPr lang="en-GB" dirty="0"/>
              <a:t>What is workforce agility?</a:t>
            </a:r>
          </a:p>
        </p:txBody>
      </p:sp>
      <p:sp>
        <p:nvSpPr>
          <p:cNvPr id="3" name="Content Placeholder 2">
            <a:extLst>
              <a:ext uri="{FF2B5EF4-FFF2-40B4-BE49-F238E27FC236}">
                <a16:creationId xmlns:a16="http://schemas.microsoft.com/office/drawing/2014/main" id="{16DD2AE2-1D81-DB38-E7C4-02914AF87A71}"/>
              </a:ext>
            </a:extLst>
          </p:cNvPr>
          <p:cNvSpPr>
            <a:spLocks noGrp="1"/>
          </p:cNvSpPr>
          <p:nvPr>
            <p:ph idx="1"/>
          </p:nvPr>
        </p:nvSpPr>
        <p:spPr>
          <a:xfrm>
            <a:off x="609600" y="1600201"/>
            <a:ext cx="10972800" cy="3917032"/>
          </a:xfrm>
        </p:spPr>
        <p:txBody>
          <a:bodyPr>
            <a:normAutofit/>
          </a:bodyPr>
          <a:lstStyle/>
          <a:p>
            <a:r>
              <a:rPr lang="en-GB" sz="2400"/>
              <a:t>Workforce agility is an enabler of organisational agility that focuses specifically on the characteristics and behaviours of the employees within the organisation. </a:t>
            </a:r>
          </a:p>
          <a:p>
            <a:r>
              <a:rPr lang="en-GB" sz="2400"/>
              <a:t>It is defined by attributes such as adaptability, flexibility, innovativeness, speed, collaboration, and a positive orientation toward learning and development. </a:t>
            </a:r>
          </a:p>
          <a:p>
            <a:r>
              <a:rPr lang="en-GB" sz="2400"/>
              <a:t>Workforce agility enables the organisation to respond quickly and effectively to technological changes, market demands, and internal shifts by having a workforce that can adjust roles, skills, and mindsets accordingly.</a:t>
            </a:r>
          </a:p>
          <a:p>
            <a:pPr marL="0" indent="0">
              <a:buNone/>
            </a:pPr>
            <a:r>
              <a:rPr lang="en-GB" sz="2400"/>
              <a:t>							(Stanley and Aggarwal, 2023)</a:t>
            </a:r>
          </a:p>
        </p:txBody>
      </p:sp>
    </p:spTree>
    <p:extLst>
      <p:ext uri="{BB962C8B-B14F-4D97-AF65-F5344CB8AC3E}">
        <p14:creationId xmlns:p14="http://schemas.microsoft.com/office/powerpoint/2010/main" val="3000328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B25C7-7638-E255-5488-69A857528A4C}"/>
              </a:ext>
            </a:extLst>
          </p:cNvPr>
          <p:cNvSpPr>
            <a:spLocks noGrp="1"/>
          </p:cNvSpPr>
          <p:nvPr>
            <p:ph type="title"/>
          </p:nvPr>
        </p:nvSpPr>
        <p:spPr>
          <a:xfrm>
            <a:off x="358219" y="365125"/>
            <a:ext cx="11481847" cy="1325563"/>
          </a:xfrm>
        </p:spPr>
        <p:txBody>
          <a:bodyPr anchor="ctr">
            <a:normAutofit/>
          </a:bodyPr>
          <a:lstStyle/>
          <a:p>
            <a:r>
              <a:rPr lang="en-GB" dirty="0"/>
              <a:t>How agile is your workforce? </a:t>
            </a:r>
          </a:p>
        </p:txBody>
      </p:sp>
      <p:pic>
        <p:nvPicPr>
          <p:cNvPr id="5" name="Video 4" descr="Bird's Eye View Of People Walking">
            <a:extLst>
              <a:ext uri="{FF2B5EF4-FFF2-40B4-BE49-F238E27FC236}">
                <a16:creationId xmlns:a16="http://schemas.microsoft.com/office/drawing/2014/main" id="{74F370C3-4BD3-7494-B6B2-F640F330F2B6}"/>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11366" r="-1" b="25351"/>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2164450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F6794-4DFA-EC52-0126-EFBA34E4E371}"/>
              </a:ext>
            </a:extLst>
          </p:cNvPr>
          <p:cNvSpPr>
            <a:spLocks noGrp="1"/>
          </p:cNvSpPr>
          <p:nvPr>
            <p:ph type="title"/>
          </p:nvPr>
        </p:nvSpPr>
        <p:spPr>
          <a:xfrm>
            <a:off x="358219" y="365125"/>
            <a:ext cx="11481847" cy="1325563"/>
          </a:xfrm>
        </p:spPr>
        <p:txBody>
          <a:bodyPr anchor="ctr">
            <a:normAutofit/>
          </a:bodyPr>
          <a:lstStyle/>
          <a:p>
            <a:r>
              <a:rPr lang="en-GB" dirty="0"/>
              <a:t>Case Study – Why agility matters</a:t>
            </a:r>
          </a:p>
        </p:txBody>
      </p:sp>
      <p:sp>
        <p:nvSpPr>
          <p:cNvPr id="3" name="Content Placeholder 2">
            <a:extLst>
              <a:ext uri="{FF2B5EF4-FFF2-40B4-BE49-F238E27FC236}">
                <a16:creationId xmlns:a16="http://schemas.microsoft.com/office/drawing/2014/main" id="{2E441AF9-B85B-5A9F-5D22-06A5D5A567F3}"/>
              </a:ext>
            </a:extLst>
          </p:cNvPr>
          <p:cNvSpPr>
            <a:spLocks noGrp="1"/>
          </p:cNvSpPr>
          <p:nvPr>
            <p:ph idx="1"/>
          </p:nvPr>
        </p:nvSpPr>
        <p:spPr>
          <a:xfrm>
            <a:off x="358219" y="1825625"/>
            <a:ext cx="11481847" cy="3575934"/>
          </a:xfrm>
        </p:spPr>
        <p:txBody>
          <a:bodyPr>
            <a:normAutofit/>
          </a:bodyPr>
          <a:lstStyle/>
          <a:p>
            <a:r>
              <a:rPr lang="en-GB" dirty="0"/>
              <a:t>Why is agility particularly important for this organisation over the next 3–5 years?</a:t>
            </a:r>
          </a:p>
          <a:p>
            <a:r>
              <a:rPr lang="en-GB" dirty="0"/>
              <a:t>Where do you see signs of rigidity that could hold it back (people practices, structures, culture)?</a:t>
            </a:r>
          </a:p>
          <a:p>
            <a:r>
              <a:rPr lang="en-GB" dirty="0"/>
              <a:t>If you could change </a:t>
            </a:r>
            <a:r>
              <a:rPr lang="en-GB" b="1" dirty="0"/>
              <a:t>one</a:t>
            </a:r>
            <a:r>
              <a:rPr lang="en-GB" dirty="0"/>
              <a:t> people‑practice or leadership behaviour to increase agility, what would it be and why?</a:t>
            </a:r>
          </a:p>
          <a:p>
            <a:endParaRPr lang="en-GB" dirty="0"/>
          </a:p>
        </p:txBody>
      </p:sp>
    </p:spTree>
    <p:extLst>
      <p:ext uri="{BB962C8B-B14F-4D97-AF65-F5344CB8AC3E}">
        <p14:creationId xmlns:p14="http://schemas.microsoft.com/office/powerpoint/2010/main" val="2172043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F8DC5-E8E2-B4C0-767B-FE8CBA40B2AB}"/>
              </a:ext>
            </a:extLst>
          </p:cNvPr>
          <p:cNvSpPr>
            <a:spLocks noGrp="1"/>
          </p:cNvSpPr>
          <p:nvPr>
            <p:ph type="title"/>
          </p:nvPr>
        </p:nvSpPr>
        <p:spPr>
          <a:xfrm>
            <a:off x="358219" y="365125"/>
            <a:ext cx="11481847" cy="1325563"/>
          </a:xfrm>
        </p:spPr>
        <p:txBody>
          <a:bodyPr anchor="ctr">
            <a:normAutofit/>
          </a:bodyPr>
          <a:lstStyle/>
          <a:p>
            <a:r>
              <a:rPr lang="en-GB" dirty="0"/>
              <a:t>Role of people professionals</a:t>
            </a:r>
          </a:p>
        </p:txBody>
      </p:sp>
      <p:graphicFrame>
        <p:nvGraphicFramePr>
          <p:cNvPr id="5" name="Content Placeholder 2">
            <a:extLst>
              <a:ext uri="{FF2B5EF4-FFF2-40B4-BE49-F238E27FC236}">
                <a16:creationId xmlns:a16="http://schemas.microsoft.com/office/drawing/2014/main" id="{2839657F-9843-8693-9000-049A274731C2}"/>
              </a:ext>
            </a:extLst>
          </p:cNvPr>
          <p:cNvGraphicFramePr>
            <a:graphicFrameLocks noGrp="1"/>
          </p:cNvGraphicFramePr>
          <p:nvPr>
            <p:ph idx="1"/>
            <p:extLst>
              <p:ext uri="{D42A27DB-BD31-4B8C-83A1-F6EECF244321}">
                <p14:modId xmlns:p14="http://schemas.microsoft.com/office/powerpoint/2010/main" val="275870114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2215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11B01-A62A-3F73-3419-E914998E0EB2}"/>
              </a:ext>
            </a:extLst>
          </p:cNvPr>
          <p:cNvSpPr>
            <a:spLocks noGrp="1"/>
          </p:cNvSpPr>
          <p:nvPr>
            <p:ph type="title"/>
          </p:nvPr>
        </p:nvSpPr>
        <p:spPr>
          <a:xfrm>
            <a:off x="358219" y="365125"/>
            <a:ext cx="11481847" cy="1325563"/>
          </a:xfrm>
        </p:spPr>
        <p:txBody>
          <a:bodyPr anchor="ctr">
            <a:normAutofit/>
          </a:bodyPr>
          <a:lstStyle/>
          <a:p>
            <a:r>
              <a:rPr lang="en-GB" dirty="0"/>
              <a:t>Key recommendations from research (Stickland, 2025)</a:t>
            </a:r>
          </a:p>
        </p:txBody>
      </p:sp>
      <p:sp>
        <p:nvSpPr>
          <p:cNvPr id="3" name="Content Placeholder 2">
            <a:extLst>
              <a:ext uri="{FF2B5EF4-FFF2-40B4-BE49-F238E27FC236}">
                <a16:creationId xmlns:a16="http://schemas.microsoft.com/office/drawing/2014/main" id="{DAE9ADC3-7286-357D-B4F5-DFBFD9A73CA6}"/>
              </a:ext>
            </a:extLst>
          </p:cNvPr>
          <p:cNvSpPr>
            <a:spLocks noGrp="1"/>
          </p:cNvSpPr>
          <p:nvPr>
            <p:ph idx="1"/>
          </p:nvPr>
        </p:nvSpPr>
        <p:spPr>
          <a:xfrm>
            <a:off x="358219" y="1825625"/>
            <a:ext cx="11481847" cy="3575934"/>
          </a:xfrm>
        </p:spPr>
        <p:txBody>
          <a:bodyPr>
            <a:normAutofit/>
          </a:bodyPr>
          <a:lstStyle/>
          <a:p>
            <a:r>
              <a:rPr lang="en-GB" sz="2000"/>
              <a:t>For HR practitioners: </a:t>
            </a:r>
          </a:p>
          <a:p>
            <a:pPr lvl="1"/>
            <a:r>
              <a:rPr lang="en-GB" sz="2000"/>
              <a:t>It is important to have clear, evidenced-based policies, with platforms for employee voice, recognising equity doesn’t have one solution. </a:t>
            </a:r>
          </a:p>
          <a:p>
            <a:pPr lvl="1"/>
            <a:r>
              <a:rPr lang="en-GB" sz="2000"/>
              <a:t>Use clear communication, define terms and provide line manager training and support. </a:t>
            </a:r>
          </a:p>
          <a:p>
            <a:r>
              <a:rPr lang="en-GB" sz="2000"/>
              <a:t>For line managers: </a:t>
            </a:r>
          </a:p>
          <a:p>
            <a:pPr lvl="1"/>
            <a:r>
              <a:rPr lang="en-GB" sz="2000"/>
              <a:t>Trial new arrangements with clear steps to implement and evaluate the impact. </a:t>
            </a:r>
          </a:p>
          <a:p>
            <a:pPr lvl="1"/>
            <a:r>
              <a:rPr lang="en-GB" sz="2000"/>
              <a:t>Develop professional intimacy to enable open and honest discussions, working towards solutions that can benefit all parties. </a:t>
            </a:r>
          </a:p>
          <a:p>
            <a:r>
              <a:rPr lang="en-GB" sz="2000"/>
              <a:t>For organisations: </a:t>
            </a:r>
          </a:p>
          <a:p>
            <a:pPr lvl="1"/>
            <a:r>
              <a:rPr lang="en-GB" sz="2000"/>
              <a:t>Invest in digital resources and upskilling of your workforce.</a:t>
            </a:r>
          </a:p>
          <a:p>
            <a:endParaRPr lang="en-GB" sz="2000"/>
          </a:p>
        </p:txBody>
      </p:sp>
    </p:spTree>
    <p:extLst>
      <p:ext uri="{BB962C8B-B14F-4D97-AF65-F5344CB8AC3E}">
        <p14:creationId xmlns:p14="http://schemas.microsoft.com/office/powerpoint/2010/main" val="2707015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D3635-0760-E24A-0C6E-1B70BE64780E}"/>
              </a:ext>
            </a:extLst>
          </p:cNvPr>
          <p:cNvSpPr>
            <a:spLocks noGrp="1"/>
          </p:cNvSpPr>
          <p:nvPr>
            <p:ph type="title"/>
          </p:nvPr>
        </p:nvSpPr>
        <p:spPr>
          <a:xfrm>
            <a:off x="358219" y="365125"/>
            <a:ext cx="11481847" cy="1325563"/>
          </a:xfrm>
        </p:spPr>
        <p:txBody>
          <a:bodyPr anchor="ctr">
            <a:normAutofit/>
          </a:bodyPr>
          <a:lstStyle/>
          <a:p>
            <a:r>
              <a:rPr lang="en-GB" dirty="0"/>
              <a:t>Build, borrow, buy</a:t>
            </a:r>
          </a:p>
        </p:txBody>
      </p:sp>
      <p:graphicFrame>
        <p:nvGraphicFramePr>
          <p:cNvPr id="5" name="Content Placeholder 2">
            <a:extLst>
              <a:ext uri="{FF2B5EF4-FFF2-40B4-BE49-F238E27FC236}">
                <a16:creationId xmlns:a16="http://schemas.microsoft.com/office/drawing/2014/main" id="{04E0B4A3-71BC-5B36-A7A4-1298A5D5C075}"/>
              </a:ext>
            </a:extLst>
          </p:cNvPr>
          <p:cNvGraphicFramePr>
            <a:graphicFrameLocks noGrp="1"/>
          </p:cNvGraphicFramePr>
          <p:nvPr>
            <p:ph idx="1"/>
            <p:extLst>
              <p:ext uri="{D42A27DB-BD31-4B8C-83A1-F6EECF244321}">
                <p14:modId xmlns:p14="http://schemas.microsoft.com/office/powerpoint/2010/main" val="4025267308"/>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3833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5D94B-F2F2-3C94-5C25-1004FCC2DA35}"/>
              </a:ext>
            </a:extLst>
          </p:cNvPr>
          <p:cNvSpPr>
            <a:spLocks noGrp="1"/>
          </p:cNvSpPr>
          <p:nvPr>
            <p:ph type="title"/>
          </p:nvPr>
        </p:nvSpPr>
        <p:spPr>
          <a:xfrm>
            <a:off x="358219" y="365125"/>
            <a:ext cx="11481847" cy="1325563"/>
          </a:xfrm>
        </p:spPr>
        <p:txBody>
          <a:bodyPr anchor="ctr">
            <a:normAutofit/>
          </a:bodyPr>
          <a:lstStyle/>
          <a:p>
            <a:r>
              <a:rPr lang="en-GB" dirty="0"/>
              <a:t>Permanent vs non permanent staff</a:t>
            </a:r>
          </a:p>
        </p:txBody>
      </p:sp>
      <p:graphicFrame>
        <p:nvGraphicFramePr>
          <p:cNvPr id="7" name="Content Placeholder 2">
            <a:extLst>
              <a:ext uri="{FF2B5EF4-FFF2-40B4-BE49-F238E27FC236}">
                <a16:creationId xmlns:a16="http://schemas.microsoft.com/office/drawing/2014/main" id="{AFD737D6-9421-FF7E-5A03-9232E90D127E}"/>
              </a:ext>
            </a:extLst>
          </p:cNvPr>
          <p:cNvGraphicFramePr>
            <a:graphicFrameLocks noGrp="1"/>
          </p:cNvGraphicFramePr>
          <p:nvPr>
            <p:ph idx="1"/>
            <p:extLst>
              <p:ext uri="{D42A27DB-BD31-4B8C-83A1-F6EECF244321}">
                <p14:modId xmlns:p14="http://schemas.microsoft.com/office/powerpoint/2010/main" val="206027113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1018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E5F33-4997-57FC-FC15-E4376736DA71}"/>
              </a:ext>
            </a:extLst>
          </p:cNvPr>
          <p:cNvSpPr>
            <a:spLocks noGrp="1"/>
          </p:cNvSpPr>
          <p:nvPr>
            <p:ph type="title"/>
          </p:nvPr>
        </p:nvSpPr>
        <p:spPr>
          <a:xfrm>
            <a:off x="301657" y="1420926"/>
            <a:ext cx="11594969" cy="1325563"/>
          </a:xfrm>
        </p:spPr>
        <p:txBody>
          <a:bodyPr anchor="ctr">
            <a:normAutofit/>
          </a:bodyPr>
          <a:lstStyle/>
          <a:p>
            <a:r>
              <a:rPr lang="en-GB" dirty="0"/>
              <a:t>Flexible working options</a:t>
            </a:r>
          </a:p>
        </p:txBody>
      </p:sp>
      <p:graphicFrame>
        <p:nvGraphicFramePr>
          <p:cNvPr id="5" name="Content Placeholder 2">
            <a:extLst>
              <a:ext uri="{FF2B5EF4-FFF2-40B4-BE49-F238E27FC236}">
                <a16:creationId xmlns:a16="http://schemas.microsoft.com/office/drawing/2014/main" id="{A82364F2-5348-8B80-ED9E-92688DAAAA36}"/>
              </a:ext>
            </a:extLst>
          </p:cNvPr>
          <p:cNvGraphicFramePr>
            <a:graphicFrameLocks noGrp="1"/>
          </p:cNvGraphicFramePr>
          <p:nvPr>
            <p:ph idx="1"/>
            <p:extLst>
              <p:ext uri="{D42A27DB-BD31-4B8C-83A1-F6EECF244321}">
                <p14:modId xmlns:p14="http://schemas.microsoft.com/office/powerpoint/2010/main" val="3314860009"/>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7564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A141BA9-8751-F1C0-BED2-C62BDC3A7D8C}"/>
              </a:ext>
            </a:extLst>
          </p:cNvPr>
          <p:cNvSpPr>
            <a:spLocks noGrp="1"/>
          </p:cNvSpPr>
          <p:nvPr>
            <p:ph type="title"/>
          </p:nvPr>
        </p:nvSpPr>
        <p:spPr>
          <a:xfrm>
            <a:off x="358219" y="365125"/>
            <a:ext cx="11481847" cy="1325563"/>
          </a:xfrm>
        </p:spPr>
        <p:txBody>
          <a:bodyPr anchor="ctr">
            <a:normAutofit/>
          </a:bodyPr>
          <a:lstStyle/>
          <a:p>
            <a:r>
              <a:rPr lang="en-GB" dirty="0"/>
              <a:t>Hybrid working post‑COVID‑19</a:t>
            </a:r>
            <a:br>
              <a:rPr lang="en-GB" dirty="0"/>
            </a:br>
            <a:endParaRPr lang="en-US" dirty="0"/>
          </a:p>
        </p:txBody>
      </p:sp>
      <p:graphicFrame>
        <p:nvGraphicFramePr>
          <p:cNvPr id="12" name="Content Placeholder 2">
            <a:extLst>
              <a:ext uri="{FF2B5EF4-FFF2-40B4-BE49-F238E27FC236}">
                <a16:creationId xmlns:a16="http://schemas.microsoft.com/office/drawing/2014/main" id="{83CBC732-0322-A1E2-FFF6-CC6F2E275361}"/>
              </a:ext>
            </a:extLst>
          </p:cNvPr>
          <p:cNvGraphicFramePr>
            <a:graphicFrameLocks noGrp="1"/>
          </p:cNvGraphicFramePr>
          <p:nvPr>
            <p:ph idx="1"/>
            <p:extLst>
              <p:ext uri="{D42A27DB-BD31-4B8C-83A1-F6EECF244321}">
                <p14:modId xmlns:p14="http://schemas.microsoft.com/office/powerpoint/2010/main" val="3630235565"/>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06358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07876-6AF7-7F37-7BB4-A39AEE67C583}"/>
              </a:ext>
            </a:extLst>
          </p:cNvPr>
          <p:cNvSpPr>
            <a:spLocks noGrp="1"/>
          </p:cNvSpPr>
          <p:nvPr>
            <p:ph type="title"/>
          </p:nvPr>
        </p:nvSpPr>
        <p:spPr>
          <a:xfrm>
            <a:off x="358219" y="365125"/>
            <a:ext cx="11481847" cy="1325563"/>
          </a:xfrm>
        </p:spPr>
        <p:txBody>
          <a:bodyPr anchor="ctr">
            <a:normAutofit/>
          </a:bodyPr>
          <a:lstStyle/>
          <a:p>
            <a:r>
              <a:rPr lang="en-GB" dirty="0"/>
              <a:t>RSPCA case study</a:t>
            </a:r>
          </a:p>
        </p:txBody>
      </p:sp>
      <p:graphicFrame>
        <p:nvGraphicFramePr>
          <p:cNvPr id="9" name="Content Placeholder 2">
            <a:extLst>
              <a:ext uri="{FF2B5EF4-FFF2-40B4-BE49-F238E27FC236}">
                <a16:creationId xmlns:a16="http://schemas.microsoft.com/office/drawing/2014/main" id="{A179D0DC-A8DE-A76A-624B-DA2905A6F3DC}"/>
              </a:ext>
            </a:extLst>
          </p:cNvPr>
          <p:cNvGraphicFramePr>
            <a:graphicFrameLocks noGrp="1"/>
          </p:cNvGraphicFramePr>
          <p:nvPr>
            <p:ph idx="1"/>
            <p:extLst>
              <p:ext uri="{D42A27DB-BD31-4B8C-83A1-F6EECF244321}">
                <p14:modId xmlns:p14="http://schemas.microsoft.com/office/powerpoint/2010/main" val="428288428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4228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DB556-0D87-7C58-FEAE-8F3DE0BCD392}"/>
              </a:ext>
            </a:extLst>
          </p:cNvPr>
          <p:cNvSpPr>
            <a:spLocks noGrp="1"/>
          </p:cNvSpPr>
          <p:nvPr>
            <p:ph type="title"/>
          </p:nvPr>
        </p:nvSpPr>
        <p:spPr>
          <a:xfrm>
            <a:off x="358219" y="365125"/>
            <a:ext cx="11481847" cy="1325563"/>
          </a:xfrm>
        </p:spPr>
        <p:txBody>
          <a:bodyPr anchor="ctr">
            <a:normAutofit/>
          </a:bodyPr>
          <a:lstStyle/>
          <a:p>
            <a:r>
              <a:rPr lang="en-GB" dirty="0"/>
              <a:t>Flexible working report (CIPD, 2025)</a:t>
            </a:r>
          </a:p>
        </p:txBody>
      </p:sp>
      <p:graphicFrame>
        <p:nvGraphicFramePr>
          <p:cNvPr id="6" name="Content Placeholder 2">
            <a:extLst>
              <a:ext uri="{FF2B5EF4-FFF2-40B4-BE49-F238E27FC236}">
                <a16:creationId xmlns:a16="http://schemas.microsoft.com/office/drawing/2014/main" id="{9635F904-D8E6-DA2A-E455-445067700DDB}"/>
              </a:ext>
            </a:extLst>
          </p:cNvPr>
          <p:cNvGraphicFramePr>
            <a:graphicFrameLocks noGrp="1"/>
          </p:cNvGraphicFramePr>
          <p:nvPr>
            <p:ph idx="1"/>
            <p:extLst>
              <p:ext uri="{D42A27DB-BD31-4B8C-83A1-F6EECF244321}">
                <p14:modId xmlns:p14="http://schemas.microsoft.com/office/powerpoint/2010/main" val="3986859743"/>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2686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1A175-4030-021B-715C-B79F9A54C11A}"/>
              </a:ext>
            </a:extLst>
          </p:cNvPr>
          <p:cNvSpPr>
            <a:spLocks noGrp="1"/>
          </p:cNvSpPr>
          <p:nvPr>
            <p:ph type="title"/>
          </p:nvPr>
        </p:nvSpPr>
        <p:spPr>
          <a:xfrm>
            <a:off x="358219" y="365125"/>
            <a:ext cx="11481847" cy="1325563"/>
          </a:xfrm>
        </p:spPr>
        <p:txBody>
          <a:bodyPr anchor="ctr">
            <a:normAutofit/>
          </a:bodyPr>
          <a:lstStyle/>
          <a:p>
            <a:r>
              <a:rPr lang="en-GB" dirty="0"/>
              <a:t>Activity</a:t>
            </a:r>
          </a:p>
        </p:txBody>
      </p:sp>
      <p:sp>
        <p:nvSpPr>
          <p:cNvPr id="3" name="Content Placeholder 2">
            <a:extLst>
              <a:ext uri="{FF2B5EF4-FFF2-40B4-BE49-F238E27FC236}">
                <a16:creationId xmlns:a16="http://schemas.microsoft.com/office/drawing/2014/main" id="{9DFEB3F8-592B-F8FA-DD14-BB50C63A4222}"/>
              </a:ext>
            </a:extLst>
          </p:cNvPr>
          <p:cNvSpPr>
            <a:spLocks noGrp="1"/>
          </p:cNvSpPr>
          <p:nvPr>
            <p:ph idx="1"/>
          </p:nvPr>
        </p:nvSpPr>
        <p:spPr>
          <a:xfrm>
            <a:off x="358219" y="1825625"/>
            <a:ext cx="11481847" cy="3575934"/>
          </a:xfrm>
        </p:spPr>
        <p:txBody>
          <a:bodyPr>
            <a:normAutofit/>
          </a:bodyPr>
          <a:lstStyle/>
          <a:p>
            <a:pPr lvl="1"/>
            <a:r>
              <a:rPr lang="en-GB" sz="2800" dirty="0"/>
              <a:t>In pairs, you will be allocated a scenario.</a:t>
            </a:r>
          </a:p>
          <a:p>
            <a:pPr lvl="1"/>
            <a:r>
              <a:rPr lang="en-GB" sz="2800" dirty="0"/>
              <a:t>Identify 3 - 4 critical roles or functions.</a:t>
            </a:r>
          </a:p>
          <a:p>
            <a:pPr lvl="1"/>
            <a:r>
              <a:rPr lang="en-GB" sz="2800" dirty="0"/>
              <a:t>For each, decide whether to Build, Borrow or Buy in the next 2–3 years and justify (strategic importance, scarcity of skills, volatility of demand, cost).</a:t>
            </a:r>
          </a:p>
          <a:p>
            <a:pPr lvl="1"/>
            <a:r>
              <a:rPr lang="en-GB" sz="2800" dirty="0"/>
              <a:t>Propose at least two flexible/hybrid working practices that support agility and resilience in that context.</a:t>
            </a:r>
          </a:p>
          <a:p>
            <a:pPr lvl="1"/>
            <a:r>
              <a:rPr lang="en-GB" sz="2800" dirty="0"/>
              <a:t>Consider employee voice and wellbeing as well as cost and speed. </a:t>
            </a:r>
          </a:p>
          <a:p>
            <a:endParaRPr lang="en-GB" dirty="0"/>
          </a:p>
        </p:txBody>
      </p:sp>
    </p:spTree>
    <p:extLst>
      <p:ext uri="{BB962C8B-B14F-4D97-AF65-F5344CB8AC3E}">
        <p14:creationId xmlns:p14="http://schemas.microsoft.com/office/powerpoint/2010/main" val="1849336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72C99-86A2-6534-7ED2-069B3040B802}"/>
              </a:ext>
            </a:extLst>
          </p:cNvPr>
          <p:cNvSpPr>
            <a:spLocks noGrp="1"/>
          </p:cNvSpPr>
          <p:nvPr>
            <p:ph type="title"/>
          </p:nvPr>
        </p:nvSpPr>
        <p:spPr>
          <a:xfrm>
            <a:off x="301657" y="1420926"/>
            <a:ext cx="11594969" cy="1325563"/>
          </a:xfrm>
        </p:spPr>
        <p:txBody>
          <a:bodyPr anchor="ctr">
            <a:normAutofit/>
          </a:bodyPr>
          <a:lstStyle/>
          <a:p>
            <a:r>
              <a:rPr lang="en-GB" dirty="0"/>
              <a:t>Employee resilience (CIPD, 2021)</a:t>
            </a:r>
          </a:p>
        </p:txBody>
      </p:sp>
      <p:graphicFrame>
        <p:nvGraphicFramePr>
          <p:cNvPr id="5" name="Content Placeholder 2">
            <a:extLst>
              <a:ext uri="{FF2B5EF4-FFF2-40B4-BE49-F238E27FC236}">
                <a16:creationId xmlns:a16="http://schemas.microsoft.com/office/drawing/2014/main" id="{8B166926-D243-80B7-5A46-64BCBEEF8CDE}"/>
              </a:ext>
            </a:extLst>
          </p:cNvPr>
          <p:cNvGraphicFramePr>
            <a:graphicFrameLocks noGrp="1"/>
          </p:cNvGraphicFramePr>
          <p:nvPr>
            <p:ph idx="1"/>
            <p:extLst>
              <p:ext uri="{D42A27DB-BD31-4B8C-83A1-F6EECF244321}">
                <p14:modId xmlns:p14="http://schemas.microsoft.com/office/powerpoint/2010/main" val="652696291"/>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74299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B7354-8EA5-1518-2D52-E5154F02F264}"/>
              </a:ext>
            </a:extLst>
          </p:cNvPr>
          <p:cNvSpPr>
            <a:spLocks noGrp="1"/>
          </p:cNvSpPr>
          <p:nvPr>
            <p:ph type="title"/>
          </p:nvPr>
        </p:nvSpPr>
        <p:spPr>
          <a:xfrm>
            <a:off x="358219" y="365125"/>
            <a:ext cx="11481847" cy="1325563"/>
          </a:xfrm>
        </p:spPr>
        <p:txBody>
          <a:bodyPr anchor="ctr">
            <a:normAutofit/>
          </a:bodyPr>
          <a:lstStyle/>
          <a:p>
            <a:r>
              <a:rPr lang="en-GB" dirty="0"/>
              <a:t>Links to change</a:t>
            </a:r>
          </a:p>
        </p:txBody>
      </p:sp>
      <p:graphicFrame>
        <p:nvGraphicFramePr>
          <p:cNvPr id="5" name="Content Placeholder 2">
            <a:extLst>
              <a:ext uri="{FF2B5EF4-FFF2-40B4-BE49-F238E27FC236}">
                <a16:creationId xmlns:a16="http://schemas.microsoft.com/office/drawing/2014/main" id="{3989F5BB-8B7B-2060-36BC-7DEC20674998}"/>
              </a:ext>
            </a:extLst>
          </p:cNvPr>
          <p:cNvGraphicFramePr>
            <a:graphicFrameLocks noGrp="1"/>
          </p:cNvGraphicFramePr>
          <p:nvPr>
            <p:ph idx="1"/>
            <p:extLst>
              <p:ext uri="{D42A27DB-BD31-4B8C-83A1-F6EECF244321}">
                <p14:modId xmlns:p14="http://schemas.microsoft.com/office/powerpoint/2010/main" val="412048996"/>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22561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AB3B5-C81B-FAEE-AF7F-114F6461D7F8}"/>
              </a:ext>
            </a:extLst>
          </p:cNvPr>
          <p:cNvSpPr>
            <a:spLocks noGrp="1"/>
          </p:cNvSpPr>
          <p:nvPr>
            <p:ph type="title"/>
          </p:nvPr>
        </p:nvSpPr>
        <p:spPr>
          <a:xfrm>
            <a:off x="358219" y="365125"/>
            <a:ext cx="11481847" cy="1325563"/>
          </a:xfrm>
        </p:spPr>
        <p:txBody>
          <a:bodyPr anchor="ctr">
            <a:normAutofit/>
          </a:bodyPr>
          <a:lstStyle/>
          <a:p>
            <a:r>
              <a:rPr lang="en-GB" dirty="0"/>
              <a:t>Activity</a:t>
            </a:r>
          </a:p>
        </p:txBody>
      </p:sp>
      <p:sp>
        <p:nvSpPr>
          <p:cNvPr id="3" name="Content Placeholder 2">
            <a:extLst>
              <a:ext uri="{FF2B5EF4-FFF2-40B4-BE49-F238E27FC236}">
                <a16:creationId xmlns:a16="http://schemas.microsoft.com/office/drawing/2014/main" id="{D7A50BFD-DCBC-8526-8A74-6D4CFF4E4B3F}"/>
              </a:ext>
            </a:extLst>
          </p:cNvPr>
          <p:cNvSpPr>
            <a:spLocks noGrp="1"/>
          </p:cNvSpPr>
          <p:nvPr>
            <p:ph idx="1"/>
          </p:nvPr>
        </p:nvSpPr>
        <p:spPr>
          <a:xfrm>
            <a:off x="358219" y="1825625"/>
            <a:ext cx="11481847" cy="3575934"/>
          </a:xfrm>
        </p:spPr>
        <p:txBody>
          <a:bodyPr>
            <a:normAutofit/>
          </a:bodyPr>
          <a:lstStyle/>
          <a:p>
            <a:r>
              <a:rPr lang="en-GB"/>
              <a:t>Consider a recent change in your organisation and answer the following questions:</a:t>
            </a:r>
          </a:p>
          <a:p>
            <a:pPr lvl="1"/>
            <a:r>
              <a:rPr lang="en-GB" sz="2800"/>
              <a:t>What made the workforce more or less agile?</a:t>
            </a:r>
          </a:p>
          <a:p>
            <a:pPr lvl="1"/>
            <a:r>
              <a:rPr lang="en-GB" sz="2800"/>
              <a:t>What did HR/people professionals do that helped or hindered?</a:t>
            </a:r>
          </a:p>
          <a:p>
            <a:pPr lvl="1"/>
            <a:r>
              <a:rPr lang="en-GB" sz="2800"/>
              <a:t>How did this impact resilience? </a:t>
            </a:r>
          </a:p>
          <a:p>
            <a:pPr marL="457200" lvl="1" indent="0">
              <a:buNone/>
            </a:pPr>
            <a:endParaRPr lang="en-GB" sz="2800"/>
          </a:p>
          <a:p>
            <a:endParaRPr lang="en-GB" dirty="0"/>
          </a:p>
        </p:txBody>
      </p:sp>
    </p:spTree>
    <p:extLst>
      <p:ext uri="{BB962C8B-B14F-4D97-AF65-F5344CB8AC3E}">
        <p14:creationId xmlns:p14="http://schemas.microsoft.com/office/powerpoint/2010/main" val="2910692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a:t>Encouraging a Change Ready Culture</a:t>
            </a:r>
          </a:p>
        </p:txBody>
      </p:sp>
      <p:graphicFrame>
        <p:nvGraphicFramePr>
          <p:cNvPr id="5" name="Content Placeholder 2">
            <a:extLst>
              <a:ext uri="{FF2B5EF4-FFF2-40B4-BE49-F238E27FC236}">
                <a16:creationId xmlns:a16="http://schemas.microsoft.com/office/drawing/2014/main" id="{A09AEB66-C040-3CE7-2FAC-F50F0055C88F}"/>
              </a:ext>
            </a:extLst>
          </p:cNvPr>
          <p:cNvGraphicFramePr>
            <a:graphicFrameLocks noGrp="1"/>
          </p:cNvGraphicFramePr>
          <p:nvPr>
            <p:ph idx="1"/>
            <p:extLst>
              <p:ext uri="{D42A27DB-BD31-4B8C-83A1-F6EECF244321}">
                <p14:modId xmlns:p14="http://schemas.microsoft.com/office/powerpoint/2010/main" val="1867493705"/>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18907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1FD29-8FEF-EFF4-8B09-89EE5F1A7C22}"/>
              </a:ext>
            </a:extLst>
          </p:cNvPr>
          <p:cNvSpPr>
            <a:spLocks noGrp="1"/>
          </p:cNvSpPr>
          <p:nvPr>
            <p:ph type="title"/>
          </p:nvPr>
        </p:nvSpPr>
        <p:spPr>
          <a:xfrm>
            <a:off x="358219" y="365125"/>
            <a:ext cx="11481847" cy="1325563"/>
          </a:xfrm>
        </p:spPr>
        <p:txBody>
          <a:bodyPr anchor="ctr">
            <a:normAutofit/>
          </a:bodyPr>
          <a:lstStyle/>
          <a:p>
            <a:r>
              <a:rPr lang="en-GB" dirty="0"/>
              <a:t>Summary</a:t>
            </a:r>
          </a:p>
        </p:txBody>
      </p:sp>
      <p:graphicFrame>
        <p:nvGraphicFramePr>
          <p:cNvPr id="5" name="Content Placeholder 2">
            <a:extLst>
              <a:ext uri="{FF2B5EF4-FFF2-40B4-BE49-F238E27FC236}">
                <a16:creationId xmlns:a16="http://schemas.microsoft.com/office/drawing/2014/main" id="{C7C77992-F35E-52C4-A595-DCDBF354CDA4}"/>
              </a:ext>
            </a:extLst>
          </p:cNvPr>
          <p:cNvGraphicFramePr>
            <a:graphicFrameLocks noGrp="1"/>
          </p:cNvGraphicFramePr>
          <p:nvPr>
            <p:ph idx="1"/>
            <p:extLst>
              <p:ext uri="{D42A27DB-BD31-4B8C-83A1-F6EECF244321}">
                <p14:modId xmlns:p14="http://schemas.microsoft.com/office/powerpoint/2010/main" val="525256078"/>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57110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32276-09F8-2226-647E-4035733DB78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7C5858F-D23B-142F-2D73-A2F63D5FA3E0}"/>
              </a:ext>
            </a:extLst>
          </p:cNvPr>
          <p:cNvSpPr>
            <a:spLocks noGrp="1"/>
          </p:cNvSpPr>
          <p:nvPr>
            <p:ph idx="1"/>
          </p:nvPr>
        </p:nvSpPr>
        <p:spPr>
          <a:xfrm>
            <a:off x="355076" y="1498078"/>
            <a:ext cx="11481847" cy="3575934"/>
          </a:xfrm>
        </p:spPr>
        <p:txBody>
          <a:bodyPr>
            <a:normAutofit/>
          </a:bodyPr>
          <a:lstStyle/>
          <a:p>
            <a:endParaRPr lang="en-US" dirty="0"/>
          </a:p>
          <a:p>
            <a:pPr marL="0" indent="0">
              <a:buNone/>
            </a:pPr>
            <a:endParaRPr lang="en-US" dirty="0"/>
          </a:p>
          <a:p>
            <a:endParaRPr lang="en-GB" dirty="0"/>
          </a:p>
        </p:txBody>
      </p:sp>
      <p:sp>
        <p:nvSpPr>
          <p:cNvPr id="5" name="TextBox 4">
            <a:extLst>
              <a:ext uri="{FF2B5EF4-FFF2-40B4-BE49-F238E27FC236}">
                <a16:creationId xmlns:a16="http://schemas.microsoft.com/office/drawing/2014/main" id="{3B6C2FE5-88DC-D747-68CD-3ABE8BF2F89C}"/>
              </a:ext>
            </a:extLst>
          </p:cNvPr>
          <p:cNvSpPr txBox="1"/>
          <p:nvPr/>
        </p:nvSpPr>
        <p:spPr>
          <a:xfrm>
            <a:off x="488411" y="1690688"/>
            <a:ext cx="10770992" cy="4185761"/>
          </a:xfrm>
          <a:prstGeom prst="rect">
            <a:avLst/>
          </a:prstGeom>
          <a:noFill/>
        </p:spPr>
        <p:txBody>
          <a:bodyPr wrap="square">
            <a:spAutoFit/>
          </a:bodyPr>
          <a:lstStyle/>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CIPD (2021) </a:t>
            </a:r>
            <a:r>
              <a:rPr lang="en-GB" sz="1400" b="0" i="1" dirty="0">
                <a:solidFill>
                  <a:srgbClr val="3A3A3A"/>
                </a:solidFill>
                <a:effectLst/>
                <a:latin typeface="Source Sans Pro" panose="020B0503030403020204" pitchFamily="34" charset="0"/>
              </a:rPr>
              <a:t>Employee resilience: An evidence review. </a:t>
            </a:r>
            <a:r>
              <a:rPr lang="en-GB" sz="1400" b="0" i="0" dirty="0">
                <a:solidFill>
                  <a:srgbClr val="3A3A3A"/>
                </a:solidFill>
                <a:effectLst/>
                <a:latin typeface="Source Sans Pro" panose="020B0503030403020204" pitchFamily="34" charset="0"/>
              </a:rPr>
              <a:t>Available at: </a:t>
            </a:r>
            <a:r>
              <a:rPr lang="en-GB" sz="1400" b="0" i="0" dirty="0">
                <a:solidFill>
                  <a:srgbClr val="3A3A3A"/>
                </a:solidFill>
                <a:effectLst/>
                <a:latin typeface="Source Sans Pro" panose="020B0503030403020204" pitchFamily="34" charset="0"/>
                <a:hlinkClick r:id="rId3"/>
              </a:rPr>
              <a:t>https://www.cipd.org/uk/knowledge/evidence-reviews/evidence-resilience/</a:t>
            </a:r>
            <a:r>
              <a:rPr lang="en-GB" sz="1400" b="0" i="0" dirty="0">
                <a:solidFill>
                  <a:srgbClr val="3A3A3A"/>
                </a:solidFill>
                <a:effectLst/>
                <a:latin typeface="Source Sans Pro" panose="020B0503030403020204" pitchFamily="34" charset="0"/>
              </a:rPr>
              <a:t> (Accessed: 16 March 2026)</a:t>
            </a:r>
          </a:p>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CIPD (2025) </a:t>
            </a:r>
            <a:r>
              <a:rPr lang="en-GB" sz="1400" b="0" i="1" dirty="0">
                <a:solidFill>
                  <a:srgbClr val="3A3A3A"/>
                </a:solidFill>
                <a:effectLst/>
                <a:latin typeface="Source Sans Pro" panose="020B0503030403020204" pitchFamily="34" charset="0"/>
              </a:rPr>
              <a:t>Flexible and hybrid workin</a:t>
            </a:r>
            <a:r>
              <a:rPr lang="en-GB" sz="1400" i="1" dirty="0">
                <a:solidFill>
                  <a:srgbClr val="3A3A3A"/>
                </a:solidFill>
                <a:latin typeface="Source Sans Pro" panose="020B0503030403020204" pitchFamily="34" charset="0"/>
              </a:rPr>
              <a:t>g practices in 2025</a:t>
            </a:r>
            <a:r>
              <a:rPr lang="en-GB" sz="1400" dirty="0">
                <a:solidFill>
                  <a:srgbClr val="3A3A3A"/>
                </a:solidFill>
                <a:latin typeface="Source Sans Pro" panose="020B0503030403020204" pitchFamily="34" charset="0"/>
              </a:rPr>
              <a:t>. Available at: </a:t>
            </a:r>
            <a:r>
              <a:rPr lang="en-GB" sz="1400" dirty="0">
                <a:solidFill>
                  <a:srgbClr val="3A3A3A"/>
                </a:solidFill>
                <a:latin typeface="Source Sans Pro" panose="020B0503030403020204" pitchFamily="34" charset="0"/>
                <a:hlinkClick r:id="rId4"/>
              </a:rPr>
              <a:t>https://www.cipd.org/globalassets/media/knowledge/knowledge-hub/reports/2025-pdfs/8909-flexible-working-report-web.pdf</a:t>
            </a:r>
            <a:r>
              <a:rPr lang="en-GB" sz="1400" dirty="0">
                <a:solidFill>
                  <a:srgbClr val="3A3A3A"/>
                </a:solidFill>
                <a:latin typeface="Source Sans Pro" panose="020B0503030403020204" pitchFamily="34" charset="0"/>
              </a:rPr>
              <a:t> (Accessed: 16 March 2026)</a:t>
            </a:r>
          </a:p>
          <a:p>
            <a:pPr marL="285750" indent="-285750">
              <a:buFont typeface="Arial" panose="020B0604020202020204" pitchFamily="34" charset="0"/>
              <a:buChar char="•"/>
            </a:pPr>
            <a:r>
              <a:rPr lang="en-GB" sz="1400" b="0" i="0" dirty="0">
                <a:solidFill>
                  <a:srgbClr val="3A3A3A"/>
                </a:solidFill>
                <a:effectLst/>
                <a:latin typeface="Source Sans Pro" panose="020B0503030403020204" pitchFamily="34" charset="0"/>
              </a:rPr>
              <a:t>Franco, M. </a:t>
            </a:r>
            <a:r>
              <a:rPr lang="en-GB" sz="1400" b="0" i="1" dirty="0">
                <a:solidFill>
                  <a:srgbClr val="3A3A3A"/>
                </a:solidFill>
                <a:effectLst/>
                <a:latin typeface="Source Sans Pro" panose="020B0503030403020204" pitchFamily="34" charset="0"/>
              </a:rPr>
              <a:t>et al.</a:t>
            </a:r>
            <a:r>
              <a:rPr lang="en-GB" sz="1400" b="0" i="0" dirty="0">
                <a:solidFill>
                  <a:srgbClr val="3A3A3A"/>
                </a:solidFill>
                <a:effectLst/>
                <a:latin typeface="Source Sans Pro" panose="020B0503030403020204" pitchFamily="34" charset="0"/>
              </a:rPr>
              <a:t> (2024) ‘Organisational agility as a competitive advantage: a systematic literature review</a:t>
            </a:r>
            <a:r>
              <a:rPr lang="en-GB" sz="1400" dirty="0">
                <a:solidFill>
                  <a:srgbClr val="3A3A3A"/>
                </a:solidFill>
                <a:latin typeface="Source Sans Pro" panose="020B0503030403020204" pitchFamily="34" charset="0"/>
              </a:rPr>
              <a:t>’. </a:t>
            </a:r>
            <a:r>
              <a:rPr lang="en-GB" sz="1400" b="0" i="1" dirty="0">
                <a:solidFill>
                  <a:srgbClr val="3A3A3A"/>
                </a:solidFill>
                <a:effectLst/>
                <a:latin typeface="Source Sans Pro" panose="020B0503030403020204" pitchFamily="34" charset="0"/>
              </a:rPr>
              <a:t>International journal of agile systems and management</a:t>
            </a:r>
            <a:r>
              <a:rPr lang="en-GB" sz="1400" b="0" i="0" dirty="0">
                <a:solidFill>
                  <a:srgbClr val="3A3A3A"/>
                </a:solidFill>
                <a:effectLst/>
                <a:latin typeface="Source Sans Pro" panose="020B0503030403020204" pitchFamily="34" charset="0"/>
              </a:rPr>
              <a:t>, 17(2), pp. 129–152. Available at: </a:t>
            </a:r>
            <a:r>
              <a:rPr lang="en-GB" sz="1400" b="0" i="0" dirty="0">
                <a:solidFill>
                  <a:srgbClr val="3A3A3A"/>
                </a:solidFill>
                <a:effectLst/>
                <a:latin typeface="Source Sans Pro" panose="020B0503030403020204" pitchFamily="34" charset="0"/>
                <a:hlinkClick r:id="rId5"/>
              </a:rPr>
              <a:t>https://doi.org/10.1504/IJASM.2024.138804</a:t>
            </a:r>
            <a:r>
              <a:rPr lang="en-GB" sz="1400" b="0" i="0" dirty="0">
                <a:solidFill>
                  <a:srgbClr val="3A3A3A"/>
                </a:solidFill>
                <a:effectLst/>
                <a:latin typeface="Source Sans Pro" panose="020B0503030403020204" pitchFamily="34" charset="0"/>
              </a:rPr>
              <a:t>. </a:t>
            </a:r>
          </a:p>
          <a:p>
            <a:pPr marL="285750" indent="-285750">
              <a:buFont typeface="Arial" panose="020B0604020202020204" pitchFamily="34" charset="0"/>
              <a:buChar char="•"/>
            </a:pPr>
            <a:r>
              <a:rPr lang="en-GB" sz="1400" dirty="0"/>
              <a:t>Franco, M., Guimarães, J. and Rodrigues, M. (2023) ‘Organisational agility: systematic literature review and future research agenda’. </a:t>
            </a:r>
            <a:r>
              <a:rPr lang="en-GB" sz="1400" i="1" dirty="0"/>
              <a:t>Knowledge management research &amp; practice</a:t>
            </a:r>
            <a:r>
              <a:rPr lang="en-GB" sz="1400" dirty="0"/>
              <a:t>, ahead-of-print(ahead-of-print), pp. 1–18. Available at: </a:t>
            </a:r>
            <a:r>
              <a:rPr lang="en-GB" sz="1400" dirty="0">
                <a:hlinkClick r:id="rId6"/>
              </a:rPr>
              <a:t>https://doi.org/10.1080/14778238.2022.2103048</a:t>
            </a:r>
            <a:r>
              <a:rPr lang="en-GB" sz="1400" dirty="0"/>
              <a:t>. </a:t>
            </a:r>
          </a:p>
          <a:p>
            <a:pPr marL="285750" indent="-285750">
              <a:buFont typeface="Arial" panose="020B0604020202020204" pitchFamily="34" charset="0"/>
              <a:buChar char="•"/>
            </a:pPr>
            <a:r>
              <a:rPr lang="en-GB" sz="1400" dirty="0"/>
              <a:t>Haddad, M. and Hassan, R. (2025) ‘Enhancing Organizational Performance Through Agility and Resilience: A Strategic Capability Perspective’. </a:t>
            </a:r>
            <a:r>
              <a:rPr lang="en-GB" sz="1400" i="1" dirty="0" err="1"/>
              <a:t>Cureus</a:t>
            </a:r>
            <a:r>
              <a:rPr lang="en-GB" sz="1400" i="1" dirty="0"/>
              <a:t> Journal of Business and Economics</a:t>
            </a:r>
            <a:r>
              <a:rPr lang="en-GB" sz="1400" dirty="0"/>
              <a:t>, 2(1). Available at: </a:t>
            </a:r>
            <a:r>
              <a:rPr lang="en-GB" sz="1400" dirty="0">
                <a:hlinkClick r:id="rId7"/>
              </a:rPr>
              <a:t>https://doi.org/10.7759/s44404-025-06140-7</a:t>
            </a:r>
            <a:r>
              <a:rPr lang="en-GB" sz="1400" dirty="0"/>
              <a:t>.</a:t>
            </a:r>
          </a:p>
          <a:p>
            <a:pPr marL="285750" indent="-285750">
              <a:buFont typeface="Arial" panose="020B0604020202020204" pitchFamily="34" charset="0"/>
              <a:buChar char="•"/>
            </a:pPr>
            <a:r>
              <a:rPr lang="en-GB" sz="1400" dirty="0"/>
              <a:t>Margherita, A., Sharifi, H. and Caforio, A. (2021) ‘A conceptual framework of strategy, action and performance dimensions of organisational agility development’. </a:t>
            </a:r>
            <a:r>
              <a:rPr lang="en-GB" sz="1400" i="1" dirty="0"/>
              <a:t>Technology analysis &amp; strategic management</a:t>
            </a:r>
            <a:r>
              <a:rPr lang="en-GB" sz="1400" dirty="0"/>
              <a:t>, 33(7), pp. 829–842. Available at: </a:t>
            </a:r>
            <a:r>
              <a:rPr lang="en-GB" sz="1400" dirty="0">
                <a:hlinkClick r:id="rId8"/>
              </a:rPr>
              <a:t>https://doi.org/10.1080/09537325.2020.1849611</a:t>
            </a:r>
            <a:r>
              <a:rPr lang="en-GB" sz="1400" dirty="0"/>
              <a:t>. </a:t>
            </a:r>
          </a:p>
          <a:p>
            <a:pPr marL="285750" indent="-285750">
              <a:buFont typeface="Arial" panose="020B0604020202020204" pitchFamily="34" charset="0"/>
              <a:buChar char="•"/>
            </a:pPr>
            <a:r>
              <a:rPr lang="en-GB" sz="1400" dirty="0"/>
              <a:t>Stanley, D.S. and Aggarwal, V. (2023) ‘Framework for enablers and outcomes of workforce agility: socio technical systems perspective’. </a:t>
            </a:r>
            <a:r>
              <a:rPr lang="en-GB" sz="1400" i="1" dirty="0"/>
              <a:t>International journal of business excellence</a:t>
            </a:r>
            <a:r>
              <a:rPr lang="en-GB" sz="1400" dirty="0"/>
              <a:t>, 30(4), pp. 490–506. Available at: </a:t>
            </a:r>
            <a:r>
              <a:rPr lang="en-GB" sz="1400" dirty="0">
                <a:hlinkClick r:id="rId9"/>
              </a:rPr>
              <a:t>https://doi.org/10.1504/IJBEX.2023.133494</a:t>
            </a:r>
            <a:r>
              <a:rPr lang="en-GB" sz="1400" dirty="0"/>
              <a:t>. </a:t>
            </a:r>
          </a:p>
          <a:p>
            <a:pPr marL="285750" indent="-285750">
              <a:buFont typeface="Arial" panose="020B0604020202020204" pitchFamily="34" charset="0"/>
              <a:buChar char="•"/>
            </a:pPr>
            <a:r>
              <a:rPr lang="en-GB" sz="1400" dirty="0"/>
              <a:t>Stickland, K. (2025) </a:t>
            </a:r>
            <a:r>
              <a:rPr lang="en-GB" sz="1400" i="1" dirty="0"/>
              <a:t>Leading an agile workforce – lessons from the NHS. </a:t>
            </a:r>
            <a:r>
              <a:rPr lang="en-GB" sz="1400" dirty="0"/>
              <a:t>Available at: </a:t>
            </a:r>
            <a:r>
              <a:rPr lang="en-GB" sz="1400" dirty="0">
                <a:hlinkClick r:id="rId10"/>
              </a:rPr>
              <a:t>https://www.cipd.org/en/knowledge/bitesize-research/leading-agile-workforce/</a:t>
            </a:r>
            <a:r>
              <a:rPr lang="en-GB" sz="1400" dirty="0"/>
              <a:t> (Accessed: 16 March 2026)</a:t>
            </a:r>
          </a:p>
          <a:p>
            <a:endParaRPr lang="en-GB" sz="1400" dirty="0"/>
          </a:p>
        </p:txBody>
      </p:sp>
    </p:spTree>
    <p:extLst>
      <p:ext uri="{BB962C8B-B14F-4D97-AF65-F5344CB8AC3E}">
        <p14:creationId xmlns:p14="http://schemas.microsoft.com/office/powerpoint/2010/main" val="3062687362"/>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3257</Words>
  <Application>Microsoft Office PowerPoint</Application>
  <PresentationFormat>Widescreen</PresentationFormat>
  <Paragraphs>219</Paragraphs>
  <Slides>24</Slides>
  <Notes>18</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24</vt:i4>
      </vt:variant>
    </vt:vector>
  </HeadingPairs>
  <TitlesOfParts>
    <vt:vector size="32" baseType="lpstr">
      <vt:lpstr>Aptos</vt:lpstr>
      <vt:lpstr>Arial</vt:lpstr>
      <vt:lpstr>Calibri</vt:lpstr>
      <vt:lpstr>Calibri Light</vt:lpstr>
      <vt:lpstr>Source Sans Pro</vt:lpstr>
      <vt:lpstr>Theme1</vt:lpstr>
      <vt:lpstr>UWTSD Text 2</vt:lpstr>
      <vt:lpstr>UWTSD Logo Variations place image in Background</vt:lpstr>
      <vt:lpstr>PowerPoint Presentation</vt:lpstr>
      <vt:lpstr>Recap of Week 4</vt:lpstr>
      <vt:lpstr>Learning outcome 4 - How to build an agile and change-ready workforce</vt:lpstr>
      <vt:lpstr>What is organisational agility? </vt:lpstr>
      <vt:lpstr>Benefits of organisational agility</vt:lpstr>
      <vt:lpstr>What is workforce agility?</vt:lpstr>
      <vt:lpstr>How agile is your workforce? </vt:lpstr>
      <vt:lpstr>Case Study – Why agility matters</vt:lpstr>
      <vt:lpstr>Role of people professionals</vt:lpstr>
      <vt:lpstr>Key recommendations from research (Stickland, 2025)</vt:lpstr>
      <vt:lpstr>Build, borrow, buy</vt:lpstr>
      <vt:lpstr>Permanent vs non permanent staff</vt:lpstr>
      <vt:lpstr>Flexible working options</vt:lpstr>
      <vt:lpstr>Hybrid working post‑COVID‑19 </vt:lpstr>
      <vt:lpstr>RSPCA case study</vt:lpstr>
      <vt:lpstr>Flexible working report (CIPD, 2025)</vt:lpstr>
      <vt:lpstr>Activity</vt:lpstr>
      <vt:lpstr>Employee resilience (CIPD, 2021)</vt:lpstr>
      <vt:lpstr>Links to change</vt:lpstr>
      <vt:lpstr>Activity</vt:lpstr>
      <vt:lpstr>Encouraging a Change Ready Culture</vt:lpstr>
      <vt:lpstr>Summary</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8</cp:revision>
  <dcterms:created xsi:type="dcterms:W3CDTF">2025-11-20T10:37:10Z</dcterms:created>
  <dcterms:modified xsi:type="dcterms:W3CDTF">2026-03-17T16:45:58Z</dcterms:modified>
</cp:coreProperties>
</file>