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59" r:id="rId4"/>
    <p:sldId id="260" r:id="rId5"/>
    <p:sldId id="262"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1495" autoAdjust="0"/>
  </p:normalViewPr>
  <p:slideViewPr>
    <p:cSldViewPr snapToGrid="0">
      <p:cViewPr varScale="1">
        <p:scale>
          <a:sx n="50" d="100"/>
          <a:sy n="50" d="100"/>
        </p:scale>
        <p:origin x="189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9.png"/><Relationship Id="rId7" Type="http://schemas.openxmlformats.org/officeDocument/2006/relationships/image" Target="../media/image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9.png"/><Relationship Id="rId7" Type="http://schemas.openxmlformats.org/officeDocument/2006/relationships/image" Target="../media/image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66FE3-0E8F-4C4F-B26D-134337CBB7B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9E0FCAD-8A1E-4F9B-B3F2-5DB8231BC72F}">
      <dgm:prSet/>
      <dgm:spPr/>
      <dgm:t>
        <a:bodyPr/>
        <a:lstStyle/>
        <a:p>
          <a:r>
            <a:rPr lang="en-US"/>
            <a:t>Good communication with patients and colleagues</a:t>
          </a:r>
        </a:p>
      </dgm:t>
    </dgm:pt>
    <dgm:pt modelId="{7B90B5CA-D57A-460B-B890-46DB9BC09289}" type="parTrans" cxnId="{4A7C1011-D346-4A71-B3E2-13D1DC38A372}">
      <dgm:prSet/>
      <dgm:spPr/>
      <dgm:t>
        <a:bodyPr/>
        <a:lstStyle/>
        <a:p>
          <a:endParaRPr lang="en-US"/>
        </a:p>
      </dgm:t>
    </dgm:pt>
    <dgm:pt modelId="{7F1802DF-357F-4C37-8A5D-B19A47924536}" type="sibTrans" cxnId="{4A7C1011-D346-4A71-B3E2-13D1DC38A372}">
      <dgm:prSet/>
      <dgm:spPr/>
      <dgm:t>
        <a:bodyPr/>
        <a:lstStyle/>
        <a:p>
          <a:endParaRPr lang="en-US"/>
        </a:p>
      </dgm:t>
    </dgm:pt>
    <dgm:pt modelId="{A81AD9C9-8D60-44A2-9A2D-CDDAC57533F8}">
      <dgm:prSet/>
      <dgm:spPr/>
      <dgm:t>
        <a:bodyPr/>
        <a:lstStyle/>
        <a:p>
          <a:r>
            <a:rPr lang="en-US"/>
            <a:t>Teamwork and adaptability</a:t>
          </a:r>
        </a:p>
      </dgm:t>
    </dgm:pt>
    <dgm:pt modelId="{D50BB6CC-B323-47EA-AD66-98B98F0B1399}" type="parTrans" cxnId="{4E56FF01-2E95-4A02-970D-1AC6379982FA}">
      <dgm:prSet/>
      <dgm:spPr/>
      <dgm:t>
        <a:bodyPr/>
        <a:lstStyle/>
        <a:p>
          <a:endParaRPr lang="en-US"/>
        </a:p>
      </dgm:t>
    </dgm:pt>
    <dgm:pt modelId="{9E82EB0F-2AEE-4118-AAC0-6ED96C7BC740}" type="sibTrans" cxnId="{4E56FF01-2E95-4A02-970D-1AC6379982FA}">
      <dgm:prSet/>
      <dgm:spPr/>
      <dgm:t>
        <a:bodyPr/>
        <a:lstStyle/>
        <a:p>
          <a:endParaRPr lang="en-US"/>
        </a:p>
      </dgm:t>
    </dgm:pt>
    <dgm:pt modelId="{831A8530-91C7-49B8-BBEF-CDCCE214CE3C}">
      <dgm:prSet/>
      <dgm:spPr/>
      <dgm:t>
        <a:bodyPr/>
        <a:lstStyle/>
        <a:p>
          <a:r>
            <a:rPr lang="en-US"/>
            <a:t>Reliability and punctuality</a:t>
          </a:r>
        </a:p>
      </dgm:t>
    </dgm:pt>
    <dgm:pt modelId="{96F9345A-8E90-4F61-804E-AFEF567C6297}" type="parTrans" cxnId="{F6163C93-7DF7-48A2-A316-36268CF4E274}">
      <dgm:prSet/>
      <dgm:spPr/>
      <dgm:t>
        <a:bodyPr/>
        <a:lstStyle/>
        <a:p>
          <a:endParaRPr lang="en-US"/>
        </a:p>
      </dgm:t>
    </dgm:pt>
    <dgm:pt modelId="{1AB746BA-1807-4C21-BD94-CDD2B0F4725E}" type="sibTrans" cxnId="{F6163C93-7DF7-48A2-A316-36268CF4E274}">
      <dgm:prSet/>
      <dgm:spPr/>
      <dgm:t>
        <a:bodyPr/>
        <a:lstStyle/>
        <a:p>
          <a:endParaRPr lang="en-US"/>
        </a:p>
      </dgm:t>
    </dgm:pt>
    <dgm:pt modelId="{3A747B56-9BDC-4352-8AF0-711FFC7C6C29}">
      <dgm:prSet/>
      <dgm:spPr/>
      <dgm:t>
        <a:bodyPr/>
        <a:lstStyle/>
        <a:p>
          <a:r>
            <a:rPr lang="en-US"/>
            <a:t>Respect for diversity</a:t>
          </a:r>
        </a:p>
      </dgm:t>
    </dgm:pt>
    <dgm:pt modelId="{44983B47-6D01-44A1-B1A6-F63721C404ED}" type="parTrans" cxnId="{EA353B0F-5C7D-4172-9744-8D54F78D66FD}">
      <dgm:prSet/>
      <dgm:spPr/>
      <dgm:t>
        <a:bodyPr/>
        <a:lstStyle/>
        <a:p>
          <a:endParaRPr lang="en-US"/>
        </a:p>
      </dgm:t>
    </dgm:pt>
    <dgm:pt modelId="{F779D11C-A2A8-4C05-8C23-C097428ED08C}" type="sibTrans" cxnId="{EA353B0F-5C7D-4172-9744-8D54F78D66FD}">
      <dgm:prSet/>
      <dgm:spPr/>
      <dgm:t>
        <a:bodyPr/>
        <a:lstStyle/>
        <a:p>
          <a:endParaRPr lang="en-US"/>
        </a:p>
      </dgm:t>
    </dgm:pt>
    <dgm:pt modelId="{CCA14897-7758-4709-945E-098AF03A11B1}" type="pres">
      <dgm:prSet presAssocID="{91466FE3-0E8F-4C4F-B26D-134337CBB7B2}" presName="root" presStyleCnt="0">
        <dgm:presLayoutVars>
          <dgm:dir/>
          <dgm:resizeHandles val="exact"/>
        </dgm:presLayoutVars>
      </dgm:prSet>
      <dgm:spPr/>
    </dgm:pt>
    <dgm:pt modelId="{073A8420-F42E-4530-BF3D-B79A1EEB556B}" type="pres">
      <dgm:prSet presAssocID="{49E0FCAD-8A1E-4F9B-B3F2-5DB8231BC72F}" presName="compNode" presStyleCnt="0"/>
      <dgm:spPr/>
    </dgm:pt>
    <dgm:pt modelId="{C3EB0555-325D-43D9-A754-0D79555069C4}" type="pres">
      <dgm:prSet presAssocID="{49E0FCAD-8A1E-4F9B-B3F2-5DB8231BC7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AC5ADD3-9E10-4EDC-BE8E-71521037562E}" type="pres">
      <dgm:prSet presAssocID="{49E0FCAD-8A1E-4F9B-B3F2-5DB8231BC72F}" presName="spaceRect" presStyleCnt="0"/>
      <dgm:spPr/>
    </dgm:pt>
    <dgm:pt modelId="{1762D7A7-44FD-4A58-B201-52D6FC3FF2CC}" type="pres">
      <dgm:prSet presAssocID="{49E0FCAD-8A1E-4F9B-B3F2-5DB8231BC72F}" presName="textRect" presStyleLbl="revTx" presStyleIdx="0" presStyleCnt="4">
        <dgm:presLayoutVars>
          <dgm:chMax val="1"/>
          <dgm:chPref val="1"/>
        </dgm:presLayoutVars>
      </dgm:prSet>
      <dgm:spPr/>
    </dgm:pt>
    <dgm:pt modelId="{0D315DC7-F184-4865-A2AC-5C688B4FC4A1}" type="pres">
      <dgm:prSet presAssocID="{7F1802DF-357F-4C37-8A5D-B19A47924536}" presName="sibTrans" presStyleCnt="0"/>
      <dgm:spPr/>
    </dgm:pt>
    <dgm:pt modelId="{DA40E111-A3BD-4A30-A499-AED58BF3D87A}" type="pres">
      <dgm:prSet presAssocID="{A81AD9C9-8D60-44A2-9A2D-CDDAC57533F8}" presName="compNode" presStyleCnt="0"/>
      <dgm:spPr/>
    </dgm:pt>
    <dgm:pt modelId="{9CD82D00-004B-48A6-9DB6-C28B71CA2DAE}" type="pres">
      <dgm:prSet presAssocID="{A81AD9C9-8D60-44A2-9A2D-CDDAC57533F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5BB0618-D3F8-4093-8EF1-6F86C1CFB1E7}" type="pres">
      <dgm:prSet presAssocID="{A81AD9C9-8D60-44A2-9A2D-CDDAC57533F8}" presName="spaceRect" presStyleCnt="0"/>
      <dgm:spPr/>
    </dgm:pt>
    <dgm:pt modelId="{5D1A9E36-E9ED-4A3F-9887-77A87EEDBCDF}" type="pres">
      <dgm:prSet presAssocID="{A81AD9C9-8D60-44A2-9A2D-CDDAC57533F8}" presName="textRect" presStyleLbl="revTx" presStyleIdx="1" presStyleCnt="4">
        <dgm:presLayoutVars>
          <dgm:chMax val="1"/>
          <dgm:chPref val="1"/>
        </dgm:presLayoutVars>
      </dgm:prSet>
      <dgm:spPr/>
    </dgm:pt>
    <dgm:pt modelId="{2527400A-0D31-4AB7-9991-91E43FFACBF1}" type="pres">
      <dgm:prSet presAssocID="{9E82EB0F-2AEE-4118-AAC0-6ED96C7BC740}" presName="sibTrans" presStyleCnt="0"/>
      <dgm:spPr/>
    </dgm:pt>
    <dgm:pt modelId="{1401DE34-B205-4A14-B1BD-29DA892CD7FC}" type="pres">
      <dgm:prSet presAssocID="{831A8530-91C7-49B8-BBEF-CDCCE214CE3C}" presName="compNode" presStyleCnt="0"/>
      <dgm:spPr/>
    </dgm:pt>
    <dgm:pt modelId="{0635D3AF-B7DB-4F17-BFF0-F5EC98DF1D3D}" type="pres">
      <dgm:prSet presAssocID="{831A8530-91C7-49B8-BBEF-CDCCE214CE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FB22A5FF-5534-4F0C-A646-FCB66A2CD6A7}" type="pres">
      <dgm:prSet presAssocID="{831A8530-91C7-49B8-BBEF-CDCCE214CE3C}" presName="spaceRect" presStyleCnt="0"/>
      <dgm:spPr/>
    </dgm:pt>
    <dgm:pt modelId="{4BC670ED-DEB5-4FE0-820C-9E7B94E6122A}" type="pres">
      <dgm:prSet presAssocID="{831A8530-91C7-49B8-BBEF-CDCCE214CE3C}" presName="textRect" presStyleLbl="revTx" presStyleIdx="2" presStyleCnt="4">
        <dgm:presLayoutVars>
          <dgm:chMax val="1"/>
          <dgm:chPref val="1"/>
        </dgm:presLayoutVars>
      </dgm:prSet>
      <dgm:spPr/>
    </dgm:pt>
    <dgm:pt modelId="{68FA1762-95EA-485B-BB14-F9CBF1251DD5}" type="pres">
      <dgm:prSet presAssocID="{1AB746BA-1807-4C21-BD94-CDD2B0F4725E}" presName="sibTrans" presStyleCnt="0"/>
      <dgm:spPr/>
    </dgm:pt>
    <dgm:pt modelId="{511E6571-0AE3-4C5F-A97F-C62875F56BE9}" type="pres">
      <dgm:prSet presAssocID="{3A747B56-9BDC-4352-8AF0-711FFC7C6C29}" presName="compNode" presStyleCnt="0"/>
      <dgm:spPr/>
    </dgm:pt>
    <dgm:pt modelId="{459755D8-91D2-4871-8E00-36C79657BC2C}" type="pres">
      <dgm:prSet presAssocID="{3A747B56-9BDC-4352-8AF0-711FFC7C6C2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26D985D-923C-4A95-BABC-BFB1A795AAB5}" type="pres">
      <dgm:prSet presAssocID="{3A747B56-9BDC-4352-8AF0-711FFC7C6C29}" presName="spaceRect" presStyleCnt="0"/>
      <dgm:spPr/>
    </dgm:pt>
    <dgm:pt modelId="{1665BAB5-E2A8-454F-A8DB-C834CB169FC5}" type="pres">
      <dgm:prSet presAssocID="{3A747B56-9BDC-4352-8AF0-711FFC7C6C29}" presName="textRect" presStyleLbl="revTx" presStyleIdx="3" presStyleCnt="4">
        <dgm:presLayoutVars>
          <dgm:chMax val="1"/>
          <dgm:chPref val="1"/>
        </dgm:presLayoutVars>
      </dgm:prSet>
      <dgm:spPr/>
    </dgm:pt>
  </dgm:ptLst>
  <dgm:cxnLst>
    <dgm:cxn modelId="{4E56FF01-2E95-4A02-970D-1AC6379982FA}" srcId="{91466FE3-0E8F-4C4F-B26D-134337CBB7B2}" destId="{A81AD9C9-8D60-44A2-9A2D-CDDAC57533F8}" srcOrd="1" destOrd="0" parTransId="{D50BB6CC-B323-47EA-AD66-98B98F0B1399}" sibTransId="{9E82EB0F-2AEE-4118-AAC0-6ED96C7BC740}"/>
    <dgm:cxn modelId="{EA353B0F-5C7D-4172-9744-8D54F78D66FD}" srcId="{91466FE3-0E8F-4C4F-B26D-134337CBB7B2}" destId="{3A747B56-9BDC-4352-8AF0-711FFC7C6C29}" srcOrd="3" destOrd="0" parTransId="{44983B47-6D01-44A1-B1A6-F63721C404ED}" sibTransId="{F779D11C-A2A8-4C05-8C23-C097428ED08C}"/>
    <dgm:cxn modelId="{4A7C1011-D346-4A71-B3E2-13D1DC38A372}" srcId="{91466FE3-0E8F-4C4F-B26D-134337CBB7B2}" destId="{49E0FCAD-8A1E-4F9B-B3F2-5DB8231BC72F}" srcOrd="0" destOrd="0" parTransId="{7B90B5CA-D57A-460B-B890-46DB9BC09289}" sibTransId="{7F1802DF-357F-4C37-8A5D-B19A47924536}"/>
    <dgm:cxn modelId="{69676125-E5A3-49F0-BA19-4F59B7A781D4}" type="presOf" srcId="{A81AD9C9-8D60-44A2-9A2D-CDDAC57533F8}" destId="{5D1A9E36-E9ED-4A3F-9887-77A87EEDBCDF}" srcOrd="0" destOrd="0" presId="urn:microsoft.com/office/officeart/2018/2/layout/IconLabelList"/>
    <dgm:cxn modelId="{FE17AE3B-1668-4E89-9014-9C4B32F1139C}" type="presOf" srcId="{3A747B56-9BDC-4352-8AF0-711FFC7C6C29}" destId="{1665BAB5-E2A8-454F-A8DB-C834CB169FC5}" srcOrd="0" destOrd="0" presId="urn:microsoft.com/office/officeart/2018/2/layout/IconLabelList"/>
    <dgm:cxn modelId="{55FFA659-6E29-4E48-9096-F4DAD91C970C}" type="presOf" srcId="{91466FE3-0E8F-4C4F-B26D-134337CBB7B2}" destId="{CCA14897-7758-4709-945E-098AF03A11B1}" srcOrd="0" destOrd="0" presId="urn:microsoft.com/office/officeart/2018/2/layout/IconLabelList"/>
    <dgm:cxn modelId="{2529028C-758D-4274-B31D-A82267626F10}" type="presOf" srcId="{49E0FCAD-8A1E-4F9B-B3F2-5DB8231BC72F}" destId="{1762D7A7-44FD-4A58-B201-52D6FC3FF2CC}" srcOrd="0" destOrd="0" presId="urn:microsoft.com/office/officeart/2018/2/layout/IconLabelList"/>
    <dgm:cxn modelId="{F6163C93-7DF7-48A2-A316-36268CF4E274}" srcId="{91466FE3-0E8F-4C4F-B26D-134337CBB7B2}" destId="{831A8530-91C7-49B8-BBEF-CDCCE214CE3C}" srcOrd="2" destOrd="0" parTransId="{96F9345A-8E90-4F61-804E-AFEF567C6297}" sibTransId="{1AB746BA-1807-4C21-BD94-CDD2B0F4725E}"/>
    <dgm:cxn modelId="{E42C0CB4-94E6-4C61-B711-61C0A744984E}" type="presOf" srcId="{831A8530-91C7-49B8-BBEF-CDCCE214CE3C}" destId="{4BC670ED-DEB5-4FE0-820C-9E7B94E6122A}" srcOrd="0" destOrd="0" presId="urn:microsoft.com/office/officeart/2018/2/layout/IconLabelList"/>
    <dgm:cxn modelId="{91EE789D-05A9-4B54-8D11-B6B7355EC9D1}" type="presParOf" srcId="{CCA14897-7758-4709-945E-098AF03A11B1}" destId="{073A8420-F42E-4530-BF3D-B79A1EEB556B}" srcOrd="0" destOrd="0" presId="urn:microsoft.com/office/officeart/2018/2/layout/IconLabelList"/>
    <dgm:cxn modelId="{B43F263F-3A76-4422-9156-A130394C524E}" type="presParOf" srcId="{073A8420-F42E-4530-BF3D-B79A1EEB556B}" destId="{C3EB0555-325D-43D9-A754-0D79555069C4}" srcOrd="0" destOrd="0" presId="urn:microsoft.com/office/officeart/2018/2/layout/IconLabelList"/>
    <dgm:cxn modelId="{3A24E6EA-9CF9-4170-A266-EA9706544789}" type="presParOf" srcId="{073A8420-F42E-4530-BF3D-B79A1EEB556B}" destId="{BAC5ADD3-9E10-4EDC-BE8E-71521037562E}" srcOrd="1" destOrd="0" presId="urn:microsoft.com/office/officeart/2018/2/layout/IconLabelList"/>
    <dgm:cxn modelId="{253F22C9-DD4F-4889-8F9B-4622BD3B8251}" type="presParOf" srcId="{073A8420-F42E-4530-BF3D-B79A1EEB556B}" destId="{1762D7A7-44FD-4A58-B201-52D6FC3FF2CC}" srcOrd="2" destOrd="0" presId="urn:microsoft.com/office/officeart/2018/2/layout/IconLabelList"/>
    <dgm:cxn modelId="{1C1FA14C-3EE8-4EC9-B4FA-0B37D889F0BE}" type="presParOf" srcId="{CCA14897-7758-4709-945E-098AF03A11B1}" destId="{0D315DC7-F184-4865-A2AC-5C688B4FC4A1}" srcOrd="1" destOrd="0" presId="urn:microsoft.com/office/officeart/2018/2/layout/IconLabelList"/>
    <dgm:cxn modelId="{C4431920-1099-4299-BC45-0EAEA9396454}" type="presParOf" srcId="{CCA14897-7758-4709-945E-098AF03A11B1}" destId="{DA40E111-A3BD-4A30-A499-AED58BF3D87A}" srcOrd="2" destOrd="0" presId="urn:microsoft.com/office/officeart/2018/2/layout/IconLabelList"/>
    <dgm:cxn modelId="{C756512D-B12A-4A82-BB53-9E04531D9B35}" type="presParOf" srcId="{DA40E111-A3BD-4A30-A499-AED58BF3D87A}" destId="{9CD82D00-004B-48A6-9DB6-C28B71CA2DAE}" srcOrd="0" destOrd="0" presId="urn:microsoft.com/office/officeart/2018/2/layout/IconLabelList"/>
    <dgm:cxn modelId="{8C380115-A168-42AA-B593-8FE2112B9201}" type="presParOf" srcId="{DA40E111-A3BD-4A30-A499-AED58BF3D87A}" destId="{A5BB0618-D3F8-4093-8EF1-6F86C1CFB1E7}" srcOrd="1" destOrd="0" presId="urn:microsoft.com/office/officeart/2018/2/layout/IconLabelList"/>
    <dgm:cxn modelId="{883F9621-D204-4257-961E-312E88A67039}" type="presParOf" srcId="{DA40E111-A3BD-4A30-A499-AED58BF3D87A}" destId="{5D1A9E36-E9ED-4A3F-9887-77A87EEDBCDF}" srcOrd="2" destOrd="0" presId="urn:microsoft.com/office/officeart/2018/2/layout/IconLabelList"/>
    <dgm:cxn modelId="{195ADFE5-5183-4D89-A5F8-051256D2B767}" type="presParOf" srcId="{CCA14897-7758-4709-945E-098AF03A11B1}" destId="{2527400A-0D31-4AB7-9991-91E43FFACBF1}" srcOrd="3" destOrd="0" presId="urn:microsoft.com/office/officeart/2018/2/layout/IconLabelList"/>
    <dgm:cxn modelId="{0C62BC74-8EB6-4BBA-B0BA-F12ACBF9C627}" type="presParOf" srcId="{CCA14897-7758-4709-945E-098AF03A11B1}" destId="{1401DE34-B205-4A14-B1BD-29DA892CD7FC}" srcOrd="4" destOrd="0" presId="urn:microsoft.com/office/officeart/2018/2/layout/IconLabelList"/>
    <dgm:cxn modelId="{E7133BFB-579F-423B-B02E-B460A50ACCE8}" type="presParOf" srcId="{1401DE34-B205-4A14-B1BD-29DA892CD7FC}" destId="{0635D3AF-B7DB-4F17-BFF0-F5EC98DF1D3D}" srcOrd="0" destOrd="0" presId="urn:microsoft.com/office/officeart/2018/2/layout/IconLabelList"/>
    <dgm:cxn modelId="{E845487F-B683-482E-A8E2-D1C7CB2D2069}" type="presParOf" srcId="{1401DE34-B205-4A14-B1BD-29DA892CD7FC}" destId="{FB22A5FF-5534-4F0C-A646-FCB66A2CD6A7}" srcOrd="1" destOrd="0" presId="urn:microsoft.com/office/officeart/2018/2/layout/IconLabelList"/>
    <dgm:cxn modelId="{51093043-CEB0-445F-925B-2C6C39CEEDE8}" type="presParOf" srcId="{1401DE34-B205-4A14-B1BD-29DA892CD7FC}" destId="{4BC670ED-DEB5-4FE0-820C-9E7B94E6122A}" srcOrd="2" destOrd="0" presId="urn:microsoft.com/office/officeart/2018/2/layout/IconLabelList"/>
    <dgm:cxn modelId="{C189090D-57F6-40E3-BD3D-6D712E40AA5F}" type="presParOf" srcId="{CCA14897-7758-4709-945E-098AF03A11B1}" destId="{68FA1762-95EA-485B-BB14-F9CBF1251DD5}" srcOrd="5" destOrd="0" presId="urn:microsoft.com/office/officeart/2018/2/layout/IconLabelList"/>
    <dgm:cxn modelId="{7349E2CA-43C0-45EF-881A-C29742AF9573}" type="presParOf" srcId="{CCA14897-7758-4709-945E-098AF03A11B1}" destId="{511E6571-0AE3-4C5F-A97F-C62875F56BE9}" srcOrd="6" destOrd="0" presId="urn:microsoft.com/office/officeart/2018/2/layout/IconLabelList"/>
    <dgm:cxn modelId="{6E4F4742-8E3D-44DC-80B6-94F676D9ACC9}" type="presParOf" srcId="{511E6571-0AE3-4C5F-A97F-C62875F56BE9}" destId="{459755D8-91D2-4871-8E00-36C79657BC2C}" srcOrd="0" destOrd="0" presId="urn:microsoft.com/office/officeart/2018/2/layout/IconLabelList"/>
    <dgm:cxn modelId="{C8889321-995B-4DA6-B8A5-420C17837C9A}" type="presParOf" srcId="{511E6571-0AE3-4C5F-A97F-C62875F56BE9}" destId="{A26D985D-923C-4A95-BABC-BFB1A795AAB5}" srcOrd="1" destOrd="0" presId="urn:microsoft.com/office/officeart/2018/2/layout/IconLabelList"/>
    <dgm:cxn modelId="{21C889DC-7CBB-450E-806A-166945075CBF}" type="presParOf" srcId="{511E6571-0AE3-4C5F-A97F-C62875F56BE9}" destId="{1665BAB5-E2A8-454F-A8DB-C834CB169FC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E8EECA-80D3-4BD7-8592-D92A9EFD08F2}"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E4EA20B2-DB86-46E5-BAED-449858187F2F}">
      <dgm:prSet/>
      <dgm:spPr/>
      <dgm:t>
        <a:bodyPr/>
        <a:lstStyle/>
        <a:p>
          <a:r>
            <a:rPr lang="en-US"/>
            <a:t>Nervous when speaking in meetings</a:t>
          </a:r>
        </a:p>
      </dgm:t>
    </dgm:pt>
    <dgm:pt modelId="{0717AB1C-EDF7-40A6-9ADC-E71A8ACEAB6A}" type="parTrans" cxnId="{9F5F4A1D-8134-4436-8922-B58511CC09DB}">
      <dgm:prSet/>
      <dgm:spPr/>
      <dgm:t>
        <a:bodyPr/>
        <a:lstStyle/>
        <a:p>
          <a:endParaRPr lang="en-US"/>
        </a:p>
      </dgm:t>
    </dgm:pt>
    <dgm:pt modelId="{A06E10CE-6B90-44C8-BA69-E86506759681}" type="sibTrans" cxnId="{9F5F4A1D-8134-4436-8922-B58511CC09DB}">
      <dgm:prSet/>
      <dgm:spPr/>
      <dgm:t>
        <a:bodyPr/>
        <a:lstStyle/>
        <a:p>
          <a:endParaRPr lang="en-US"/>
        </a:p>
      </dgm:t>
    </dgm:pt>
    <dgm:pt modelId="{5C38B32F-4F83-4B52-9F16-81E18BABB9DD}">
      <dgm:prSet/>
      <dgm:spPr/>
      <dgm:t>
        <a:bodyPr/>
        <a:lstStyle/>
        <a:p>
          <a:r>
            <a:rPr lang="en-US"/>
            <a:t>Time management challenges</a:t>
          </a:r>
        </a:p>
      </dgm:t>
    </dgm:pt>
    <dgm:pt modelId="{9B347AD7-6F75-4D58-ADE4-65B9DE92BDAA}" type="parTrans" cxnId="{9DCE4F3E-C0A8-4803-9BF6-DEB5661F0A1D}">
      <dgm:prSet/>
      <dgm:spPr/>
      <dgm:t>
        <a:bodyPr/>
        <a:lstStyle/>
        <a:p>
          <a:endParaRPr lang="en-US"/>
        </a:p>
      </dgm:t>
    </dgm:pt>
    <dgm:pt modelId="{233D9816-7340-46E9-981E-1C231718BAF0}" type="sibTrans" cxnId="{9DCE4F3E-C0A8-4803-9BF6-DEB5661F0A1D}">
      <dgm:prSet/>
      <dgm:spPr/>
      <dgm:t>
        <a:bodyPr/>
        <a:lstStyle/>
        <a:p>
          <a:endParaRPr lang="en-US"/>
        </a:p>
      </dgm:t>
    </dgm:pt>
    <dgm:pt modelId="{23ACEF8B-40F2-43E0-9DE0-F47778C3E573}">
      <dgm:prSet/>
      <dgm:spPr/>
      <dgm:t>
        <a:bodyPr/>
        <a:lstStyle/>
        <a:p>
          <a:r>
            <a:rPr lang="en-US"/>
            <a:t>Formal writing skills need improvement</a:t>
          </a:r>
        </a:p>
      </dgm:t>
    </dgm:pt>
    <dgm:pt modelId="{DE344BB3-F718-4EB7-B33E-BE0490B3FBF4}" type="parTrans" cxnId="{B05DC18F-12EC-41C4-A42E-CEBAC350A81D}">
      <dgm:prSet/>
      <dgm:spPr/>
      <dgm:t>
        <a:bodyPr/>
        <a:lstStyle/>
        <a:p>
          <a:endParaRPr lang="en-US"/>
        </a:p>
      </dgm:t>
    </dgm:pt>
    <dgm:pt modelId="{6404AB54-581B-4E55-B638-EA8B198A91B4}" type="sibTrans" cxnId="{B05DC18F-12EC-41C4-A42E-CEBAC350A81D}">
      <dgm:prSet/>
      <dgm:spPr/>
      <dgm:t>
        <a:bodyPr/>
        <a:lstStyle/>
        <a:p>
          <a:endParaRPr lang="en-US"/>
        </a:p>
      </dgm:t>
    </dgm:pt>
    <dgm:pt modelId="{DAEFCA26-DD89-47EA-A964-68DA6B722A86}">
      <dgm:prSet/>
      <dgm:spPr/>
      <dgm:t>
        <a:bodyPr/>
        <a:lstStyle/>
        <a:p>
          <a:r>
            <a:rPr lang="en-US"/>
            <a:t>Sometimes take on too much</a:t>
          </a:r>
        </a:p>
      </dgm:t>
    </dgm:pt>
    <dgm:pt modelId="{C24557C0-EC79-4DB3-AB69-BDE1CD29DA28}" type="parTrans" cxnId="{24C2EA45-3B1E-4C53-999E-A1B84039B170}">
      <dgm:prSet/>
      <dgm:spPr/>
      <dgm:t>
        <a:bodyPr/>
        <a:lstStyle/>
        <a:p>
          <a:endParaRPr lang="en-US"/>
        </a:p>
      </dgm:t>
    </dgm:pt>
    <dgm:pt modelId="{C2BB9FA6-0D3C-41D9-BCA2-6A3417E80B7B}" type="sibTrans" cxnId="{24C2EA45-3B1E-4C53-999E-A1B84039B170}">
      <dgm:prSet/>
      <dgm:spPr/>
      <dgm:t>
        <a:bodyPr/>
        <a:lstStyle/>
        <a:p>
          <a:endParaRPr lang="en-US"/>
        </a:p>
      </dgm:t>
    </dgm:pt>
    <dgm:pt modelId="{3345867D-0785-426C-A7D2-42B8471865C1}" type="pres">
      <dgm:prSet presAssocID="{F8E8EECA-80D3-4BD7-8592-D92A9EFD08F2}" presName="root" presStyleCnt="0">
        <dgm:presLayoutVars>
          <dgm:dir/>
          <dgm:resizeHandles val="exact"/>
        </dgm:presLayoutVars>
      </dgm:prSet>
      <dgm:spPr/>
    </dgm:pt>
    <dgm:pt modelId="{A34157CE-5643-4BC8-81FF-A0CAA70292C3}" type="pres">
      <dgm:prSet presAssocID="{E4EA20B2-DB86-46E5-BAED-449858187F2F}" presName="compNode" presStyleCnt="0"/>
      <dgm:spPr/>
    </dgm:pt>
    <dgm:pt modelId="{8E48F025-5A54-45B4-9738-8517F3D1C287}" type="pres">
      <dgm:prSet presAssocID="{E4EA20B2-DB86-46E5-BAED-449858187F2F}" presName="bgRect" presStyleLbl="bgShp" presStyleIdx="0" presStyleCnt="4"/>
      <dgm:spPr/>
    </dgm:pt>
    <dgm:pt modelId="{4A525B4D-8772-44A0-B724-59FF42B384AF}" type="pres">
      <dgm:prSet presAssocID="{E4EA20B2-DB86-46E5-BAED-449858187F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D24D122-14A9-4C91-B534-981866CCF1C5}" type="pres">
      <dgm:prSet presAssocID="{E4EA20B2-DB86-46E5-BAED-449858187F2F}" presName="spaceRect" presStyleCnt="0"/>
      <dgm:spPr/>
    </dgm:pt>
    <dgm:pt modelId="{F6B06E7F-0C53-4E0C-AFE4-EBE9B3E6AAFE}" type="pres">
      <dgm:prSet presAssocID="{E4EA20B2-DB86-46E5-BAED-449858187F2F}" presName="parTx" presStyleLbl="revTx" presStyleIdx="0" presStyleCnt="4">
        <dgm:presLayoutVars>
          <dgm:chMax val="0"/>
          <dgm:chPref val="0"/>
        </dgm:presLayoutVars>
      </dgm:prSet>
      <dgm:spPr/>
    </dgm:pt>
    <dgm:pt modelId="{7D24A259-D755-4E4F-9F1A-C4769428854B}" type="pres">
      <dgm:prSet presAssocID="{A06E10CE-6B90-44C8-BA69-E86506759681}" presName="sibTrans" presStyleCnt="0"/>
      <dgm:spPr/>
    </dgm:pt>
    <dgm:pt modelId="{939D3CC2-7622-4EBF-9D66-EC9FA3B97270}" type="pres">
      <dgm:prSet presAssocID="{5C38B32F-4F83-4B52-9F16-81E18BABB9DD}" presName="compNode" presStyleCnt="0"/>
      <dgm:spPr/>
    </dgm:pt>
    <dgm:pt modelId="{463BDF81-0682-453C-AF88-320CFF2DD770}" type="pres">
      <dgm:prSet presAssocID="{5C38B32F-4F83-4B52-9F16-81E18BABB9DD}" presName="bgRect" presStyleLbl="bgShp" presStyleIdx="1" presStyleCnt="4"/>
      <dgm:spPr/>
    </dgm:pt>
    <dgm:pt modelId="{F4E29E27-584B-4D32-830D-16AB939D3243}" type="pres">
      <dgm:prSet presAssocID="{5C38B32F-4F83-4B52-9F16-81E18BABB9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C07BE01-DED3-464A-8E0C-BA93CD38D9BD}" type="pres">
      <dgm:prSet presAssocID="{5C38B32F-4F83-4B52-9F16-81E18BABB9DD}" presName="spaceRect" presStyleCnt="0"/>
      <dgm:spPr/>
    </dgm:pt>
    <dgm:pt modelId="{26F60693-1920-42FD-B5DD-A43AB8A0B9B8}" type="pres">
      <dgm:prSet presAssocID="{5C38B32F-4F83-4B52-9F16-81E18BABB9DD}" presName="parTx" presStyleLbl="revTx" presStyleIdx="1" presStyleCnt="4">
        <dgm:presLayoutVars>
          <dgm:chMax val="0"/>
          <dgm:chPref val="0"/>
        </dgm:presLayoutVars>
      </dgm:prSet>
      <dgm:spPr/>
    </dgm:pt>
    <dgm:pt modelId="{73DB0C3D-A259-4215-AF52-781E4EC0B9EE}" type="pres">
      <dgm:prSet presAssocID="{233D9816-7340-46E9-981E-1C231718BAF0}" presName="sibTrans" presStyleCnt="0"/>
      <dgm:spPr/>
    </dgm:pt>
    <dgm:pt modelId="{C3F68280-8666-4A63-8779-0DE2F9E24EB2}" type="pres">
      <dgm:prSet presAssocID="{23ACEF8B-40F2-43E0-9DE0-F47778C3E573}" presName="compNode" presStyleCnt="0"/>
      <dgm:spPr/>
    </dgm:pt>
    <dgm:pt modelId="{B631D136-FF5B-4300-9277-C7967734AC97}" type="pres">
      <dgm:prSet presAssocID="{23ACEF8B-40F2-43E0-9DE0-F47778C3E573}" presName="bgRect" presStyleLbl="bgShp" presStyleIdx="2" presStyleCnt="4"/>
      <dgm:spPr/>
    </dgm:pt>
    <dgm:pt modelId="{7B4C2740-7D2C-4BFC-BB89-2D90F2076A5F}" type="pres">
      <dgm:prSet presAssocID="{23ACEF8B-40F2-43E0-9DE0-F47778C3E57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C62A832-9D36-47C7-91EF-0FE9099D2C52}" type="pres">
      <dgm:prSet presAssocID="{23ACEF8B-40F2-43E0-9DE0-F47778C3E573}" presName="spaceRect" presStyleCnt="0"/>
      <dgm:spPr/>
    </dgm:pt>
    <dgm:pt modelId="{0E6E1233-23EE-42C8-8015-5FB56289C55C}" type="pres">
      <dgm:prSet presAssocID="{23ACEF8B-40F2-43E0-9DE0-F47778C3E573}" presName="parTx" presStyleLbl="revTx" presStyleIdx="2" presStyleCnt="4">
        <dgm:presLayoutVars>
          <dgm:chMax val="0"/>
          <dgm:chPref val="0"/>
        </dgm:presLayoutVars>
      </dgm:prSet>
      <dgm:spPr/>
    </dgm:pt>
    <dgm:pt modelId="{0DD5B53D-E23B-49FE-833D-2169C4205826}" type="pres">
      <dgm:prSet presAssocID="{6404AB54-581B-4E55-B638-EA8B198A91B4}" presName="sibTrans" presStyleCnt="0"/>
      <dgm:spPr/>
    </dgm:pt>
    <dgm:pt modelId="{BC4971AB-BB6F-4DDF-98B1-112CEBE8A051}" type="pres">
      <dgm:prSet presAssocID="{DAEFCA26-DD89-47EA-A964-68DA6B722A86}" presName="compNode" presStyleCnt="0"/>
      <dgm:spPr/>
    </dgm:pt>
    <dgm:pt modelId="{940DA6F9-1537-48BE-963F-8BE7A6FA4C01}" type="pres">
      <dgm:prSet presAssocID="{DAEFCA26-DD89-47EA-A964-68DA6B722A86}" presName="bgRect" presStyleLbl="bgShp" presStyleIdx="3" presStyleCnt="4"/>
      <dgm:spPr/>
    </dgm:pt>
    <dgm:pt modelId="{33C05190-1394-4342-ACC3-565461F45F2B}" type="pres">
      <dgm:prSet presAssocID="{DAEFCA26-DD89-47EA-A964-68DA6B722A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keOff"/>
        </a:ext>
      </dgm:extLst>
    </dgm:pt>
    <dgm:pt modelId="{83621C5F-F79E-4942-AB1B-D062FD31D1F2}" type="pres">
      <dgm:prSet presAssocID="{DAEFCA26-DD89-47EA-A964-68DA6B722A86}" presName="spaceRect" presStyleCnt="0"/>
      <dgm:spPr/>
    </dgm:pt>
    <dgm:pt modelId="{44368811-06B6-42C2-BBD0-5A192BAC0402}" type="pres">
      <dgm:prSet presAssocID="{DAEFCA26-DD89-47EA-A964-68DA6B722A86}" presName="parTx" presStyleLbl="revTx" presStyleIdx="3" presStyleCnt="4">
        <dgm:presLayoutVars>
          <dgm:chMax val="0"/>
          <dgm:chPref val="0"/>
        </dgm:presLayoutVars>
      </dgm:prSet>
      <dgm:spPr/>
    </dgm:pt>
  </dgm:ptLst>
  <dgm:cxnLst>
    <dgm:cxn modelId="{F1A3F105-F75E-4EC4-9D8F-F5D1DE5AF7EE}" type="presOf" srcId="{DAEFCA26-DD89-47EA-A964-68DA6B722A86}" destId="{44368811-06B6-42C2-BBD0-5A192BAC0402}" srcOrd="0" destOrd="0" presId="urn:microsoft.com/office/officeart/2018/2/layout/IconVerticalSolidList"/>
    <dgm:cxn modelId="{F50C3F11-ACEF-43D5-9A0F-0471841C28CF}" type="presOf" srcId="{23ACEF8B-40F2-43E0-9DE0-F47778C3E573}" destId="{0E6E1233-23EE-42C8-8015-5FB56289C55C}" srcOrd="0" destOrd="0" presId="urn:microsoft.com/office/officeart/2018/2/layout/IconVerticalSolidList"/>
    <dgm:cxn modelId="{9F5F4A1D-8134-4436-8922-B58511CC09DB}" srcId="{F8E8EECA-80D3-4BD7-8592-D92A9EFD08F2}" destId="{E4EA20B2-DB86-46E5-BAED-449858187F2F}" srcOrd="0" destOrd="0" parTransId="{0717AB1C-EDF7-40A6-9ADC-E71A8ACEAB6A}" sibTransId="{A06E10CE-6B90-44C8-BA69-E86506759681}"/>
    <dgm:cxn modelId="{F6088A29-D08E-4797-8634-709A35B912AE}" type="presOf" srcId="{5C38B32F-4F83-4B52-9F16-81E18BABB9DD}" destId="{26F60693-1920-42FD-B5DD-A43AB8A0B9B8}" srcOrd="0" destOrd="0" presId="urn:microsoft.com/office/officeart/2018/2/layout/IconVerticalSolidList"/>
    <dgm:cxn modelId="{9DCE4F3E-C0A8-4803-9BF6-DEB5661F0A1D}" srcId="{F8E8EECA-80D3-4BD7-8592-D92A9EFD08F2}" destId="{5C38B32F-4F83-4B52-9F16-81E18BABB9DD}" srcOrd="1" destOrd="0" parTransId="{9B347AD7-6F75-4D58-ADE4-65B9DE92BDAA}" sibTransId="{233D9816-7340-46E9-981E-1C231718BAF0}"/>
    <dgm:cxn modelId="{24C2EA45-3B1E-4C53-999E-A1B84039B170}" srcId="{F8E8EECA-80D3-4BD7-8592-D92A9EFD08F2}" destId="{DAEFCA26-DD89-47EA-A964-68DA6B722A86}" srcOrd="3" destOrd="0" parTransId="{C24557C0-EC79-4DB3-AB69-BDE1CD29DA28}" sibTransId="{C2BB9FA6-0D3C-41D9-BCA2-6A3417E80B7B}"/>
    <dgm:cxn modelId="{2E5E9546-2142-4C79-B293-2914A25827D7}" type="presOf" srcId="{E4EA20B2-DB86-46E5-BAED-449858187F2F}" destId="{F6B06E7F-0C53-4E0C-AFE4-EBE9B3E6AAFE}" srcOrd="0" destOrd="0" presId="urn:microsoft.com/office/officeart/2018/2/layout/IconVerticalSolidList"/>
    <dgm:cxn modelId="{3EF17F84-DAB6-42B4-BFA2-A69A952C61F4}" type="presOf" srcId="{F8E8EECA-80D3-4BD7-8592-D92A9EFD08F2}" destId="{3345867D-0785-426C-A7D2-42B8471865C1}" srcOrd="0" destOrd="0" presId="urn:microsoft.com/office/officeart/2018/2/layout/IconVerticalSolidList"/>
    <dgm:cxn modelId="{B05DC18F-12EC-41C4-A42E-CEBAC350A81D}" srcId="{F8E8EECA-80D3-4BD7-8592-D92A9EFD08F2}" destId="{23ACEF8B-40F2-43E0-9DE0-F47778C3E573}" srcOrd="2" destOrd="0" parTransId="{DE344BB3-F718-4EB7-B33E-BE0490B3FBF4}" sibTransId="{6404AB54-581B-4E55-B638-EA8B198A91B4}"/>
    <dgm:cxn modelId="{9EBFCC07-D144-401E-A140-01D7A7184871}" type="presParOf" srcId="{3345867D-0785-426C-A7D2-42B8471865C1}" destId="{A34157CE-5643-4BC8-81FF-A0CAA70292C3}" srcOrd="0" destOrd="0" presId="urn:microsoft.com/office/officeart/2018/2/layout/IconVerticalSolidList"/>
    <dgm:cxn modelId="{7D30810A-BF70-454C-9123-1499819E7FA4}" type="presParOf" srcId="{A34157CE-5643-4BC8-81FF-A0CAA70292C3}" destId="{8E48F025-5A54-45B4-9738-8517F3D1C287}" srcOrd="0" destOrd="0" presId="urn:microsoft.com/office/officeart/2018/2/layout/IconVerticalSolidList"/>
    <dgm:cxn modelId="{CE73A7BD-4A6F-4F98-B750-213F33250A62}" type="presParOf" srcId="{A34157CE-5643-4BC8-81FF-A0CAA70292C3}" destId="{4A525B4D-8772-44A0-B724-59FF42B384AF}" srcOrd="1" destOrd="0" presId="urn:microsoft.com/office/officeart/2018/2/layout/IconVerticalSolidList"/>
    <dgm:cxn modelId="{8CD020C0-E778-497E-A229-B68CE836A5B0}" type="presParOf" srcId="{A34157CE-5643-4BC8-81FF-A0CAA70292C3}" destId="{3D24D122-14A9-4C91-B534-981866CCF1C5}" srcOrd="2" destOrd="0" presId="urn:microsoft.com/office/officeart/2018/2/layout/IconVerticalSolidList"/>
    <dgm:cxn modelId="{99E89021-817A-4E18-9DD0-E26E36435D00}" type="presParOf" srcId="{A34157CE-5643-4BC8-81FF-A0CAA70292C3}" destId="{F6B06E7F-0C53-4E0C-AFE4-EBE9B3E6AAFE}" srcOrd="3" destOrd="0" presId="urn:microsoft.com/office/officeart/2018/2/layout/IconVerticalSolidList"/>
    <dgm:cxn modelId="{9731F158-F959-4762-9409-F9DB2929A335}" type="presParOf" srcId="{3345867D-0785-426C-A7D2-42B8471865C1}" destId="{7D24A259-D755-4E4F-9F1A-C4769428854B}" srcOrd="1" destOrd="0" presId="urn:microsoft.com/office/officeart/2018/2/layout/IconVerticalSolidList"/>
    <dgm:cxn modelId="{7ECE20ED-C2D2-469F-91DF-EA9D3ECDF591}" type="presParOf" srcId="{3345867D-0785-426C-A7D2-42B8471865C1}" destId="{939D3CC2-7622-4EBF-9D66-EC9FA3B97270}" srcOrd="2" destOrd="0" presId="urn:microsoft.com/office/officeart/2018/2/layout/IconVerticalSolidList"/>
    <dgm:cxn modelId="{DD114540-951D-4206-AFE1-9235241F08EA}" type="presParOf" srcId="{939D3CC2-7622-4EBF-9D66-EC9FA3B97270}" destId="{463BDF81-0682-453C-AF88-320CFF2DD770}" srcOrd="0" destOrd="0" presId="urn:microsoft.com/office/officeart/2018/2/layout/IconVerticalSolidList"/>
    <dgm:cxn modelId="{F3CFE604-B7CE-4E77-B650-045B78118D1E}" type="presParOf" srcId="{939D3CC2-7622-4EBF-9D66-EC9FA3B97270}" destId="{F4E29E27-584B-4D32-830D-16AB939D3243}" srcOrd="1" destOrd="0" presId="urn:microsoft.com/office/officeart/2018/2/layout/IconVerticalSolidList"/>
    <dgm:cxn modelId="{6127B829-C38E-42C2-B528-E64BD267624A}" type="presParOf" srcId="{939D3CC2-7622-4EBF-9D66-EC9FA3B97270}" destId="{5C07BE01-DED3-464A-8E0C-BA93CD38D9BD}" srcOrd="2" destOrd="0" presId="urn:microsoft.com/office/officeart/2018/2/layout/IconVerticalSolidList"/>
    <dgm:cxn modelId="{52DFA22D-01D4-45E3-AD64-A38419B8F98C}" type="presParOf" srcId="{939D3CC2-7622-4EBF-9D66-EC9FA3B97270}" destId="{26F60693-1920-42FD-B5DD-A43AB8A0B9B8}" srcOrd="3" destOrd="0" presId="urn:microsoft.com/office/officeart/2018/2/layout/IconVerticalSolidList"/>
    <dgm:cxn modelId="{DA4E406A-FB24-486E-AFB0-B1DAD41031B9}" type="presParOf" srcId="{3345867D-0785-426C-A7D2-42B8471865C1}" destId="{73DB0C3D-A259-4215-AF52-781E4EC0B9EE}" srcOrd="3" destOrd="0" presId="urn:microsoft.com/office/officeart/2018/2/layout/IconVerticalSolidList"/>
    <dgm:cxn modelId="{8200B89A-0637-48D0-AF56-497F0FACD62C}" type="presParOf" srcId="{3345867D-0785-426C-A7D2-42B8471865C1}" destId="{C3F68280-8666-4A63-8779-0DE2F9E24EB2}" srcOrd="4" destOrd="0" presId="urn:microsoft.com/office/officeart/2018/2/layout/IconVerticalSolidList"/>
    <dgm:cxn modelId="{2F994073-81D3-43E9-9D82-C37681CCD817}" type="presParOf" srcId="{C3F68280-8666-4A63-8779-0DE2F9E24EB2}" destId="{B631D136-FF5B-4300-9277-C7967734AC97}" srcOrd="0" destOrd="0" presId="urn:microsoft.com/office/officeart/2018/2/layout/IconVerticalSolidList"/>
    <dgm:cxn modelId="{290D26C6-6352-4768-BE9D-0FAD9D6435CE}" type="presParOf" srcId="{C3F68280-8666-4A63-8779-0DE2F9E24EB2}" destId="{7B4C2740-7D2C-4BFC-BB89-2D90F2076A5F}" srcOrd="1" destOrd="0" presId="urn:microsoft.com/office/officeart/2018/2/layout/IconVerticalSolidList"/>
    <dgm:cxn modelId="{22927BC1-8563-4600-BC02-E8A2722D06D9}" type="presParOf" srcId="{C3F68280-8666-4A63-8779-0DE2F9E24EB2}" destId="{5C62A832-9D36-47C7-91EF-0FE9099D2C52}" srcOrd="2" destOrd="0" presId="urn:microsoft.com/office/officeart/2018/2/layout/IconVerticalSolidList"/>
    <dgm:cxn modelId="{35C46B7B-EE3A-4B32-8B9D-D5D2B965BF62}" type="presParOf" srcId="{C3F68280-8666-4A63-8779-0DE2F9E24EB2}" destId="{0E6E1233-23EE-42C8-8015-5FB56289C55C}" srcOrd="3" destOrd="0" presId="urn:microsoft.com/office/officeart/2018/2/layout/IconVerticalSolidList"/>
    <dgm:cxn modelId="{1F9B050B-1040-4A4F-8B5F-2ED910878A7C}" type="presParOf" srcId="{3345867D-0785-426C-A7D2-42B8471865C1}" destId="{0DD5B53D-E23B-49FE-833D-2169C4205826}" srcOrd="5" destOrd="0" presId="urn:microsoft.com/office/officeart/2018/2/layout/IconVerticalSolidList"/>
    <dgm:cxn modelId="{436C5140-685B-443C-BC09-D6C49418474C}" type="presParOf" srcId="{3345867D-0785-426C-A7D2-42B8471865C1}" destId="{BC4971AB-BB6F-4DDF-98B1-112CEBE8A051}" srcOrd="6" destOrd="0" presId="urn:microsoft.com/office/officeart/2018/2/layout/IconVerticalSolidList"/>
    <dgm:cxn modelId="{C83BB572-BD63-488F-A15F-3DECB7A29C99}" type="presParOf" srcId="{BC4971AB-BB6F-4DDF-98B1-112CEBE8A051}" destId="{940DA6F9-1537-48BE-963F-8BE7A6FA4C01}" srcOrd="0" destOrd="0" presId="urn:microsoft.com/office/officeart/2018/2/layout/IconVerticalSolidList"/>
    <dgm:cxn modelId="{B442FD69-6FDF-42FD-AA28-481535608F99}" type="presParOf" srcId="{BC4971AB-BB6F-4DDF-98B1-112CEBE8A051}" destId="{33C05190-1394-4342-ACC3-565461F45F2B}" srcOrd="1" destOrd="0" presId="urn:microsoft.com/office/officeart/2018/2/layout/IconVerticalSolidList"/>
    <dgm:cxn modelId="{A21E6D2F-CCAD-4656-882A-99874CE7F117}" type="presParOf" srcId="{BC4971AB-BB6F-4DDF-98B1-112CEBE8A051}" destId="{83621C5F-F79E-4942-AB1B-D062FD31D1F2}" srcOrd="2" destOrd="0" presId="urn:microsoft.com/office/officeart/2018/2/layout/IconVerticalSolidList"/>
    <dgm:cxn modelId="{79FFC133-E121-4ACF-9CBF-120CE7B61870}" type="presParOf" srcId="{BC4971AB-BB6F-4DDF-98B1-112CEBE8A051}" destId="{44368811-06B6-42C2-BBD0-5A192BAC04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CF26D5-430E-4B00-B059-19DB0B66D94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661701-DD52-403F-BD8F-91CD482CF957}">
      <dgm:prSet/>
      <dgm:spPr/>
      <dgm:t>
        <a:bodyPr/>
        <a:lstStyle/>
        <a:p>
          <a:pPr>
            <a:lnSpc>
              <a:spcPct val="100000"/>
            </a:lnSpc>
            <a:defRPr cap="all"/>
          </a:pPr>
          <a:r>
            <a:rPr lang="en-US"/>
            <a:t>Workplace training and CPD</a:t>
          </a:r>
        </a:p>
      </dgm:t>
    </dgm:pt>
    <dgm:pt modelId="{4FA47708-C9C1-45B3-98AE-41CF5DBB55A6}" type="parTrans" cxnId="{BC24FAC5-C112-4091-A9D8-0D8EEB719B41}">
      <dgm:prSet/>
      <dgm:spPr/>
      <dgm:t>
        <a:bodyPr/>
        <a:lstStyle/>
        <a:p>
          <a:endParaRPr lang="en-US"/>
        </a:p>
      </dgm:t>
    </dgm:pt>
    <dgm:pt modelId="{5166FB83-6B77-4E47-AF7C-24037DF80D39}" type="sibTrans" cxnId="{BC24FAC5-C112-4091-A9D8-0D8EEB719B41}">
      <dgm:prSet/>
      <dgm:spPr/>
      <dgm:t>
        <a:bodyPr/>
        <a:lstStyle/>
        <a:p>
          <a:endParaRPr lang="en-US"/>
        </a:p>
      </dgm:t>
    </dgm:pt>
    <dgm:pt modelId="{0A5229FF-48C6-40BB-9146-57F25EC03DE4}">
      <dgm:prSet/>
      <dgm:spPr/>
      <dgm:t>
        <a:bodyPr/>
        <a:lstStyle/>
        <a:p>
          <a:pPr>
            <a:lnSpc>
              <a:spcPct val="100000"/>
            </a:lnSpc>
            <a:defRPr cap="all"/>
          </a:pPr>
          <a:r>
            <a:rPr lang="en-US"/>
            <a:t>Mentoring from senior staff</a:t>
          </a:r>
        </a:p>
      </dgm:t>
    </dgm:pt>
    <dgm:pt modelId="{2F74DF65-FE70-4654-8085-AC2EFC21F3AE}" type="parTrans" cxnId="{B78B333D-088B-43FF-B1C9-6AF96976FF6F}">
      <dgm:prSet/>
      <dgm:spPr/>
      <dgm:t>
        <a:bodyPr/>
        <a:lstStyle/>
        <a:p>
          <a:endParaRPr lang="en-US"/>
        </a:p>
      </dgm:t>
    </dgm:pt>
    <dgm:pt modelId="{2DA555A3-7399-4466-A835-5978F99C9229}" type="sibTrans" cxnId="{B78B333D-088B-43FF-B1C9-6AF96976FF6F}">
      <dgm:prSet/>
      <dgm:spPr/>
      <dgm:t>
        <a:bodyPr/>
        <a:lstStyle/>
        <a:p>
          <a:endParaRPr lang="en-US"/>
        </a:p>
      </dgm:t>
    </dgm:pt>
    <dgm:pt modelId="{46788E65-6217-4470-B735-146DAACD4905}">
      <dgm:prSet/>
      <dgm:spPr/>
      <dgm:t>
        <a:bodyPr/>
        <a:lstStyle/>
        <a:p>
          <a:pPr>
            <a:lnSpc>
              <a:spcPct val="100000"/>
            </a:lnSpc>
            <a:defRPr cap="all"/>
          </a:pPr>
          <a:r>
            <a:rPr lang="en-US"/>
            <a:t>Building networks</a:t>
          </a:r>
        </a:p>
      </dgm:t>
    </dgm:pt>
    <dgm:pt modelId="{E8A68612-7AD8-4FAA-BFAF-9DF2A47B6A87}" type="parTrans" cxnId="{6524199D-6007-4088-9F09-FAD982FBD37D}">
      <dgm:prSet/>
      <dgm:spPr/>
      <dgm:t>
        <a:bodyPr/>
        <a:lstStyle/>
        <a:p>
          <a:endParaRPr lang="en-US"/>
        </a:p>
      </dgm:t>
    </dgm:pt>
    <dgm:pt modelId="{B37EEBB6-C728-4126-BA05-A1FB3874FBA8}" type="sibTrans" cxnId="{6524199D-6007-4088-9F09-FAD982FBD37D}">
      <dgm:prSet/>
      <dgm:spPr/>
      <dgm:t>
        <a:bodyPr/>
        <a:lstStyle/>
        <a:p>
          <a:endParaRPr lang="en-US"/>
        </a:p>
      </dgm:t>
    </dgm:pt>
    <dgm:pt modelId="{A58DD72D-FEA8-4CB0-B09E-816D6D012CE1}">
      <dgm:prSet/>
      <dgm:spPr/>
      <dgm:t>
        <a:bodyPr/>
        <a:lstStyle/>
        <a:p>
          <a:pPr>
            <a:lnSpc>
              <a:spcPct val="100000"/>
            </a:lnSpc>
            <a:defRPr cap="all"/>
          </a:pPr>
          <a:r>
            <a:rPr lang="en-US"/>
            <a:t>Learning from feedback</a:t>
          </a:r>
        </a:p>
      </dgm:t>
    </dgm:pt>
    <dgm:pt modelId="{8CD2A153-2DDC-44A9-80F8-478540926FA8}" type="parTrans" cxnId="{6EF7059B-0C53-4A62-891B-CA097C32AE0C}">
      <dgm:prSet/>
      <dgm:spPr/>
      <dgm:t>
        <a:bodyPr/>
        <a:lstStyle/>
        <a:p>
          <a:endParaRPr lang="en-US"/>
        </a:p>
      </dgm:t>
    </dgm:pt>
    <dgm:pt modelId="{1AFFF995-2EDE-4950-A325-1D317EFAFB22}" type="sibTrans" cxnId="{6EF7059B-0C53-4A62-891B-CA097C32AE0C}">
      <dgm:prSet/>
      <dgm:spPr/>
      <dgm:t>
        <a:bodyPr/>
        <a:lstStyle/>
        <a:p>
          <a:endParaRPr lang="en-US"/>
        </a:p>
      </dgm:t>
    </dgm:pt>
    <dgm:pt modelId="{E08933FE-8A1A-42B5-B864-CBBCB02F10FC}" type="pres">
      <dgm:prSet presAssocID="{B3CF26D5-430E-4B00-B059-19DB0B66D941}" presName="root" presStyleCnt="0">
        <dgm:presLayoutVars>
          <dgm:dir/>
          <dgm:resizeHandles val="exact"/>
        </dgm:presLayoutVars>
      </dgm:prSet>
      <dgm:spPr/>
    </dgm:pt>
    <dgm:pt modelId="{59F4D40A-4634-44BC-87AF-8D132B349ACD}" type="pres">
      <dgm:prSet presAssocID="{85661701-DD52-403F-BD8F-91CD482CF957}" presName="compNode" presStyleCnt="0"/>
      <dgm:spPr/>
    </dgm:pt>
    <dgm:pt modelId="{8C734E49-9D36-4859-A621-2AEE14E14A16}" type="pres">
      <dgm:prSet presAssocID="{85661701-DD52-403F-BD8F-91CD482CF957}" presName="iconBgRect" presStyleLbl="bgShp" presStyleIdx="0" presStyleCnt="4"/>
      <dgm:spPr/>
    </dgm:pt>
    <dgm:pt modelId="{53E213DB-EE3D-4A85-B04A-A79BF19D7E85}" type="pres">
      <dgm:prSet presAssocID="{85661701-DD52-403F-BD8F-91CD482CF9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482C996-38A4-41E3-A64E-38B854792607}" type="pres">
      <dgm:prSet presAssocID="{85661701-DD52-403F-BD8F-91CD482CF957}" presName="spaceRect" presStyleCnt="0"/>
      <dgm:spPr/>
    </dgm:pt>
    <dgm:pt modelId="{A36D774C-C725-4469-A03C-D6A222C01930}" type="pres">
      <dgm:prSet presAssocID="{85661701-DD52-403F-BD8F-91CD482CF957}" presName="textRect" presStyleLbl="revTx" presStyleIdx="0" presStyleCnt="4">
        <dgm:presLayoutVars>
          <dgm:chMax val="1"/>
          <dgm:chPref val="1"/>
        </dgm:presLayoutVars>
      </dgm:prSet>
      <dgm:spPr/>
    </dgm:pt>
    <dgm:pt modelId="{D1AA5031-B3B2-4021-BF74-6EAC694F8CE0}" type="pres">
      <dgm:prSet presAssocID="{5166FB83-6B77-4E47-AF7C-24037DF80D39}" presName="sibTrans" presStyleCnt="0"/>
      <dgm:spPr/>
    </dgm:pt>
    <dgm:pt modelId="{35679A3A-8C3E-4AEF-9695-E8C5541F237D}" type="pres">
      <dgm:prSet presAssocID="{0A5229FF-48C6-40BB-9146-57F25EC03DE4}" presName="compNode" presStyleCnt="0"/>
      <dgm:spPr/>
    </dgm:pt>
    <dgm:pt modelId="{E3E6648B-5389-447A-B3A0-8BF43334D5F0}" type="pres">
      <dgm:prSet presAssocID="{0A5229FF-48C6-40BB-9146-57F25EC03DE4}" presName="iconBgRect" presStyleLbl="bgShp" presStyleIdx="1" presStyleCnt="4"/>
      <dgm:spPr/>
    </dgm:pt>
    <dgm:pt modelId="{94910655-6EEB-4658-8C9E-527CCFFE8D19}" type="pres">
      <dgm:prSet presAssocID="{0A5229FF-48C6-40BB-9146-57F25EC03D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9598692-469D-4AC2-B34B-EEDAEF9C9F06}" type="pres">
      <dgm:prSet presAssocID="{0A5229FF-48C6-40BB-9146-57F25EC03DE4}" presName="spaceRect" presStyleCnt="0"/>
      <dgm:spPr/>
    </dgm:pt>
    <dgm:pt modelId="{6BED82F7-E2B4-4B58-945D-847E93E0BFF4}" type="pres">
      <dgm:prSet presAssocID="{0A5229FF-48C6-40BB-9146-57F25EC03DE4}" presName="textRect" presStyleLbl="revTx" presStyleIdx="1" presStyleCnt="4">
        <dgm:presLayoutVars>
          <dgm:chMax val="1"/>
          <dgm:chPref val="1"/>
        </dgm:presLayoutVars>
      </dgm:prSet>
      <dgm:spPr/>
    </dgm:pt>
    <dgm:pt modelId="{82E05453-304A-4A9F-A0D4-0D0A5655B470}" type="pres">
      <dgm:prSet presAssocID="{2DA555A3-7399-4466-A835-5978F99C9229}" presName="sibTrans" presStyleCnt="0"/>
      <dgm:spPr/>
    </dgm:pt>
    <dgm:pt modelId="{29262F73-537E-4248-A72A-37B7A4350956}" type="pres">
      <dgm:prSet presAssocID="{46788E65-6217-4470-B735-146DAACD4905}" presName="compNode" presStyleCnt="0"/>
      <dgm:spPr/>
    </dgm:pt>
    <dgm:pt modelId="{9A615518-8B76-4621-B6BC-3D950B5FE80F}" type="pres">
      <dgm:prSet presAssocID="{46788E65-6217-4470-B735-146DAACD4905}" presName="iconBgRect" presStyleLbl="bgShp" presStyleIdx="2" presStyleCnt="4"/>
      <dgm:spPr/>
    </dgm:pt>
    <dgm:pt modelId="{E4358A24-803F-4774-A203-7E3476A5CDD8}" type="pres">
      <dgm:prSet presAssocID="{46788E65-6217-4470-B735-146DAACD49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425F45FC-E87C-42FA-ACCA-4574039A29CC}" type="pres">
      <dgm:prSet presAssocID="{46788E65-6217-4470-B735-146DAACD4905}" presName="spaceRect" presStyleCnt="0"/>
      <dgm:spPr/>
    </dgm:pt>
    <dgm:pt modelId="{7A383565-0506-418E-B084-5DB7B9CBF6B3}" type="pres">
      <dgm:prSet presAssocID="{46788E65-6217-4470-B735-146DAACD4905}" presName="textRect" presStyleLbl="revTx" presStyleIdx="2" presStyleCnt="4">
        <dgm:presLayoutVars>
          <dgm:chMax val="1"/>
          <dgm:chPref val="1"/>
        </dgm:presLayoutVars>
      </dgm:prSet>
      <dgm:spPr/>
    </dgm:pt>
    <dgm:pt modelId="{1DA58390-76C4-467C-82E5-33A763AF4D37}" type="pres">
      <dgm:prSet presAssocID="{B37EEBB6-C728-4126-BA05-A1FB3874FBA8}" presName="sibTrans" presStyleCnt="0"/>
      <dgm:spPr/>
    </dgm:pt>
    <dgm:pt modelId="{E7DEC4AA-C50E-490A-A15B-961EC0835E37}" type="pres">
      <dgm:prSet presAssocID="{A58DD72D-FEA8-4CB0-B09E-816D6D012CE1}" presName="compNode" presStyleCnt="0"/>
      <dgm:spPr/>
    </dgm:pt>
    <dgm:pt modelId="{1820D1EB-B95F-4807-8C56-68BA49AF5340}" type="pres">
      <dgm:prSet presAssocID="{A58DD72D-FEA8-4CB0-B09E-816D6D012CE1}" presName="iconBgRect" presStyleLbl="bgShp" presStyleIdx="3" presStyleCnt="4"/>
      <dgm:spPr/>
    </dgm:pt>
    <dgm:pt modelId="{B7590340-3BE1-45CC-A447-54EA96FBE4F6}" type="pres">
      <dgm:prSet presAssocID="{A58DD72D-FEA8-4CB0-B09E-816D6D012CE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84FE2DA9-BBD7-42AB-AEF2-F276A25BDCED}" type="pres">
      <dgm:prSet presAssocID="{A58DD72D-FEA8-4CB0-B09E-816D6D012CE1}" presName="spaceRect" presStyleCnt="0"/>
      <dgm:spPr/>
    </dgm:pt>
    <dgm:pt modelId="{83C8FB89-8508-4818-9CAE-BBB5B91013AE}" type="pres">
      <dgm:prSet presAssocID="{A58DD72D-FEA8-4CB0-B09E-816D6D012CE1}" presName="textRect" presStyleLbl="revTx" presStyleIdx="3" presStyleCnt="4">
        <dgm:presLayoutVars>
          <dgm:chMax val="1"/>
          <dgm:chPref val="1"/>
        </dgm:presLayoutVars>
      </dgm:prSet>
      <dgm:spPr/>
    </dgm:pt>
  </dgm:ptLst>
  <dgm:cxnLst>
    <dgm:cxn modelId="{B78B333D-088B-43FF-B1C9-6AF96976FF6F}" srcId="{B3CF26D5-430E-4B00-B059-19DB0B66D941}" destId="{0A5229FF-48C6-40BB-9146-57F25EC03DE4}" srcOrd="1" destOrd="0" parTransId="{2F74DF65-FE70-4654-8085-AC2EFC21F3AE}" sibTransId="{2DA555A3-7399-4466-A835-5978F99C9229}"/>
    <dgm:cxn modelId="{D4E81B76-6885-4CD5-B777-89ADD1E01890}" type="presOf" srcId="{85661701-DD52-403F-BD8F-91CD482CF957}" destId="{A36D774C-C725-4469-A03C-D6A222C01930}" srcOrd="0" destOrd="0" presId="urn:microsoft.com/office/officeart/2018/5/layout/IconCircleLabelList"/>
    <dgm:cxn modelId="{143E8686-1976-4DF0-8C82-07159C22A190}" type="presOf" srcId="{A58DD72D-FEA8-4CB0-B09E-816D6D012CE1}" destId="{83C8FB89-8508-4818-9CAE-BBB5B91013AE}" srcOrd="0" destOrd="0" presId="urn:microsoft.com/office/officeart/2018/5/layout/IconCircleLabelList"/>
    <dgm:cxn modelId="{A769AA95-A8BC-44CF-A50F-805034C0A67A}" type="presOf" srcId="{0A5229FF-48C6-40BB-9146-57F25EC03DE4}" destId="{6BED82F7-E2B4-4B58-945D-847E93E0BFF4}" srcOrd="0" destOrd="0" presId="urn:microsoft.com/office/officeart/2018/5/layout/IconCircleLabelList"/>
    <dgm:cxn modelId="{6EF7059B-0C53-4A62-891B-CA097C32AE0C}" srcId="{B3CF26D5-430E-4B00-B059-19DB0B66D941}" destId="{A58DD72D-FEA8-4CB0-B09E-816D6D012CE1}" srcOrd="3" destOrd="0" parTransId="{8CD2A153-2DDC-44A9-80F8-478540926FA8}" sibTransId="{1AFFF995-2EDE-4950-A325-1D317EFAFB22}"/>
    <dgm:cxn modelId="{6524199D-6007-4088-9F09-FAD982FBD37D}" srcId="{B3CF26D5-430E-4B00-B059-19DB0B66D941}" destId="{46788E65-6217-4470-B735-146DAACD4905}" srcOrd="2" destOrd="0" parTransId="{E8A68612-7AD8-4FAA-BFAF-9DF2A47B6A87}" sibTransId="{B37EEBB6-C728-4126-BA05-A1FB3874FBA8}"/>
    <dgm:cxn modelId="{FC164DAC-9575-435B-A522-F8108D62043B}" type="presOf" srcId="{46788E65-6217-4470-B735-146DAACD4905}" destId="{7A383565-0506-418E-B084-5DB7B9CBF6B3}" srcOrd="0" destOrd="0" presId="urn:microsoft.com/office/officeart/2018/5/layout/IconCircleLabelList"/>
    <dgm:cxn modelId="{E11B79B5-E5FF-4268-B377-0892E4F165D7}" type="presOf" srcId="{B3CF26D5-430E-4B00-B059-19DB0B66D941}" destId="{E08933FE-8A1A-42B5-B864-CBBCB02F10FC}" srcOrd="0" destOrd="0" presId="urn:microsoft.com/office/officeart/2018/5/layout/IconCircleLabelList"/>
    <dgm:cxn modelId="{BC24FAC5-C112-4091-A9D8-0D8EEB719B41}" srcId="{B3CF26D5-430E-4B00-B059-19DB0B66D941}" destId="{85661701-DD52-403F-BD8F-91CD482CF957}" srcOrd="0" destOrd="0" parTransId="{4FA47708-C9C1-45B3-98AE-41CF5DBB55A6}" sibTransId="{5166FB83-6B77-4E47-AF7C-24037DF80D39}"/>
    <dgm:cxn modelId="{03CE5CBF-793D-4368-B811-5DCCED7F5E15}" type="presParOf" srcId="{E08933FE-8A1A-42B5-B864-CBBCB02F10FC}" destId="{59F4D40A-4634-44BC-87AF-8D132B349ACD}" srcOrd="0" destOrd="0" presId="urn:microsoft.com/office/officeart/2018/5/layout/IconCircleLabelList"/>
    <dgm:cxn modelId="{0E4C8341-239B-447A-B237-B3C8AB44DFF6}" type="presParOf" srcId="{59F4D40A-4634-44BC-87AF-8D132B349ACD}" destId="{8C734E49-9D36-4859-A621-2AEE14E14A16}" srcOrd="0" destOrd="0" presId="urn:microsoft.com/office/officeart/2018/5/layout/IconCircleLabelList"/>
    <dgm:cxn modelId="{42BB0A99-40C1-49A0-9A2B-1E642FABDBB4}" type="presParOf" srcId="{59F4D40A-4634-44BC-87AF-8D132B349ACD}" destId="{53E213DB-EE3D-4A85-B04A-A79BF19D7E85}" srcOrd="1" destOrd="0" presId="urn:microsoft.com/office/officeart/2018/5/layout/IconCircleLabelList"/>
    <dgm:cxn modelId="{0542CBDA-BB9D-4F32-BCEB-CDF6BF6F736A}" type="presParOf" srcId="{59F4D40A-4634-44BC-87AF-8D132B349ACD}" destId="{E482C996-38A4-41E3-A64E-38B854792607}" srcOrd="2" destOrd="0" presId="urn:microsoft.com/office/officeart/2018/5/layout/IconCircleLabelList"/>
    <dgm:cxn modelId="{0CE2DDF5-CD82-4446-9754-BA29417E3ABB}" type="presParOf" srcId="{59F4D40A-4634-44BC-87AF-8D132B349ACD}" destId="{A36D774C-C725-4469-A03C-D6A222C01930}" srcOrd="3" destOrd="0" presId="urn:microsoft.com/office/officeart/2018/5/layout/IconCircleLabelList"/>
    <dgm:cxn modelId="{FFEFE0B9-EDE6-4699-B983-0FF5345C76F3}" type="presParOf" srcId="{E08933FE-8A1A-42B5-B864-CBBCB02F10FC}" destId="{D1AA5031-B3B2-4021-BF74-6EAC694F8CE0}" srcOrd="1" destOrd="0" presId="urn:microsoft.com/office/officeart/2018/5/layout/IconCircleLabelList"/>
    <dgm:cxn modelId="{36EB97AE-982E-450A-ADA7-4A3C166220B3}" type="presParOf" srcId="{E08933FE-8A1A-42B5-B864-CBBCB02F10FC}" destId="{35679A3A-8C3E-4AEF-9695-E8C5541F237D}" srcOrd="2" destOrd="0" presId="urn:microsoft.com/office/officeart/2018/5/layout/IconCircleLabelList"/>
    <dgm:cxn modelId="{A28A2A10-8069-4684-A14D-08129B3172DD}" type="presParOf" srcId="{35679A3A-8C3E-4AEF-9695-E8C5541F237D}" destId="{E3E6648B-5389-447A-B3A0-8BF43334D5F0}" srcOrd="0" destOrd="0" presId="urn:microsoft.com/office/officeart/2018/5/layout/IconCircleLabelList"/>
    <dgm:cxn modelId="{22DA3F96-92EB-4099-A3B6-783265FC79C2}" type="presParOf" srcId="{35679A3A-8C3E-4AEF-9695-E8C5541F237D}" destId="{94910655-6EEB-4658-8C9E-527CCFFE8D19}" srcOrd="1" destOrd="0" presId="urn:microsoft.com/office/officeart/2018/5/layout/IconCircleLabelList"/>
    <dgm:cxn modelId="{BD043EEB-C85E-495D-8218-6EB55731A6EF}" type="presParOf" srcId="{35679A3A-8C3E-4AEF-9695-E8C5541F237D}" destId="{49598692-469D-4AC2-B34B-EEDAEF9C9F06}" srcOrd="2" destOrd="0" presId="urn:microsoft.com/office/officeart/2018/5/layout/IconCircleLabelList"/>
    <dgm:cxn modelId="{2E96B9CE-FFB8-463C-ACC6-0E124040ACDE}" type="presParOf" srcId="{35679A3A-8C3E-4AEF-9695-E8C5541F237D}" destId="{6BED82F7-E2B4-4B58-945D-847E93E0BFF4}" srcOrd="3" destOrd="0" presId="urn:microsoft.com/office/officeart/2018/5/layout/IconCircleLabelList"/>
    <dgm:cxn modelId="{B33454F7-07AF-4DCF-A9C6-EEF2E4750BFB}" type="presParOf" srcId="{E08933FE-8A1A-42B5-B864-CBBCB02F10FC}" destId="{82E05453-304A-4A9F-A0D4-0D0A5655B470}" srcOrd="3" destOrd="0" presId="urn:microsoft.com/office/officeart/2018/5/layout/IconCircleLabelList"/>
    <dgm:cxn modelId="{4EE95D41-6FCD-4925-B3AE-82318374C07F}" type="presParOf" srcId="{E08933FE-8A1A-42B5-B864-CBBCB02F10FC}" destId="{29262F73-537E-4248-A72A-37B7A4350956}" srcOrd="4" destOrd="0" presId="urn:microsoft.com/office/officeart/2018/5/layout/IconCircleLabelList"/>
    <dgm:cxn modelId="{D0019F14-1AC1-47E4-A7E8-CC62A2A78673}" type="presParOf" srcId="{29262F73-537E-4248-A72A-37B7A4350956}" destId="{9A615518-8B76-4621-B6BC-3D950B5FE80F}" srcOrd="0" destOrd="0" presId="urn:microsoft.com/office/officeart/2018/5/layout/IconCircleLabelList"/>
    <dgm:cxn modelId="{60C1CCAB-4D10-4514-9C49-8F3DE3251382}" type="presParOf" srcId="{29262F73-537E-4248-A72A-37B7A4350956}" destId="{E4358A24-803F-4774-A203-7E3476A5CDD8}" srcOrd="1" destOrd="0" presId="urn:microsoft.com/office/officeart/2018/5/layout/IconCircleLabelList"/>
    <dgm:cxn modelId="{C33A6159-1CBD-4BF2-B814-44C7C520BBCD}" type="presParOf" srcId="{29262F73-537E-4248-A72A-37B7A4350956}" destId="{425F45FC-E87C-42FA-ACCA-4574039A29CC}" srcOrd="2" destOrd="0" presId="urn:microsoft.com/office/officeart/2018/5/layout/IconCircleLabelList"/>
    <dgm:cxn modelId="{420767AF-B8EF-4B69-8E02-F4A20869E67D}" type="presParOf" srcId="{29262F73-537E-4248-A72A-37B7A4350956}" destId="{7A383565-0506-418E-B084-5DB7B9CBF6B3}" srcOrd="3" destOrd="0" presId="urn:microsoft.com/office/officeart/2018/5/layout/IconCircleLabelList"/>
    <dgm:cxn modelId="{FCF728F7-5B15-408E-8C3B-7120913BA865}" type="presParOf" srcId="{E08933FE-8A1A-42B5-B864-CBBCB02F10FC}" destId="{1DA58390-76C4-467C-82E5-33A763AF4D37}" srcOrd="5" destOrd="0" presId="urn:microsoft.com/office/officeart/2018/5/layout/IconCircleLabelList"/>
    <dgm:cxn modelId="{6D856D42-A011-4759-A172-B47081C221E6}" type="presParOf" srcId="{E08933FE-8A1A-42B5-B864-CBBCB02F10FC}" destId="{E7DEC4AA-C50E-490A-A15B-961EC0835E37}" srcOrd="6" destOrd="0" presId="urn:microsoft.com/office/officeart/2018/5/layout/IconCircleLabelList"/>
    <dgm:cxn modelId="{4C96D524-7FF8-42BE-B119-D531CA43233D}" type="presParOf" srcId="{E7DEC4AA-C50E-490A-A15B-961EC0835E37}" destId="{1820D1EB-B95F-4807-8C56-68BA49AF5340}" srcOrd="0" destOrd="0" presId="urn:microsoft.com/office/officeart/2018/5/layout/IconCircleLabelList"/>
    <dgm:cxn modelId="{E49A3314-6C0F-45E9-8696-44063DC50B88}" type="presParOf" srcId="{E7DEC4AA-C50E-490A-A15B-961EC0835E37}" destId="{B7590340-3BE1-45CC-A447-54EA96FBE4F6}" srcOrd="1" destOrd="0" presId="urn:microsoft.com/office/officeart/2018/5/layout/IconCircleLabelList"/>
    <dgm:cxn modelId="{7FCEB518-E493-4D87-83E7-BF7B31F383EC}" type="presParOf" srcId="{E7DEC4AA-C50E-490A-A15B-961EC0835E37}" destId="{84FE2DA9-BBD7-42AB-AEF2-F276A25BDCED}" srcOrd="2" destOrd="0" presId="urn:microsoft.com/office/officeart/2018/5/layout/IconCircleLabelList"/>
    <dgm:cxn modelId="{F5064F64-3374-46B9-BE8E-1A14E86A478E}" type="presParOf" srcId="{E7DEC4AA-C50E-490A-A15B-961EC0835E37}" destId="{83C8FB89-8508-4818-9CAE-BBB5B91013A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D2FDE0-5527-438F-B0A3-578EA0EA6EEA}"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5893E36E-A43A-4C66-AD80-7E2DEE22B928}">
      <dgm:prSet/>
      <dgm:spPr/>
      <dgm:t>
        <a:bodyPr/>
        <a:lstStyle/>
        <a:p>
          <a:r>
            <a:rPr lang="en-US"/>
            <a:t>Stress and workload</a:t>
          </a:r>
        </a:p>
      </dgm:t>
    </dgm:pt>
    <dgm:pt modelId="{F9FEADAD-A389-4991-BF8C-1523CF448291}" type="parTrans" cxnId="{47D759B2-7952-4B7C-AFDD-57B343CEBB10}">
      <dgm:prSet/>
      <dgm:spPr/>
      <dgm:t>
        <a:bodyPr/>
        <a:lstStyle/>
        <a:p>
          <a:endParaRPr lang="en-US"/>
        </a:p>
      </dgm:t>
    </dgm:pt>
    <dgm:pt modelId="{E530A63F-741B-4AAF-9D10-AD6877E891EE}" type="sibTrans" cxnId="{47D759B2-7952-4B7C-AFDD-57B343CEBB10}">
      <dgm:prSet/>
      <dgm:spPr/>
      <dgm:t>
        <a:bodyPr/>
        <a:lstStyle/>
        <a:p>
          <a:endParaRPr lang="en-US"/>
        </a:p>
      </dgm:t>
    </dgm:pt>
    <dgm:pt modelId="{654B052B-7689-4D64-8109-795B0529A778}">
      <dgm:prSet/>
      <dgm:spPr/>
      <dgm:t>
        <a:bodyPr/>
        <a:lstStyle/>
        <a:p>
          <a:r>
            <a:rPr lang="en-US"/>
            <a:t>Competition for roles</a:t>
          </a:r>
        </a:p>
      </dgm:t>
    </dgm:pt>
    <dgm:pt modelId="{BF2E0B47-2C2A-4844-BB80-2B39E98AAE62}" type="parTrans" cxnId="{0EEE242A-119A-4F3C-8235-20F4D8A93BDA}">
      <dgm:prSet/>
      <dgm:spPr/>
      <dgm:t>
        <a:bodyPr/>
        <a:lstStyle/>
        <a:p>
          <a:endParaRPr lang="en-US"/>
        </a:p>
      </dgm:t>
    </dgm:pt>
    <dgm:pt modelId="{40521E2D-B6A9-49B6-A0B9-AC582F05C97B}" type="sibTrans" cxnId="{0EEE242A-119A-4F3C-8235-20F4D8A93BDA}">
      <dgm:prSet/>
      <dgm:spPr/>
      <dgm:t>
        <a:bodyPr/>
        <a:lstStyle/>
        <a:p>
          <a:endParaRPr lang="en-US"/>
        </a:p>
      </dgm:t>
    </dgm:pt>
    <dgm:pt modelId="{4CB23BDE-5B7E-4FEB-B7D7-73C2B4C78B88}">
      <dgm:prSet/>
      <dgm:spPr/>
      <dgm:t>
        <a:bodyPr/>
        <a:lstStyle/>
        <a:p>
          <a:r>
            <a:rPr lang="en-US"/>
            <a:t>Policy changes</a:t>
          </a:r>
        </a:p>
      </dgm:t>
    </dgm:pt>
    <dgm:pt modelId="{ECC8A920-A5BD-46DB-97C6-C583D116D024}" type="parTrans" cxnId="{37E5C91D-D82B-4690-84AB-87ABA5A20820}">
      <dgm:prSet/>
      <dgm:spPr/>
      <dgm:t>
        <a:bodyPr/>
        <a:lstStyle/>
        <a:p>
          <a:endParaRPr lang="en-US"/>
        </a:p>
      </dgm:t>
    </dgm:pt>
    <dgm:pt modelId="{AF11FF6D-5B30-4025-845B-1FD203BA7598}" type="sibTrans" cxnId="{37E5C91D-D82B-4690-84AB-87ABA5A20820}">
      <dgm:prSet/>
      <dgm:spPr/>
      <dgm:t>
        <a:bodyPr/>
        <a:lstStyle/>
        <a:p>
          <a:endParaRPr lang="en-US"/>
        </a:p>
      </dgm:t>
    </dgm:pt>
    <dgm:pt modelId="{89676A01-2E0A-4E62-93C4-C2317C4EFBE6}">
      <dgm:prSet/>
      <dgm:spPr/>
      <dgm:t>
        <a:bodyPr/>
        <a:lstStyle/>
        <a:p>
          <a:r>
            <a:rPr lang="en-US"/>
            <a:t>Health risks</a:t>
          </a:r>
        </a:p>
      </dgm:t>
    </dgm:pt>
    <dgm:pt modelId="{171BE07C-FAFE-4DF5-B9AA-6A3626142B73}" type="parTrans" cxnId="{28EB7B8F-BE11-4AD6-A0D5-5307CE564C71}">
      <dgm:prSet/>
      <dgm:spPr/>
      <dgm:t>
        <a:bodyPr/>
        <a:lstStyle/>
        <a:p>
          <a:endParaRPr lang="en-US"/>
        </a:p>
      </dgm:t>
    </dgm:pt>
    <dgm:pt modelId="{9B20970C-B0CC-447C-915F-887364C7418E}" type="sibTrans" cxnId="{28EB7B8F-BE11-4AD6-A0D5-5307CE564C71}">
      <dgm:prSet/>
      <dgm:spPr/>
      <dgm:t>
        <a:bodyPr/>
        <a:lstStyle/>
        <a:p>
          <a:endParaRPr lang="en-US"/>
        </a:p>
      </dgm:t>
    </dgm:pt>
    <dgm:pt modelId="{25026A2B-26CB-4591-AD30-D552013FA8A6}" type="pres">
      <dgm:prSet presAssocID="{0FD2FDE0-5527-438F-B0A3-578EA0EA6EEA}" presName="linear" presStyleCnt="0">
        <dgm:presLayoutVars>
          <dgm:dir/>
          <dgm:animLvl val="lvl"/>
          <dgm:resizeHandles val="exact"/>
        </dgm:presLayoutVars>
      </dgm:prSet>
      <dgm:spPr/>
    </dgm:pt>
    <dgm:pt modelId="{19D2F9CF-7480-4850-A662-57C5C78B9AFD}" type="pres">
      <dgm:prSet presAssocID="{5893E36E-A43A-4C66-AD80-7E2DEE22B928}" presName="parentLin" presStyleCnt="0"/>
      <dgm:spPr/>
    </dgm:pt>
    <dgm:pt modelId="{A2DA2C74-B1F1-446F-B5D8-285D7AD5AC94}" type="pres">
      <dgm:prSet presAssocID="{5893E36E-A43A-4C66-AD80-7E2DEE22B928}" presName="parentLeftMargin" presStyleLbl="node1" presStyleIdx="0" presStyleCnt="4"/>
      <dgm:spPr/>
    </dgm:pt>
    <dgm:pt modelId="{8CAAF776-D72C-4B40-9719-13A1D433CB24}" type="pres">
      <dgm:prSet presAssocID="{5893E36E-A43A-4C66-AD80-7E2DEE22B928}" presName="parentText" presStyleLbl="node1" presStyleIdx="0" presStyleCnt="4">
        <dgm:presLayoutVars>
          <dgm:chMax val="0"/>
          <dgm:bulletEnabled val="1"/>
        </dgm:presLayoutVars>
      </dgm:prSet>
      <dgm:spPr/>
    </dgm:pt>
    <dgm:pt modelId="{F192EAF1-FEF1-410D-8A3D-2947407EFC4E}" type="pres">
      <dgm:prSet presAssocID="{5893E36E-A43A-4C66-AD80-7E2DEE22B928}" presName="negativeSpace" presStyleCnt="0"/>
      <dgm:spPr/>
    </dgm:pt>
    <dgm:pt modelId="{E52D571F-6FB1-4949-A865-E182F39C6B87}" type="pres">
      <dgm:prSet presAssocID="{5893E36E-A43A-4C66-AD80-7E2DEE22B928}" presName="childText" presStyleLbl="conFgAcc1" presStyleIdx="0" presStyleCnt="4">
        <dgm:presLayoutVars>
          <dgm:bulletEnabled val="1"/>
        </dgm:presLayoutVars>
      </dgm:prSet>
      <dgm:spPr/>
    </dgm:pt>
    <dgm:pt modelId="{6F3D8054-262C-4EA4-B3A6-B1562D51AC64}" type="pres">
      <dgm:prSet presAssocID="{E530A63F-741B-4AAF-9D10-AD6877E891EE}" presName="spaceBetweenRectangles" presStyleCnt="0"/>
      <dgm:spPr/>
    </dgm:pt>
    <dgm:pt modelId="{01F634BC-8ADA-444B-BB9F-B7A95D063ED7}" type="pres">
      <dgm:prSet presAssocID="{654B052B-7689-4D64-8109-795B0529A778}" presName="parentLin" presStyleCnt="0"/>
      <dgm:spPr/>
    </dgm:pt>
    <dgm:pt modelId="{4B52845B-589C-4A06-8F6A-B38F726A7FF8}" type="pres">
      <dgm:prSet presAssocID="{654B052B-7689-4D64-8109-795B0529A778}" presName="parentLeftMargin" presStyleLbl="node1" presStyleIdx="0" presStyleCnt="4"/>
      <dgm:spPr/>
    </dgm:pt>
    <dgm:pt modelId="{69F756A9-C1AE-4CA0-8E32-239E6DD415A6}" type="pres">
      <dgm:prSet presAssocID="{654B052B-7689-4D64-8109-795B0529A778}" presName="parentText" presStyleLbl="node1" presStyleIdx="1" presStyleCnt="4">
        <dgm:presLayoutVars>
          <dgm:chMax val="0"/>
          <dgm:bulletEnabled val="1"/>
        </dgm:presLayoutVars>
      </dgm:prSet>
      <dgm:spPr/>
    </dgm:pt>
    <dgm:pt modelId="{67BD6AB0-82C7-430B-B42A-BBAD434B336E}" type="pres">
      <dgm:prSet presAssocID="{654B052B-7689-4D64-8109-795B0529A778}" presName="negativeSpace" presStyleCnt="0"/>
      <dgm:spPr/>
    </dgm:pt>
    <dgm:pt modelId="{CB8A0567-B34A-46DD-B9FA-3C04EF6969E8}" type="pres">
      <dgm:prSet presAssocID="{654B052B-7689-4D64-8109-795B0529A778}" presName="childText" presStyleLbl="conFgAcc1" presStyleIdx="1" presStyleCnt="4">
        <dgm:presLayoutVars>
          <dgm:bulletEnabled val="1"/>
        </dgm:presLayoutVars>
      </dgm:prSet>
      <dgm:spPr/>
    </dgm:pt>
    <dgm:pt modelId="{BDD03774-0896-491B-A8FA-3E4A195248A9}" type="pres">
      <dgm:prSet presAssocID="{40521E2D-B6A9-49B6-A0B9-AC582F05C97B}" presName="spaceBetweenRectangles" presStyleCnt="0"/>
      <dgm:spPr/>
    </dgm:pt>
    <dgm:pt modelId="{EFE8B5F3-2692-4C81-9D26-98EEB8A1642A}" type="pres">
      <dgm:prSet presAssocID="{4CB23BDE-5B7E-4FEB-B7D7-73C2B4C78B88}" presName="parentLin" presStyleCnt="0"/>
      <dgm:spPr/>
    </dgm:pt>
    <dgm:pt modelId="{CAEEA3CB-E73C-44C5-84A4-15C7C6170AE0}" type="pres">
      <dgm:prSet presAssocID="{4CB23BDE-5B7E-4FEB-B7D7-73C2B4C78B88}" presName="parentLeftMargin" presStyleLbl="node1" presStyleIdx="1" presStyleCnt="4"/>
      <dgm:spPr/>
    </dgm:pt>
    <dgm:pt modelId="{6907D567-A726-4318-AB42-FEAA9D68D45A}" type="pres">
      <dgm:prSet presAssocID="{4CB23BDE-5B7E-4FEB-B7D7-73C2B4C78B88}" presName="parentText" presStyleLbl="node1" presStyleIdx="2" presStyleCnt="4">
        <dgm:presLayoutVars>
          <dgm:chMax val="0"/>
          <dgm:bulletEnabled val="1"/>
        </dgm:presLayoutVars>
      </dgm:prSet>
      <dgm:spPr/>
    </dgm:pt>
    <dgm:pt modelId="{8B17F8BE-76C1-4332-8893-8839F509D9D4}" type="pres">
      <dgm:prSet presAssocID="{4CB23BDE-5B7E-4FEB-B7D7-73C2B4C78B88}" presName="negativeSpace" presStyleCnt="0"/>
      <dgm:spPr/>
    </dgm:pt>
    <dgm:pt modelId="{4465F164-A517-449C-857D-AB60954E49D7}" type="pres">
      <dgm:prSet presAssocID="{4CB23BDE-5B7E-4FEB-B7D7-73C2B4C78B88}" presName="childText" presStyleLbl="conFgAcc1" presStyleIdx="2" presStyleCnt="4">
        <dgm:presLayoutVars>
          <dgm:bulletEnabled val="1"/>
        </dgm:presLayoutVars>
      </dgm:prSet>
      <dgm:spPr/>
    </dgm:pt>
    <dgm:pt modelId="{D881C380-D3E6-4BE1-8D28-762EEACF879D}" type="pres">
      <dgm:prSet presAssocID="{AF11FF6D-5B30-4025-845B-1FD203BA7598}" presName="spaceBetweenRectangles" presStyleCnt="0"/>
      <dgm:spPr/>
    </dgm:pt>
    <dgm:pt modelId="{85E69687-7926-4AC6-9926-CA4B51A1ED22}" type="pres">
      <dgm:prSet presAssocID="{89676A01-2E0A-4E62-93C4-C2317C4EFBE6}" presName="parentLin" presStyleCnt="0"/>
      <dgm:spPr/>
    </dgm:pt>
    <dgm:pt modelId="{5AE8F516-B9BA-4A6F-84A7-0AEE3EBB09BF}" type="pres">
      <dgm:prSet presAssocID="{89676A01-2E0A-4E62-93C4-C2317C4EFBE6}" presName="parentLeftMargin" presStyleLbl="node1" presStyleIdx="2" presStyleCnt="4"/>
      <dgm:spPr/>
    </dgm:pt>
    <dgm:pt modelId="{20B664E6-9CEA-40E0-A542-D3E7A6D6D04B}" type="pres">
      <dgm:prSet presAssocID="{89676A01-2E0A-4E62-93C4-C2317C4EFBE6}" presName="parentText" presStyleLbl="node1" presStyleIdx="3" presStyleCnt="4">
        <dgm:presLayoutVars>
          <dgm:chMax val="0"/>
          <dgm:bulletEnabled val="1"/>
        </dgm:presLayoutVars>
      </dgm:prSet>
      <dgm:spPr/>
    </dgm:pt>
    <dgm:pt modelId="{6FFD6387-9A28-4715-98DF-09BFFC40AECD}" type="pres">
      <dgm:prSet presAssocID="{89676A01-2E0A-4E62-93C4-C2317C4EFBE6}" presName="negativeSpace" presStyleCnt="0"/>
      <dgm:spPr/>
    </dgm:pt>
    <dgm:pt modelId="{49C00547-262F-41AA-8C5B-B6CDA65BE665}" type="pres">
      <dgm:prSet presAssocID="{89676A01-2E0A-4E62-93C4-C2317C4EFBE6}" presName="childText" presStyleLbl="conFgAcc1" presStyleIdx="3" presStyleCnt="4">
        <dgm:presLayoutVars>
          <dgm:bulletEnabled val="1"/>
        </dgm:presLayoutVars>
      </dgm:prSet>
      <dgm:spPr/>
    </dgm:pt>
  </dgm:ptLst>
  <dgm:cxnLst>
    <dgm:cxn modelId="{F01B1104-EBCB-42C8-8F6C-50F87B1DDFEE}" type="presOf" srcId="{5893E36E-A43A-4C66-AD80-7E2DEE22B928}" destId="{8CAAF776-D72C-4B40-9719-13A1D433CB24}" srcOrd="1" destOrd="0" presId="urn:microsoft.com/office/officeart/2005/8/layout/list1"/>
    <dgm:cxn modelId="{5F0C490D-202D-4CDF-86BF-7278F0E4A5EE}" type="presOf" srcId="{89676A01-2E0A-4E62-93C4-C2317C4EFBE6}" destId="{20B664E6-9CEA-40E0-A542-D3E7A6D6D04B}" srcOrd="1" destOrd="0" presId="urn:microsoft.com/office/officeart/2005/8/layout/list1"/>
    <dgm:cxn modelId="{2F4B8E1A-B8BE-44F8-823B-3480F2F944F5}" type="presOf" srcId="{4CB23BDE-5B7E-4FEB-B7D7-73C2B4C78B88}" destId="{CAEEA3CB-E73C-44C5-84A4-15C7C6170AE0}" srcOrd="0" destOrd="0" presId="urn:microsoft.com/office/officeart/2005/8/layout/list1"/>
    <dgm:cxn modelId="{37E5C91D-D82B-4690-84AB-87ABA5A20820}" srcId="{0FD2FDE0-5527-438F-B0A3-578EA0EA6EEA}" destId="{4CB23BDE-5B7E-4FEB-B7D7-73C2B4C78B88}" srcOrd="2" destOrd="0" parTransId="{ECC8A920-A5BD-46DB-97C6-C583D116D024}" sibTransId="{AF11FF6D-5B30-4025-845B-1FD203BA7598}"/>
    <dgm:cxn modelId="{0EEE242A-119A-4F3C-8235-20F4D8A93BDA}" srcId="{0FD2FDE0-5527-438F-B0A3-578EA0EA6EEA}" destId="{654B052B-7689-4D64-8109-795B0529A778}" srcOrd="1" destOrd="0" parTransId="{BF2E0B47-2C2A-4844-BB80-2B39E98AAE62}" sibTransId="{40521E2D-B6A9-49B6-A0B9-AC582F05C97B}"/>
    <dgm:cxn modelId="{32435F34-7855-4CC8-82D4-0060B20B4163}" type="presOf" srcId="{654B052B-7689-4D64-8109-795B0529A778}" destId="{4B52845B-589C-4A06-8F6A-B38F726A7FF8}" srcOrd="0" destOrd="0" presId="urn:microsoft.com/office/officeart/2005/8/layout/list1"/>
    <dgm:cxn modelId="{FDF42635-3A15-4810-8AFA-DA2611E27C3B}" type="presOf" srcId="{654B052B-7689-4D64-8109-795B0529A778}" destId="{69F756A9-C1AE-4CA0-8E32-239E6DD415A6}" srcOrd="1" destOrd="0" presId="urn:microsoft.com/office/officeart/2005/8/layout/list1"/>
    <dgm:cxn modelId="{17F9CA5F-2C72-4737-8F94-DBAD3BCDEF5F}" type="presOf" srcId="{4CB23BDE-5B7E-4FEB-B7D7-73C2B4C78B88}" destId="{6907D567-A726-4318-AB42-FEAA9D68D45A}" srcOrd="1" destOrd="0" presId="urn:microsoft.com/office/officeart/2005/8/layout/list1"/>
    <dgm:cxn modelId="{E4A1C785-D812-4CA4-AF43-FE9F7B319A8E}" type="presOf" srcId="{5893E36E-A43A-4C66-AD80-7E2DEE22B928}" destId="{A2DA2C74-B1F1-446F-B5D8-285D7AD5AC94}" srcOrd="0" destOrd="0" presId="urn:microsoft.com/office/officeart/2005/8/layout/list1"/>
    <dgm:cxn modelId="{2686458C-9CB6-4CDB-834B-C010147E7DB9}" type="presOf" srcId="{0FD2FDE0-5527-438F-B0A3-578EA0EA6EEA}" destId="{25026A2B-26CB-4591-AD30-D552013FA8A6}" srcOrd="0" destOrd="0" presId="urn:microsoft.com/office/officeart/2005/8/layout/list1"/>
    <dgm:cxn modelId="{28EB7B8F-BE11-4AD6-A0D5-5307CE564C71}" srcId="{0FD2FDE0-5527-438F-B0A3-578EA0EA6EEA}" destId="{89676A01-2E0A-4E62-93C4-C2317C4EFBE6}" srcOrd="3" destOrd="0" parTransId="{171BE07C-FAFE-4DF5-B9AA-6A3626142B73}" sibTransId="{9B20970C-B0CC-447C-915F-887364C7418E}"/>
    <dgm:cxn modelId="{47D759B2-7952-4B7C-AFDD-57B343CEBB10}" srcId="{0FD2FDE0-5527-438F-B0A3-578EA0EA6EEA}" destId="{5893E36E-A43A-4C66-AD80-7E2DEE22B928}" srcOrd="0" destOrd="0" parTransId="{F9FEADAD-A389-4991-BF8C-1523CF448291}" sibTransId="{E530A63F-741B-4AAF-9D10-AD6877E891EE}"/>
    <dgm:cxn modelId="{9225E8B3-1951-4D8D-A9C5-31E97D64DE0F}" type="presOf" srcId="{89676A01-2E0A-4E62-93C4-C2317C4EFBE6}" destId="{5AE8F516-B9BA-4A6F-84A7-0AEE3EBB09BF}" srcOrd="0" destOrd="0" presId="urn:microsoft.com/office/officeart/2005/8/layout/list1"/>
    <dgm:cxn modelId="{94EBE5B1-3F4A-406F-AB96-0F9D15517100}" type="presParOf" srcId="{25026A2B-26CB-4591-AD30-D552013FA8A6}" destId="{19D2F9CF-7480-4850-A662-57C5C78B9AFD}" srcOrd="0" destOrd="0" presId="urn:microsoft.com/office/officeart/2005/8/layout/list1"/>
    <dgm:cxn modelId="{233CA9A6-0D6E-4E17-941D-9992EA2D5F96}" type="presParOf" srcId="{19D2F9CF-7480-4850-A662-57C5C78B9AFD}" destId="{A2DA2C74-B1F1-446F-B5D8-285D7AD5AC94}" srcOrd="0" destOrd="0" presId="urn:microsoft.com/office/officeart/2005/8/layout/list1"/>
    <dgm:cxn modelId="{EE53700A-E0F6-4E9C-BCED-444D97921D12}" type="presParOf" srcId="{19D2F9CF-7480-4850-A662-57C5C78B9AFD}" destId="{8CAAF776-D72C-4B40-9719-13A1D433CB24}" srcOrd="1" destOrd="0" presId="urn:microsoft.com/office/officeart/2005/8/layout/list1"/>
    <dgm:cxn modelId="{C64D5CCE-91C4-4402-9340-C8507ED5FCA0}" type="presParOf" srcId="{25026A2B-26CB-4591-AD30-D552013FA8A6}" destId="{F192EAF1-FEF1-410D-8A3D-2947407EFC4E}" srcOrd="1" destOrd="0" presId="urn:microsoft.com/office/officeart/2005/8/layout/list1"/>
    <dgm:cxn modelId="{8CCED676-16CB-43F3-999D-77CDE2E15D64}" type="presParOf" srcId="{25026A2B-26CB-4591-AD30-D552013FA8A6}" destId="{E52D571F-6FB1-4949-A865-E182F39C6B87}" srcOrd="2" destOrd="0" presId="urn:microsoft.com/office/officeart/2005/8/layout/list1"/>
    <dgm:cxn modelId="{C832A6DC-C83A-4E36-8F55-9FFCAE49F265}" type="presParOf" srcId="{25026A2B-26CB-4591-AD30-D552013FA8A6}" destId="{6F3D8054-262C-4EA4-B3A6-B1562D51AC64}" srcOrd="3" destOrd="0" presId="urn:microsoft.com/office/officeart/2005/8/layout/list1"/>
    <dgm:cxn modelId="{0679BC49-EC36-4278-A627-40D072749F9D}" type="presParOf" srcId="{25026A2B-26CB-4591-AD30-D552013FA8A6}" destId="{01F634BC-8ADA-444B-BB9F-B7A95D063ED7}" srcOrd="4" destOrd="0" presId="urn:microsoft.com/office/officeart/2005/8/layout/list1"/>
    <dgm:cxn modelId="{4F0F608F-A006-453E-8F92-4561CB75788C}" type="presParOf" srcId="{01F634BC-8ADA-444B-BB9F-B7A95D063ED7}" destId="{4B52845B-589C-4A06-8F6A-B38F726A7FF8}" srcOrd="0" destOrd="0" presId="urn:microsoft.com/office/officeart/2005/8/layout/list1"/>
    <dgm:cxn modelId="{12EC50DB-F035-41E9-80B6-79384266F089}" type="presParOf" srcId="{01F634BC-8ADA-444B-BB9F-B7A95D063ED7}" destId="{69F756A9-C1AE-4CA0-8E32-239E6DD415A6}" srcOrd="1" destOrd="0" presId="urn:microsoft.com/office/officeart/2005/8/layout/list1"/>
    <dgm:cxn modelId="{700DC04C-6FAA-4E2F-BD47-9B51FE307120}" type="presParOf" srcId="{25026A2B-26CB-4591-AD30-D552013FA8A6}" destId="{67BD6AB0-82C7-430B-B42A-BBAD434B336E}" srcOrd="5" destOrd="0" presId="urn:microsoft.com/office/officeart/2005/8/layout/list1"/>
    <dgm:cxn modelId="{61733034-258B-4726-BDC9-2CE88CD4D56A}" type="presParOf" srcId="{25026A2B-26CB-4591-AD30-D552013FA8A6}" destId="{CB8A0567-B34A-46DD-B9FA-3C04EF6969E8}" srcOrd="6" destOrd="0" presId="urn:microsoft.com/office/officeart/2005/8/layout/list1"/>
    <dgm:cxn modelId="{72B8849E-B5AF-4419-AA40-F0685841FA57}" type="presParOf" srcId="{25026A2B-26CB-4591-AD30-D552013FA8A6}" destId="{BDD03774-0896-491B-A8FA-3E4A195248A9}" srcOrd="7" destOrd="0" presId="urn:microsoft.com/office/officeart/2005/8/layout/list1"/>
    <dgm:cxn modelId="{B51651AE-74B5-44A5-B502-7B8E4371164A}" type="presParOf" srcId="{25026A2B-26CB-4591-AD30-D552013FA8A6}" destId="{EFE8B5F3-2692-4C81-9D26-98EEB8A1642A}" srcOrd="8" destOrd="0" presId="urn:microsoft.com/office/officeart/2005/8/layout/list1"/>
    <dgm:cxn modelId="{80A126F3-F1A7-41A7-A400-C6B2249D1641}" type="presParOf" srcId="{EFE8B5F3-2692-4C81-9D26-98EEB8A1642A}" destId="{CAEEA3CB-E73C-44C5-84A4-15C7C6170AE0}" srcOrd="0" destOrd="0" presId="urn:microsoft.com/office/officeart/2005/8/layout/list1"/>
    <dgm:cxn modelId="{F3976AAA-54D4-4F02-B8B2-08C2AF9BB032}" type="presParOf" srcId="{EFE8B5F3-2692-4C81-9D26-98EEB8A1642A}" destId="{6907D567-A726-4318-AB42-FEAA9D68D45A}" srcOrd="1" destOrd="0" presId="urn:microsoft.com/office/officeart/2005/8/layout/list1"/>
    <dgm:cxn modelId="{FBE8A1DD-441B-4E3D-9C96-C654CB28C2A7}" type="presParOf" srcId="{25026A2B-26CB-4591-AD30-D552013FA8A6}" destId="{8B17F8BE-76C1-4332-8893-8839F509D9D4}" srcOrd="9" destOrd="0" presId="urn:microsoft.com/office/officeart/2005/8/layout/list1"/>
    <dgm:cxn modelId="{726835E4-C998-45EF-ACA8-262DF81E76EA}" type="presParOf" srcId="{25026A2B-26CB-4591-AD30-D552013FA8A6}" destId="{4465F164-A517-449C-857D-AB60954E49D7}" srcOrd="10" destOrd="0" presId="urn:microsoft.com/office/officeart/2005/8/layout/list1"/>
    <dgm:cxn modelId="{92ADD621-571D-40A8-94D9-4901B8C46E80}" type="presParOf" srcId="{25026A2B-26CB-4591-AD30-D552013FA8A6}" destId="{D881C380-D3E6-4BE1-8D28-762EEACF879D}" srcOrd="11" destOrd="0" presId="urn:microsoft.com/office/officeart/2005/8/layout/list1"/>
    <dgm:cxn modelId="{41718B37-4C10-4BA2-A28C-9F376BDFB2BF}" type="presParOf" srcId="{25026A2B-26CB-4591-AD30-D552013FA8A6}" destId="{85E69687-7926-4AC6-9926-CA4B51A1ED22}" srcOrd="12" destOrd="0" presId="urn:microsoft.com/office/officeart/2005/8/layout/list1"/>
    <dgm:cxn modelId="{725BBF1B-DA6F-4F50-8750-EA10226102E3}" type="presParOf" srcId="{85E69687-7926-4AC6-9926-CA4B51A1ED22}" destId="{5AE8F516-B9BA-4A6F-84A7-0AEE3EBB09BF}" srcOrd="0" destOrd="0" presId="urn:microsoft.com/office/officeart/2005/8/layout/list1"/>
    <dgm:cxn modelId="{7A176979-48B2-4428-9E35-BC9671D1F659}" type="presParOf" srcId="{85E69687-7926-4AC6-9926-CA4B51A1ED22}" destId="{20B664E6-9CEA-40E0-A542-D3E7A6D6D04B}" srcOrd="1" destOrd="0" presId="urn:microsoft.com/office/officeart/2005/8/layout/list1"/>
    <dgm:cxn modelId="{C766A57A-2517-46CF-A1BB-56DD34D2052A}" type="presParOf" srcId="{25026A2B-26CB-4591-AD30-D552013FA8A6}" destId="{6FFD6387-9A28-4715-98DF-09BFFC40AECD}" srcOrd="13" destOrd="0" presId="urn:microsoft.com/office/officeart/2005/8/layout/list1"/>
    <dgm:cxn modelId="{6A5A388E-0B55-4119-B749-5D07DB1F69D2}" type="presParOf" srcId="{25026A2B-26CB-4591-AD30-D552013FA8A6}" destId="{49C00547-262F-41AA-8C5B-B6CDA65BE665}"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DCB694-3C84-43F5-B5BE-220FC0E1460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B38411B5-452F-493C-B53C-FD70EE724E94}">
      <dgm:prSet/>
      <dgm:spPr/>
      <dgm:t>
        <a:bodyPr/>
        <a:lstStyle/>
        <a:p>
          <a:r>
            <a:rPr lang="en-US"/>
            <a:t>Use teamwork to share tasks</a:t>
          </a:r>
        </a:p>
      </dgm:t>
    </dgm:pt>
    <dgm:pt modelId="{1F90F583-E730-4D24-A61E-D6E14B3E1F3A}" type="parTrans" cxnId="{D8282B16-A0EC-4B9E-B15F-FC047A3EB33C}">
      <dgm:prSet/>
      <dgm:spPr/>
      <dgm:t>
        <a:bodyPr/>
        <a:lstStyle/>
        <a:p>
          <a:endParaRPr lang="en-US"/>
        </a:p>
      </dgm:t>
    </dgm:pt>
    <dgm:pt modelId="{3F668EC5-DA6C-460F-835D-2B1F87C1A527}" type="sibTrans" cxnId="{D8282B16-A0EC-4B9E-B15F-FC047A3EB33C}">
      <dgm:prSet phldrT="1" phldr="0"/>
      <dgm:spPr/>
      <dgm:t>
        <a:bodyPr/>
        <a:lstStyle/>
        <a:p>
          <a:r>
            <a:rPr lang="en-US"/>
            <a:t>1</a:t>
          </a:r>
        </a:p>
      </dgm:t>
    </dgm:pt>
    <dgm:pt modelId="{5A131825-5E4A-4982-816B-27102517697E}">
      <dgm:prSet/>
      <dgm:spPr/>
      <dgm:t>
        <a:bodyPr/>
        <a:lstStyle/>
        <a:p>
          <a:r>
            <a:rPr lang="en-US"/>
            <a:t>Attend CPD and training</a:t>
          </a:r>
        </a:p>
      </dgm:t>
    </dgm:pt>
    <dgm:pt modelId="{69553FFE-749B-4BAA-9842-5F2E1E20DC01}" type="parTrans" cxnId="{838BB6EE-15C8-4C20-ACF7-AC342A7C2E94}">
      <dgm:prSet/>
      <dgm:spPr/>
      <dgm:t>
        <a:bodyPr/>
        <a:lstStyle/>
        <a:p>
          <a:endParaRPr lang="en-US"/>
        </a:p>
      </dgm:t>
    </dgm:pt>
    <dgm:pt modelId="{89E6849E-BC54-4340-9AE2-8201D49F1C79}" type="sibTrans" cxnId="{838BB6EE-15C8-4C20-ACF7-AC342A7C2E94}">
      <dgm:prSet phldrT="2" phldr="0"/>
      <dgm:spPr/>
      <dgm:t>
        <a:bodyPr/>
        <a:lstStyle/>
        <a:p>
          <a:r>
            <a:rPr lang="en-US"/>
            <a:t>2</a:t>
          </a:r>
        </a:p>
      </dgm:t>
    </dgm:pt>
    <dgm:pt modelId="{82700EE7-2830-46C3-8239-4B3B9800EDB9}">
      <dgm:prSet/>
      <dgm:spPr/>
      <dgm:t>
        <a:bodyPr/>
        <a:lstStyle/>
        <a:p>
          <a:r>
            <a:rPr lang="en-US"/>
            <a:t>Ask for regular feedback</a:t>
          </a:r>
        </a:p>
      </dgm:t>
    </dgm:pt>
    <dgm:pt modelId="{D51827DD-19D5-4B3C-B6A8-E6E9614B0985}" type="parTrans" cxnId="{3DB69524-E1F8-41C1-A14D-E723D1DBAD4A}">
      <dgm:prSet/>
      <dgm:spPr/>
      <dgm:t>
        <a:bodyPr/>
        <a:lstStyle/>
        <a:p>
          <a:endParaRPr lang="en-US"/>
        </a:p>
      </dgm:t>
    </dgm:pt>
    <dgm:pt modelId="{C96C6DCC-B934-464B-B859-3FAF19580DDE}" type="sibTrans" cxnId="{3DB69524-E1F8-41C1-A14D-E723D1DBAD4A}">
      <dgm:prSet phldrT="3" phldr="0"/>
      <dgm:spPr/>
      <dgm:t>
        <a:bodyPr/>
        <a:lstStyle/>
        <a:p>
          <a:r>
            <a:rPr lang="en-US"/>
            <a:t>3</a:t>
          </a:r>
        </a:p>
      </dgm:t>
    </dgm:pt>
    <dgm:pt modelId="{B9C04775-BD8C-4FDD-8255-93F028FD0352}">
      <dgm:prSet/>
      <dgm:spPr/>
      <dgm:t>
        <a:bodyPr/>
        <a:lstStyle/>
        <a:p>
          <a:r>
            <a:rPr lang="en-US"/>
            <a:t>Practice public speaking</a:t>
          </a:r>
        </a:p>
      </dgm:t>
    </dgm:pt>
    <dgm:pt modelId="{3F95C5ED-0592-460B-AE06-DF6E94C4DE03}" type="parTrans" cxnId="{CE7DE8CC-7DAD-4C65-A58A-A77D1AC1A590}">
      <dgm:prSet/>
      <dgm:spPr/>
      <dgm:t>
        <a:bodyPr/>
        <a:lstStyle/>
        <a:p>
          <a:endParaRPr lang="en-US"/>
        </a:p>
      </dgm:t>
    </dgm:pt>
    <dgm:pt modelId="{77FB577A-9454-4C4F-9DBD-CBA371FE1F8B}" type="sibTrans" cxnId="{CE7DE8CC-7DAD-4C65-A58A-A77D1AC1A590}">
      <dgm:prSet phldrT="4" phldr="0"/>
      <dgm:spPr/>
      <dgm:t>
        <a:bodyPr/>
        <a:lstStyle/>
        <a:p>
          <a:r>
            <a:rPr lang="en-US"/>
            <a:t>4</a:t>
          </a:r>
        </a:p>
      </dgm:t>
    </dgm:pt>
    <dgm:pt modelId="{0EAFC31E-A8F6-47C9-AFD9-96AC16C02B11}">
      <dgm:prSet/>
      <dgm:spPr/>
      <dgm:t>
        <a:bodyPr/>
        <a:lstStyle/>
        <a:p>
          <a:r>
            <a:rPr lang="en-US"/>
            <a:t>Set clear schedules</a:t>
          </a:r>
        </a:p>
      </dgm:t>
    </dgm:pt>
    <dgm:pt modelId="{706AEC1A-F211-42F0-9EE8-FD8591D2315B}" type="parTrans" cxnId="{0CEF61B7-D7CC-442A-86BE-3F3D6735BA5E}">
      <dgm:prSet/>
      <dgm:spPr/>
      <dgm:t>
        <a:bodyPr/>
        <a:lstStyle/>
        <a:p>
          <a:endParaRPr lang="en-US"/>
        </a:p>
      </dgm:t>
    </dgm:pt>
    <dgm:pt modelId="{FB7A68D8-485C-4DAF-AB1E-1D28593BD24C}" type="sibTrans" cxnId="{0CEF61B7-D7CC-442A-86BE-3F3D6735BA5E}">
      <dgm:prSet phldrT="5" phldr="0"/>
      <dgm:spPr/>
      <dgm:t>
        <a:bodyPr/>
        <a:lstStyle/>
        <a:p>
          <a:r>
            <a:rPr lang="en-US"/>
            <a:t>5</a:t>
          </a:r>
        </a:p>
      </dgm:t>
    </dgm:pt>
    <dgm:pt modelId="{B4295C97-7FF9-4D28-A7C1-1AA50681C08B}" type="pres">
      <dgm:prSet presAssocID="{33DCB694-3C84-43F5-B5BE-220FC0E14603}" presName="Name0" presStyleCnt="0">
        <dgm:presLayoutVars>
          <dgm:animLvl val="lvl"/>
          <dgm:resizeHandles val="exact"/>
        </dgm:presLayoutVars>
      </dgm:prSet>
      <dgm:spPr/>
    </dgm:pt>
    <dgm:pt modelId="{99074FEA-FA55-4A86-9B0E-F78D1EB46F35}" type="pres">
      <dgm:prSet presAssocID="{B38411B5-452F-493C-B53C-FD70EE724E94}" presName="compositeNode" presStyleCnt="0">
        <dgm:presLayoutVars>
          <dgm:bulletEnabled val="1"/>
        </dgm:presLayoutVars>
      </dgm:prSet>
      <dgm:spPr/>
    </dgm:pt>
    <dgm:pt modelId="{B4DE3843-6764-4C5F-8858-EBFC0CA71AA2}" type="pres">
      <dgm:prSet presAssocID="{B38411B5-452F-493C-B53C-FD70EE724E94}" presName="bgRect" presStyleLbl="bgAccFollowNode1" presStyleIdx="0" presStyleCnt="5"/>
      <dgm:spPr/>
    </dgm:pt>
    <dgm:pt modelId="{0FFA6541-6D03-40CE-B0D5-14B0B82321F0}" type="pres">
      <dgm:prSet presAssocID="{3F668EC5-DA6C-460F-835D-2B1F87C1A527}" presName="sibTransNodeCircle" presStyleLbl="alignNode1" presStyleIdx="0" presStyleCnt="10">
        <dgm:presLayoutVars>
          <dgm:chMax val="0"/>
          <dgm:bulletEnabled/>
        </dgm:presLayoutVars>
      </dgm:prSet>
      <dgm:spPr/>
    </dgm:pt>
    <dgm:pt modelId="{D7AAB7AE-FD4D-4B55-9040-CD40BED4B4B5}" type="pres">
      <dgm:prSet presAssocID="{B38411B5-452F-493C-B53C-FD70EE724E94}" presName="bottomLine" presStyleLbl="alignNode1" presStyleIdx="1" presStyleCnt="10">
        <dgm:presLayoutVars/>
      </dgm:prSet>
      <dgm:spPr/>
    </dgm:pt>
    <dgm:pt modelId="{FF1391EA-DC78-4123-BD3B-2F30B465ADDA}" type="pres">
      <dgm:prSet presAssocID="{B38411B5-452F-493C-B53C-FD70EE724E94}" presName="nodeText" presStyleLbl="bgAccFollowNode1" presStyleIdx="0" presStyleCnt="5">
        <dgm:presLayoutVars>
          <dgm:bulletEnabled val="1"/>
        </dgm:presLayoutVars>
      </dgm:prSet>
      <dgm:spPr/>
    </dgm:pt>
    <dgm:pt modelId="{0EC116AF-160F-40F6-8FF1-79E26B1EBC73}" type="pres">
      <dgm:prSet presAssocID="{3F668EC5-DA6C-460F-835D-2B1F87C1A527}" presName="sibTrans" presStyleCnt="0"/>
      <dgm:spPr/>
    </dgm:pt>
    <dgm:pt modelId="{BAC1697C-412B-429C-909D-53EEEF929071}" type="pres">
      <dgm:prSet presAssocID="{5A131825-5E4A-4982-816B-27102517697E}" presName="compositeNode" presStyleCnt="0">
        <dgm:presLayoutVars>
          <dgm:bulletEnabled val="1"/>
        </dgm:presLayoutVars>
      </dgm:prSet>
      <dgm:spPr/>
    </dgm:pt>
    <dgm:pt modelId="{23820F8C-94C8-44E5-B2AD-DE30A5C1197D}" type="pres">
      <dgm:prSet presAssocID="{5A131825-5E4A-4982-816B-27102517697E}" presName="bgRect" presStyleLbl="bgAccFollowNode1" presStyleIdx="1" presStyleCnt="5"/>
      <dgm:spPr/>
    </dgm:pt>
    <dgm:pt modelId="{E9EBE2F7-C6F2-487F-B654-97FFBBAC7EE9}" type="pres">
      <dgm:prSet presAssocID="{89E6849E-BC54-4340-9AE2-8201D49F1C79}" presName="sibTransNodeCircle" presStyleLbl="alignNode1" presStyleIdx="2" presStyleCnt="10">
        <dgm:presLayoutVars>
          <dgm:chMax val="0"/>
          <dgm:bulletEnabled/>
        </dgm:presLayoutVars>
      </dgm:prSet>
      <dgm:spPr/>
    </dgm:pt>
    <dgm:pt modelId="{2D2D2FE3-54E5-4B88-B601-98D088B28EA2}" type="pres">
      <dgm:prSet presAssocID="{5A131825-5E4A-4982-816B-27102517697E}" presName="bottomLine" presStyleLbl="alignNode1" presStyleIdx="3" presStyleCnt="10">
        <dgm:presLayoutVars/>
      </dgm:prSet>
      <dgm:spPr/>
    </dgm:pt>
    <dgm:pt modelId="{1D4D7B4C-0F91-42FF-AEA6-114D5881542F}" type="pres">
      <dgm:prSet presAssocID="{5A131825-5E4A-4982-816B-27102517697E}" presName="nodeText" presStyleLbl="bgAccFollowNode1" presStyleIdx="1" presStyleCnt="5">
        <dgm:presLayoutVars>
          <dgm:bulletEnabled val="1"/>
        </dgm:presLayoutVars>
      </dgm:prSet>
      <dgm:spPr/>
    </dgm:pt>
    <dgm:pt modelId="{127E6A00-5958-47A5-9222-CD0A437DE33A}" type="pres">
      <dgm:prSet presAssocID="{89E6849E-BC54-4340-9AE2-8201D49F1C79}" presName="sibTrans" presStyleCnt="0"/>
      <dgm:spPr/>
    </dgm:pt>
    <dgm:pt modelId="{50043F6C-63C8-4103-A5AC-94709537475B}" type="pres">
      <dgm:prSet presAssocID="{82700EE7-2830-46C3-8239-4B3B9800EDB9}" presName="compositeNode" presStyleCnt="0">
        <dgm:presLayoutVars>
          <dgm:bulletEnabled val="1"/>
        </dgm:presLayoutVars>
      </dgm:prSet>
      <dgm:spPr/>
    </dgm:pt>
    <dgm:pt modelId="{58C9C030-31CD-48D8-A57B-AF2AA40ECBFB}" type="pres">
      <dgm:prSet presAssocID="{82700EE7-2830-46C3-8239-4B3B9800EDB9}" presName="bgRect" presStyleLbl="bgAccFollowNode1" presStyleIdx="2" presStyleCnt="5"/>
      <dgm:spPr/>
    </dgm:pt>
    <dgm:pt modelId="{36D3813E-6643-44E0-B0CA-A213511C73AB}" type="pres">
      <dgm:prSet presAssocID="{C96C6DCC-B934-464B-B859-3FAF19580DDE}" presName="sibTransNodeCircle" presStyleLbl="alignNode1" presStyleIdx="4" presStyleCnt="10">
        <dgm:presLayoutVars>
          <dgm:chMax val="0"/>
          <dgm:bulletEnabled/>
        </dgm:presLayoutVars>
      </dgm:prSet>
      <dgm:spPr/>
    </dgm:pt>
    <dgm:pt modelId="{5ABFBCA8-ED33-42B5-9498-8641EC84E1B6}" type="pres">
      <dgm:prSet presAssocID="{82700EE7-2830-46C3-8239-4B3B9800EDB9}" presName="bottomLine" presStyleLbl="alignNode1" presStyleIdx="5" presStyleCnt="10">
        <dgm:presLayoutVars/>
      </dgm:prSet>
      <dgm:spPr/>
    </dgm:pt>
    <dgm:pt modelId="{37C219F8-9C3E-4DD4-95D7-D133039FED83}" type="pres">
      <dgm:prSet presAssocID="{82700EE7-2830-46C3-8239-4B3B9800EDB9}" presName="nodeText" presStyleLbl="bgAccFollowNode1" presStyleIdx="2" presStyleCnt="5">
        <dgm:presLayoutVars>
          <dgm:bulletEnabled val="1"/>
        </dgm:presLayoutVars>
      </dgm:prSet>
      <dgm:spPr/>
    </dgm:pt>
    <dgm:pt modelId="{17247113-925A-47CF-B958-8B00495DFD2D}" type="pres">
      <dgm:prSet presAssocID="{C96C6DCC-B934-464B-B859-3FAF19580DDE}" presName="sibTrans" presStyleCnt="0"/>
      <dgm:spPr/>
    </dgm:pt>
    <dgm:pt modelId="{F7215C65-4F15-4AA3-865F-2976E1EB0640}" type="pres">
      <dgm:prSet presAssocID="{B9C04775-BD8C-4FDD-8255-93F028FD0352}" presName="compositeNode" presStyleCnt="0">
        <dgm:presLayoutVars>
          <dgm:bulletEnabled val="1"/>
        </dgm:presLayoutVars>
      </dgm:prSet>
      <dgm:spPr/>
    </dgm:pt>
    <dgm:pt modelId="{871C3853-8EE7-493B-81B0-B0398636794E}" type="pres">
      <dgm:prSet presAssocID="{B9C04775-BD8C-4FDD-8255-93F028FD0352}" presName="bgRect" presStyleLbl="bgAccFollowNode1" presStyleIdx="3" presStyleCnt="5"/>
      <dgm:spPr/>
    </dgm:pt>
    <dgm:pt modelId="{D128C04A-99A0-4460-B09D-B25171AC169B}" type="pres">
      <dgm:prSet presAssocID="{77FB577A-9454-4C4F-9DBD-CBA371FE1F8B}" presName="sibTransNodeCircle" presStyleLbl="alignNode1" presStyleIdx="6" presStyleCnt="10">
        <dgm:presLayoutVars>
          <dgm:chMax val="0"/>
          <dgm:bulletEnabled/>
        </dgm:presLayoutVars>
      </dgm:prSet>
      <dgm:spPr/>
    </dgm:pt>
    <dgm:pt modelId="{1D157F01-0EB9-4EAE-AB3F-A440B4E684B0}" type="pres">
      <dgm:prSet presAssocID="{B9C04775-BD8C-4FDD-8255-93F028FD0352}" presName="bottomLine" presStyleLbl="alignNode1" presStyleIdx="7" presStyleCnt="10">
        <dgm:presLayoutVars/>
      </dgm:prSet>
      <dgm:spPr/>
    </dgm:pt>
    <dgm:pt modelId="{EE7159D6-F804-4194-8300-43C608327889}" type="pres">
      <dgm:prSet presAssocID="{B9C04775-BD8C-4FDD-8255-93F028FD0352}" presName="nodeText" presStyleLbl="bgAccFollowNode1" presStyleIdx="3" presStyleCnt="5">
        <dgm:presLayoutVars>
          <dgm:bulletEnabled val="1"/>
        </dgm:presLayoutVars>
      </dgm:prSet>
      <dgm:spPr/>
    </dgm:pt>
    <dgm:pt modelId="{41FCB213-35E5-4D67-8559-08BD7A11D0B3}" type="pres">
      <dgm:prSet presAssocID="{77FB577A-9454-4C4F-9DBD-CBA371FE1F8B}" presName="sibTrans" presStyleCnt="0"/>
      <dgm:spPr/>
    </dgm:pt>
    <dgm:pt modelId="{069A9F80-862B-46D6-80B7-7A15ACB607BA}" type="pres">
      <dgm:prSet presAssocID="{0EAFC31E-A8F6-47C9-AFD9-96AC16C02B11}" presName="compositeNode" presStyleCnt="0">
        <dgm:presLayoutVars>
          <dgm:bulletEnabled val="1"/>
        </dgm:presLayoutVars>
      </dgm:prSet>
      <dgm:spPr/>
    </dgm:pt>
    <dgm:pt modelId="{B809BCAE-18FD-4132-8667-6A641F28B2AC}" type="pres">
      <dgm:prSet presAssocID="{0EAFC31E-A8F6-47C9-AFD9-96AC16C02B11}" presName="bgRect" presStyleLbl="bgAccFollowNode1" presStyleIdx="4" presStyleCnt="5"/>
      <dgm:spPr/>
    </dgm:pt>
    <dgm:pt modelId="{559734B0-B923-4C1B-9D4E-78472467B7FA}" type="pres">
      <dgm:prSet presAssocID="{FB7A68D8-485C-4DAF-AB1E-1D28593BD24C}" presName="sibTransNodeCircle" presStyleLbl="alignNode1" presStyleIdx="8" presStyleCnt="10">
        <dgm:presLayoutVars>
          <dgm:chMax val="0"/>
          <dgm:bulletEnabled/>
        </dgm:presLayoutVars>
      </dgm:prSet>
      <dgm:spPr/>
    </dgm:pt>
    <dgm:pt modelId="{76E81AC3-D160-42CD-A7E6-CF9EA41D6666}" type="pres">
      <dgm:prSet presAssocID="{0EAFC31E-A8F6-47C9-AFD9-96AC16C02B11}" presName="bottomLine" presStyleLbl="alignNode1" presStyleIdx="9" presStyleCnt="10">
        <dgm:presLayoutVars/>
      </dgm:prSet>
      <dgm:spPr/>
    </dgm:pt>
    <dgm:pt modelId="{0F5D9B8D-27EB-45A6-9FD9-5268F300F9A5}" type="pres">
      <dgm:prSet presAssocID="{0EAFC31E-A8F6-47C9-AFD9-96AC16C02B11}" presName="nodeText" presStyleLbl="bgAccFollowNode1" presStyleIdx="4" presStyleCnt="5">
        <dgm:presLayoutVars>
          <dgm:bulletEnabled val="1"/>
        </dgm:presLayoutVars>
      </dgm:prSet>
      <dgm:spPr/>
    </dgm:pt>
  </dgm:ptLst>
  <dgm:cxnLst>
    <dgm:cxn modelId="{D8282B16-A0EC-4B9E-B15F-FC047A3EB33C}" srcId="{33DCB694-3C84-43F5-B5BE-220FC0E14603}" destId="{B38411B5-452F-493C-B53C-FD70EE724E94}" srcOrd="0" destOrd="0" parTransId="{1F90F583-E730-4D24-A61E-D6E14B3E1F3A}" sibTransId="{3F668EC5-DA6C-460F-835D-2B1F87C1A527}"/>
    <dgm:cxn modelId="{A8C41E20-12E8-49F2-8445-E58C2EB2AEF2}" type="presOf" srcId="{B38411B5-452F-493C-B53C-FD70EE724E94}" destId="{FF1391EA-DC78-4123-BD3B-2F30B465ADDA}" srcOrd="1" destOrd="0" presId="urn:microsoft.com/office/officeart/2016/7/layout/BasicLinearProcessNumbered"/>
    <dgm:cxn modelId="{3DB69524-E1F8-41C1-A14D-E723D1DBAD4A}" srcId="{33DCB694-3C84-43F5-B5BE-220FC0E14603}" destId="{82700EE7-2830-46C3-8239-4B3B9800EDB9}" srcOrd="2" destOrd="0" parTransId="{D51827DD-19D5-4B3C-B6A8-E6E9614B0985}" sibTransId="{C96C6DCC-B934-464B-B859-3FAF19580DDE}"/>
    <dgm:cxn modelId="{6CA64B29-2E88-4832-BFF2-87A709105639}" type="presOf" srcId="{82700EE7-2830-46C3-8239-4B3B9800EDB9}" destId="{37C219F8-9C3E-4DD4-95D7-D133039FED83}" srcOrd="1" destOrd="0" presId="urn:microsoft.com/office/officeart/2016/7/layout/BasicLinearProcessNumbered"/>
    <dgm:cxn modelId="{BA670841-B2C1-4B78-8436-750E61D07DCC}" type="presOf" srcId="{77FB577A-9454-4C4F-9DBD-CBA371FE1F8B}" destId="{D128C04A-99A0-4460-B09D-B25171AC169B}" srcOrd="0" destOrd="0" presId="urn:microsoft.com/office/officeart/2016/7/layout/BasicLinearProcessNumbered"/>
    <dgm:cxn modelId="{99B71547-D9C1-4FE9-925B-263CA5AEA5F0}" type="presOf" srcId="{FB7A68D8-485C-4DAF-AB1E-1D28593BD24C}" destId="{559734B0-B923-4C1B-9D4E-78472467B7FA}" srcOrd="0" destOrd="0" presId="urn:microsoft.com/office/officeart/2016/7/layout/BasicLinearProcessNumbered"/>
    <dgm:cxn modelId="{B786814A-66BE-433C-A5C4-1DD5CD10940B}" type="presOf" srcId="{5A131825-5E4A-4982-816B-27102517697E}" destId="{1D4D7B4C-0F91-42FF-AEA6-114D5881542F}" srcOrd="1" destOrd="0" presId="urn:microsoft.com/office/officeart/2016/7/layout/BasicLinearProcessNumbered"/>
    <dgm:cxn modelId="{C4C2BF70-DFBB-46E0-8340-A1A724C98820}" type="presOf" srcId="{0EAFC31E-A8F6-47C9-AFD9-96AC16C02B11}" destId="{0F5D9B8D-27EB-45A6-9FD9-5268F300F9A5}" srcOrd="1" destOrd="0" presId="urn:microsoft.com/office/officeart/2016/7/layout/BasicLinearProcessNumbered"/>
    <dgm:cxn modelId="{B0E5449A-61CD-4233-94C1-EDD1AEDFD65B}" type="presOf" srcId="{B9C04775-BD8C-4FDD-8255-93F028FD0352}" destId="{EE7159D6-F804-4194-8300-43C608327889}" srcOrd="1" destOrd="0" presId="urn:microsoft.com/office/officeart/2016/7/layout/BasicLinearProcessNumbered"/>
    <dgm:cxn modelId="{DE074A9F-CDA9-49D2-A34A-C1DB4AA8B779}" type="presOf" srcId="{33DCB694-3C84-43F5-B5BE-220FC0E14603}" destId="{B4295C97-7FF9-4D28-A7C1-1AA50681C08B}" srcOrd="0" destOrd="0" presId="urn:microsoft.com/office/officeart/2016/7/layout/BasicLinearProcessNumbered"/>
    <dgm:cxn modelId="{C5D06EA9-0000-4DFA-94BE-3F92C276F5A5}" type="presOf" srcId="{B9C04775-BD8C-4FDD-8255-93F028FD0352}" destId="{871C3853-8EE7-493B-81B0-B0398636794E}" srcOrd="0" destOrd="0" presId="urn:microsoft.com/office/officeart/2016/7/layout/BasicLinearProcessNumbered"/>
    <dgm:cxn modelId="{0CEF61B7-D7CC-442A-86BE-3F3D6735BA5E}" srcId="{33DCB694-3C84-43F5-B5BE-220FC0E14603}" destId="{0EAFC31E-A8F6-47C9-AFD9-96AC16C02B11}" srcOrd="4" destOrd="0" parTransId="{706AEC1A-F211-42F0-9EE8-FD8591D2315B}" sibTransId="{FB7A68D8-485C-4DAF-AB1E-1D28593BD24C}"/>
    <dgm:cxn modelId="{CD1C3AB8-4831-45C3-B886-000AAB42A96C}" type="presOf" srcId="{82700EE7-2830-46C3-8239-4B3B9800EDB9}" destId="{58C9C030-31CD-48D8-A57B-AF2AA40ECBFB}" srcOrd="0" destOrd="0" presId="urn:microsoft.com/office/officeart/2016/7/layout/BasicLinearProcessNumbered"/>
    <dgm:cxn modelId="{CE7DE8CC-7DAD-4C65-A58A-A77D1AC1A590}" srcId="{33DCB694-3C84-43F5-B5BE-220FC0E14603}" destId="{B9C04775-BD8C-4FDD-8255-93F028FD0352}" srcOrd="3" destOrd="0" parTransId="{3F95C5ED-0592-460B-AE06-DF6E94C4DE03}" sibTransId="{77FB577A-9454-4C4F-9DBD-CBA371FE1F8B}"/>
    <dgm:cxn modelId="{9B0161D6-2920-49C2-A994-850B4BA5937A}" type="presOf" srcId="{B38411B5-452F-493C-B53C-FD70EE724E94}" destId="{B4DE3843-6764-4C5F-8858-EBFC0CA71AA2}" srcOrd="0" destOrd="0" presId="urn:microsoft.com/office/officeart/2016/7/layout/BasicLinearProcessNumbered"/>
    <dgm:cxn modelId="{0B7218D7-4DEA-4B22-985D-0F99D20AB448}" type="presOf" srcId="{0EAFC31E-A8F6-47C9-AFD9-96AC16C02B11}" destId="{B809BCAE-18FD-4132-8667-6A641F28B2AC}" srcOrd="0" destOrd="0" presId="urn:microsoft.com/office/officeart/2016/7/layout/BasicLinearProcessNumbered"/>
    <dgm:cxn modelId="{EBD08ADC-22A5-4CF7-9436-C02E287B6D7D}" type="presOf" srcId="{C96C6DCC-B934-464B-B859-3FAF19580DDE}" destId="{36D3813E-6643-44E0-B0CA-A213511C73AB}" srcOrd="0" destOrd="0" presId="urn:microsoft.com/office/officeart/2016/7/layout/BasicLinearProcessNumbered"/>
    <dgm:cxn modelId="{4C297EED-0C93-4B29-A28A-CD8EF6F30804}" type="presOf" srcId="{89E6849E-BC54-4340-9AE2-8201D49F1C79}" destId="{E9EBE2F7-C6F2-487F-B654-97FFBBAC7EE9}" srcOrd="0" destOrd="0" presId="urn:microsoft.com/office/officeart/2016/7/layout/BasicLinearProcessNumbered"/>
    <dgm:cxn modelId="{838BB6EE-15C8-4C20-ACF7-AC342A7C2E94}" srcId="{33DCB694-3C84-43F5-B5BE-220FC0E14603}" destId="{5A131825-5E4A-4982-816B-27102517697E}" srcOrd="1" destOrd="0" parTransId="{69553FFE-749B-4BAA-9842-5F2E1E20DC01}" sibTransId="{89E6849E-BC54-4340-9AE2-8201D49F1C79}"/>
    <dgm:cxn modelId="{A41F77F5-8809-43DA-9BB6-2B008437D403}" type="presOf" srcId="{5A131825-5E4A-4982-816B-27102517697E}" destId="{23820F8C-94C8-44E5-B2AD-DE30A5C1197D}" srcOrd="0" destOrd="0" presId="urn:microsoft.com/office/officeart/2016/7/layout/BasicLinearProcessNumbered"/>
    <dgm:cxn modelId="{E88A7EFC-2050-4647-AFF9-3E4D0ACFC3EB}" type="presOf" srcId="{3F668EC5-DA6C-460F-835D-2B1F87C1A527}" destId="{0FFA6541-6D03-40CE-B0D5-14B0B82321F0}" srcOrd="0" destOrd="0" presId="urn:microsoft.com/office/officeart/2016/7/layout/BasicLinearProcessNumbered"/>
    <dgm:cxn modelId="{63B54998-FE14-422E-9E99-D1D759453BE0}" type="presParOf" srcId="{B4295C97-7FF9-4D28-A7C1-1AA50681C08B}" destId="{99074FEA-FA55-4A86-9B0E-F78D1EB46F35}" srcOrd="0" destOrd="0" presId="urn:microsoft.com/office/officeart/2016/7/layout/BasicLinearProcessNumbered"/>
    <dgm:cxn modelId="{AE0E926E-3255-4C8F-BB45-8CDCDC47139E}" type="presParOf" srcId="{99074FEA-FA55-4A86-9B0E-F78D1EB46F35}" destId="{B4DE3843-6764-4C5F-8858-EBFC0CA71AA2}" srcOrd="0" destOrd="0" presId="urn:microsoft.com/office/officeart/2016/7/layout/BasicLinearProcessNumbered"/>
    <dgm:cxn modelId="{BD106C4E-D265-453A-9BA6-AE98B2578804}" type="presParOf" srcId="{99074FEA-FA55-4A86-9B0E-F78D1EB46F35}" destId="{0FFA6541-6D03-40CE-B0D5-14B0B82321F0}" srcOrd="1" destOrd="0" presId="urn:microsoft.com/office/officeart/2016/7/layout/BasicLinearProcessNumbered"/>
    <dgm:cxn modelId="{6BF8D74B-E637-4138-9278-215CA11D7214}" type="presParOf" srcId="{99074FEA-FA55-4A86-9B0E-F78D1EB46F35}" destId="{D7AAB7AE-FD4D-4B55-9040-CD40BED4B4B5}" srcOrd="2" destOrd="0" presId="urn:microsoft.com/office/officeart/2016/7/layout/BasicLinearProcessNumbered"/>
    <dgm:cxn modelId="{314BC910-ACCB-410A-9530-68641DA18894}" type="presParOf" srcId="{99074FEA-FA55-4A86-9B0E-F78D1EB46F35}" destId="{FF1391EA-DC78-4123-BD3B-2F30B465ADDA}" srcOrd="3" destOrd="0" presId="urn:microsoft.com/office/officeart/2016/7/layout/BasicLinearProcessNumbered"/>
    <dgm:cxn modelId="{E5A1B1DF-9A90-4EF1-BAC3-F4506CC9CB54}" type="presParOf" srcId="{B4295C97-7FF9-4D28-A7C1-1AA50681C08B}" destId="{0EC116AF-160F-40F6-8FF1-79E26B1EBC73}" srcOrd="1" destOrd="0" presId="urn:microsoft.com/office/officeart/2016/7/layout/BasicLinearProcessNumbered"/>
    <dgm:cxn modelId="{DD40C16A-E5BC-4E50-BF21-1A746A941631}" type="presParOf" srcId="{B4295C97-7FF9-4D28-A7C1-1AA50681C08B}" destId="{BAC1697C-412B-429C-909D-53EEEF929071}" srcOrd="2" destOrd="0" presId="urn:microsoft.com/office/officeart/2016/7/layout/BasicLinearProcessNumbered"/>
    <dgm:cxn modelId="{FF9987B4-27B2-4C85-865D-E936FD5BC3C0}" type="presParOf" srcId="{BAC1697C-412B-429C-909D-53EEEF929071}" destId="{23820F8C-94C8-44E5-B2AD-DE30A5C1197D}" srcOrd="0" destOrd="0" presId="urn:microsoft.com/office/officeart/2016/7/layout/BasicLinearProcessNumbered"/>
    <dgm:cxn modelId="{65E15874-EC34-4622-A6F9-ABE4886BCDCD}" type="presParOf" srcId="{BAC1697C-412B-429C-909D-53EEEF929071}" destId="{E9EBE2F7-C6F2-487F-B654-97FFBBAC7EE9}" srcOrd="1" destOrd="0" presId="urn:microsoft.com/office/officeart/2016/7/layout/BasicLinearProcessNumbered"/>
    <dgm:cxn modelId="{47661009-A7A3-4362-B0B6-DA9BA562CAD4}" type="presParOf" srcId="{BAC1697C-412B-429C-909D-53EEEF929071}" destId="{2D2D2FE3-54E5-4B88-B601-98D088B28EA2}" srcOrd="2" destOrd="0" presId="urn:microsoft.com/office/officeart/2016/7/layout/BasicLinearProcessNumbered"/>
    <dgm:cxn modelId="{855FE29D-157E-4461-A95A-30BE93A4AB58}" type="presParOf" srcId="{BAC1697C-412B-429C-909D-53EEEF929071}" destId="{1D4D7B4C-0F91-42FF-AEA6-114D5881542F}" srcOrd="3" destOrd="0" presId="urn:microsoft.com/office/officeart/2016/7/layout/BasicLinearProcessNumbered"/>
    <dgm:cxn modelId="{146784AC-4746-4B06-9D76-FD85DB8587DA}" type="presParOf" srcId="{B4295C97-7FF9-4D28-A7C1-1AA50681C08B}" destId="{127E6A00-5958-47A5-9222-CD0A437DE33A}" srcOrd="3" destOrd="0" presId="urn:microsoft.com/office/officeart/2016/7/layout/BasicLinearProcessNumbered"/>
    <dgm:cxn modelId="{1702D43C-2B7E-4BF8-8AE8-E967BD39962F}" type="presParOf" srcId="{B4295C97-7FF9-4D28-A7C1-1AA50681C08B}" destId="{50043F6C-63C8-4103-A5AC-94709537475B}" srcOrd="4" destOrd="0" presId="urn:microsoft.com/office/officeart/2016/7/layout/BasicLinearProcessNumbered"/>
    <dgm:cxn modelId="{2CC0D234-90AC-42CD-91C7-7BB45B12D162}" type="presParOf" srcId="{50043F6C-63C8-4103-A5AC-94709537475B}" destId="{58C9C030-31CD-48D8-A57B-AF2AA40ECBFB}" srcOrd="0" destOrd="0" presId="urn:microsoft.com/office/officeart/2016/7/layout/BasicLinearProcessNumbered"/>
    <dgm:cxn modelId="{63D4D5DC-EF7D-411C-A54B-A5D3F80947B1}" type="presParOf" srcId="{50043F6C-63C8-4103-A5AC-94709537475B}" destId="{36D3813E-6643-44E0-B0CA-A213511C73AB}" srcOrd="1" destOrd="0" presId="urn:microsoft.com/office/officeart/2016/7/layout/BasicLinearProcessNumbered"/>
    <dgm:cxn modelId="{6DBB4E6F-D8AE-4C30-8938-9C5D5C5B0B7E}" type="presParOf" srcId="{50043F6C-63C8-4103-A5AC-94709537475B}" destId="{5ABFBCA8-ED33-42B5-9498-8641EC84E1B6}" srcOrd="2" destOrd="0" presId="urn:microsoft.com/office/officeart/2016/7/layout/BasicLinearProcessNumbered"/>
    <dgm:cxn modelId="{5DE0750A-E2E7-40BB-831A-76E35FA88D7F}" type="presParOf" srcId="{50043F6C-63C8-4103-A5AC-94709537475B}" destId="{37C219F8-9C3E-4DD4-95D7-D133039FED83}" srcOrd="3" destOrd="0" presId="urn:microsoft.com/office/officeart/2016/7/layout/BasicLinearProcessNumbered"/>
    <dgm:cxn modelId="{26BCC037-9E48-4291-A0EC-64C9C12A503B}" type="presParOf" srcId="{B4295C97-7FF9-4D28-A7C1-1AA50681C08B}" destId="{17247113-925A-47CF-B958-8B00495DFD2D}" srcOrd="5" destOrd="0" presId="urn:microsoft.com/office/officeart/2016/7/layout/BasicLinearProcessNumbered"/>
    <dgm:cxn modelId="{AC80A0DC-EE6F-489C-B310-5BE0CAB3448C}" type="presParOf" srcId="{B4295C97-7FF9-4D28-A7C1-1AA50681C08B}" destId="{F7215C65-4F15-4AA3-865F-2976E1EB0640}" srcOrd="6" destOrd="0" presId="urn:microsoft.com/office/officeart/2016/7/layout/BasicLinearProcessNumbered"/>
    <dgm:cxn modelId="{7D90D4A5-03F4-4186-BF23-BEB0E569254E}" type="presParOf" srcId="{F7215C65-4F15-4AA3-865F-2976E1EB0640}" destId="{871C3853-8EE7-493B-81B0-B0398636794E}" srcOrd="0" destOrd="0" presId="urn:microsoft.com/office/officeart/2016/7/layout/BasicLinearProcessNumbered"/>
    <dgm:cxn modelId="{22F5FD58-EF2D-4EBD-8397-88FC9D00843F}" type="presParOf" srcId="{F7215C65-4F15-4AA3-865F-2976E1EB0640}" destId="{D128C04A-99A0-4460-B09D-B25171AC169B}" srcOrd="1" destOrd="0" presId="urn:microsoft.com/office/officeart/2016/7/layout/BasicLinearProcessNumbered"/>
    <dgm:cxn modelId="{98229556-99D3-48FB-9A58-E3794075AAB4}" type="presParOf" srcId="{F7215C65-4F15-4AA3-865F-2976E1EB0640}" destId="{1D157F01-0EB9-4EAE-AB3F-A440B4E684B0}" srcOrd="2" destOrd="0" presId="urn:microsoft.com/office/officeart/2016/7/layout/BasicLinearProcessNumbered"/>
    <dgm:cxn modelId="{9272B6A0-1289-44A2-9403-A313CA4FE691}" type="presParOf" srcId="{F7215C65-4F15-4AA3-865F-2976E1EB0640}" destId="{EE7159D6-F804-4194-8300-43C608327889}" srcOrd="3" destOrd="0" presId="urn:microsoft.com/office/officeart/2016/7/layout/BasicLinearProcessNumbered"/>
    <dgm:cxn modelId="{1601D8D3-0288-4E4F-B8DE-E81669D823EA}" type="presParOf" srcId="{B4295C97-7FF9-4D28-A7C1-1AA50681C08B}" destId="{41FCB213-35E5-4D67-8559-08BD7A11D0B3}" srcOrd="7" destOrd="0" presId="urn:microsoft.com/office/officeart/2016/7/layout/BasicLinearProcessNumbered"/>
    <dgm:cxn modelId="{0C8BBDC0-E7BB-45FF-A78F-8A5F4E0263E8}" type="presParOf" srcId="{B4295C97-7FF9-4D28-A7C1-1AA50681C08B}" destId="{069A9F80-862B-46D6-80B7-7A15ACB607BA}" srcOrd="8" destOrd="0" presId="urn:microsoft.com/office/officeart/2016/7/layout/BasicLinearProcessNumbered"/>
    <dgm:cxn modelId="{5E76738D-8416-42A9-ADDE-6161BE5D09A5}" type="presParOf" srcId="{069A9F80-862B-46D6-80B7-7A15ACB607BA}" destId="{B809BCAE-18FD-4132-8667-6A641F28B2AC}" srcOrd="0" destOrd="0" presId="urn:microsoft.com/office/officeart/2016/7/layout/BasicLinearProcessNumbered"/>
    <dgm:cxn modelId="{BF35691C-45E3-4883-B261-8C9CF14893D2}" type="presParOf" srcId="{069A9F80-862B-46D6-80B7-7A15ACB607BA}" destId="{559734B0-B923-4C1B-9D4E-78472467B7FA}" srcOrd="1" destOrd="0" presId="urn:microsoft.com/office/officeart/2016/7/layout/BasicLinearProcessNumbered"/>
    <dgm:cxn modelId="{A00E2D9A-D794-45B6-8E81-ABB3FB545027}" type="presParOf" srcId="{069A9F80-862B-46D6-80B7-7A15ACB607BA}" destId="{76E81AC3-D160-42CD-A7E6-CF9EA41D6666}" srcOrd="2" destOrd="0" presId="urn:microsoft.com/office/officeart/2016/7/layout/BasicLinearProcessNumbered"/>
    <dgm:cxn modelId="{D5410121-1905-4E63-8E8E-2D374462AFFB}" type="presParOf" srcId="{069A9F80-862B-46D6-80B7-7A15ACB607BA}" destId="{0F5D9B8D-27EB-45A6-9FD9-5268F300F9A5}"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F782DC-E5E3-4A9E-88AB-560255920A0B}"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960C2B34-15EC-47CB-87F6-10ADF3FD5127}">
      <dgm:prSet/>
      <dgm:spPr/>
      <dgm:t>
        <a:bodyPr/>
        <a:lstStyle/>
        <a:p>
          <a:r>
            <a:rPr lang="en-US" b="0" i="0" baseline="0"/>
            <a:t>Burke, R. (2017). </a:t>
          </a:r>
          <a:r>
            <a:rPr lang="en-US" b="0" i="1" baseline="0"/>
            <a:t>Project Management: Planning and Control Techniques</a:t>
          </a:r>
          <a:r>
            <a:rPr lang="en-US" b="0" i="0" baseline="0"/>
            <a:t>. 5th ed. Wiley.</a:t>
          </a:r>
          <a:endParaRPr lang="en-US"/>
        </a:p>
      </dgm:t>
    </dgm:pt>
    <dgm:pt modelId="{B01C4A1B-E7BA-4597-BD8C-8CE394D395A6}" type="parTrans" cxnId="{23875117-CC1E-45DB-95B5-4284188C3F38}">
      <dgm:prSet/>
      <dgm:spPr/>
      <dgm:t>
        <a:bodyPr/>
        <a:lstStyle/>
        <a:p>
          <a:endParaRPr lang="en-US"/>
        </a:p>
      </dgm:t>
    </dgm:pt>
    <dgm:pt modelId="{4A1DED87-205A-4E2E-85B9-3D271239BDBB}" type="sibTrans" cxnId="{23875117-CC1E-45DB-95B5-4284188C3F38}">
      <dgm:prSet/>
      <dgm:spPr/>
      <dgm:t>
        <a:bodyPr/>
        <a:lstStyle/>
        <a:p>
          <a:endParaRPr lang="en-US"/>
        </a:p>
      </dgm:t>
    </dgm:pt>
    <dgm:pt modelId="{5DC661ED-49EF-4070-8ECD-0940B63FC2F7}">
      <dgm:prSet/>
      <dgm:spPr/>
      <dgm:t>
        <a:bodyPr/>
        <a:lstStyle/>
        <a:p>
          <a:r>
            <a:rPr lang="en-US" b="0" i="0" baseline="0"/>
            <a:t>PMI (2021). </a:t>
          </a:r>
          <a:r>
            <a:rPr lang="en-US" b="0" i="1" baseline="0"/>
            <a:t>A Guide to the Project Management Body of Knowledge (PMBOK Guide)</a:t>
          </a:r>
          <a:r>
            <a:rPr lang="en-US" b="0" i="0" baseline="0"/>
            <a:t>. 7th ed. Project Management Institute.</a:t>
          </a:r>
          <a:endParaRPr lang="en-US"/>
        </a:p>
      </dgm:t>
    </dgm:pt>
    <dgm:pt modelId="{36CDDCE2-B0AF-4937-A1DC-49DA06E79490}" type="parTrans" cxnId="{875D9E42-1DCF-4621-8379-2B41B30C17C1}">
      <dgm:prSet/>
      <dgm:spPr/>
      <dgm:t>
        <a:bodyPr/>
        <a:lstStyle/>
        <a:p>
          <a:endParaRPr lang="en-US"/>
        </a:p>
      </dgm:t>
    </dgm:pt>
    <dgm:pt modelId="{1A2EA2E5-BF92-4C0F-95C9-B23C600D3671}" type="sibTrans" cxnId="{875D9E42-1DCF-4621-8379-2B41B30C17C1}">
      <dgm:prSet/>
      <dgm:spPr/>
      <dgm:t>
        <a:bodyPr/>
        <a:lstStyle/>
        <a:p>
          <a:endParaRPr lang="en-US"/>
        </a:p>
      </dgm:t>
    </dgm:pt>
    <dgm:pt modelId="{72D06B20-BE84-4EEF-B2F0-DBD4FD276491}">
      <dgm:prSet/>
      <dgm:spPr/>
      <dgm:t>
        <a:bodyPr/>
        <a:lstStyle/>
        <a:p>
          <a:r>
            <a:rPr lang="en-US" b="0" i="0" baseline="0"/>
            <a:t>Skills for Care (2022). </a:t>
          </a:r>
          <a:r>
            <a:rPr lang="en-US" b="0" i="1" baseline="0"/>
            <a:t>Learning and Development in Adult Social Care</a:t>
          </a:r>
          <a:r>
            <a:rPr lang="en-US" b="0" i="0" baseline="0"/>
            <a:t>. [online] Available at: https://www.skillsforcare.org.uk</a:t>
          </a:r>
          <a:endParaRPr lang="en-US"/>
        </a:p>
      </dgm:t>
    </dgm:pt>
    <dgm:pt modelId="{94674E5D-5F22-4D83-93CB-B8F7233BAE5E}" type="parTrans" cxnId="{CA6EC03D-E0B6-4C77-B38C-A54E1B7864D2}">
      <dgm:prSet/>
      <dgm:spPr/>
      <dgm:t>
        <a:bodyPr/>
        <a:lstStyle/>
        <a:p>
          <a:endParaRPr lang="en-US"/>
        </a:p>
      </dgm:t>
    </dgm:pt>
    <dgm:pt modelId="{5F4F4A33-608B-410D-AF61-70BC882AA99F}" type="sibTrans" cxnId="{CA6EC03D-E0B6-4C77-B38C-A54E1B7864D2}">
      <dgm:prSet/>
      <dgm:spPr/>
      <dgm:t>
        <a:bodyPr/>
        <a:lstStyle/>
        <a:p>
          <a:endParaRPr lang="en-US"/>
        </a:p>
      </dgm:t>
    </dgm:pt>
    <dgm:pt modelId="{3E859AEE-7B61-41A9-865D-CE9409F700AC}" type="pres">
      <dgm:prSet presAssocID="{85F782DC-E5E3-4A9E-88AB-560255920A0B}" presName="vert0" presStyleCnt="0">
        <dgm:presLayoutVars>
          <dgm:dir/>
          <dgm:animOne val="branch"/>
          <dgm:animLvl val="lvl"/>
        </dgm:presLayoutVars>
      </dgm:prSet>
      <dgm:spPr/>
    </dgm:pt>
    <dgm:pt modelId="{F8FDD876-C2B2-49B1-95D7-8424D20FBCEF}" type="pres">
      <dgm:prSet presAssocID="{960C2B34-15EC-47CB-87F6-10ADF3FD5127}" presName="thickLine" presStyleLbl="alignNode1" presStyleIdx="0" presStyleCnt="3"/>
      <dgm:spPr/>
    </dgm:pt>
    <dgm:pt modelId="{59C4BCC6-E419-4FF3-9447-A3143A855BA3}" type="pres">
      <dgm:prSet presAssocID="{960C2B34-15EC-47CB-87F6-10ADF3FD5127}" presName="horz1" presStyleCnt="0"/>
      <dgm:spPr/>
    </dgm:pt>
    <dgm:pt modelId="{DB7CC337-0360-4EEE-856F-80948A47680A}" type="pres">
      <dgm:prSet presAssocID="{960C2B34-15EC-47CB-87F6-10ADF3FD5127}" presName="tx1" presStyleLbl="revTx" presStyleIdx="0" presStyleCnt="3"/>
      <dgm:spPr/>
    </dgm:pt>
    <dgm:pt modelId="{5463BD8C-1D9A-44F6-AF89-040BDAB23487}" type="pres">
      <dgm:prSet presAssocID="{960C2B34-15EC-47CB-87F6-10ADF3FD5127}" presName="vert1" presStyleCnt="0"/>
      <dgm:spPr/>
    </dgm:pt>
    <dgm:pt modelId="{37D42424-4357-46FE-BB42-43756A5F23F4}" type="pres">
      <dgm:prSet presAssocID="{5DC661ED-49EF-4070-8ECD-0940B63FC2F7}" presName="thickLine" presStyleLbl="alignNode1" presStyleIdx="1" presStyleCnt="3"/>
      <dgm:spPr/>
    </dgm:pt>
    <dgm:pt modelId="{85F57B56-0B30-44A1-A3BF-478336633334}" type="pres">
      <dgm:prSet presAssocID="{5DC661ED-49EF-4070-8ECD-0940B63FC2F7}" presName="horz1" presStyleCnt="0"/>
      <dgm:spPr/>
    </dgm:pt>
    <dgm:pt modelId="{EF2DD2BF-B355-45E3-A5C5-2547AB5EF659}" type="pres">
      <dgm:prSet presAssocID="{5DC661ED-49EF-4070-8ECD-0940B63FC2F7}" presName="tx1" presStyleLbl="revTx" presStyleIdx="1" presStyleCnt="3"/>
      <dgm:spPr/>
    </dgm:pt>
    <dgm:pt modelId="{BC93C2AC-2AB8-4995-A224-D24A7287F7C1}" type="pres">
      <dgm:prSet presAssocID="{5DC661ED-49EF-4070-8ECD-0940B63FC2F7}" presName="vert1" presStyleCnt="0"/>
      <dgm:spPr/>
    </dgm:pt>
    <dgm:pt modelId="{546BE4B8-CE31-4C99-A841-FF7EB5FF82AA}" type="pres">
      <dgm:prSet presAssocID="{72D06B20-BE84-4EEF-B2F0-DBD4FD276491}" presName="thickLine" presStyleLbl="alignNode1" presStyleIdx="2" presStyleCnt="3"/>
      <dgm:spPr/>
    </dgm:pt>
    <dgm:pt modelId="{8CF6B2AB-73EB-4379-B3E9-50DC9E32DDD0}" type="pres">
      <dgm:prSet presAssocID="{72D06B20-BE84-4EEF-B2F0-DBD4FD276491}" presName="horz1" presStyleCnt="0"/>
      <dgm:spPr/>
    </dgm:pt>
    <dgm:pt modelId="{6A2D5851-FB42-4C6B-B00C-BBF859FEC99F}" type="pres">
      <dgm:prSet presAssocID="{72D06B20-BE84-4EEF-B2F0-DBD4FD276491}" presName="tx1" presStyleLbl="revTx" presStyleIdx="2" presStyleCnt="3"/>
      <dgm:spPr/>
    </dgm:pt>
    <dgm:pt modelId="{21411031-824C-4358-BCBB-7297873064C8}" type="pres">
      <dgm:prSet presAssocID="{72D06B20-BE84-4EEF-B2F0-DBD4FD276491}" presName="vert1" presStyleCnt="0"/>
      <dgm:spPr/>
    </dgm:pt>
  </dgm:ptLst>
  <dgm:cxnLst>
    <dgm:cxn modelId="{8B81440B-55A2-4341-8229-1EEE3369B53C}" type="presOf" srcId="{960C2B34-15EC-47CB-87F6-10ADF3FD5127}" destId="{DB7CC337-0360-4EEE-856F-80948A47680A}" srcOrd="0" destOrd="0" presId="urn:microsoft.com/office/officeart/2008/layout/LinedList"/>
    <dgm:cxn modelId="{23875117-CC1E-45DB-95B5-4284188C3F38}" srcId="{85F782DC-E5E3-4A9E-88AB-560255920A0B}" destId="{960C2B34-15EC-47CB-87F6-10ADF3FD5127}" srcOrd="0" destOrd="0" parTransId="{B01C4A1B-E7BA-4597-BD8C-8CE394D395A6}" sibTransId="{4A1DED87-205A-4E2E-85B9-3D271239BDBB}"/>
    <dgm:cxn modelId="{CA6EC03D-E0B6-4C77-B38C-A54E1B7864D2}" srcId="{85F782DC-E5E3-4A9E-88AB-560255920A0B}" destId="{72D06B20-BE84-4EEF-B2F0-DBD4FD276491}" srcOrd="2" destOrd="0" parTransId="{94674E5D-5F22-4D83-93CB-B8F7233BAE5E}" sibTransId="{5F4F4A33-608B-410D-AF61-70BC882AA99F}"/>
    <dgm:cxn modelId="{875D9E42-1DCF-4621-8379-2B41B30C17C1}" srcId="{85F782DC-E5E3-4A9E-88AB-560255920A0B}" destId="{5DC661ED-49EF-4070-8ECD-0940B63FC2F7}" srcOrd="1" destOrd="0" parTransId="{36CDDCE2-B0AF-4937-A1DC-49DA06E79490}" sibTransId="{1A2EA2E5-BF92-4C0F-95C9-B23C600D3671}"/>
    <dgm:cxn modelId="{10027C4E-675F-4449-9FD5-60B8E9E5C705}" type="presOf" srcId="{72D06B20-BE84-4EEF-B2F0-DBD4FD276491}" destId="{6A2D5851-FB42-4C6B-B00C-BBF859FEC99F}" srcOrd="0" destOrd="0" presId="urn:microsoft.com/office/officeart/2008/layout/LinedList"/>
    <dgm:cxn modelId="{A4EB9DAF-1079-4933-BF9A-58293F80A745}" type="presOf" srcId="{5DC661ED-49EF-4070-8ECD-0940B63FC2F7}" destId="{EF2DD2BF-B355-45E3-A5C5-2547AB5EF659}" srcOrd="0" destOrd="0" presId="urn:microsoft.com/office/officeart/2008/layout/LinedList"/>
    <dgm:cxn modelId="{16A6CBD3-F8AA-44C6-9A65-EB0EA1631D9C}" type="presOf" srcId="{85F782DC-E5E3-4A9E-88AB-560255920A0B}" destId="{3E859AEE-7B61-41A9-865D-CE9409F700AC}" srcOrd="0" destOrd="0" presId="urn:microsoft.com/office/officeart/2008/layout/LinedList"/>
    <dgm:cxn modelId="{46F01EEF-28D6-4A9A-BBF9-6D1BCDBBC977}" type="presParOf" srcId="{3E859AEE-7B61-41A9-865D-CE9409F700AC}" destId="{F8FDD876-C2B2-49B1-95D7-8424D20FBCEF}" srcOrd="0" destOrd="0" presId="urn:microsoft.com/office/officeart/2008/layout/LinedList"/>
    <dgm:cxn modelId="{72D7B1F3-050A-4B2A-8DD4-1F4D63180ABF}" type="presParOf" srcId="{3E859AEE-7B61-41A9-865D-CE9409F700AC}" destId="{59C4BCC6-E419-4FF3-9447-A3143A855BA3}" srcOrd="1" destOrd="0" presId="urn:microsoft.com/office/officeart/2008/layout/LinedList"/>
    <dgm:cxn modelId="{8E341517-BBAC-47E8-B096-E86238B78B64}" type="presParOf" srcId="{59C4BCC6-E419-4FF3-9447-A3143A855BA3}" destId="{DB7CC337-0360-4EEE-856F-80948A47680A}" srcOrd="0" destOrd="0" presId="urn:microsoft.com/office/officeart/2008/layout/LinedList"/>
    <dgm:cxn modelId="{1A5E75CC-5FD2-4F0E-BF01-6BD7833EFC9D}" type="presParOf" srcId="{59C4BCC6-E419-4FF3-9447-A3143A855BA3}" destId="{5463BD8C-1D9A-44F6-AF89-040BDAB23487}" srcOrd="1" destOrd="0" presId="urn:microsoft.com/office/officeart/2008/layout/LinedList"/>
    <dgm:cxn modelId="{281D0BC3-6CAF-45FD-89E9-75956A19D545}" type="presParOf" srcId="{3E859AEE-7B61-41A9-865D-CE9409F700AC}" destId="{37D42424-4357-46FE-BB42-43756A5F23F4}" srcOrd="2" destOrd="0" presId="urn:microsoft.com/office/officeart/2008/layout/LinedList"/>
    <dgm:cxn modelId="{C853A06E-3BF2-4951-AB19-C7AFEC173F93}" type="presParOf" srcId="{3E859AEE-7B61-41A9-865D-CE9409F700AC}" destId="{85F57B56-0B30-44A1-A3BF-478336633334}" srcOrd="3" destOrd="0" presId="urn:microsoft.com/office/officeart/2008/layout/LinedList"/>
    <dgm:cxn modelId="{3F15AEFF-1B33-4762-BC0A-7D78E4472BA5}" type="presParOf" srcId="{85F57B56-0B30-44A1-A3BF-478336633334}" destId="{EF2DD2BF-B355-45E3-A5C5-2547AB5EF659}" srcOrd="0" destOrd="0" presId="urn:microsoft.com/office/officeart/2008/layout/LinedList"/>
    <dgm:cxn modelId="{F5B0A79E-C7A1-48F9-884D-09C4A33F3728}" type="presParOf" srcId="{85F57B56-0B30-44A1-A3BF-478336633334}" destId="{BC93C2AC-2AB8-4995-A224-D24A7287F7C1}" srcOrd="1" destOrd="0" presId="urn:microsoft.com/office/officeart/2008/layout/LinedList"/>
    <dgm:cxn modelId="{A0B16C50-68E4-4C76-9292-06DB0CF2E0AD}" type="presParOf" srcId="{3E859AEE-7B61-41A9-865D-CE9409F700AC}" destId="{546BE4B8-CE31-4C99-A841-FF7EB5FF82AA}" srcOrd="4" destOrd="0" presId="urn:microsoft.com/office/officeart/2008/layout/LinedList"/>
    <dgm:cxn modelId="{6432685E-82F0-4F36-A037-45A243A6E9D8}" type="presParOf" srcId="{3E859AEE-7B61-41A9-865D-CE9409F700AC}" destId="{8CF6B2AB-73EB-4379-B3E9-50DC9E32DDD0}" srcOrd="5" destOrd="0" presId="urn:microsoft.com/office/officeart/2008/layout/LinedList"/>
    <dgm:cxn modelId="{89B02320-6972-4359-A7FC-047F24324D92}" type="presParOf" srcId="{8CF6B2AB-73EB-4379-B3E9-50DC9E32DDD0}" destId="{6A2D5851-FB42-4C6B-B00C-BBF859FEC99F}" srcOrd="0" destOrd="0" presId="urn:microsoft.com/office/officeart/2008/layout/LinedList"/>
    <dgm:cxn modelId="{34CFA52F-F762-4DE3-9228-D746F5A79C1D}" type="presParOf" srcId="{8CF6B2AB-73EB-4379-B3E9-50DC9E32DDD0}" destId="{21411031-824C-4358-BCBB-7297873064C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B0555-325D-43D9-A754-0D79555069C4}">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2D7A7-44FD-4A58-B201-52D6FC3FF2CC}">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Good communication with patients and colleagues</a:t>
          </a:r>
        </a:p>
      </dsp:txBody>
      <dsp:txXfrm>
        <a:off x="100682" y="2427484"/>
        <a:ext cx="2370489" cy="720000"/>
      </dsp:txXfrm>
    </dsp:sp>
    <dsp:sp modelId="{9CD82D00-004B-48A6-9DB6-C28B71CA2DAE}">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9E36-E9ED-4A3F-9887-77A87EEDBCDF}">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Teamwork and adaptability</a:t>
          </a:r>
        </a:p>
      </dsp:txBody>
      <dsp:txXfrm>
        <a:off x="2886007" y="2427484"/>
        <a:ext cx="2370489" cy="720000"/>
      </dsp:txXfrm>
    </dsp:sp>
    <dsp:sp modelId="{0635D3AF-B7DB-4F17-BFF0-F5EC98DF1D3D}">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C670ED-DEB5-4FE0-820C-9E7B94E6122A}">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Reliability and punctuality</a:t>
          </a:r>
        </a:p>
      </dsp:txBody>
      <dsp:txXfrm>
        <a:off x="5671332" y="2427484"/>
        <a:ext cx="2370489" cy="720000"/>
      </dsp:txXfrm>
    </dsp:sp>
    <dsp:sp modelId="{459755D8-91D2-4871-8E00-36C79657BC2C}">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65BAB5-E2A8-454F-A8DB-C834CB169FC5}">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Respect for diversity</a:t>
          </a:r>
        </a:p>
      </dsp:txBody>
      <dsp:txXfrm>
        <a:off x="8456657" y="2427484"/>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8F025-5A54-45B4-9738-8517F3D1C287}">
      <dsp:nvSpPr>
        <dsp:cNvPr id="0" name=""/>
        <dsp:cNvSpPr/>
      </dsp:nvSpPr>
      <dsp:spPr>
        <a:xfrm>
          <a:off x="0" y="1805"/>
          <a:ext cx="10515600" cy="91531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25B4D-8772-44A0-B724-59FF42B384AF}">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06E7F-0C53-4E0C-AFE4-EBE9B3E6AAF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Nervous when speaking in meetings</a:t>
          </a:r>
        </a:p>
      </dsp:txBody>
      <dsp:txXfrm>
        <a:off x="1057183" y="1805"/>
        <a:ext cx="9458416" cy="915310"/>
      </dsp:txXfrm>
    </dsp:sp>
    <dsp:sp modelId="{463BDF81-0682-453C-AF88-320CFF2DD770}">
      <dsp:nvSpPr>
        <dsp:cNvPr id="0" name=""/>
        <dsp:cNvSpPr/>
      </dsp:nvSpPr>
      <dsp:spPr>
        <a:xfrm>
          <a:off x="0" y="1145944"/>
          <a:ext cx="10515600" cy="91531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29E27-584B-4D32-830D-16AB939D3243}">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F60693-1920-42FD-B5DD-A43AB8A0B9B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Time management challenges</a:t>
          </a:r>
        </a:p>
      </dsp:txBody>
      <dsp:txXfrm>
        <a:off x="1057183" y="1145944"/>
        <a:ext cx="9458416" cy="915310"/>
      </dsp:txXfrm>
    </dsp:sp>
    <dsp:sp modelId="{B631D136-FF5B-4300-9277-C7967734AC97}">
      <dsp:nvSpPr>
        <dsp:cNvPr id="0" name=""/>
        <dsp:cNvSpPr/>
      </dsp:nvSpPr>
      <dsp:spPr>
        <a:xfrm>
          <a:off x="0" y="2290082"/>
          <a:ext cx="10515600" cy="91531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4C2740-7D2C-4BFC-BB89-2D90F2076A5F}">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6E1233-23EE-42C8-8015-5FB56289C55C}">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Formal writing skills need improvement</a:t>
          </a:r>
        </a:p>
      </dsp:txBody>
      <dsp:txXfrm>
        <a:off x="1057183" y="2290082"/>
        <a:ext cx="9458416" cy="915310"/>
      </dsp:txXfrm>
    </dsp:sp>
    <dsp:sp modelId="{940DA6F9-1537-48BE-963F-8BE7A6FA4C01}">
      <dsp:nvSpPr>
        <dsp:cNvPr id="0" name=""/>
        <dsp:cNvSpPr/>
      </dsp:nvSpPr>
      <dsp:spPr>
        <a:xfrm>
          <a:off x="0" y="3434221"/>
          <a:ext cx="10515600" cy="91531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05190-1394-4342-ACC3-565461F45F2B}">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368811-06B6-42C2-BBD0-5A192BAC040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Sometimes take on too much</a:t>
          </a: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34E49-9D36-4859-A621-2AEE14E14A16}">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213DB-EE3D-4A85-B04A-A79BF19D7E85}">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D774C-C725-4469-A03C-D6A222C01930}">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Workplace training and CPD</a:t>
          </a:r>
        </a:p>
      </dsp:txBody>
      <dsp:txXfrm>
        <a:off x="100682" y="2684598"/>
        <a:ext cx="2370489" cy="720000"/>
      </dsp:txXfrm>
    </dsp:sp>
    <dsp:sp modelId="{E3E6648B-5389-447A-B3A0-8BF43334D5F0}">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10655-6EEB-4658-8C9E-527CCFFE8D19}">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ED82F7-E2B4-4B58-945D-847E93E0BFF4}">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Mentoring from senior staff</a:t>
          </a:r>
        </a:p>
      </dsp:txBody>
      <dsp:txXfrm>
        <a:off x="2886007" y="2684598"/>
        <a:ext cx="2370489" cy="720000"/>
      </dsp:txXfrm>
    </dsp:sp>
    <dsp:sp modelId="{9A615518-8B76-4621-B6BC-3D950B5FE80F}">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58A24-803F-4774-A203-7E3476A5CDD8}">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383565-0506-418E-B084-5DB7B9CBF6B3}">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Building networks</a:t>
          </a:r>
        </a:p>
      </dsp:txBody>
      <dsp:txXfrm>
        <a:off x="5671332" y="2684598"/>
        <a:ext cx="2370489" cy="720000"/>
      </dsp:txXfrm>
    </dsp:sp>
    <dsp:sp modelId="{1820D1EB-B95F-4807-8C56-68BA49AF5340}">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90340-3BE1-45CC-A447-54EA96FBE4F6}">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8FB89-8508-4818-9CAE-BBB5B91013AE}">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Learning from feedback</a:t>
          </a:r>
        </a:p>
      </dsp:txBody>
      <dsp:txXfrm>
        <a:off x="8456657" y="26845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D571F-6FB1-4949-A865-E182F39C6B87}">
      <dsp:nvSpPr>
        <dsp:cNvPr id="0" name=""/>
        <dsp:cNvSpPr/>
      </dsp:nvSpPr>
      <dsp:spPr>
        <a:xfrm>
          <a:off x="0" y="529159"/>
          <a:ext cx="6666833" cy="756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CAAF776-D72C-4B40-9719-13A1D433CB24}">
      <dsp:nvSpPr>
        <dsp:cNvPr id="0" name=""/>
        <dsp:cNvSpPr/>
      </dsp:nvSpPr>
      <dsp:spPr>
        <a:xfrm>
          <a:off x="333341" y="86359"/>
          <a:ext cx="4666783" cy="88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US" sz="3000" kern="1200"/>
            <a:t>Stress and workload</a:t>
          </a:r>
        </a:p>
      </dsp:txBody>
      <dsp:txXfrm>
        <a:off x="376572" y="129590"/>
        <a:ext cx="4580321" cy="799138"/>
      </dsp:txXfrm>
    </dsp:sp>
    <dsp:sp modelId="{CB8A0567-B34A-46DD-B9FA-3C04EF6969E8}">
      <dsp:nvSpPr>
        <dsp:cNvPr id="0" name=""/>
        <dsp:cNvSpPr/>
      </dsp:nvSpPr>
      <dsp:spPr>
        <a:xfrm>
          <a:off x="0" y="1889959"/>
          <a:ext cx="6666833" cy="7560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69F756A9-C1AE-4CA0-8E32-239E6DD415A6}">
      <dsp:nvSpPr>
        <dsp:cNvPr id="0" name=""/>
        <dsp:cNvSpPr/>
      </dsp:nvSpPr>
      <dsp:spPr>
        <a:xfrm>
          <a:off x="333341" y="1447159"/>
          <a:ext cx="4666783" cy="88560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US" sz="3000" kern="1200"/>
            <a:t>Competition for roles</a:t>
          </a:r>
        </a:p>
      </dsp:txBody>
      <dsp:txXfrm>
        <a:off x="376572" y="1490390"/>
        <a:ext cx="4580321" cy="799138"/>
      </dsp:txXfrm>
    </dsp:sp>
    <dsp:sp modelId="{4465F164-A517-449C-857D-AB60954E49D7}">
      <dsp:nvSpPr>
        <dsp:cNvPr id="0" name=""/>
        <dsp:cNvSpPr/>
      </dsp:nvSpPr>
      <dsp:spPr>
        <a:xfrm>
          <a:off x="0" y="3250759"/>
          <a:ext cx="6666833" cy="7560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6907D567-A726-4318-AB42-FEAA9D68D45A}">
      <dsp:nvSpPr>
        <dsp:cNvPr id="0" name=""/>
        <dsp:cNvSpPr/>
      </dsp:nvSpPr>
      <dsp:spPr>
        <a:xfrm>
          <a:off x="333341" y="2807959"/>
          <a:ext cx="4666783" cy="88560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US" sz="3000" kern="1200"/>
            <a:t>Policy changes</a:t>
          </a:r>
        </a:p>
      </dsp:txBody>
      <dsp:txXfrm>
        <a:off x="376572" y="2851190"/>
        <a:ext cx="4580321" cy="799138"/>
      </dsp:txXfrm>
    </dsp:sp>
    <dsp:sp modelId="{49C00547-262F-41AA-8C5B-B6CDA65BE665}">
      <dsp:nvSpPr>
        <dsp:cNvPr id="0" name=""/>
        <dsp:cNvSpPr/>
      </dsp:nvSpPr>
      <dsp:spPr>
        <a:xfrm>
          <a:off x="0" y="4611560"/>
          <a:ext cx="6666833" cy="7560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20B664E6-9CEA-40E0-A542-D3E7A6D6D04B}">
      <dsp:nvSpPr>
        <dsp:cNvPr id="0" name=""/>
        <dsp:cNvSpPr/>
      </dsp:nvSpPr>
      <dsp:spPr>
        <a:xfrm>
          <a:off x="333341" y="4168760"/>
          <a:ext cx="4666783" cy="8856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333500">
            <a:lnSpc>
              <a:spcPct val="90000"/>
            </a:lnSpc>
            <a:spcBef>
              <a:spcPct val="0"/>
            </a:spcBef>
            <a:spcAft>
              <a:spcPct val="35000"/>
            </a:spcAft>
            <a:buNone/>
          </a:pPr>
          <a:r>
            <a:rPr lang="en-US" sz="3000" kern="1200"/>
            <a:t>Health risks</a:t>
          </a:r>
        </a:p>
      </dsp:txBody>
      <dsp:txXfrm>
        <a:off x="376572" y="4211991"/>
        <a:ext cx="4580321" cy="799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E3843-6764-4C5F-8858-EBFC0CA71AA2}">
      <dsp:nvSpPr>
        <dsp:cNvPr id="0" name=""/>
        <dsp:cNvSpPr/>
      </dsp:nvSpPr>
      <dsp:spPr>
        <a:xfrm>
          <a:off x="3735" y="429100"/>
          <a:ext cx="2022288" cy="283120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1066800">
            <a:lnSpc>
              <a:spcPct val="90000"/>
            </a:lnSpc>
            <a:spcBef>
              <a:spcPct val="0"/>
            </a:spcBef>
            <a:spcAft>
              <a:spcPct val="35000"/>
            </a:spcAft>
            <a:buNone/>
          </a:pPr>
          <a:r>
            <a:rPr lang="en-US" sz="2400" kern="1200"/>
            <a:t>Use teamwork to share tasks</a:t>
          </a:r>
        </a:p>
      </dsp:txBody>
      <dsp:txXfrm>
        <a:off x="3735" y="1504958"/>
        <a:ext cx="2022288" cy="1698722"/>
      </dsp:txXfrm>
    </dsp:sp>
    <dsp:sp modelId="{0FFA6541-6D03-40CE-B0D5-14B0B82321F0}">
      <dsp:nvSpPr>
        <dsp:cNvPr id="0" name=""/>
        <dsp:cNvSpPr/>
      </dsp:nvSpPr>
      <dsp:spPr>
        <a:xfrm>
          <a:off x="590198" y="712220"/>
          <a:ext cx="849361" cy="84936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14584" y="836606"/>
        <a:ext cx="600589" cy="600589"/>
      </dsp:txXfrm>
    </dsp:sp>
    <dsp:sp modelId="{D7AAB7AE-FD4D-4B55-9040-CD40BED4B4B5}">
      <dsp:nvSpPr>
        <dsp:cNvPr id="0" name=""/>
        <dsp:cNvSpPr/>
      </dsp:nvSpPr>
      <dsp:spPr>
        <a:xfrm>
          <a:off x="3735" y="3260232"/>
          <a:ext cx="2022288" cy="72"/>
        </a:xfrm>
        <a:prstGeom prst="rect">
          <a:avLst/>
        </a:prstGeom>
        <a:solidFill>
          <a:schemeClr val="accent2">
            <a:hueOff val="715957"/>
            <a:satOff val="-2055"/>
            <a:lumOff val="-3290"/>
            <a:alphaOff val="0"/>
          </a:schemeClr>
        </a:solidFill>
        <a:ln w="19050" cap="flat" cmpd="sng" algn="ctr">
          <a:solidFill>
            <a:schemeClr val="accent2">
              <a:hueOff val="715957"/>
              <a:satOff val="-2055"/>
              <a:lumOff val="-32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820F8C-94C8-44E5-B2AD-DE30A5C1197D}">
      <dsp:nvSpPr>
        <dsp:cNvPr id="0" name=""/>
        <dsp:cNvSpPr/>
      </dsp:nvSpPr>
      <dsp:spPr>
        <a:xfrm>
          <a:off x="2228252" y="429100"/>
          <a:ext cx="2022288" cy="2831204"/>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1066800">
            <a:lnSpc>
              <a:spcPct val="90000"/>
            </a:lnSpc>
            <a:spcBef>
              <a:spcPct val="0"/>
            </a:spcBef>
            <a:spcAft>
              <a:spcPct val="35000"/>
            </a:spcAft>
            <a:buNone/>
          </a:pPr>
          <a:r>
            <a:rPr lang="en-US" sz="2400" kern="1200"/>
            <a:t>Attend CPD and training</a:t>
          </a:r>
        </a:p>
      </dsp:txBody>
      <dsp:txXfrm>
        <a:off x="2228252" y="1504958"/>
        <a:ext cx="2022288" cy="1698722"/>
      </dsp:txXfrm>
    </dsp:sp>
    <dsp:sp modelId="{E9EBE2F7-C6F2-487F-B654-97FFBBAC7EE9}">
      <dsp:nvSpPr>
        <dsp:cNvPr id="0" name=""/>
        <dsp:cNvSpPr/>
      </dsp:nvSpPr>
      <dsp:spPr>
        <a:xfrm>
          <a:off x="2814716" y="712220"/>
          <a:ext cx="849361" cy="849361"/>
        </a:xfrm>
        <a:prstGeom prst="ellipse">
          <a:avLst/>
        </a:prstGeom>
        <a:solidFill>
          <a:schemeClr val="accent2">
            <a:hueOff val="1431914"/>
            <a:satOff val="-4110"/>
            <a:lumOff val="-6580"/>
            <a:alphaOff val="0"/>
          </a:schemeClr>
        </a:solidFill>
        <a:ln w="19050" cap="flat" cmpd="sng" algn="ctr">
          <a:solidFill>
            <a:schemeClr val="accent2">
              <a:hueOff val="1431914"/>
              <a:satOff val="-4110"/>
              <a:lumOff val="-65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939102" y="836606"/>
        <a:ext cx="600589" cy="600589"/>
      </dsp:txXfrm>
    </dsp:sp>
    <dsp:sp modelId="{2D2D2FE3-54E5-4B88-B601-98D088B28EA2}">
      <dsp:nvSpPr>
        <dsp:cNvPr id="0" name=""/>
        <dsp:cNvSpPr/>
      </dsp:nvSpPr>
      <dsp:spPr>
        <a:xfrm>
          <a:off x="2228252" y="3260232"/>
          <a:ext cx="2022288" cy="72"/>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9C030-31CD-48D8-A57B-AF2AA40ECBFB}">
      <dsp:nvSpPr>
        <dsp:cNvPr id="0" name=""/>
        <dsp:cNvSpPr/>
      </dsp:nvSpPr>
      <dsp:spPr>
        <a:xfrm>
          <a:off x="4452770" y="429100"/>
          <a:ext cx="2022288" cy="2831204"/>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1066800">
            <a:lnSpc>
              <a:spcPct val="90000"/>
            </a:lnSpc>
            <a:spcBef>
              <a:spcPct val="0"/>
            </a:spcBef>
            <a:spcAft>
              <a:spcPct val="35000"/>
            </a:spcAft>
            <a:buNone/>
          </a:pPr>
          <a:r>
            <a:rPr lang="en-US" sz="2400" kern="1200"/>
            <a:t>Ask for regular feedback</a:t>
          </a:r>
        </a:p>
      </dsp:txBody>
      <dsp:txXfrm>
        <a:off x="4452770" y="1504958"/>
        <a:ext cx="2022288" cy="1698722"/>
      </dsp:txXfrm>
    </dsp:sp>
    <dsp:sp modelId="{36D3813E-6643-44E0-B0CA-A213511C73AB}">
      <dsp:nvSpPr>
        <dsp:cNvPr id="0" name=""/>
        <dsp:cNvSpPr/>
      </dsp:nvSpPr>
      <dsp:spPr>
        <a:xfrm>
          <a:off x="5039233" y="712220"/>
          <a:ext cx="849361" cy="849361"/>
        </a:xfrm>
        <a:prstGeom prst="ellipse">
          <a:avLst/>
        </a:prstGeom>
        <a:solidFill>
          <a:schemeClr val="accent2">
            <a:hueOff val="2863828"/>
            <a:satOff val="-8219"/>
            <a:lumOff val="-13160"/>
            <a:alphaOff val="0"/>
          </a:schemeClr>
        </a:solidFill>
        <a:ln w="19050" cap="flat" cmpd="sng" algn="ctr">
          <a:solidFill>
            <a:schemeClr val="accent2">
              <a:hueOff val="2863828"/>
              <a:satOff val="-8219"/>
              <a:lumOff val="-131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63619" y="836606"/>
        <a:ext cx="600589" cy="600589"/>
      </dsp:txXfrm>
    </dsp:sp>
    <dsp:sp modelId="{5ABFBCA8-ED33-42B5-9498-8641EC84E1B6}">
      <dsp:nvSpPr>
        <dsp:cNvPr id="0" name=""/>
        <dsp:cNvSpPr/>
      </dsp:nvSpPr>
      <dsp:spPr>
        <a:xfrm>
          <a:off x="4452770" y="3260232"/>
          <a:ext cx="2022288" cy="72"/>
        </a:xfrm>
        <a:prstGeom prst="rect">
          <a:avLst/>
        </a:prstGeom>
        <a:solidFill>
          <a:schemeClr val="accent2">
            <a:hueOff val="3579786"/>
            <a:satOff val="-10274"/>
            <a:lumOff val="-16449"/>
            <a:alphaOff val="0"/>
          </a:schemeClr>
        </a:solidFill>
        <a:ln w="19050" cap="flat" cmpd="sng" algn="ctr">
          <a:solidFill>
            <a:schemeClr val="accent2">
              <a:hueOff val="3579786"/>
              <a:satOff val="-10274"/>
              <a:lumOff val="-164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1C3853-8EE7-493B-81B0-B0398636794E}">
      <dsp:nvSpPr>
        <dsp:cNvPr id="0" name=""/>
        <dsp:cNvSpPr/>
      </dsp:nvSpPr>
      <dsp:spPr>
        <a:xfrm>
          <a:off x="6677287" y="429100"/>
          <a:ext cx="2022288" cy="2831204"/>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1066800">
            <a:lnSpc>
              <a:spcPct val="90000"/>
            </a:lnSpc>
            <a:spcBef>
              <a:spcPct val="0"/>
            </a:spcBef>
            <a:spcAft>
              <a:spcPct val="35000"/>
            </a:spcAft>
            <a:buNone/>
          </a:pPr>
          <a:r>
            <a:rPr lang="en-US" sz="2400" kern="1200"/>
            <a:t>Practice public speaking</a:t>
          </a:r>
        </a:p>
      </dsp:txBody>
      <dsp:txXfrm>
        <a:off x="6677287" y="1504958"/>
        <a:ext cx="2022288" cy="1698722"/>
      </dsp:txXfrm>
    </dsp:sp>
    <dsp:sp modelId="{D128C04A-99A0-4460-B09D-B25171AC169B}">
      <dsp:nvSpPr>
        <dsp:cNvPr id="0" name=""/>
        <dsp:cNvSpPr/>
      </dsp:nvSpPr>
      <dsp:spPr>
        <a:xfrm>
          <a:off x="7263751" y="712220"/>
          <a:ext cx="849361" cy="849361"/>
        </a:xfrm>
        <a:prstGeom prst="ellips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88137" y="836606"/>
        <a:ext cx="600589" cy="600589"/>
      </dsp:txXfrm>
    </dsp:sp>
    <dsp:sp modelId="{1D157F01-0EB9-4EAE-AB3F-A440B4E684B0}">
      <dsp:nvSpPr>
        <dsp:cNvPr id="0" name=""/>
        <dsp:cNvSpPr/>
      </dsp:nvSpPr>
      <dsp:spPr>
        <a:xfrm>
          <a:off x="6677287" y="3260232"/>
          <a:ext cx="2022288" cy="72"/>
        </a:xfrm>
        <a:prstGeom prst="rect">
          <a:avLst/>
        </a:prstGeom>
        <a:solidFill>
          <a:schemeClr val="accent2">
            <a:hueOff val="5011700"/>
            <a:satOff val="-14383"/>
            <a:lumOff val="-23029"/>
            <a:alphaOff val="0"/>
          </a:schemeClr>
        </a:solidFill>
        <a:ln w="19050" cap="flat" cmpd="sng" algn="ctr">
          <a:solidFill>
            <a:schemeClr val="accent2">
              <a:hueOff val="5011700"/>
              <a:satOff val="-14383"/>
              <a:lumOff val="-230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9BCAE-18FD-4132-8667-6A641F28B2AC}">
      <dsp:nvSpPr>
        <dsp:cNvPr id="0" name=""/>
        <dsp:cNvSpPr/>
      </dsp:nvSpPr>
      <dsp:spPr>
        <a:xfrm>
          <a:off x="8901805" y="429100"/>
          <a:ext cx="2022288" cy="2831204"/>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1066800">
            <a:lnSpc>
              <a:spcPct val="90000"/>
            </a:lnSpc>
            <a:spcBef>
              <a:spcPct val="0"/>
            </a:spcBef>
            <a:spcAft>
              <a:spcPct val="35000"/>
            </a:spcAft>
            <a:buNone/>
          </a:pPr>
          <a:r>
            <a:rPr lang="en-US" sz="2400" kern="1200"/>
            <a:t>Set clear schedules</a:t>
          </a:r>
        </a:p>
      </dsp:txBody>
      <dsp:txXfrm>
        <a:off x="8901805" y="1504958"/>
        <a:ext cx="2022288" cy="1698722"/>
      </dsp:txXfrm>
    </dsp:sp>
    <dsp:sp modelId="{559734B0-B923-4C1B-9D4E-78472467B7FA}">
      <dsp:nvSpPr>
        <dsp:cNvPr id="0" name=""/>
        <dsp:cNvSpPr/>
      </dsp:nvSpPr>
      <dsp:spPr>
        <a:xfrm>
          <a:off x="9488268" y="712220"/>
          <a:ext cx="849361" cy="849361"/>
        </a:xfrm>
        <a:prstGeom prst="ellipse">
          <a:avLst/>
        </a:prstGeom>
        <a:solidFill>
          <a:schemeClr val="accent2">
            <a:hueOff val="5727657"/>
            <a:satOff val="-16438"/>
            <a:lumOff val="-26319"/>
            <a:alphaOff val="0"/>
          </a:schemeClr>
        </a:solidFill>
        <a:ln w="19050" cap="flat" cmpd="sng" algn="ctr">
          <a:solidFill>
            <a:schemeClr val="accent2">
              <a:hueOff val="5727657"/>
              <a:satOff val="-16438"/>
              <a:lumOff val="-263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612654" y="836606"/>
        <a:ext cx="600589" cy="600589"/>
      </dsp:txXfrm>
    </dsp:sp>
    <dsp:sp modelId="{76E81AC3-D160-42CD-A7E6-CF9EA41D6666}">
      <dsp:nvSpPr>
        <dsp:cNvPr id="0" name=""/>
        <dsp:cNvSpPr/>
      </dsp:nvSpPr>
      <dsp:spPr>
        <a:xfrm>
          <a:off x="8901805" y="3260232"/>
          <a:ext cx="2022288"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DD876-C2B2-49B1-95D7-8424D20FBCEF}">
      <dsp:nvSpPr>
        <dsp:cNvPr id="0" name=""/>
        <dsp:cNvSpPr/>
      </dsp:nvSpPr>
      <dsp:spPr>
        <a:xfrm>
          <a:off x="0" y="2101"/>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7CC337-0360-4EEE-856F-80948A47680A}">
      <dsp:nvSpPr>
        <dsp:cNvPr id="0" name=""/>
        <dsp:cNvSpPr/>
      </dsp:nvSpPr>
      <dsp:spPr>
        <a:xfrm>
          <a:off x="0" y="2101"/>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Burke, R. (2017). </a:t>
          </a:r>
          <a:r>
            <a:rPr lang="en-US" sz="2600" b="0" i="1" kern="1200" baseline="0"/>
            <a:t>Project Management: Planning and Control Techniques</a:t>
          </a:r>
          <a:r>
            <a:rPr lang="en-US" sz="2600" b="0" i="0" kern="1200" baseline="0"/>
            <a:t>. 5th ed. Wiley.</a:t>
          </a:r>
          <a:endParaRPr lang="en-US" sz="2600" kern="1200"/>
        </a:p>
      </dsp:txBody>
      <dsp:txXfrm>
        <a:off x="0" y="2101"/>
        <a:ext cx="6714744" cy="1433087"/>
      </dsp:txXfrm>
    </dsp:sp>
    <dsp:sp modelId="{37D42424-4357-46FE-BB42-43756A5F23F4}">
      <dsp:nvSpPr>
        <dsp:cNvPr id="0" name=""/>
        <dsp:cNvSpPr/>
      </dsp:nvSpPr>
      <dsp:spPr>
        <a:xfrm>
          <a:off x="0" y="1435188"/>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F2DD2BF-B355-45E3-A5C5-2547AB5EF659}">
      <dsp:nvSpPr>
        <dsp:cNvPr id="0" name=""/>
        <dsp:cNvSpPr/>
      </dsp:nvSpPr>
      <dsp:spPr>
        <a:xfrm>
          <a:off x="0" y="1435188"/>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PMI (2021). </a:t>
          </a:r>
          <a:r>
            <a:rPr lang="en-US" sz="2600" b="0" i="1" kern="1200" baseline="0"/>
            <a:t>A Guide to the Project Management Body of Knowledge (PMBOK Guide)</a:t>
          </a:r>
          <a:r>
            <a:rPr lang="en-US" sz="2600" b="0" i="0" kern="1200" baseline="0"/>
            <a:t>. 7th ed. Project Management Institute.</a:t>
          </a:r>
          <a:endParaRPr lang="en-US" sz="2600" kern="1200"/>
        </a:p>
      </dsp:txBody>
      <dsp:txXfrm>
        <a:off x="0" y="1435188"/>
        <a:ext cx="6714744" cy="1433087"/>
      </dsp:txXfrm>
    </dsp:sp>
    <dsp:sp modelId="{546BE4B8-CE31-4C99-A841-FF7EB5FF82AA}">
      <dsp:nvSpPr>
        <dsp:cNvPr id="0" name=""/>
        <dsp:cNvSpPr/>
      </dsp:nvSpPr>
      <dsp:spPr>
        <a:xfrm>
          <a:off x="0" y="2868276"/>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A2D5851-FB42-4C6B-B00C-BBF859FEC99F}">
      <dsp:nvSpPr>
        <dsp:cNvPr id="0" name=""/>
        <dsp:cNvSpPr/>
      </dsp:nvSpPr>
      <dsp:spPr>
        <a:xfrm>
          <a:off x="0" y="2868276"/>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Skills for Care (2022). </a:t>
          </a:r>
          <a:r>
            <a:rPr lang="en-US" sz="2600" b="0" i="1" kern="1200" baseline="0"/>
            <a:t>Learning and Development in Adult Social Care</a:t>
          </a:r>
          <a:r>
            <a:rPr lang="en-US" sz="2600" b="0" i="0" kern="1200" baseline="0"/>
            <a:t>. [online] Available at: https://www.skillsforcare.org.uk</a:t>
          </a:r>
          <a:endParaRPr lang="en-US" sz="2600" kern="1200"/>
        </a:p>
      </dsp:txBody>
      <dsp:txXfrm>
        <a:off x="0" y="2868276"/>
        <a:ext cx="6714744" cy="14330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6ED45-0528-4816-BE5A-31142E6517E6}" type="datetimeFigureOut">
              <a:rPr lang="en-US" smtClean="0"/>
              <a:t>10/3/2025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B491F8-0532-4FFF-9CBD-B7890DA7CAB3}" type="slidenum">
              <a:rPr lang="en-US" smtClean="0"/>
              <a:t>‹#›</a:t>
            </a:fld>
            <a:endParaRPr lang="en-US"/>
          </a:p>
        </p:txBody>
      </p:sp>
    </p:spTree>
    <p:extLst>
      <p:ext uri="{BB962C8B-B14F-4D97-AF65-F5344CB8AC3E}">
        <p14:creationId xmlns:p14="http://schemas.microsoft.com/office/powerpoint/2010/main" val="3109258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FFFFFF"/>
                </a:solidFill>
                <a:effectLst/>
                <a:latin typeface="ui-sans-serif"/>
              </a:rPr>
              <a:t>Good morning. Today I will present my personal SWOT analysis to support my professional development in the UK Health and Social Care sector. I will show my strengths, weaknesses, opportunities, and threats, and explain how I can use my strengths to overcome weaknesses and reduce threats, while also making the best use of opportunities.</a:t>
            </a:r>
            <a:endParaRPr lang="en-US" dirty="0"/>
          </a:p>
        </p:txBody>
      </p:sp>
      <p:sp>
        <p:nvSpPr>
          <p:cNvPr id="4" name="Slide Number Placeholder 3"/>
          <p:cNvSpPr>
            <a:spLocks noGrp="1"/>
          </p:cNvSpPr>
          <p:nvPr>
            <p:ph type="sldNum" sz="quarter" idx="5"/>
          </p:nvPr>
        </p:nvSpPr>
        <p:spPr/>
        <p:txBody>
          <a:bodyPr/>
          <a:lstStyle/>
          <a:p>
            <a:fld id="{D8B491F8-0532-4FFF-9CBD-B7890DA7CAB3}" type="slidenum">
              <a:rPr lang="en-US" smtClean="0"/>
              <a:t>1</a:t>
            </a:fld>
            <a:endParaRPr lang="en-US"/>
          </a:p>
        </p:txBody>
      </p:sp>
    </p:spTree>
    <p:extLst>
      <p:ext uri="{BB962C8B-B14F-4D97-AF65-F5344CB8AC3E}">
        <p14:creationId xmlns:p14="http://schemas.microsoft.com/office/powerpoint/2010/main" val="3710126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CB3EF-45DA-EBCA-C602-6BD4B20EFC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71E495-E6C4-B0E4-BBBC-4E4B6DC425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1F2E91-985C-B0DF-E7B3-FBBDD10F3FBD}"/>
              </a:ext>
            </a:extLst>
          </p:cNvPr>
          <p:cNvSpPr>
            <a:spLocks noGrp="1"/>
          </p:cNvSpPr>
          <p:nvPr>
            <p:ph type="body" idx="1"/>
          </p:nvPr>
        </p:nvSpPr>
        <p:spPr/>
        <p:txBody>
          <a:bodyPr/>
          <a:lstStyle/>
          <a:p>
            <a:r>
              <a:rPr lang="en-US" dirty="0"/>
              <a:t>One of my main strengths is communication. I can explain information clearly to patients and colleagues, and I listen carefully, which helps build trust. I also work well in a team, adapting to different roles when needed. Another strength is reliability – I take my responsibilities seriously and make sure I complete tasks on time. Finally, I respect cultural diversity, which is important in health and social care where we work with people from many backgrounds. Good communication and teamwork are essential in delivering safe and person-</a:t>
            </a:r>
            <a:r>
              <a:rPr lang="en-US" dirty="0" err="1"/>
              <a:t>centred</a:t>
            </a:r>
            <a:r>
              <a:rPr lang="en-US" dirty="0"/>
              <a:t> care (Burke, 2017).</a:t>
            </a:r>
          </a:p>
        </p:txBody>
      </p:sp>
      <p:sp>
        <p:nvSpPr>
          <p:cNvPr id="4" name="Slide Number Placeholder 3">
            <a:extLst>
              <a:ext uri="{FF2B5EF4-FFF2-40B4-BE49-F238E27FC236}">
                <a16:creationId xmlns:a16="http://schemas.microsoft.com/office/drawing/2014/main" id="{90BD6CE0-FACC-3B57-5D51-B3531FB47A6F}"/>
              </a:ext>
            </a:extLst>
          </p:cNvPr>
          <p:cNvSpPr>
            <a:spLocks noGrp="1"/>
          </p:cNvSpPr>
          <p:nvPr>
            <p:ph type="sldNum" sz="quarter" idx="5"/>
          </p:nvPr>
        </p:nvSpPr>
        <p:spPr/>
        <p:txBody>
          <a:bodyPr/>
          <a:lstStyle/>
          <a:p>
            <a:fld id="{D8B491F8-0532-4FFF-9CBD-B7890DA7CAB3}" type="slidenum">
              <a:rPr lang="en-US" smtClean="0"/>
              <a:t>2</a:t>
            </a:fld>
            <a:endParaRPr lang="en-US"/>
          </a:p>
        </p:txBody>
      </p:sp>
    </p:spTree>
    <p:extLst>
      <p:ext uri="{BB962C8B-B14F-4D97-AF65-F5344CB8AC3E}">
        <p14:creationId xmlns:p14="http://schemas.microsoft.com/office/powerpoint/2010/main" val="3565024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E35CA-7764-85A0-5930-F84BFC8AB8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AACC39-F1FF-1E75-5965-7446FA8B40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36479-955D-2DBA-E72C-15BB749AD6C3}"/>
              </a:ext>
            </a:extLst>
          </p:cNvPr>
          <p:cNvSpPr>
            <a:spLocks noGrp="1"/>
          </p:cNvSpPr>
          <p:nvPr>
            <p:ph type="body" idx="1"/>
          </p:nvPr>
        </p:nvSpPr>
        <p:spPr/>
        <p:txBody>
          <a:bodyPr/>
          <a:lstStyle/>
          <a:p>
            <a:r>
              <a:rPr lang="en-US" dirty="0"/>
              <a:t>My weaknesses include a lack of confidence when speaking in meetings or in front of senior staff. I also need to improve my time management skills, especially when I have several tasks at once. Another weakness is academic and professional writing – I sometimes struggle with reports and referencing. Finally, I tend to take on too much work instead of delegating or asking for help. Being aware of these weaknesses allows me to create a plan to improve them, which is important for career growth (PMI, 2021)</a:t>
            </a:r>
          </a:p>
        </p:txBody>
      </p:sp>
      <p:sp>
        <p:nvSpPr>
          <p:cNvPr id="4" name="Slide Number Placeholder 3">
            <a:extLst>
              <a:ext uri="{FF2B5EF4-FFF2-40B4-BE49-F238E27FC236}">
                <a16:creationId xmlns:a16="http://schemas.microsoft.com/office/drawing/2014/main" id="{1F87C34E-A334-52CE-ED10-15324AA56CF7}"/>
              </a:ext>
            </a:extLst>
          </p:cNvPr>
          <p:cNvSpPr>
            <a:spLocks noGrp="1"/>
          </p:cNvSpPr>
          <p:nvPr>
            <p:ph type="sldNum" sz="quarter" idx="5"/>
          </p:nvPr>
        </p:nvSpPr>
        <p:spPr/>
        <p:txBody>
          <a:bodyPr/>
          <a:lstStyle/>
          <a:p>
            <a:fld id="{D8B491F8-0532-4FFF-9CBD-B7890DA7CAB3}" type="slidenum">
              <a:rPr lang="en-US" smtClean="0"/>
              <a:t>3</a:t>
            </a:fld>
            <a:endParaRPr lang="en-US"/>
          </a:p>
        </p:txBody>
      </p:sp>
    </p:spTree>
    <p:extLst>
      <p:ext uri="{BB962C8B-B14F-4D97-AF65-F5344CB8AC3E}">
        <p14:creationId xmlns:p14="http://schemas.microsoft.com/office/powerpoint/2010/main" val="1393350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6D8AC-4F40-7029-5ADD-33F4DE588D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ADB797-947D-4EEB-1331-5DAA2E1019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1BC89F-3027-80FE-2140-2D626240CEEE}"/>
              </a:ext>
            </a:extLst>
          </p:cNvPr>
          <p:cNvSpPr>
            <a:spLocks noGrp="1"/>
          </p:cNvSpPr>
          <p:nvPr>
            <p:ph type="body" idx="1"/>
          </p:nvPr>
        </p:nvSpPr>
        <p:spPr/>
        <p:txBody>
          <a:bodyPr/>
          <a:lstStyle/>
          <a:p>
            <a:r>
              <a:rPr lang="en-US" dirty="0"/>
              <a:t>There are many opportunities available to me in the workplace. I can take part in training sessions and Continuing Professional Development, which will help me improve my knowledge and confidence. Mentoring from senior colleagues is another opportunity, as I can learn from their experience. Building networks with other professionals can open future career paths. Finally, using feedback from colleagues and managers will help me keep improving. The NHS and social care sector encourage continuous learning and professional development to improve service quality (Skills for Care, 2022).</a:t>
            </a:r>
          </a:p>
        </p:txBody>
      </p:sp>
      <p:sp>
        <p:nvSpPr>
          <p:cNvPr id="4" name="Slide Number Placeholder 3">
            <a:extLst>
              <a:ext uri="{FF2B5EF4-FFF2-40B4-BE49-F238E27FC236}">
                <a16:creationId xmlns:a16="http://schemas.microsoft.com/office/drawing/2014/main" id="{C393DDE7-219E-7B26-5482-2982AFB2905F}"/>
              </a:ext>
            </a:extLst>
          </p:cNvPr>
          <p:cNvSpPr>
            <a:spLocks noGrp="1"/>
          </p:cNvSpPr>
          <p:nvPr>
            <p:ph type="sldNum" sz="quarter" idx="5"/>
          </p:nvPr>
        </p:nvSpPr>
        <p:spPr/>
        <p:txBody>
          <a:bodyPr/>
          <a:lstStyle/>
          <a:p>
            <a:fld id="{D8B491F8-0532-4FFF-9CBD-B7890DA7CAB3}" type="slidenum">
              <a:rPr lang="en-US" smtClean="0"/>
              <a:t>4</a:t>
            </a:fld>
            <a:endParaRPr lang="en-US"/>
          </a:p>
        </p:txBody>
      </p:sp>
    </p:spTree>
    <p:extLst>
      <p:ext uri="{BB962C8B-B14F-4D97-AF65-F5344CB8AC3E}">
        <p14:creationId xmlns:p14="http://schemas.microsoft.com/office/powerpoint/2010/main" val="826799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23B9D-B4C2-FEC7-D1DE-2F34269F1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734C94-49CF-862A-3B01-E7B562C50D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F2BC7A-6552-889A-0325-AF76B3835A5C}"/>
              </a:ext>
            </a:extLst>
          </p:cNvPr>
          <p:cNvSpPr>
            <a:spLocks noGrp="1"/>
          </p:cNvSpPr>
          <p:nvPr>
            <p:ph type="body" idx="1"/>
          </p:nvPr>
        </p:nvSpPr>
        <p:spPr/>
        <p:txBody>
          <a:bodyPr/>
          <a:lstStyle/>
          <a:p>
            <a:r>
              <a:rPr lang="en-US" dirty="0"/>
              <a:t>There are also threats I must consider. Stress and heavy workload are common in health and social care. I can </a:t>
            </a:r>
            <a:r>
              <a:rPr lang="en-US" dirty="0" err="1"/>
              <a:t>minimise</a:t>
            </a:r>
            <a:r>
              <a:rPr lang="en-US" dirty="0"/>
              <a:t> this by using my </a:t>
            </a:r>
            <a:r>
              <a:rPr lang="en-US" b="1" dirty="0"/>
              <a:t>teamwork strength</a:t>
            </a:r>
            <a:r>
              <a:rPr lang="en-US" dirty="0"/>
              <a:t> to share responsibilities and support colleagues, which reduces pressure.</a:t>
            </a:r>
          </a:p>
          <a:p>
            <a:r>
              <a:rPr lang="en-US" dirty="0"/>
              <a:t>Competition for jobs is another threat, but I can make use of training and CPD opportunities to stay up to date and stand out from others.</a:t>
            </a:r>
          </a:p>
          <a:p>
            <a:r>
              <a:rPr lang="en-US" dirty="0"/>
              <a:t>Policy changes may require new skills, but I can use my </a:t>
            </a:r>
            <a:r>
              <a:rPr lang="en-US" b="1" dirty="0"/>
              <a:t>strength in adaptability</a:t>
            </a:r>
            <a:r>
              <a:rPr lang="en-US" dirty="0"/>
              <a:t> to adjust to new ways of working.</a:t>
            </a:r>
          </a:p>
          <a:p>
            <a:r>
              <a:rPr lang="en-US" dirty="0"/>
              <a:t>Finally, health risks like exposure to illness are a threat. I can </a:t>
            </a:r>
            <a:r>
              <a:rPr lang="en-US" dirty="0" err="1"/>
              <a:t>minimise</a:t>
            </a:r>
            <a:r>
              <a:rPr lang="en-US" dirty="0"/>
              <a:t> this by using my </a:t>
            </a:r>
            <a:r>
              <a:rPr lang="en-US" b="1" dirty="0"/>
              <a:t>reliability</a:t>
            </a:r>
            <a:r>
              <a:rPr lang="en-US" dirty="0"/>
              <a:t> to always follow workplace safety rules and infection control procedures (Burke, 2017; PMI, 2021)</a:t>
            </a:r>
          </a:p>
        </p:txBody>
      </p:sp>
      <p:sp>
        <p:nvSpPr>
          <p:cNvPr id="4" name="Slide Number Placeholder 3">
            <a:extLst>
              <a:ext uri="{FF2B5EF4-FFF2-40B4-BE49-F238E27FC236}">
                <a16:creationId xmlns:a16="http://schemas.microsoft.com/office/drawing/2014/main" id="{B7F45DD8-581D-E64D-A9FB-09585DCB4ACF}"/>
              </a:ext>
            </a:extLst>
          </p:cNvPr>
          <p:cNvSpPr>
            <a:spLocks noGrp="1"/>
          </p:cNvSpPr>
          <p:nvPr>
            <p:ph type="sldNum" sz="quarter" idx="5"/>
          </p:nvPr>
        </p:nvSpPr>
        <p:spPr/>
        <p:txBody>
          <a:bodyPr/>
          <a:lstStyle/>
          <a:p>
            <a:fld id="{D8B491F8-0532-4FFF-9CBD-B7890DA7CAB3}" type="slidenum">
              <a:rPr lang="en-US" smtClean="0"/>
              <a:t>5</a:t>
            </a:fld>
            <a:endParaRPr lang="en-US"/>
          </a:p>
        </p:txBody>
      </p:sp>
    </p:spTree>
    <p:extLst>
      <p:ext uri="{BB962C8B-B14F-4D97-AF65-F5344CB8AC3E}">
        <p14:creationId xmlns:p14="http://schemas.microsoft.com/office/powerpoint/2010/main" val="187704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8ABE1-6A3A-91EC-4F2F-FCD342B799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7A390C-F034-D78B-082F-2948F73EAF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4C69E-0456-2D79-E8D9-BC96CA261EA6}"/>
              </a:ext>
            </a:extLst>
          </p:cNvPr>
          <p:cNvSpPr>
            <a:spLocks noGrp="1"/>
          </p:cNvSpPr>
          <p:nvPr>
            <p:ph type="body" idx="1"/>
          </p:nvPr>
        </p:nvSpPr>
        <p:spPr/>
        <p:txBody>
          <a:bodyPr/>
          <a:lstStyle/>
          <a:p>
            <a:r>
              <a:rPr lang="en-US" dirty="0"/>
              <a:t>To conclude, I can use my strengths to overcome weaknesses and threats. For example, by using teamwork, I can manage workload better and also learn to delegate. By </a:t>
            </a:r>
            <a:r>
              <a:rPr lang="en-US" dirty="0" err="1"/>
              <a:t>practising</a:t>
            </a:r>
            <a:r>
              <a:rPr lang="en-US" dirty="0"/>
              <a:t> public speaking in smaller groups, I can reduce nerves and build confidence. Training and CPD will help me improve skills such as report writing and time management. Acting on feedback will keep me improving. Finally, by being reliable and following safety rules, I can reduce health risks. By combining strengths and opportunities, I can continue to develop professionally in the health and social care sector.</a:t>
            </a:r>
          </a:p>
        </p:txBody>
      </p:sp>
      <p:sp>
        <p:nvSpPr>
          <p:cNvPr id="4" name="Slide Number Placeholder 3">
            <a:extLst>
              <a:ext uri="{FF2B5EF4-FFF2-40B4-BE49-F238E27FC236}">
                <a16:creationId xmlns:a16="http://schemas.microsoft.com/office/drawing/2014/main" id="{2EDC99A2-0642-E4FC-7512-01992D437ABB}"/>
              </a:ext>
            </a:extLst>
          </p:cNvPr>
          <p:cNvSpPr>
            <a:spLocks noGrp="1"/>
          </p:cNvSpPr>
          <p:nvPr>
            <p:ph type="sldNum" sz="quarter" idx="5"/>
          </p:nvPr>
        </p:nvSpPr>
        <p:spPr/>
        <p:txBody>
          <a:bodyPr/>
          <a:lstStyle/>
          <a:p>
            <a:fld id="{D8B491F8-0532-4FFF-9CBD-B7890DA7CAB3}" type="slidenum">
              <a:rPr lang="en-US" smtClean="0"/>
              <a:t>6</a:t>
            </a:fld>
            <a:endParaRPr lang="en-US"/>
          </a:p>
        </p:txBody>
      </p:sp>
    </p:spTree>
    <p:extLst>
      <p:ext uri="{BB962C8B-B14F-4D97-AF65-F5344CB8AC3E}">
        <p14:creationId xmlns:p14="http://schemas.microsoft.com/office/powerpoint/2010/main" val="411862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8654E-2B76-FB96-6AF0-281B507160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AB6E23-0F13-A228-5FE0-2324109B69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98D94-5947-AE20-1BA8-E8B6F7A3F2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27E7815-B4DA-D7F4-A9E2-7F42EF3F2649}"/>
              </a:ext>
            </a:extLst>
          </p:cNvPr>
          <p:cNvSpPr>
            <a:spLocks noGrp="1"/>
          </p:cNvSpPr>
          <p:nvPr>
            <p:ph type="sldNum" sz="quarter" idx="5"/>
          </p:nvPr>
        </p:nvSpPr>
        <p:spPr/>
        <p:txBody>
          <a:bodyPr/>
          <a:lstStyle/>
          <a:p>
            <a:fld id="{D8B491F8-0532-4FFF-9CBD-B7890DA7CAB3}" type="slidenum">
              <a:rPr lang="en-US" smtClean="0"/>
              <a:t>7</a:t>
            </a:fld>
            <a:endParaRPr lang="en-US"/>
          </a:p>
        </p:txBody>
      </p:sp>
    </p:spTree>
    <p:extLst>
      <p:ext uri="{BB962C8B-B14F-4D97-AF65-F5344CB8AC3E}">
        <p14:creationId xmlns:p14="http://schemas.microsoft.com/office/powerpoint/2010/main" val="3870293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FE3D-7F0B-8C23-BCF1-D4517A0D40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F8190B7-0F07-182B-2A0F-DD515A8AB8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FB4A2B-DA02-A4EA-F4D4-C0E8D8F80CA1}"/>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6624E398-E15C-76A2-7FAE-D89F80DED1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CB2030-C2C0-58C0-4B87-7E3FDF7AB15F}"/>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406748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BF98-0D94-7029-02CD-7757B9DB36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48892DF-962F-993D-0C6B-68A024DFAE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55944-DC58-958D-6F44-00AFCCE1DA82}"/>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00A7EB30-01BD-4F88-9469-7A84649BCB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FBC652-F929-4A02-A62A-8450D2917C84}"/>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1877232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9780-1CBD-6B92-7EE8-C11D11C6F9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C0D189D-F9F2-DF2C-00F9-19E6075B77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81C145-1A75-8FE6-DC3B-4C24F9A56CB8}"/>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BA521DA3-FB87-FEBC-413C-92D2274B83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D423B1-0E4A-89E8-BF32-1996164A50D8}"/>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2068575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00DA-3EE5-CCDD-79C2-D47E52391B3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E4DEEC-7F17-CE01-C5E1-985F35F7DD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6EA6096-A7B2-A946-8AB1-07DB4095FB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3440476-FDB7-D52A-8A63-505943C47319}"/>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6" name="Footer Placeholder 5">
            <a:extLst>
              <a:ext uri="{FF2B5EF4-FFF2-40B4-BE49-F238E27FC236}">
                <a16:creationId xmlns:a16="http://schemas.microsoft.com/office/drawing/2014/main" id="{07513A13-DFDD-E58E-AA94-3BD91CAC8D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0DFD8A-6743-261B-31D7-EC31A22785D4}"/>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1414446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23ED1-5DFD-711A-8DDD-CEACBC31658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F798CBC-67B4-8469-8D94-AF644973DC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B64BDD-2B45-7516-3090-049F4FF9C3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67F4AFC-DE97-6C53-DF5E-B24582912D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2532D7-B17D-42B6-6AD3-32FEA61A50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0249F2C-C10A-F8DA-8FA3-90C3313DA794}"/>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8" name="Footer Placeholder 7">
            <a:extLst>
              <a:ext uri="{FF2B5EF4-FFF2-40B4-BE49-F238E27FC236}">
                <a16:creationId xmlns:a16="http://schemas.microsoft.com/office/drawing/2014/main" id="{35C6C532-23BC-DBF2-771B-5C25997A17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4066B3-1D8B-D362-E7FD-896AA0A99DFA}"/>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3013121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CE3C0-CCEB-5EBB-5920-9332372CE34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F2724F3-5B01-A8F3-17BF-C9EB2707BA12}"/>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4" name="Footer Placeholder 3">
            <a:extLst>
              <a:ext uri="{FF2B5EF4-FFF2-40B4-BE49-F238E27FC236}">
                <a16:creationId xmlns:a16="http://schemas.microsoft.com/office/drawing/2014/main" id="{5A3691CE-0C89-81F3-F657-EF77D8D82C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CB5185-4F01-2D78-0074-C9AC4403D5E6}"/>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3403670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A30890-C0AE-B0B4-1E5C-BEE240B78476}"/>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3" name="Footer Placeholder 2">
            <a:extLst>
              <a:ext uri="{FF2B5EF4-FFF2-40B4-BE49-F238E27FC236}">
                <a16:creationId xmlns:a16="http://schemas.microsoft.com/office/drawing/2014/main" id="{D33461FE-00C8-2E6E-6B2A-E30BB71D6B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6E1448-2447-40E1-DEF3-A3FF3202610B}"/>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1851605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9D17-560A-567A-BEA0-BB97D5A802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FB259BD-87A7-DFCB-B9E0-30C952EFEF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2CF3D6-6788-919E-1133-4BB5AA3137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2DB997-105C-EC10-019D-B6A1BC82D4B8}"/>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6" name="Footer Placeholder 5">
            <a:extLst>
              <a:ext uri="{FF2B5EF4-FFF2-40B4-BE49-F238E27FC236}">
                <a16:creationId xmlns:a16="http://schemas.microsoft.com/office/drawing/2014/main" id="{EEA2C4E1-069B-D678-3119-B3F90F7BE6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381B38-215E-EA1B-F87F-C3EBB9C9BB78}"/>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1519288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A829C-668B-E722-5907-809311EB0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A858C41-6240-6F3E-44E4-2594A02206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15835D-8651-21F3-A52C-47C7FA2EBB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BE0589-B28B-2330-D3B1-DF9EADAFAB13}"/>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6" name="Footer Placeholder 5">
            <a:extLst>
              <a:ext uri="{FF2B5EF4-FFF2-40B4-BE49-F238E27FC236}">
                <a16:creationId xmlns:a16="http://schemas.microsoft.com/office/drawing/2014/main" id="{2A13560E-F532-CF75-29A0-2A8E11560C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2F6430-5B3A-5B34-0D8D-7AC6830B9377}"/>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3417669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7B38-7105-C870-025B-0120384800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0503840-9335-DA07-9FB7-F132B6D0EC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28B35A-342B-CD76-16FD-99E35B622EE1}"/>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05014799-4661-C17B-EF32-A7543FAC27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611C0E-086A-396A-8875-A886EE04D6F4}"/>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3816731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338486-D342-AD6E-C4B8-25B43B326F9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A9493C-7468-B928-1EE2-11DC587BF9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19BDEB-DC97-E85B-B1D2-24EA9C0B78FC}"/>
              </a:ext>
            </a:extLst>
          </p:cNvPr>
          <p:cNvSpPr>
            <a:spLocks noGrp="1"/>
          </p:cNvSpPr>
          <p:nvPr>
            <p:ph type="dt" sz="half" idx="10"/>
          </p:nvPr>
        </p:nvSpPr>
        <p:spPr/>
        <p:txBody>
          <a:body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3243A8EF-3D1E-B5CE-B80D-72E622143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BA7128-8B81-7FA8-A709-9B70F1A7158D}"/>
              </a:ext>
            </a:extLst>
          </p:cNvPr>
          <p:cNvSpPr>
            <a:spLocks noGrp="1"/>
          </p:cNvSpPr>
          <p:nvPr>
            <p:ph type="sldNum" sz="quarter" idx="12"/>
          </p:nvPr>
        </p:nvSpPr>
        <p:spPr/>
        <p:txBody>
          <a:bodyPr/>
          <a:lstStyle/>
          <a:p>
            <a:fld id="{2D0F162D-6A97-4E61-B62E-F74392716653}" type="slidenum">
              <a:rPr lang="en-US" smtClean="0"/>
              <a:t>‹#›</a:t>
            </a:fld>
            <a:endParaRPr lang="en-US"/>
          </a:p>
        </p:txBody>
      </p:sp>
    </p:spTree>
    <p:extLst>
      <p:ext uri="{BB962C8B-B14F-4D97-AF65-F5344CB8AC3E}">
        <p14:creationId xmlns:p14="http://schemas.microsoft.com/office/powerpoint/2010/main" val="2602912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B62EB2-E86D-1D5D-6310-F865D6E746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401EC8-9876-F3C0-BBFF-E49E127553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7DEFBC-4B76-36C2-7504-B40022B653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8201BF-6093-44DC-8BB2-438EEB130C35}" type="datetimeFigureOut">
              <a:rPr lang="en-US" smtClean="0"/>
              <a:t>10/3/2025</a:t>
            </a:fld>
            <a:endParaRPr lang="en-US"/>
          </a:p>
        </p:txBody>
      </p:sp>
      <p:sp>
        <p:nvSpPr>
          <p:cNvPr id="5" name="Footer Placeholder 4">
            <a:extLst>
              <a:ext uri="{FF2B5EF4-FFF2-40B4-BE49-F238E27FC236}">
                <a16:creationId xmlns:a16="http://schemas.microsoft.com/office/drawing/2014/main" id="{89BB2207-B4EC-E1B3-9896-55EDEA3CE5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9FA86A-77AF-4A3F-954B-ACDF582AD7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0F162D-6A97-4E61-B62E-F74392716653}" type="slidenum">
              <a:rPr lang="en-US" smtClean="0"/>
              <a:t>‹#›</a:t>
            </a:fld>
            <a:endParaRPr lang="en-US"/>
          </a:p>
        </p:txBody>
      </p:sp>
    </p:spTree>
    <p:extLst>
      <p:ext uri="{BB962C8B-B14F-4D97-AF65-F5344CB8AC3E}">
        <p14:creationId xmlns:p14="http://schemas.microsoft.com/office/powerpoint/2010/main" val="55687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3.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BC86306-B32A-B2D5-F7FB-3C362513B124}"/>
              </a:ext>
            </a:extLst>
          </p:cNvPr>
          <p:cNvSpPr>
            <a:spLocks noGrp="1"/>
          </p:cNvSpPr>
          <p:nvPr>
            <p:ph type="ctrTitle"/>
          </p:nvPr>
        </p:nvSpPr>
        <p:spPr>
          <a:xfrm>
            <a:off x="1314824" y="735106"/>
            <a:ext cx="10053763" cy="2928470"/>
          </a:xfrm>
        </p:spPr>
        <p:txBody>
          <a:bodyPr anchor="b">
            <a:normAutofit/>
          </a:bodyPr>
          <a:lstStyle/>
          <a:p>
            <a:pPr algn="l"/>
            <a:r>
              <a:rPr lang="en-US" sz="4800" b="1">
                <a:solidFill>
                  <a:srgbClr val="FFFFFF"/>
                </a:solidFill>
              </a:rPr>
              <a:t>Personal SWOT Analysis</a:t>
            </a:r>
            <a:br>
              <a:rPr lang="en-US" sz="4800" b="1">
                <a:solidFill>
                  <a:srgbClr val="FFFFFF"/>
                </a:solidFill>
              </a:rPr>
            </a:br>
            <a:r>
              <a:rPr lang="en-US" sz="4800">
                <a:solidFill>
                  <a:srgbClr val="FFFFFF"/>
                </a:solidFill>
              </a:rPr>
              <a:t>Professional Development in Health and Social Care</a:t>
            </a:r>
          </a:p>
        </p:txBody>
      </p:sp>
      <p:sp>
        <p:nvSpPr>
          <p:cNvPr id="3" name="Subtitle 2">
            <a:extLst>
              <a:ext uri="{FF2B5EF4-FFF2-40B4-BE49-F238E27FC236}">
                <a16:creationId xmlns:a16="http://schemas.microsoft.com/office/drawing/2014/main" id="{696E5513-62B8-BF85-3F82-DE89083085DA}"/>
              </a:ext>
            </a:extLst>
          </p:cNvPr>
          <p:cNvSpPr>
            <a:spLocks noGrp="1"/>
          </p:cNvSpPr>
          <p:nvPr>
            <p:ph type="subTitle" idx="1"/>
          </p:nvPr>
        </p:nvSpPr>
        <p:spPr>
          <a:xfrm>
            <a:off x="1350682" y="4870824"/>
            <a:ext cx="10005951" cy="1458258"/>
          </a:xfrm>
        </p:spPr>
        <p:txBody>
          <a:bodyPr anchor="ctr">
            <a:normAutofit/>
          </a:bodyPr>
          <a:lstStyle/>
          <a:p>
            <a:pPr algn="l"/>
            <a:r>
              <a:rPr lang="en-US" b="1" dirty="0"/>
              <a:t>Name: Mursaleen Ali</a:t>
            </a:r>
          </a:p>
          <a:p>
            <a:pPr algn="l"/>
            <a:r>
              <a:rPr lang="en-US" b="1" dirty="0"/>
              <a:t>ID: 2421440</a:t>
            </a:r>
          </a:p>
        </p:txBody>
      </p:sp>
    </p:spTree>
    <p:extLst>
      <p:ext uri="{BB962C8B-B14F-4D97-AF65-F5344CB8AC3E}">
        <p14:creationId xmlns:p14="http://schemas.microsoft.com/office/powerpoint/2010/main" val="73736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A83911-1A8B-7936-A773-760E2823C99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ABC1EF-ED99-F55F-88EA-3A14F3C611D4}"/>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Strengths</a:t>
            </a:r>
          </a:p>
        </p:txBody>
      </p:sp>
      <p:graphicFrame>
        <p:nvGraphicFramePr>
          <p:cNvPr id="5" name="Content Placeholder 2">
            <a:extLst>
              <a:ext uri="{FF2B5EF4-FFF2-40B4-BE49-F238E27FC236}">
                <a16:creationId xmlns:a16="http://schemas.microsoft.com/office/drawing/2014/main" id="{E286E3D3-4CA9-D9B3-C833-6F544FA1625D}"/>
              </a:ext>
            </a:extLst>
          </p:cNvPr>
          <p:cNvGraphicFramePr>
            <a:graphicFrameLocks noGrp="1"/>
          </p:cNvGraphicFramePr>
          <p:nvPr>
            <p:ph idx="1"/>
            <p:extLst>
              <p:ext uri="{D42A27DB-BD31-4B8C-83A1-F6EECF244321}">
                <p14:modId xmlns:p14="http://schemas.microsoft.com/office/powerpoint/2010/main" val="385207465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465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9245F5-9AD0-AE37-B067-CBD8D534B4E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017C2-25D4-74E1-4AEF-62CCB51A60FD}"/>
              </a:ext>
            </a:extLst>
          </p:cNvPr>
          <p:cNvSpPr>
            <a:spLocks noGrp="1"/>
          </p:cNvSpPr>
          <p:nvPr>
            <p:ph type="title"/>
          </p:nvPr>
        </p:nvSpPr>
        <p:spPr>
          <a:xfrm>
            <a:off x="838200" y="556995"/>
            <a:ext cx="10515600" cy="1133693"/>
          </a:xfrm>
        </p:spPr>
        <p:txBody>
          <a:bodyPr>
            <a:normAutofit/>
          </a:bodyPr>
          <a:lstStyle/>
          <a:p>
            <a:r>
              <a:rPr lang="en-US" sz="5200"/>
              <a:t>Weaknesses</a:t>
            </a:r>
          </a:p>
        </p:txBody>
      </p:sp>
      <p:graphicFrame>
        <p:nvGraphicFramePr>
          <p:cNvPr id="5" name="Content Placeholder 2">
            <a:extLst>
              <a:ext uri="{FF2B5EF4-FFF2-40B4-BE49-F238E27FC236}">
                <a16:creationId xmlns:a16="http://schemas.microsoft.com/office/drawing/2014/main" id="{6661A68D-8973-33EC-36BF-FDB5A8C92577}"/>
              </a:ext>
            </a:extLst>
          </p:cNvPr>
          <p:cNvGraphicFramePr>
            <a:graphicFrameLocks noGrp="1"/>
          </p:cNvGraphicFramePr>
          <p:nvPr>
            <p:ph idx="1"/>
            <p:extLst>
              <p:ext uri="{D42A27DB-BD31-4B8C-83A1-F6EECF244321}">
                <p14:modId xmlns:p14="http://schemas.microsoft.com/office/powerpoint/2010/main" val="34660471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757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6C8B7A-C7FF-1698-949C-375860948B6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2AA4F7-4D61-B7E9-937E-AD10054050B5}"/>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Opportunities</a:t>
            </a:r>
          </a:p>
        </p:txBody>
      </p:sp>
      <p:graphicFrame>
        <p:nvGraphicFramePr>
          <p:cNvPr id="7" name="Content Placeholder 2">
            <a:extLst>
              <a:ext uri="{FF2B5EF4-FFF2-40B4-BE49-F238E27FC236}">
                <a16:creationId xmlns:a16="http://schemas.microsoft.com/office/drawing/2014/main" id="{41DBD4A1-A6F0-B9B2-FDB1-47090D219E06}"/>
              </a:ext>
            </a:extLst>
          </p:cNvPr>
          <p:cNvGraphicFramePr>
            <a:graphicFrameLocks noGrp="1"/>
          </p:cNvGraphicFramePr>
          <p:nvPr>
            <p:ph idx="1"/>
            <p:extLst>
              <p:ext uri="{D42A27DB-BD31-4B8C-83A1-F6EECF244321}">
                <p14:modId xmlns:p14="http://schemas.microsoft.com/office/powerpoint/2010/main" val="86655870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9886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16E7BC-A8A8-1748-98A6-66235B150BE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532C7-ECE0-4B9C-DA5B-0B1A2D1EA03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Threats</a:t>
            </a:r>
          </a:p>
        </p:txBody>
      </p:sp>
      <p:graphicFrame>
        <p:nvGraphicFramePr>
          <p:cNvPr id="5" name="Content Placeholder 2">
            <a:extLst>
              <a:ext uri="{FF2B5EF4-FFF2-40B4-BE49-F238E27FC236}">
                <a16:creationId xmlns:a16="http://schemas.microsoft.com/office/drawing/2014/main" id="{4618E341-4E14-FA43-B96E-32EC67AD7DB5}"/>
              </a:ext>
            </a:extLst>
          </p:cNvPr>
          <p:cNvGraphicFramePr>
            <a:graphicFrameLocks noGrp="1"/>
          </p:cNvGraphicFramePr>
          <p:nvPr>
            <p:ph idx="1"/>
            <p:extLst>
              <p:ext uri="{D42A27DB-BD31-4B8C-83A1-F6EECF244321}">
                <p14:modId xmlns:p14="http://schemas.microsoft.com/office/powerpoint/2010/main" val="34518985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810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340B0F-752C-5167-75C4-5FDA5457E06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A7F12E-8F4C-3D6C-DCD5-5A335A73076A}"/>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Action Plan &amp; Conclusion</a:t>
            </a:r>
          </a:p>
        </p:txBody>
      </p:sp>
      <p:graphicFrame>
        <p:nvGraphicFramePr>
          <p:cNvPr id="5" name="Content Placeholder 2">
            <a:extLst>
              <a:ext uri="{FF2B5EF4-FFF2-40B4-BE49-F238E27FC236}">
                <a16:creationId xmlns:a16="http://schemas.microsoft.com/office/drawing/2014/main" id="{CAD4EE36-C7E8-6C4F-1ABF-2951A36B8F9B}"/>
              </a:ext>
            </a:extLst>
          </p:cNvPr>
          <p:cNvGraphicFramePr>
            <a:graphicFrameLocks noGrp="1"/>
          </p:cNvGraphicFramePr>
          <p:nvPr>
            <p:ph idx="1"/>
            <p:extLst>
              <p:ext uri="{D42A27DB-BD31-4B8C-83A1-F6EECF244321}">
                <p14:modId xmlns:p14="http://schemas.microsoft.com/office/powerpoint/2010/main" val="39471015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332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1885E2-4B95-EBE5-8FE9-A3B8CB810D2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E5A21-4BA5-189F-B59A-5451BCF521A9}"/>
              </a:ext>
            </a:extLst>
          </p:cNvPr>
          <p:cNvSpPr>
            <a:spLocks noGrp="1"/>
          </p:cNvSpPr>
          <p:nvPr>
            <p:ph type="title"/>
          </p:nvPr>
        </p:nvSpPr>
        <p:spPr>
          <a:xfrm>
            <a:off x="838200" y="365125"/>
            <a:ext cx="10515600" cy="1306443"/>
          </a:xfrm>
        </p:spPr>
        <p:txBody>
          <a:bodyPr>
            <a:normAutofit/>
          </a:bodyPr>
          <a:lstStyle/>
          <a:p>
            <a:r>
              <a:rPr lang="en-US" sz="4000"/>
              <a:t>References</a:t>
            </a:r>
          </a:p>
        </p:txBody>
      </p:sp>
      <p:pic>
        <p:nvPicPr>
          <p:cNvPr id="7" name="Picture 6">
            <a:extLst>
              <a:ext uri="{FF2B5EF4-FFF2-40B4-BE49-F238E27FC236}">
                <a16:creationId xmlns:a16="http://schemas.microsoft.com/office/drawing/2014/main" id="{0C0E70D3-4882-A2E9-8D52-B7E069294B17}"/>
              </a:ext>
            </a:extLst>
          </p:cNvPr>
          <p:cNvPicPr>
            <a:picLocks noChangeAspect="1"/>
          </p:cNvPicPr>
          <p:nvPr/>
        </p:nvPicPr>
        <p:blipFill>
          <a:blip r:embed="rId3"/>
          <a:srcRect l="19095" r="27834" b="-1"/>
          <a:stretch>
            <a:fillRect/>
          </a:stretch>
        </p:blipFill>
        <p:spPr>
          <a:xfrm>
            <a:off x="7989293" y="1904282"/>
            <a:ext cx="3423093" cy="4224808"/>
          </a:xfrm>
          <a:prstGeom prst="rect">
            <a:avLst/>
          </a:prstGeom>
        </p:spPr>
      </p:pic>
      <p:graphicFrame>
        <p:nvGraphicFramePr>
          <p:cNvPr id="6" name="Rectangle 1">
            <a:extLst>
              <a:ext uri="{FF2B5EF4-FFF2-40B4-BE49-F238E27FC236}">
                <a16:creationId xmlns:a16="http://schemas.microsoft.com/office/drawing/2014/main" id="{5C7E2854-B2E0-75C3-052D-65839DBECA92}"/>
              </a:ext>
            </a:extLst>
          </p:cNvPr>
          <p:cNvGraphicFramePr>
            <a:graphicFrameLocks noGrp="1"/>
          </p:cNvGraphicFramePr>
          <p:nvPr>
            <p:ph idx="1"/>
            <p:extLst>
              <p:ext uri="{D42A27DB-BD31-4B8C-83A1-F6EECF244321}">
                <p14:modId xmlns:p14="http://schemas.microsoft.com/office/powerpoint/2010/main" val="2379889266"/>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9031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964C38-761C-8BB3-8389-217D3916918B}"/>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Thank You</a:t>
            </a:r>
          </a:p>
        </p:txBody>
      </p:sp>
    </p:spTree>
    <p:extLst>
      <p:ext uri="{BB962C8B-B14F-4D97-AF65-F5344CB8AC3E}">
        <p14:creationId xmlns:p14="http://schemas.microsoft.com/office/powerpoint/2010/main" val="205795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TotalTime>
  <Words>786</Words>
  <Application>Microsoft Office PowerPoint</Application>
  <PresentationFormat>Widescreen</PresentationFormat>
  <Paragraphs>55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ui-sans-serif</vt:lpstr>
      <vt:lpstr>Office Theme</vt:lpstr>
      <vt:lpstr>Personal SWOT Analysis Professional Development in Health and Social Care</vt:lpstr>
      <vt:lpstr>Strengths</vt:lpstr>
      <vt:lpstr>Weaknesses</vt:lpstr>
      <vt:lpstr>Opportunities</vt:lpstr>
      <vt:lpstr>Threats</vt:lpstr>
      <vt:lpstr>Action Plan &amp; 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Rayhan Mujahid</dc:creator>
  <cp:lastModifiedBy>Bivash Saha</cp:lastModifiedBy>
  <cp:revision>2</cp:revision>
  <dcterms:created xsi:type="dcterms:W3CDTF">2025-10-02T05:37:03Z</dcterms:created>
  <dcterms:modified xsi:type="dcterms:W3CDTF">2025-10-03T17:13:59Z</dcterms:modified>
</cp:coreProperties>
</file>