
<file path=[Content_Types].xml><?xml version="1.0" encoding="utf-8"?>
<Types xmlns="http://schemas.openxmlformats.org/package/2006/content-types">
  <Default Extension="8Yq25MOFYT7XnjRqiGtSLQHaE8" ContentType="image/jpeg"/>
  <Default Extension="9KxWQHWFocOyMZtehHpbUQHaEK" ContentType="image/jpeg"/>
  <Default Extension="A4dkdWnp_zJrHjEPm1Vr9gHaE8" ContentType="image/jpeg"/>
  <Default Extension="akpCAjKOfXTpxWiOEzHFlAHaFE" ContentType="image/jpeg"/>
  <Default Extension="cSJ28eDxHFLEKQPSECRq9AHaE7" ContentType="image/jpeg"/>
  <Default Extension="fntdata" ContentType="application/x-fontdata"/>
  <Default Extension="gif" ContentType="image/gif"/>
  <Default Extension="GvG1FP0tcm1puFmVBT84RAHaEo" ContentType="image/jpeg"/>
  <Default Extension="jpeg" ContentType="image/jpeg"/>
  <Default Extension="jpg" ContentType="image/jpeg"/>
  <Default Extension="ksXmcEwxWtcX6lhfkErf1wHaFK" ContentType="image/jpeg"/>
  <Default Extension="lG2MpBxCqJbzFDY5rybJLAHaEK" ContentType="image/jpeg"/>
  <Default Extension="NHeFfvkLnJ6hE3NQWmemtgHaF7" ContentType="image/jpeg"/>
  <Default Extension="png" ContentType="image/png"/>
  <Default Extension="rels" ContentType="application/vnd.openxmlformats-package.relationships+xml"/>
  <Default Extension="uCwxUF3stD0xHMjfzeT-jQHaFj" ContentType="image/jpeg"/>
  <Default Extension="vAuBKWvyQC7fnMa_UuQozgHaKc" ContentType="image/jpeg"/>
  <Default Extension="XFmn65nDEC_sYsnNKXFeNQHaEo" ContentType="image/jpeg"/>
  <Default Extension="xml" ContentType="application/xml"/>
  <Default Extension="YO7ItC7pMUckkxGlDvfWbQHaEp" ContentType="image/jpeg"/>
  <Default Extension="_uM6sJI-b54u77N4cOFQIAHaE9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3.xml" ContentType="application/vnd.openxmlformats-officedocument.presentationml.notesSlide+xml"/>
  <Override PartName="/ppt/theme/themeOverride2.xml" ContentType="application/vnd.openxmlformats-officedocument.themeOverride+xml"/>
  <Override PartName="/ppt/notesSlides/notesSlide4.xml" ContentType="application/vnd.openxmlformats-officedocument.presentationml.notesSlide+xml"/>
  <Override PartName="/ppt/theme/themeOverride3.xml" ContentType="application/vnd.openxmlformats-officedocument.themeOverride+xml"/>
  <Override PartName="/ppt/notesSlides/notesSlide5.xml" ContentType="application/vnd.openxmlformats-officedocument.presentationml.notesSlide+xml"/>
  <Override PartName="/ppt/theme/themeOverride4.xml" ContentType="application/vnd.openxmlformats-officedocument.themeOverride+xml"/>
  <Override PartName="/ppt/notesSlides/notesSlide6.xml" ContentType="application/vnd.openxmlformats-officedocument.presentationml.notesSlide+xml"/>
  <Override PartName="/ppt/theme/themeOverride5.xml" ContentType="application/vnd.openxmlformats-officedocument.themeOverr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theme/themeOverride6.xml" ContentType="application/vnd.openxmlformats-officedocument.themeOverride+xml"/>
  <Override PartName="/ppt/notesSlides/notesSlide9.xml" ContentType="application/vnd.openxmlformats-officedocument.presentationml.notesSlide+xml"/>
  <Override PartName="/ppt/theme/themeOverride7.xml" ContentType="application/vnd.openxmlformats-officedocument.themeOverride+xml"/>
  <Override PartName="/ppt/notesSlides/notesSlide10.xml" ContentType="application/vnd.openxmlformats-officedocument.presentationml.notesSlide+xml"/>
  <Override PartName="/ppt/theme/themeOverride8.xml" ContentType="application/vnd.openxmlformats-officedocument.themeOverride+xml"/>
  <Override PartName="/ppt/notesSlides/notesSlide11.xml" ContentType="application/vnd.openxmlformats-officedocument.presentationml.notesSlide+xml"/>
  <Override PartName="/ppt/theme/themeOverride9.xml" ContentType="application/vnd.openxmlformats-officedocument.themeOverride+xml"/>
  <Override PartName="/ppt/notesSlides/notesSlide12.xml" ContentType="application/vnd.openxmlformats-officedocument.presentationml.notesSlide+xml"/>
  <Override PartName="/ppt/theme/themeOverride10.xml" ContentType="application/vnd.openxmlformats-officedocument.themeOverride+xml"/>
  <Override PartName="/ppt/notesSlides/notesSlide13.xml" ContentType="application/vnd.openxmlformats-officedocument.presentationml.notesSlide+xml"/>
  <Override PartName="/ppt/theme/themeOverride11.xml" ContentType="application/vnd.openxmlformats-officedocument.themeOverr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theme/themeOverride12.xml" ContentType="application/vnd.openxmlformats-officedocument.themeOverr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theme/themeOverride13.xml" ContentType="application/vnd.openxmlformats-officedocument.themeOverr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theme/themeOverride14.xml" ContentType="application/vnd.openxmlformats-officedocument.themeOverride+xml"/>
  <Override PartName="/ppt/notesSlides/notesSlide2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  <p:sldMasterId id="2147483870" r:id="rId2"/>
    <p:sldMasterId id="2147483893" r:id="rId3"/>
  </p:sldMasterIdLst>
  <p:notesMasterIdLst>
    <p:notesMasterId r:id="rId59"/>
  </p:notesMasterIdLst>
  <p:sldIdLst>
    <p:sldId id="382" r:id="rId4"/>
    <p:sldId id="773" r:id="rId5"/>
    <p:sldId id="774" r:id="rId6"/>
    <p:sldId id="775" r:id="rId7"/>
    <p:sldId id="776" r:id="rId8"/>
    <p:sldId id="777" r:id="rId9"/>
    <p:sldId id="778" r:id="rId10"/>
    <p:sldId id="779" r:id="rId11"/>
    <p:sldId id="771" r:id="rId12"/>
    <p:sldId id="554" r:id="rId13"/>
    <p:sldId id="780" r:id="rId14"/>
    <p:sldId id="781" r:id="rId15"/>
    <p:sldId id="738" r:id="rId16"/>
    <p:sldId id="739" r:id="rId17"/>
    <p:sldId id="807" r:id="rId18"/>
    <p:sldId id="808" r:id="rId19"/>
    <p:sldId id="762" r:id="rId20"/>
    <p:sldId id="809" r:id="rId21"/>
    <p:sldId id="557" r:id="rId22"/>
    <p:sldId id="783" r:id="rId23"/>
    <p:sldId id="727" r:id="rId24"/>
    <p:sldId id="728" r:id="rId25"/>
    <p:sldId id="784" r:id="rId26"/>
    <p:sldId id="786" r:id="rId27"/>
    <p:sldId id="767" r:id="rId28"/>
    <p:sldId id="782" r:id="rId29"/>
    <p:sldId id="785" r:id="rId30"/>
    <p:sldId id="788" r:id="rId31"/>
    <p:sldId id="787" r:id="rId32"/>
    <p:sldId id="810" r:id="rId33"/>
    <p:sldId id="811" r:id="rId34"/>
    <p:sldId id="812" r:id="rId35"/>
    <p:sldId id="813" r:id="rId36"/>
    <p:sldId id="768" r:id="rId37"/>
    <p:sldId id="814" r:id="rId38"/>
    <p:sldId id="769" r:id="rId39"/>
    <p:sldId id="815" r:id="rId40"/>
    <p:sldId id="770" r:id="rId41"/>
    <p:sldId id="763" r:id="rId42"/>
    <p:sldId id="816" r:id="rId43"/>
    <p:sldId id="817" r:id="rId44"/>
    <p:sldId id="764" r:id="rId45"/>
    <p:sldId id="819" r:id="rId46"/>
    <p:sldId id="820" r:id="rId47"/>
    <p:sldId id="821" r:id="rId48"/>
    <p:sldId id="822" r:id="rId49"/>
    <p:sldId id="714" r:id="rId50"/>
    <p:sldId id="695" r:id="rId51"/>
    <p:sldId id="823" r:id="rId52"/>
    <p:sldId id="824" r:id="rId53"/>
    <p:sldId id="825" r:id="rId54"/>
    <p:sldId id="826" r:id="rId55"/>
    <p:sldId id="827" r:id="rId56"/>
    <p:sldId id="828" r:id="rId57"/>
    <p:sldId id="829" r:id="rId58"/>
  </p:sldIdLst>
  <p:sldSz cx="9144000" cy="6858000" type="screen4x3"/>
  <p:notesSz cx="6858000" cy="9144000"/>
  <p:embeddedFontLst>
    <p:embeddedFont>
      <p:font typeface="GB Pinyinok-D" panose="020B0604020202020204" charset="-122"/>
      <p:regular r:id="rId60"/>
    </p:embeddedFont>
    <p:embeddedFont>
      <p:font typeface="Calibri" panose="020F0502020204030204" pitchFamily="34" charset="0"/>
      <p:regular r:id="rId61"/>
      <p:bold r:id="rId62"/>
      <p:italic r:id="rId63"/>
      <p:boldItalic r:id="rId64"/>
    </p:embeddedFont>
    <p:embeddedFont>
      <p:font typeface="Calibri Light" panose="020F0302020204030204" pitchFamily="34" charset="0"/>
      <p:regular r:id="rId65"/>
      <p:italic r:id="rId66"/>
    </p:embeddedFont>
    <p:embeddedFont>
      <p:font typeface="Microsoft YaHei" panose="020B0503020204020204" pitchFamily="34" charset="-122"/>
      <p:regular r:id="rId67"/>
      <p:bold r:id="rId68"/>
    </p:embeddedFont>
    <p:embeddedFont>
      <p:font typeface="SimSun" panose="02010600030101010101" pitchFamily="2" charset="-122"/>
      <p:regular r:id="rId69"/>
    </p:embeddedFont>
    <p:embeddedFont>
      <p:font typeface="STKaiti" panose="02010600040101010101" pitchFamily="2" charset="-122"/>
      <p:regular r:id="rId70"/>
    </p:embeddedFont>
    <p:embeddedFont>
      <p:font typeface="Wingdings 2" panose="05020102010507070707" pitchFamily="18" charset="2"/>
      <p:regular r:id="rId71"/>
    </p:embeddedFont>
    <p:embeddedFont>
      <p:font typeface="楷体" panose="02010609060101010101" pitchFamily="49" charset="-122"/>
      <p:regular r:id="rId72"/>
    </p:embeddedFont>
  </p:embeddedFontLst>
  <p:defaultTextStyle>
    <a:defPPr>
      <a:defRPr lang="zh-CN"/>
    </a:defPPr>
    <a:lvl1pPr algn="l" rtl="0" eaLnBrk="0" fontAlgn="base" hangingPunct="0">
      <a:spcBef>
        <a:spcPct val="0"/>
      </a:spcBef>
      <a:spcAft>
        <a:spcPct val="0"/>
      </a:spcAft>
      <a:buFont typeface="Arial" pitchFamily="34" charset="0"/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buFont typeface="Arial" pitchFamily="34" charset="0"/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buFont typeface="Arial" pitchFamily="34" charset="0"/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buFont typeface="Arial" pitchFamily="34" charset="0"/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buFont typeface="Arial" pitchFamily="34" charset="0"/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47">
          <p15:clr>
            <a:srgbClr val="A4A3A4"/>
          </p15:clr>
        </p15:guide>
        <p15:guide id="2" pos="25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0000"/>
    <a:srgbClr val="FF0000"/>
    <a:srgbClr val="000066"/>
    <a:srgbClr val="FFFF00"/>
    <a:srgbClr val="28AE1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63" d="100"/>
          <a:sy n="63" d="100"/>
        </p:scale>
        <p:origin x="1380" y="48"/>
      </p:cViewPr>
      <p:guideLst>
        <p:guide orient="horz" pos="247"/>
        <p:guide pos="25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5" cy="72005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slide" Target="slides/slide44.xml"/><Relationship Id="rId50" Type="http://schemas.openxmlformats.org/officeDocument/2006/relationships/slide" Target="slides/slide47.xml"/><Relationship Id="rId55" Type="http://schemas.openxmlformats.org/officeDocument/2006/relationships/slide" Target="slides/slide52.xml"/><Relationship Id="rId63" Type="http://schemas.openxmlformats.org/officeDocument/2006/relationships/font" Target="fonts/font4.fntdata"/><Relationship Id="rId68" Type="http://schemas.openxmlformats.org/officeDocument/2006/relationships/font" Target="fonts/font9.fntdata"/><Relationship Id="rId76" Type="http://schemas.openxmlformats.org/officeDocument/2006/relationships/tableStyles" Target="tableStyles.xml"/><Relationship Id="rId7" Type="http://schemas.openxmlformats.org/officeDocument/2006/relationships/slide" Target="slides/slide4.xml"/><Relationship Id="rId71" Type="http://schemas.openxmlformats.org/officeDocument/2006/relationships/font" Target="fonts/font12.fntdata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53" Type="http://schemas.openxmlformats.org/officeDocument/2006/relationships/slide" Target="slides/slide50.xml"/><Relationship Id="rId58" Type="http://schemas.openxmlformats.org/officeDocument/2006/relationships/slide" Target="slides/slide55.xml"/><Relationship Id="rId66" Type="http://schemas.openxmlformats.org/officeDocument/2006/relationships/font" Target="fonts/font7.fntdata"/><Relationship Id="rId74" Type="http://schemas.openxmlformats.org/officeDocument/2006/relationships/viewProps" Target="view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slide" Target="slides/slide46.xml"/><Relationship Id="rId57" Type="http://schemas.openxmlformats.org/officeDocument/2006/relationships/slide" Target="slides/slide54.xml"/><Relationship Id="rId61" Type="http://schemas.openxmlformats.org/officeDocument/2006/relationships/font" Target="fonts/font2.fntdata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52" Type="http://schemas.openxmlformats.org/officeDocument/2006/relationships/slide" Target="slides/slide49.xml"/><Relationship Id="rId60" Type="http://schemas.openxmlformats.org/officeDocument/2006/relationships/font" Target="fonts/font1.fntdata"/><Relationship Id="rId65" Type="http://schemas.openxmlformats.org/officeDocument/2006/relationships/font" Target="fonts/font6.fntdata"/><Relationship Id="rId73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slide" Target="slides/slide45.xml"/><Relationship Id="rId56" Type="http://schemas.openxmlformats.org/officeDocument/2006/relationships/slide" Target="slides/slide53.xml"/><Relationship Id="rId64" Type="http://schemas.openxmlformats.org/officeDocument/2006/relationships/font" Target="fonts/font5.fntdata"/><Relationship Id="rId69" Type="http://schemas.openxmlformats.org/officeDocument/2006/relationships/font" Target="fonts/font10.fntdata"/><Relationship Id="rId8" Type="http://schemas.openxmlformats.org/officeDocument/2006/relationships/slide" Target="slides/slide5.xml"/><Relationship Id="rId51" Type="http://schemas.openxmlformats.org/officeDocument/2006/relationships/slide" Target="slides/slide48.xml"/><Relationship Id="rId72" Type="http://schemas.openxmlformats.org/officeDocument/2006/relationships/font" Target="fonts/font13.fntdata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slide" Target="slides/slide43.xml"/><Relationship Id="rId59" Type="http://schemas.openxmlformats.org/officeDocument/2006/relationships/notesMaster" Target="notesMasters/notesMaster1.xml"/><Relationship Id="rId67" Type="http://schemas.openxmlformats.org/officeDocument/2006/relationships/font" Target="fonts/font8.fntdata"/><Relationship Id="rId20" Type="http://schemas.openxmlformats.org/officeDocument/2006/relationships/slide" Target="slides/slide17.xml"/><Relationship Id="rId41" Type="http://schemas.openxmlformats.org/officeDocument/2006/relationships/slide" Target="slides/slide38.xml"/><Relationship Id="rId54" Type="http://schemas.openxmlformats.org/officeDocument/2006/relationships/slide" Target="slides/slide51.xml"/><Relationship Id="rId62" Type="http://schemas.openxmlformats.org/officeDocument/2006/relationships/font" Target="fonts/font3.fntdata"/><Relationship Id="rId70" Type="http://schemas.openxmlformats.org/officeDocument/2006/relationships/font" Target="fonts/font11.fntdata"/><Relationship Id="rId75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 idx="4294967295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 smtClean="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mtClean="0"/>
            </a:lvl1pPr>
          </a:lstStyle>
          <a:p>
            <a:pPr>
              <a:defRPr/>
            </a:pPr>
            <a:fld id="{5B8385EF-34E0-4087-8257-E19FD43BBCED}" type="datetime1">
              <a:rPr lang="zh-CN" altLang="en-US"/>
              <a:pPr>
                <a:defRPr/>
              </a:pPr>
              <a:t>2021/1/11</a:t>
            </a:fld>
            <a:endParaRPr lang="en-US" sz="1200" dirty="0"/>
          </a:p>
        </p:txBody>
      </p:sp>
      <p:sp>
        <p:nvSpPr>
          <p:cNvPr id="49156" name="Rectangle 4"/>
          <p:cNvSpPr>
            <a:spLocks noGrp="1" noRot="1" noChangeAspect="1" noChangeArrowheads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sp>
      <p:sp>
        <p:nvSpPr>
          <p:cNvPr id="4101" name="Rectangle 5"/>
          <p:cNvSpPr>
            <a:spLocks noGrp="1" noRot="1" noChangeAspect="1" noChangeArrowheads="1"/>
          </p:cNvSpPr>
          <p:nvPr/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defTabSz="0">
              <a:spcBef>
                <a:spcPct val="30000"/>
              </a:spcBef>
              <a:buFontTx/>
              <a:buNone/>
              <a:defRPr/>
            </a:pPr>
            <a:r>
              <a:rPr lang="zh-CN" sz="1200"/>
              <a:t>单击此处编辑母版文本样式</a:t>
            </a:r>
          </a:p>
          <a:p>
            <a:pPr defTabSz="0">
              <a:spcBef>
                <a:spcPct val="30000"/>
              </a:spcBef>
              <a:buFontTx/>
              <a:buNone/>
              <a:defRPr/>
            </a:pPr>
            <a:r>
              <a:rPr lang="zh-CN" sz="1200"/>
              <a:t>第二级</a:t>
            </a:r>
          </a:p>
          <a:p>
            <a:pPr defTabSz="0">
              <a:spcBef>
                <a:spcPct val="30000"/>
              </a:spcBef>
              <a:buFontTx/>
              <a:buNone/>
              <a:defRPr/>
            </a:pPr>
            <a:r>
              <a:rPr lang="zh-CN" sz="1200"/>
              <a:t>第三级</a:t>
            </a:r>
          </a:p>
          <a:p>
            <a:pPr defTabSz="0">
              <a:spcBef>
                <a:spcPct val="30000"/>
              </a:spcBef>
              <a:buFontTx/>
              <a:buNone/>
              <a:defRPr/>
            </a:pPr>
            <a:r>
              <a:rPr lang="zh-CN" sz="1200"/>
              <a:t>第四级</a:t>
            </a:r>
          </a:p>
          <a:p>
            <a:pPr defTabSz="0">
              <a:spcBef>
                <a:spcPct val="30000"/>
              </a:spcBef>
              <a:buFontTx/>
              <a:buNone/>
              <a:defRPr/>
            </a:pPr>
            <a:r>
              <a:rPr lang="zh-CN" sz="1200"/>
              <a:t>第五级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 smtClean="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mtClean="0"/>
            </a:lvl1pPr>
          </a:lstStyle>
          <a:p>
            <a:pPr>
              <a:defRPr/>
            </a:pPr>
            <a:fld id="{2F80FE93-E246-409F-9FA2-1E1EADB41A44}" type="slidenum">
              <a:rPr lang="zh-CN" altLang="en-US"/>
              <a:pPr>
                <a:defRPr/>
              </a:pPr>
              <a:t>‹#›</a:t>
            </a:fld>
            <a:endParaRPr lang="en-US" sz="1200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/>
  <p:notesStyle>
    <a:lvl1pPr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0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1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2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2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3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3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4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4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5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3" Type="http://schemas.openxmlformats.org/officeDocument/2006/relationships/slide" Target="../slides/slide21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6.xml"/></Relationships>
</file>

<file path=ppt/notesSlides/_rels/notesSlide9.xml.rels><?xml version="1.0" encoding="UTF-8" standalone="yes"?>
<Relationships xmlns="http://schemas.openxmlformats.org/package/2006/relationships"><Relationship Id="rId3" Type="http://schemas.openxmlformats.org/officeDocument/2006/relationships/slide" Target="../slides/slide22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7.xml"/></Relationships>
</file>

<file path=ppt/notesSlides/_rels/notesSlide10.xml.rels><?xml version="1.0" encoding="UTF-8" standalone="yes"?>
<Relationships xmlns="http://schemas.openxmlformats.org/package/2006/relationships"><Relationship Id="rId3" Type="http://schemas.openxmlformats.org/officeDocument/2006/relationships/slide" Target="../slides/slide23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8.xml"/></Relationships>
</file>

<file path=ppt/notesSlides/_rels/notesSlide11.xml.rels><?xml version="1.0" encoding="UTF-8" standalone="yes"?>
<Relationships xmlns="http://schemas.openxmlformats.org/package/2006/relationships"><Relationship Id="rId3" Type="http://schemas.openxmlformats.org/officeDocument/2006/relationships/slide" Target="../slides/slide24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9.xml"/></Relationships>
</file>

<file path=ppt/notesSlides/_rels/notesSlide12.xml.rels><?xml version="1.0" encoding="UTF-8" standalone="yes"?>
<Relationships xmlns="http://schemas.openxmlformats.org/package/2006/relationships"><Relationship Id="rId3" Type="http://schemas.openxmlformats.org/officeDocument/2006/relationships/slide" Target="../slides/slide25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10.xml"/></Relationships>
</file>

<file path=ppt/notesSlides/_rels/notesSlide13.xml.rels><?xml version="1.0" encoding="UTF-8" standalone="yes"?>
<Relationships xmlns="http://schemas.openxmlformats.org/package/2006/relationships"><Relationship Id="rId3" Type="http://schemas.openxmlformats.org/officeDocument/2006/relationships/slide" Target="../slides/slide27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1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3" Type="http://schemas.openxmlformats.org/officeDocument/2006/relationships/slide" Target="../slides/slide34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12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3" Type="http://schemas.openxmlformats.org/officeDocument/2006/relationships/slide" Target="../slides/slide36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13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3" Type="http://schemas.openxmlformats.org/officeDocument/2006/relationships/slide" Target="../slides/slide38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14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r>
              <a:rPr lang="zh-CN" altLang="en-US" dirty="0"/>
              <a:t>练习写几个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5B8385EF-34E0-4087-8257-E19FD43BBCED}" type="datetime1">
              <a:rPr lang="zh-CN" altLang="en-US" smtClean="0"/>
              <a:pPr>
                <a:defRPr/>
              </a:pPr>
              <a:t>2021/1/11</a:t>
            </a:fld>
            <a:endParaRPr lang="en-US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F80FE93-E246-409F-9FA2-1E1EADB41A44}" type="slidenum">
              <a:rPr lang="zh-CN" altLang="en-US" smtClean="0"/>
              <a:pPr>
                <a:defRPr/>
              </a:pPr>
              <a:t>5</a:t>
            </a:fld>
            <a:endParaRPr lang="en-US" sz="1200"/>
          </a:p>
        </p:txBody>
      </p:sp>
    </p:spTree>
    <p:extLst>
      <p:ext uri="{BB962C8B-B14F-4D97-AF65-F5344CB8AC3E}">
        <p14:creationId xmlns:p14="http://schemas.microsoft.com/office/powerpoint/2010/main" val="1952482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2147483647" y="0"/>
            <a:ext cx="222269050" cy="166703375"/>
          </a:xfrm>
        </p:spPr>
      </p:sp>
      <p:sp>
        <p:nvSpPr>
          <p:cNvPr id="50179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2147483647" y="0"/>
            <a:ext cx="222269050" cy="166703375"/>
          </a:xfrm>
        </p:spPr>
      </p:sp>
      <p:sp>
        <p:nvSpPr>
          <p:cNvPr id="50179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82444880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2147483647" y="0"/>
            <a:ext cx="222269050" cy="166703375"/>
          </a:xfrm>
        </p:spPr>
      </p:sp>
      <p:sp>
        <p:nvSpPr>
          <p:cNvPr id="50179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61901146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2147483647" y="0"/>
            <a:ext cx="222269050" cy="166703375"/>
          </a:xfrm>
        </p:spPr>
      </p:sp>
      <p:sp>
        <p:nvSpPr>
          <p:cNvPr id="5120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5613" y="1598613"/>
            <a:ext cx="8229600" cy="4525962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2147483647" y="0"/>
            <a:ext cx="222269050" cy="166701788"/>
          </a:xfrm>
        </p:spPr>
      </p:sp>
      <p:sp>
        <p:nvSpPr>
          <p:cNvPr id="52227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5613" y="1598613"/>
            <a:ext cx="8229600" cy="4525962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5B8385EF-34E0-4087-8257-E19FD43BBCED}" type="datetime1">
              <a:rPr lang="zh-CN" altLang="en-US" smtClean="0"/>
              <a:pPr>
                <a:defRPr/>
              </a:pPr>
              <a:t>2021/1/11</a:t>
            </a:fld>
            <a:endParaRPr lang="en-US" sz="1200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F80FE93-E246-409F-9FA2-1E1EADB41A44}" type="slidenum">
              <a:rPr lang="zh-CN" altLang="en-US" smtClean="0"/>
              <a:pPr>
                <a:defRPr/>
              </a:pPr>
              <a:t>17</a:t>
            </a:fld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334343472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88" y="0"/>
            <a:ext cx="0" cy="0"/>
          </a:xfrm>
        </p:spPr>
      </p:sp>
      <p:sp>
        <p:nvSpPr>
          <p:cNvPr id="57347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-110975775" y="0"/>
            <a:ext cx="222026163" cy="166520813"/>
          </a:xfrm>
        </p:spPr>
      </p:sp>
      <p:sp>
        <p:nvSpPr>
          <p:cNvPr id="58371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1588" cy="0"/>
          </a:xfrm>
        </p:spPr>
      </p:sp>
      <p:sp>
        <p:nvSpPr>
          <p:cNvPr id="59395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5613" y="1598613"/>
            <a:ext cx="8229600" cy="4525962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262733727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1588" cy="0"/>
          </a:xfrm>
        </p:spPr>
      </p:sp>
      <p:sp>
        <p:nvSpPr>
          <p:cNvPr id="59395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5613" y="1598613"/>
            <a:ext cx="8229600" cy="4525962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57542098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1588" cy="0"/>
          </a:xfrm>
        </p:spPr>
      </p:sp>
      <p:sp>
        <p:nvSpPr>
          <p:cNvPr id="59395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5613" y="1598613"/>
            <a:ext cx="8229600" cy="4525962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zh-CN" altLang="en-US" dirty="0"/>
              <a:t>做一些问答练习，帮助学生理解几月的什么地方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1588" cy="0"/>
          </a:xfrm>
        </p:spPr>
      </p:sp>
      <p:sp>
        <p:nvSpPr>
          <p:cNvPr id="59395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5613" y="1598613"/>
            <a:ext cx="8229600" cy="4525962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zh-CN" altLang="en-US" dirty="0"/>
              <a:t>让学生根据图片完成对话，去什么地方旅游，什么时候最好。</a:t>
            </a:r>
            <a:r>
              <a:rPr lang="en-US" altLang="zh-CN" dirty="0"/>
              <a:t>4</a:t>
            </a:r>
            <a:r>
              <a:rPr lang="zh-CN" altLang="en-US" dirty="0"/>
              <a:t>月东京樱花盛开。</a:t>
            </a:r>
          </a:p>
        </p:txBody>
      </p:sp>
    </p:spTree>
    <p:extLst>
      <p:ext uri="{BB962C8B-B14F-4D97-AF65-F5344CB8AC3E}">
        <p14:creationId xmlns:p14="http://schemas.microsoft.com/office/powerpoint/2010/main" val="151464143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r>
              <a:rPr lang="zh-CN" altLang="en-US" dirty="0"/>
              <a:t>让学生做替换练习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5B8385EF-34E0-4087-8257-E19FD43BBCED}" type="datetime1">
              <a:rPr lang="zh-CN" altLang="en-US" smtClean="0"/>
              <a:pPr>
                <a:defRPr/>
              </a:pPr>
              <a:t>2021/1/11</a:t>
            </a:fld>
            <a:endParaRPr lang="en-US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F80FE93-E246-409F-9FA2-1E1EADB41A44}" type="slidenum">
              <a:rPr lang="zh-CN" altLang="en-US" smtClean="0"/>
              <a:pPr>
                <a:defRPr/>
              </a:pPr>
              <a:t>30</a:t>
            </a:fld>
            <a:endParaRPr lang="en-US" sz="1200"/>
          </a:p>
        </p:txBody>
      </p:sp>
    </p:spTree>
    <p:extLst>
      <p:ext uri="{BB962C8B-B14F-4D97-AF65-F5344CB8AC3E}">
        <p14:creationId xmlns:p14="http://schemas.microsoft.com/office/powerpoint/2010/main" val="25510202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5B8385EF-34E0-4087-8257-E19FD43BBCED}" type="datetime1">
              <a:rPr lang="zh-CN" altLang="en-US" smtClean="0"/>
              <a:pPr>
                <a:defRPr/>
              </a:pPr>
              <a:t>2021/1/11</a:t>
            </a:fld>
            <a:endParaRPr lang="en-US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F80FE93-E246-409F-9FA2-1E1EADB41A44}" type="slidenum">
              <a:rPr lang="zh-CN" altLang="en-US" smtClean="0"/>
              <a:pPr>
                <a:defRPr/>
              </a:pPr>
              <a:t>31</a:t>
            </a:fld>
            <a:endParaRPr lang="en-US" sz="1200"/>
          </a:p>
        </p:txBody>
      </p:sp>
    </p:spTree>
    <p:extLst>
      <p:ext uri="{BB962C8B-B14F-4D97-AF65-F5344CB8AC3E}">
        <p14:creationId xmlns:p14="http://schemas.microsoft.com/office/powerpoint/2010/main" val="199221584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5B8385EF-34E0-4087-8257-E19FD43BBCED}" type="datetime1">
              <a:rPr lang="zh-CN" altLang="en-US" smtClean="0"/>
              <a:pPr>
                <a:defRPr/>
              </a:pPr>
              <a:t>2021/1/11</a:t>
            </a:fld>
            <a:endParaRPr lang="en-US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F80FE93-E246-409F-9FA2-1E1EADB41A44}" type="slidenum">
              <a:rPr lang="zh-CN" altLang="en-US" smtClean="0"/>
              <a:pPr>
                <a:defRPr/>
              </a:pPr>
              <a:t>32</a:t>
            </a:fld>
            <a:endParaRPr lang="en-US" sz="1200"/>
          </a:p>
        </p:txBody>
      </p:sp>
    </p:spTree>
    <p:extLst>
      <p:ext uri="{BB962C8B-B14F-4D97-AF65-F5344CB8AC3E}">
        <p14:creationId xmlns:p14="http://schemas.microsoft.com/office/powerpoint/2010/main" val="20431208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5B8385EF-34E0-4087-8257-E19FD43BBCED}" type="datetime1">
              <a:rPr lang="zh-CN" altLang="en-US" smtClean="0"/>
              <a:pPr>
                <a:defRPr/>
              </a:pPr>
              <a:t>2021/1/11</a:t>
            </a:fld>
            <a:endParaRPr lang="en-US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F80FE93-E246-409F-9FA2-1E1EADB41A44}" type="slidenum">
              <a:rPr lang="zh-CN" altLang="en-US" smtClean="0"/>
              <a:pPr>
                <a:defRPr/>
              </a:pPr>
              <a:t>33</a:t>
            </a:fld>
            <a:endParaRPr lang="en-US" sz="1200"/>
          </a:p>
        </p:txBody>
      </p:sp>
    </p:spTree>
    <p:extLst>
      <p:ext uri="{BB962C8B-B14F-4D97-AF65-F5344CB8AC3E}">
        <p14:creationId xmlns:p14="http://schemas.microsoft.com/office/powerpoint/2010/main" val="245763133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1588" cy="0"/>
          </a:xfrm>
        </p:spPr>
      </p:sp>
      <p:sp>
        <p:nvSpPr>
          <p:cNvPr id="60419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5613" y="1598613"/>
            <a:ext cx="8229600" cy="4525962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r>
              <a:rPr lang="zh-CN" altLang="en-US" dirty="0"/>
              <a:t>可以适当的问问学生使用“多”的练习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5B8385EF-34E0-4087-8257-E19FD43BBCED}" type="datetime1">
              <a:rPr lang="zh-CN" altLang="en-US" smtClean="0"/>
              <a:pPr>
                <a:defRPr/>
              </a:pPr>
              <a:t>2021/1/11</a:t>
            </a:fld>
            <a:endParaRPr lang="en-US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F80FE93-E246-409F-9FA2-1E1EADB41A44}" type="slidenum">
              <a:rPr lang="zh-CN" altLang="en-US" smtClean="0"/>
              <a:pPr>
                <a:defRPr/>
              </a:pPr>
              <a:t>35</a:t>
            </a:fld>
            <a:endParaRPr lang="en-US" sz="1200"/>
          </a:p>
        </p:txBody>
      </p:sp>
    </p:spTree>
    <p:extLst>
      <p:ext uri="{BB962C8B-B14F-4D97-AF65-F5344CB8AC3E}">
        <p14:creationId xmlns:p14="http://schemas.microsoft.com/office/powerpoint/2010/main" val="425697585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6144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4025" y="1597025"/>
            <a:ext cx="8229600" cy="452755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r>
              <a:rPr lang="zh-CN" altLang="en-US" dirty="0"/>
              <a:t>让学生做替换练习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5B8385EF-34E0-4087-8257-E19FD43BBCED}" type="datetime1">
              <a:rPr lang="zh-CN" altLang="en-US" smtClean="0"/>
              <a:pPr>
                <a:defRPr/>
              </a:pPr>
              <a:t>2021/1/11</a:t>
            </a:fld>
            <a:endParaRPr lang="en-US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F80FE93-E246-409F-9FA2-1E1EADB41A44}" type="slidenum">
              <a:rPr lang="zh-CN" altLang="en-US" smtClean="0"/>
              <a:pPr>
                <a:defRPr/>
              </a:pPr>
              <a:t>37</a:t>
            </a:fld>
            <a:endParaRPr lang="en-US" sz="1200"/>
          </a:p>
        </p:txBody>
      </p:sp>
    </p:spTree>
    <p:extLst>
      <p:ext uri="{BB962C8B-B14F-4D97-AF65-F5344CB8AC3E}">
        <p14:creationId xmlns:p14="http://schemas.microsoft.com/office/powerpoint/2010/main" val="194102457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62467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4025" y="1597025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r>
              <a:rPr lang="zh-CN" altLang="en-US" dirty="0"/>
              <a:t>每人提前查好词，问题固定，就是吃什么和运动。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5B8385EF-34E0-4087-8257-E19FD43BBCED}" type="datetime1">
              <a:rPr lang="zh-CN" altLang="en-US" smtClean="0"/>
              <a:pPr>
                <a:defRPr/>
              </a:pPr>
              <a:t>2021/1/11</a:t>
            </a:fld>
            <a:endParaRPr lang="en-US" sz="1200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F80FE93-E246-409F-9FA2-1E1EADB41A44}" type="slidenum">
              <a:rPr lang="zh-CN" altLang="en-US" smtClean="0"/>
              <a:pPr>
                <a:defRPr/>
              </a:pPr>
              <a:t>46</a:t>
            </a:fld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36631780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62B6A3C6-C886-4BFA-A1BC-BA01EC1A21BB}" type="datetime1">
              <a:rPr lang="zh-CN" altLang="en-US"/>
              <a:pPr>
                <a:defRPr/>
              </a:pPr>
              <a:t>2021/1/11</a:t>
            </a:fld>
            <a:endParaRPr lang="en-US" sz="1800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ED336827-D48B-4878-A4C6-46D6B8D5CAB2}" type="slidenum">
              <a:rPr lang="zh-CN" altLang="en-US"/>
              <a:pPr>
                <a:defRPr/>
              </a:pPr>
              <a:t>‹#›</a:t>
            </a:fld>
            <a:endParaRPr lang="en-US" sz="1800" dirty="0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5B5C3C3D-D40F-4C42-98F1-288B050C2342}" type="datetime1">
              <a:rPr lang="zh-CN" altLang="en-US"/>
              <a:pPr>
                <a:defRPr/>
              </a:pPr>
              <a:t>2021/1/11</a:t>
            </a:fld>
            <a:endParaRPr lang="en-US" sz="1800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20BE3682-4EFE-4C73-8A41-3681BCA90E7F}" type="slidenum">
              <a:rPr lang="zh-CN" altLang="en-US"/>
              <a:pPr>
                <a:defRPr/>
              </a:pPr>
              <a:t>‹#›</a:t>
            </a:fld>
            <a:endParaRPr lang="en-US" sz="1800" dirty="0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EC6AB38C-2D14-4BD4-8329-AA4388E6E5AF}" type="datetime1">
              <a:rPr lang="zh-CN" altLang="en-US"/>
              <a:pPr>
                <a:defRPr/>
              </a:pPr>
              <a:t>2021/1/11</a:t>
            </a:fld>
            <a:endParaRPr lang="en-US" sz="1800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803ACFA4-C154-4F3B-9B40-1C8E4AB8B19B}" type="slidenum">
              <a:rPr lang="zh-CN" altLang="en-US"/>
              <a:pPr>
                <a:defRPr/>
              </a:pPr>
              <a:t>‹#›</a:t>
            </a:fld>
            <a:endParaRPr lang="en-US" sz="1800" dirty="0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A70A6091-ADD0-44C9-A2A9-931F2A331A9C}" type="datetime1">
              <a:rPr lang="zh-CN" altLang="en-US"/>
              <a:pPr>
                <a:defRPr/>
              </a:pPr>
              <a:t>2021/1/11</a:t>
            </a:fld>
            <a:endParaRPr lang="en-US" sz="1800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1185F8F2-58B7-4DFE-B239-D1D5FBD24FF7}" type="slidenum">
              <a:rPr lang="zh-CN" altLang="en-US"/>
              <a:pPr>
                <a:defRPr/>
              </a:pPr>
              <a:t>‹#›</a:t>
            </a:fld>
            <a:endParaRPr lang="en-US" sz="1800" dirty="0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542349AE-5A4A-4489-A857-5DFC1617B6EF}" type="datetime1">
              <a:rPr lang="zh-CN" altLang="en-US"/>
              <a:pPr>
                <a:defRPr/>
              </a:pPr>
              <a:t>2021/1/11</a:t>
            </a:fld>
            <a:endParaRPr lang="en-US" sz="1800" dirty="0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15CC2A78-01D0-4732-AEA5-EAF937A3E23D}" type="slidenum">
              <a:rPr lang="zh-CN" altLang="en-US"/>
              <a:pPr>
                <a:defRPr/>
              </a:pPr>
              <a:t>‹#›</a:t>
            </a:fld>
            <a:endParaRPr lang="en-US" sz="1800" dirty="0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857002DF-A734-4E35-92EB-9C50F94BC835}" type="datetime1">
              <a:rPr lang="zh-CN" altLang="en-US"/>
              <a:pPr>
                <a:defRPr/>
              </a:pPr>
              <a:t>2021/1/11</a:t>
            </a:fld>
            <a:endParaRPr lang="en-US" sz="1800" dirty="0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5FD21E1B-2295-407B-9DC7-BE534A03A5AF}" type="slidenum">
              <a:rPr lang="zh-CN" altLang="en-US"/>
              <a:pPr>
                <a:defRPr/>
              </a:pPr>
              <a:t>‹#›</a:t>
            </a:fld>
            <a:endParaRPr lang="en-US" sz="1800" dirty="0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BAEBA2CF-43DB-4BD2-93F0-929252546541}" type="datetime1">
              <a:rPr lang="zh-CN" altLang="en-US"/>
              <a:pPr>
                <a:defRPr/>
              </a:pPr>
              <a:t>2021/1/11</a:t>
            </a:fld>
            <a:endParaRPr lang="en-US" sz="1800" dirty="0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00E7F2EA-E2A4-44AC-AC05-1ED5979DA2F8}" type="slidenum">
              <a:rPr lang="zh-CN" altLang="en-US"/>
              <a:pPr>
                <a:defRPr/>
              </a:pPr>
              <a:t>‹#›</a:t>
            </a:fld>
            <a:endParaRPr lang="en-US" sz="1800" dirty="0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7E26A4AF-3FE2-4AAA-9BDF-5E56725E3655}" type="datetime1">
              <a:rPr lang="zh-CN" altLang="en-US"/>
              <a:pPr>
                <a:defRPr/>
              </a:pPr>
              <a:t>2021/1/11</a:t>
            </a:fld>
            <a:endParaRPr lang="en-US" sz="1800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1773DB86-7C3E-43C1-BFC1-89EE7458202A}" type="slidenum">
              <a:rPr lang="zh-CN" altLang="en-US"/>
              <a:pPr>
                <a:defRPr/>
              </a:pPr>
              <a:t>‹#›</a:t>
            </a:fld>
            <a:endParaRPr lang="en-US" sz="1800" dirty="0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>
              <a:sym typeface="Arial" pitchFamily="34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302E7BAD-8245-41D9-AD1E-84F6EB67A79C}" type="datetime1">
              <a:rPr lang="zh-CN" altLang="en-US"/>
              <a:pPr>
                <a:defRPr/>
              </a:pPr>
              <a:t>2021/1/11</a:t>
            </a:fld>
            <a:endParaRPr lang="en-US" sz="1800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A3C36689-53E2-4EDC-86CA-C81490DF07BB}" type="slidenum">
              <a:rPr lang="zh-CN" altLang="en-US"/>
              <a:pPr>
                <a:defRPr/>
              </a:pPr>
              <a:t>‹#›</a:t>
            </a:fld>
            <a:endParaRPr lang="en-US" sz="1800" dirty="0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0018F6FA-3B0A-45A3-BCE2-19BB30150387}" type="datetime1">
              <a:rPr lang="zh-CN" altLang="en-US"/>
              <a:pPr>
                <a:defRPr/>
              </a:pPr>
              <a:t>2021/1/11</a:t>
            </a:fld>
            <a:endParaRPr lang="en-US" sz="1800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B871C630-E80C-4B71-AFF4-5C045BB8789D}" type="slidenum">
              <a:rPr lang="zh-CN" altLang="en-US"/>
              <a:pPr>
                <a:defRPr/>
              </a:pPr>
              <a:t>‹#›</a:t>
            </a:fld>
            <a:endParaRPr lang="en-US" sz="1800" dirty="0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982BEE7A-A6E8-44CF-A610-C63ED98F97CD}" type="datetime1">
              <a:rPr lang="zh-CN" altLang="en-US"/>
              <a:pPr>
                <a:defRPr/>
              </a:pPr>
              <a:t>2021/1/11</a:t>
            </a:fld>
            <a:endParaRPr lang="en-US" sz="1800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AA3FF2D4-D738-429A-9DB7-17BBA6B728C3}" type="slidenum">
              <a:rPr lang="zh-CN" altLang="en-US"/>
              <a:pPr>
                <a:defRPr/>
              </a:pPr>
              <a:t>‹#›</a:t>
            </a:fld>
            <a:endParaRPr lang="en-US" sz="1800" dirty="0"/>
          </a:p>
        </p:txBody>
      </p:sp>
    </p:spTree>
  </p:cSld>
  <p:clrMapOvr>
    <a:masterClrMapping/>
  </p:clrMapOvr>
  <p:transition spd="slow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D3E56B37-83E6-4810-AF07-E92FA9772F61}" type="datetime1">
              <a:rPr lang="zh-CN" altLang="en-US"/>
              <a:pPr>
                <a:defRPr/>
              </a:pPr>
              <a:t>2021/1/11</a:t>
            </a:fld>
            <a:endParaRPr lang="en-US" sz="1800" dirty="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A973A726-4279-49D5-9465-F44EDA117F0A}" type="slidenum">
              <a:rPr lang="zh-CN" altLang="en-US"/>
              <a:pPr>
                <a:defRPr/>
              </a:pPr>
              <a:t>‹#›</a:t>
            </a:fld>
            <a:endParaRPr lang="en-US" sz="1800" dirty="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4B63F0A1-C730-4798-9DB8-848BBD163C2D}" type="datetime1">
              <a:rPr lang="zh-CN" altLang="en-US"/>
              <a:pPr>
                <a:defRPr/>
              </a:pPr>
              <a:t>2021/1/11</a:t>
            </a:fld>
            <a:endParaRPr lang="en-US" sz="1800" dirty="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5C30D49B-D25F-4EEF-A3F0-DDDBC04DD5D7}" type="slidenum">
              <a:rPr lang="zh-CN" altLang="en-US"/>
              <a:pPr>
                <a:defRPr/>
              </a:pPr>
              <a:t>‹#›</a:t>
            </a:fld>
            <a:endParaRPr lang="en-US" sz="1800" dirty="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7F5F2FBA-FA98-4407-A3B3-6EABDB8DE178}" type="datetime1">
              <a:rPr lang="zh-CN" altLang="en-US"/>
              <a:pPr>
                <a:defRPr/>
              </a:pPr>
              <a:t>2021/1/11</a:t>
            </a:fld>
            <a:endParaRPr lang="en-US" sz="1800" dirty="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E2880830-AA0A-4BC3-8269-3C1AA905519A}" type="slidenum">
              <a:rPr lang="zh-CN" altLang="en-US"/>
              <a:pPr>
                <a:defRPr/>
              </a:pPr>
              <a:t>‹#›</a:t>
            </a:fld>
            <a:endParaRPr lang="en-US" sz="1800" dirty="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561975" y="1079500"/>
            <a:ext cx="3929063" cy="50180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3438" y="1079500"/>
            <a:ext cx="3929062" cy="50180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4693FFDF-FC93-44C6-9D56-1E3466AADB69}" type="datetime1">
              <a:rPr lang="zh-CN" altLang="en-US"/>
              <a:pPr>
                <a:defRPr/>
              </a:pPr>
              <a:t>2021/1/11</a:t>
            </a:fld>
            <a:endParaRPr lang="en-US" sz="1800" dirty="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DD0295B1-B214-4465-B66E-28D8B25B0DCA}" type="slidenum">
              <a:rPr lang="zh-CN" altLang="en-US"/>
              <a:pPr>
                <a:defRPr/>
              </a:pPr>
              <a:t>‹#›</a:t>
            </a:fld>
            <a:endParaRPr lang="en-US" sz="1800" dirty="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E219A7A5-BC89-499E-81D6-AAC9C98762F7}" type="datetime1">
              <a:rPr lang="zh-CN" altLang="en-US"/>
              <a:pPr>
                <a:defRPr/>
              </a:pPr>
              <a:t>2021/1/11</a:t>
            </a:fld>
            <a:endParaRPr lang="en-US" sz="1800" dirty="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C6C5814C-D8CF-4F8E-8161-1A82E6E91D24}" type="slidenum">
              <a:rPr lang="zh-CN" altLang="en-US"/>
              <a:pPr>
                <a:defRPr/>
              </a:pPr>
              <a:t>‹#›</a:t>
            </a:fld>
            <a:endParaRPr lang="en-US" sz="1800" dirty="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1C517EC8-D32B-494B-8163-238AD04E91A1}" type="datetime1">
              <a:rPr lang="zh-CN" altLang="en-US"/>
              <a:pPr>
                <a:defRPr/>
              </a:pPr>
              <a:t>2021/1/11</a:t>
            </a:fld>
            <a:endParaRPr lang="en-US" sz="1800" dirty="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5A53935D-36F0-4B4B-BD14-59ABA36F6FF0}" type="slidenum">
              <a:rPr lang="zh-CN" altLang="en-US"/>
              <a:pPr>
                <a:defRPr/>
              </a:pPr>
              <a:t>‹#›</a:t>
            </a:fld>
            <a:endParaRPr lang="en-US" sz="1800" dirty="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5B93CAE6-2533-4B79-B58C-29CEB98B0C32}" type="datetime1">
              <a:rPr lang="zh-CN" altLang="en-US"/>
              <a:pPr>
                <a:defRPr/>
              </a:pPr>
              <a:t>2021/1/11</a:t>
            </a:fld>
            <a:endParaRPr lang="en-US" sz="1800" dirty="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5146D439-0A69-4C72-8F70-60297354522E}" type="slidenum">
              <a:rPr lang="zh-CN" altLang="en-US"/>
              <a:pPr>
                <a:defRPr/>
              </a:pPr>
              <a:t>‹#›</a:t>
            </a:fld>
            <a:endParaRPr lang="en-US" sz="1800" dirty="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5CB24D62-27AD-48C8-9B1C-665AB5707A99}" type="datetime1">
              <a:rPr lang="zh-CN" altLang="en-US"/>
              <a:pPr>
                <a:defRPr/>
              </a:pPr>
              <a:t>2021/1/11</a:t>
            </a:fld>
            <a:endParaRPr lang="en-US" sz="1800" dirty="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4FE4E4E8-054B-43D6-A782-AC0DE614BB1F}" type="slidenum">
              <a:rPr lang="zh-CN" altLang="en-US"/>
              <a:pPr>
                <a:defRPr/>
              </a:pPr>
              <a:t>‹#›</a:t>
            </a:fld>
            <a:endParaRPr lang="en-US" sz="1800" dirty="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>
              <a:sym typeface="Times New Roman" pitchFamily="18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6090B50F-062D-46AB-B01C-37FE90342DD3}" type="datetime1">
              <a:rPr lang="zh-CN" altLang="en-US"/>
              <a:pPr>
                <a:defRPr/>
              </a:pPr>
              <a:t>2021/1/11</a:t>
            </a:fld>
            <a:endParaRPr lang="en-US" sz="1800" dirty="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0ABEAE77-0861-4F2A-9610-02E3F235C8CB}" type="slidenum">
              <a:rPr lang="zh-CN" altLang="en-US"/>
              <a:pPr>
                <a:defRPr/>
              </a:pPr>
              <a:t>‹#›</a:t>
            </a:fld>
            <a:endParaRPr lang="en-US" sz="1800" dirty="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DDAADF87-4959-4B00-86F3-33EDEAED8DDD}" type="datetime1">
              <a:rPr lang="zh-CN" altLang="en-US"/>
              <a:pPr>
                <a:defRPr/>
              </a:pPr>
              <a:t>2021/1/11</a:t>
            </a:fld>
            <a:endParaRPr lang="en-US" sz="1800" dirty="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EF5BC15F-9343-4CCB-89F4-BBF53F52A0B4}" type="slidenum">
              <a:rPr lang="zh-CN" altLang="en-US"/>
              <a:pPr>
                <a:defRPr/>
              </a:pPr>
              <a:t>‹#›</a:t>
            </a:fld>
            <a:endParaRPr lang="en-US" sz="1800" dirty="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70663" y="198438"/>
            <a:ext cx="2001837" cy="5899150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561975" y="198438"/>
            <a:ext cx="5856288" cy="5899150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44730BF8-8CEA-4DDD-B5C5-7A6D7E3B7ADE}" type="datetime1">
              <a:rPr lang="zh-CN" altLang="en-US"/>
              <a:pPr>
                <a:defRPr/>
              </a:pPr>
              <a:t>2021/1/11</a:t>
            </a:fld>
            <a:endParaRPr lang="en-US" sz="1800" dirty="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53726AFB-23D1-48ED-B205-DFE06A1A57D6}" type="slidenum">
              <a:rPr lang="zh-CN" altLang="en-US"/>
              <a:pPr>
                <a:defRPr/>
              </a:pPr>
              <a:t>‹#›</a:t>
            </a:fld>
            <a:endParaRPr lang="en-US" sz="1800" dirty="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/>
              <a:t>单击此处编辑母版副标题样式</a:t>
            </a:r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>
              <a:sym typeface="Calibri" pitchFamily="34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>
                <a:sym typeface="Arial" pitchFamily="34" charset="0"/>
              </a:rPr>
              <a:t>单击此处编辑母版标题样式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>
                <a:sym typeface="Arial" pitchFamily="34" charset="0"/>
              </a:rPr>
              <a:t>单击此处编辑母版文本样式</a:t>
            </a:r>
          </a:p>
          <a:p>
            <a:pPr lvl="1"/>
            <a:r>
              <a:rPr lang="zh-CN">
                <a:sym typeface="Arial" pitchFamily="34" charset="0"/>
              </a:rPr>
              <a:t>第二级</a:t>
            </a:r>
          </a:p>
          <a:p>
            <a:pPr lvl="2"/>
            <a:r>
              <a:rPr lang="zh-CN">
                <a:sym typeface="Arial" pitchFamily="34" charset="0"/>
              </a:rPr>
              <a:t>第三级</a:t>
            </a:r>
          </a:p>
          <a:p>
            <a:pPr lvl="3"/>
            <a:r>
              <a:rPr lang="zh-CN">
                <a:sym typeface="Arial" pitchFamily="34" charset="0"/>
              </a:rPr>
              <a:t>第四级</a:t>
            </a:r>
          </a:p>
          <a:p>
            <a:pPr lvl="4"/>
            <a:r>
              <a:rPr lang="zh-CN">
                <a:sym typeface="Arial" pitchFamily="34" charset="0"/>
              </a:rPr>
              <a:t>第五级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 smtClean="0"/>
            </a:lvl1pPr>
          </a:lstStyle>
          <a:p>
            <a:pPr>
              <a:defRPr/>
            </a:pPr>
            <a:fld id="{44ACF262-2A81-4718-B500-57793B8866DB}" type="datetime1">
              <a:rPr lang="zh-CN" altLang="en-US"/>
              <a:pPr>
                <a:defRPr/>
              </a:pPr>
              <a:t>2021/1/11</a:t>
            </a:fld>
            <a:endParaRPr lang="en-US" dirty="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 smtClean="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smtClean="0"/>
            </a:lvl1pPr>
          </a:lstStyle>
          <a:p>
            <a:pPr>
              <a:defRPr/>
            </a:pPr>
            <a:fld id="{2C5238FC-A75C-460E-9200-7365A40EC603}" type="slidenum">
              <a:rPr lang="zh-CN" alt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60" r:id="rId1"/>
    <p:sldLayoutId id="2147483961" r:id="rId2"/>
    <p:sldLayoutId id="2147483962" r:id="rId3"/>
    <p:sldLayoutId id="2147483963" r:id="rId4"/>
    <p:sldLayoutId id="2147483964" r:id="rId5"/>
    <p:sldLayoutId id="2147483965" r:id="rId6"/>
    <p:sldLayoutId id="2147483966" r:id="rId7"/>
    <p:sldLayoutId id="2147483967" r:id="rId8"/>
    <p:sldLayoutId id="2147483968" r:id="rId9"/>
    <p:sldLayoutId id="2147483969" r:id="rId10"/>
    <p:sldLayoutId id="2147483970" r:id="rId11"/>
  </p:sldLayoutIdLst>
  <p:transition spd="slow"/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  <a:sym typeface="Arial" pitchFamily="34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9pPr>
    </p:titleStyle>
    <p:bodyStyle>
      <a:lvl1pPr marL="342900" indent="-342900" algn="l" defTabSz="0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1pPr>
      <a:lvl2pPr marL="742950" indent="-285750" algn="l" defTabSz="0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  <a:sym typeface="Arial" pitchFamily="34" charset="0"/>
        </a:defRPr>
      </a:lvl2pPr>
      <a:lvl3pPr marL="1143000" indent="-228600" algn="l" defTabSz="0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  <a:sym typeface="Arial" pitchFamily="34" charset="0"/>
        </a:defRPr>
      </a:lvl3pPr>
      <a:lvl4pPr marL="1600200" indent="-228600" algn="l" defTabSz="0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4pPr>
      <a:lvl5pPr marL="20574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5pPr>
      <a:lvl6pPr marL="25146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6pPr>
      <a:lvl7pPr marL="29718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7pPr>
      <a:lvl8pPr marL="34290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8pPr>
      <a:lvl9pPr marL="38862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矩形 6"/>
          <p:cNvSpPr>
            <a:spLocks noChangeArrowheads="1"/>
          </p:cNvSpPr>
          <p:nvPr/>
        </p:nvSpPr>
        <p:spPr bwMode="auto">
          <a:xfrm>
            <a:off x="-4763" y="-19050"/>
            <a:ext cx="9144001" cy="6877050"/>
          </a:xfrm>
          <a:prstGeom prst="rect">
            <a:avLst/>
          </a:prstGeom>
          <a:solidFill>
            <a:srgbClr val="F2F2F2">
              <a:alpha val="89000"/>
            </a:srgbClr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eaLnBrk="1" hangingPunct="1">
              <a:defRPr/>
            </a:pPr>
            <a:endParaRPr lang="zh-CN" altLang="zh-CN">
              <a:solidFill>
                <a:srgbClr val="FFFFFF"/>
              </a:solidFill>
              <a:latin typeface="宋体" pitchFamily="2" charset="-122"/>
              <a:ea typeface="幼圆" pitchFamily="49" charset="-122"/>
              <a:sym typeface="宋体" pitchFamily="2" charset="-122"/>
            </a:endParaRPr>
          </a:p>
        </p:txBody>
      </p:sp>
      <p:sp>
        <p:nvSpPr>
          <p:cNvPr id="2051" name="矩形 7"/>
          <p:cNvSpPr>
            <a:spLocks noChangeArrowheads="1"/>
          </p:cNvSpPr>
          <p:nvPr/>
        </p:nvSpPr>
        <p:spPr bwMode="auto">
          <a:xfrm>
            <a:off x="0" y="620713"/>
            <a:ext cx="9180513" cy="5040312"/>
          </a:xfrm>
          <a:prstGeom prst="rect">
            <a:avLst/>
          </a:prstGeom>
          <a:solidFill>
            <a:srgbClr val="D8D8D8">
              <a:alpha val="14000"/>
            </a:srgbClr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eaLnBrk="1" hangingPunct="1">
              <a:defRPr/>
            </a:pPr>
            <a:endParaRPr lang="zh-CN" altLang="zh-CN">
              <a:solidFill>
                <a:srgbClr val="FFFFFF"/>
              </a:solidFill>
              <a:latin typeface="宋体" pitchFamily="2" charset="-122"/>
              <a:ea typeface="幼圆" pitchFamily="49" charset="-122"/>
              <a:sym typeface="宋体" pitchFamily="2" charset="-122"/>
            </a:endParaRPr>
          </a:p>
        </p:txBody>
      </p:sp>
      <p:sp>
        <p:nvSpPr>
          <p:cNvPr id="2052" name="矩形 3"/>
          <p:cNvSpPr>
            <a:spLocks noChangeArrowheads="1"/>
          </p:cNvSpPr>
          <p:nvPr/>
        </p:nvSpPr>
        <p:spPr bwMode="auto">
          <a:xfrm>
            <a:off x="0" y="6167438"/>
            <a:ext cx="2327275" cy="179387"/>
          </a:xfrm>
          <a:prstGeom prst="rect">
            <a:avLst/>
          </a:prstGeom>
          <a:solidFill>
            <a:srgbClr val="F79646">
              <a:alpha val="93999"/>
            </a:srgbClr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eaLnBrk="1" hangingPunct="1">
              <a:defRPr/>
            </a:pPr>
            <a:endParaRPr lang="zh-CN" altLang="zh-CN">
              <a:solidFill>
                <a:srgbClr val="FFFFFF"/>
              </a:solidFill>
              <a:latin typeface="宋体" pitchFamily="2" charset="-122"/>
              <a:ea typeface="幼圆" pitchFamily="49" charset="-122"/>
              <a:sym typeface="宋体" pitchFamily="2" charset="-122"/>
            </a:endParaRPr>
          </a:p>
        </p:txBody>
      </p:sp>
      <p:sp>
        <p:nvSpPr>
          <p:cNvPr id="2053" name="矩形 8"/>
          <p:cNvSpPr>
            <a:spLocks noChangeArrowheads="1"/>
          </p:cNvSpPr>
          <p:nvPr/>
        </p:nvSpPr>
        <p:spPr bwMode="auto">
          <a:xfrm>
            <a:off x="2327275" y="6167438"/>
            <a:ext cx="2260600" cy="179387"/>
          </a:xfrm>
          <a:prstGeom prst="rect">
            <a:avLst/>
          </a:prstGeom>
          <a:solidFill>
            <a:srgbClr val="4BACC6">
              <a:alpha val="89000"/>
            </a:srgbClr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eaLnBrk="1" hangingPunct="1">
              <a:defRPr/>
            </a:pPr>
            <a:endParaRPr lang="zh-CN" altLang="zh-CN">
              <a:solidFill>
                <a:srgbClr val="FFFFFF"/>
              </a:solidFill>
              <a:latin typeface="宋体" pitchFamily="2" charset="-122"/>
              <a:ea typeface="幼圆" pitchFamily="49" charset="-122"/>
              <a:sym typeface="宋体" pitchFamily="2" charset="-122"/>
            </a:endParaRPr>
          </a:p>
        </p:txBody>
      </p:sp>
      <p:sp>
        <p:nvSpPr>
          <p:cNvPr id="2054" name="矩形 9"/>
          <p:cNvSpPr>
            <a:spLocks noChangeArrowheads="1"/>
          </p:cNvSpPr>
          <p:nvPr/>
        </p:nvSpPr>
        <p:spPr bwMode="auto">
          <a:xfrm>
            <a:off x="4587875" y="6167438"/>
            <a:ext cx="2260600" cy="179387"/>
          </a:xfrm>
          <a:prstGeom prst="rect">
            <a:avLst/>
          </a:prstGeom>
          <a:solidFill>
            <a:srgbClr val="C0504D">
              <a:alpha val="92000"/>
            </a:srgbClr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eaLnBrk="1" hangingPunct="1">
              <a:defRPr/>
            </a:pPr>
            <a:endParaRPr lang="zh-CN" altLang="zh-CN">
              <a:solidFill>
                <a:srgbClr val="FFFFFF"/>
              </a:solidFill>
              <a:latin typeface="宋体" pitchFamily="2" charset="-122"/>
              <a:ea typeface="幼圆" pitchFamily="49" charset="-122"/>
              <a:sym typeface="宋体" pitchFamily="2" charset="-122"/>
            </a:endParaRPr>
          </a:p>
        </p:txBody>
      </p:sp>
      <p:sp>
        <p:nvSpPr>
          <p:cNvPr id="2055" name="矩形 10"/>
          <p:cNvSpPr>
            <a:spLocks noChangeArrowheads="1"/>
          </p:cNvSpPr>
          <p:nvPr/>
        </p:nvSpPr>
        <p:spPr bwMode="auto">
          <a:xfrm>
            <a:off x="6848475" y="6167438"/>
            <a:ext cx="2295525" cy="179387"/>
          </a:xfrm>
          <a:prstGeom prst="rect">
            <a:avLst/>
          </a:prstGeom>
          <a:solidFill>
            <a:srgbClr val="000000">
              <a:alpha val="34000"/>
            </a:srgbClr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eaLnBrk="1" hangingPunct="1">
              <a:defRPr/>
            </a:pPr>
            <a:endParaRPr lang="zh-CN" altLang="zh-CN">
              <a:solidFill>
                <a:srgbClr val="FFFFFF"/>
              </a:solidFill>
              <a:latin typeface="宋体" pitchFamily="2" charset="-122"/>
              <a:ea typeface="幼圆" pitchFamily="49" charset="-122"/>
              <a:sym typeface="宋体" pitchFamily="2" charset="-122"/>
            </a:endParaRPr>
          </a:p>
        </p:txBody>
      </p:sp>
      <p:sp>
        <p:nvSpPr>
          <p:cNvPr id="2056" name="矩形 6"/>
          <p:cNvSpPr>
            <a:spLocks noChangeArrowheads="1"/>
          </p:cNvSpPr>
          <p:nvPr/>
        </p:nvSpPr>
        <p:spPr bwMode="auto">
          <a:xfrm>
            <a:off x="0" y="247650"/>
            <a:ext cx="2260600" cy="71438"/>
          </a:xfrm>
          <a:prstGeom prst="rect">
            <a:avLst/>
          </a:prstGeom>
          <a:solidFill>
            <a:srgbClr val="F79646">
              <a:alpha val="93999"/>
            </a:srgbClr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eaLnBrk="1" hangingPunct="1">
              <a:defRPr/>
            </a:pPr>
            <a:endParaRPr lang="zh-CN" altLang="zh-CN">
              <a:solidFill>
                <a:srgbClr val="FFFFFF"/>
              </a:solidFill>
              <a:latin typeface="宋体" pitchFamily="2" charset="-122"/>
              <a:ea typeface="幼圆" pitchFamily="49" charset="-122"/>
              <a:sym typeface="宋体" pitchFamily="2" charset="-122"/>
            </a:endParaRPr>
          </a:p>
        </p:txBody>
      </p:sp>
      <p:sp>
        <p:nvSpPr>
          <p:cNvPr id="2057" name="矩形 7"/>
          <p:cNvSpPr>
            <a:spLocks noChangeArrowheads="1"/>
          </p:cNvSpPr>
          <p:nvPr/>
        </p:nvSpPr>
        <p:spPr bwMode="auto">
          <a:xfrm>
            <a:off x="2260600" y="247650"/>
            <a:ext cx="2260600" cy="71438"/>
          </a:xfrm>
          <a:prstGeom prst="rect">
            <a:avLst/>
          </a:prstGeom>
          <a:solidFill>
            <a:srgbClr val="4BACC6">
              <a:alpha val="89000"/>
            </a:srgbClr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eaLnBrk="1" hangingPunct="1">
              <a:defRPr/>
            </a:pPr>
            <a:endParaRPr lang="zh-CN" altLang="zh-CN">
              <a:solidFill>
                <a:srgbClr val="FFFFFF"/>
              </a:solidFill>
              <a:latin typeface="宋体" pitchFamily="2" charset="-122"/>
              <a:ea typeface="幼圆" pitchFamily="49" charset="-122"/>
              <a:sym typeface="宋体" pitchFamily="2" charset="-122"/>
            </a:endParaRPr>
          </a:p>
        </p:txBody>
      </p:sp>
      <p:sp>
        <p:nvSpPr>
          <p:cNvPr id="2058" name="矩形 12"/>
          <p:cNvSpPr>
            <a:spLocks noChangeArrowheads="1"/>
          </p:cNvSpPr>
          <p:nvPr/>
        </p:nvSpPr>
        <p:spPr bwMode="auto">
          <a:xfrm>
            <a:off x="4521200" y="247650"/>
            <a:ext cx="2260600" cy="71438"/>
          </a:xfrm>
          <a:prstGeom prst="rect">
            <a:avLst/>
          </a:prstGeom>
          <a:solidFill>
            <a:srgbClr val="C0504D">
              <a:alpha val="92000"/>
            </a:srgbClr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eaLnBrk="1" hangingPunct="1">
              <a:defRPr/>
            </a:pPr>
            <a:endParaRPr lang="zh-CN" altLang="zh-CN">
              <a:solidFill>
                <a:srgbClr val="FFFFFF"/>
              </a:solidFill>
              <a:latin typeface="宋体" pitchFamily="2" charset="-122"/>
              <a:ea typeface="幼圆" pitchFamily="49" charset="-122"/>
              <a:sym typeface="宋体" pitchFamily="2" charset="-122"/>
            </a:endParaRPr>
          </a:p>
        </p:txBody>
      </p:sp>
      <p:sp>
        <p:nvSpPr>
          <p:cNvPr id="2059" name="矩形 13"/>
          <p:cNvSpPr>
            <a:spLocks noChangeArrowheads="1"/>
          </p:cNvSpPr>
          <p:nvPr/>
        </p:nvSpPr>
        <p:spPr bwMode="auto">
          <a:xfrm>
            <a:off x="6781800" y="247650"/>
            <a:ext cx="2362200" cy="71438"/>
          </a:xfrm>
          <a:prstGeom prst="rect">
            <a:avLst/>
          </a:prstGeom>
          <a:solidFill>
            <a:srgbClr val="000000">
              <a:alpha val="34000"/>
            </a:srgbClr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eaLnBrk="1" hangingPunct="1">
              <a:defRPr/>
            </a:pPr>
            <a:endParaRPr lang="zh-CN" altLang="zh-CN">
              <a:solidFill>
                <a:srgbClr val="FFFFFF"/>
              </a:solidFill>
              <a:latin typeface="宋体" pitchFamily="2" charset="-122"/>
              <a:ea typeface="幼圆" pitchFamily="49" charset="-122"/>
              <a:sym typeface="宋体" pitchFamily="2" charset="-122"/>
            </a:endParaRPr>
          </a:p>
        </p:txBody>
      </p:sp>
      <p:sp>
        <p:nvSpPr>
          <p:cNvPr id="2060" name="Text Placeholder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561975" y="1079500"/>
            <a:ext cx="8010525" cy="5018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>
                <a:sym typeface="Times New Roman" pitchFamily="18" charset="0"/>
              </a:rPr>
              <a:t>单击此处编辑母版文本样式</a:t>
            </a:r>
          </a:p>
          <a:p>
            <a:pPr lvl="1"/>
            <a:r>
              <a:rPr lang="zh-CN">
                <a:sym typeface="Times New Roman" pitchFamily="18" charset="0"/>
              </a:rPr>
              <a:t>第二级</a:t>
            </a:r>
          </a:p>
        </p:txBody>
      </p:sp>
      <p:sp>
        <p:nvSpPr>
          <p:cNvPr id="2061" name="Title Placeholder 1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566738" y="198438"/>
            <a:ext cx="8005762" cy="60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zh-CN">
                <a:sym typeface="Times New Roman" pitchFamily="18" charset="0"/>
              </a:rPr>
              <a:t>单击此处编辑母版标题样式</a:t>
            </a:r>
          </a:p>
        </p:txBody>
      </p:sp>
      <p:sp>
        <p:nvSpPr>
          <p:cNvPr id="2062" name="Date Placeholder 3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eaLnBrk="1" hangingPunct="1">
              <a:defRPr sz="1200" smtClean="0">
                <a:solidFill>
                  <a:srgbClr val="A6A6A6"/>
                </a:solidFill>
                <a:ea typeface="+mn-ea"/>
              </a:defRPr>
            </a:lvl1pPr>
          </a:lstStyle>
          <a:p>
            <a:pPr>
              <a:defRPr/>
            </a:pPr>
            <a:fld id="{950921DF-EC54-491E-AA0A-94BFC846FE54}" type="datetime1">
              <a:rPr lang="zh-CN" altLang="en-US"/>
              <a:pPr>
                <a:defRPr/>
              </a:pPr>
              <a:t>2021/1/11</a:t>
            </a:fld>
            <a:endParaRPr lang="en-US" dirty="0"/>
          </a:p>
        </p:txBody>
      </p:sp>
      <p:sp>
        <p:nvSpPr>
          <p:cNvPr id="2063" name="Footer Placeholder 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eaLnBrk="1" hangingPunct="1">
              <a:defRPr sz="1200" smtClean="0">
                <a:solidFill>
                  <a:srgbClr val="A6A6A6"/>
                </a:solidFill>
              </a:defRPr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2064" name="Slide Number Placeholder 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A6A6A6"/>
                </a:solidFill>
                <a:ea typeface="+mn-ea"/>
              </a:defRPr>
            </a:lvl1pPr>
          </a:lstStyle>
          <a:p>
            <a:pPr>
              <a:defRPr/>
            </a:pPr>
            <a:fld id="{444A6143-AF59-49D3-B9F7-D5FABA23E2A0}" type="slidenum">
              <a:rPr lang="zh-CN" alt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71" r:id="rId1"/>
    <p:sldLayoutId id="2147483972" r:id="rId2"/>
    <p:sldLayoutId id="2147483973" r:id="rId3"/>
    <p:sldLayoutId id="2147483974" r:id="rId4"/>
    <p:sldLayoutId id="2147483975" r:id="rId5"/>
    <p:sldLayoutId id="2147483976" r:id="rId6"/>
    <p:sldLayoutId id="2147483977" r:id="rId7"/>
    <p:sldLayoutId id="2147483978" r:id="rId8"/>
    <p:sldLayoutId id="2147483979" r:id="rId9"/>
    <p:sldLayoutId id="2147483980" r:id="rId10"/>
    <p:sldLayoutId id="2147483981" r:id="rId11"/>
  </p:sldLayoutIdLst>
  <p:transition spd="slow"/>
  <p:hf sldNum="0" hdr="0" ftr="0"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+mj-lt"/>
          <a:ea typeface="+mj-ea"/>
          <a:cs typeface="+mj-cs"/>
          <a:sym typeface="Times New Roman" pitchFamily="18" charset="0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5pPr>
      <a:lvl6pPr marL="4572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6pPr>
      <a:lvl7pPr marL="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7pPr>
      <a:lvl8pPr marL="13716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8pPr>
      <a:lvl9pPr marL="18288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9pPr>
    </p:titleStyle>
    <p:bodyStyle>
      <a:lvl1pPr marL="357188" indent="-357188" algn="l" defTabSz="0" rtl="0" eaLnBrk="0" fontAlgn="base" hangingPunct="0">
        <a:lnSpc>
          <a:spcPct val="90000"/>
        </a:lnSpc>
        <a:spcBef>
          <a:spcPts val="18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"/>
        <a:defRPr sz="2000">
          <a:solidFill>
            <a:schemeClr val="accent2"/>
          </a:solidFill>
          <a:latin typeface="+mn-lt"/>
          <a:ea typeface="+mn-ea"/>
          <a:cs typeface="+mn-cs"/>
          <a:sym typeface="Times New Roman" pitchFamily="18" charset="0"/>
        </a:defRPr>
      </a:lvl1pPr>
      <a:lvl2pPr marL="357188" indent="-357188" algn="l" defTabSz="0" rtl="0" eaLnBrk="0" fontAlgn="base" hangingPunct="0">
        <a:lnSpc>
          <a:spcPct val="130000"/>
        </a:lnSpc>
        <a:spcBef>
          <a:spcPct val="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 "/>
        <a:defRPr sz="1600">
          <a:solidFill>
            <a:schemeClr val="tx1"/>
          </a:solidFill>
          <a:latin typeface="+mn-lt"/>
          <a:ea typeface="+mn-ea"/>
          <a:sym typeface="Times New Roman" pitchFamily="18" charset="0"/>
        </a:defRPr>
      </a:lvl2pPr>
      <a:lvl3pPr marL="11430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 sz="2000">
          <a:solidFill>
            <a:srgbClr val="7F7F7F"/>
          </a:solidFill>
          <a:latin typeface="+mn-lt"/>
          <a:ea typeface="+mn-ea"/>
          <a:sym typeface="Times New Roman" pitchFamily="18" charset="0"/>
        </a:defRPr>
      </a:lvl3pPr>
      <a:lvl4pPr marL="16002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 sz="2000">
          <a:solidFill>
            <a:srgbClr val="7F7F7F"/>
          </a:solidFill>
          <a:latin typeface="+mn-lt"/>
          <a:ea typeface="+mn-ea"/>
          <a:sym typeface="Times New Roman" pitchFamily="18" charset="0"/>
        </a:defRPr>
      </a:lvl4pPr>
      <a:lvl5pPr marL="20574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 sz="2000">
          <a:solidFill>
            <a:srgbClr val="7F7F7F"/>
          </a:solidFill>
          <a:latin typeface="+mn-lt"/>
          <a:ea typeface="+mn-ea"/>
          <a:sym typeface="Times New Roman" pitchFamily="18" charset="0"/>
        </a:defRPr>
      </a:lvl5pPr>
      <a:lvl6pPr marL="25146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>
          <a:solidFill>
            <a:srgbClr val="7F7F7F"/>
          </a:solidFill>
          <a:latin typeface="+mn-lt"/>
          <a:ea typeface="+mn-ea"/>
          <a:sym typeface="Times New Roman" pitchFamily="18" charset="0"/>
        </a:defRPr>
      </a:lvl6pPr>
      <a:lvl7pPr marL="29718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>
          <a:solidFill>
            <a:srgbClr val="7F7F7F"/>
          </a:solidFill>
          <a:latin typeface="+mn-lt"/>
          <a:ea typeface="+mn-ea"/>
          <a:sym typeface="Times New Roman" pitchFamily="18" charset="0"/>
        </a:defRPr>
      </a:lvl7pPr>
      <a:lvl8pPr marL="34290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>
          <a:solidFill>
            <a:srgbClr val="7F7F7F"/>
          </a:solidFill>
          <a:latin typeface="+mn-lt"/>
          <a:ea typeface="+mn-ea"/>
          <a:sym typeface="Times New Roman" pitchFamily="18" charset="0"/>
        </a:defRPr>
      </a:lvl8pPr>
      <a:lvl9pPr marL="38862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>
          <a:solidFill>
            <a:srgbClr val="7F7F7F"/>
          </a:solidFill>
          <a:latin typeface="+mn-lt"/>
          <a:ea typeface="+mn-ea"/>
          <a:sym typeface="Times New Roman" pitchFamily="18" charset="0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4" name="组合 6"/>
          <p:cNvGrpSpPr>
            <a:grpSpLocks noChangeAspect="1"/>
          </p:cNvGrpSpPr>
          <p:nvPr/>
        </p:nvGrpSpPr>
        <p:grpSpPr bwMode="auto">
          <a:xfrm>
            <a:off x="-158750" y="-28575"/>
            <a:ext cx="9375775" cy="6964363"/>
            <a:chOff x="0" y="0"/>
            <a:chExt cx="9376230" cy="6964589"/>
          </a:xfrm>
        </p:grpSpPr>
        <p:pic>
          <p:nvPicPr>
            <p:cNvPr id="3075" name="图片 7"/>
            <p:cNvPicPr>
              <a:picLocks noChangeAspect="1" noChangeArrowheads="1"/>
            </p:cNvPicPr>
            <p:nvPr/>
          </p:nvPicPr>
          <p:blipFill>
            <a:blip r:embed="rId13" cstate="print"/>
            <a:srcRect/>
            <a:stretch>
              <a:fillRect/>
            </a:stretch>
          </p:blipFill>
          <p:spPr bwMode="auto">
            <a:xfrm>
              <a:off x="0" y="0"/>
              <a:ext cx="9376229" cy="696458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3076" name="图片 8"/>
            <p:cNvPicPr>
              <a:picLocks noChangeAspect="1" noChangeArrowheads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4807183" y="43541"/>
              <a:ext cx="4569047" cy="5076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3077" name="图片 9"/>
            <p:cNvPicPr>
              <a:picLocks noChangeAspect="1" noChangeArrowheads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94224" y="176570"/>
              <a:ext cx="415238" cy="158663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49" r:id="rId1"/>
    <p:sldLayoutId id="2147483950" r:id="rId2"/>
    <p:sldLayoutId id="2147483951" r:id="rId3"/>
    <p:sldLayoutId id="2147483952" r:id="rId4"/>
    <p:sldLayoutId id="2147483953" r:id="rId5"/>
    <p:sldLayoutId id="2147483954" r:id="rId6"/>
    <p:sldLayoutId id="2147483955" r:id="rId7"/>
    <p:sldLayoutId id="2147483956" r:id="rId8"/>
    <p:sldLayoutId id="2147483957" r:id="rId9"/>
    <p:sldLayoutId id="2147483958" r:id="rId10"/>
    <p:sldLayoutId id="2147483959" r:id="rId11"/>
  </p:sldLayoutIdLst>
  <p:txStyles>
    <p:titleStyle>
      <a:lvl1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  <a:sym typeface="Calibri Light" pitchFamily="34" charset="0"/>
        </a:defRPr>
      </a:lvl1pPr>
      <a:lvl2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2pPr>
      <a:lvl3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3pPr>
      <a:lvl4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4pPr>
      <a:lvl5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5pPr>
      <a:lvl6pPr marL="13716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6pPr>
      <a:lvl7pPr marL="18288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7pPr>
      <a:lvl8pPr marL="22860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8pPr>
      <a:lvl9pPr marL="27432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>
          <a:solidFill>
            <a:schemeClr val="tx1"/>
          </a:solidFill>
          <a:latin typeface="+mn-lt"/>
          <a:ea typeface="+mn-ea"/>
          <a:cs typeface="+mn-cs"/>
          <a:sym typeface="Calibri" pitchFamily="34" charset="0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>
          <a:solidFill>
            <a:schemeClr val="tx1"/>
          </a:solidFill>
          <a:latin typeface="+mn-lt"/>
          <a:ea typeface="+mn-ea"/>
          <a:sym typeface="Calibri" pitchFamily="34" charset="0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>
          <a:solidFill>
            <a:schemeClr val="tx1"/>
          </a:solidFill>
          <a:latin typeface="+mn-lt"/>
          <a:ea typeface="+mn-ea"/>
          <a:sym typeface="Calibri" pitchFamily="34" charset="0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>
          <a:solidFill>
            <a:schemeClr val="tx1"/>
          </a:solidFill>
          <a:latin typeface="+mn-lt"/>
          <a:ea typeface="+mn-ea"/>
          <a:sym typeface="Calibri" pitchFamily="34" charset="0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>
          <a:solidFill>
            <a:schemeClr val="tx1"/>
          </a:solidFill>
          <a:latin typeface="+mn-lt"/>
          <a:ea typeface="+mn-ea"/>
          <a:sym typeface="Calibri" pitchFamily="34" charset="0"/>
        </a:defRPr>
      </a:lvl5pPr>
      <a:lvl6pPr marL="25146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  <a:sym typeface="Calibri" pitchFamily="34" charset="0"/>
        </a:defRPr>
      </a:lvl6pPr>
      <a:lvl7pPr marL="29718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  <a:sym typeface="Calibri" pitchFamily="34" charset="0"/>
        </a:defRPr>
      </a:lvl7pPr>
      <a:lvl8pPr marL="34290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  <a:sym typeface="Calibri" pitchFamily="34" charset="0"/>
        </a:defRPr>
      </a:lvl8pPr>
      <a:lvl9pPr marL="38862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  <a:sym typeface="Calibri" pitchFamily="34" charset="0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NHeFfvkLnJ6hE3NQWmemtgHaF7"/><Relationship Id="rId3" Type="http://schemas.openxmlformats.org/officeDocument/2006/relationships/image" Target="../media/image21.jpeg"/><Relationship Id="rId7" Type="http://schemas.openxmlformats.org/officeDocument/2006/relationships/image" Target="../media/image25.8Yq25MOFYT7XnjRqiGtSLQHaE8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4.uCwxUF3stD0xHMjfzeT-jQHaFj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0.png"/><Relationship Id="rId5" Type="http://schemas.openxmlformats.org/officeDocument/2006/relationships/image" Target="../media/image29.jpeg"/><Relationship Id="rId4" Type="http://schemas.openxmlformats.org/officeDocument/2006/relationships/image" Target="../media/image28.jpe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9KxWQHWFocOyMZtehHpbUQHaEK"/><Relationship Id="rId3" Type="http://schemas.openxmlformats.org/officeDocument/2006/relationships/image" Target="../media/image31.jpg"/><Relationship Id="rId7" Type="http://schemas.openxmlformats.org/officeDocument/2006/relationships/image" Target="../media/image35._uM6sJI-b54u77N4cOFQIAHaE9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4.ksXmcEwxWtcX6lhfkErf1wHaFK"/><Relationship Id="rId5" Type="http://schemas.openxmlformats.org/officeDocument/2006/relationships/image" Target="../media/image33.jpg"/><Relationship Id="rId4" Type="http://schemas.openxmlformats.org/officeDocument/2006/relationships/image" Target="../media/image32.jp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NHeFfvkLnJ6hE3NQWmemtgHaF7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NHeFfvkLnJ6hE3NQWmemtgHaF7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8.YO7ItC7pMUckkxGlDvfWbQHaEp"/><Relationship Id="rId4" Type="http://schemas.openxmlformats.org/officeDocument/2006/relationships/image" Target="../media/image37.XFmn65nDEC_sYsnNKXFeNQHaEo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akpCAjKOfXTpxWiOEzHFlAHaFE"/><Relationship Id="rId7" Type="http://schemas.openxmlformats.org/officeDocument/2006/relationships/image" Target="../media/image45.lG2MpBxCqJbzFDY5rybJLAHaEK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4.jpg"/><Relationship Id="rId5" Type="http://schemas.openxmlformats.org/officeDocument/2006/relationships/image" Target="../media/image43.cSJ28eDxHFLEKQPSECRq9AHaE7"/><Relationship Id="rId4" Type="http://schemas.openxmlformats.org/officeDocument/2006/relationships/image" Target="../media/image42.A4dkdWnp_zJrHjEPm1Vr9gHaE8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GvG1FP0tcm1puFmVBT84RAHaEo"/><Relationship Id="rId2" Type="http://schemas.openxmlformats.org/officeDocument/2006/relationships/image" Target="../media/image54.vAuBKWvyQC7fnMa_UuQozgHaKc"/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gif"/><Relationship Id="rId2" Type="http://schemas.openxmlformats.org/officeDocument/2006/relationships/image" Target="../media/image59.gif"/><Relationship Id="rId1" Type="http://schemas.openxmlformats.org/officeDocument/2006/relationships/slideLayout" Target="../slideLayouts/slideLayout1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gif"/><Relationship Id="rId2" Type="http://schemas.openxmlformats.org/officeDocument/2006/relationships/image" Target="../media/image61.gif"/><Relationship Id="rId1" Type="http://schemas.openxmlformats.org/officeDocument/2006/relationships/slideLayout" Target="../slideLayouts/slideLayout1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gif"/><Relationship Id="rId2" Type="http://schemas.openxmlformats.org/officeDocument/2006/relationships/image" Target="../media/image63.gif"/><Relationship Id="rId1" Type="http://schemas.openxmlformats.org/officeDocument/2006/relationships/slideLayout" Target="../slideLayouts/slideLayout1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gif"/><Relationship Id="rId2" Type="http://schemas.openxmlformats.org/officeDocument/2006/relationships/image" Target="../media/image65.gif"/><Relationship Id="rId1" Type="http://schemas.openxmlformats.org/officeDocument/2006/relationships/slideLayout" Target="../slideLayouts/slideLayout1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gif"/><Relationship Id="rId2" Type="http://schemas.openxmlformats.org/officeDocument/2006/relationships/image" Target="../media/image67.gi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9.gif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gif"/><Relationship Id="rId2" Type="http://schemas.openxmlformats.org/officeDocument/2006/relationships/image" Target="../media/image70.gif"/><Relationship Id="rId1" Type="http://schemas.openxmlformats.org/officeDocument/2006/relationships/slideLayout" Target="../slideLayouts/slideLayout1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gif"/><Relationship Id="rId2" Type="http://schemas.openxmlformats.org/officeDocument/2006/relationships/image" Target="../media/image72.gif"/><Relationship Id="rId1" Type="http://schemas.openxmlformats.org/officeDocument/2006/relationships/slideLayout" Target="../slideLayouts/slideLayout1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gif"/><Relationship Id="rId2" Type="http://schemas.openxmlformats.org/officeDocument/2006/relationships/image" Target="../media/image74.gif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ctrTitle" idx="4294967295"/>
          </p:nvPr>
        </p:nvSpPr>
        <p:spPr>
          <a:xfrm>
            <a:off x="1169988" y="2235200"/>
            <a:ext cx="6883400" cy="882650"/>
          </a:xfrm>
        </p:spPr>
        <p:txBody>
          <a:bodyPr/>
          <a:lstStyle/>
          <a:p>
            <a:pPr algn="ctr" eaLnBrk="1" hangingPunct="1"/>
            <a:r>
              <a:rPr lang="zh-CN" altLang="en-US" sz="4800">
                <a:solidFill>
                  <a:srgbClr val="FF6600"/>
                </a:solidFill>
              </a:rPr>
              <a:t>第</a:t>
            </a:r>
            <a:r>
              <a:rPr lang="en-US" sz="4800" dirty="0">
                <a:solidFill>
                  <a:srgbClr val="FF6600"/>
                </a:solidFill>
              </a:rPr>
              <a:t> </a:t>
            </a:r>
            <a:r>
              <a:rPr lang="zh-CN" altLang="en-US" sz="4800">
                <a:solidFill>
                  <a:srgbClr val="FF6600"/>
                </a:solidFill>
              </a:rPr>
              <a:t>1</a:t>
            </a:r>
            <a:r>
              <a:rPr lang="en-US" altLang="zh-CN" sz="4800" dirty="0">
                <a:solidFill>
                  <a:srgbClr val="FF6600"/>
                </a:solidFill>
              </a:rPr>
              <a:t> </a:t>
            </a:r>
            <a:r>
              <a:rPr lang="zh-CN" altLang="en-US" sz="4800">
                <a:solidFill>
                  <a:srgbClr val="FF6600"/>
                </a:solidFill>
              </a:rPr>
              <a:t>课</a:t>
            </a:r>
            <a:endParaRPr lang="zh-CN" altLang="en-US"/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subTitle" idx="4294967295"/>
          </p:nvPr>
        </p:nvSpPr>
        <p:spPr>
          <a:xfrm>
            <a:off x="258763" y="3708400"/>
            <a:ext cx="8599487" cy="1414463"/>
          </a:xfrm>
        </p:spPr>
        <p:txBody>
          <a:bodyPr/>
          <a:lstStyle/>
          <a:p>
            <a:pPr marL="0" indent="0" algn="ctr" eaLnBrk="1" hangingPunct="1">
              <a:buFont typeface="Wingdings 2" pitchFamily="18" charset="2"/>
              <a:buNone/>
            </a:pPr>
            <a:r>
              <a:rPr lang="zh-CN" sz="5400" b="1">
                <a:solidFill>
                  <a:srgbClr val="000000"/>
                </a:solidFill>
              </a:rPr>
              <a:t>九月去北京旅游最好</a:t>
            </a:r>
            <a:endParaRPr lang="zh-CN"/>
          </a:p>
        </p:txBody>
      </p:sp>
      <p:sp>
        <p:nvSpPr>
          <p:cNvPr id="26628" name="Text Box 4"/>
          <p:cNvSpPr>
            <a:spLocks noChangeArrowheads="1"/>
          </p:cNvSpPr>
          <p:nvPr/>
        </p:nvSpPr>
        <p:spPr bwMode="auto">
          <a:xfrm>
            <a:off x="219075" y="844550"/>
            <a:ext cx="45243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>
              <a:spcBef>
                <a:spcPts val="1800"/>
              </a:spcBef>
              <a:buClr>
                <a:schemeClr val="accent1"/>
              </a:buClr>
              <a:buSzPct val="80000"/>
            </a:pPr>
            <a:r>
              <a:rPr lang="zh-CN" altLang="en-US" sz="3200"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《HSK标准教程》第</a:t>
            </a:r>
            <a:r>
              <a:rPr lang="en-US" altLang="zh-CN" sz="3200" dirty="0"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2</a:t>
            </a:r>
            <a:r>
              <a:rPr lang="zh-CN" altLang="en-US" sz="3200"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册</a:t>
            </a:r>
            <a:endParaRPr lang="zh-CN" altLang="en-US"/>
          </a:p>
        </p:txBody>
      </p:sp>
    </p:spTree>
  </p:cSld>
  <p:clrMapOvr>
    <a:masterClrMapping/>
  </p:clrMapOvr>
  <p:transition spd="slow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内容占位符 5">
            <a:extLst>
              <a:ext uri="{FF2B5EF4-FFF2-40B4-BE49-F238E27FC236}">
                <a16:creationId xmlns:a16="http://schemas.microsoft.com/office/drawing/2014/main" id="{F0C5B6A4-FCF5-40D0-A5B3-DB77D9A6F1B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98332" y="121270"/>
            <a:ext cx="5347335" cy="3545515"/>
          </a:xfrm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7749E2BD-FE89-4B42-A052-AB2C494F41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26952" y="3781667"/>
            <a:ext cx="4589402" cy="3076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图片 7">
            <a:extLst>
              <a:ext uri="{FF2B5EF4-FFF2-40B4-BE49-F238E27FC236}">
                <a16:creationId xmlns:a16="http://schemas.microsoft.com/office/drawing/2014/main" id="{61D1D584-3ADC-454C-AF86-58CF1EE3008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90110" y="3781666"/>
            <a:ext cx="4260850" cy="30763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9420942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223F6F43-A446-4B4C-B5BF-85D30EEF2B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Stress</a:t>
            </a:r>
            <a:endParaRPr lang="zh-CN" altLang="en-US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E24E53D3-31DD-42E4-837B-345D4D174D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6" name="图片 5">
            <a:extLst>
              <a:ext uri="{FF2B5EF4-FFF2-40B4-BE49-F238E27FC236}">
                <a16:creationId xmlns:a16="http://schemas.microsoft.com/office/drawing/2014/main" id="{12924BE0-90A3-45FC-BB27-1291C4B3D2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592091"/>
            <a:ext cx="8812859" cy="33253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775224"/>
      </p:ext>
    </p:extLst>
  </p:cSld>
  <p:clrMapOvr>
    <a:masterClrMapping/>
  </p:clrMapOvr>
  <p:transition spd="slow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FECA51FE-C644-4A0B-AA48-16821AE777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 err="1"/>
              <a:t>Stress+Light</a:t>
            </a:r>
            <a:endParaRPr lang="zh-CN" altLang="en-US" dirty="0"/>
          </a:p>
        </p:txBody>
      </p:sp>
      <p:pic>
        <p:nvPicPr>
          <p:cNvPr id="6" name="内容占位符 5">
            <a:extLst>
              <a:ext uri="{FF2B5EF4-FFF2-40B4-BE49-F238E27FC236}">
                <a16:creationId xmlns:a16="http://schemas.microsoft.com/office/drawing/2014/main" id="{2714F1C1-5156-4F17-80B9-9F77C7A12BB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8432" y="1826184"/>
            <a:ext cx="8995568" cy="4208856"/>
          </a:xfrm>
        </p:spPr>
      </p:pic>
    </p:spTree>
    <p:extLst>
      <p:ext uri="{BB962C8B-B14F-4D97-AF65-F5344CB8AC3E}">
        <p14:creationId xmlns:p14="http://schemas.microsoft.com/office/powerpoint/2010/main" val="733353867"/>
      </p:ext>
    </p:extLst>
  </p:cSld>
  <p:clrMapOvr>
    <a:masterClrMapping/>
  </p:clrMapOvr>
  <p:transition spd="slow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A359CAA-ABB6-4D65-BE4E-E2D04B07AC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Strokes</a:t>
            </a:r>
            <a:endParaRPr lang="zh-CN" altLang="en-US" dirty="0"/>
          </a:p>
        </p:txBody>
      </p:sp>
      <p:pic>
        <p:nvPicPr>
          <p:cNvPr id="6" name="内容占位符 5">
            <a:extLst>
              <a:ext uri="{FF2B5EF4-FFF2-40B4-BE49-F238E27FC236}">
                <a16:creationId xmlns:a16="http://schemas.microsoft.com/office/drawing/2014/main" id="{360F4A8B-4594-4D0F-B148-84166FC5882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0640" y="1520339"/>
            <a:ext cx="9103360" cy="4225775"/>
          </a:xfrm>
        </p:spPr>
      </p:pic>
    </p:spTree>
    <p:extLst>
      <p:ext uri="{BB962C8B-B14F-4D97-AF65-F5344CB8AC3E}">
        <p14:creationId xmlns:p14="http://schemas.microsoft.com/office/powerpoint/2010/main" val="2353838581"/>
      </p:ext>
    </p:extLst>
  </p:cSld>
  <p:clrMapOvr>
    <a:masterClrMapping/>
  </p:clrMapOvr>
  <p:transition spd="slow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310390C9-5E49-4452-8112-4DAF43AC78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Single Component</a:t>
            </a:r>
            <a:endParaRPr lang="zh-CN" altLang="en-US" dirty="0"/>
          </a:p>
        </p:txBody>
      </p:sp>
      <p:pic>
        <p:nvPicPr>
          <p:cNvPr id="6" name="内容占位符 5">
            <a:extLst>
              <a:ext uri="{FF2B5EF4-FFF2-40B4-BE49-F238E27FC236}">
                <a16:creationId xmlns:a16="http://schemas.microsoft.com/office/drawing/2014/main" id="{73E044A6-691C-41BF-8D7F-25B02ACD1FC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3290" y="1417638"/>
            <a:ext cx="8725731" cy="4983162"/>
          </a:xfrm>
        </p:spPr>
      </p:pic>
    </p:spTree>
    <p:extLst>
      <p:ext uri="{BB962C8B-B14F-4D97-AF65-F5344CB8AC3E}">
        <p14:creationId xmlns:p14="http://schemas.microsoft.com/office/powerpoint/2010/main" val="2711052449"/>
      </p:ext>
    </p:extLst>
  </p:cSld>
  <p:clrMapOvr>
    <a:masterClrMapping/>
  </p:clrMapOvr>
  <p:transition spd="slow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D8EC5BC7-311B-42A0-80AD-703399C0B0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Radicals</a:t>
            </a:r>
            <a:endParaRPr lang="zh-CN" altLang="en-US" dirty="0"/>
          </a:p>
        </p:txBody>
      </p:sp>
      <p:pic>
        <p:nvPicPr>
          <p:cNvPr id="6" name="内容占位符 5">
            <a:extLst>
              <a:ext uri="{FF2B5EF4-FFF2-40B4-BE49-F238E27FC236}">
                <a16:creationId xmlns:a16="http://schemas.microsoft.com/office/drawing/2014/main" id="{FF16BA31-1D83-4DEC-9828-51FFCC7393B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1463041" y="1417638"/>
            <a:ext cx="11089119" cy="4632506"/>
          </a:xfrm>
        </p:spPr>
      </p:pic>
      <p:sp>
        <p:nvSpPr>
          <p:cNvPr id="7" name="文本框 6">
            <a:extLst>
              <a:ext uri="{FF2B5EF4-FFF2-40B4-BE49-F238E27FC236}">
                <a16:creationId xmlns:a16="http://schemas.microsoft.com/office/drawing/2014/main" id="{6F6EE62D-FA75-4762-AFFD-819593CC014E}"/>
              </a:ext>
            </a:extLst>
          </p:cNvPr>
          <p:cNvSpPr txBox="1"/>
          <p:nvPr/>
        </p:nvSpPr>
        <p:spPr>
          <a:xfrm>
            <a:off x="1046480" y="5516765"/>
            <a:ext cx="764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FF0000"/>
                </a:solidFill>
              </a:rPr>
              <a:t>珏</a:t>
            </a:r>
            <a:r>
              <a:rPr lang="zh-CN" altLang="en-US" sz="2800" dirty="0"/>
              <a:t> </a:t>
            </a:r>
            <a:r>
              <a:rPr lang="en-US" altLang="zh-CN" sz="2800" b="0" i="0" dirty="0" err="1">
                <a:solidFill>
                  <a:srgbClr val="111111"/>
                </a:solidFill>
                <a:effectLst/>
                <a:latin typeface="py"/>
              </a:rPr>
              <a:t>jué</a:t>
            </a:r>
            <a:r>
              <a:rPr lang="en-US" altLang="zh-CN" sz="2800" b="0" i="0" dirty="0">
                <a:solidFill>
                  <a:srgbClr val="111111"/>
                </a:solidFill>
                <a:effectLst/>
                <a:latin typeface="py"/>
              </a:rPr>
              <a:t> two pieces of jade put together</a:t>
            </a:r>
            <a:endParaRPr lang="zh-CN" altLang="en-US" sz="2800" dirty="0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70F9324C-0412-452D-966C-AF81617893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0100" y="5199244"/>
            <a:ext cx="1701800" cy="1701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3805096"/>
      </p:ext>
    </p:extLst>
  </p:cSld>
  <p:clrMapOvr>
    <a:masterClrMapping/>
  </p:clrMapOvr>
  <p:transition spd="slow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3B9C9D4-BA22-4694-A8A9-F39260521F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8800" y="2733358"/>
            <a:ext cx="8229600" cy="1143000"/>
          </a:xfrm>
        </p:spPr>
        <p:txBody>
          <a:bodyPr/>
          <a:lstStyle/>
          <a:p>
            <a:r>
              <a:rPr lang="en-US" altLang="zh-CN" dirty="0">
                <a:solidFill>
                  <a:srgbClr val="FF0000"/>
                </a:solidFill>
              </a:rPr>
              <a:t>New Words</a:t>
            </a:r>
            <a:endParaRPr lang="zh-CN" altLang="en-US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501511"/>
      </p:ext>
    </p:extLst>
  </p:cSld>
  <p:clrMapOvr>
    <a:masterClrMapping/>
  </p:clrMapOvr>
  <p:transition spd="slow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7656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miter lim="800000"/>
            <a:headEnd/>
            <a:tailEnd/>
          </a:ln>
        </p:spPr>
      </p:cxnSp>
      <p:sp>
        <p:nvSpPr>
          <p:cNvPr id="19" name="文本框 141">
            <a:extLst>
              <a:ext uri="{FF2B5EF4-FFF2-40B4-BE49-F238E27FC236}">
                <a16:creationId xmlns:a16="http://schemas.microsoft.com/office/drawing/2014/main" id="{6E8E8D32-7F11-4D08-A127-F4E299EC28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27618" y="614363"/>
            <a:ext cx="12620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GB Pinyinok-D" pitchFamily="2" charset="-122"/>
              </a:rPr>
              <a:t>l</a:t>
            </a:r>
            <a:r>
              <a:rPr lang="zh-CN" altLang="en-US" sz="28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GB Pinyinok-D" pitchFamily="2" charset="-122"/>
              </a:rPr>
              <a:t>ǚ yóu</a:t>
            </a:r>
          </a:p>
        </p:txBody>
      </p:sp>
      <p:grpSp>
        <p:nvGrpSpPr>
          <p:cNvPr id="20" name="组合 4">
            <a:extLst>
              <a:ext uri="{FF2B5EF4-FFF2-40B4-BE49-F238E27FC236}">
                <a16:creationId xmlns:a16="http://schemas.microsoft.com/office/drawing/2014/main" id="{FB35B8D5-13F5-4EAC-BCF9-8D51476D642D}"/>
              </a:ext>
            </a:extLst>
          </p:cNvPr>
          <p:cNvGrpSpPr>
            <a:grpSpLocks/>
          </p:cNvGrpSpPr>
          <p:nvPr/>
        </p:nvGrpSpPr>
        <p:grpSpPr bwMode="auto">
          <a:xfrm>
            <a:off x="619443" y="617538"/>
            <a:ext cx="1339850" cy="542925"/>
            <a:chOff x="0" y="0"/>
            <a:chExt cx="1338943" cy="542397"/>
          </a:xfrm>
        </p:grpSpPr>
        <p:sp>
          <p:nvSpPr>
            <p:cNvPr id="21" name="圆角矩形 33">
              <a:extLst>
                <a:ext uri="{FF2B5EF4-FFF2-40B4-BE49-F238E27FC236}">
                  <a16:creationId xmlns:a16="http://schemas.microsoft.com/office/drawing/2014/main" id="{63D24508-7947-4E5A-99F8-AFB900EA93D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22" name="文本框 85">
              <a:extLst>
                <a:ext uri="{FF2B5EF4-FFF2-40B4-BE49-F238E27FC236}">
                  <a16:creationId xmlns:a16="http://schemas.microsoft.com/office/drawing/2014/main" id="{5B3B8791-76E3-46F8-8DE5-DFF11E4FE81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903452" cy="5257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旅游</a:t>
              </a:r>
              <a:endParaRPr lang="zh-CN" altLang="en-US" dirty="0"/>
            </a:p>
          </p:txBody>
        </p:sp>
      </p:grpSp>
      <p:sp>
        <p:nvSpPr>
          <p:cNvPr id="23" name="文本框 139">
            <a:extLst>
              <a:ext uri="{FF2B5EF4-FFF2-40B4-BE49-F238E27FC236}">
                <a16:creationId xmlns:a16="http://schemas.microsoft.com/office/drawing/2014/main" id="{32470DF6-2A5B-407E-BA2E-9D89B7EE9D60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79298" y="633433"/>
            <a:ext cx="101662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juéde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24" name="组合 1">
            <a:extLst>
              <a:ext uri="{FF2B5EF4-FFF2-40B4-BE49-F238E27FC236}">
                <a16:creationId xmlns:a16="http://schemas.microsoft.com/office/drawing/2014/main" id="{617A7334-A618-4E36-BFB0-132F5C9A4566}"/>
              </a:ext>
            </a:extLst>
          </p:cNvPr>
          <p:cNvGrpSpPr>
            <a:grpSpLocks/>
          </p:cNvGrpSpPr>
          <p:nvPr/>
        </p:nvGrpSpPr>
        <p:grpSpPr bwMode="auto">
          <a:xfrm>
            <a:off x="5166360" y="630258"/>
            <a:ext cx="1338263" cy="549727"/>
            <a:chOff x="0" y="0"/>
            <a:chExt cx="1338943" cy="550200"/>
          </a:xfrm>
        </p:grpSpPr>
        <p:sp>
          <p:nvSpPr>
            <p:cNvPr id="25" name="圆角矩形 36">
              <a:extLst>
                <a:ext uri="{FF2B5EF4-FFF2-40B4-BE49-F238E27FC236}">
                  <a16:creationId xmlns:a16="http://schemas.microsoft.com/office/drawing/2014/main" id="{5E3E4DF4-A357-4B5F-B2BC-D0DC6B52923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26" name="文本框 78">
              <a:extLst>
                <a:ext uri="{FF2B5EF4-FFF2-40B4-BE49-F238E27FC236}">
                  <a16:creationId xmlns:a16="http://schemas.microsoft.com/office/drawing/2014/main" id="{B227DBC4-D2B4-4004-B2B0-F6236F05929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0785" y="23963"/>
              <a:ext cx="903912" cy="52623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 algn="ctr"/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觉得</a:t>
              </a:r>
              <a:endParaRPr lang="zh-CN" altLang="en-US" dirty="0"/>
            </a:p>
          </p:txBody>
        </p:sp>
      </p:grpSp>
      <p:sp>
        <p:nvSpPr>
          <p:cNvPr id="27" name="文本框 138">
            <a:extLst>
              <a:ext uri="{FF2B5EF4-FFF2-40B4-BE49-F238E27FC236}">
                <a16:creationId xmlns:a16="http://schemas.microsoft.com/office/drawing/2014/main" id="{32B03D06-6DE0-4749-93D2-56C8981710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33968" y="1670138"/>
            <a:ext cx="62869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zuì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28" name="组合 2">
            <a:extLst>
              <a:ext uri="{FF2B5EF4-FFF2-40B4-BE49-F238E27FC236}">
                <a16:creationId xmlns:a16="http://schemas.microsoft.com/office/drawing/2014/main" id="{F6D83DE6-FC68-4077-AED3-A185B5AE407A}"/>
              </a:ext>
            </a:extLst>
          </p:cNvPr>
          <p:cNvGrpSpPr>
            <a:grpSpLocks/>
          </p:cNvGrpSpPr>
          <p:nvPr/>
        </p:nvGrpSpPr>
        <p:grpSpPr bwMode="auto">
          <a:xfrm>
            <a:off x="619443" y="1699666"/>
            <a:ext cx="1339850" cy="537667"/>
            <a:chOff x="0" y="0"/>
            <a:chExt cx="1338943" cy="537161"/>
          </a:xfrm>
        </p:grpSpPr>
        <p:sp>
          <p:nvSpPr>
            <p:cNvPr id="29" name="圆角矩形 35">
              <a:extLst>
                <a:ext uri="{FF2B5EF4-FFF2-40B4-BE49-F238E27FC236}">
                  <a16:creationId xmlns:a16="http://schemas.microsoft.com/office/drawing/2014/main" id="{70A15A45-416F-476C-8587-84E1F88486A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30" name="文本框 75">
              <a:extLst>
                <a:ext uri="{FF2B5EF4-FFF2-40B4-BE49-F238E27FC236}">
                  <a16:creationId xmlns:a16="http://schemas.microsoft.com/office/drawing/2014/main" id="{7DD75E1E-E769-49FB-B32F-9842A2B3CE3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4812" y="11871"/>
              <a:ext cx="542410" cy="52529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最</a:t>
              </a:r>
            </a:p>
          </p:txBody>
        </p:sp>
      </p:grpSp>
      <p:sp>
        <p:nvSpPr>
          <p:cNvPr id="31" name="文本框 138">
            <a:extLst>
              <a:ext uri="{FF2B5EF4-FFF2-40B4-BE49-F238E27FC236}">
                <a16:creationId xmlns:a16="http://schemas.microsoft.com/office/drawing/2014/main" id="{74AE8F21-331E-42CB-8B6F-97611E4CB8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58587" y="1714113"/>
            <a:ext cx="2105063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/>
              <a:t>wèi</a:t>
            </a:r>
            <a:r>
              <a:rPr lang="en-US" altLang="zh-CN" sz="2800" dirty="0"/>
              <a:t> </a:t>
            </a:r>
            <a:r>
              <a:rPr lang="en-US" altLang="zh-CN" sz="2800" dirty="0" err="1"/>
              <a:t>shénme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32" name="组合 2">
            <a:extLst>
              <a:ext uri="{FF2B5EF4-FFF2-40B4-BE49-F238E27FC236}">
                <a16:creationId xmlns:a16="http://schemas.microsoft.com/office/drawing/2014/main" id="{96F00271-9265-470C-906C-AE733924DC74}"/>
              </a:ext>
            </a:extLst>
          </p:cNvPr>
          <p:cNvGrpSpPr>
            <a:grpSpLocks/>
          </p:cNvGrpSpPr>
          <p:nvPr/>
        </p:nvGrpSpPr>
        <p:grpSpPr bwMode="auto">
          <a:xfrm>
            <a:off x="5164773" y="1691684"/>
            <a:ext cx="1339850" cy="537667"/>
            <a:chOff x="0" y="0"/>
            <a:chExt cx="1338943" cy="537161"/>
          </a:xfrm>
        </p:grpSpPr>
        <p:sp>
          <p:nvSpPr>
            <p:cNvPr id="33" name="圆角矩形 35">
              <a:extLst>
                <a:ext uri="{FF2B5EF4-FFF2-40B4-BE49-F238E27FC236}">
                  <a16:creationId xmlns:a16="http://schemas.microsoft.com/office/drawing/2014/main" id="{33C88B9C-FE71-4DAB-BB14-55B8F966942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34" name="文本框 75">
              <a:extLst>
                <a:ext uri="{FF2B5EF4-FFF2-40B4-BE49-F238E27FC236}">
                  <a16:creationId xmlns:a16="http://schemas.microsoft.com/office/drawing/2014/main" id="{43872E35-C55D-41DB-8B68-A70DE2694B5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5670" y="11871"/>
              <a:ext cx="1263273" cy="52529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为什么</a:t>
              </a:r>
            </a:p>
          </p:txBody>
        </p:sp>
      </p:grpSp>
      <p:sp>
        <p:nvSpPr>
          <p:cNvPr id="35" name="文本框 140">
            <a:extLst>
              <a:ext uri="{FF2B5EF4-FFF2-40B4-BE49-F238E27FC236}">
                <a16:creationId xmlns:a16="http://schemas.microsoft.com/office/drawing/2014/main" id="{803421F5-F479-4663-A618-35306A35FF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40318" y="2710134"/>
            <a:ext cx="534121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yě</a:t>
            </a:r>
            <a:endParaRPr lang="zh-CN" altLang="en-US" dirty="0"/>
          </a:p>
        </p:txBody>
      </p:sp>
      <p:grpSp>
        <p:nvGrpSpPr>
          <p:cNvPr id="36" name="组合 2">
            <a:extLst>
              <a:ext uri="{FF2B5EF4-FFF2-40B4-BE49-F238E27FC236}">
                <a16:creationId xmlns:a16="http://schemas.microsoft.com/office/drawing/2014/main" id="{1937DA49-E5B7-46CC-9FC5-65D4FDB91694}"/>
              </a:ext>
            </a:extLst>
          </p:cNvPr>
          <p:cNvGrpSpPr>
            <a:grpSpLocks/>
          </p:cNvGrpSpPr>
          <p:nvPr/>
        </p:nvGrpSpPr>
        <p:grpSpPr bwMode="auto">
          <a:xfrm>
            <a:off x="619443" y="2768554"/>
            <a:ext cx="1339850" cy="537632"/>
            <a:chOff x="0" y="0"/>
            <a:chExt cx="1338943" cy="538715"/>
          </a:xfrm>
        </p:grpSpPr>
        <p:sp>
          <p:nvSpPr>
            <p:cNvPr id="37" name="圆角矩形 35">
              <a:extLst>
                <a:ext uri="{FF2B5EF4-FFF2-40B4-BE49-F238E27FC236}">
                  <a16:creationId xmlns:a16="http://schemas.microsoft.com/office/drawing/2014/main" id="{F49E6D8B-5498-48E4-B2C7-0110386AF79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38" name="文本框 75">
              <a:extLst>
                <a:ext uri="{FF2B5EF4-FFF2-40B4-BE49-F238E27FC236}">
                  <a16:creationId xmlns:a16="http://schemas.microsoft.com/office/drawing/2014/main" id="{201CDC87-8568-4EA8-8EFF-A86B49346D4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4812" y="11871"/>
              <a:ext cx="542410" cy="52684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也</a:t>
              </a:r>
              <a:endParaRPr lang="zh-CN" altLang="en-US" dirty="0"/>
            </a:p>
          </p:txBody>
        </p:sp>
      </p:grpSp>
      <p:sp>
        <p:nvSpPr>
          <p:cNvPr id="39" name="文本框 142">
            <a:extLst>
              <a:ext uri="{FF2B5EF4-FFF2-40B4-BE49-F238E27FC236}">
                <a16:creationId xmlns:a16="http://schemas.microsoft.com/office/drawing/2014/main" id="{2BFE1548-E79E-415B-96BC-0B1CDD9B3C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79298" y="2709479"/>
            <a:ext cx="16208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GB Pinyinok-D" pitchFamily="2" charset="-122"/>
              </a:rPr>
              <a:t>y</a:t>
            </a:r>
            <a:r>
              <a:rPr lang="zh-CN" altLang="en-US" sz="28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GB Pinyinok-D" pitchFamily="2" charset="-122"/>
              </a:rPr>
              <a:t>ùn dòng</a:t>
            </a:r>
          </a:p>
        </p:txBody>
      </p:sp>
      <p:grpSp>
        <p:nvGrpSpPr>
          <p:cNvPr id="40" name="组合 5">
            <a:extLst>
              <a:ext uri="{FF2B5EF4-FFF2-40B4-BE49-F238E27FC236}">
                <a16:creationId xmlns:a16="http://schemas.microsoft.com/office/drawing/2014/main" id="{D87840B8-CFDA-48A4-B87D-CAD13530D3F2}"/>
              </a:ext>
            </a:extLst>
          </p:cNvPr>
          <p:cNvGrpSpPr>
            <a:grpSpLocks/>
          </p:cNvGrpSpPr>
          <p:nvPr/>
        </p:nvGrpSpPr>
        <p:grpSpPr bwMode="auto">
          <a:xfrm>
            <a:off x="5163185" y="2739959"/>
            <a:ext cx="1338263" cy="546100"/>
            <a:chOff x="0" y="0"/>
            <a:chExt cx="1338943" cy="545799"/>
          </a:xfrm>
        </p:grpSpPr>
        <p:sp>
          <p:nvSpPr>
            <p:cNvPr id="41" name="圆角矩形 32">
              <a:extLst>
                <a:ext uri="{FF2B5EF4-FFF2-40B4-BE49-F238E27FC236}">
                  <a16:creationId xmlns:a16="http://schemas.microsoft.com/office/drawing/2014/main" id="{D4A2D341-A85C-4930-B4E1-3792FB1AFBC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42" name="文本框 88">
              <a:extLst>
                <a:ext uri="{FF2B5EF4-FFF2-40B4-BE49-F238E27FC236}">
                  <a16:creationId xmlns:a16="http://schemas.microsoft.com/office/drawing/2014/main" id="{D6E9D2C5-A59F-4F14-866A-DE83D506456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8636" y="20014"/>
              <a:ext cx="903452" cy="5257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运动</a:t>
              </a:r>
              <a:endParaRPr lang="zh-CN" altLang="en-US"/>
            </a:p>
          </p:txBody>
        </p:sp>
      </p:grpSp>
      <p:sp>
        <p:nvSpPr>
          <p:cNvPr id="43" name="文本框 138">
            <a:extLst>
              <a:ext uri="{FF2B5EF4-FFF2-40B4-BE49-F238E27FC236}">
                <a16:creationId xmlns:a16="http://schemas.microsoft.com/office/drawing/2014/main" id="{58AF8786-E21C-4409-87C4-5D61B58FAE9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72862" y="3720602"/>
            <a:ext cx="132760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tī</a:t>
            </a:r>
            <a:r>
              <a:rPr lang="en-US" altLang="zh-CN" sz="28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8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z</a:t>
            </a:r>
            <a:r>
              <a:rPr lang="zh-CN" altLang="en-US" sz="28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úqiú</a:t>
            </a:r>
          </a:p>
        </p:txBody>
      </p:sp>
      <p:grpSp>
        <p:nvGrpSpPr>
          <p:cNvPr id="44" name="组合 2">
            <a:extLst>
              <a:ext uri="{FF2B5EF4-FFF2-40B4-BE49-F238E27FC236}">
                <a16:creationId xmlns:a16="http://schemas.microsoft.com/office/drawing/2014/main" id="{4319B0AE-0CD0-460D-80DA-DC5E4844DFCD}"/>
              </a:ext>
            </a:extLst>
          </p:cNvPr>
          <p:cNvGrpSpPr>
            <a:grpSpLocks/>
          </p:cNvGrpSpPr>
          <p:nvPr/>
        </p:nvGrpSpPr>
        <p:grpSpPr bwMode="auto">
          <a:xfrm>
            <a:off x="658337" y="3750130"/>
            <a:ext cx="1370918" cy="537668"/>
            <a:chOff x="0" y="0"/>
            <a:chExt cx="1369990" cy="537162"/>
          </a:xfrm>
        </p:grpSpPr>
        <p:sp>
          <p:nvSpPr>
            <p:cNvPr id="45" name="圆角矩形 35">
              <a:extLst>
                <a:ext uri="{FF2B5EF4-FFF2-40B4-BE49-F238E27FC236}">
                  <a16:creationId xmlns:a16="http://schemas.microsoft.com/office/drawing/2014/main" id="{F678CD1C-7055-4BD3-81EA-462F5B23FDF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46" name="文本框 75">
              <a:extLst>
                <a:ext uri="{FF2B5EF4-FFF2-40B4-BE49-F238E27FC236}">
                  <a16:creationId xmlns:a16="http://schemas.microsoft.com/office/drawing/2014/main" id="{613528CF-29AF-4910-80DF-5A762B18F33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6717" y="11871"/>
              <a:ext cx="1263273" cy="52529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踢足球</a:t>
              </a:r>
            </a:p>
          </p:txBody>
        </p:sp>
      </p:grpSp>
      <p:sp>
        <p:nvSpPr>
          <p:cNvPr id="47" name="文本框 141">
            <a:extLst>
              <a:ext uri="{FF2B5EF4-FFF2-40B4-BE49-F238E27FC236}">
                <a16:creationId xmlns:a16="http://schemas.microsoft.com/office/drawing/2014/main" id="{6B674804-D728-49DD-A3A2-EAD943C808A9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79298" y="3758837"/>
            <a:ext cx="86273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yìqǐ</a:t>
            </a:r>
            <a:r>
              <a:rPr lang="en-US" altLang="zh-CN" sz="2800" dirty="0"/>
              <a:t> 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48" name="组合 4">
            <a:extLst>
              <a:ext uri="{FF2B5EF4-FFF2-40B4-BE49-F238E27FC236}">
                <a16:creationId xmlns:a16="http://schemas.microsoft.com/office/drawing/2014/main" id="{60CA652F-2C69-4CEA-AA32-5FE66E502812}"/>
              </a:ext>
            </a:extLst>
          </p:cNvPr>
          <p:cNvGrpSpPr>
            <a:grpSpLocks/>
          </p:cNvGrpSpPr>
          <p:nvPr/>
        </p:nvGrpSpPr>
        <p:grpSpPr bwMode="auto">
          <a:xfrm>
            <a:off x="5171123" y="3762012"/>
            <a:ext cx="1339850" cy="542413"/>
            <a:chOff x="0" y="0"/>
            <a:chExt cx="1338943" cy="541885"/>
          </a:xfrm>
        </p:grpSpPr>
        <p:sp>
          <p:nvSpPr>
            <p:cNvPr id="49" name="圆角矩形 33">
              <a:extLst>
                <a:ext uri="{FF2B5EF4-FFF2-40B4-BE49-F238E27FC236}">
                  <a16:creationId xmlns:a16="http://schemas.microsoft.com/office/drawing/2014/main" id="{5B8E7884-B76A-4F25-A293-3BE309EB9FF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50" name="文本框 85">
              <a:extLst>
                <a:ext uri="{FF2B5EF4-FFF2-40B4-BE49-F238E27FC236}">
                  <a16:creationId xmlns:a16="http://schemas.microsoft.com/office/drawing/2014/main" id="{E5071F64-DF41-4E87-A684-7EBA6AD6161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902840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一起</a:t>
              </a:r>
              <a:endParaRPr lang="zh-CN" altLang="en-US" dirty="0"/>
            </a:p>
          </p:txBody>
        </p:sp>
      </p:grpSp>
      <p:sp>
        <p:nvSpPr>
          <p:cNvPr id="53" name="文本框 141">
            <a:extLst>
              <a:ext uri="{FF2B5EF4-FFF2-40B4-BE49-F238E27FC236}">
                <a16:creationId xmlns:a16="http://schemas.microsoft.com/office/drawing/2014/main" id="{E05238D6-9DB4-49B6-A415-142D08781D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66512" y="4781750"/>
            <a:ext cx="82426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yào</a:t>
            </a:r>
            <a:r>
              <a:rPr lang="en-US" altLang="zh-CN" sz="2800" dirty="0"/>
              <a:t> 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54" name="组合 4">
            <a:extLst>
              <a:ext uri="{FF2B5EF4-FFF2-40B4-BE49-F238E27FC236}">
                <a16:creationId xmlns:a16="http://schemas.microsoft.com/office/drawing/2014/main" id="{7428B947-BFCF-4131-8B30-D31C06239429}"/>
              </a:ext>
            </a:extLst>
          </p:cNvPr>
          <p:cNvGrpSpPr>
            <a:grpSpLocks/>
          </p:cNvGrpSpPr>
          <p:nvPr/>
        </p:nvGrpSpPr>
        <p:grpSpPr bwMode="auto">
          <a:xfrm>
            <a:off x="658337" y="4784925"/>
            <a:ext cx="1339850" cy="542413"/>
            <a:chOff x="0" y="0"/>
            <a:chExt cx="1338943" cy="541885"/>
          </a:xfrm>
        </p:grpSpPr>
        <p:sp>
          <p:nvSpPr>
            <p:cNvPr id="55" name="圆角矩形 33">
              <a:extLst>
                <a:ext uri="{FF2B5EF4-FFF2-40B4-BE49-F238E27FC236}">
                  <a16:creationId xmlns:a16="http://schemas.microsoft.com/office/drawing/2014/main" id="{9980149A-E02D-41C4-BA9D-A6CBEBB1408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56" name="文本框 85">
              <a:extLst>
                <a:ext uri="{FF2B5EF4-FFF2-40B4-BE49-F238E27FC236}">
                  <a16:creationId xmlns:a16="http://schemas.microsoft.com/office/drawing/2014/main" id="{70625FED-B760-4968-940B-4C388D5CE04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542410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要</a:t>
              </a:r>
              <a:endParaRPr lang="zh-CN" altLang="en-US" dirty="0"/>
            </a:p>
          </p:txBody>
        </p:sp>
      </p:grpSp>
      <p:sp>
        <p:nvSpPr>
          <p:cNvPr id="59" name="文本框 141">
            <a:extLst>
              <a:ext uri="{FF2B5EF4-FFF2-40B4-BE49-F238E27FC236}">
                <a16:creationId xmlns:a16="http://schemas.microsoft.com/office/drawing/2014/main" id="{4B63578C-1D95-4D8D-A9EE-866D0334388A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69773" y="4754835"/>
            <a:ext cx="65114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GB Pinyinok-D" pitchFamily="2" charset="-122"/>
              </a:rPr>
              <a:t>xīn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60" name="组合 4">
            <a:extLst>
              <a:ext uri="{FF2B5EF4-FFF2-40B4-BE49-F238E27FC236}">
                <a16:creationId xmlns:a16="http://schemas.microsoft.com/office/drawing/2014/main" id="{76DD1A10-1BB8-4E71-9828-0478A7EA048A}"/>
              </a:ext>
            </a:extLst>
          </p:cNvPr>
          <p:cNvGrpSpPr>
            <a:grpSpLocks/>
          </p:cNvGrpSpPr>
          <p:nvPr/>
        </p:nvGrpSpPr>
        <p:grpSpPr bwMode="auto">
          <a:xfrm>
            <a:off x="5161598" y="4758010"/>
            <a:ext cx="1339850" cy="542413"/>
            <a:chOff x="0" y="0"/>
            <a:chExt cx="1338943" cy="541885"/>
          </a:xfrm>
        </p:grpSpPr>
        <p:sp>
          <p:nvSpPr>
            <p:cNvPr id="61" name="圆角矩形 33">
              <a:extLst>
                <a:ext uri="{FF2B5EF4-FFF2-40B4-BE49-F238E27FC236}">
                  <a16:creationId xmlns:a16="http://schemas.microsoft.com/office/drawing/2014/main" id="{25B13B50-26E7-4219-8052-6F208B98846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62" name="文本框 85">
              <a:extLst>
                <a:ext uri="{FF2B5EF4-FFF2-40B4-BE49-F238E27FC236}">
                  <a16:creationId xmlns:a16="http://schemas.microsoft.com/office/drawing/2014/main" id="{D7659077-3994-4467-B7CB-64C7637849C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542410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新</a:t>
              </a:r>
              <a:endParaRPr lang="zh-CN" altLang="en-US" dirty="0"/>
            </a:p>
          </p:txBody>
        </p:sp>
      </p:grpSp>
      <p:sp>
        <p:nvSpPr>
          <p:cNvPr id="63" name="文本框 141">
            <a:extLst>
              <a:ext uri="{FF2B5EF4-FFF2-40B4-BE49-F238E27FC236}">
                <a16:creationId xmlns:a16="http://schemas.microsoft.com/office/drawing/2014/main" id="{013F312E-601E-467D-BE16-B9183DBB203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86223" y="5742862"/>
            <a:ext cx="48442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tā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64" name="组合 4">
            <a:extLst>
              <a:ext uri="{FF2B5EF4-FFF2-40B4-BE49-F238E27FC236}">
                <a16:creationId xmlns:a16="http://schemas.microsoft.com/office/drawing/2014/main" id="{76D700F1-FD8D-48CB-A1C9-411A4302B204}"/>
              </a:ext>
            </a:extLst>
          </p:cNvPr>
          <p:cNvGrpSpPr>
            <a:grpSpLocks/>
          </p:cNvGrpSpPr>
          <p:nvPr/>
        </p:nvGrpSpPr>
        <p:grpSpPr bwMode="auto">
          <a:xfrm>
            <a:off x="678048" y="5746037"/>
            <a:ext cx="1339850" cy="542413"/>
            <a:chOff x="0" y="0"/>
            <a:chExt cx="1338943" cy="541885"/>
          </a:xfrm>
        </p:grpSpPr>
        <p:sp>
          <p:nvSpPr>
            <p:cNvPr id="65" name="圆角矩形 33">
              <a:extLst>
                <a:ext uri="{FF2B5EF4-FFF2-40B4-BE49-F238E27FC236}">
                  <a16:creationId xmlns:a16="http://schemas.microsoft.com/office/drawing/2014/main" id="{869682F3-9D53-4B35-A60B-6972AD667FF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66" name="文本框 85">
              <a:extLst>
                <a:ext uri="{FF2B5EF4-FFF2-40B4-BE49-F238E27FC236}">
                  <a16:creationId xmlns:a16="http://schemas.microsoft.com/office/drawing/2014/main" id="{33C5699A-CDFA-4A4D-A4F4-4A89EDBE22B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542410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它</a:t>
              </a:r>
              <a:endParaRPr lang="zh-CN" altLang="en-US" dirty="0"/>
            </a:p>
          </p:txBody>
        </p:sp>
      </p:grpSp>
      <p:sp>
        <p:nvSpPr>
          <p:cNvPr id="67" name="文本框 140">
            <a:extLst>
              <a:ext uri="{FF2B5EF4-FFF2-40B4-BE49-F238E27FC236}">
                <a16:creationId xmlns:a16="http://schemas.microsoft.com/office/drawing/2014/main" id="{A110C612-2316-4D1C-A350-6CF3AFE87F37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57338" y="5686275"/>
            <a:ext cx="1327150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yǎnjīng</a:t>
            </a:r>
            <a:endParaRPr lang="zh-CN" altLang="en-US" dirty="0"/>
          </a:p>
        </p:txBody>
      </p:sp>
      <p:grpSp>
        <p:nvGrpSpPr>
          <p:cNvPr id="68" name="组合 2">
            <a:extLst>
              <a:ext uri="{FF2B5EF4-FFF2-40B4-BE49-F238E27FC236}">
                <a16:creationId xmlns:a16="http://schemas.microsoft.com/office/drawing/2014/main" id="{86BAF30B-7A88-424D-A2F7-6E945DB41CC2}"/>
              </a:ext>
            </a:extLst>
          </p:cNvPr>
          <p:cNvGrpSpPr>
            <a:grpSpLocks/>
          </p:cNvGrpSpPr>
          <p:nvPr/>
        </p:nvGrpSpPr>
        <p:grpSpPr bwMode="auto">
          <a:xfrm>
            <a:off x="5136463" y="5744695"/>
            <a:ext cx="1339850" cy="536575"/>
            <a:chOff x="0" y="0"/>
            <a:chExt cx="1338943" cy="537656"/>
          </a:xfrm>
        </p:grpSpPr>
        <p:sp>
          <p:nvSpPr>
            <p:cNvPr id="69" name="圆角矩形 35">
              <a:extLst>
                <a:ext uri="{FF2B5EF4-FFF2-40B4-BE49-F238E27FC236}">
                  <a16:creationId xmlns:a16="http://schemas.microsoft.com/office/drawing/2014/main" id="{CF50170A-B34B-457A-9113-C472A0C9187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70" name="文本框 75">
              <a:extLst>
                <a:ext uri="{FF2B5EF4-FFF2-40B4-BE49-F238E27FC236}">
                  <a16:creationId xmlns:a16="http://schemas.microsoft.com/office/drawing/2014/main" id="{078F9E6C-049E-4025-9EED-C847631987F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4812" y="11871"/>
              <a:ext cx="903452" cy="5257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眼睛</a:t>
              </a:r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3352123870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2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2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3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4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4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5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6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"/>
                            </p:stCondLst>
                            <p:childTnLst>
                              <p:par>
                                <p:cTn id="63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6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7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500"/>
                            </p:stCondLst>
                            <p:childTnLst>
                              <p:par>
                                <p:cTn id="76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8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8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500"/>
                            </p:stCondLst>
                            <p:childTnLst>
                              <p:par>
                                <p:cTn id="89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9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00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500"/>
                            </p:stCondLst>
                            <p:childTnLst>
                              <p:par>
                                <p:cTn id="102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06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13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500"/>
                            </p:stCondLst>
                            <p:childTnLst>
                              <p:par>
                                <p:cTn id="115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19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26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7" fill="hold">
                            <p:stCondLst>
                              <p:cond delay="500"/>
                            </p:stCondLst>
                            <p:childTnLst>
                              <p:par>
                                <p:cTn id="128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32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7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39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500"/>
                            </p:stCondLst>
                            <p:childTnLst>
                              <p:par>
                                <p:cTn id="141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45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0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52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3" fill="hold">
                            <p:stCondLst>
                              <p:cond delay="500"/>
                            </p:stCondLst>
                            <p:childTnLst>
                              <p:par>
                                <p:cTn id="154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6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58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bldLvl="0" autoUpdateAnimBg="0"/>
      <p:bldP spid="19" grpId="1" bldLvl="0" autoUpdateAnimBg="0"/>
      <p:bldP spid="19" grpId="2" bldLvl="0" autoUpdateAnimBg="0"/>
      <p:bldP spid="19" grpId="3" bldLvl="0" autoUpdateAnimBg="0"/>
      <p:bldP spid="19" grpId="4" bldLvl="0" autoUpdateAnimBg="0"/>
      <p:bldP spid="23" grpId="0" bldLvl="0" autoUpdateAnimBg="0"/>
      <p:bldP spid="23" grpId="1" bldLvl="0" autoUpdateAnimBg="0"/>
      <p:bldP spid="23" grpId="2" bldLvl="0" autoUpdateAnimBg="0"/>
      <p:bldP spid="23" grpId="3" bldLvl="0" autoUpdateAnimBg="0"/>
      <p:bldP spid="23" grpId="4" bldLvl="0" autoUpdateAnimBg="0"/>
      <p:bldP spid="27" grpId="0" bldLvl="0" autoUpdateAnimBg="0"/>
      <p:bldP spid="27" grpId="1" bldLvl="0" autoUpdateAnimBg="0"/>
      <p:bldP spid="27" grpId="2" bldLvl="0" autoUpdateAnimBg="0"/>
      <p:bldP spid="27" grpId="3" bldLvl="0" autoUpdateAnimBg="0"/>
      <p:bldP spid="27" grpId="4" bldLvl="0" autoUpdateAnimBg="0"/>
      <p:bldP spid="31" grpId="0" bldLvl="0" autoUpdateAnimBg="0"/>
      <p:bldP spid="31" grpId="1" bldLvl="0" autoUpdateAnimBg="0"/>
      <p:bldP spid="31" grpId="2" bldLvl="0" autoUpdateAnimBg="0"/>
      <p:bldP spid="31" grpId="3" bldLvl="0" autoUpdateAnimBg="0"/>
      <p:bldP spid="31" grpId="4" bldLvl="0" autoUpdateAnimBg="0"/>
      <p:bldP spid="35" grpId="0" bldLvl="0" autoUpdateAnimBg="0"/>
      <p:bldP spid="35" grpId="1" bldLvl="0" autoUpdateAnimBg="0"/>
      <p:bldP spid="35" grpId="2" bldLvl="0" autoUpdateAnimBg="0"/>
      <p:bldP spid="35" grpId="3" bldLvl="0" autoUpdateAnimBg="0"/>
      <p:bldP spid="35" grpId="4" bldLvl="0" autoUpdateAnimBg="0"/>
      <p:bldP spid="39" grpId="0" bldLvl="0" autoUpdateAnimBg="0"/>
      <p:bldP spid="39" grpId="1" bldLvl="0" autoUpdateAnimBg="0"/>
      <p:bldP spid="39" grpId="2" bldLvl="0" autoUpdateAnimBg="0"/>
      <p:bldP spid="39" grpId="3" bldLvl="0" autoUpdateAnimBg="0"/>
      <p:bldP spid="39" grpId="4" bldLvl="0" autoUpdateAnimBg="0"/>
      <p:bldP spid="43" grpId="0" bldLvl="0" autoUpdateAnimBg="0"/>
      <p:bldP spid="43" grpId="1" bldLvl="0" autoUpdateAnimBg="0"/>
      <p:bldP spid="43" grpId="2" bldLvl="0" autoUpdateAnimBg="0"/>
      <p:bldP spid="43" grpId="3" bldLvl="0" autoUpdateAnimBg="0"/>
      <p:bldP spid="43" grpId="4" bldLvl="0" autoUpdateAnimBg="0"/>
      <p:bldP spid="47" grpId="0" bldLvl="0" autoUpdateAnimBg="0"/>
      <p:bldP spid="47" grpId="1" bldLvl="0" autoUpdateAnimBg="0"/>
      <p:bldP spid="47" grpId="2" bldLvl="0" autoUpdateAnimBg="0"/>
      <p:bldP spid="47" grpId="3" bldLvl="0" autoUpdateAnimBg="0"/>
      <p:bldP spid="47" grpId="4" bldLvl="0" autoUpdateAnimBg="0"/>
      <p:bldP spid="53" grpId="0" bldLvl="0" autoUpdateAnimBg="0"/>
      <p:bldP spid="53" grpId="1" bldLvl="0" autoUpdateAnimBg="0"/>
      <p:bldP spid="53" grpId="2" bldLvl="0" autoUpdateAnimBg="0"/>
      <p:bldP spid="53" grpId="3" bldLvl="0" autoUpdateAnimBg="0"/>
      <p:bldP spid="53" grpId="4" bldLvl="0" autoUpdateAnimBg="0"/>
      <p:bldP spid="59" grpId="0" bldLvl="0" autoUpdateAnimBg="0"/>
      <p:bldP spid="59" grpId="1" bldLvl="0" autoUpdateAnimBg="0"/>
      <p:bldP spid="59" grpId="2" bldLvl="0" autoUpdateAnimBg="0"/>
      <p:bldP spid="59" grpId="3" bldLvl="0" autoUpdateAnimBg="0"/>
      <p:bldP spid="59" grpId="4" bldLvl="0" autoUpdateAnimBg="0"/>
      <p:bldP spid="63" grpId="0" bldLvl="0" autoUpdateAnimBg="0"/>
      <p:bldP spid="63" grpId="1" bldLvl="0" autoUpdateAnimBg="0"/>
      <p:bldP spid="63" grpId="2" bldLvl="0" autoUpdateAnimBg="0"/>
      <p:bldP spid="63" grpId="3" bldLvl="0" autoUpdateAnimBg="0"/>
      <p:bldP spid="63" grpId="4" bldLvl="0" autoUpdateAnimBg="0"/>
      <p:bldP spid="67" grpId="0" bldLvl="0" autoUpdateAnimBg="0"/>
      <p:bldP spid="67" grpId="1" bldLvl="0" autoUpdateAnimBg="0"/>
      <p:bldP spid="67" grpId="2" bldLvl="0" autoUpdateAnimBg="0"/>
      <p:bldP spid="67" grpId="3" bldLvl="0" autoUpdateAnimBg="0"/>
      <p:bldP spid="67" grpId="4" bldLvl="0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AutoShape 25">
            <a:extLst>
              <a:ext uri="{FF2B5EF4-FFF2-40B4-BE49-F238E27FC236}">
                <a16:creationId xmlns:a16="http://schemas.microsoft.com/office/drawing/2014/main" id="{FFA44E82-7E59-4784-9023-3C419EDED7B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41785" y="3673158"/>
            <a:ext cx="7527055" cy="3086100"/>
          </a:xfrm>
          <a:prstGeom prst="wedgeRoundRectCallout">
            <a:avLst>
              <a:gd name="adj1" fmla="val -53838"/>
              <a:gd name="adj2" fmla="val -32606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/>
            <a:endParaRPr lang="zh-CN" altLang="zh-CN"/>
          </a:p>
        </p:txBody>
      </p:sp>
      <p:cxnSp>
        <p:nvCxnSpPr>
          <p:cNvPr id="28685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miter lim="800000"/>
            <a:headEnd/>
            <a:tailEnd/>
          </a:ln>
        </p:spPr>
      </p:cxnSp>
      <p:sp>
        <p:nvSpPr>
          <p:cNvPr id="14" name="圆角矩形 38">
            <a:extLst>
              <a:ext uri="{FF2B5EF4-FFF2-40B4-BE49-F238E27FC236}">
                <a16:creationId xmlns:a16="http://schemas.microsoft.com/office/drawing/2014/main" id="{C45D8870-5B2B-47D4-8BE5-79AA80658F6A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7693" y="558800"/>
            <a:ext cx="1336675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CN" altLang="zh-CN"/>
          </a:p>
        </p:txBody>
      </p:sp>
      <p:sp>
        <p:nvSpPr>
          <p:cNvPr id="15" name="文本框 85">
            <a:extLst>
              <a:ext uri="{FF2B5EF4-FFF2-40B4-BE49-F238E27FC236}">
                <a16:creationId xmlns:a16="http://schemas.microsoft.com/office/drawing/2014/main" id="{F865F76D-08DE-4D9D-AC7E-D6805FA69642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4231" y="560388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旅游</a:t>
            </a:r>
            <a:endParaRPr lang="zh-CN" altLang="en-US"/>
          </a:p>
        </p:txBody>
      </p:sp>
      <p:sp>
        <p:nvSpPr>
          <p:cNvPr id="18" name="文本框 110">
            <a:extLst>
              <a:ext uri="{FF2B5EF4-FFF2-40B4-BE49-F238E27FC236}">
                <a16:creationId xmlns:a16="http://schemas.microsoft.com/office/drawing/2014/main" id="{076E0613-C0CC-43D8-A6B2-D9FB3C37CEFE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8356" y="3060700"/>
            <a:ext cx="3079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endParaRPr lang="zh-CN" altLang="zh-CN"/>
          </a:p>
        </p:txBody>
      </p:sp>
      <p:sp>
        <p:nvSpPr>
          <p:cNvPr id="19" name="AutoShape 25">
            <a:extLst>
              <a:ext uri="{FF2B5EF4-FFF2-40B4-BE49-F238E27FC236}">
                <a16:creationId xmlns:a16="http://schemas.microsoft.com/office/drawing/2014/main" id="{D5E1542D-5B88-406C-BED6-2632AF903C6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69331" y="249238"/>
            <a:ext cx="6053137" cy="3086100"/>
          </a:xfrm>
          <a:prstGeom prst="wedgeRoundRectCallout">
            <a:avLst>
              <a:gd name="adj1" fmla="val -53838"/>
              <a:gd name="adj2" fmla="val -32606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/>
            <a:endParaRPr lang="zh-CN" altLang="zh-CN"/>
          </a:p>
        </p:txBody>
      </p:sp>
      <p:sp>
        <p:nvSpPr>
          <p:cNvPr id="20" name="Text Box 17">
            <a:extLst>
              <a:ext uri="{FF2B5EF4-FFF2-40B4-BE49-F238E27FC236}">
                <a16:creationId xmlns:a16="http://schemas.microsoft.com/office/drawing/2014/main" id="{B1A8992B-FE65-4DDC-A0F7-B04BFB0DFDF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77306" y="571500"/>
            <a:ext cx="23495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/>
              <a:t> 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去哪儿旅游？</a:t>
            </a:r>
          </a:p>
        </p:txBody>
      </p:sp>
      <p:sp>
        <p:nvSpPr>
          <p:cNvPr id="21" name="Text Box 18">
            <a:extLst>
              <a:ext uri="{FF2B5EF4-FFF2-40B4-BE49-F238E27FC236}">
                <a16:creationId xmlns:a16="http://schemas.microsoft.com/office/drawing/2014/main" id="{CEF1FD4C-BC67-414D-BF6B-8C24DA90976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07806" y="546100"/>
            <a:ext cx="202088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/>
              <a:t> 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去北京旅游</a:t>
            </a:r>
          </a:p>
        </p:txBody>
      </p:sp>
      <p:pic>
        <p:nvPicPr>
          <p:cNvPr id="22" name="Picture 19" descr="52efc20b7e1e4de5a8399ca932f95629">
            <a:extLst>
              <a:ext uri="{FF2B5EF4-FFF2-40B4-BE49-F238E27FC236}">
                <a16:creationId xmlns:a16="http://schemas.microsoft.com/office/drawing/2014/main" id="{F1C047B1-2909-4DD3-B3D0-058B236E13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67781" y="1081088"/>
            <a:ext cx="2359025" cy="1993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Picture 20" descr="Img417567053">
            <a:extLst>
              <a:ext uri="{FF2B5EF4-FFF2-40B4-BE49-F238E27FC236}">
                <a16:creationId xmlns:a16="http://schemas.microsoft.com/office/drawing/2014/main" id="{5535F975-88A8-4088-B4B7-C43BACF246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01443" y="1052513"/>
            <a:ext cx="2773363" cy="2009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" name="圆角矩形 38">
            <a:extLst>
              <a:ext uri="{FF2B5EF4-FFF2-40B4-BE49-F238E27FC236}">
                <a16:creationId xmlns:a16="http://schemas.microsoft.com/office/drawing/2014/main" id="{AC34288E-9845-4F00-96CD-E9A0C6962A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5163" y="4003040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CN" altLang="zh-CN"/>
          </a:p>
        </p:txBody>
      </p:sp>
      <p:sp>
        <p:nvSpPr>
          <p:cNvPr id="25" name="文本框 152">
            <a:extLst>
              <a:ext uri="{FF2B5EF4-FFF2-40B4-BE49-F238E27FC236}">
                <a16:creationId xmlns:a16="http://schemas.microsoft.com/office/drawing/2014/main" id="{F91FB6DC-F53C-4070-ABD3-4D634D11BDC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63788" y="3996690"/>
            <a:ext cx="4224233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觉得冷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-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觉得热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-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觉得不热          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我觉得今天很冷。</a:t>
            </a:r>
            <a:endParaRPr lang="en-US" altLang="zh-CN" sz="2400" b="1" dirty="0">
              <a:latin typeface="华文楷体" pitchFamily="2" charset="-122"/>
              <a:ea typeface="华文楷体" pitchFamily="2" charset="-122"/>
            </a:endParaRPr>
          </a:p>
          <a:p>
            <a:endParaRPr lang="en-US" altLang="zh-CN" sz="2400" b="1" dirty="0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A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：你觉得今天怎么样？</a:t>
            </a:r>
            <a:endParaRPr lang="en-US" altLang="zh-CN" sz="2400" b="1" dirty="0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B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：我觉得冷。</a:t>
            </a:r>
          </a:p>
        </p:txBody>
      </p:sp>
      <p:sp>
        <p:nvSpPr>
          <p:cNvPr id="26" name="文本框 78">
            <a:extLst>
              <a:ext uri="{FF2B5EF4-FFF2-40B4-BE49-F238E27FC236}">
                <a16:creationId xmlns:a16="http://schemas.microsoft.com/office/drawing/2014/main" id="{428461B1-F554-4326-9CDD-7056FC472667}"/>
              </a:ext>
            </a:extLst>
          </p:cNvPr>
          <p:cNvSpPr>
            <a:spLocks noChangeArrowheads="1"/>
          </p:cNvSpPr>
          <p:nvPr/>
        </p:nvSpPr>
        <p:spPr bwMode="auto">
          <a:xfrm>
            <a:off x="907174" y="4003040"/>
            <a:ext cx="903453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algn="ctr"/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觉得</a:t>
            </a:r>
            <a:endParaRPr lang="zh-CN" alt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bldLvl="0" animBg="1" autoUpdateAnimBg="0"/>
      <p:bldP spid="19" grpId="0" bldLvl="0" animBg="1" autoUpdateAnimBg="0"/>
      <p:bldP spid="20" grpId="0" bldLvl="0" autoUpdateAnimBg="0"/>
      <p:bldP spid="21" grpId="0" bldLvl="0" autoUpdateAnimBg="0"/>
      <p:bldP spid="21" grpId="1" bldLvl="0" autoUpdateAnimBg="0"/>
      <p:bldP spid="25" grpId="0"/>
      <p:bldP spid="2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AutoShape 25">
            <a:extLst>
              <a:ext uri="{FF2B5EF4-FFF2-40B4-BE49-F238E27FC236}">
                <a16:creationId xmlns:a16="http://schemas.microsoft.com/office/drawing/2014/main" id="{071E692B-3E5B-4295-8A31-2EE15068F18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15808" y="4234217"/>
            <a:ext cx="7034528" cy="2737663"/>
          </a:xfrm>
          <a:prstGeom prst="wedgeRoundRectCallout">
            <a:avLst>
              <a:gd name="adj1" fmla="val -53838"/>
              <a:gd name="adj2" fmla="val -32606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/>
            <a:endParaRPr lang="zh-CN" altLang="zh-CN"/>
          </a:p>
        </p:txBody>
      </p:sp>
      <p:sp>
        <p:nvSpPr>
          <p:cNvPr id="17" name="AutoShape 25">
            <a:extLst>
              <a:ext uri="{FF2B5EF4-FFF2-40B4-BE49-F238E27FC236}">
                <a16:creationId xmlns:a16="http://schemas.microsoft.com/office/drawing/2014/main" id="{58F626EF-31CA-4A67-9DDB-A7FC1C5280E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69331" y="249238"/>
            <a:ext cx="4868069" cy="2463482"/>
          </a:xfrm>
          <a:prstGeom prst="wedgeRoundRectCallout">
            <a:avLst>
              <a:gd name="adj1" fmla="val -53838"/>
              <a:gd name="adj2" fmla="val -32606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/>
            <a:endParaRPr lang="zh-CN" altLang="zh-CN"/>
          </a:p>
        </p:txBody>
      </p:sp>
      <p:cxnSp>
        <p:nvCxnSpPr>
          <p:cNvPr id="28685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miter lim="800000"/>
            <a:headEnd/>
            <a:tailEnd/>
          </a:ln>
        </p:spPr>
      </p:cxnSp>
      <p:sp>
        <p:nvSpPr>
          <p:cNvPr id="14" name="圆角矩形 38">
            <a:extLst>
              <a:ext uri="{FF2B5EF4-FFF2-40B4-BE49-F238E27FC236}">
                <a16:creationId xmlns:a16="http://schemas.microsoft.com/office/drawing/2014/main" id="{3DC6D246-4EE4-43C8-A6AC-4C5F776B431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3083" y="404178"/>
            <a:ext cx="1338262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CN" altLang="zh-CN"/>
          </a:p>
        </p:txBody>
      </p:sp>
      <p:sp>
        <p:nvSpPr>
          <p:cNvPr id="15" name="文本框 82">
            <a:extLst>
              <a:ext uri="{FF2B5EF4-FFF2-40B4-BE49-F238E27FC236}">
                <a16:creationId xmlns:a16="http://schemas.microsoft.com/office/drawing/2014/main" id="{EFB2FC04-1D10-4020-BB00-CB2951500E3D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2958" y="394653"/>
            <a:ext cx="542777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0170" tIns="46990" rIns="90170" bIns="46990">
            <a:spAutoFit/>
          </a:bodyPr>
          <a:lstStyle/>
          <a:p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最</a:t>
            </a:r>
            <a:endParaRPr lang="zh-CN" altLang="en-US" dirty="0"/>
          </a:p>
        </p:txBody>
      </p:sp>
      <p:sp>
        <p:nvSpPr>
          <p:cNvPr id="16" name="文本框 152">
            <a:extLst>
              <a:ext uri="{FF2B5EF4-FFF2-40B4-BE49-F238E27FC236}">
                <a16:creationId xmlns:a16="http://schemas.microsoft.com/office/drawing/2014/main" id="{8D926A32-78CF-4CA9-BF96-B607BC79B3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31708" y="402590"/>
            <a:ext cx="2954655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最好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-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最漂亮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-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最喜欢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他是我最好的朋友。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我最喜欢这支笔。</a:t>
            </a:r>
            <a:endParaRPr lang="zh-CN" altLang="en-US" dirty="0"/>
          </a:p>
        </p:txBody>
      </p:sp>
      <p:sp>
        <p:nvSpPr>
          <p:cNvPr id="18" name="AutoShape 25">
            <a:extLst>
              <a:ext uri="{FF2B5EF4-FFF2-40B4-BE49-F238E27FC236}">
                <a16:creationId xmlns:a16="http://schemas.microsoft.com/office/drawing/2014/main" id="{72832C6D-1856-4C19-A8BB-82ED3D2D79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69331" y="2866072"/>
            <a:ext cx="5002689" cy="1279209"/>
          </a:xfrm>
          <a:prstGeom prst="wedgeRoundRectCallout">
            <a:avLst>
              <a:gd name="adj1" fmla="val -53838"/>
              <a:gd name="adj2" fmla="val -32606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/>
            <a:endParaRPr lang="zh-CN" altLang="zh-CN"/>
          </a:p>
        </p:txBody>
      </p:sp>
      <p:sp>
        <p:nvSpPr>
          <p:cNvPr id="19" name="圆角矩形 38">
            <a:extLst>
              <a:ext uri="{FF2B5EF4-FFF2-40B4-BE49-F238E27FC236}">
                <a16:creationId xmlns:a16="http://schemas.microsoft.com/office/drawing/2014/main" id="{DC721C8A-032F-4D69-A535-21588A9E7136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3083" y="3021012"/>
            <a:ext cx="1338262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CN" altLang="zh-CN"/>
          </a:p>
        </p:txBody>
      </p:sp>
      <p:sp>
        <p:nvSpPr>
          <p:cNvPr id="20" name="文本框 82">
            <a:extLst>
              <a:ext uri="{FF2B5EF4-FFF2-40B4-BE49-F238E27FC236}">
                <a16:creationId xmlns:a16="http://schemas.microsoft.com/office/drawing/2014/main" id="{11CA4140-D244-4E68-8BC4-75361F0E5EF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3406" y="3011487"/>
            <a:ext cx="1325562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0170" tIns="46990" rIns="90170" bIns="46990">
            <a:spAutoFit/>
          </a:bodyPr>
          <a:lstStyle/>
          <a:p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为什么</a:t>
            </a:r>
            <a:endParaRPr lang="zh-CN" altLang="en-US" dirty="0"/>
          </a:p>
        </p:txBody>
      </p:sp>
      <p:sp>
        <p:nvSpPr>
          <p:cNvPr id="21" name="文本框 152">
            <a:extLst>
              <a:ext uri="{FF2B5EF4-FFF2-40B4-BE49-F238E27FC236}">
                <a16:creationId xmlns:a16="http://schemas.microsoft.com/office/drawing/2014/main" id="{63EE72D5-A01E-409C-B7C4-532638C979D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31708" y="3019424"/>
            <a:ext cx="4868069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A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：我想去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London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工作？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B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：为什么？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</p:txBody>
      </p:sp>
      <p:sp>
        <p:nvSpPr>
          <p:cNvPr id="25" name="圆角矩形 38">
            <a:extLst>
              <a:ext uri="{FF2B5EF4-FFF2-40B4-BE49-F238E27FC236}">
                <a16:creationId xmlns:a16="http://schemas.microsoft.com/office/drawing/2014/main" id="{D2AC4B03-BB1A-40C7-AC92-33460BD0DAC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3082" y="4622780"/>
            <a:ext cx="1338263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CN" altLang="zh-CN"/>
          </a:p>
        </p:txBody>
      </p:sp>
      <p:sp>
        <p:nvSpPr>
          <p:cNvPr id="26" name="文本框 88">
            <a:extLst>
              <a:ext uri="{FF2B5EF4-FFF2-40B4-BE49-F238E27FC236}">
                <a16:creationId xmlns:a16="http://schemas.microsoft.com/office/drawing/2014/main" id="{7BEB362B-5948-470D-983D-C392EA275A15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2157" y="4622780"/>
            <a:ext cx="542777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也</a:t>
            </a:r>
            <a:endParaRPr lang="zh-CN" altLang="en-US" dirty="0"/>
          </a:p>
        </p:txBody>
      </p:sp>
      <p:sp>
        <p:nvSpPr>
          <p:cNvPr id="27" name="文本框 152">
            <a:extLst>
              <a:ext uri="{FF2B5EF4-FFF2-40B4-BE49-F238E27FC236}">
                <a16:creationId xmlns:a16="http://schemas.microsoft.com/office/drawing/2014/main" id="{FC3597E5-E34A-4CC8-90F8-2523F79851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48387" y="4219753"/>
            <a:ext cx="5983129" cy="2677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也买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-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也想说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-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也有时间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A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：你买什么？我买苹果。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B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：我也买苹果。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A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：我不吃早饭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B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：我也不吃早饭。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87026060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bldLvl="0" animBg="1" autoUpdateAnimBg="0"/>
      <p:bldP spid="17" grpId="0" bldLvl="0" animBg="1" autoUpdateAnimBg="0"/>
      <p:bldP spid="15" grpId="0"/>
      <p:bldP spid="18" grpId="0" bldLvl="0" animBg="1" autoUpdateAnimBg="0"/>
      <p:bldP spid="20" grpId="0"/>
      <p:bldP spid="25" grpId="0" animBg="1"/>
      <p:bldP spid="2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8685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miter lim="800000"/>
            <a:headEnd/>
            <a:tailEnd/>
          </a:ln>
        </p:spPr>
      </p:cxnSp>
      <p:sp>
        <p:nvSpPr>
          <p:cNvPr id="22" name="圆角矩形 38">
            <a:extLst>
              <a:ext uri="{FF2B5EF4-FFF2-40B4-BE49-F238E27FC236}">
                <a16:creationId xmlns:a16="http://schemas.microsoft.com/office/drawing/2014/main" id="{AE229F9C-96F2-450B-A67C-374C7BFAB00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0538" y="347345"/>
            <a:ext cx="1336675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CN" altLang="zh-CN"/>
          </a:p>
        </p:txBody>
      </p:sp>
      <p:sp>
        <p:nvSpPr>
          <p:cNvPr id="23" name="文本框 88">
            <a:extLst>
              <a:ext uri="{FF2B5EF4-FFF2-40B4-BE49-F238E27FC236}">
                <a16:creationId xmlns:a16="http://schemas.microsoft.com/office/drawing/2014/main" id="{32EC4634-305C-4F3D-81DC-986768B520B5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5013" y="372745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运动</a:t>
            </a:r>
            <a:endParaRPr lang="zh-CN" altLang="en-US"/>
          </a:p>
        </p:txBody>
      </p:sp>
      <p:sp>
        <p:nvSpPr>
          <p:cNvPr id="29" name="文本框 110">
            <a:extLst>
              <a:ext uri="{FF2B5EF4-FFF2-40B4-BE49-F238E27FC236}">
                <a16:creationId xmlns:a16="http://schemas.microsoft.com/office/drawing/2014/main" id="{1F93B4BA-85A2-4B7E-BC1E-F67013B41161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3901" y="2036445"/>
            <a:ext cx="3079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endParaRPr lang="zh-CN" altLang="zh-CN"/>
          </a:p>
        </p:txBody>
      </p:sp>
      <p:sp>
        <p:nvSpPr>
          <p:cNvPr id="30" name="AutoShape 25">
            <a:extLst>
              <a:ext uri="{FF2B5EF4-FFF2-40B4-BE49-F238E27FC236}">
                <a16:creationId xmlns:a16="http://schemas.microsoft.com/office/drawing/2014/main" id="{6E42EC73-2030-40BA-A3E4-91967731595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74876" y="212408"/>
            <a:ext cx="6053137" cy="2833687"/>
          </a:xfrm>
          <a:prstGeom prst="wedgeRoundRectCallout">
            <a:avLst>
              <a:gd name="adj1" fmla="val -53838"/>
              <a:gd name="adj2" fmla="val -32606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/>
            <a:endParaRPr lang="zh-CN" altLang="zh-CN"/>
          </a:p>
        </p:txBody>
      </p:sp>
      <p:sp>
        <p:nvSpPr>
          <p:cNvPr id="31" name="文本框 152">
            <a:extLst>
              <a:ext uri="{FF2B5EF4-FFF2-40B4-BE49-F238E27FC236}">
                <a16:creationId xmlns:a16="http://schemas.microsoft.com/office/drawing/2014/main" id="{53A79340-0316-44EE-ACC6-B596B527E93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33688" y="393383"/>
            <a:ext cx="14033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足球运动</a:t>
            </a:r>
            <a:endParaRPr lang="zh-CN" altLang="en-US"/>
          </a:p>
        </p:txBody>
      </p:sp>
      <p:pic>
        <p:nvPicPr>
          <p:cNvPr id="32" name="Picture 20" descr="b254df58a0fb">
            <a:extLst>
              <a:ext uri="{FF2B5EF4-FFF2-40B4-BE49-F238E27FC236}">
                <a16:creationId xmlns:a16="http://schemas.microsoft.com/office/drawing/2014/main" id="{45808149-095A-4A36-861D-BEC314EB1A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16163" y="893445"/>
            <a:ext cx="2733675" cy="1863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3" name="AutoShape 25">
            <a:extLst>
              <a:ext uri="{FF2B5EF4-FFF2-40B4-BE49-F238E27FC236}">
                <a16:creationId xmlns:a16="http://schemas.microsoft.com/office/drawing/2014/main" id="{8A0EDFEA-DBFE-4739-95D2-68BC22E432E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89576" y="393383"/>
            <a:ext cx="2549525" cy="814387"/>
          </a:xfrm>
          <a:prstGeom prst="wedgeRoundRectCallout">
            <a:avLst>
              <a:gd name="adj1" fmla="val -53838"/>
              <a:gd name="adj2" fmla="val -32606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你喜欢什么运动？</a:t>
            </a:r>
          </a:p>
        </p:txBody>
      </p:sp>
      <p:sp>
        <p:nvSpPr>
          <p:cNvPr id="34" name="Text Box 22">
            <a:extLst>
              <a:ext uri="{FF2B5EF4-FFF2-40B4-BE49-F238E27FC236}">
                <a16:creationId xmlns:a16="http://schemas.microsoft.com/office/drawing/2014/main" id="{38723C1F-95DE-46E5-948D-6F33D149672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22851" y="315595"/>
            <a:ext cx="536575" cy="57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/>
              <a:t> </a:t>
            </a:r>
            <a:r>
              <a:rPr lang="zh-CN" altLang="en-US" sz="32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A</a:t>
            </a:r>
          </a:p>
        </p:txBody>
      </p:sp>
      <p:sp>
        <p:nvSpPr>
          <p:cNvPr id="35" name="Text Box 23">
            <a:extLst>
              <a:ext uri="{FF2B5EF4-FFF2-40B4-BE49-F238E27FC236}">
                <a16:creationId xmlns:a16="http://schemas.microsoft.com/office/drawing/2014/main" id="{C6939D59-2E70-4B48-B914-D52E2A71526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73951" y="1763395"/>
            <a:ext cx="536575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3200"/>
              <a:t> B</a:t>
            </a:r>
          </a:p>
        </p:txBody>
      </p:sp>
      <p:sp>
        <p:nvSpPr>
          <p:cNvPr id="36" name="AutoShape 25">
            <a:extLst>
              <a:ext uri="{FF2B5EF4-FFF2-40B4-BE49-F238E27FC236}">
                <a16:creationId xmlns:a16="http://schemas.microsoft.com/office/drawing/2014/main" id="{2D61F458-F13C-434D-9736-CD7FE1E29097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5211763" y="1601470"/>
            <a:ext cx="2224088" cy="803275"/>
          </a:xfrm>
          <a:prstGeom prst="wedgeRoundRectCallout">
            <a:avLst>
              <a:gd name="adj1" fmla="val -53838"/>
              <a:gd name="adj2" fmla="val -32606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/>
            <a:endParaRPr lang="zh-CN" altLang="zh-CN"/>
          </a:p>
        </p:txBody>
      </p:sp>
      <p:sp>
        <p:nvSpPr>
          <p:cNvPr id="37" name="Text Box 25">
            <a:extLst>
              <a:ext uri="{FF2B5EF4-FFF2-40B4-BE49-F238E27FC236}">
                <a16:creationId xmlns:a16="http://schemas.microsoft.com/office/drawing/2014/main" id="{9965A6A4-AD10-4834-82B5-3F6513FA8D4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62563" y="1764983"/>
            <a:ext cx="25257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我喜欢踢足球。</a:t>
            </a:r>
          </a:p>
        </p:txBody>
      </p:sp>
      <p:sp>
        <p:nvSpPr>
          <p:cNvPr id="14" name="圆角矩形 38">
            <a:extLst>
              <a:ext uri="{FF2B5EF4-FFF2-40B4-BE49-F238E27FC236}">
                <a16:creationId xmlns:a16="http://schemas.microsoft.com/office/drawing/2014/main" id="{B8BBE637-A6FC-4E88-B5C3-4F024ED7292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0538" y="3573145"/>
            <a:ext cx="1336675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CN" altLang="zh-CN"/>
          </a:p>
        </p:txBody>
      </p:sp>
      <p:sp>
        <p:nvSpPr>
          <p:cNvPr id="18" name="文本框 75">
            <a:extLst>
              <a:ext uri="{FF2B5EF4-FFF2-40B4-BE49-F238E27FC236}">
                <a16:creationId xmlns:a16="http://schemas.microsoft.com/office/drawing/2014/main" id="{A5F4418A-B456-453E-865F-5A5E39E15013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0251" y="359378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足球</a:t>
            </a:r>
            <a:endParaRPr lang="zh-CN" altLang="en-US"/>
          </a:p>
        </p:txBody>
      </p:sp>
      <p:sp>
        <p:nvSpPr>
          <p:cNvPr id="19" name="AutoShape 25">
            <a:extLst>
              <a:ext uri="{FF2B5EF4-FFF2-40B4-BE49-F238E27FC236}">
                <a16:creationId xmlns:a16="http://schemas.microsoft.com/office/drawing/2014/main" id="{6C4A8C75-8A02-4E23-8F9D-E2B6EB07CF6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38362" y="3335020"/>
            <a:ext cx="7005637" cy="3522980"/>
          </a:xfrm>
          <a:prstGeom prst="wedgeRoundRectCallout">
            <a:avLst>
              <a:gd name="adj1" fmla="val -53838"/>
              <a:gd name="adj2" fmla="val -32606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/>
            <a:endParaRPr lang="zh-CN" altLang="zh-CN"/>
          </a:p>
        </p:txBody>
      </p:sp>
      <p:sp>
        <p:nvSpPr>
          <p:cNvPr id="20" name="Text Box 13">
            <a:extLst>
              <a:ext uri="{FF2B5EF4-FFF2-40B4-BE49-F238E27FC236}">
                <a16:creationId xmlns:a16="http://schemas.microsoft.com/office/drawing/2014/main" id="{969E0B73-1212-4B95-88D8-3DA9456DE67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16251" y="3535045"/>
            <a:ext cx="15049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/>
              <a:t> 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一个足球</a:t>
            </a:r>
          </a:p>
        </p:txBody>
      </p:sp>
      <p:sp>
        <p:nvSpPr>
          <p:cNvPr id="21" name="Text Box 14">
            <a:extLst>
              <a:ext uri="{FF2B5EF4-FFF2-40B4-BE49-F238E27FC236}">
                <a16:creationId xmlns:a16="http://schemas.microsoft.com/office/drawing/2014/main" id="{E1CA090C-0335-449D-8C47-EFAE0438227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57851" y="3522345"/>
            <a:ext cx="15049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dirty="0"/>
              <a:t> 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踢足球</a:t>
            </a:r>
          </a:p>
        </p:txBody>
      </p:sp>
      <p:pic>
        <p:nvPicPr>
          <p:cNvPr id="24" name="Picture 15" descr="zuqiu">
            <a:extLst>
              <a:ext uri="{FF2B5EF4-FFF2-40B4-BE49-F238E27FC236}">
                <a16:creationId xmlns:a16="http://schemas.microsoft.com/office/drawing/2014/main" id="{BA96384E-BA16-4DE8-AF2B-2EDEBD33F1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16176" y="4116070"/>
            <a:ext cx="2593975" cy="1831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" name="Picture 16" descr="踢足球">
            <a:extLst>
              <a:ext uri="{FF2B5EF4-FFF2-40B4-BE49-F238E27FC236}">
                <a16:creationId xmlns:a16="http://schemas.microsoft.com/office/drawing/2014/main" id="{F4781E75-96F0-4D1C-A8A3-22A87E076D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83176" y="4131945"/>
            <a:ext cx="2862262" cy="178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" name="Text Box 14">
            <a:extLst>
              <a:ext uri="{FF2B5EF4-FFF2-40B4-BE49-F238E27FC236}">
                <a16:creationId xmlns:a16="http://schemas.microsoft.com/office/drawing/2014/main" id="{03D29C1C-E4AB-46BE-A3DB-BCDCC002F03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33688" y="6188392"/>
            <a:ext cx="583279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b="1" dirty="0">
                <a:sym typeface="华文楷体" pitchFamily="2" charset="-122"/>
              </a:rPr>
              <a:t>看电影  看书  吃中国菜   喝茶</a:t>
            </a:r>
            <a:endParaRPr lang="zh-CN" altLang="en-US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694634060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1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24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8" presetClass="entr" presetSubtype="1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8" presetClass="entr" presetSubtype="1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 bldLvl="0" animBg="1" autoUpdateAnimBg="0"/>
      <p:bldP spid="31" grpId="0" bldLvl="0" autoUpdateAnimBg="0"/>
      <p:bldP spid="33" grpId="0" bldLvl="0" animBg="1" autoUpdateAnimBg="0"/>
      <p:bldP spid="37" grpId="0" bldLvl="0" autoUpdateAnimBg="0"/>
      <p:bldP spid="19" grpId="0" bldLvl="0" autoUpdateAnimBg="0"/>
      <p:bldP spid="19" grpId="1" bldLvl="0" animBg="1" autoUpdateAnimBg="0"/>
      <p:bldP spid="20" grpId="0" bldLvl="0" autoUpdateAnimBg="0"/>
      <p:bldP spid="20" grpId="1" bldLvl="0" autoUpdateAnimBg="0"/>
      <p:bldP spid="20" grpId="2" bldLvl="0" autoUpdateAnimBg="0"/>
      <p:bldP spid="20" grpId="3" bldLvl="0" autoUpdateAnimBg="0"/>
      <p:bldP spid="20" grpId="4" bldLvl="0" autoUpdateAnimBg="0"/>
      <p:bldP spid="20" grpId="5" bldLvl="0" autoUpdateAnimBg="0"/>
      <p:bldP spid="21" grpId="0" bldLvl="0" autoUpdateAnimBg="0"/>
      <p:bldP spid="21" grpId="1" bldLvl="0" autoUpdateAnimBg="0"/>
      <p:bldP spid="26" grpId="0" bldLvl="0" autoUpdateAnimBg="0"/>
      <p:bldP spid="26" grpId="1" bldLvl="0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9707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17" name="AutoShape 25">
            <a:extLst>
              <a:ext uri="{FF2B5EF4-FFF2-40B4-BE49-F238E27FC236}">
                <a16:creationId xmlns:a16="http://schemas.microsoft.com/office/drawing/2014/main" id="{94C66F1D-C654-4534-A79E-E84866BB869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31708" y="295592"/>
            <a:ext cx="6023292" cy="1939608"/>
          </a:xfrm>
          <a:prstGeom prst="wedgeRoundRectCallout">
            <a:avLst>
              <a:gd name="adj1" fmla="val -53838"/>
              <a:gd name="adj2" fmla="val -32606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/>
            <a:endParaRPr lang="zh-CN" altLang="zh-CN"/>
          </a:p>
        </p:txBody>
      </p:sp>
      <p:sp>
        <p:nvSpPr>
          <p:cNvPr id="18" name="圆角矩形 38">
            <a:extLst>
              <a:ext uri="{FF2B5EF4-FFF2-40B4-BE49-F238E27FC236}">
                <a16:creationId xmlns:a16="http://schemas.microsoft.com/office/drawing/2014/main" id="{434D7AC0-97D2-4DC1-B52E-3C987A15C56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5460" y="450532"/>
            <a:ext cx="1338262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CN" altLang="zh-CN"/>
          </a:p>
        </p:txBody>
      </p:sp>
      <p:sp>
        <p:nvSpPr>
          <p:cNvPr id="19" name="文本框 82">
            <a:extLst>
              <a:ext uri="{FF2B5EF4-FFF2-40B4-BE49-F238E27FC236}">
                <a16:creationId xmlns:a16="http://schemas.microsoft.com/office/drawing/2014/main" id="{56CB1FC2-CF8D-4A4A-A8D6-E74CE7AAC7C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5783" y="441007"/>
            <a:ext cx="1325562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0170" tIns="46990" rIns="90170" bIns="46990">
            <a:spAutoFit/>
          </a:bodyPr>
          <a:lstStyle/>
          <a:p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一起</a:t>
            </a:r>
            <a:endParaRPr lang="zh-CN" altLang="en-US" dirty="0"/>
          </a:p>
        </p:txBody>
      </p:sp>
      <p:sp>
        <p:nvSpPr>
          <p:cNvPr id="20" name="文本框 152">
            <a:extLst>
              <a:ext uri="{FF2B5EF4-FFF2-40B4-BE49-F238E27FC236}">
                <a16:creationId xmlns:a16="http://schemas.microsoft.com/office/drawing/2014/main" id="{ED0C7990-1646-4C3C-B71D-6E14E93CF92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94085" y="448944"/>
            <a:ext cx="5827235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去商店  一起去商店   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我们一起去商店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和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someone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一起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do </a:t>
            </a:r>
            <a:r>
              <a:rPr lang="en-US" altLang="zh-CN" sz="2400" b="1" dirty="0" err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sth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和老师一起去商店 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</p:txBody>
      </p:sp>
      <p:sp>
        <p:nvSpPr>
          <p:cNvPr id="21" name="AutoShape 25">
            <a:extLst>
              <a:ext uri="{FF2B5EF4-FFF2-40B4-BE49-F238E27FC236}">
                <a16:creationId xmlns:a16="http://schemas.microsoft.com/office/drawing/2014/main" id="{50B55556-B52D-4B37-A2D7-3A9B4395E72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82031" y="2580957"/>
            <a:ext cx="6023292" cy="1939608"/>
          </a:xfrm>
          <a:prstGeom prst="wedgeRoundRectCallout">
            <a:avLst>
              <a:gd name="adj1" fmla="val -53838"/>
              <a:gd name="adj2" fmla="val -32606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/>
            <a:endParaRPr lang="zh-CN" altLang="zh-CN"/>
          </a:p>
        </p:txBody>
      </p:sp>
      <p:sp>
        <p:nvSpPr>
          <p:cNvPr id="22" name="圆角矩形 38">
            <a:extLst>
              <a:ext uri="{FF2B5EF4-FFF2-40B4-BE49-F238E27FC236}">
                <a16:creationId xmlns:a16="http://schemas.microsoft.com/office/drawing/2014/main" id="{3428D4FC-8A89-4E5D-8D7E-88EAE30FE765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5783" y="2735897"/>
            <a:ext cx="1338262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CN" altLang="zh-CN"/>
          </a:p>
        </p:txBody>
      </p:sp>
      <p:sp>
        <p:nvSpPr>
          <p:cNvPr id="23" name="文本框 82">
            <a:extLst>
              <a:ext uri="{FF2B5EF4-FFF2-40B4-BE49-F238E27FC236}">
                <a16:creationId xmlns:a16="http://schemas.microsoft.com/office/drawing/2014/main" id="{2152B2A7-9C49-45E7-88FD-AF02ED5369AA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6106" y="2726372"/>
            <a:ext cx="1325562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0170" tIns="46990" rIns="90170" bIns="46990">
            <a:spAutoFit/>
          </a:bodyPr>
          <a:lstStyle/>
          <a:p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要</a:t>
            </a:r>
            <a:endParaRPr lang="zh-CN" altLang="en-US" dirty="0"/>
          </a:p>
        </p:txBody>
      </p:sp>
      <p:sp>
        <p:nvSpPr>
          <p:cNvPr id="24" name="文本框 152">
            <a:extLst>
              <a:ext uri="{FF2B5EF4-FFF2-40B4-BE49-F238E27FC236}">
                <a16:creationId xmlns:a16="http://schemas.microsoft.com/office/drawing/2014/main" id="{CA56A684-1A10-423F-8DB0-4BE185C58B3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44408" y="2734309"/>
            <a:ext cx="5827235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我要吃中国菜      我想吃中国菜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A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：你要不要喝茶？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B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：我要喝茶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A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：你想不想喝茶？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B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：我想喝茶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要不要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do </a:t>
            </a:r>
            <a:r>
              <a:rPr lang="en-US" altLang="zh-CN" sz="2400" b="1" dirty="0" err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sth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？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</p:txBody>
      </p:sp>
      <p:sp>
        <p:nvSpPr>
          <p:cNvPr id="25" name="AutoShape 25">
            <a:extLst>
              <a:ext uri="{FF2B5EF4-FFF2-40B4-BE49-F238E27FC236}">
                <a16:creationId xmlns:a16="http://schemas.microsoft.com/office/drawing/2014/main" id="{739AC510-9B3D-4A56-9900-3765293A3A4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94085" y="4661155"/>
            <a:ext cx="6528274" cy="2339085"/>
          </a:xfrm>
          <a:prstGeom prst="wedgeRoundRectCallout">
            <a:avLst>
              <a:gd name="adj1" fmla="val -53838"/>
              <a:gd name="adj2" fmla="val -32606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/>
            <a:endParaRPr lang="zh-CN" altLang="zh-CN"/>
          </a:p>
        </p:txBody>
      </p:sp>
      <p:sp>
        <p:nvSpPr>
          <p:cNvPr id="26" name="圆角矩形 38">
            <a:extLst>
              <a:ext uri="{FF2B5EF4-FFF2-40B4-BE49-F238E27FC236}">
                <a16:creationId xmlns:a16="http://schemas.microsoft.com/office/drawing/2014/main" id="{C97E5828-B02A-4C04-9185-2DD65EACDECA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6106" y="4993639"/>
            <a:ext cx="1338262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CN" altLang="zh-CN"/>
          </a:p>
        </p:txBody>
      </p:sp>
      <p:sp>
        <p:nvSpPr>
          <p:cNvPr id="27" name="文本框 82">
            <a:extLst>
              <a:ext uri="{FF2B5EF4-FFF2-40B4-BE49-F238E27FC236}">
                <a16:creationId xmlns:a16="http://schemas.microsoft.com/office/drawing/2014/main" id="{13D381B8-9130-4424-B35A-518CCB6C49B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6429" y="4984114"/>
            <a:ext cx="1325562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0170" tIns="46990" rIns="90170" bIns="46990">
            <a:spAutoFit/>
          </a:bodyPr>
          <a:lstStyle/>
          <a:p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新</a:t>
            </a:r>
            <a:endParaRPr lang="zh-CN" altLang="en-US" dirty="0"/>
          </a:p>
        </p:txBody>
      </p:sp>
      <p:sp>
        <p:nvSpPr>
          <p:cNvPr id="28" name="文本框 152">
            <a:extLst>
              <a:ext uri="{FF2B5EF4-FFF2-40B4-BE49-F238E27FC236}">
                <a16:creationId xmlns:a16="http://schemas.microsoft.com/office/drawing/2014/main" id="{A0340433-F3EF-4379-8FD7-6A5F0C30444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94731" y="4787837"/>
            <a:ext cx="5827235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新（的）椅子          新（的）书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新年快乐           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new friend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     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很新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-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不新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-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新笔记本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-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新眼镜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昨天我看了一个新电影。</a:t>
            </a:r>
            <a:endParaRPr lang="zh-CN" altLang="en-US" sz="2400" dirty="0"/>
          </a:p>
          <a:p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bldLvl="0" animBg="1" autoUpdateAnimBg="0"/>
      <p:bldP spid="19" grpId="0"/>
      <p:bldP spid="21" grpId="0" bldLvl="0" animBg="1" autoUpdateAnimBg="0"/>
      <p:bldP spid="23" grpId="0"/>
      <p:bldP spid="25" grpId="0" bldLvl="0" animBg="1" autoUpdateAnimBg="0"/>
      <p:bldP spid="2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0731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19" name="AutoShape 25">
            <a:extLst>
              <a:ext uri="{FF2B5EF4-FFF2-40B4-BE49-F238E27FC236}">
                <a16:creationId xmlns:a16="http://schemas.microsoft.com/office/drawing/2014/main" id="{C821E70C-E9F4-40AD-A3EB-099DEC814A9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44408" y="325437"/>
            <a:ext cx="6023292" cy="1939608"/>
          </a:xfrm>
          <a:prstGeom prst="wedgeRoundRectCallout">
            <a:avLst>
              <a:gd name="adj1" fmla="val -53838"/>
              <a:gd name="adj2" fmla="val -32606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/>
            <a:endParaRPr lang="zh-CN" altLang="zh-CN"/>
          </a:p>
        </p:txBody>
      </p:sp>
      <p:sp>
        <p:nvSpPr>
          <p:cNvPr id="20" name="圆角矩形 38">
            <a:extLst>
              <a:ext uri="{FF2B5EF4-FFF2-40B4-BE49-F238E27FC236}">
                <a16:creationId xmlns:a16="http://schemas.microsoft.com/office/drawing/2014/main" id="{F7521D72-22B1-44C7-BFF6-B037DF93517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8160" y="480377"/>
            <a:ext cx="1338262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CN" altLang="zh-CN"/>
          </a:p>
        </p:txBody>
      </p:sp>
      <p:sp>
        <p:nvSpPr>
          <p:cNvPr id="21" name="文本框 82">
            <a:extLst>
              <a:ext uri="{FF2B5EF4-FFF2-40B4-BE49-F238E27FC236}">
                <a16:creationId xmlns:a16="http://schemas.microsoft.com/office/drawing/2014/main" id="{9C2E8A15-46FB-4D7F-874F-4A0294B146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483" y="470852"/>
            <a:ext cx="1325562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0170" tIns="46990" rIns="90170" bIns="46990">
            <a:spAutoFit/>
          </a:bodyPr>
          <a:lstStyle/>
          <a:p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它</a:t>
            </a:r>
            <a:endParaRPr lang="zh-CN" altLang="en-US" dirty="0"/>
          </a:p>
        </p:txBody>
      </p:sp>
      <p:sp>
        <p:nvSpPr>
          <p:cNvPr id="22" name="文本框 152">
            <a:extLst>
              <a:ext uri="{FF2B5EF4-FFF2-40B4-BE49-F238E27FC236}">
                <a16:creationId xmlns:a16="http://schemas.microsoft.com/office/drawing/2014/main" id="{9F216051-D2C4-4576-B9DF-A4760211CBE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6785" y="478789"/>
            <a:ext cx="5827235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它是小猫   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你多大？   它多大？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她很漂亮        它很漂亮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</p:txBody>
      </p:sp>
      <p:sp>
        <p:nvSpPr>
          <p:cNvPr id="23" name="AutoShape 25">
            <a:extLst>
              <a:ext uri="{FF2B5EF4-FFF2-40B4-BE49-F238E27FC236}">
                <a16:creationId xmlns:a16="http://schemas.microsoft.com/office/drawing/2014/main" id="{DED0C722-93B9-4A79-869A-DD8873AF920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94731" y="3411537"/>
            <a:ext cx="6023292" cy="1939608"/>
          </a:xfrm>
          <a:prstGeom prst="wedgeRoundRectCallout">
            <a:avLst>
              <a:gd name="adj1" fmla="val -53838"/>
              <a:gd name="adj2" fmla="val -32606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/>
            <a:endParaRPr lang="zh-CN" altLang="zh-CN"/>
          </a:p>
        </p:txBody>
      </p:sp>
      <p:sp>
        <p:nvSpPr>
          <p:cNvPr id="24" name="圆角矩形 38">
            <a:extLst>
              <a:ext uri="{FF2B5EF4-FFF2-40B4-BE49-F238E27FC236}">
                <a16:creationId xmlns:a16="http://schemas.microsoft.com/office/drawing/2014/main" id="{8090F049-768A-46FE-B93C-4FD6D94E1DA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483" y="3566477"/>
            <a:ext cx="1338262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CN" altLang="zh-CN"/>
          </a:p>
        </p:txBody>
      </p:sp>
      <p:sp>
        <p:nvSpPr>
          <p:cNvPr id="25" name="文本框 82">
            <a:extLst>
              <a:ext uri="{FF2B5EF4-FFF2-40B4-BE49-F238E27FC236}">
                <a16:creationId xmlns:a16="http://schemas.microsoft.com/office/drawing/2014/main" id="{8C192782-7C12-4E51-B458-AB6479F6E76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8806" y="3556952"/>
            <a:ext cx="1325562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0170" tIns="46990" rIns="90170" bIns="46990">
            <a:spAutoFit/>
          </a:bodyPr>
          <a:lstStyle/>
          <a:p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眼睛</a:t>
            </a:r>
            <a:endParaRPr lang="zh-CN" altLang="en-US" dirty="0"/>
          </a:p>
        </p:txBody>
      </p:sp>
      <p:sp>
        <p:nvSpPr>
          <p:cNvPr id="26" name="文本框 152">
            <a:extLst>
              <a:ext uri="{FF2B5EF4-FFF2-40B4-BE49-F238E27FC236}">
                <a16:creationId xmlns:a16="http://schemas.microsoft.com/office/drawing/2014/main" id="{74CC9683-ABFE-45CC-BAE9-096F78D886E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57108" y="3564889"/>
            <a:ext cx="5827235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我的眼睛     他的眼睛       它的眼睛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他的眼睛很漂亮    你的眼睛很漂亮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一双眼睛    一只眼睛   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bldLvl="0" animBg="1" autoUpdateAnimBg="0"/>
      <p:bldP spid="21" grpId="0"/>
      <p:bldP spid="23" grpId="0" bldLvl="0" animBg="1" autoUpdateAnimBg="0"/>
      <p:bldP spid="2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本框 4">
            <a:extLst>
              <a:ext uri="{FF2B5EF4-FFF2-40B4-BE49-F238E27FC236}">
                <a16:creationId xmlns:a16="http://schemas.microsoft.com/office/drawing/2014/main" id="{90606E74-5E51-4F0E-953E-E3276C4DBF15}"/>
              </a:ext>
            </a:extLst>
          </p:cNvPr>
          <p:cNvSpPr txBox="1"/>
          <p:nvPr/>
        </p:nvSpPr>
        <p:spPr>
          <a:xfrm>
            <a:off x="497881" y="353258"/>
            <a:ext cx="29282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600" dirty="0">
                <a:solidFill>
                  <a:srgbClr val="7030A0"/>
                </a:solidFill>
                <a:sym typeface="GB Pinyinok-D" pitchFamily="2" charset="-122"/>
              </a:rPr>
              <a:t>旅游</a:t>
            </a:r>
            <a:r>
              <a:rPr lang="en-US" altLang="zh-CN" sz="36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GB Pinyinok-D" pitchFamily="2" charset="-122"/>
              </a:rPr>
              <a:t>l</a:t>
            </a:r>
            <a:r>
              <a:rPr lang="zh-CN" altLang="en-US" sz="36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GB Pinyinok-D" pitchFamily="2" charset="-122"/>
              </a:rPr>
              <a:t>ǚ yóu</a:t>
            </a: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E39256B6-0324-45AE-8A71-50BF6460D001}"/>
              </a:ext>
            </a:extLst>
          </p:cNvPr>
          <p:cNvSpPr txBox="1"/>
          <p:nvPr/>
        </p:nvSpPr>
        <p:spPr>
          <a:xfrm>
            <a:off x="4152080" y="1142216"/>
            <a:ext cx="26200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600" dirty="0">
                <a:solidFill>
                  <a:srgbClr val="7030A0"/>
                </a:solidFill>
                <a:sym typeface="Times New Roman" pitchFamily="18" charset="0"/>
              </a:rPr>
              <a:t>最</a:t>
            </a:r>
            <a:r>
              <a:rPr lang="en-US" altLang="zh-CN" sz="36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zuì</a:t>
            </a:r>
            <a:endParaRPr lang="zh-CN" altLang="en-US" sz="36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676A1B9F-E42B-4BA3-9293-2B6E1A27EB64}"/>
              </a:ext>
            </a:extLst>
          </p:cNvPr>
          <p:cNvSpPr txBox="1"/>
          <p:nvPr/>
        </p:nvSpPr>
        <p:spPr>
          <a:xfrm>
            <a:off x="6624320" y="310663"/>
            <a:ext cx="26200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600" dirty="0">
                <a:solidFill>
                  <a:srgbClr val="7030A0"/>
                </a:solidFill>
                <a:sym typeface="Times New Roman" pitchFamily="18" charset="0"/>
              </a:rPr>
              <a:t>觉得</a:t>
            </a:r>
            <a:r>
              <a:rPr lang="en-US" altLang="zh-CN" sz="36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juéde</a:t>
            </a:r>
            <a:endParaRPr lang="zh-CN" altLang="en-US" sz="36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9819EA8D-B391-4162-BB8F-9D200FB3C03B}"/>
              </a:ext>
            </a:extLst>
          </p:cNvPr>
          <p:cNvSpPr txBox="1"/>
          <p:nvPr/>
        </p:nvSpPr>
        <p:spPr>
          <a:xfrm>
            <a:off x="254000" y="1676400"/>
            <a:ext cx="35790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600" dirty="0">
                <a:solidFill>
                  <a:srgbClr val="7030A0"/>
                </a:solidFill>
                <a:sym typeface="Times New Roman" pitchFamily="18" charset="0"/>
              </a:rPr>
              <a:t>也</a:t>
            </a:r>
            <a:r>
              <a:rPr lang="en-US" altLang="zh-CN" sz="36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yě</a:t>
            </a:r>
            <a:endParaRPr lang="zh-CN" altLang="en-US" sz="3600" dirty="0"/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42FCBB15-5214-4A04-9475-D47069E902C1}"/>
              </a:ext>
            </a:extLst>
          </p:cNvPr>
          <p:cNvSpPr txBox="1"/>
          <p:nvPr/>
        </p:nvSpPr>
        <p:spPr>
          <a:xfrm>
            <a:off x="2753359" y="2165057"/>
            <a:ext cx="40187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600" dirty="0">
                <a:solidFill>
                  <a:srgbClr val="7030A0"/>
                </a:solidFill>
              </a:rPr>
              <a:t>为什么</a:t>
            </a:r>
            <a:r>
              <a:rPr lang="en-US" altLang="zh-CN" sz="3600" dirty="0" err="1"/>
              <a:t>wèi</a:t>
            </a:r>
            <a:r>
              <a:rPr lang="en-US" altLang="zh-CN" sz="3600" dirty="0"/>
              <a:t> </a:t>
            </a:r>
            <a:r>
              <a:rPr lang="en-US" altLang="zh-CN" sz="3600" dirty="0" err="1"/>
              <a:t>shénme</a:t>
            </a:r>
            <a:endParaRPr lang="zh-CN" altLang="en-US" sz="36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FA53E33D-5616-4A13-A4DE-449C4DB05888}"/>
              </a:ext>
            </a:extLst>
          </p:cNvPr>
          <p:cNvSpPr txBox="1"/>
          <p:nvPr/>
        </p:nvSpPr>
        <p:spPr>
          <a:xfrm>
            <a:off x="6137704" y="2811388"/>
            <a:ext cx="31337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600" dirty="0">
                <a:solidFill>
                  <a:srgbClr val="7030A0"/>
                </a:solidFill>
                <a:sym typeface="GB Pinyinok-D" pitchFamily="2" charset="-122"/>
              </a:rPr>
              <a:t>运动</a:t>
            </a:r>
            <a:r>
              <a:rPr lang="en-US" altLang="zh-CN" sz="36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GB Pinyinok-D" pitchFamily="2" charset="-122"/>
              </a:rPr>
              <a:t>y</a:t>
            </a:r>
            <a:r>
              <a:rPr lang="zh-CN" altLang="en-US" sz="36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GB Pinyinok-D" pitchFamily="2" charset="-122"/>
              </a:rPr>
              <a:t>ùn dòng</a:t>
            </a: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BC3303F0-32A0-4016-A58C-EF26B38712C0}"/>
              </a:ext>
            </a:extLst>
          </p:cNvPr>
          <p:cNvSpPr txBox="1"/>
          <p:nvPr/>
        </p:nvSpPr>
        <p:spPr>
          <a:xfrm>
            <a:off x="292387" y="3187898"/>
            <a:ext cx="31337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600" dirty="0">
                <a:solidFill>
                  <a:srgbClr val="7030A0"/>
                </a:solidFill>
              </a:rPr>
              <a:t>一起</a:t>
            </a:r>
            <a:r>
              <a:rPr lang="en-US" altLang="zh-CN" sz="36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yìqǐ</a:t>
            </a:r>
            <a:endParaRPr lang="zh-CN" altLang="en-US" sz="3600" dirty="0">
              <a:solidFill>
                <a:srgbClr val="7030A0"/>
              </a:solidFill>
            </a:endParaRP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135E0001-E304-4884-AEB4-D0A5590FFE48}"/>
              </a:ext>
            </a:extLst>
          </p:cNvPr>
          <p:cNvSpPr txBox="1"/>
          <p:nvPr/>
        </p:nvSpPr>
        <p:spPr>
          <a:xfrm>
            <a:off x="3368613" y="4119686"/>
            <a:ext cx="33132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600" dirty="0">
                <a:solidFill>
                  <a:srgbClr val="7030A0"/>
                </a:solidFill>
              </a:rPr>
              <a:t>踢足球</a:t>
            </a:r>
            <a:r>
              <a:rPr lang="en-US" altLang="zh-CN" sz="36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tī</a:t>
            </a:r>
            <a:r>
              <a:rPr lang="en-US" altLang="zh-CN" sz="36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36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z</a:t>
            </a:r>
            <a:r>
              <a:rPr lang="zh-CN" altLang="en-US" sz="36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úqiú</a:t>
            </a: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655192E5-0C2D-488E-96EE-AC91E29253A3}"/>
              </a:ext>
            </a:extLst>
          </p:cNvPr>
          <p:cNvSpPr txBox="1"/>
          <p:nvPr/>
        </p:nvSpPr>
        <p:spPr>
          <a:xfrm>
            <a:off x="6624320" y="3627120"/>
            <a:ext cx="24659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600" dirty="0">
                <a:solidFill>
                  <a:srgbClr val="7030A0"/>
                </a:solidFill>
              </a:rPr>
              <a:t>要</a:t>
            </a:r>
            <a:r>
              <a:rPr lang="en-US" altLang="zh-CN" sz="36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yào</a:t>
            </a:r>
            <a:endParaRPr lang="zh-CN" altLang="en-US" sz="3600" dirty="0">
              <a:solidFill>
                <a:srgbClr val="7030A0"/>
              </a:solidFill>
            </a:endParaRP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D9F58186-733F-47AE-B884-A9732F22AD6D}"/>
              </a:ext>
            </a:extLst>
          </p:cNvPr>
          <p:cNvSpPr txBox="1"/>
          <p:nvPr/>
        </p:nvSpPr>
        <p:spPr>
          <a:xfrm>
            <a:off x="339622" y="5474285"/>
            <a:ext cx="340777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600" dirty="0">
                <a:solidFill>
                  <a:srgbClr val="7030A0"/>
                </a:solidFill>
                <a:sym typeface="Times New Roman" pitchFamily="18" charset="0"/>
              </a:rPr>
              <a:t>眼睛</a:t>
            </a:r>
            <a:r>
              <a:rPr lang="zh-CN" altLang="en-US" sz="36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yǎnjīng</a:t>
            </a:r>
            <a:endParaRPr lang="zh-CN" altLang="en-US" sz="3600" dirty="0"/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AD514178-63F0-4AD9-9367-E3008FBE5528}"/>
              </a:ext>
            </a:extLst>
          </p:cNvPr>
          <p:cNvSpPr txBox="1"/>
          <p:nvPr/>
        </p:nvSpPr>
        <p:spPr>
          <a:xfrm>
            <a:off x="4366506" y="5151120"/>
            <a:ext cx="232893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600" dirty="0">
                <a:solidFill>
                  <a:srgbClr val="7030A0"/>
                </a:solidFill>
                <a:sym typeface="GB Pinyinok-D" pitchFamily="2" charset="-122"/>
              </a:rPr>
              <a:t>新</a:t>
            </a:r>
            <a:r>
              <a:rPr lang="en-US" altLang="zh-CN" sz="36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GB Pinyinok-D" pitchFamily="2" charset="-122"/>
              </a:rPr>
              <a:t>xīn</a:t>
            </a:r>
            <a:endParaRPr lang="zh-CN" altLang="en-US" sz="36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sp>
        <p:nvSpPr>
          <p:cNvPr id="16" name="文本框 15">
            <a:extLst>
              <a:ext uri="{FF2B5EF4-FFF2-40B4-BE49-F238E27FC236}">
                <a16:creationId xmlns:a16="http://schemas.microsoft.com/office/drawing/2014/main" id="{594B61FE-F457-48DE-B5FD-453B76A43FB9}"/>
              </a:ext>
            </a:extLst>
          </p:cNvPr>
          <p:cNvSpPr txBox="1"/>
          <p:nvPr/>
        </p:nvSpPr>
        <p:spPr>
          <a:xfrm>
            <a:off x="6695440" y="5577840"/>
            <a:ext cx="24659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600" dirty="0">
                <a:solidFill>
                  <a:srgbClr val="7030A0"/>
                </a:solidFill>
              </a:rPr>
              <a:t>它</a:t>
            </a:r>
            <a:r>
              <a:rPr lang="en-US" altLang="zh-CN" sz="36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tā</a:t>
            </a:r>
            <a:endParaRPr lang="zh-CN" altLang="en-US" sz="36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266745780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本框 4">
            <a:extLst>
              <a:ext uri="{FF2B5EF4-FFF2-40B4-BE49-F238E27FC236}">
                <a16:creationId xmlns:a16="http://schemas.microsoft.com/office/drawing/2014/main" id="{5E3D2709-47A6-45F9-86A8-987DD6BAD637}"/>
              </a:ext>
            </a:extLst>
          </p:cNvPr>
          <p:cNvSpPr txBox="1"/>
          <p:nvPr/>
        </p:nvSpPr>
        <p:spPr>
          <a:xfrm>
            <a:off x="304799" y="632172"/>
            <a:ext cx="210312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>
                <a:solidFill>
                  <a:srgbClr val="00B050"/>
                </a:solidFill>
              </a:rPr>
              <a:t>sport, to work out</a:t>
            </a:r>
            <a:endParaRPr lang="zh-CN" altLang="en-US" sz="3200" dirty="0">
              <a:solidFill>
                <a:srgbClr val="00B050"/>
              </a:solidFill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F71672D8-D389-4778-A0A9-C9CD528E546F}"/>
              </a:ext>
            </a:extLst>
          </p:cNvPr>
          <p:cNvSpPr txBox="1"/>
          <p:nvPr/>
        </p:nvSpPr>
        <p:spPr>
          <a:xfrm>
            <a:off x="3119119" y="584200"/>
            <a:ext cx="34253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>
                <a:solidFill>
                  <a:srgbClr val="00B050"/>
                </a:solidFill>
              </a:rPr>
              <a:t>to play football</a:t>
            </a:r>
            <a:endParaRPr lang="zh-CN" altLang="en-US" sz="3200" dirty="0">
              <a:solidFill>
                <a:srgbClr val="00B050"/>
              </a:solidFill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2B5E9EAB-0B4B-4D77-85BC-175B0C388F86}"/>
              </a:ext>
            </a:extLst>
          </p:cNvPr>
          <p:cNvSpPr txBox="1"/>
          <p:nvPr/>
        </p:nvSpPr>
        <p:spPr>
          <a:xfrm>
            <a:off x="6924040" y="550575"/>
            <a:ext cx="191516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>
                <a:solidFill>
                  <a:srgbClr val="00B050"/>
                </a:solidFill>
              </a:rPr>
              <a:t>together</a:t>
            </a:r>
            <a:endParaRPr lang="zh-CN" altLang="en-US" sz="3200" dirty="0">
              <a:solidFill>
                <a:srgbClr val="00B050"/>
              </a:solidFill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187BA34F-0F5B-402C-8558-4B2B380D43FD}"/>
              </a:ext>
            </a:extLst>
          </p:cNvPr>
          <p:cNvSpPr txBox="1"/>
          <p:nvPr/>
        </p:nvSpPr>
        <p:spPr>
          <a:xfrm>
            <a:off x="2443480" y="1994868"/>
            <a:ext cx="4257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>
                <a:solidFill>
                  <a:srgbClr val="00B050"/>
                </a:solidFill>
              </a:rPr>
              <a:t>to travel</a:t>
            </a:r>
            <a:endParaRPr lang="zh-CN" altLang="en-US" sz="3200" dirty="0">
              <a:solidFill>
                <a:srgbClr val="00B050"/>
              </a:solidFill>
            </a:endParaRP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BE67F914-0CAA-45C9-8054-A733DA6C044A}"/>
              </a:ext>
            </a:extLst>
          </p:cNvPr>
          <p:cNvSpPr txBox="1"/>
          <p:nvPr/>
        </p:nvSpPr>
        <p:spPr>
          <a:xfrm>
            <a:off x="6045199" y="1411665"/>
            <a:ext cx="287528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>
                <a:solidFill>
                  <a:srgbClr val="00B050"/>
                </a:solidFill>
              </a:rPr>
              <a:t>to think/feel</a:t>
            </a:r>
            <a:endParaRPr lang="zh-CN" altLang="en-US" sz="3200" dirty="0">
              <a:solidFill>
                <a:srgbClr val="00B050"/>
              </a:solidFill>
            </a:endParaRP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3B6DA2BB-9535-4B67-B387-4D071D764A17}"/>
              </a:ext>
            </a:extLst>
          </p:cNvPr>
          <p:cNvSpPr txBox="1"/>
          <p:nvPr/>
        </p:nvSpPr>
        <p:spPr>
          <a:xfrm>
            <a:off x="121919" y="3874467"/>
            <a:ext cx="391776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>
                <a:solidFill>
                  <a:srgbClr val="00B050"/>
                </a:solidFill>
              </a:rPr>
              <a:t>also, too</a:t>
            </a:r>
            <a:endParaRPr lang="zh-CN" altLang="en-US" sz="3200" dirty="0">
              <a:solidFill>
                <a:srgbClr val="00B050"/>
              </a:solidFill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E340077A-0B28-4AA8-9E6A-45C25F20B358}"/>
              </a:ext>
            </a:extLst>
          </p:cNvPr>
          <p:cNvSpPr txBox="1"/>
          <p:nvPr/>
        </p:nvSpPr>
        <p:spPr>
          <a:xfrm>
            <a:off x="2685322" y="3437269"/>
            <a:ext cx="29757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>
                <a:solidFill>
                  <a:srgbClr val="00B050"/>
                </a:solidFill>
              </a:rPr>
              <a:t>to want to</a:t>
            </a:r>
            <a:endParaRPr lang="zh-CN" altLang="en-US" sz="3200" dirty="0">
              <a:solidFill>
                <a:srgbClr val="00B050"/>
              </a:solidFill>
            </a:endParaRP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F9ED5682-8953-4E96-89BE-DA9408AA137D}"/>
              </a:ext>
            </a:extLst>
          </p:cNvPr>
          <p:cNvSpPr txBox="1"/>
          <p:nvPr/>
        </p:nvSpPr>
        <p:spPr>
          <a:xfrm>
            <a:off x="4175759" y="4602480"/>
            <a:ext cx="25904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>
                <a:solidFill>
                  <a:srgbClr val="00B050"/>
                </a:solidFill>
              </a:rPr>
              <a:t>why</a:t>
            </a:r>
            <a:endParaRPr lang="zh-CN" altLang="en-US" sz="3200" dirty="0">
              <a:solidFill>
                <a:srgbClr val="00B050"/>
              </a:solidFill>
            </a:endParaRPr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4219DE34-F7F0-4FE9-A9DF-3BFDCDB32554}"/>
              </a:ext>
            </a:extLst>
          </p:cNvPr>
          <p:cNvSpPr txBox="1"/>
          <p:nvPr/>
        </p:nvSpPr>
        <p:spPr>
          <a:xfrm>
            <a:off x="6772724" y="5359460"/>
            <a:ext cx="25904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>
                <a:solidFill>
                  <a:srgbClr val="00B050"/>
                </a:solidFill>
              </a:rPr>
              <a:t>new</a:t>
            </a:r>
            <a:endParaRPr lang="zh-CN" altLang="en-US" sz="3200" dirty="0">
              <a:solidFill>
                <a:srgbClr val="00B050"/>
              </a:solidFill>
            </a:endParaRPr>
          </a:p>
        </p:txBody>
      </p:sp>
      <p:sp>
        <p:nvSpPr>
          <p:cNvPr id="16" name="文本框 15">
            <a:extLst>
              <a:ext uri="{FF2B5EF4-FFF2-40B4-BE49-F238E27FC236}">
                <a16:creationId xmlns:a16="http://schemas.microsoft.com/office/drawing/2014/main" id="{EBB13E34-44EE-401F-A0C3-E098BAF5B9B1}"/>
              </a:ext>
            </a:extLst>
          </p:cNvPr>
          <p:cNvSpPr txBox="1"/>
          <p:nvPr/>
        </p:nvSpPr>
        <p:spPr>
          <a:xfrm>
            <a:off x="356322" y="5329495"/>
            <a:ext cx="35966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>
                <a:solidFill>
                  <a:srgbClr val="00B050"/>
                </a:solidFill>
              </a:rPr>
              <a:t>it</a:t>
            </a:r>
            <a:endParaRPr lang="zh-CN" altLang="en-US" sz="3200" dirty="0">
              <a:solidFill>
                <a:srgbClr val="00B050"/>
              </a:solidFill>
            </a:endParaRPr>
          </a:p>
        </p:txBody>
      </p:sp>
      <p:sp>
        <p:nvSpPr>
          <p:cNvPr id="17" name="文本框 16">
            <a:extLst>
              <a:ext uri="{FF2B5EF4-FFF2-40B4-BE49-F238E27FC236}">
                <a16:creationId xmlns:a16="http://schemas.microsoft.com/office/drawing/2014/main" id="{5CEEB0B9-7592-4C64-A1DF-365ABAF23911}"/>
              </a:ext>
            </a:extLst>
          </p:cNvPr>
          <p:cNvSpPr txBox="1"/>
          <p:nvPr/>
        </p:nvSpPr>
        <p:spPr>
          <a:xfrm>
            <a:off x="4175759" y="5944235"/>
            <a:ext cx="467360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>
                <a:solidFill>
                  <a:srgbClr val="00B050"/>
                </a:solidFill>
              </a:rPr>
              <a:t>eyes</a:t>
            </a:r>
            <a:endParaRPr lang="zh-CN" altLang="en-US" sz="32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0014026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4" grpId="0"/>
      <p:bldP spid="15" grpId="0"/>
      <p:bldP spid="1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3013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5467638A-8587-484E-B680-932FFAE853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963" y="60381"/>
            <a:ext cx="9144000" cy="6737238"/>
          </a:xfrm>
          <a:prstGeom prst="rect">
            <a:avLst/>
          </a:prstGeom>
        </p:spPr>
      </p:pic>
      <p:sp>
        <p:nvSpPr>
          <p:cNvPr id="4" name="文本框 3">
            <a:extLst>
              <a:ext uri="{FF2B5EF4-FFF2-40B4-BE49-F238E27FC236}">
                <a16:creationId xmlns:a16="http://schemas.microsoft.com/office/drawing/2014/main" id="{8EF4E426-11EF-4DB3-9150-01E33713560B}"/>
              </a:ext>
            </a:extLst>
          </p:cNvPr>
          <p:cNvSpPr txBox="1"/>
          <p:nvPr/>
        </p:nvSpPr>
        <p:spPr>
          <a:xfrm>
            <a:off x="1808480" y="5455920"/>
            <a:ext cx="944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FF0000"/>
                </a:solidFill>
              </a:rPr>
              <a:t>D</a:t>
            </a:r>
            <a:endParaRPr lang="zh-CN" altLang="en-US" sz="2400" b="1" dirty="0">
              <a:solidFill>
                <a:srgbClr val="FF0000"/>
              </a:solidFill>
            </a:endParaRP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D24DC5C5-9511-47E9-B6A9-45167F3FE1BE}"/>
              </a:ext>
            </a:extLst>
          </p:cNvPr>
          <p:cNvSpPr txBox="1"/>
          <p:nvPr/>
        </p:nvSpPr>
        <p:spPr>
          <a:xfrm>
            <a:off x="1914843" y="6074810"/>
            <a:ext cx="944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FF0000"/>
                </a:solidFill>
              </a:rPr>
              <a:t>B</a:t>
            </a:r>
            <a:endParaRPr lang="zh-CN" altLang="en-US" sz="2400" b="1" dirty="0">
              <a:solidFill>
                <a:srgbClr val="FF0000"/>
              </a:solidFill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48FB76F8-BEB1-4395-B8E8-1C4CC0FC7189}"/>
              </a:ext>
            </a:extLst>
          </p:cNvPr>
          <p:cNvSpPr txBox="1"/>
          <p:nvPr/>
        </p:nvSpPr>
        <p:spPr>
          <a:xfrm>
            <a:off x="5097463" y="6222385"/>
            <a:ext cx="944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FF0000"/>
                </a:solidFill>
              </a:rPr>
              <a:t>F</a:t>
            </a:r>
            <a:endParaRPr lang="zh-CN" altLang="en-US" sz="2400" b="1" dirty="0">
              <a:solidFill>
                <a:srgbClr val="FF0000"/>
              </a:solidFill>
            </a:endParaRP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D82318D8-383B-4935-BF96-F46CB00C0038}"/>
              </a:ext>
            </a:extLst>
          </p:cNvPr>
          <p:cNvSpPr txBox="1"/>
          <p:nvPr/>
        </p:nvSpPr>
        <p:spPr>
          <a:xfrm>
            <a:off x="7726680" y="5381082"/>
            <a:ext cx="944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FF0000"/>
                </a:solidFill>
              </a:rPr>
              <a:t>C</a:t>
            </a:r>
            <a:endParaRPr lang="zh-CN" altLang="en-US" sz="2400" b="1" dirty="0">
              <a:solidFill>
                <a:srgbClr val="FF0000"/>
              </a:solidFill>
            </a:endParaRP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06208881-B8D8-4C82-A26C-2A2A014B38E6}"/>
              </a:ext>
            </a:extLst>
          </p:cNvPr>
          <p:cNvSpPr txBox="1"/>
          <p:nvPr/>
        </p:nvSpPr>
        <p:spPr>
          <a:xfrm>
            <a:off x="5156200" y="5319375"/>
            <a:ext cx="944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FF0000"/>
                </a:solidFill>
              </a:rPr>
              <a:t>E</a:t>
            </a:r>
            <a:endParaRPr lang="zh-CN" altLang="en-US" sz="2400" b="1" dirty="0">
              <a:solidFill>
                <a:srgbClr val="FF0000"/>
              </a:solidFill>
            </a:endParaRP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F63A0F2A-20F9-4925-B5B3-DFE228BFF24F}"/>
              </a:ext>
            </a:extLst>
          </p:cNvPr>
          <p:cNvSpPr txBox="1"/>
          <p:nvPr/>
        </p:nvSpPr>
        <p:spPr>
          <a:xfrm>
            <a:off x="7726680" y="6222385"/>
            <a:ext cx="944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FF0000"/>
                </a:solidFill>
              </a:rPr>
              <a:t>A</a:t>
            </a:r>
            <a:endParaRPr lang="zh-CN" altLang="en-US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0" grpId="0"/>
      <p:bldP spid="11" grpId="0"/>
      <p:bldP spid="12" grpId="0"/>
      <p:bldP spid="13" grpId="0"/>
      <p:bldP spid="1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3013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5" name="图片 4">
            <a:extLst>
              <a:ext uri="{FF2B5EF4-FFF2-40B4-BE49-F238E27FC236}">
                <a16:creationId xmlns:a16="http://schemas.microsoft.com/office/drawing/2014/main" id="{65981E01-DB08-4A4A-BE98-551B9A5846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1568"/>
            <a:ext cx="9144000" cy="56348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7011223"/>
      </p:ext>
    </p:extLst>
  </p:cSld>
  <p:clrMapOvr>
    <a:masterClrMapping/>
  </p:clrMapOvr>
  <p:transition spd="slow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1990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miter lim="800000"/>
            <a:headEnd/>
            <a:tailEnd/>
          </a:ln>
        </p:spPr>
      </p:cxnSp>
      <p:pic>
        <p:nvPicPr>
          <p:cNvPr id="5" name="图片 4">
            <a:extLst>
              <a:ext uri="{FF2B5EF4-FFF2-40B4-BE49-F238E27FC236}">
                <a16:creationId xmlns:a16="http://schemas.microsoft.com/office/drawing/2014/main" id="{2F251B85-08F1-451E-BC38-72A06E5142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40561" y="771207"/>
            <a:ext cx="9825121" cy="4948873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1990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miter lim="800000"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BC61A3E0-8BD7-4F0C-AEED-CC1073EFDB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41734"/>
            <a:ext cx="9144000" cy="59745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7551896"/>
      </p:ext>
    </p:extLst>
  </p:cSld>
  <p:clrMapOvr>
    <a:masterClrMapping/>
  </p:clrMapOvr>
  <p:transition spd="slow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灯片编号占位符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DBBBF7F7-A0FB-408E-8E03-D865C78C148F}" type="slidenum">
              <a:rPr lang="zh-CN" altLang="en-US"/>
              <a:pPr/>
              <a:t>21</a:t>
            </a:fld>
            <a:endParaRPr lang="en-US" altLang="zh-CN" sz="1800"/>
          </a:p>
        </p:txBody>
      </p:sp>
      <p:sp>
        <p:nvSpPr>
          <p:cNvPr id="21506" name="圆角矩形 7"/>
          <p:cNvSpPr>
            <a:spLocks noChangeArrowheads="1"/>
          </p:cNvSpPr>
          <p:nvPr/>
        </p:nvSpPr>
        <p:spPr bwMode="auto">
          <a:xfrm>
            <a:off x="544513" y="5237163"/>
            <a:ext cx="8043862" cy="601662"/>
          </a:xfrm>
          <a:prstGeom prst="roundRect">
            <a:avLst>
              <a:gd name="adj" fmla="val 16667"/>
            </a:avLst>
          </a:prstGeom>
          <a:gradFill flip="none" rotWithShape="1">
            <a:gsLst>
              <a:gs pos="0">
                <a:srgbClr val="FF00FF">
                  <a:tint val="66000"/>
                  <a:satMod val="160000"/>
                </a:srgbClr>
              </a:gs>
              <a:gs pos="50000">
                <a:srgbClr val="FF00FF">
                  <a:tint val="44500"/>
                  <a:satMod val="160000"/>
                </a:srgbClr>
              </a:gs>
              <a:gs pos="100000">
                <a:srgbClr val="FF00FF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 w="9525">
            <a:noFill/>
            <a:round/>
            <a:headEnd/>
            <a:tailEnd/>
          </a:ln>
        </p:spPr>
        <p:txBody>
          <a:bodyPr lIns="90170" tIns="46990" rIns="90170" bIns="46990"/>
          <a:lstStyle/>
          <a:p>
            <a:endParaRPr lang="zh-CN" altLang="zh-CN" sz="1600" b="1">
              <a:latin typeface="微软雅黑" pitchFamily="34" charset="-122"/>
              <a:ea typeface="微软雅黑" pitchFamily="34" charset="-122"/>
              <a:sym typeface="微软雅黑" pitchFamily="34" charset="-122"/>
            </a:endParaRPr>
          </a:p>
        </p:txBody>
      </p:sp>
      <p:graphicFrame>
        <p:nvGraphicFramePr>
          <p:cNvPr id="21507" name="Group 3"/>
          <p:cNvGraphicFramePr>
            <a:graphicFrameLocks noGrp="1"/>
          </p:cNvGraphicFramePr>
          <p:nvPr/>
        </p:nvGraphicFramePr>
        <p:xfrm>
          <a:off x="544513" y="1536700"/>
          <a:ext cx="8261350" cy="1004888"/>
        </p:xfrm>
        <a:graphic>
          <a:graphicData uri="http://schemas.openxmlformats.org/drawingml/2006/table">
            <a:tbl>
              <a:tblPr/>
              <a:tblGrid>
                <a:gridCol w="69691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112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350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1603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63353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56857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1004888"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400" b="1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宋体" pitchFamily="2" charset="-122"/>
                        <a:sym typeface="Calibri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zh-CN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  <a:sym typeface="华文楷体" pitchFamily="2" charset="-122"/>
                        </a:rPr>
                        <a:t>       </a:t>
                      </a:r>
                      <a:endParaRPr kumimoji="0" lang="zh-CN" altLang="zh-CN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21523" name="Group 19"/>
          <p:cNvGraphicFramePr>
            <a:graphicFrameLocks noGrp="1"/>
          </p:cNvGraphicFramePr>
          <p:nvPr/>
        </p:nvGraphicFramePr>
        <p:xfrm>
          <a:off x="544513" y="820738"/>
          <a:ext cx="8261350" cy="1004888"/>
        </p:xfrm>
        <a:graphic>
          <a:graphicData uri="http://schemas.openxmlformats.org/drawingml/2006/table">
            <a:tbl>
              <a:tblPr/>
              <a:tblGrid>
                <a:gridCol w="69691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112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350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1603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63353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56857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1004888"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400" b="1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宋体" pitchFamily="2" charset="-122"/>
                        <a:sym typeface="Calibri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  <a:sym typeface="Arial" pitchFamily="34" charset="0"/>
                        </a:rPr>
                        <a:t> 我</a:t>
                      </a: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pitchFamily="34" charset="0"/>
                          <a:ea typeface="宋体" pitchFamily="2" charset="-122"/>
                          <a:sym typeface="Arial" pitchFamily="34" charset="0"/>
                        </a:rPr>
                        <a:t> 要</a:t>
                      </a: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宋体" pitchFamily="2" charset="-122"/>
                          <a:sym typeface="华文楷体" pitchFamily="2" charset="-122"/>
                        </a:rPr>
                        <a:t>  学习</a:t>
                      </a:r>
                      <a:r>
                        <a:rPr kumimoji="0" lang="zh-CN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  <a:sym typeface="华文楷体" pitchFamily="2" charset="-122"/>
                        </a:rPr>
                        <a:t>       </a:t>
                      </a:r>
                      <a:endParaRPr kumimoji="0" lang="zh-CN" alt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  <a:sym typeface="华文楷体" pitchFamily="2" charset="-122"/>
                        </a:rPr>
                        <a:t> </a:t>
                      </a:r>
                      <a:r>
                        <a:rPr kumimoji="0" lang="zh-CN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宋体" pitchFamily="2" charset="-122"/>
                          <a:sym typeface="华文楷体" pitchFamily="2" charset="-122"/>
                        </a:rPr>
                        <a:t>汉语。</a:t>
                      </a:r>
                      <a:r>
                        <a:rPr kumimoji="0" lang="zh-CN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  <a:sym typeface="华文楷体" pitchFamily="2" charset="-122"/>
                        </a:rPr>
                        <a:t>    </a:t>
                      </a:r>
                      <a:endParaRPr kumimoji="0" lang="zh-CN" alt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21539" name="Group 35"/>
          <p:cNvGraphicFramePr>
            <a:graphicFrameLocks noGrp="1"/>
          </p:cNvGraphicFramePr>
          <p:nvPr/>
        </p:nvGraphicFramePr>
        <p:xfrm>
          <a:off x="544513" y="2254250"/>
          <a:ext cx="8261350" cy="1004888"/>
        </p:xfrm>
        <a:graphic>
          <a:graphicData uri="http://schemas.openxmlformats.org/drawingml/2006/table">
            <a:tbl>
              <a:tblPr/>
              <a:tblGrid>
                <a:gridCol w="69691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112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350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1603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63353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56857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1004888"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  <a:sym typeface="Arial" pitchFamily="34" charset="0"/>
                        </a:rPr>
                        <a:t>马克</a:t>
                      </a: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pitchFamily="34" charset="0"/>
                          <a:ea typeface="宋体" pitchFamily="2" charset="-122"/>
                          <a:sym typeface="Arial" pitchFamily="34" charset="0"/>
                        </a:rPr>
                        <a:t> 要</a:t>
                      </a: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  <a:sym typeface="华文楷体" pitchFamily="2" charset="-122"/>
                        </a:rPr>
                        <a:t>    </a:t>
                      </a:r>
                      <a:r>
                        <a:rPr kumimoji="0" lang="zh-CN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宋体" pitchFamily="2" charset="-122"/>
                          <a:sym typeface="华文楷体" pitchFamily="2" charset="-122"/>
                        </a:rPr>
                        <a:t>去</a:t>
                      </a:r>
                      <a:r>
                        <a:rPr kumimoji="0" lang="zh-CN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  <a:sym typeface="华文楷体" pitchFamily="2" charset="-122"/>
                        </a:rPr>
                        <a:t>   </a:t>
                      </a:r>
                      <a:endParaRPr kumimoji="0" lang="zh-CN" alt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  <a:sym typeface="Arial" pitchFamily="34" charset="0"/>
                        </a:rPr>
                        <a:t> 北京。</a:t>
                      </a: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21555" name="Group 51"/>
          <p:cNvGraphicFramePr>
            <a:graphicFrameLocks noGrp="1"/>
          </p:cNvGraphicFramePr>
          <p:nvPr/>
        </p:nvGraphicFramePr>
        <p:xfrm>
          <a:off x="542925" y="2973388"/>
          <a:ext cx="8262938" cy="1004888"/>
        </p:xfrm>
        <a:graphic>
          <a:graphicData uri="http://schemas.openxmlformats.org/drawingml/2006/table">
            <a:tbl>
              <a:tblPr/>
              <a:tblGrid>
                <a:gridCol w="69691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1123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4616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0651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63195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570163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1004888"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400" b="1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宋体" pitchFamily="2" charset="-122"/>
                        <a:sym typeface="Calibri" pitchFamily="34" charset="0"/>
                      </a:endParaRPr>
                    </a:p>
                  </a:txBody>
                  <a:tcPr marL="136536" marR="136536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36" marR="136536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36" marR="136536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36" marR="136536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36" marR="136536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36" marR="136536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21571" name="Group 6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742055"/>
              </p:ext>
            </p:extLst>
          </p:nvPr>
        </p:nvGraphicFramePr>
        <p:xfrm>
          <a:off x="542925" y="3692525"/>
          <a:ext cx="8261350" cy="1127125"/>
        </p:xfrm>
        <a:graphic>
          <a:graphicData uri="http://schemas.openxmlformats.org/drawingml/2006/table">
            <a:tbl>
              <a:tblPr/>
              <a:tblGrid>
                <a:gridCol w="69691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112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350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1603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63353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56857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1127125"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400" b="1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宋体" pitchFamily="2" charset="-122"/>
                        <a:sym typeface="Calibri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  <a:sym typeface="Arial" pitchFamily="34" charset="0"/>
                        </a:rPr>
                        <a:t>我们</a:t>
                      </a: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pitchFamily="34" charset="0"/>
                          <a:ea typeface="宋体" pitchFamily="2" charset="-122"/>
                          <a:sym typeface="Arial" pitchFamily="34" charset="0"/>
                        </a:rPr>
                        <a:t>要不要</a:t>
                      </a: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  <a:sym typeface="Arial" pitchFamily="34" charset="0"/>
                        </a:rPr>
                        <a:t>   买</a:t>
                      </a: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  <a:sym typeface="Arial" pitchFamily="34" charset="0"/>
                        </a:rPr>
                        <a:t>一本书</a:t>
                      </a:r>
                      <a:r>
                        <a:rPr kumimoji="0" lang="en-US" altLang="zh-CN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  <a:sym typeface="Arial" pitchFamily="34" charset="0"/>
                        </a:rPr>
                        <a:t>?</a:t>
                      </a:r>
                      <a:endParaRPr kumimoji="0" lang="zh-CN" altLang="en-US" sz="28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21603" name="Rectangle 82"/>
          <p:cNvSpPr>
            <a:spLocks noChangeArrowheads="1"/>
          </p:cNvSpPr>
          <p:nvPr/>
        </p:nvSpPr>
        <p:spPr bwMode="auto">
          <a:xfrm>
            <a:off x="1290638" y="852488"/>
            <a:ext cx="885825" cy="4146550"/>
          </a:xfrm>
          <a:prstGeom prst="rect">
            <a:avLst/>
          </a:prstGeom>
          <a:noFill/>
          <a:ln w="25400">
            <a:solidFill>
              <a:schemeClr val="tx1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endParaRPr lang="zh-CN" altLang="zh-CN"/>
          </a:p>
        </p:txBody>
      </p:sp>
      <p:sp>
        <p:nvSpPr>
          <p:cNvPr id="21604" name="Rectangle 83"/>
          <p:cNvSpPr>
            <a:spLocks noChangeArrowheads="1"/>
          </p:cNvSpPr>
          <p:nvPr/>
        </p:nvSpPr>
        <p:spPr bwMode="auto">
          <a:xfrm>
            <a:off x="3267393" y="837248"/>
            <a:ext cx="957262" cy="4119562"/>
          </a:xfrm>
          <a:prstGeom prst="rect">
            <a:avLst/>
          </a:prstGeom>
          <a:noFill/>
          <a:ln w="25400">
            <a:solidFill>
              <a:schemeClr val="tx1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endParaRPr lang="zh-CN" altLang="zh-CN"/>
          </a:p>
        </p:txBody>
      </p:sp>
      <p:sp>
        <p:nvSpPr>
          <p:cNvPr id="21605" name="Rectangle 84"/>
          <p:cNvSpPr>
            <a:spLocks noChangeArrowheads="1"/>
          </p:cNvSpPr>
          <p:nvPr/>
        </p:nvSpPr>
        <p:spPr bwMode="auto">
          <a:xfrm>
            <a:off x="4787265" y="822960"/>
            <a:ext cx="892175" cy="4133850"/>
          </a:xfrm>
          <a:prstGeom prst="rect">
            <a:avLst/>
          </a:prstGeom>
          <a:noFill/>
          <a:ln w="254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endParaRPr lang="zh-CN" altLang="zh-CN"/>
          </a:p>
        </p:txBody>
      </p:sp>
      <p:sp>
        <p:nvSpPr>
          <p:cNvPr id="21606" name="Rectangle 85"/>
          <p:cNvSpPr>
            <a:spLocks noChangeArrowheads="1"/>
          </p:cNvSpPr>
          <p:nvPr/>
        </p:nvSpPr>
        <p:spPr bwMode="auto">
          <a:xfrm>
            <a:off x="6230938" y="805180"/>
            <a:ext cx="1474787" cy="4121150"/>
          </a:xfrm>
          <a:prstGeom prst="rect">
            <a:avLst/>
          </a:prstGeom>
          <a:noFill/>
          <a:ln w="25400">
            <a:solidFill>
              <a:schemeClr val="tx1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endParaRPr lang="zh-CN" altLang="zh-CN"/>
          </a:p>
        </p:txBody>
      </p:sp>
      <p:sp>
        <p:nvSpPr>
          <p:cNvPr id="21607" name="矩形 1"/>
          <p:cNvSpPr>
            <a:spLocks noChangeArrowheads="1"/>
          </p:cNvSpPr>
          <p:nvPr/>
        </p:nvSpPr>
        <p:spPr bwMode="auto">
          <a:xfrm>
            <a:off x="1395413" y="5287963"/>
            <a:ext cx="5095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 S</a:t>
            </a:r>
            <a:endParaRPr lang="zh-CN" altLang="en-US" sz="2800" b="1" dirty="0">
              <a:solidFill>
                <a:srgbClr val="000000"/>
              </a:solidFill>
              <a:latin typeface="微软雅黑" pitchFamily="34" charset="-122"/>
              <a:ea typeface="微软雅黑" pitchFamily="34" charset="-122"/>
              <a:sym typeface="微软雅黑" pitchFamily="34" charset="-122"/>
            </a:endParaRPr>
          </a:p>
        </p:txBody>
      </p:sp>
      <p:sp>
        <p:nvSpPr>
          <p:cNvPr id="21608" name="矩形 2"/>
          <p:cNvSpPr>
            <a:spLocks noChangeArrowheads="1"/>
          </p:cNvSpPr>
          <p:nvPr/>
        </p:nvSpPr>
        <p:spPr bwMode="auto">
          <a:xfrm>
            <a:off x="227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21609" name="矩形 3"/>
          <p:cNvSpPr>
            <a:spLocks noChangeArrowheads="1"/>
          </p:cNvSpPr>
          <p:nvPr/>
        </p:nvSpPr>
        <p:spPr bwMode="auto">
          <a:xfrm>
            <a:off x="6768465" y="5280025"/>
            <a:ext cx="47783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r>
              <a:rPr lang="zh-CN" altLang="en-US" sz="2800" b="1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O</a:t>
            </a:r>
            <a:endParaRPr lang="zh-CN" altLang="en-US" dirty="0"/>
          </a:p>
        </p:txBody>
      </p:sp>
      <p:sp>
        <p:nvSpPr>
          <p:cNvPr id="21610" name="矩形 4"/>
          <p:cNvSpPr>
            <a:spLocks noChangeArrowheads="1"/>
          </p:cNvSpPr>
          <p:nvPr/>
        </p:nvSpPr>
        <p:spPr bwMode="auto">
          <a:xfrm>
            <a:off x="5040313" y="5280025"/>
            <a:ext cx="5476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 dirty="0">
                <a:solidFill>
                  <a:srgbClr val="288149"/>
                </a:solidFill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V</a:t>
            </a:r>
            <a:r>
              <a:rPr lang="zh-CN" altLang="en-US" sz="2800" b="1" dirty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 </a:t>
            </a:r>
          </a:p>
        </p:txBody>
      </p:sp>
      <p:sp>
        <p:nvSpPr>
          <p:cNvPr id="21611" name="矩形 5"/>
          <p:cNvSpPr>
            <a:spLocks noChangeArrowheads="1"/>
          </p:cNvSpPr>
          <p:nvPr/>
        </p:nvSpPr>
        <p:spPr bwMode="auto">
          <a:xfrm>
            <a:off x="548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21612" name="矩形 6"/>
          <p:cNvSpPr>
            <a:spLocks noChangeArrowheads="1"/>
          </p:cNvSpPr>
          <p:nvPr/>
        </p:nvSpPr>
        <p:spPr bwMode="auto">
          <a:xfrm>
            <a:off x="655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35896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miter lim="800000"/>
            <a:headEnd/>
            <a:tailEnd/>
          </a:ln>
        </p:spPr>
      </p:cxnSp>
      <p:sp>
        <p:nvSpPr>
          <p:cNvPr id="35897" name="Text Box 110"/>
          <p:cNvSpPr txBox="1">
            <a:spLocks noChangeArrowheads="1"/>
          </p:cNvSpPr>
          <p:nvPr/>
        </p:nvSpPr>
        <p:spPr bwMode="auto">
          <a:xfrm>
            <a:off x="2589213" y="5287963"/>
            <a:ext cx="273970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800" b="1" dirty="0"/>
              <a:t>要（</a:t>
            </a:r>
            <a:r>
              <a:rPr lang="en-US" altLang="zh-CN" sz="2800" b="1" dirty="0"/>
              <a:t>auxiliary</a:t>
            </a:r>
            <a:r>
              <a:rPr lang="zh-CN" altLang="en-US" sz="2800" b="1" dirty="0"/>
              <a:t>）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7" dur="500"/>
                                        <p:tgtEl>
                                          <p:spTgt spid="215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15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15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14" dur="500"/>
                                        <p:tgtEl>
                                          <p:spTgt spid="2150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15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15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1" dur="500"/>
                                        <p:tgtEl>
                                          <p:spTgt spid="215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15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15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8" dur="500"/>
                                        <p:tgtEl>
                                          <p:spTgt spid="215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15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15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35" dur="500"/>
                                        <p:tgtEl>
                                          <p:spTgt spid="215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15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15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43" dur="5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48" dur="500"/>
                                        <p:tgtEl>
                                          <p:spTgt spid="216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16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16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54" dur="500"/>
                                        <p:tgtEl>
                                          <p:spTgt spid="216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16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16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61" dur="500"/>
                                        <p:tgtEl>
                                          <p:spTgt spid="216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66" dur="500"/>
                                        <p:tgtEl>
                                          <p:spTgt spid="216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500"/>
                            </p:stCondLst>
                            <p:childTnLst>
                              <p:par>
                                <p:cTn id="6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358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75" dur="500"/>
                                        <p:tgtEl>
                                          <p:spTgt spid="216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500"/>
                            </p:stCondLst>
                            <p:childTnLst>
                              <p:par>
                                <p:cTn id="7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16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16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81" dur="500"/>
                                        <p:tgtEl>
                                          <p:spTgt spid="216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16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216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88" dur="500"/>
                                        <p:tgtEl>
                                          <p:spTgt spid="216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93" dur="500"/>
                                        <p:tgtEl>
                                          <p:spTgt spid="216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16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216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00" dur="500"/>
                                        <p:tgtEl>
                                          <p:spTgt spid="216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500"/>
                            </p:stCondLst>
                            <p:childTnLst>
                              <p:par>
                                <p:cTn id="10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216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216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06" dur="500"/>
                                        <p:tgtEl>
                                          <p:spTgt spid="216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6" grpId="0" bldLvl="0" animBg="1" autoUpdateAnimBg="0"/>
      <p:bldP spid="21603" grpId="0" bldLvl="0" animBg="1" autoUpdateAnimBg="0"/>
      <p:bldP spid="21604" grpId="0" bldLvl="0" animBg="1" autoUpdateAnimBg="0"/>
      <p:bldP spid="21605" grpId="0" bldLvl="0" animBg="1" autoUpdateAnimBg="0"/>
      <p:bldP spid="21606" grpId="0" bldLvl="0" animBg="1" autoUpdateAnimBg="0"/>
      <p:bldP spid="21607" grpId="0" bldLvl="0" autoUpdateAnimBg="0"/>
      <p:bldP spid="21608" grpId="0" bldLvl="0" autoUpdateAnimBg="0"/>
      <p:bldP spid="21609" grpId="0" bldLvl="0" autoUpdateAnimBg="0"/>
      <p:bldP spid="21610" grpId="0" bldLvl="0" autoUpdateAnimBg="0"/>
      <p:bldP spid="21611" grpId="0" bldLvl="0" autoUpdateAnimBg="0"/>
      <p:bldP spid="21612" grpId="0" bldLvl="0" autoUpdateAnimBg="0"/>
      <p:bldP spid="35897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6867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miter lim="800000"/>
            <a:headEnd/>
            <a:tailEnd/>
          </a:ln>
        </p:spPr>
      </p:cxnSp>
      <p:sp>
        <p:nvSpPr>
          <p:cNvPr id="23555" name="Text Box 3"/>
          <p:cNvSpPr txBox="1">
            <a:spLocks noChangeArrowheads="1"/>
          </p:cNvSpPr>
          <p:nvPr/>
        </p:nvSpPr>
        <p:spPr bwMode="auto">
          <a:xfrm>
            <a:off x="1341755" y="273387"/>
            <a:ext cx="6608763" cy="16619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800" b="1" dirty="0">
                <a:latin typeface="宋体" pitchFamily="2" charset="-122"/>
              </a:rPr>
              <a:t>Make sentences with </a:t>
            </a:r>
            <a:r>
              <a:rPr lang="zh-CN" altLang="en-US" sz="2800" b="1" dirty="0">
                <a:latin typeface="宋体" pitchFamily="2" charset="-122"/>
              </a:rPr>
              <a:t>要 </a:t>
            </a:r>
            <a:r>
              <a:rPr lang="en-US" altLang="zh-CN" sz="2800" b="1" dirty="0">
                <a:latin typeface="宋体" pitchFamily="2" charset="-122"/>
              </a:rPr>
              <a:t>and </a:t>
            </a:r>
            <a:r>
              <a:rPr lang="zh-CN" altLang="en-US" sz="2800" b="1" dirty="0">
                <a:latin typeface="宋体" pitchFamily="2" charset="-122"/>
              </a:rPr>
              <a:t>不想</a:t>
            </a:r>
            <a:endParaRPr lang="en-US" altLang="zh-CN" sz="2800" b="1" dirty="0">
              <a:latin typeface="宋体" pitchFamily="2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800" b="1" dirty="0">
                <a:solidFill>
                  <a:srgbClr val="28AE12"/>
                </a:solidFill>
                <a:latin typeface="宋体" pitchFamily="2" charset="-122"/>
              </a:rPr>
              <a:t>Subject+</a:t>
            </a:r>
            <a:r>
              <a:rPr lang="zh-CN" altLang="en-US" sz="2800" b="1" dirty="0">
                <a:solidFill>
                  <a:srgbClr val="28AE12"/>
                </a:solidFill>
                <a:latin typeface="宋体" pitchFamily="2" charset="-122"/>
              </a:rPr>
              <a:t>要（不想）</a:t>
            </a:r>
            <a:r>
              <a:rPr lang="en-US" altLang="zh-CN" sz="2800" b="1" dirty="0">
                <a:solidFill>
                  <a:srgbClr val="28AE12"/>
                </a:solidFill>
                <a:latin typeface="宋体" pitchFamily="2" charset="-122"/>
              </a:rPr>
              <a:t>+</a:t>
            </a:r>
            <a:r>
              <a:rPr lang="en-US" altLang="zh-CN" sz="2800" b="1" dirty="0" err="1">
                <a:solidFill>
                  <a:srgbClr val="28AE12"/>
                </a:solidFill>
                <a:latin typeface="宋体" pitchFamily="2" charset="-122"/>
              </a:rPr>
              <a:t>Verb+Object</a:t>
            </a:r>
            <a:endParaRPr lang="zh-CN" altLang="en-US" sz="2800" b="1" dirty="0">
              <a:solidFill>
                <a:srgbClr val="28AE12"/>
              </a:solidFill>
              <a:latin typeface="宋体" pitchFamily="2" charset="-122"/>
            </a:endParaRPr>
          </a:p>
          <a:p>
            <a:endParaRPr lang="zh-CN" altLang="en-US" dirty="0"/>
          </a:p>
        </p:txBody>
      </p:sp>
      <p:pic>
        <p:nvPicPr>
          <p:cNvPr id="23556" name="Picture 4" descr="Img41756705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9118" y="1989722"/>
            <a:ext cx="2754313" cy="18430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3557" name="Picture 5" descr="thdj005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01954" y="1815198"/>
            <a:ext cx="2465388" cy="19145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3558" name="Picture 6" descr="u=797934553,962533498&amp;fm=21&amp;gp=0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266941" y="1634223"/>
            <a:ext cx="1562100" cy="20955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" name="图片 2">
            <a:extLst>
              <a:ext uri="{FF2B5EF4-FFF2-40B4-BE49-F238E27FC236}">
                <a16:creationId xmlns:a16="http://schemas.microsoft.com/office/drawing/2014/main" id="{774E5748-2193-4186-BE8C-E51656ECF83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9118" y="4337658"/>
            <a:ext cx="2676828" cy="2002181"/>
          </a:xfrm>
          <a:prstGeom prst="rect">
            <a:avLst/>
          </a:prstGeom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id="{7811CDC1-7218-4536-9A8F-2619D252189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96608" y="4337658"/>
            <a:ext cx="2350970" cy="1758342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411573BC-F062-402F-8872-5E741F2AEA0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3766" y="3918606"/>
            <a:ext cx="2928652" cy="2341686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35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235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500"/>
                                        <p:tgtEl>
                                          <p:spTgt spid="235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24" name="Picture 24" descr="u=1288974440,1308684873&amp;fm=21&amp;gp=0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40740" y="4283075"/>
            <a:ext cx="2752725" cy="15144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7890" name="灯片编号占位符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68B94D3D-FF46-4DFB-A713-0CE9C8B6034F}" type="slidenum">
              <a:rPr lang="zh-CN" altLang="en-US"/>
              <a:pPr/>
              <a:t>23</a:t>
            </a:fld>
            <a:endParaRPr lang="en-US" altLang="zh-CN" sz="1800"/>
          </a:p>
        </p:txBody>
      </p:sp>
      <p:graphicFrame>
        <p:nvGraphicFramePr>
          <p:cNvPr id="25602" name="Group 2"/>
          <p:cNvGraphicFramePr>
            <a:graphicFrameLocks noGrp="1"/>
          </p:cNvGraphicFramePr>
          <p:nvPr/>
        </p:nvGraphicFramePr>
        <p:xfrm>
          <a:off x="544513" y="1536700"/>
          <a:ext cx="8261350" cy="1004888"/>
        </p:xfrm>
        <a:graphic>
          <a:graphicData uri="http://schemas.openxmlformats.org/drawingml/2006/table">
            <a:tbl>
              <a:tblPr/>
              <a:tblGrid>
                <a:gridCol w="69691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112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350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1603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63353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56857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1004888"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400" b="1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宋体" pitchFamily="2" charset="-122"/>
                        <a:sym typeface="Calibri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zh-CN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  <a:sym typeface="华文楷体" pitchFamily="2" charset="-122"/>
                        </a:rPr>
                        <a:t>       </a:t>
                      </a:r>
                      <a:endParaRPr kumimoji="0" lang="zh-CN" altLang="zh-CN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25618" name="矩形 2"/>
          <p:cNvSpPr>
            <a:spLocks noChangeArrowheads="1"/>
          </p:cNvSpPr>
          <p:nvPr/>
        </p:nvSpPr>
        <p:spPr bwMode="auto">
          <a:xfrm>
            <a:off x="227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25619" name="矩形 5"/>
          <p:cNvSpPr>
            <a:spLocks noChangeArrowheads="1"/>
          </p:cNvSpPr>
          <p:nvPr/>
        </p:nvSpPr>
        <p:spPr bwMode="auto">
          <a:xfrm>
            <a:off x="548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25620" name="矩形 6"/>
          <p:cNvSpPr>
            <a:spLocks noChangeArrowheads="1"/>
          </p:cNvSpPr>
          <p:nvPr/>
        </p:nvSpPr>
        <p:spPr bwMode="auto">
          <a:xfrm>
            <a:off x="655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37901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pic>
        <p:nvPicPr>
          <p:cNvPr id="25623" name="Picture 23" descr="u=686071722,4119122797&amp;fm=21&amp;gp=0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98825" y="2744788"/>
            <a:ext cx="3133725" cy="20955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5625" name="Picture 25" descr="u=2794163213,14061330&amp;fm=21&amp;gp=0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95963" y="4308475"/>
            <a:ext cx="2813050" cy="19589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图片 2">
            <a:extLst>
              <a:ext uri="{FF2B5EF4-FFF2-40B4-BE49-F238E27FC236}">
                <a16:creationId xmlns:a16="http://schemas.microsoft.com/office/drawing/2014/main" id="{944187AE-8AF7-4E9E-BF75-60D3B81BA71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-77744"/>
            <a:ext cx="9144000" cy="28225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3073019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56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256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500"/>
                                        <p:tgtEl>
                                          <p:spTgt spid="256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灯片编号占位符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68B94D3D-FF46-4DFB-A713-0CE9C8B6034F}" type="slidenum">
              <a:rPr lang="zh-CN" altLang="en-US"/>
              <a:pPr/>
              <a:t>24</a:t>
            </a:fld>
            <a:endParaRPr lang="en-US" altLang="zh-CN" sz="1800"/>
          </a:p>
        </p:txBody>
      </p:sp>
      <p:graphicFrame>
        <p:nvGraphicFramePr>
          <p:cNvPr id="25602" name="Group 2"/>
          <p:cNvGraphicFramePr>
            <a:graphicFrameLocks noGrp="1"/>
          </p:cNvGraphicFramePr>
          <p:nvPr/>
        </p:nvGraphicFramePr>
        <p:xfrm>
          <a:off x="544513" y="1536700"/>
          <a:ext cx="8261350" cy="1004888"/>
        </p:xfrm>
        <a:graphic>
          <a:graphicData uri="http://schemas.openxmlformats.org/drawingml/2006/table">
            <a:tbl>
              <a:tblPr/>
              <a:tblGrid>
                <a:gridCol w="69691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112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350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1603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63353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56857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1004888"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400" b="1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宋体" pitchFamily="2" charset="-122"/>
                        <a:sym typeface="Calibri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zh-CN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  <a:sym typeface="华文楷体" pitchFamily="2" charset="-122"/>
                        </a:rPr>
                        <a:t>       </a:t>
                      </a:r>
                      <a:endParaRPr kumimoji="0" lang="zh-CN" altLang="zh-CN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25618" name="矩形 2"/>
          <p:cNvSpPr>
            <a:spLocks noChangeArrowheads="1"/>
          </p:cNvSpPr>
          <p:nvPr/>
        </p:nvSpPr>
        <p:spPr bwMode="auto">
          <a:xfrm>
            <a:off x="227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25619" name="矩形 5"/>
          <p:cNvSpPr>
            <a:spLocks noChangeArrowheads="1"/>
          </p:cNvSpPr>
          <p:nvPr/>
        </p:nvSpPr>
        <p:spPr bwMode="auto">
          <a:xfrm>
            <a:off x="548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25620" name="矩形 6"/>
          <p:cNvSpPr>
            <a:spLocks noChangeArrowheads="1"/>
          </p:cNvSpPr>
          <p:nvPr/>
        </p:nvSpPr>
        <p:spPr bwMode="auto">
          <a:xfrm>
            <a:off x="655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37901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65562036-95C9-4E69-8058-D5A293F59940}"/>
              </a:ext>
            </a:extLst>
          </p:cNvPr>
          <p:cNvSpPr txBox="1"/>
          <p:nvPr/>
        </p:nvSpPr>
        <p:spPr>
          <a:xfrm>
            <a:off x="934720" y="173074"/>
            <a:ext cx="68783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400" dirty="0">
                <a:solidFill>
                  <a:srgbClr val="FF0000"/>
                </a:solidFill>
              </a:rPr>
              <a:t>最</a:t>
            </a:r>
            <a:r>
              <a:rPr lang="en-US" altLang="zh-CN" sz="2400" dirty="0">
                <a:solidFill>
                  <a:srgbClr val="FF0000"/>
                </a:solidFill>
              </a:rPr>
              <a:t>used before adjective</a:t>
            </a:r>
          </a:p>
          <a:p>
            <a:r>
              <a:rPr lang="zh-CN" altLang="en-US" sz="2400" dirty="0">
                <a:solidFill>
                  <a:srgbClr val="FF0000"/>
                </a:solidFill>
              </a:rPr>
              <a:t>你觉得谁最漂亮？</a:t>
            </a:r>
            <a:endParaRPr lang="en-US" altLang="zh-CN" sz="2400" dirty="0">
              <a:solidFill>
                <a:srgbClr val="FF0000"/>
              </a:solidFill>
            </a:endParaRPr>
          </a:p>
          <a:p>
            <a:r>
              <a:rPr lang="zh-CN" altLang="en-US" sz="2400" dirty="0">
                <a:solidFill>
                  <a:srgbClr val="FF0000"/>
                </a:solidFill>
              </a:rPr>
              <a:t>我觉得***最漂亮</a:t>
            </a: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8E01FE7E-66BD-474A-834B-AC09FB540CFF}"/>
              </a:ext>
            </a:extLst>
          </p:cNvPr>
          <p:cNvSpPr txBox="1"/>
          <p:nvPr/>
        </p:nvSpPr>
        <p:spPr>
          <a:xfrm>
            <a:off x="1236028" y="3682166"/>
            <a:ext cx="68783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2400" dirty="0">
                <a:solidFill>
                  <a:srgbClr val="FF0000"/>
                </a:solidFill>
              </a:rPr>
              <a:t>最</a:t>
            </a:r>
            <a:r>
              <a:rPr lang="en-US" altLang="zh-CN" sz="2400" dirty="0">
                <a:solidFill>
                  <a:srgbClr val="FF0000"/>
                </a:solidFill>
              </a:rPr>
              <a:t>used before verb</a:t>
            </a:r>
          </a:p>
          <a:p>
            <a:r>
              <a:rPr lang="zh-CN" altLang="en-US" sz="2400" dirty="0">
                <a:solidFill>
                  <a:srgbClr val="FF0000"/>
                </a:solidFill>
              </a:rPr>
              <a:t>你最喜欢吃什么？</a:t>
            </a:r>
            <a:endParaRPr lang="en-US" altLang="zh-CN" sz="2400" dirty="0">
              <a:solidFill>
                <a:srgbClr val="FF0000"/>
              </a:solidFill>
            </a:endParaRPr>
          </a:p>
          <a:p>
            <a:r>
              <a:rPr lang="zh-CN" altLang="en-US" sz="2400" dirty="0">
                <a:solidFill>
                  <a:srgbClr val="FF0000"/>
                </a:solidFill>
              </a:rPr>
              <a:t>我最喜欢吃***。</a:t>
            </a:r>
          </a:p>
        </p:txBody>
      </p:sp>
      <p:pic>
        <p:nvPicPr>
          <p:cNvPr id="5" name="图片 4">
            <a:extLst>
              <a:ext uri="{FF2B5EF4-FFF2-40B4-BE49-F238E27FC236}">
                <a16:creationId xmlns:a16="http://schemas.microsoft.com/office/drawing/2014/main" id="{D6FDA2C0-D5CC-4BDC-80C9-F68B2C8A2A8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4513" y="1626107"/>
            <a:ext cx="2394332" cy="1795749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89A7FB44-B8ED-4A8D-9AF4-C2ED1C4A4A2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09366" y="1212850"/>
            <a:ext cx="1986597" cy="2443515"/>
          </a:xfrm>
          <a:prstGeom prst="rect">
            <a:avLst/>
          </a:prstGeom>
        </p:spPr>
      </p:pic>
      <p:pic>
        <p:nvPicPr>
          <p:cNvPr id="9" name="图片 8">
            <a:extLst>
              <a:ext uri="{FF2B5EF4-FFF2-40B4-BE49-F238E27FC236}">
                <a16:creationId xmlns:a16="http://schemas.microsoft.com/office/drawing/2014/main" id="{6C98565C-0E64-4C9D-B705-60674A52AD9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5856" y="1523256"/>
            <a:ext cx="2857501" cy="1631106"/>
          </a:xfrm>
          <a:prstGeom prst="rect">
            <a:avLst/>
          </a:prstGeom>
        </p:spPr>
      </p:pic>
      <p:pic>
        <p:nvPicPr>
          <p:cNvPr id="11" name="图片 10">
            <a:extLst>
              <a:ext uri="{FF2B5EF4-FFF2-40B4-BE49-F238E27FC236}">
                <a16:creationId xmlns:a16="http://schemas.microsoft.com/office/drawing/2014/main" id="{A9ED9EED-8209-4E87-932B-C60ACBE53BB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5315" y="4867890"/>
            <a:ext cx="2772727" cy="1944510"/>
          </a:xfrm>
          <a:prstGeom prst="rect">
            <a:avLst/>
          </a:prstGeom>
        </p:spPr>
      </p:pic>
      <p:pic>
        <p:nvPicPr>
          <p:cNvPr id="14" name="图片 13">
            <a:extLst>
              <a:ext uri="{FF2B5EF4-FFF2-40B4-BE49-F238E27FC236}">
                <a16:creationId xmlns:a16="http://schemas.microsoft.com/office/drawing/2014/main" id="{34D39008-267B-4E88-83D7-73EA7D337F3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50325" y="4908297"/>
            <a:ext cx="2866787" cy="1949704"/>
          </a:xfrm>
          <a:prstGeom prst="rect">
            <a:avLst/>
          </a:prstGeom>
        </p:spPr>
      </p:pic>
      <p:pic>
        <p:nvPicPr>
          <p:cNvPr id="16" name="图片 15">
            <a:extLst>
              <a:ext uri="{FF2B5EF4-FFF2-40B4-BE49-F238E27FC236}">
                <a16:creationId xmlns:a16="http://schemas.microsoft.com/office/drawing/2014/main" id="{3B406624-8407-45E4-B114-D88BB9418EAE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3194" y="5035771"/>
            <a:ext cx="3032238" cy="17766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30598"/>
      </p:ext>
    </p:extLst>
  </p:cSld>
  <p:clrMapOvr>
    <a:masterClrMapping/>
  </p:clrMapOvr>
  <p:transition spd="slow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7901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AF8395AC-1626-47B6-9518-866CB02E98E1}"/>
              </a:ext>
            </a:extLst>
          </p:cNvPr>
          <p:cNvSpPr txBox="1"/>
          <p:nvPr/>
        </p:nvSpPr>
        <p:spPr>
          <a:xfrm>
            <a:off x="365760" y="162560"/>
            <a:ext cx="8950960" cy="7478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200" b="0" i="0" dirty="0">
                <a:solidFill>
                  <a:srgbClr val="111111"/>
                </a:solidFill>
                <a:effectLst/>
                <a:latin typeface="py"/>
              </a:rPr>
              <a:t>  </a:t>
            </a:r>
            <a:r>
              <a:rPr lang="en-US" altLang="zh-CN" sz="3200" b="0" i="0" dirty="0" err="1">
                <a:solidFill>
                  <a:srgbClr val="111111"/>
                </a:solidFill>
                <a:effectLst/>
                <a:latin typeface="py"/>
              </a:rPr>
              <a:t>jiǔ</a:t>
            </a:r>
            <a:r>
              <a:rPr lang="en-US" altLang="zh-CN" sz="3200" b="0" i="0" dirty="0">
                <a:solidFill>
                  <a:srgbClr val="111111"/>
                </a:solidFill>
                <a:effectLst/>
                <a:latin typeface="py"/>
              </a:rPr>
              <a:t> </a:t>
            </a:r>
            <a:r>
              <a:rPr lang="en-US" altLang="zh-CN" sz="3200" b="0" i="0" dirty="0" err="1">
                <a:solidFill>
                  <a:srgbClr val="111111"/>
                </a:solidFill>
                <a:effectLst/>
                <a:latin typeface="py"/>
              </a:rPr>
              <a:t>yuè</a:t>
            </a:r>
            <a:r>
              <a:rPr lang="en-US" altLang="zh-CN" sz="3200" b="0" i="0" dirty="0">
                <a:solidFill>
                  <a:srgbClr val="111111"/>
                </a:solidFill>
                <a:effectLst/>
                <a:latin typeface="py"/>
              </a:rPr>
              <a:t> </a:t>
            </a:r>
            <a:r>
              <a:rPr lang="en-US" altLang="zh-CN" sz="3200" b="0" i="0" u="none" strike="noStrike" dirty="0">
                <a:solidFill>
                  <a:srgbClr val="0000FF"/>
                </a:solidFill>
                <a:effectLst/>
                <a:latin typeface="py"/>
              </a:rPr>
              <a:t>de</a:t>
            </a:r>
            <a:r>
              <a:rPr lang="en-US" altLang="zh-CN" sz="3200" b="0" i="0" dirty="0">
                <a:solidFill>
                  <a:srgbClr val="111111"/>
                </a:solidFill>
                <a:effectLst/>
                <a:latin typeface="py"/>
              </a:rPr>
              <a:t> </a:t>
            </a:r>
            <a:r>
              <a:rPr lang="en-US" altLang="zh-CN" sz="3200" b="0" i="0" dirty="0" err="1">
                <a:solidFill>
                  <a:srgbClr val="111111"/>
                </a:solidFill>
                <a:effectLst/>
                <a:latin typeface="py"/>
              </a:rPr>
              <a:t>běi</a:t>
            </a:r>
            <a:r>
              <a:rPr lang="en-US" altLang="zh-CN" sz="3200" b="0" i="0" dirty="0">
                <a:solidFill>
                  <a:srgbClr val="111111"/>
                </a:solidFill>
                <a:effectLst/>
                <a:latin typeface="py"/>
              </a:rPr>
              <a:t> </a:t>
            </a:r>
            <a:r>
              <a:rPr lang="en-US" altLang="zh-CN" sz="3200" b="0" i="0" dirty="0" err="1">
                <a:solidFill>
                  <a:srgbClr val="111111"/>
                </a:solidFill>
                <a:effectLst/>
                <a:latin typeface="py"/>
              </a:rPr>
              <a:t>jīng</a:t>
            </a:r>
            <a:endParaRPr lang="en-US" altLang="zh-CN" sz="3200" b="0" i="0" dirty="0">
              <a:solidFill>
                <a:srgbClr val="111111"/>
              </a:solidFill>
              <a:effectLst/>
              <a:latin typeface="py"/>
            </a:endParaRPr>
          </a:p>
          <a:p>
            <a:pPr marL="514350" indent="-514350" algn="ctr">
              <a:buAutoNum type="ea1ChsPlain" startAt="9"/>
            </a:pPr>
            <a:r>
              <a:rPr lang="zh-CN" altLang="en-US" sz="3200" dirty="0">
                <a:solidFill>
                  <a:srgbClr val="FF0000"/>
                </a:solidFill>
              </a:rPr>
              <a:t>月  的 北  京</a:t>
            </a:r>
            <a:endParaRPr lang="en-US" altLang="zh-CN" sz="3200" dirty="0">
              <a:solidFill>
                <a:srgbClr val="FF0000"/>
              </a:solidFill>
            </a:endParaRPr>
          </a:p>
          <a:p>
            <a:r>
              <a:rPr lang="zh-CN" altLang="en-US" sz="3200" dirty="0">
                <a:solidFill>
                  <a:srgbClr val="FF0000"/>
                </a:solidFill>
              </a:rPr>
              <a:t>三月的</a:t>
            </a:r>
            <a:r>
              <a:rPr lang="en-US" altLang="zh-CN" sz="3200" dirty="0">
                <a:solidFill>
                  <a:srgbClr val="FF0000"/>
                </a:solidFill>
              </a:rPr>
              <a:t>London              </a:t>
            </a:r>
            <a:r>
              <a:rPr lang="zh-CN" altLang="en-US" sz="3200" dirty="0">
                <a:solidFill>
                  <a:srgbClr val="FF0000"/>
                </a:solidFill>
              </a:rPr>
              <a:t>五月的</a:t>
            </a:r>
            <a:r>
              <a:rPr lang="en-US" altLang="zh-CN" sz="3200" dirty="0">
                <a:solidFill>
                  <a:srgbClr val="FF0000"/>
                </a:solidFill>
              </a:rPr>
              <a:t>Lampeter</a:t>
            </a:r>
          </a:p>
          <a:p>
            <a:endParaRPr lang="en-US" altLang="zh-CN" sz="3200" dirty="0">
              <a:solidFill>
                <a:srgbClr val="FF0000"/>
              </a:solidFill>
            </a:endParaRPr>
          </a:p>
          <a:p>
            <a:r>
              <a:rPr lang="zh-CN" altLang="en-US" sz="3200" dirty="0">
                <a:solidFill>
                  <a:srgbClr val="FF0000"/>
                </a:solidFill>
              </a:rPr>
              <a:t>一月的</a:t>
            </a:r>
            <a:r>
              <a:rPr lang="en-US" altLang="zh-CN" sz="3200" dirty="0">
                <a:solidFill>
                  <a:srgbClr val="FF0000"/>
                </a:solidFill>
              </a:rPr>
              <a:t>Carmarthen       </a:t>
            </a:r>
            <a:r>
              <a:rPr lang="zh-CN" altLang="en-US" sz="3200" dirty="0">
                <a:solidFill>
                  <a:srgbClr val="FF0000"/>
                </a:solidFill>
              </a:rPr>
              <a:t>二月的</a:t>
            </a:r>
            <a:r>
              <a:rPr lang="en-US" altLang="zh-CN" sz="3200" dirty="0">
                <a:solidFill>
                  <a:srgbClr val="FF0000"/>
                </a:solidFill>
              </a:rPr>
              <a:t>Liverpool</a:t>
            </a:r>
          </a:p>
          <a:p>
            <a:endParaRPr lang="en-US" altLang="zh-CN" sz="3200" dirty="0">
              <a:solidFill>
                <a:srgbClr val="FF0000"/>
              </a:solidFill>
            </a:endParaRPr>
          </a:p>
          <a:p>
            <a:r>
              <a:rPr lang="zh-CN" altLang="en-US" sz="3200" dirty="0">
                <a:solidFill>
                  <a:srgbClr val="FF0000"/>
                </a:solidFill>
              </a:rPr>
              <a:t>一月的</a:t>
            </a:r>
            <a:r>
              <a:rPr lang="en-US" altLang="zh-CN" sz="3200" dirty="0">
                <a:solidFill>
                  <a:srgbClr val="FF0000"/>
                </a:solidFill>
              </a:rPr>
              <a:t>Carmarthen</a:t>
            </a:r>
            <a:r>
              <a:rPr lang="zh-CN" altLang="en-US" sz="3200" dirty="0">
                <a:solidFill>
                  <a:srgbClr val="FF0000"/>
                </a:solidFill>
              </a:rPr>
              <a:t>天气很好</a:t>
            </a:r>
            <a:endParaRPr lang="en-US" altLang="zh-CN" sz="3200" dirty="0">
              <a:solidFill>
                <a:srgbClr val="FF0000"/>
              </a:solidFill>
            </a:endParaRPr>
          </a:p>
          <a:p>
            <a:endParaRPr lang="en-US" altLang="zh-CN" sz="3200" dirty="0">
              <a:solidFill>
                <a:srgbClr val="FF0000"/>
              </a:solidFill>
            </a:endParaRPr>
          </a:p>
          <a:p>
            <a:r>
              <a:rPr lang="zh-CN" altLang="en-US" sz="3200" dirty="0">
                <a:solidFill>
                  <a:srgbClr val="FF0000"/>
                </a:solidFill>
              </a:rPr>
              <a:t>二月的</a:t>
            </a:r>
            <a:r>
              <a:rPr lang="en-US" altLang="zh-CN" sz="3200" dirty="0">
                <a:solidFill>
                  <a:srgbClr val="FF0000"/>
                </a:solidFill>
              </a:rPr>
              <a:t>Liverpool</a:t>
            </a:r>
            <a:r>
              <a:rPr lang="zh-CN" altLang="en-US" sz="3200" dirty="0">
                <a:solidFill>
                  <a:srgbClr val="FF0000"/>
                </a:solidFill>
              </a:rPr>
              <a:t>天气不好</a:t>
            </a:r>
            <a:endParaRPr lang="en-US" altLang="zh-CN" sz="3200" dirty="0">
              <a:solidFill>
                <a:srgbClr val="FF0000"/>
              </a:solidFill>
            </a:endParaRPr>
          </a:p>
          <a:p>
            <a:endParaRPr lang="en-US" altLang="zh-CN" sz="3200" dirty="0">
              <a:solidFill>
                <a:srgbClr val="FF0000"/>
              </a:solidFill>
            </a:endParaRPr>
          </a:p>
          <a:p>
            <a:r>
              <a:rPr lang="zh-CN" altLang="en-US" sz="3200" dirty="0">
                <a:solidFill>
                  <a:srgbClr val="FF0000"/>
                </a:solidFill>
              </a:rPr>
              <a:t>一月的</a:t>
            </a:r>
            <a:r>
              <a:rPr lang="en-US" altLang="zh-CN" sz="3200" dirty="0">
                <a:solidFill>
                  <a:srgbClr val="FF0000"/>
                </a:solidFill>
              </a:rPr>
              <a:t>Carmarthen</a:t>
            </a:r>
            <a:r>
              <a:rPr lang="zh-CN" altLang="en-US" sz="3200" dirty="0">
                <a:solidFill>
                  <a:srgbClr val="FF0000"/>
                </a:solidFill>
              </a:rPr>
              <a:t>天气很冷</a:t>
            </a:r>
            <a:endParaRPr lang="en-US" altLang="zh-CN" sz="3200" dirty="0">
              <a:solidFill>
                <a:srgbClr val="FF0000"/>
              </a:solidFill>
            </a:endParaRPr>
          </a:p>
          <a:p>
            <a:endParaRPr lang="en-US" altLang="zh-CN" sz="3200" dirty="0">
              <a:solidFill>
                <a:srgbClr val="FF0000"/>
              </a:solidFill>
            </a:endParaRPr>
          </a:p>
          <a:p>
            <a:r>
              <a:rPr lang="zh-CN" altLang="en-US" sz="3200" dirty="0">
                <a:solidFill>
                  <a:srgbClr val="FF0000"/>
                </a:solidFill>
              </a:rPr>
              <a:t>明天的</a:t>
            </a:r>
            <a:r>
              <a:rPr lang="en-US" altLang="zh-CN" sz="3200" dirty="0">
                <a:solidFill>
                  <a:srgbClr val="FF0000"/>
                </a:solidFill>
              </a:rPr>
              <a:t>London              </a:t>
            </a:r>
            <a:r>
              <a:rPr lang="zh-CN" altLang="en-US" sz="3200" dirty="0">
                <a:solidFill>
                  <a:srgbClr val="FF0000"/>
                </a:solidFill>
              </a:rPr>
              <a:t>星期三的</a:t>
            </a:r>
            <a:r>
              <a:rPr lang="en-US" altLang="zh-CN" sz="3200" dirty="0">
                <a:solidFill>
                  <a:srgbClr val="FF0000"/>
                </a:solidFill>
              </a:rPr>
              <a:t>Lampeter</a:t>
            </a:r>
          </a:p>
          <a:p>
            <a:endParaRPr lang="en-US" altLang="zh-CN" sz="3200" dirty="0">
              <a:solidFill>
                <a:srgbClr val="FF0000"/>
              </a:solidFill>
            </a:endParaRPr>
          </a:p>
          <a:p>
            <a:endParaRPr lang="en-US" altLang="zh-CN" sz="3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5" name="Text Box 3"/>
          <p:cNvSpPr>
            <a:spLocks noChangeArrowheads="1"/>
          </p:cNvSpPr>
          <p:nvPr/>
        </p:nvSpPr>
        <p:spPr bwMode="auto">
          <a:xfrm>
            <a:off x="492125" y="1146175"/>
            <a:ext cx="8418195" cy="25040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eaLnBrk="1" hangingPunct="1">
              <a:lnSpc>
                <a:spcPct val="140000"/>
              </a:lnSpc>
            </a:pPr>
            <a:r>
              <a:rPr lang="zh-CN" altLang="en-US" sz="2400" b="1" dirty="0">
                <a:solidFill>
                  <a:srgbClr val="FF0000"/>
                </a:solidFill>
                <a:latin typeface="宋体" pitchFamily="2" charset="-122"/>
                <a:sym typeface="宋体" pitchFamily="2" charset="-122"/>
              </a:rPr>
              <a:t>A：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我要去</a:t>
            </a:r>
            <a:r>
              <a:rPr lang="en-US" altLang="zh-CN" sz="2400" b="1" i="1" u="sng" dirty="0">
                <a:solidFill>
                  <a:srgbClr val="CC0000"/>
                </a:solidFill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_____,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你觉得什么时候去最好？</a:t>
            </a:r>
          </a:p>
          <a:p>
            <a:pPr eaLnBrk="1" hangingPunct="1">
              <a:lnSpc>
                <a:spcPct val="140000"/>
              </a:lnSpc>
            </a:pPr>
            <a:r>
              <a:rPr lang="zh-CN" altLang="en-US" sz="2400" b="1" dirty="0">
                <a:solidFill>
                  <a:srgbClr val="000066"/>
                </a:solidFill>
                <a:latin typeface="宋体" pitchFamily="2" charset="-122"/>
                <a:sym typeface="宋体" pitchFamily="2" charset="-122"/>
              </a:rPr>
              <a:t>B：</a:t>
            </a:r>
            <a:r>
              <a:rPr lang="en-US" altLang="zh-CN" sz="2400" b="1" i="1" u="sng" dirty="0">
                <a:solidFill>
                  <a:srgbClr val="CC0000"/>
                </a:solidFill>
                <a:latin typeface="华文楷体" pitchFamily="2" charset="-122"/>
                <a:ea typeface="华文楷体" pitchFamily="2" charset="-122"/>
                <a:sym typeface="宋体" pitchFamily="2" charset="-122"/>
              </a:rPr>
              <a:t>____</a:t>
            </a:r>
            <a:r>
              <a:rPr lang="zh-CN" altLang="en-US" sz="2400" b="1" dirty="0">
                <a:solidFill>
                  <a:srgbClr val="000066"/>
                </a:solidFill>
                <a:latin typeface="宋体" pitchFamily="2" charset="-122"/>
                <a:sym typeface="宋体" pitchFamily="2" charset="-122"/>
              </a:rPr>
              <a:t>去</a:t>
            </a:r>
            <a:r>
              <a:rPr lang="en-US" altLang="zh-CN" sz="2400" b="1" i="1" u="sng" dirty="0">
                <a:solidFill>
                  <a:srgbClr val="CC0000"/>
                </a:solidFill>
                <a:latin typeface="华文楷体" pitchFamily="2" charset="-122"/>
                <a:ea typeface="华文楷体" pitchFamily="2" charset="-122"/>
                <a:sym typeface="宋体" pitchFamily="2" charset="-122"/>
              </a:rPr>
              <a:t>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最好。</a:t>
            </a:r>
          </a:p>
          <a:p>
            <a:pPr eaLnBrk="1" hangingPunct="1">
              <a:lnSpc>
                <a:spcPct val="140000"/>
              </a:lnSpc>
            </a:pPr>
            <a:r>
              <a:rPr lang="zh-CN" altLang="en-US" sz="2400" b="1" dirty="0">
                <a:solidFill>
                  <a:srgbClr val="FF0000"/>
                </a:solidFill>
                <a:latin typeface="宋体" pitchFamily="2" charset="-122"/>
                <a:sym typeface="宋体" pitchFamily="2" charset="-122"/>
              </a:rPr>
              <a:t>A：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为什么？</a:t>
            </a:r>
          </a:p>
          <a:p>
            <a:pPr eaLnBrk="1" hangingPunct="1">
              <a:lnSpc>
                <a:spcPct val="140000"/>
              </a:lnSpc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B：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_</a:t>
            </a:r>
            <a:r>
              <a:rPr lang="en-US" altLang="zh-CN" sz="2400" b="1" dirty="0">
                <a:solidFill>
                  <a:srgbClr val="000066"/>
                </a:solidFill>
                <a:latin typeface="宋体" pitchFamily="2" charset="-122"/>
                <a:sym typeface="华文楷体" pitchFamily="2" charset="-122"/>
              </a:rPr>
              <a:t>____</a:t>
            </a:r>
            <a:r>
              <a:rPr lang="zh-CN" altLang="en-US" sz="2400" b="1" dirty="0">
                <a:solidFill>
                  <a:srgbClr val="000066"/>
                </a:solidFill>
                <a:latin typeface="宋体" pitchFamily="2" charset="-122"/>
                <a:sym typeface="华文楷体" pitchFamily="2" charset="-122"/>
              </a:rPr>
              <a:t>的</a:t>
            </a:r>
            <a:r>
              <a:rPr lang="en-US" altLang="zh-CN" sz="2400" b="1" dirty="0">
                <a:solidFill>
                  <a:srgbClr val="000066"/>
                </a:solidFill>
                <a:latin typeface="宋体" pitchFamily="2" charset="-122"/>
                <a:sym typeface="华文楷体" pitchFamily="2" charset="-122"/>
              </a:rPr>
              <a:t>_____</a:t>
            </a:r>
            <a:r>
              <a:rPr lang="zh-CN" altLang="en-US" sz="2400" b="1" dirty="0">
                <a:solidFill>
                  <a:srgbClr val="000066"/>
                </a:solidFill>
                <a:latin typeface="宋体" pitchFamily="2" charset="-122"/>
                <a:sym typeface="华文楷体" pitchFamily="2" charset="-122"/>
              </a:rPr>
              <a:t>天气不冷</a:t>
            </a:r>
            <a:r>
              <a:rPr lang="zh-CN" altLang="en-US" sz="2400" b="1" i="1" u="sng" dirty="0">
                <a:solidFill>
                  <a:srgbClr val="CC0000"/>
                </a:solidFill>
                <a:latin typeface="宋体" pitchFamily="2" charset="-122"/>
                <a:sym typeface="华文楷体" pitchFamily="2" charset="-122"/>
              </a:rPr>
              <a:t>也</a:t>
            </a:r>
            <a:r>
              <a:rPr lang="zh-CN" altLang="en-US" sz="2400" b="1" dirty="0">
                <a:solidFill>
                  <a:srgbClr val="000066"/>
                </a:solidFill>
                <a:latin typeface="宋体" pitchFamily="2" charset="-122"/>
                <a:sym typeface="华文楷体" pitchFamily="2" charset="-122"/>
              </a:rPr>
              <a:t>不热。</a:t>
            </a:r>
          </a:p>
          <a:p>
            <a:pPr eaLnBrk="1" hangingPunct="1">
              <a:lnSpc>
                <a:spcPct val="140000"/>
              </a:lnSpc>
            </a:pPr>
            <a:endParaRPr lang="zh-CN" altLang="en-US" dirty="0"/>
          </a:p>
        </p:txBody>
      </p:sp>
      <p:sp>
        <p:nvSpPr>
          <p:cNvPr id="33796" name="Text Box 5"/>
          <p:cNvSpPr>
            <a:spLocks noChangeArrowheads="1"/>
          </p:cNvSpPr>
          <p:nvPr/>
        </p:nvSpPr>
        <p:spPr bwMode="auto">
          <a:xfrm>
            <a:off x="1308100" y="392113"/>
            <a:ext cx="10969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在学校</a:t>
            </a:r>
            <a:endParaRPr lang="zh-CN" altLang="en-US"/>
          </a:p>
        </p:txBody>
      </p:sp>
      <p:sp>
        <p:nvSpPr>
          <p:cNvPr id="41989" name="Line 6"/>
          <p:cNvSpPr>
            <a:spLocks noChangeShapeType="1"/>
          </p:cNvSpPr>
          <p:nvPr/>
        </p:nvSpPr>
        <p:spPr bwMode="auto">
          <a:xfrm>
            <a:off x="922338" y="849313"/>
            <a:ext cx="2073275" cy="1587"/>
          </a:xfrm>
          <a:prstGeom prst="line">
            <a:avLst/>
          </a:prstGeom>
          <a:noFill/>
          <a:ln w="25400">
            <a:solidFill>
              <a:srgbClr val="0000FF"/>
            </a:solidFill>
            <a:miter lim="800000"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cxnSp>
        <p:nvCxnSpPr>
          <p:cNvPr id="41990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miter lim="800000"/>
            <a:headEnd/>
            <a:tailEnd/>
          </a:ln>
        </p:spPr>
      </p:cxnSp>
      <p:pic>
        <p:nvPicPr>
          <p:cNvPr id="7" name="Picture 4" descr="Img417567053">
            <a:extLst>
              <a:ext uri="{FF2B5EF4-FFF2-40B4-BE49-F238E27FC236}">
                <a16:creationId xmlns:a16="http://schemas.microsoft.com/office/drawing/2014/main" id="{8A5FC3AB-6DCD-47D8-9AA8-AD2D3686ED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1629" y="4521200"/>
            <a:ext cx="2515493" cy="168327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" name="图片 7">
            <a:extLst>
              <a:ext uri="{FF2B5EF4-FFF2-40B4-BE49-F238E27FC236}">
                <a16:creationId xmlns:a16="http://schemas.microsoft.com/office/drawing/2014/main" id="{EA789469-B460-4C8F-A7BF-860F8CF9248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60582" y="4463478"/>
            <a:ext cx="2249591" cy="17987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8313721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337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12" dur="500"/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16" dur="500"/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0" dur="500"/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4" dur="500"/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6" grpId="0" bldLvl="0" autoUpdateAnimBg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7901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pic>
        <p:nvPicPr>
          <p:cNvPr id="5" name="图片 4">
            <a:extLst>
              <a:ext uri="{FF2B5EF4-FFF2-40B4-BE49-F238E27FC236}">
                <a16:creationId xmlns:a16="http://schemas.microsoft.com/office/drawing/2014/main" id="{DC7C3EBC-8FBA-45CE-AC85-40807C8288F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15445" y="101567"/>
            <a:ext cx="2643035" cy="2113313"/>
          </a:xfrm>
          <a:prstGeom prst="rect">
            <a:avLst/>
          </a:prstGeom>
        </p:spPr>
      </p:pic>
      <p:pic>
        <p:nvPicPr>
          <p:cNvPr id="12" name="图片 11">
            <a:extLst>
              <a:ext uri="{FF2B5EF4-FFF2-40B4-BE49-F238E27FC236}">
                <a16:creationId xmlns:a16="http://schemas.microsoft.com/office/drawing/2014/main" id="{A80C1C7B-E512-49A0-976E-93FD622D485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626" y="3556000"/>
            <a:ext cx="3729918" cy="2328070"/>
          </a:xfrm>
          <a:prstGeom prst="rect">
            <a:avLst/>
          </a:prstGeom>
        </p:spPr>
      </p:pic>
      <p:sp>
        <p:nvSpPr>
          <p:cNvPr id="13" name="文本框 12">
            <a:extLst>
              <a:ext uri="{FF2B5EF4-FFF2-40B4-BE49-F238E27FC236}">
                <a16:creationId xmlns:a16="http://schemas.microsoft.com/office/drawing/2014/main" id="{2E102998-9FF9-4426-90AB-B0A5217C9308}"/>
              </a:ext>
            </a:extLst>
          </p:cNvPr>
          <p:cNvSpPr txBox="1"/>
          <p:nvPr/>
        </p:nvSpPr>
        <p:spPr>
          <a:xfrm>
            <a:off x="477520" y="6014720"/>
            <a:ext cx="30937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0" i="0" dirty="0" err="1">
                <a:solidFill>
                  <a:srgbClr val="FF0000"/>
                </a:solidFill>
                <a:effectLst/>
                <a:latin typeface="py"/>
              </a:rPr>
              <a:t>dōng</a:t>
            </a:r>
            <a:r>
              <a:rPr lang="en-US" altLang="zh-CN" sz="2800" b="0" i="0" dirty="0">
                <a:solidFill>
                  <a:srgbClr val="FF0000"/>
                </a:solidFill>
                <a:effectLst/>
                <a:latin typeface="py"/>
              </a:rPr>
              <a:t> </a:t>
            </a:r>
            <a:r>
              <a:rPr lang="en-US" altLang="zh-CN" sz="2800" b="0" i="0" dirty="0" err="1">
                <a:solidFill>
                  <a:srgbClr val="FF0000"/>
                </a:solidFill>
                <a:effectLst/>
                <a:latin typeface="py"/>
              </a:rPr>
              <a:t>jīng</a:t>
            </a:r>
            <a:r>
              <a:rPr lang="zh-CN" altLang="en-US" sz="2800" b="0" i="0" dirty="0">
                <a:solidFill>
                  <a:srgbClr val="FF0000"/>
                </a:solidFill>
                <a:effectLst/>
                <a:latin typeface="py"/>
              </a:rPr>
              <a:t>东京</a:t>
            </a:r>
            <a:endParaRPr lang="zh-CN" altLang="en-US" sz="2800" dirty="0">
              <a:solidFill>
                <a:srgbClr val="FF0000"/>
              </a:solidFill>
            </a:endParaRP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C3CAA553-B265-497E-A96F-87AC5CA3A956}"/>
              </a:ext>
            </a:extLst>
          </p:cNvPr>
          <p:cNvSpPr txBox="1"/>
          <p:nvPr/>
        </p:nvSpPr>
        <p:spPr>
          <a:xfrm>
            <a:off x="5598160" y="2407920"/>
            <a:ext cx="28270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0" i="0" dirty="0" err="1">
                <a:solidFill>
                  <a:srgbClr val="FF0000"/>
                </a:solidFill>
                <a:effectLst/>
                <a:latin typeface="py"/>
              </a:rPr>
              <a:t>lún</a:t>
            </a:r>
            <a:r>
              <a:rPr lang="en-US" altLang="zh-CN" sz="2800" b="0" i="0" dirty="0">
                <a:solidFill>
                  <a:srgbClr val="FF0000"/>
                </a:solidFill>
                <a:effectLst/>
                <a:latin typeface="py"/>
              </a:rPr>
              <a:t> </a:t>
            </a:r>
            <a:r>
              <a:rPr lang="en-US" altLang="zh-CN" sz="2800" b="0" i="0" u="none" strike="noStrike" dirty="0" err="1">
                <a:solidFill>
                  <a:srgbClr val="FF0000"/>
                </a:solidFill>
                <a:effectLst/>
                <a:latin typeface="py"/>
              </a:rPr>
              <a:t>dūn</a:t>
            </a:r>
            <a:r>
              <a:rPr lang="zh-CN" altLang="en-US" sz="2800" b="0" i="0" u="none" strike="noStrike" dirty="0">
                <a:solidFill>
                  <a:srgbClr val="FF0000"/>
                </a:solidFill>
                <a:effectLst/>
                <a:latin typeface="py"/>
              </a:rPr>
              <a:t>伦敦</a:t>
            </a:r>
            <a:endParaRPr lang="zh-CN" altLang="en-US" sz="2800" dirty="0">
              <a:solidFill>
                <a:srgbClr val="FF0000"/>
              </a:solidFill>
            </a:endParaRPr>
          </a:p>
        </p:txBody>
      </p:sp>
      <p:pic>
        <p:nvPicPr>
          <p:cNvPr id="16" name="图片 15">
            <a:extLst>
              <a:ext uri="{FF2B5EF4-FFF2-40B4-BE49-F238E27FC236}">
                <a16:creationId xmlns:a16="http://schemas.microsoft.com/office/drawing/2014/main" id="{AF31BF79-5654-41CF-83E5-9944AA4F831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09845" y="3006725"/>
            <a:ext cx="3638550" cy="2571750"/>
          </a:xfrm>
          <a:prstGeom prst="rect">
            <a:avLst/>
          </a:prstGeom>
        </p:spPr>
      </p:pic>
      <p:sp>
        <p:nvSpPr>
          <p:cNvPr id="17" name="文本框 16">
            <a:extLst>
              <a:ext uri="{FF2B5EF4-FFF2-40B4-BE49-F238E27FC236}">
                <a16:creationId xmlns:a16="http://schemas.microsoft.com/office/drawing/2014/main" id="{38C92FDD-4AC6-4E0C-AE94-30EFDF660D27}"/>
              </a:ext>
            </a:extLst>
          </p:cNvPr>
          <p:cNvSpPr txBox="1"/>
          <p:nvPr/>
        </p:nvSpPr>
        <p:spPr>
          <a:xfrm>
            <a:off x="5598160" y="6014720"/>
            <a:ext cx="256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0" i="0" dirty="0" err="1">
                <a:solidFill>
                  <a:srgbClr val="FF0000"/>
                </a:solidFill>
                <a:effectLst/>
                <a:latin typeface="py"/>
              </a:rPr>
              <a:t>bā</a:t>
            </a:r>
            <a:r>
              <a:rPr lang="en-US" altLang="zh-CN" sz="2800" b="0" i="0" dirty="0">
                <a:solidFill>
                  <a:srgbClr val="FF0000"/>
                </a:solidFill>
                <a:effectLst/>
                <a:latin typeface="py"/>
              </a:rPr>
              <a:t> </a:t>
            </a:r>
            <a:r>
              <a:rPr lang="en-US" altLang="zh-CN" sz="2800" b="0" i="0" dirty="0" err="1">
                <a:solidFill>
                  <a:srgbClr val="FF0000"/>
                </a:solidFill>
                <a:effectLst/>
                <a:latin typeface="py"/>
              </a:rPr>
              <a:t>lí</a:t>
            </a:r>
            <a:r>
              <a:rPr lang="en-US" altLang="zh-CN" sz="2800" b="0" i="0" dirty="0">
                <a:solidFill>
                  <a:srgbClr val="FF0000"/>
                </a:solidFill>
                <a:effectLst/>
                <a:latin typeface="py"/>
              </a:rPr>
              <a:t> </a:t>
            </a:r>
            <a:r>
              <a:rPr lang="zh-CN" altLang="en-US" sz="2800" b="0" i="0" dirty="0">
                <a:solidFill>
                  <a:srgbClr val="FF0000"/>
                </a:solidFill>
                <a:effectLst/>
                <a:latin typeface="py"/>
              </a:rPr>
              <a:t>巴黎</a:t>
            </a:r>
            <a:endParaRPr lang="zh-CN" altLang="en-US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717296"/>
      </p:ext>
    </p:extLst>
  </p:cSld>
  <p:clrMapOvr>
    <a:masterClrMapping/>
  </p:clrMapOvr>
  <p:transition spd="slow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3013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5" name="图片 4">
            <a:extLst>
              <a:ext uri="{FF2B5EF4-FFF2-40B4-BE49-F238E27FC236}">
                <a16:creationId xmlns:a16="http://schemas.microsoft.com/office/drawing/2014/main" id="{865D108B-E04A-4C23-82F5-A596BB82FF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45459"/>
            <a:ext cx="9144000" cy="61670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0441855"/>
      </p:ext>
    </p:extLst>
  </p:cSld>
  <p:clrMapOvr>
    <a:masterClrMapping/>
  </p:clrMapOvr>
  <p:transition spd="slow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ext Box 3"/>
          <p:cNvSpPr>
            <a:spLocks noChangeArrowheads="1"/>
          </p:cNvSpPr>
          <p:nvPr/>
        </p:nvSpPr>
        <p:spPr bwMode="auto">
          <a:xfrm>
            <a:off x="403225" y="4298315"/>
            <a:ext cx="7000875" cy="2893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eaLnBrk="1" hangingPunct="1">
              <a:lnSpc>
                <a:spcPct val="140000"/>
              </a:lnSpc>
            </a:pPr>
            <a:r>
              <a:rPr lang="zh-CN" altLang="en-US" sz="2800" b="1" dirty="0">
                <a:latin typeface="宋体" pitchFamily="2" charset="-122"/>
                <a:sym typeface="宋体" pitchFamily="2" charset="-122"/>
              </a:rPr>
              <a:t>A：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你喜欢什么</a:t>
            </a:r>
            <a:r>
              <a:rPr lang="zh-CN" altLang="en-US" sz="2800" b="1" i="1" u="sng" dirty="0">
                <a:solidFill>
                  <a:srgbClr val="CC0000"/>
                </a:solidFill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运动 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？</a:t>
            </a:r>
          </a:p>
          <a:p>
            <a:pPr eaLnBrk="1" hangingPunct="1">
              <a:lnSpc>
                <a:spcPct val="140000"/>
              </a:lnSpc>
            </a:pPr>
            <a:r>
              <a:rPr lang="zh-CN" altLang="en-US" sz="2800" b="1" dirty="0">
                <a:solidFill>
                  <a:srgbClr val="000066"/>
                </a:solidFill>
                <a:latin typeface="宋体" pitchFamily="2" charset="-122"/>
                <a:sym typeface="宋体" pitchFamily="2" charset="-122"/>
              </a:rPr>
              <a:t>B：我最喜欢踢</a:t>
            </a:r>
            <a:r>
              <a:rPr lang="zh-CN" altLang="en-US" sz="2800" b="1" i="1" u="sng" dirty="0">
                <a:solidFill>
                  <a:srgbClr val="CC0000"/>
                </a:solidFill>
                <a:latin typeface="宋体" pitchFamily="2" charset="-122"/>
                <a:sym typeface="宋体" pitchFamily="2" charset="-122"/>
              </a:rPr>
              <a:t>足球</a:t>
            </a:r>
            <a:r>
              <a:rPr lang="zh-CN" altLang="en-US" sz="2800" b="1" dirty="0">
                <a:solidFill>
                  <a:srgbClr val="000066"/>
                </a:solidFill>
                <a:latin typeface="宋体" pitchFamily="2" charset="-122"/>
                <a:sym typeface="宋体" pitchFamily="2" charset="-122"/>
              </a:rPr>
              <a:t>。</a:t>
            </a:r>
          </a:p>
          <a:p>
            <a:pPr eaLnBrk="1" hangingPunct="1">
              <a:lnSpc>
                <a:spcPct val="140000"/>
              </a:lnSpc>
            </a:pPr>
            <a:r>
              <a:rPr lang="zh-CN" altLang="en-US" sz="2800" b="1" dirty="0">
                <a:latin typeface="宋体" pitchFamily="2" charset="-122"/>
                <a:sym typeface="宋体" pitchFamily="2" charset="-122"/>
              </a:rPr>
              <a:t>A：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下去我们</a:t>
            </a:r>
            <a:r>
              <a:rPr lang="zh-CN" altLang="en-US" sz="2800" b="1" i="1" u="sng" dirty="0">
                <a:solidFill>
                  <a:srgbClr val="CC0000"/>
                </a:solidFill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一起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去踢足球吧。</a:t>
            </a:r>
          </a:p>
          <a:p>
            <a:pPr eaLnBrk="1" hangingPunct="1">
              <a:lnSpc>
                <a:spcPct val="140000"/>
              </a:lnSpc>
            </a:pPr>
            <a:r>
              <a:rPr lang="zh-CN" altLang="en-US" sz="2800" b="1" dirty="0">
                <a:solidFill>
                  <a:srgbClr val="000066"/>
                </a:solidFill>
                <a:latin typeface="宋体" pitchFamily="2" charset="-122"/>
                <a:sym typeface="宋体" pitchFamily="2" charset="-122"/>
              </a:rPr>
              <a:t>B：</a:t>
            </a:r>
            <a:r>
              <a:rPr lang="zh-CN" altLang="en-US" sz="2800" b="1" dirty="0">
                <a:solidFill>
                  <a:srgbClr val="000066"/>
                </a:solidFill>
                <a:latin typeface="宋体" pitchFamily="2" charset="-122"/>
                <a:sym typeface="华文楷体" pitchFamily="2" charset="-122"/>
              </a:rPr>
              <a:t>好啊！</a:t>
            </a:r>
          </a:p>
          <a:p>
            <a:pPr eaLnBrk="1" hangingPunct="1">
              <a:lnSpc>
                <a:spcPct val="140000"/>
              </a:lnSpc>
            </a:pPr>
            <a:endParaRPr lang="zh-CN" altLang="en-US" dirty="0"/>
          </a:p>
        </p:txBody>
      </p:sp>
      <p:sp>
        <p:nvSpPr>
          <p:cNvPr id="34819" name="Text Box 5"/>
          <p:cNvSpPr>
            <a:spLocks noChangeArrowheads="1"/>
          </p:cNvSpPr>
          <p:nvPr/>
        </p:nvSpPr>
        <p:spPr bwMode="auto">
          <a:xfrm>
            <a:off x="1308100" y="392113"/>
            <a:ext cx="10969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ea typeface="微软雅黑" pitchFamily="34" charset="-122"/>
              </a:rPr>
              <a:t>看照片</a:t>
            </a:r>
          </a:p>
        </p:txBody>
      </p:sp>
      <p:sp>
        <p:nvSpPr>
          <p:cNvPr id="43012" name="Line 6"/>
          <p:cNvSpPr>
            <a:spLocks noChangeShapeType="1"/>
          </p:cNvSpPr>
          <p:nvPr/>
        </p:nvSpPr>
        <p:spPr bwMode="auto">
          <a:xfrm>
            <a:off x="922338" y="849313"/>
            <a:ext cx="2073275" cy="1587"/>
          </a:xfrm>
          <a:prstGeom prst="line">
            <a:avLst/>
          </a:prstGeom>
          <a:noFill/>
          <a:ln w="25400">
            <a:solidFill>
              <a:srgbClr val="0000FF"/>
            </a:solidFill>
            <a:round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cxnSp>
        <p:nvCxnSpPr>
          <p:cNvPr id="43013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34822" name="Picture 6" descr="userid106163time2009031803132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15951" y="850900"/>
            <a:ext cx="4834324" cy="36195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514162767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48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48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17" dur="500"/>
                                        <p:tgtEl>
                                          <p:spTgt spid="348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1" dur="500"/>
                                        <p:tgtEl>
                                          <p:spTgt spid="348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5" dur="500"/>
                                        <p:tgtEl>
                                          <p:spTgt spid="348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500"/>
                            </p:stCondLst>
                            <p:childTnLst>
                              <p:par>
                                <p:cTn id="27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9" dur="500"/>
                                        <p:tgtEl>
                                          <p:spTgt spid="348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19" grpId="0" bldLvl="0" autoUpdateAnimBg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3013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63586F83-8503-4399-BB6B-B73B3522B0D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0502" y="20638"/>
            <a:ext cx="2701609" cy="2090070"/>
          </a:xfrm>
          <a:prstGeom prst="rect">
            <a:avLst/>
          </a:prstGeom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id="{687A4659-B935-4BD5-8FDB-29C31A863BB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30455" y="2360990"/>
            <a:ext cx="2585349" cy="1933641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AD51EE83-C16A-4F29-9D04-8B2A21E5432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72395" y="0"/>
            <a:ext cx="2727009" cy="1818006"/>
          </a:xfrm>
          <a:prstGeom prst="rect">
            <a:avLst/>
          </a:prstGeom>
        </p:spPr>
      </p:pic>
      <p:pic>
        <p:nvPicPr>
          <p:cNvPr id="9" name="图片 8">
            <a:extLst>
              <a:ext uri="{FF2B5EF4-FFF2-40B4-BE49-F238E27FC236}">
                <a16:creationId xmlns:a16="http://schemas.microsoft.com/office/drawing/2014/main" id="{5CB66D20-1116-4676-B385-B719FB6A04E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30723" y="4393517"/>
            <a:ext cx="2513277" cy="1916906"/>
          </a:xfrm>
          <a:prstGeom prst="rect">
            <a:avLst/>
          </a:prstGeom>
        </p:spPr>
      </p:pic>
      <p:pic>
        <p:nvPicPr>
          <p:cNvPr id="11" name="图片 10">
            <a:extLst>
              <a:ext uri="{FF2B5EF4-FFF2-40B4-BE49-F238E27FC236}">
                <a16:creationId xmlns:a16="http://schemas.microsoft.com/office/drawing/2014/main" id="{EC4A0B7A-B522-4667-A8A5-07213B83672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5902" y="4402755"/>
            <a:ext cx="2833371" cy="1898430"/>
          </a:xfrm>
          <a:prstGeom prst="rect">
            <a:avLst/>
          </a:prstGeom>
        </p:spPr>
      </p:pic>
      <p:sp>
        <p:nvSpPr>
          <p:cNvPr id="12" name="文本框 11">
            <a:extLst>
              <a:ext uri="{FF2B5EF4-FFF2-40B4-BE49-F238E27FC236}">
                <a16:creationId xmlns:a16="http://schemas.microsoft.com/office/drawing/2014/main" id="{5D282268-156F-4E3F-A8AF-584D9CC73835}"/>
              </a:ext>
            </a:extLst>
          </p:cNvPr>
          <p:cNvSpPr txBox="1"/>
          <p:nvPr/>
        </p:nvSpPr>
        <p:spPr>
          <a:xfrm>
            <a:off x="235902" y="2286000"/>
            <a:ext cx="245395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000" dirty="0">
                <a:solidFill>
                  <a:srgbClr val="FF0000"/>
                </a:solidFill>
              </a:rPr>
              <a:t>跑步</a:t>
            </a:r>
            <a:r>
              <a:rPr lang="en-US" altLang="zh-CN" sz="2000" b="0" i="0" u="none" strike="noStrike" dirty="0" err="1">
                <a:solidFill>
                  <a:srgbClr val="FF0000"/>
                </a:solidFill>
                <a:effectLst/>
                <a:latin typeface="py"/>
              </a:rPr>
              <a:t>pǎo</a:t>
            </a:r>
            <a:r>
              <a:rPr lang="en-US" altLang="zh-CN" sz="2000" b="0" i="0" dirty="0">
                <a:solidFill>
                  <a:srgbClr val="FF0000"/>
                </a:solidFill>
                <a:effectLst/>
                <a:latin typeface="py"/>
              </a:rPr>
              <a:t> </a:t>
            </a:r>
            <a:r>
              <a:rPr lang="en-US" altLang="zh-CN" sz="2000" b="0" i="0" dirty="0" err="1">
                <a:solidFill>
                  <a:srgbClr val="FF0000"/>
                </a:solidFill>
                <a:effectLst/>
                <a:latin typeface="py"/>
              </a:rPr>
              <a:t>bù</a:t>
            </a:r>
            <a:endParaRPr lang="zh-CN" altLang="en-US" sz="2000" dirty="0">
              <a:solidFill>
                <a:srgbClr val="FF0000"/>
              </a:solidFill>
            </a:endParaRP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14939E66-8921-4644-ADCC-C2D899FB0564}"/>
              </a:ext>
            </a:extLst>
          </p:cNvPr>
          <p:cNvSpPr txBox="1"/>
          <p:nvPr/>
        </p:nvSpPr>
        <p:spPr>
          <a:xfrm>
            <a:off x="6756400" y="1960880"/>
            <a:ext cx="217709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000" dirty="0">
                <a:solidFill>
                  <a:srgbClr val="FF0000"/>
                </a:solidFill>
              </a:rPr>
              <a:t>打篮球</a:t>
            </a:r>
            <a:r>
              <a:rPr lang="en-US" altLang="zh-CN" sz="2000" b="0" i="0" u="none" strike="noStrike" dirty="0" err="1">
                <a:solidFill>
                  <a:srgbClr val="FF0000"/>
                </a:solidFill>
                <a:effectLst/>
                <a:latin typeface="py"/>
              </a:rPr>
              <a:t>dǎ</a:t>
            </a:r>
            <a:r>
              <a:rPr lang="en-US" altLang="zh-CN" sz="2000" b="0" i="0" dirty="0">
                <a:solidFill>
                  <a:srgbClr val="FF0000"/>
                </a:solidFill>
                <a:effectLst/>
                <a:latin typeface="py"/>
              </a:rPr>
              <a:t> </a:t>
            </a:r>
            <a:r>
              <a:rPr lang="en-US" altLang="zh-CN" sz="2000" b="0" i="0" dirty="0" err="1">
                <a:solidFill>
                  <a:srgbClr val="FF0000"/>
                </a:solidFill>
                <a:effectLst/>
                <a:latin typeface="py"/>
              </a:rPr>
              <a:t>lán</a:t>
            </a:r>
            <a:r>
              <a:rPr lang="en-US" altLang="zh-CN" sz="2000" b="0" i="0" dirty="0">
                <a:solidFill>
                  <a:srgbClr val="FF0000"/>
                </a:solidFill>
                <a:effectLst/>
                <a:latin typeface="py"/>
              </a:rPr>
              <a:t> </a:t>
            </a:r>
            <a:r>
              <a:rPr lang="en-US" altLang="zh-CN" sz="2000" b="0" i="0" dirty="0" err="1">
                <a:solidFill>
                  <a:srgbClr val="FF0000"/>
                </a:solidFill>
                <a:effectLst/>
                <a:latin typeface="py"/>
              </a:rPr>
              <a:t>qiú</a:t>
            </a:r>
            <a:endParaRPr lang="zh-CN" altLang="en-US" sz="2000" dirty="0">
              <a:solidFill>
                <a:srgbClr val="FF0000"/>
              </a:solidFill>
            </a:endParaRP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C4996883-5D11-4C12-B1ED-F08B19D2F0D1}"/>
              </a:ext>
            </a:extLst>
          </p:cNvPr>
          <p:cNvSpPr txBox="1"/>
          <p:nvPr/>
        </p:nvSpPr>
        <p:spPr>
          <a:xfrm>
            <a:off x="325120" y="6377355"/>
            <a:ext cx="23647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000" dirty="0">
                <a:solidFill>
                  <a:srgbClr val="FF0000"/>
                </a:solidFill>
              </a:rPr>
              <a:t>骑车</a:t>
            </a:r>
            <a:r>
              <a:rPr lang="en-US" altLang="zh-CN" sz="2000" b="0" i="0" dirty="0" err="1">
                <a:solidFill>
                  <a:srgbClr val="FF0000"/>
                </a:solidFill>
                <a:effectLst/>
                <a:latin typeface="py"/>
              </a:rPr>
              <a:t>qí</a:t>
            </a:r>
            <a:r>
              <a:rPr lang="en-US" altLang="zh-CN" sz="2000" b="0" i="0" dirty="0">
                <a:solidFill>
                  <a:srgbClr val="FF0000"/>
                </a:solidFill>
                <a:effectLst/>
                <a:latin typeface="py"/>
              </a:rPr>
              <a:t> </a:t>
            </a:r>
            <a:r>
              <a:rPr lang="en-US" altLang="zh-CN" sz="2000" b="0" i="0" u="none" strike="noStrike" dirty="0" err="1">
                <a:solidFill>
                  <a:srgbClr val="FF0000"/>
                </a:solidFill>
                <a:effectLst/>
                <a:latin typeface="py"/>
              </a:rPr>
              <a:t>chē</a:t>
            </a:r>
            <a:endParaRPr lang="zh-CN" altLang="en-US" sz="2000" dirty="0">
              <a:solidFill>
                <a:srgbClr val="FF0000"/>
              </a:solidFill>
            </a:endParaRPr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D378DBE5-CE24-4AC1-9A18-D90D1C0E4A95}"/>
              </a:ext>
            </a:extLst>
          </p:cNvPr>
          <p:cNvSpPr txBox="1"/>
          <p:nvPr/>
        </p:nvSpPr>
        <p:spPr>
          <a:xfrm>
            <a:off x="6630723" y="6377355"/>
            <a:ext cx="211195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000" dirty="0">
                <a:solidFill>
                  <a:srgbClr val="FF0000"/>
                </a:solidFill>
              </a:rPr>
              <a:t>游泳</a:t>
            </a:r>
            <a:r>
              <a:rPr lang="en-US" altLang="zh-CN" sz="2000" b="0" i="0" dirty="0" err="1">
                <a:solidFill>
                  <a:srgbClr val="FF0000"/>
                </a:solidFill>
                <a:effectLst/>
                <a:latin typeface="py"/>
              </a:rPr>
              <a:t>yóu</a:t>
            </a:r>
            <a:r>
              <a:rPr lang="en-US" altLang="zh-CN" sz="2000" b="0" i="0" dirty="0">
                <a:solidFill>
                  <a:srgbClr val="FF0000"/>
                </a:solidFill>
                <a:effectLst/>
                <a:latin typeface="py"/>
              </a:rPr>
              <a:t> </a:t>
            </a:r>
            <a:r>
              <a:rPr lang="en-US" altLang="zh-CN" sz="2000" b="0" i="0" dirty="0" err="1">
                <a:solidFill>
                  <a:srgbClr val="FF0000"/>
                </a:solidFill>
                <a:effectLst/>
                <a:latin typeface="py"/>
              </a:rPr>
              <a:t>yǒng</a:t>
            </a:r>
            <a:endParaRPr lang="zh-CN" altLang="en-US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0074123"/>
      </p:ext>
    </p:extLst>
  </p:cSld>
  <p:clrMapOvr>
    <a:masterClrMapping/>
  </p:clrMapOvr>
  <p:transition spd="slow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3013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DF158E0C-1607-4F00-85B2-4CE452CBFFB2}"/>
              </a:ext>
            </a:extLst>
          </p:cNvPr>
          <p:cNvSpPr txBox="1"/>
          <p:nvPr/>
        </p:nvSpPr>
        <p:spPr>
          <a:xfrm>
            <a:off x="548639" y="1158240"/>
            <a:ext cx="8290561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200" dirty="0">
                <a:solidFill>
                  <a:srgbClr val="FF0000"/>
                </a:solidFill>
              </a:rPr>
              <a:t>Translation Practice with “</a:t>
            </a:r>
            <a:r>
              <a:rPr lang="zh-CN" altLang="en-US" sz="3200" dirty="0">
                <a:solidFill>
                  <a:srgbClr val="FF0000"/>
                </a:solidFill>
              </a:rPr>
              <a:t>一起</a:t>
            </a:r>
            <a:r>
              <a:rPr lang="en-US" altLang="zh-CN" sz="3200" dirty="0">
                <a:solidFill>
                  <a:srgbClr val="FF0000"/>
                </a:solidFill>
              </a:rPr>
              <a:t>”</a:t>
            </a:r>
          </a:p>
          <a:p>
            <a:pPr algn="ctr"/>
            <a:endParaRPr lang="en-US" altLang="zh-CN" sz="3200" dirty="0">
              <a:solidFill>
                <a:srgbClr val="FF0000"/>
              </a:solidFill>
            </a:endParaRPr>
          </a:p>
          <a:p>
            <a:pPr marL="342900" indent="-342900">
              <a:buAutoNum type="arabicPeriod"/>
            </a:pPr>
            <a:r>
              <a:rPr lang="en-US" altLang="zh-CN" sz="3200" dirty="0"/>
              <a:t>Let’s go to the shop together.</a:t>
            </a:r>
          </a:p>
          <a:p>
            <a:pPr marL="342900" indent="-342900">
              <a:buAutoNum type="arabicPeriod"/>
            </a:pPr>
            <a:r>
              <a:rPr lang="en-US" altLang="zh-CN" sz="3200" dirty="0"/>
              <a:t>Let’s go to school together.</a:t>
            </a:r>
          </a:p>
          <a:p>
            <a:pPr marL="342900" indent="-342900">
              <a:buAutoNum type="arabicPeriod"/>
            </a:pPr>
            <a:r>
              <a:rPr lang="en-US" altLang="zh-CN" sz="3200" dirty="0"/>
              <a:t>Let’s go to see a movie together.</a:t>
            </a:r>
          </a:p>
          <a:p>
            <a:pPr marL="342900" indent="-342900">
              <a:buAutoNum type="arabicPeriod"/>
            </a:pPr>
            <a:r>
              <a:rPr lang="en-US" altLang="zh-CN" sz="3200" dirty="0"/>
              <a:t>Let’s go to restaurant to eat Chinese food.</a:t>
            </a:r>
          </a:p>
          <a:p>
            <a:pPr marL="342900" indent="-342900">
              <a:buAutoNum type="arabicPeriod"/>
            </a:pPr>
            <a:r>
              <a:rPr lang="en-US" altLang="zh-CN" sz="3200" dirty="0"/>
              <a:t>Let’s go home together.</a:t>
            </a:r>
          </a:p>
          <a:p>
            <a:pPr marL="342900" indent="-342900">
              <a:buAutoNum type="arabicPeriod"/>
            </a:pPr>
            <a:r>
              <a:rPr lang="en-US" altLang="zh-CN" sz="3200" dirty="0"/>
              <a:t>Let’s go to visit Beijing together.</a:t>
            </a:r>
            <a:endParaRPr lang="zh-CN" altLang="en-US" sz="3200" dirty="0"/>
          </a:p>
        </p:txBody>
      </p:sp>
    </p:spTree>
    <p:extLst>
      <p:ext uri="{BB962C8B-B14F-4D97-AF65-F5344CB8AC3E}">
        <p14:creationId xmlns:p14="http://schemas.microsoft.com/office/powerpoint/2010/main" val="254126528"/>
      </p:ext>
    </p:extLst>
  </p:cSld>
  <p:clrMapOvr>
    <a:masterClrMapping/>
  </p:clrMapOvr>
  <p:transition spd="slow"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3013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39AC7109-2254-431E-B700-507B47E39B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43142"/>
            <a:ext cx="9144000" cy="65717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4823187"/>
      </p:ext>
    </p:extLst>
  </p:cSld>
  <p:clrMapOvr>
    <a:masterClrMapping/>
  </p:clrMapOvr>
  <p:transition spd="slow"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3013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8C8B7B4E-9AFB-4ED6-B71D-E3D49BC352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820118"/>
            <a:ext cx="9144000" cy="52177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9414933"/>
      </p:ext>
    </p:extLst>
  </p:cSld>
  <p:clrMapOvr>
    <a:masterClrMapping/>
  </p:clrMapOvr>
  <p:transition spd="slow"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灯片编号占位符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AE1D071F-FC9B-461E-AFCE-5A338DFA93CE}" type="slidenum">
              <a:rPr lang="zh-CN" altLang="en-US"/>
              <a:pPr/>
              <a:t>34</a:t>
            </a:fld>
            <a:endParaRPr lang="en-US" altLang="zh-CN" sz="1800"/>
          </a:p>
        </p:txBody>
      </p:sp>
      <p:graphicFrame>
        <p:nvGraphicFramePr>
          <p:cNvPr id="27650" name="Group 2"/>
          <p:cNvGraphicFramePr>
            <a:graphicFrameLocks noGrp="1"/>
          </p:cNvGraphicFramePr>
          <p:nvPr/>
        </p:nvGraphicFramePr>
        <p:xfrm>
          <a:off x="544513" y="1536700"/>
          <a:ext cx="8261350" cy="1004888"/>
        </p:xfrm>
        <a:graphic>
          <a:graphicData uri="http://schemas.openxmlformats.org/drawingml/2006/table">
            <a:tbl>
              <a:tblPr/>
              <a:tblGrid>
                <a:gridCol w="69691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112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350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1603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63353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56857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1004888"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400" b="1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宋体" pitchFamily="2" charset="-122"/>
                        <a:sym typeface="Calibri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zh-CN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  <a:sym typeface="华文楷体" pitchFamily="2" charset="-122"/>
                        </a:rPr>
                        <a:t>       </a:t>
                      </a:r>
                      <a:endParaRPr kumimoji="0" lang="zh-CN" altLang="zh-CN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38922" name="矩形 2"/>
          <p:cNvSpPr>
            <a:spLocks noChangeArrowheads="1"/>
          </p:cNvSpPr>
          <p:nvPr/>
        </p:nvSpPr>
        <p:spPr bwMode="auto">
          <a:xfrm>
            <a:off x="227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38923" name="矩形 5"/>
          <p:cNvSpPr>
            <a:spLocks noChangeArrowheads="1"/>
          </p:cNvSpPr>
          <p:nvPr/>
        </p:nvSpPr>
        <p:spPr bwMode="auto">
          <a:xfrm>
            <a:off x="548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38924" name="矩形 6"/>
          <p:cNvSpPr>
            <a:spLocks noChangeArrowheads="1"/>
          </p:cNvSpPr>
          <p:nvPr/>
        </p:nvSpPr>
        <p:spPr bwMode="auto">
          <a:xfrm>
            <a:off x="655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3892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bevel/>
            <a:headEnd/>
            <a:tailEnd/>
          </a:ln>
        </p:spPr>
      </p:cxnSp>
      <p:sp>
        <p:nvSpPr>
          <p:cNvPr id="27670" name="Text Box 22"/>
          <p:cNvSpPr txBox="1">
            <a:spLocks noChangeArrowheads="1"/>
          </p:cNvSpPr>
          <p:nvPr/>
        </p:nvSpPr>
        <p:spPr bwMode="auto">
          <a:xfrm>
            <a:off x="2633980" y="733425"/>
            <a:ext cx="4792980" cy="2677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/>
              <a:t>几          个                   人</a:t>
            </a:r>
          </a:p>
          <a:p>
            <a:pPr>
              <a:lnSpc>
                <a:spcPct val="150000"/>
              </a:lnSpc>
            </a:pPr>
            <a:r>
              <a:rPr lang="zh-CN" altLang="en-US" sz="2800" b="1" dirty="0"/>
              <a:t>几          本                   书</a:t>
            </a:r>
          </a:p>
          <a:p>
            <a:pPr>
              <a:lnSpc>
                <a:spcPct val="150000"/>
              </a:lnSpc>
            </a:pPr>
            <a:r>
              <a:rPr lang="zh-CN" altLang="en-US" sz="2800" b="1" dirty="0"/>
              <a:t>几          只                   猫</a:t>
            </a:r>
          </a:p>
          <a:p>
            <a:pPr>
              <a:lnSpc>
                <a:spcPct val="150000"/>
              </a:lnSpc>
            </a:pPr>
            <a:endParaRPr lang="zh-CN" altLang="en-US" sz="2800" b="1" dirty="0"/>
          </a:p>
        </p:txBody>
      </p:sp>
      <p:sp>
        <p:nvSpPr>
          <p:cNvPr id="27671" name="圆角矩形 7"/>
          <p:cNvSpPr>
            <a:spLocks noChangeArrowheads="1"/>
          </p:cNvSpPr>
          <p:nvPr/>
        </p:nvSpPr>
        <p:spPr bwMode="auto">
          <a:xfrm>
            <a:off x="1391919" y="3084513"/>
            <a:ext cx="6776721" cy="601662"/>
          </a:xfrm>
          <a:prstGeom prst="roundRect">
            <a:avLst>
              <a:gd name="adj" fmla="val 16667"/>
            </a:avLst>
          </a:prstGeom>
          <a:gradFill flip="none" rotWithShape="1">
            <a:gsLst>
              <a:gs pos="0">
                <a:srgbClr val="FF00FF">
                  <a:tint val="66000"/>
                  <a:satMod val="160000"/>
                </a:srgbClr>
              </a:gs>
              <a:gs pos="50000">
                <a:srgbClr val="FF00FF">
                  <a:tint val="44500"/>
                  <a:satMod val="160000"/>
                </a:srgbClr>
              </a:gs>
              <a:gs pos="100000">
                <a:srgbClr val="FF00FF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 w="9525">
            <a:noFill/>
            <a:bevel/>
            <a:headEnd/>
            <a:tailEnd/>
          </a:ln>
        </p:spPr>
        <p:txBody>
          <a:bodyPr lIns="90170" tIns="46990" rIns="90170" bIns="46990"/>
          <a:lstStyle/>
          <a:p>
            <a:endParaRPr lang="zh-CN" altLang="zh-CN" sz="1600" b="1">
              <a:latin typeface="微软雅黑" pitchFamily="34" charset="-122"/>
              <a:ea typeface="微软雅黑" pitchFamily="34" charset="-122"/>
              <a:sym typeface="微软雅黑" pitchFamily="34" charset="-122"/>
            </a:endParaRPr>
          </a:p>
        </p:txBody>
      </p:sp>
      <p:sp>
        <p:nvSpPr>
          <p:cNvPr id="27672" name="Text Box 24"/>
          <p:cNvSpPr txBox="1">
            <a:spLocks noChangeArrowheads="1"/>
          </p:cNvSpPr>
          <p:nvPr/>
        </p:nvSpPr>
        <p:spPr bwMode="auto">
          <a:xfrm>
            <a:off x="2608580" y="3143250"/>
            <a:ext cx="941388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>
                <a:solidFill>
                  <a:srgbClr val="FF0000"/>
                </a:solidFill>
              </a:rPr>
              <a:t>几</a:t>
            </a:r>
          </a:p>
        </p:txBody>
      </p:sp>
      <p:sp>
        <p:nvSpPr>
          <p:cNvPr id="27673" name="Text Box 25"/>
          <p:cNvSpPr txBox="1">
            <a:spLocks noChangeArrowheads="1"/>
          </p:cNvSpPr>
          <p:nvPr/>
        </p:nvSpPr>
        <p:spPr bwMode="auto">
          <a:xfrm>
            <a:off x="3551555" y="3151188"/>
            <a:ext cx="1922463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/>
              <a:t>量词（M）</a:t>
            </a:r>
          </a:p>
        </p:txBody>
      </p:sp>
      <p:sp>
        <p:nvSpPr>
          <p:cNvPr id="27674" name="Text Box 26"/>
          <p:cNvSpPr txBox="1">
            <a:spLocks noChangeArrowheads="1"/>
          </p:cNvSpPr>
          <p:nvPr/>
        </p:nvSpPr>
        <p:spPr bwMode="auto">
          <a:xfrm>
            <a:off x="6010593" y="3141663"/>
            <a:ext cx="194945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>
                <a:latin typeface="宋体" pitchFamily="2" charset="-122"/>
              </a:rPr>
              <a:t>名词（N)</a:t>
            </a:r>
          </a:p>
        </p:txBody>
      </p:sp>
      <p:sp>
        <p:nvSpPr>
          <p:cNvPr id="27675" name="Text Box 27"/>
          <p:cNvSpPr txBox="1">
            <a:spLocks noChangeArrowheads="1"/>
          </p:cNvSpPr>
          <p:nvPr/>
        </p:nvSpPr>
        <p:spPr bwMode="auto">
          <a:xfrm>
            <a:off x="1420813" y="4070350"/>
            <a:ext cx="5591175" cy="2011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/>
              <a:t>车上有</a:t>
            </a:r>
            <a:r>
              <a:rPr lang="zh-CN" altLang="en-US" sz="2800" b="1" dirty="0">
                <a:solidFill>
                  <a:srgbClr val="FF0000"/>
                </a:solidFill>
              </a:rPr>
              <a:t>几个人</a:t>
            </a:r>
            <a:r>
              <a:rPr lang="zh-CN" altLang="en-US" sz="2800" b="1" dirty="0"/>
              <a:t>。</a:t>
            </a:r>
          </a:p>
          <a:p>
            <a:pPr>
              <a:lnSpc>
                <a:spcPct val="150000"/>
              </a:lnSpc>
            </a:pPr>
            <a:r>
              <a:rPr lang="zh-CN" altLang="en-US" sz="2800" b="1" dirty="0"/>
              <a:t>我想买</a:t>
            </a:r>
            <a:r>
              <a:rPr lang="zh-CN" altLang="en-US" sz="2800" b="1" dirty="0">
                <a:solidFill>
                  <a:srgbClr val="FF0000"/>
                </a:solidFill>
              </a:rPr>
              <a:t>几本书</a:t>
            </a:r>
            <a:r>
              <a:rPr lang="zh-CN" altLang="en-US" sz="2800" b="1" dirty="0"/>
              <a:t>。</a:t>
            </a:r>
          </a:p>
          <a:p>
            <a:pPr>
              <a:lnSpc>
                <a:spcPct val="150000"/>
              </a:lnSpc>
            </a:pPr>
            <a:r>
              <a:rPr lang="zh-CN" altLang="en-US" sz="2800" b="1" dirty="0"/>
              <a:t>我们要不要买</a:t>
            </a:r>
            <a:r>
              <a:rPr lang="zh-CN" altLang="en-US" sz="2800" b="1" dirty="0">
                <a:solidFill>
                  <a:srgbClr val="FF0000"/>
                </a:solidFill>
              </a:rPr>
              <a:t>几把</a:t>
            </a:r>
            <a:r>
              <a:rPr lang="zh-CN" altLang="en-US" sz="2800" b="1" dirty="0"/>
              <a:t>新的</a:t>
            </a:r>
            <a:r>
              <a:rPr lang="zh-CN" altLang="en-US" sz="2800" b="1" dirty="0">
                <a:solidFill>
                  <a:srgbClr val="FF0000"/>
                </a:solidFill>
              </a:rPr>
              <a:t>椅子</a:t>
            </a:r>
            <a:r>
              <a:rPr lang="zh-CN" altLang="en-US" sz="2800" b="1" dirty="0"/>
              <a:t>？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76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276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6" dur="500"/>
                                        <p:tgtEl>
                                          <p:spTgt spid="276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276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4" dur="500"/>
                                        <p:tgtEl>
                                          <p:spTgt spid="276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276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70" grpId="0" bldLvl="0" autoUpdateAnimBg="0"/>
      <p:bldP spid="27671" grpId="0" bldLvl="0" animBg="1" autoUpdateAnimBg="0"/>
      <p:bldP spid="27672" grpId="0" bldLvl="0" autoUpdateAnimBg="0"/>
      <p:bldP spid="27674" grpId="0" bldLvl="0" autoUpdateAnimBg="0"/>
      <p:bldP spid="27675" grpId="0" bldLvl="0" autoUpdateAnimBg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3013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9C878B16-C554-49E2-A48A-018465F64A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46191"/>
            <a:ext cx="9144000" cy="61656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832849"/>
      </p:ext>
    </p:extLst>
  </p:cSld>
  <p:clrMapOvr>
    <a:masterClrMapping/>
  </p:clrMapOvr>
  <p:transition spd="slow"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灯片编号占位符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ACF16C9A-CC37-49A1-9D00-DE739EB81E7D}" type="slidenum">
              <a:rPr lang="zh-CN" altLang="en-US"/>
              <a:pPr/>
              <a:t>36</a:t>
            </a:fld>
            <a:endParaRPr lang="en-US" altLang="zh-CN" sz="1800"/>
          </a:p>
        </p:txBody>
      </p:sp>
      <p:sp>
        <p:nvSpPr>
          <p:cNvPr id="29699" name="矩形 5"/>
          <p:cNvSpPr>
            <a:spLocks noChangeArrowheads="1"/>
          </p:cNvSpPr>
          <p:nvPr/>
        </p:nvSpPr>
        <p:spPr bwMode="auto">
          <a:xfrm>
            <a:off x="548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29700" name="矩形 6"/>
          <p:cNvSpPr>
            <a:spLocks noChangeArrowheads="1"/>
          </p:cNvSpPr>
          <p:nvPr/>
        </p:nvSpPr>
        <p:spPr bwMode="auto">
          <a:xfrm>
            <a:off x="655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39942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miter lim="800000"/>
            <a:headEnd/>
            <a:tailEnd/>
          </a:ln>
        </p:spPr>
      </p:cxnSp>
      <p:sp>
        <p:nvSpPr>
          <p:cNvPr id="29702" name="圆角矩形 7"/>
          <p:cNvSpPr>
            <a:spLocks noChangeArrowheads="1"/>
          </p:cNvSpPr>
          <p:nvPr/>
        </p:nvSpPr>
        <p:spPr bwMode="auto">
          <a:xfrm>
            <a:off x="579756" y="911225"/>
            <a:ext cx="7787640" cy="601663"/>
          </a:xfrm>
          <a:prstGeom prst="roundRect">
            <a:avLst>
              <a:gd name="adj" fmla="val 16667"/>
            </a:avLst>
          </a:prstGeom>
          <a:gradFill flip="none" rotWithShape="1">
            <a:gsLst>
              <a:gs pos="0">
                <a:srgbClr val="FF00FF">
                  <a:tint val="66000"/>
                  <a:satMod val="160000"/>
                </a:srgbClr>
              </a:gs>
              <a:gs pos="50000">
                <a:srgbClr val="FF00FF">
                  <a:tint val="44500"/>
                  <a:satMod val="160000"/>
                </a:srgbClr>
              </a:gs>
              <a:gs pos="100000">
                <a:srgbClr val="FF00FF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 w="9525">
            <a:noFill/>
            <a:miter lim="800000"/>
            <a:headEnd/>
            <a:tailEnd/>
          </a:ln>
        </p:spPr>
        <p:txBody>
          <a:bodyPr lIns="90170" tIns="46990" rIns="90170" bIns="46990"/>
          <a:lstStyle/>
          <a:p>
            <a:endParaRPr lang="zh-CN" altLang="zh-CN" sz="1600" b="1">
              <a:latin typeface="微软雅黑" pitchFamily="34" charset="-122"/>
              <a:ea typeface="微软雅黑" pitchFamily="34" charset="-122"/>
              <a:sym typeface="微软雅黑" pitchFamily="34" charset="-122"/>
            </a:endParaRPr>
          </a:p>
        </p:txBody>
      </p:sp>
      <p:sp>
        <p:nvSpPr>
          <p:cNvPr id="29703" name="Text Box 7"/>
          <p:cNvSpPr txBox="1">
            <a:spLocks noChangeArrowheads="1"/>
          </p:cNvSpPr>
          <p:nvPr/>
        </p:nvSpPr>
        <p:spPr bwMode="auto">
          <a:xfrm>
            <a:off x="1112520" y="954723"/>
            <a:ext cx="942975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/>
              <a:t>数词</a:t>
            </a:r>
          </a:p>
        </p:txBody>
      </p:sp>
      <p:sp>
        <p:nvSpPr>
          <p:cNvPr id="29704" name="Text Box 8"/>
          <p:cNvSpPr txBox="1">
            <a:spLocks noChangeArrowheads="1"/>
          </p:cNvSpPr>
          <p:nvPr/>
        </p:nvSpPr>
        <p:spPr bwMode="auto">
          <a:xfrm>
            <a:off x="2807970" y="954723"/>
            <a:ext cx="1924050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/>
              <a:t>量词（M）</a:t>
            </a:r>
          </a:p>
        </p:txBody>
      </p:sp>
      <p:sp>
        <p:nvSpPr>
          <p:cNvPr id="29705" name="Text Box 9"/>
          <p:cNvSpPr txBox="1">
            <a:spLocks noChangeArrowheads="1"/>
          </p:cNvSpPr>
          <p:nvPr/>
        </p:nvSpPr>
        <p:spPr bwMode="auto">
          <a:xfrm>
            <a:off x="6417945" y="954723"/>
            <a:ext cx="1949450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>
                <a:latin typeface="宋体" pitchFamily="2" charset="-122"/>
              </a:rPr>
              <a:t>名词（N)</a:t>
            </a:r>
          </a:p>
        </p:txBody>
      </p:sp>
      <p:sp>
        <p:nvSpPr>
          <p:cNvPr id="29706" name="Text Box 10"/>
          <p:cNvSpPr txBox="1">
            <a:spLocks noChangeArrowheads="1"/>
          </p:cNvSpPr>
          <p:nvPr/>
        </p:nvSpPr>
        <p:spPr bwMode="auto">
          <a:xfrm>
            <a:off x="5204460" y="954723"/>
            <a:ext cx="601663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>
                <a:solidFill>
                  <a:srgbClr val="FF0000"/>
                </a:solidFill>
              </a:rPr>
              <a:t>多</a:t>
            </a:r>
          </a:p>
        </p:txBody>
      </p:sp>
      <p:sp>
        <p:nvSpPr>
          <p:cNvPr id="29707" name="Text Box 11"/>
          <p:cNvSpPr txBox="1">
            <a:spLocks noChangeArrowheads="1"/>
          </p:cNvSpPr>
          <p:nvPr/>
        </p:nvSpPr>
        <p:spPr bwMode="auto">
          <a:xfrm>
            <a:off x="1276668" y="2540000"/>
            <a:ext cx="6640512" cy="654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/>
              <a:t>三                 个                多           星期</a:t>
            </a:r>
            <a:endParaRPr lang="zh-CN" altLang="en-US" dirty="0"/>
          </a:p>
        </p:txBody>
      </p:sp>
      <p:sp>
        <p:nvSpPr>
          <p:cNvPr id="29708" name="Text Box 12"/>
          <p:cNvSpPr txBox="1">
            <a:spLocks noChangeArrowheads="1"/>
          </p:cNvSpPr>
          <p:nvPr/>
        </p:nvSpPr>
        <p:spPr bwMode="auto">
          <a:xfrm>
            <a:off x="1256348" y="3433445"/>
            <a:ext cx="6884987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/>
              <a:t>六                 个                多              月</a:t>
            </a:r>
          </a:p>
        </p:txBody>
      </p:sp>
      <p:sp>
        <p:nvSpPr>
          <p:cNvPr id="29709" name="Text Box 13"/>
          <p:cNvSpPr txBox="1">
            <a:spLocks noChangeArrowheads="1"/>
          </p:cNvSpPr>
          <p:nvPr/>
        </p:nvSpPr>
        <p:spPr bwMode="auto">
          <a:xfrm>
            <a:off x="1275080" y="1847850"/>
            <a:ext cx="715327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>
                <a:latin typeface="宋体" pitchFamily="2" charset="-122"/>
              </a:rPr>
              <a:t>四         个         多      小时</a:t>
            </a:r>
          </a:p>
        </p:txBody>
      </p:sp>
      <p:pic>
        <p:nvPicPr>
          <p:cNvPr id="29710" name="Picture 14" descr="u=3538469881,89273753&amp;fm=21&amp;gp=0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70350" y="4240213"/>
            <a:ext cx="2333625" cy="20955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97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1" dur="500"/>
                                        <p:tgtEl>
                                          <p:spTgt spid="297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500"/>
                                        <p:tgtEl>
                                          <p:spTgt spid="297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500"/>
                                        <p:tgtEl>
                                          <p:spTgt spid="297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297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8" dur="500"/>
                                        <p:tgtEl>
                                          <p:spTgt spid="297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297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297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"/>
                            </p:stCondLst>
                            <p:childTnLst>
                              <p:par>
                                <p:cTn id="3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297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702" grpId="1" bldLvl="0" animBg="1" autoUpdateAnimBg="0"/>
      <p:bldP spid="29704" grpId="0" bldLvl="0" autoUpdateAnimBg="0"/>
      <p:bldP spid="29706" grpId="0" bldLvl="0" autoUpdateAnimBg="0"/>
      <p:bldP spid="29707" grpId="0" bldLvl="0" autoUpdateAnimBg="0"/>
      <p:bldP spid="29709" grpId="0" bldLvl="0" autoUpdateAnimBg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3013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D033E6AE-11B7-4406-9152-C14F7E8FBF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375403"/>
            <a:ext cx="9144000" cy="41071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1794606"/>
      </p:ext>
    </p:extLst>
  </p:cSld>
  <p:clrMapOvr>
    <a:masterClrMapping/>
  </p:clrMapOvr>
  <p:transition spd="slow"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灯片编号占位符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F4E7EE3F-920F-4B5F-B1AE-8B5392A7359B}" type="slidenum">
              <a:rPr lang="zh-CN" altLang="en-US"/>
              <a:pPr/>
              <a:t>38</a:t>
            </a:fld>
            <a:endParaRPr lang="en-US" altLang="zh-CN" sz="1800"/>
          </a:p>
        </p:txBody>
      </p:sp>
      <p:sp>
        <p:nvSpPr>
          <p:cNvPr id="40964" name="矩形 5"/>
          <p:cNvSpPr>
            <a:spLocks noChangeArrowheads="1"/>
          </p:cNvSpPr>
          <p:nvPr/>
        </p:nvSpPr>
        <p:spPr bwMode="auto">
          <a:xfrm>
            <a:off x="548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40965" name="矩形 6"/>
          <p:cNvSpPr>
            <a:spLocks noChangeArrowheads="1"/>
          </p:cNvSpPr>
          <p:nvPr/>
        </p:nvSpPr>
        <p:spPr bwMode="auto">
          <a:xfrm>
            <a:off x="655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40966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sp>
        <p:nvSpPr>
          <p:cNvPr id="31750" name="圆角矩形 7"/>
          <p:cNvSpPr>
            <a:spLocks noChangeArrowheads="1"/>
          </p:cNvSpPr>
          <p:nvPr/>
        </p:nvSpPr>
        <p:spPr bwMode="auto">
          <a:xfrm>
            <a:off x="436880" y="911225"/>
            <a:ext cx="7402195" cy="601663"/>
          </a:xfrm>
          <a:prstGeom prst="roundRect">
            <a:avLst>
              <a:gd name="adj" fmla="val 16667"/>
            </a:avLst>
          </a:prstGeom>
          <a:gradFill flip="none" rotWithShape="1">
            <a:gsLst>
              <a:gs pos="0">
                <a:srgbClr val="FF00FF">
                  <a:tint val="66000"/>
                  <a:satMod val="160000"/>
                </a:srgbClr>
              </a:gs>
              <a:gs pos="50000">
                <a:srgbClr val="FF00FF">
                  <a:tint val="44500"/>
                  <a:satMod val="160000"/>
                </a:srgbClr>
              </a:gs>
              <a:gs pos="100000">
                <a:srgbClr val="FF00FF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 w="9525">
            <a:noFill/>
            <a:round/>
            <a:headEnd/>
            <a:tailEnd/>
          </a:ln>
        </p:spPr>
        <p:txBody>
          <a:bodyPr lIns="90170" tIns="46990" rIns="90170" bIns="46990"/>
          <a:lstStyle/>
          <a:p>
            <a:endParaRPr lang="zh-CN" altLang="zh-CN" sz="1600" b="1">
              <a:latin typeface="微软雅黑" pitchFamily="34" charset="-122"/>
              <a:ea typeface="微软雅黑" pitchFamily="34" charset="-122"/>
              <a:sym typeface="微软雅黑" pitchFamily="34" charset="-122"/>
            </a:endParaRPr>
          </a:p>
        </p:txBody>
      </p:sp>
      <p:sp>
        <p:nvSpPr>
          <p:cNvPr id="31751" name="Text Box 7"/>
          <p:cNvSpPr txBox="1">
            <a:spLocks noChangeArrowheads="1"/>
          </p:cNvSpPr>
          <p:nvPr/>
        </p:nvSpPr>
        <p:spPr bwMode="auto">
          <a:xfrm>
            <a:off x="584200" y="995363"/>
            <a:ext cx="942975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/>
              <a:t>数次</a:t>
            </a:r>
            <a:endParaRPr lang="zh-CN" altLang="en-US" dirty="0"/>
          </a:p>
        </p:txBody>
      </p:sp>
      <p:sp>
        <p:nvSpPr>
          <p:cNvPr id="31752" name="Text Box 8"/>
          <p:cNvSpPr txBox="1">
            <a:spLocks noChangeArrowheads="1"/>
          </p:cNvSpPr>
          <p:nvPr/>
        </p:nvSpPr>
        <p:spPr bwMode="auto">
          <a:xfrm>
            <a:off x="3660775" y="995363"/>
            <a:ext cx="2136775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/>
              <a:t>量词（M）</a:t>
            </a:r>
          </a:p>
        </p:txBody>
      </p:sp>
      <p:sp>
        <p:nvSpPr>
          <p:cNvPr id="31753" name="Text Box 9"/>
          <p:cNvSpPr txBox="1">
            <a:spLocks noChangeArrowheads="1"/>
          </p:cNvSpPr>
          <p:nvPr/>
        </p:nvSpPr>
        <p:spPr bwMode="auto">
          <a:xfrm>
            <a:off x="6143625" y="995363"/>
            <a:ext cx="1949450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>
                <a:latin typeface="宋体" pitchFamily="2" charset="-122"/>
              </a:rPr>
              <a:t>名词（N)</a:t>
            </a:r>
          </a:p>
        </p:txBody>
      </p:sp>
      <p:sp>
        <p:nvSpPr>
          <p:cNvPr id="31754" name="Text Box 10"/>
          <p:cNvSpPr txBox="1">
            <a:spLocks noChangeArrowheads="1"/>
          </p:cNvSpPr>
          <p:nvPr/>
        </p:nvSpPr>
        <p:spPr bwMode="auto">
          <a:xfrm>
            <a:off x="2299018" y="995363"/>
            <a:ext cx="611187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>
                <a:solidFill>
                  <a:srgbClr val="FF0000"/>
                </a:solidFill>
              </a:rPr>
              <a:t>多</a:t>
            </a:r>
          </a:p>
        </p:txBody>
      </p:sp>
      <p:sp>
        <p:nvSpPr>
          <p:cNvPr id="31755" name="Text Box 11"/>
          <p:cNvSpPr txBox="1">
            <a:spLocks noChangeArrowheads="1"/>
          </p:cNvSpPr>
          <p:nvPr/>
        </p:nvSpPr>
        <p:spPr bwMode="auto">
          <a:xfrm>
            <a:off x="687388" y="2540000"/>
            <a:ext cx="6640512" cy="16619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/>
              <a:t>二十         多                 块                    钱</a:t>
            </a:r>
          </a:p>
          <a:p>
            <a:pPr>
              <a:lnSpc>
                <a:spcPct val="150000"/>
              </a:lnSpc>
            </a:pPr>
            <a:endParaRPr lang="zh-CN" altLang="en-US" sz="2800" b="1" dirty="0"/>
          </a:p>
          <a:p>
            <a:endParaRPr lang="zh-CN" altLang="en-US" dirty="0"/>
          </a:p>
        </p:txBody>
      </p:sp>
      <p:sp>
        <p:nvSpPr>
          <p:cNvPr id="31756" name="Text Box 12"/>
          <p:cNvSpPr txBox="1">
            <a:spLocks noChangeArrowheads="1"/>
          </p:cNvSpPr>
          <p:nvPr/>
        </p:nvSpPr>
        <p:spPr bwMode="auto">
          <a:xfrm>
            <a:off x="687388" y="3667125"/>
            <a:ext cx="688498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/>
              <a:t>三十         多                 只                    猫</a:t>
            </a:r>
          </a:p>
        </p:txBody>
      </p:sp>
      <p:sp>
        <p:nvSpPr>
          <p:cNvPr id="31757" name="Text Box 13"/>
          <p:cNvSpPr txBox="1">
            <a:spLocks noChangeArrowheads="1"/>
          </p:cNvSpPr>
          <p:nvPr/>
        </p:nvSpPr>
        <p:spPr bwMode="auto">
          <a:xfrm>
            <a:off x="685800" y="1746250"/>
            <a:ext cx="715327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>
                <a:latin typeface="宋体" pitchFamily="2" charset="-122"/>
              </a:rPr>
              <a:t>十       多         个           月</a:t>
            </a:r>
          </a:p>
        </p:txBody>
      </p:sp>
      <p:pic>
        <p:nvPicPr>
          <p:cNvPr id="31758" name="Picture 14" descr="u=220592541,2944655348&amp;fm=11&amp;gp=0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62800" y="4241845"/>
            <a:ext cx="1948180" cy="26091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17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1" dur="500"/>
                                        <p:tgtEl>
                                          <p:spTgt spid="317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5" dur="500"/>
                                        <p:tgtEl>
                                          <p:spTgt spid="317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9" dur="500"/>
                                        <p:tgtEl>
                                          <p:spTgt spid="317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3" dur="500"/>
                                        <p:tgtEl>
                                          <p:spTgt spid="317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317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2" dur="500"/>
                                        <p:tgtEl>
                                          <p:spTgt spid="317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17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1" dur="500"/>
                                        <p:tgtEl>
                                          <p:spTgt spid="317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50" grpId="0" bldLvl="0" animBg="1" autoUpdateAnimBg="0"/>
      <p:bldP spid="31751" grpId="0" bldLvl="0" autoUpdateAnimBg="0"/>
      <p:bldP spid="31752" grpId="0" bldLvl="0" autoUpdateAnimBg="0"/>
      <p:bldP spid="31753" grpId="0" bldLvl="0" autoUpdateAnimBg="0"/>
      <p:bldP spid="31754" grpId="0" bldLvl="0" autoUpdateAnimBg="0"/>
      <p:bldP spid="31755" grpId="0" bldLvl="0" autoUpdateAnimBg="0"/>
      <p:bldP spid="31756" grpId="0" bldLvl="0" autoUpdateAnimBg="0"/>
      <p:bldP spid="31757" grpId="0" bldLvl="0" autoUpdateAnimBg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ext Box 3"/>
          <p:cNvSpPr>
            <a:spLocks noChangeArrowheads="1"/>
          </p:cNvSpPr>
          <p:nvPr/>
        </p:nvSpPr>
        <p:spPr bwMode="auto">
          <a:xfrm>
            <a:off x="403225" y="1247775"/>
            <a:ext cx="7806055" cy="2893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eaLnBrk="1" hangingPunct="1">
              <a:lnSpc>
                <a:spcPct val="140000"/>
              </a:lnSpc>
            </a:pPr>
            <a:r>
              <a:rPr lang="zh-CN" altLang="en-US" sz="2800" b="1" dirty="0">
                <a:latin typeface="宋体" pitchFamily="2" charset="-122"/>
                <a:sym typeface="宋体" pitchFamily="2" charset="-122"/>
              </a:rPr>
              <a:t>A：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我们</a:t>
            </a:r>
            <a:r>
              <a:rPr lang="zh-CN" altLang="en-US" sz="2800" b="1" i="1" u="sng" dirty="0">
                <a:solidFill>
                  <a:srgbClr val="CC0000"/>
                </a:solidFill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要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不</a:t>
            </a:r>
            <a:r>
              <a:rPr lang="zh-CN" altLang="en-US" sz="2800" b="1" i="1" u="sng" dirty="0">
                <a:solidFill>
                  <a:srgbClr val="CC0000"/>
                </a:solidFill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要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买几个</a:t>
            </a:r>
            <a:r>
              <a:rPr lang="zh-CN" altLang="en-US" sz="2800" b="1" i="1" u="sng" dirty="0">
                <a:solidFill>
                  <a:srgbClr val="CC0000"/>
                </a:solidFill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新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的椅子？</a:t>
            </a:r>
          </a:p>
          <a:p>
            <a:pPr eaLnBrk="1" hangingPunct="1">
              <a:lnSpc>
                <a:spcPct val="140000"/>
              </a:lnSpc>
            </a:pPr>
            <a:r>
              <a:rPr lang="zh-CN" altLang="en-US" sz="2800" b="1" dirty="0">
                <a:solidFill>
                  <a:srgbClr val="000066"/>
                </a:solidFill>
                <a:latin typeface="宋体" pitchFamily="2" charset="-122"/>
                <a:sym typeface="宋体" pitchFamily="2" charset="-122"/>
              </a:rPr>
              <a:t>B：好啊，什么时候去买？</a:t>
            </a:r>
          </a:p>
          <a:p>
            <a:pPr eaLnBrk="1" hangingPunct="1">
              <a:lnSpc>
                <a:spcPct val="140000"/>
              </a:lnSpc>
            </a:pPr>
            <a:r>
              <a:rPr lang="zh-CN" altLang="en-US" sz="2800" b="1" dirty="0">
                <a:latin typeface="宋体" pitchFamily="2" charset="-122"/>
                <a:sym typeface="宋体" pitchFamily="2" charset="-122"/>
              </a:rPr>
              <a:t>A：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明天下午怎么样？你明天下午几点能回来？</a:t>
            </a:r>
          </a:p>
          <a:p>
            <a:pPr eaLnBrk="1" hangingPunct="1">
              <a:lnSpc>
                <a:spcPct val="140000"/>
              </a:lnSpc>
            </a:pPr>
            <a:r>
              <a:rPr lang="zh-CN" altLang="en-US" sz="2800" b="1" dirty="0">
                <a:solidFill>
                  <a:srgbClr val="000066"/>
                </a:solidFill>
                <a:latin typeface="宋体" pitchFamily="2" charset="-122"/>
                <a:sym typeface="宋体" pitchFamily="2" charset="-122"/>
              </a:rPr>
              <a:t>B：</a:t>
            </a:r>
            <a:r>
              <a:rPr lang="zh-CN" altLang="en-US" sz="2800" b="1" dirty="0">
                <a:solidFill>
                  <a:srgbClr val="000066"/>
                </a:solidFill>
                <a:latin typeface="宋体" pitchFamily="2" charset="-122"/>
                <a:sym typeface="华文楷体" pitchFamily="2" charset="-122"/>
              </a:rPr>
              <a:t>三点多。</a:t>
            </a:r>
          </a:p>
          <a:p>
            <a:pPr eaLnBrk="1" hangingPunct="1">
              <a:lnSpc>
                <a:spcPct val="140000"/>
              </a:lnSpc>
            </a:pPr>
            <a:endParaRPr lang="zh-CN" altLang="en-US" dirty="0"/>
          </a:p>
        </p:txBody>
      </p:sp>
      <p:sp>
        <p:nvSpPr>
          <p:cNvPr id="35843" name="Text Box 5"/>
          <p:cNvSpPr>
            <a:spLocks noChangeArrowheads="1"/>
          </p:cNvSpPr>
          <p:nvPr/>
        </p:nvSpPr>
        <p:spPr bwMode="auto">
          <a:xfrm>
            <a:off x="1308100" y="392113"/>
            <a:ext cx="10969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ea typeface="微软雅黑" pitchFamily="34" charset="-122"/>
              </a:rPr>
              <a:t>在家里</a:t>
            </a:r>
          </a:p>
        </p:txBody>
      </p:sp>
      <p:sp>
        <p:nvSpPr>
          <p:cNvPr id="44036" name="Line 6"/>
          <p:cNvSpPr>
            <a:spLocks noChangeShapeType="1"/>
          </p:cNvSpPr>
          <p:nvPr/>
        </p:nvSpPr>
        <p:spPr bwMode="auto">
          <a:xfrm>
            <a:off x="922338" y="849313"/>
            <a:ext cx="2073275" cy="1587"/>
          </a:xfrm>
          <a:prstGeom prst="line">
            <a:avLst/>
          </a:prstGeom>
          <a:noFill/>
          <a:ln w="25400">
            <a:solidFill>
              <a:srgbClr val="0000FF"/>
            </a:solidFill>
            <a:bevel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cxnSp>
        <p:nvCxnSpPr>
          <p:cNvPr id="44037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bevel/>
            <a:headEnd/>
            <a:tailEnd/>
          </a:ln>
        </p:spPr>
      </p:cxnSp>
      <p:pic>
        <p:nvPicPr>
          <p:cNvPr id="35846" name="Picture 6" descr="01-168585151"/>
          <p:cNvPicPr>
            <a:picLocks noChangeAspect="1" noChangeArrowheads="1"/>
          </p:cNvPicPr>
          <p:nvPr/>
        </p:nvPicPr>
        <p:blipFill>
          <a:blip r:embed="rId2" cstate="print"/>
          <a:srcRect l="5143" b="5166"/>
          <a:stretch>
            <a:fillRect/>
          </a:stretch>
        </p:blipFill>
        <p:spPr bwMode="auto">
          <a:xfrm>
            <a:off x="3078480" y="3297013"/>
            <a:ext cx="5934393" cy="339842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58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358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17" dur="500"/>
                                        <p:tgtEl>
                                          <p:spTgt spid="358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2" dur="500"/>
                                        <p:tgtEl>
                                          <p:spTgt spid="358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7" dur="500"/>
                                        <p:tgtEl>
                                          <p:spTgt spid="358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32" dur="500"/>
                                        <p:tgtEl>
                                          <p:spTgt spid="358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3" grpId="0" bldLvl="0" autoUpdateAnimBg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ext Box 3"/>
          <p:cNvSpPr>
            <a:spLocks noChangeArrowheads="1"/>
          </p:cNvSpPr>
          <p:nvPr/>
        </p:nvSpPr>
        <p:spPr bwMode="auto">
          <a:xfrm>
            <a:off x="403225" y="1247775"/>
            <a:ext cx="7806055" cy="48453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 eaLnBrk="1" hangingPunct="1">
              <a:lnSpc>
                <a:spcPct val="140000"/>
              </a:lnSpc>
            </a:pPr>
            <a:r>
              <a:rPr lang="en-US" altLang="zh-CN" sz="2800" b="1" dirty="0">
                <a:solidFill>
                  <a:srgbClr val="FF0000"/>
                </a:solidFill>
                <a:latin typeface="宋体" pitchFamily="2" charset="-122"/>
                <a:sym typeface="宋体" pitchFamily="2" charset="-122"/>
              </a:rPr>
              <a:t>Repetition(text 3)</a:t>
            </a:r>
          </a:p>
          <a:p>
            <a:pPr algn="ctr" eaLnBrk="1" hangingPunct="1">
              <a:lnSpc>
                <a:spcPct val="140000"/>
              </a:lnSpc>
            </a:pPr>
            <a:r>
              <a:rPr lang="zh-CN" altLang="en-US" sz="2800" b="1" dirty="0">
                <a:solidFill>
                  <a:srgbClr val="FF0000"/>
                </a:solidFill>
                <a:latin typeface="宋体" pitchFamily="2" charset="-122"/>
                <a:sym typeface="宋体" pitchFamily="2" charset="-122"/>
              </a:rPr>
              <a:t>我们（</a:t>
            </a:r>
            <a:r>
              <a:rPr lang="en-US" altLang="zh-CN" sz="2800" b="1" dirty="0">
                <a:solidFill>
                  <a:srgbClr val="FF0000"/>
                </a:solidFill>
                <a:latin typeface="宋体" pitchFamily="2" charset="-122"/>
                <a:sym typeface="宋体" pitchFamily="2" charset="-122"/>
              </a:rPr>
              <a:t>Subject</a:t>
            </a:r>
            <a:r>
              <a:rPr lang="zh-CN" altLang="en-US" sz="2800" b="1" dirty="0">
                <a:solidFill>
                  <a:srgbClr val="FF0000"/>
                </a:solidFill>
                <a:latin typeface="宋体" pitchFamily="2" charset="-122"/>
                <a:sym typeface="宋体" pitchFamily="2" charset="-122"/>
              </a:rPr>
              <a:t>）</a:t>
            </a:r>
            <a:r>
              <a:rPr lang="en-US" altLang="zh-CN" sz="2800" b="1" dirty="0">
                <a:solidFill>
                  <a:srgbClr val="FF0000"/>
                </a:solidFill>
                <a:latin typeface="宋体" pitchFamily="2" charset="-122"/>
                <a:sym typeface="宋体" pitchFamily="2" charset="-122"/>
              </a:rPr>
              <a:t>+</a:t>
            </a:r>
            <a:r>
              <a:rPr lang="zh-CN" altLang="en-US" sz="2800" b="1" dirty="0">
                <a:solidFill>
                  <a:srgbClr val="FF0000"/>
                </a:solidFill>
                <a:latin typeface="宋体" pitchFamily="2" charset="-122"/>
                <a:sym typeface="宋体" pitchFamily="2" charset="-122"/>
              </a:rPr>
              <a:t>要不要</a:t>
            </a:r>
            <a:r>
              <a:rPr lang="en-US" altLang="zh-CN" sz="2800" b="1" dirty="0">
                <a:solidFill>
                  <a:srgbClr val="FF0000"/>
                </a:solidFill>
                <a:latin typeface="宋体" pitchFamily="2" charset="-122"/>
                <a:sym typeface="宋体" pitchFamily="2" charset="-122"/>
              </a:rPr>
              <a:t>+</a:t>
            </a:r>
            <a:r>
              <a:rPr lang="en-US" altLang="zh-CN" sz="2800" b="1" dirty="0" err="1">
                <a:solidFill>
                  <a:srgbClr val="FF0000"/>
                </a:solidFill>
                <a:latin typeface="宋体" pitchFamily="2" charset="-122"/>
                <a:sym typeface="宋体" pitchFamily="2" charset="-122"/>
              </a:rPr>
              <a:t>do+object</a:t>
            </a:r>
            <a:endParaRPr lang="en-US" altLang="zh-CN" sz="2800" b="1" dirty="0">
              <a:solidFill>
                <a:srgbClr val="FF0000"/>
              </a:solidFill>
              <a:latin typeface="宋体" pitchFamily="2" charset="-122"/>
              <a:sym typeface="宋体" pitchFamily="2" charset="-122"/>
            </a:endParaRPr>
          </a:p>
          <a:p>
            <a:pPr algn="ctr" eaLnBrk="1" hangingPunct="1">
              <a:lnSpc>
                <a:spcPct val="140000"/>
              </a:lnSpc>
            </a:pPr>
            <a:endParaRPr lang="en-US" altLang="zh-CN" sz="2800" b="1" dirty="0">
              <a:solidFill>
                <a:srgbClr val="FF0000"/>
              </a:solidFill>
              <a:latin typeface="宋体" pitchFamily="2" charset="-122"/>
              <a:sym typeface="宋体" pitchFamily="2" charset="-122"/>
            </a:endParaRPr>
          </a:p>
          <a:p>
            <a:pPr eaLnBrk="1" hangingPunct="1">
              <a:lnSpc>
                <a:spcPct val="140000"/>
              </a:lnSpc>
            </a:pPr>
            <a:r>
              <a:rPr lang="zh-CN" altLang="en-US" sz="2800" b="1" dirty="0">
                <a:latin typeface="宋体" pitchFamily="2" charset="-122"/>
                <a:sym typeface="宋体" pitchFamily="2" charset="-122"/>
              </a:rPr>
              <a:t>买     苹果                吃   中国菜</a:t>
            </a:r>
            <a:endParaRPr lang="en-US" altLang="zh-CN" sz="2800" b="1" dirty="0">
              <a:latin typeface="宋体" pitchFamily="2" charset="-122"/>
              <a:sym typeface="宋体" pitchFamily="2" charset="-122"/>
            </a:endParaRPr>
          </a:p>
          <a:p>
            <a:pPr eaLnBrk="1" hangingPunct="1">
              <a:lnSpc>
                <a:spcPct val="140000"/>
              </a:lnSpc>
            </a:pPr>
            <a:r>
              <a:rPr lang="zh-CN" altLang="en-US" sz="2800" b="1" dirty="0">
                <a:latin typeface="宋体" pitchFamily="2" charset="-122"/>
                <a:sym typeface="宋体" pitchFamily="2" charset="-122"/>
              </a:rPr>
              <a:t>去     学校                看    电影</a:t>
            </a:r>
            <a:endParaRPr lang="en-US" altLang="zh-CN" sz="2800" b="1" dirty="0">
              <a:latin typeface="宋体" pitchFamily="2" charset="-122"/>
              <a:sym typeface="宋体" pitchFamily="2" charset="-122"/>
            </a:endParaRPr>
          </a:p>
          <a:p>
            <a:pPr eaLnBrk="1" hangingPunct="1">
              <a:lnSpc>
                <a:spcPct val="140000"/>
              </a:lnSpc>
            </a:pPr>
            <a:endParaRPr lang="en-US" altLang="zh-CN" sz="2800" b="1" dirty="0">
              <a:latin typeface="宋体" pitchFamily="2" charset="-122"/>
              <a:sym typeface="宋体" pitchFamily="2" charset="-122"/>
            </a:endParaRPr>
          </a:p>
          <a:p>
            <a:pPr eaLnBrk="1" hangingPunct="1">
              <a:lnSpc>
                <a:spcPct val="140000"/>
              </a:lnSpc>
            </a:pPr>
            <a:endParaRPr lang="en-US" altLang="zh-CN" sz="2800" b="1" dirty="0">
              <a:latin typeface="宋体" pitchFamily="2" charset="-122"/>
              <a:sym typeface="宋体" pitchFamily="2" charset="-122"/>
            </a:endParaRPr>
          </a:p>
          <a:p>
            <a:pPr eaLnBrk="1" hangingPunct="1">
              <a:lnSpc>
                <a:spcPct val="140000"/>
              </a:lnSpc>
            </a:pPr>
            <a:r>
              <a:rPr lang="zh-CN" altLang="en-US" sz="2800" b="1" dirty="0">
                <a:latin typeface="宋体" pitchFamily="2" charset="-122"/>
                <a:sym typeface="宋体" pitchFamily="2" charset="-122"/>
              </a:rPr>
              <a:t>明天   星期三</a:t>
            </a:r>
            <a:r>
              <a:rPr lang="en-US" altLang="zh-CN" sz="2800" b="1" dirty="0">
                <a:latin typeface="宋体" pitchFamily="2" charset="-122"/>
                <a:sym typeface="宋体" pitchFamily="2" charset="-122"/>
              </a:rPr>
              <a:t>/</a:t>
            </a:r>
            <a:r>
              <a:rPr lang="zh-CN" altLang="en-US" sz="2800" b="1" dirty="0">
                <a:latin typeface="宋体" pitchFamily="2" charset="-122"/>
                <a:sym typeface="宋体" pitchFamily="2" charset="-122"/>
              </a:rPr>
              <a:t>四</a:t>
            </a:r>
            <a:r>
              <a:rPr lang="en-US" altLang="zh-CN" sz="2800" b="1" dirty="0">
                <a:latin typeface="宋体" pitchFamily="2" charset="-122"/>
                <a:sym typeface="宋体" pitchFamily="2" charset="-122"/>
              </a:rPr>
              <a:t>/**     </a:t>
            </a:r>
            <a:r>
              <a:rPr lang="zh-CN" altLang="en-US" sz="2800" b="1" dirty="0">
                <a:latin typeface="宋体" pitchFamily="2" charset="-122"/>
                <a:sym typeface="宋体" pitchFamily="2" charset="-122"/>
              </a:rPr>
              <a:t>上午      下午</a:t>
            </a:r>
            <a:endParaRPr lang="zh-CN" altLang="en-US" dirty="0"/>
          </a:p>
        </p:txBody>
      </p:sp>
      <p:cxnSp>
        <p:nvCxnSpPr>
          <p:cNvPr id="44037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bevel/>
            <a:headEnd/>
            <a:tailEnd/>
          </a:ln>
        </p:spPr>
      </p:cxnSp>
    </p:spTree>
    <p:extLst>
      <p:ext uri="{BB962C8B-B14F-4D97-AF65-F5344CB8AC3E}">
        <p14:creationId xmlns:p14="http://schemas.microsoft.com/office/powerpoint/2010/main" val="4010930170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7" dur="500"/>
                                        <p:tgtEl>
                                          <p:spTgt spid="358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12" dur="500"/>
                                        <p:tgtEl>
                                          <p:spTgt spid="358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17" dur="500"/>
                                        <p:tgtEl>
                                          <p:spTgt spid="358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2" dur="500"/>
                                        <p:tgtEl>
                                          <p:spTgt spid="358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7" dur="500"/>
                                        <p:tgtEl>
                                          <p:spTgt spid="358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ext Box 3"/>
          <p:cNvSpPr>
            <a:spLocks noChangeArrowheads="1"/>
          </p:cNvSpPr>
          <p:nvPr/>
        </p:nvSpPr>
        <p:spPr bwMode="auto">
          <a:xfrm>
            <a:off x="403225" y="1247775"/>
            <a:ext cx="7806055" cy="42421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 eaLnBrk="1" hangingPunct="1">
              <a:lnSpc>
                <a:spcPct val="140000"/>
              </a:lnSpc>
            </a:pPr>
            <a:r>
              <a:rPr lang="zh-CN" altLang="en-US" sz="2800" b="1" dirty="0">
                <a:solidFill>
                  <a:srgbClr val="FF0000"/>
                </a:solidFill>
                <a:latin typeface="宋体" pitchFamily="2" charset="-122"/>
                <a:sym typeface="宋体" pitchFamily="2" charset="-122"/>
              </a:rPr>
              <a:t>新</a:t>
            </a:r>
            <a:r>
              <a:rPr lang="en-US" altLang="zh-CN" sz="2800" b="1" dirty="0">
                <a:solidFill>
                  <a:srgbClr val="FF0000"/>
                </a:solidFill>
                <a:latin typeface="宋体" pitchFamily="2" charset="-122"/>
                <a:sym typeface="宋体" pitchFamily="2" charset="-122"/>
              </a:rPr>
              <a:t>(</a:t>
            </a:r>
            <a:r>
              <a:rPr lang="zh-CN" altLang="en-US" sz="2800" b="1" dirty="0">
                <a:solidFill>
                  <a:srgbClr val="FF0000"/>
                </a:solidFill>
                <a:latin typeface="宋体" pitchFamily="2" charset="-122"/>
                <a:sym typeface="宋体" pitchFamily="2" charset="-122"/>
              </a:rPr>
              <a:t>的</a:t>
            </a:r>
            <a:r>
              <a:rPr lang="en-US" altLang="zh-CN" sz="2800" b="1" dirty="0">
                <a:solidFill>
                  <a:srgbClr val="FF0000"/>
                </a:solidFill>
                <a:latin typeface="宋体" pitchFamily="2" charset="-122"/>
                <a:sym typeface="宋体" pitchFamily="2" charset="-122"/>
              </a:rPr>
              <a:t>)+Noun</a:t>
            </a:r>
          </a:p>
          <a:p>
            <a:pPr algn="ctr" eaLnBrk="1" hangingPunct="1">
              <a:lnSpc>
                <a:spcPct val="140000"/>
              </a:lnSpc>
            </a:pPr>
            <a:endParaRPr lang="en-US" altLang="zh-CN" sz="2800" b="1" dirty="0">
              <a:solidFill>
                <a:srgbClr val="FF0000"/>
              </a:solidFill>
              <a:latin typeface="宋体" pitchFamily="2" charset="-122"/>
              <a:sym typeface="宋体" pitchFamily="2" charset="-122"/>
            </a:endParaRPr>
          </a:p>
          <a:p>
            <a:pPr eaLnBrk="1" hangingPunct="1">
              <a:lnSpc>
                <a:spcPct val="140000"/>
              </a:lnSpc>
            </a:pPr>
            <a:r>
              <a:rPr lang="en-US" altLang="zh-CN" sz="2800" b="1" dirty="0">
                <a:latin typeface="宋体" pitchFamily="2" charset="-122"/>
                <a:sym typeface="宋体" pitchFamily="2" charset="-122"/>
              </a:rPr>
              <a:t>new school            new friend</a:t>
            </a:r>
          </a:p>
          <a:p>
            <a:pPr eaLnBrk="1" hangingPunct="1">
              <a:lnSpc>
                <a:spcPct val="140000"/>
              </a:lnSpc>
            </a:pPr>
            <a:endParaRPr lang="en-US" altLang="zh-CN" sz="2800" b="1" dirty="0">
              <a:latin typeface="宋体" pitchFamily="2" charset="-122"/>
              <a:sym typeface="宋体" pitchFamily="2" charset="-122"/>
            </a:endParaRPr>
          </a:p>
          <a:p>
            <a:pPr eaLnBrk="1" hangingPunct="1">
              <a:lnSpc>
                <a:spcPct val="140000"/>
              </a:lnSpc>
            </a:pPr>
            <a:r>
              <a:rPr lang="en-US" altLang="zh-CN" sz="2800" b="1" dirty="0">
                <a:latin typeface="宋体" pitchFamily="2" charset="-122"/>
                <a:sym typeface="宋体" pitchFamily="2" charset="-122"/>
              </a:rPr>
              <a:t>new teacher           new family</a:t>
            </a:r>
          </a:p>
          <a:p>
            <a:pPr eaLnBrk="1" hangingPunct="1">
              <a:lnSpc>
                <a:spcPct val="140000"/>
              </a:lnSpc>
            </a:pPr>
            <a:endParaRPr lang="en-US" altLang="zh-CN" sz="2800" b="1" dirty="0">
              <a:latin typeface="宋体" pitchFamily="2" charset="-122"/>
              <a:sym typeface="宋体" pitchFamily="2" charset="-122"/>
            </a:endParaRPr>
          </a:p>
          <a:p>
            <a:pPr eaLnBrk="1" hangingPunct="1">
              <a:lnSpc>
                <a:spcPct val="140000"/>
              </a:lnSpc>
            </a:pPr>
            <a:r>
              <a:rPr lang="en-US" altLang="zh-CN" sz="2800" b="1" dirty="0">
                <a:latin typeface="宋体" pitchFamily="2" charset="-122"/>
                <a:sym typeface="宋体" pitchFamily="2" charset="-122"/>
              </a:rPr>
              <a:t>new table              new cup</a:t>
            </a:r>
            <a:endParaRPr lang="zh-CN" altLang="en-US" dirty="0"/>
          </a:p>
        </p:txBody>
      </p:sp>
      <p:cxnSp>
        <p:nvCxnSpPr>
          <p:cNvPr id="44037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bevel/>
            <a:headEnd/>
            <a:tailEnd/>
          </a:ln>
        </p:spPr>
      </p:cxnSp>
    </p:spTree>
    <p:extLst>
      <p:ext uri="{BB962C8B-B14F-4D97-AF65-F5344CB8AC3E}">
        <p14:creationId xmlns:p14="http://schemas.microsoft.com/office/powerpoint/2010/main" val="906250901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7" dur="500"/>
                                        <p:tgtEl>
                                          <p:spTgt spid="358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12" dur="500"/>
                                        <p:tgtEl>
                                          <p:spTgt spid="358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17" dur="500"/>
                                        <p:tgtEl>
                                          <p:spTgt spid="358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2" dur="500"/>
                                        <p:tgtEl>
                                          <p:spTgt spid="358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5061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miter lim="800000"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633AE274-40B1-47B2-A8C0-ABA3AACEA0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38947"/>
            <a:ext cx="9144000" cy="4580106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5061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miter lim="800000"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9417EB94-E996-4436-808E-F595DDDF80E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299" y="1355566"/>
            <a:ext cx="3382646" cy="4767104"/>
          </a:xfrm>
          <a:prstGeom prst="rect">
            <a:avLst/>
          </a:prstGeom>
        </p:spPr>
      </p:pic>
      <p:sp>
        <p:nvSpPr>
          <p:cNvPr id="5" name="文本框 4">
            <a:extLst>
              <a:ext uri="{FF2B5EF4-FFF2-40B4-BE49-F238E27FC236}">
                <a16:creationId xmlns:a16="http://schemas.microsoft.com/office/drawing/2014/main" id="{C830275F-FAA0-42C3-99AC-E8B70CCA5A88}"/>
              </a:ext>
            </a:extLst>
          </p:cNvPr>
          <p:cNvSpPr txBox="1"/>
          <p:nvPr/>
        </p:nvSpPr>
        <p:spPr>
          <a:xfrm>
            <a:off x="510222" y="258276"/>
            <a:ext cx="36068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FF0000"/>
                </a:solidFill>
              </a:rPr>
              <a:t>老师的狗，叫新新，</a:t>
            </a:r>
            <a:endParaRPr lang="en-US" altLang="zh-CN" sz="2800" dirty="0">
              <a:solidFill>
                <a:srgbClr val="FF0000"/>
              </a:solidFill>
            </a:endParaRPr>
          </a:p>
          <a:p>
            <a:r>
              <a:rPr lang="en-US" altLang="zh-CN" sz="2800" dirty="0">
                <a:solidFill>
                  <a:srgbClr val="FF0000"/>
                </a:solidFill>
              </a:rPr>
              <a:t>1</a:t>
            </a:r>
            <a:r>
              <a:rPr lang="zh-CN" altLang="en-US" sz="2800" dirty="0">
                <a:solidFill>
                  <a:srgbClr val="FF0000"/>
                </a:solidFill>
              </a:rPr>
              <a:t>岁多。</a:t>
            </a:r>
          </a:p>
        </p:txBody>
      </p:sp>
      <p:pic>
        <p:nvPicPr>
          <p:cNvPr id="7" name="图片 6">
            <a:extLst>
              <a:ext uri="{FF2B5EF4-FFF2-40B4-BE49-F238E27FC236}">
                <a16:creationId xmlns:a16="http://schemas.microsoft.com/office/drawing/2014/main" id="{0E369900-8F1D-4BB5-B1D7-D08CB58885C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5935" y="2252980"/>
            <a:ext cx="4514850" cy="2819400"/>
          </a:xfrm>
          <a:prstGeom prst="rect">
            <a:avLst/>
          </a:prstGeom>
        </p:spPr>
      </p:pic>
      <p:sp>
        <p:nvSpPr>
          <p:cNvPr id="8" name="文本框 7">
            <a:extLst>
              <a:ext uri="{FF2B5EF4-FFF2-40B4-BE49-F238E27FC236}">
                <a16:creationId xmlns:a16="http://schemas.microsoft.com/office/drawing/2014/main" id="{F84EC200-A5D7-4FFC-90AB-5E2BC7CF406C}"/>
              </a:ext>
            </a:extLst>
          </p:cNvPr>
          <p:cNvSpPr txBox="1"/>
          <p:nvPr/>
        </p:nvSpPr>
        <p:spPr>
          <a:xfrm>
            <a:off x="4947920" y="365760"/>
            <a:ext cx="384746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FF0000"/>
                </a:solidFill>
              </a:rPr>
              <a:t>朋友的猫，叫足球，</a:t>
            </a:r>
            <a:r>
              <a:rPr lang="en-US" altLang="zh-CN" sz="2800" dirty="0">
                <a:solidFill>
                  <a:srgbClr val="FF0000"/>
                </a:solidFill>
              </a:rPr>
              <a:t>8</a:t>
            </a:r>
            <a:r>
              <a:rPr lang="zh-CN" altLang="en-US" sz="2800" dirty="0">
                <a:solidFill>
                  <a:srgbClr val="FF0000"/>
                </a:solidFill>
              </a:rPr>
              <a:t>个多月。</a:t>
            </a:r>
          </a:p>
        </p:txBody>
      </p:sp>
    </p:spTree>
    <p:extLst>
      <p:ext uri="{BB962C8B-B14F-4D97-AF65-F5344CB8AC3E}">
        <p14:creationId xmlns:p14="http://schemas.microsoft.com/office/powerpoint/2010/main" val="1663169783"/>
      </p:ext>
    </p:extLst>
  </p:cSld>
  <p:clrMapOvr>
    <a:masterClrMapping/>
  </p:clrMapOvr>
  <p:transition spd="slow"/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5061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miter lim="800000"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0DCEC31E-673F-4E2C-B9C8-8946D4AB8A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403646"/>
            <a:ext cx="9144000" cy="40507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8976196"/>
      </p:ext>
    </p:extLst>
  </p:cSld>
  <p:clrMapOvr>
    <a:masterClrMapping/>
  </p:clrMapOvr>
  <p:transition spd="slow"/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5061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miter lim="800000"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D91C3625-2327-4ACE-B120-7A42C36260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21827"/>
            <a:ext cx="9144000" cy="5814346"/>
          </a:xfrm>
          <a:prstGeom prst="rect">
            <a:avLst/>
          </a:prstGeom>
        </p:spPr>
      </p:pic>
      <p:sp>
        <p:nvSpPr>
          <p:cNvPr id="5" name="文本框 4">
            <a:extLst>
              <a:ext uri="{FF2B5EF4-FFF2-40B4-BE49-F238E27FC236}">
                <a16:creationId xmlns:a16="http://schemas.microsoft.com/office/drawing/2014/main" id="{F5F18011-8FCB-49C2-BCD1-101900E59E02}"/>
              </a:ext>
            </a:extLst>
          </p:cNvPr>
          <p:cNvSpPr txBox="1"/>
          <p:nvPr/>
        </p:nvSpPr>
        <p:spPr>
          <a:xfrm>
            <a:off x="3881120" y="1788160"/>
            <a:ext cx="690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b="1" dirty="0">
                <a:solidFill>
                  <a:srgbClr val="FF0000"/>
                </a:solidFill>
              </a:rPr>
              <a:t>几</a:t>
            </a: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0652C3B2-8703-48A9-AC21-A9428B9B1E88}"/>
              </a:ext>
            </a:extLst>
          </p:cNvPr>
          <p:cNvSpPr txBox="1"/>
          <p:nvPr/>
        </p:nvSpPr>
        <p:spPr>
          <a:xfrm>
            <a:off x="2722880" y="2844800"/>
            <a:ext cx="777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b="1" dirty="0">
                <a:solidFill>
                  <a:srgbClr val="FF0000"/>
                </a:solidFill>
              </a:rPr>
              <a:t>要</a:t>
            </a: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2DA96315-ED24-487D-9FE9-7FCBAF21D710}"/>
              </a:ext>
            </a:extLst>
          </p:cNvPr>
          <p:cNvSpPr txBox="1"/>
          <p:nvPr/>
        </p:nvSpPr>
        <p:spPr>
          <a:xfrm>
            <a:off x="4907280" y="3576320"/>
            <a:ext cx="6680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b="1" dirty="0">
                <a:solidFill>
                  <a:srgbClr val="FF0000"/>
                </a:solidFill>
              </a:rPr>
              <a:t>多</a:t>
            </a: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3798E863-EE80-45AD-BBD8-FF041E004BC1}"/>
              </a:ext>
            </a:extLst>
          </p:cNvPr>
          <p:cNvSpPr txBox="1"/>
          <p:nvPr/>
        </p:nvSpPr>
        <p:spPr>
          <a:xfrm>
            <a:off x="5575300" y="5303520"/>
            <a:ext cx="14757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b="1" dirty="0">
                <a:solidFill>
                  <a:srgbClr val="FF0000"/>
                </a:solidFill>
              </a:rPr>
              <a:t>踢足球</a:t>
            </a:r>
          </a:p>
        </p:txBody>
      </p:sp>
    </p:spTree>
    <p:extLst>
      <p:ext uri="{BB962C8B-B14F-4D97-AF65-F5344CB8AC3E}">
        <p14:creationId xmlns:p14="http://schemas.microsoft.com/office/powerpoint/2010/main" val="3397481651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5061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miter lim="800000"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472AFBE5-CC8E-44A1-89AA-F3CD63391B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101362"/>
            <a:ext cx="9144000" cy="4756638"/>
          </a:xfrm>
          <a:prstGeom prst="rect">
            <a:avLst/>
          </a:prstGeom>
        </p:spPr>
      </p:pic>
      <p:sp>
        <p:nvSpPr>
          <p:cNvPr id="6" name="文本框 5">
            <a:extLst>
              <a:ext uri="{FF2B5EF4-FFF2-40B4-BE49-F238E27FC236}">
                <a16:creationId xmlns:a16="http://schemas.microsoft.com/office/drawing/2014/main" id="{C8B7F8F1-F8F1-4DAE-ABC9-A89AA4568E39}"/>
              </a:ext>
            </a:extLst>
          </p:cNvPr>
          <p:cNvSpPr txBox="1"/>
          <p:nvPr/>
        </p:nvSpPr>
        <p:spPr>
          <a:xfrm>
            <a:off x="1849120" y="538480"/>
            <a:ext cx="52806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200" dirty="0">
                <a:solidFill>
                  <a:srgbClr val="FF0000"/>
                </a:solidFill>
              </a:rPr>
              <a:t>Ask Each other</a:t>
            </a:r>
            <a:endParaRPr lang="zh-CN" altLang="en-US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373086"/>
      </p:ext>
    </p:extLst>
  </p:cSld>
  <p:clrMapOvr>
    <a:masterClrMapping/>
  </p:clrMapOvr>
  <p:transition spd="slow"/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6082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miter lim="800000"/>
            <a:headEnd/>
            <a:tailEnd/>
          </a:ln>
        </p:spPr>
      </p:cxnSp>
      <p:grpSp>
        <p:nvGrpSpPr>
          <p:cNvPr id="2" name="组合 1"/>
          <p:cNvGrpSpPr>
            <a:grpSpLocks/>
          </p:cNvGrpSpPr>
          <p:nvPr/>
        </p:nvGrpSpPr>
        <p:grpSpPr bwMode="auto">
          <a:xfrm>
            <a:off x="4797425" y="2592388"/>
            <a:ext cx="3648075" cy="2805112"/>
            <a:chOff x="0" y="0"/>
            <a:chExt cx="3648302" cy="2806209"/>
          </a:xfrm>
        </p:grpSpPr>
        <p:sp>
          <p:nvSpPr>
            <p:cNvPr id="46089" name="Text Box 13"/>
            <p:cNvSpPr>
              <a:spLocks noChangeArrowheads="1"/>
            </p:cNvSpPr>
            <p:nvPr/>
          </p:nvSpPr>
          <p:spPr bwMode="auto">
            <a:xfrm>
              <a:off x="125639" y="1"/>
              <a:ext cx="3522663" cy="28062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/>
            <a:lstStyle/>
            <a:p>
              <a:pPr eaLnBrk="1" hangingPunct="1">
                <a:lnSpc>
                  <a:spcPct val="130000"/>
                </a:lnSpc>
                <a:buFont typeface="Arial" pitchFamily="34" charset="0"/>
                <a:buChar char="•"/>
              </a:pPr>
              <a:r>
                <a:rPr lang="zh-CN" altLang="en-US" sz="2000" b="1" dirty="0">
                  <a:solidFill>
                    <a:srgbClr val="800000"/>
                  </a:solidFill>
                </a:rPr>
                <a:t>词语：</a:t>
              </a:r>
            </a:p>
            <a:p>
              <a:pPr eaLnBrk="1" hangingPunct="1">
                <a:lnSpc>
                  <a:spcPct val="150000"/>
                </a:lnSpc>
              </a:pPr>
              <a:r>
                <a:rPr lang="zh-CN" altLang="en-US" sz="2000" b="1" dirty="0">
                  <a:solidFill>
                    <a:srgbClr val="800000"/>
                  </a:solidFill>
                  <a:latin typeface="楷体" pitchFamily="49" charset="-122"/>
                  <a:ea typeface="楷体" pitchFamily="49" charset="-122"/>
                </a:rPr>
                <a:t>旅游、觉得、最、为什么、</a:t>
              </a:r>
            </a:p>
            <a:p>
              <a:pPr eaLnBrk="1" hangingPunct="1">
                <a:lnSpc>
                  <a:spcPct val="150000"/>
                </a:lnSpc>
              </a:pPr>
              <a:r>
                <a:rPr lang="zh-CN" altLang="en-US" sz="2000" b="1" dirty="0">
                  <a:solidFill>
                    <a:srgbClr val="800000"/>
                  </a:solidFill>
                  <a:latin typeface="楷体" pitchFamily="49" charset="-122"/>
                  <a:ea typeface="楷体" pitchFamily="49" charset="-122"/>
                </a:rPr>
                <a:t>要、不想</a:t>
              </a:r>
            </a:p>
            <a:p>
              <a:pPr eaLnBrk="1" hangingPunct="1">
                <a:lnSpc>
                  <a:spcPct val="160000"/>
                </a:lnSpc>
                <a:buFont typeface="Arial" pitchFamily="34" charset="0"/>
                <a:buChar char="•"/>
              </a:pPr>
              <a:r>
                <a:rPr lang="zh-CN" altLang="en-US" sz="2000" b="1" dirty="0">
                  <a:solidFill>
                    <a:srgbClr val="800000"/>
                  </a:solidFill>
                </a:rPr>
                <a:t>句型：</a:t>
              </a:r>
            </a:p>
            <a:p>
              <a:pPr eaLnBrk="1" hangingPunct="1">
                <a:lnSpc>
                  <a:spcPct val="130000"/>
                </a:lnSpc>
              </a:pPr>
              <a:r>
                <a:rPr lang="zh-CN" altLang="en-US" sz="2000" b="1" dirty="0">
                  <a:solidFill>
                    <a:srgbClr val="800000"/>
                  </a:solidFill>
                  <a:latin typeface="楷体" pitchFamily="49" charset="-122"/>
                  <a:ea typeface="楷体" pitchFamily="49" charset="-122"/>
                </a:rPr>
                <a:t>1. 你最想去什么地方旅游？</a:t>
              </a:r>
            </a:p>
            <a:p>
              <a:pPr eaLnBrk="1" hangingPunct="1">
                <a:lnSpc>
                  <a:spcPct val="130000"/>
                </a:lnSpc>
              </a:pPr>
              <a:r>
                <a:rPr lang="zh-CN" altLang="en-US" sz="2000" b="1" dirty="0">
                  <a:solidFill>
                    <a:srgbClr val="800000"/>
                  </a:solidFill>
                  <a:latin typeface="楷体" pitchFamily="49" charset="-122"/>
                  <a:ea typeface="楷体" pitchFamily="49" charset="-122"/>
                </a:rPr>
                <a:t>2. 我最想去</a:t>
              </a:r>
              <a:r>
                <a:rPr lang="zh-CN" altLang="en-US" sz="2000" b="1" dirty="0">
                  <a:latin typeface="楷体" pitchFamily="49" charset="-122"/>
                  <a:ea typeface="楷体" pitchFamily="49" charset="-122"/>
                  <a:sym typeface="华文楷体" pitchFamily="2" charset="-122"/>
                </a:rPr>
                <a:t>......</a:t>
              </a:r>
              <a:r>
                <a:rPr lang="zh-CN" altLang="en-US" sz="2000" b="1" dirty="0">
                  <a:solidFill>
                    <a:srgbClr val="800000"/>
                  </a:solidFill>
                  <a:latin typeface="楷体" pitchFamily="49" charset="-122"/>
                  <a:ea typeface="楷体" pitchFamily="49" charset="-122"/>
                </a:rPr>
                <a:t>。</a:t>
              </a:r>
              <a:endParaRPr lang="zh-CN" altLang="en-US" sz="2000" b="1" dirty="0">
                <a:latin typeface="楷体" pitchFamily="49" charset="-122"/>
                <a:ea typeface="楷体" pitchFamily="49" charset="-122"/>
                <a:sym typeface="华文楷体" pitchFamily="2" charset="-122"/>
              </a:endParaRPr>
            </a:p>
          </p:txBody>
        </p:sp>
      </p:grpSp>
      <p:sp>
        <p:nvSpPr>
          <p:cNvPr id="37894" name="Text Box 6"/>
          <p:cNvSpPr>
            <a:spLocks noChangeArrowheads="1"/>
          </p:cNvSpPr>
          <p:nvPr/>
        </p:nvSpPr>
        <p:spPr bwMode="auto">
          <a:xfrm>
            <a:off x="498475" y="2555875"/>
            <a:ext cx="4019550" cy="2876550"/>
          </a:xfrm>
          <a:prstGeom prst="rect">
            <a:avLst/>
          </a:prstGeom>
          <a:noFill/>
          <a:ln w="12700">
            <a:solidFill>
              <a:schemeClr val="tx1"/>
            </a:solidFill>
            <a:prstDash val="dash"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>
              <a:lnSpc>
                <a:spcPct val="130000"/>
              </a:lnSpc>
            </a:pPr>
            <a:r>
              <a:rPr lang="zh-CN" altLang="en-US" sz="2000" b="1">
                <a:latin typeface="宋体" pitchFamily="2" charset="-122"/>
                <a:sym typeface="宋体" pitchFamily="2" charset="-122"/>
              </a:rPr>
              <a:t>马克：你最想去什么地方旅游？</a:t>
            </a:r>
            <a:endParaRPr lang="zh-CN" altLang="en-US" sz="2000" b="1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lnSpc>
                <a:spcPct val="130000"/>
              </a:lnSpc>
            </a:pPr>
            <a:r>
              <a:rPr lang="zh-CN" altLang="en-US" sz="2000" b="1">
                <a:solidFill>
                  <a:srgbClr val="7F7F7F"/>
                </a:solidFill>
                <a:latin typeface="宋体" pitchFamily="2" charset="-122"/>
                <a:sym typeface="宋体" pitchFamily="2" charset="-122"/>
              </a:rPr>
              <a:t>大卫：我最想去</a:t>
            </a:r>
            <a:r>
              <a:rPr lang="zh-CN" altLang="en-US" sz="2000" b="1">
                <a:solidFill>
                  <a:srgbClr val="606060"/>
                </a:solidFill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......。</a:t>
            </a:r>
          </a:p>
          <a:p>
            <a:pPr>
              <a:lnSpc>
                <a:spcPct val="130000"/>
              </a:lnSpc>
            </a:pPr>
            <a:r>
              <a:rPr lang="zh-CN" altLang="en-US" sz="2000" b="1">
                <a:latin typeface="宋体" pitchFamily="2" charset="-122"/>
                <a:sym typeface="宋体" pitchFamily="2" charset="-122"/>
              </a:rPr>
              <a:t>马克：为什么？</a:t>
            </a:r>
            <a:endParaRPr lang="zh-CN" altLang="en-US" sz="2000" b="1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lnSpc>
                <a:spcPct val="130000"/>
              </a:lnSpc>
            </a:pPr>
            <a:r>
              <a:rPr lang="zh-CN" altLang="en-US" sz="2000" b="1">
                <a:solidFill>
                  <a:srgbClr val="606060"/>
                </a:solidFill>
                <a:latin typeface="宋体" pitchFamily="2" charset="-122"/>
                <a:sym typeface="宋体" pitchFamily="2" charset="-122"/>
              </a:rPr>
              <a:t>大卫：因为那里</a:t>
            </a:r>
            <a:r>
              <a:rPr lang="zh-CN" altLang="en-US" sz="2000" b="1">
                <a:solidFill>
                  <a:srgbClr val="606060"/>
                </a:solidFill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......。</a:t>
            </a:r>
          </a:p>
          <a:p>
            <a:pPr>
              <a:lnSpc>
                <a:spcPct val="130000"/>
              </a:lnSpc>
            </a:pPr>
            <a:r>
              <a:rPr lang="zh-CN" altLang="en-US" sz="2000" b="1">
                <a:latin typeface="宋体" pitchFamily="2" charset="-122"/>
                <a:sym typeface="宋体" pitchFamily="2" charset="-122"/>
              </a:rPr>
              <a:t>马克：我要去......,你去吗？</a:t>
            </a:r>
            <a:endParaRPr lang="zh-CN" altLang="en-US" sz="2000" b="1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lnSpc>
                <a:spcPct val="130000"/>
              </a:lnSpc>
            </a:pPr>
            <a:r>
              <a:rPr lang="zh-CN" altLang="en-US" sz="2000" b="1">
                <a:solidFill>
                  <a:srgbClr val="606060"/>
                </a:solidFill>
                <a:latin typeface="宋体" pitchFamily="2" charset="-122"/>
                <a:sym typeface="宋体" pitchFamily="2" charset="-122"/>
              </a:rPr>
              <a:t>大卫：</a:t>
            </a:r>
            <a:r>
              <a:rPr lang="zh-CN" altLang="en-US" sz="2000" b="1">
                <a:solidFill>
                  <a:srgbClr val="606060"/>
                </a:solidFill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......</a:t>
            </a:r>
          </a:p>
          <a:p>
            <a:pPr>
              <a:lnSpc>
                <a:spcPct val="130000"/>
              </a:lnSpc>
            </a:pPr>
            <a:r>
              <a:rPr lang="zh-CN" altLang="en-US" sz="2000" b="1">
                <a:latin typeface="宋体" pitchFamily="2" charset="-122"/>
                <a:sym typeface="宋体" pitchFamily="2" charset="-122"/>
              </a:rPr>
              <a:t>马克：</a:t>
            </a:r>
            <a:r>
              <a:rPr lang="zh-CN" altLang="en-US" sz="20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......</a:t>
            </a:r>
            <a:endParaRPr lang="zh-CN" altLang="en-US"/>
          </a:p>
        </p:txBody>
      </p:sp>
      <p:sp>
        <p:nvSpPr>
          <p:cNvPr id="37895" name="Text Box 9"/>
          <p:cNvSpPr>
            <a:spLocks noChangeArrowheads="1"/>
          </p:cNvSpPr>
          <p:nvPr/>
        </p:nvSpPr>
        <p:spPr bwMode="auto">
          <a:xfrm>
            <a:off x="498475" y="1004888"/>
            <a:ext cx="7646988" cy="1325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b="1"/>
              <a:t>两个人一组，讨论接下来可能会发生什么事。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b="1"/>
              <a:t>一个人是马克，一个人是大卫。表演课文和“以后的故事”。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b="1"/>
              <a:t>准备时间5分钟。</a:t>
            </a:r>
            <a:endParaRPr lang="zh-CN" altLang="en-US"/>
          </a:p>
        </p:txBody>
      </p:sp>
      <p:sp>
        <p:nvSpPr>
          <p:cNvPr id="46086" name="Text Box 11"/>
          <p:cNvSpPr>
            <a:spLocks noChangeArrowheads="1"/>
          </p:cNvSpPr>
          <p:nvPr/>
        </p:nvSpPr>
        <p:spPr bwMode="auto">
          <a:xfrm>
            <a:off x="4019550" y="171450"/>
            <a:ext cx="12493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3200" b="1"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表  演</a:t>
            </a:r>
          </a:p>
        </p:txBody>
      </p:sp>
      <p:sp>
        <p:nvSpPr>
          <p:cNvPr id="46087" name="Text Box 9"/>
          <p:cNvSpPr txBox="1">
            <a:spLocks noChangeArrowheads="1"/>
          </p:cNvSpPr>
          <p:nvPr/>
        </p:nvSpPr>
        <p:spPr bwMode="auto">
          <a:xfrm>
            <a:off x="4318000" y="3238500"/>
            <a:ext cx="4111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zh-CN">
                <a:sym typeface="Arial" pitchFamily="34" charset="0"/>
              </a:rPr>
              <a:t>…</a:t>
            </a:r>
          </a:p>
        </p:txBody>
      </p:sp>
      <p:sp>
        <p:nvSpPr>
          <p:cNvPr id="46088" name="Text Box 10"/>
          <p:cNvSpPr txBox="1">
            <a:spLocks noChangeArrowheads="1"/>
          </p:cNvSpPr>
          <p:nvPr/>
        </p:nvSpPr>
        <p:spPr bwMode="auto">
          <a:xfrm>
            <a:off x="4318000" y="3238500"/>
            <a:ext cx="4111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zh-CN">
                <a:sym typeface="Arial" pitchFamily="34" charset="0"/>
              </a:rPr>
              <a:t>…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7" dur="500"/>
                                        <p:tgtEl>
                                          <p:spTgt spid="378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11" dur="500"/>
                                        <p:tgtEl>
                                          <p:spTgt spid="378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15" dur="500"/>
                                        <p:tgtEl>
                                          <p:spTgt spid="378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4" grpId="0" bldLvl="0" animBg="1" autoUpdateAnimBg="0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C19A7330-EC39-48AB-8D44-33E06E1AE9D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7090" y="1817370"/>
            <a:ext cx="2857500" cy="2857500"/>
          </a:xfrm>
          <a:prstGeom prst="rect">
            <a:avLst/>
          </a:prstGeom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id="{00D30E22-CD86-40EF-AFC3-405B51EF035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53330" y="1817370"/>
            <a:ext cx="2857500" cy="2857500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A98A9207-A537-4C7A-9C28-A4CA9EE3EFC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5170" y="1664970"/>
            <a:ext cx="2857500" cy="2857500"/>
          </a:xfrm>
          <a:prstGeom prst="rect">
            <a:avLst/>
          </a:prstGeom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id="{91C970D6-FC4A-429B-851B-93C6F3DDF74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46370" y="1664970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2317898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977611BA-B36F-4788-A3CD-A784372C6E5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7090" y="1837690"/>
            <a:ext cx="2857500" cy="2857500"/>
          </a:xfrm>
          <a:prstGeom prst="rect">
            <a:avLst/>
          </a:prstGeom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id="{FEC375BD-C27C-464A-A5C6-0053A178858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7010" y="1837690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1909305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4A2DEF60-7CAC-4A0E-BEE9-41A6D7B380B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810" y="2000250"/>
            <a:ext cx="2857500" cy="2857500"/>
          </a:xfrm>
          <a:prstGeom prst="rect">
            <a:avLst/>
          </a:prstGeom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id="{D37D3FCA-6EB7-4EBD-86F5-EB27116AC6F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66692" y="2000250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121437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0F4D509E-8AB8-48B4-A1D4-89A524CB29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30" y="2000250"/>
            <a:ext cx="2857500" cy="2857500"/>
          </a:xfrm>
          <a:prstGeom prst="rect">
            <a:avLst/>
          </a:prstGeom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id="{B4024C40-E04E-4B16-897F-E5DA8EAB489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5170" y="2000250"/>
            <a:ext cx="2857500" cy="2857500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0F8EBC53-C55C-44CC-B672-BE9F845D957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6500" y="2000250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6488258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96E47877-6332-4550-A77E-FF2E30920C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6450" y="2000250"/>
            <a:ext cx="2857500" cy="2857500"/>
          </a:xfrm>
          <a:prstGeom prst="rect">
            <a:avLst/>
          </a:prstGeom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id="{407FBED4-1967-4973-955B-A3CF0D8F122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0052" y="2000250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8023168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897D494E-039A-47DA-BCB2-8AB4E277140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0130" y="2000250"/>
            <a:ext cx="2857500" cy="2857500"/>
          </a:xfrm>
          <a:prstGeom prst="rect">
            <a:avLst/>
          </a:prstGeom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id="{93E208E9-6470-4B70-AB37-6A4E2075277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46372" y="2000250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2967295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90ED9D18-A437-4500-B15D-D54CA2A37E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2290" y="1918970"/>
            <a:ext cx="2857500" cy="2857500"/>
          </a:xfrm>
          <a:prstGeom prst="rect">
            <a:avLst/>
          </a:prstGeom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id="{CBB4D54C-3768-4A24-816A-CD0286D2801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6050" y="1918970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4790618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lnDef>
  </a:objectDefaults>
  <a:extraClrSchemeLst/>
</a:theme>
</file>

<file path=ppt/theme/theme2.xml><?xml version="1.0" encoding="utf-8"?>
<a:theme xmlns:a="http://schemas.openxmlformats.org/drawingml/2006/main" name="1_A000120150209A07PWBG">
  <a:themeElements>
    <a:clrScheme name="">
      <a:dk1>
        <a:srgbClr val="777777"/>
      </a:dk1>
      <a:lt1>
        <a:srgbClr val="FFFFFF"/>
      </a:lt1>
      <a:dk2>
        <a:srgbClr val="777777"/>
      </a:dk2>
      <a:lt2>
        <a:srgbClr val="FFFFFF"/>
      </a:lt2>
      <a:accent1>
        <a:srgbClr val="379DBC"/>
      </a:accent1>
      <a:accent2>
        <a:srgbClr val="6D98BF"/>
      </a:accent2>
      <a:accent3>
        <a:srgbClr val="FFFFFF"/>
      </a:accent3>
      <a:accent4>
        <a:srgbClr val="656565"/>
      </a:accent4>
      <a:accent5>
        <a:srgbClr val="AECCDA"/>
      </a:accent5>
      <a:accent6>
        <a:srgbClr val="6289AD"/>
      </a:accent6>
      <a:hlink>
        <a:srgbClr val="00B0F0"/>
      </a:hlink>
      <a:folHlink>
        <a:srgbClr val="AFB2B4"/>
      </a:folHlink>
    </a:clrScheme>
    <a:fontScheme name="1_A000120150209A07PWBG">
      <a:majorFont>
        <a:latin typeface="Times New Roman"/>
        <a:ea typeface="华文中宋"/>
        <a:cs typeface=""/>
      </a:majorFont>
      <a:minorFont>
        <a:latin typeface="Times New Roman"/>
        <a:ea typeface="幼圆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lnDef>
  </a:objectDefaults>
  <a:extraClrSchemeLst/>
</a:theme>
</file>

<file path=ppt/theme/theme3.xml><?xml version="1.0" encoding="utf-8"?>
<a:theme xmlns:a="http://schemas.openxmlformats.org/drawingml/2006/main" name="自定义设计方案">
  <a:themeElements>
    <a:clrScheme name="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FFFFFF"/>
      </a:accent3>
      <a:accent4>
        <a:srgbClr val="000000"/>
      </a:accent4>
      <a:accent5>
        <a:srgbClr val="B5CBE7"/>
      </a:accent5>
      <a:accent6>
        <a:srgbClr val="D7712B"/>
      </a:accent6>
      <a:hlink>
        <a:srgbClr val="0563C1"/>
      </a:hlink>
      <a:folHlink>
        <a:srgbClr val="954F72"/>
      </a:folHlink>
    </a:clrScheme>
    <a:fontScheme name="自定义设计方案">
      <a:majorFont>
        <a:latin typeface="Calibri Light"/>
        <a:ea typeface="宋体"/>
        <a:cs typeface=""/>
      </a:majorFont>
      <a:minorFont>
        <a:latin typeface="Calibri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lnDef>
  </a:objectDefaults>
  <a:extraClrSchemeLst/>
</a:theme>
</file>

<file path=ppt/theme/theme4.xml><?xml version="1.0" encoding="utf-8"?>
<a:theme xmlns:a="http://schemas.openxmlformats.org/drawingml/2006/main" name="Office 主题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2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3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4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5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6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7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8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9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10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11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12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13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14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880</TotalTime>
  <Pages>0</Pages>
  <Words>1144</Words>
  <Characters>0</Characters>
  <Application>Microsoft Office PowerPoint</Application>
  <DocSecurity>0</DocSecurity>
  <PresentationFormat>全屏显示(4:3)</PresentationFormat>
  <Lines>0</Lines>
  <Paragraphs>293</Paragraphs>
  <Slides>55</Slides>
  <Notes>23</Notes>
  <HiddenSlides>0</HiddenSlides>
  <MMClips>0</MMClips>
  <ScaleCrop>false</ScaleCrop>
  <HeadingPairs>
    <vt:vector size="6" baseType="variant">
      <vt:variant>
        <vt:lpstr>已用的字体</vt:lpstr>
      </vt:variant>
      <vt:variant>
        <vt:i4>11</vt:i4>
      </vt:variant>
      <vt:variant>
        <vt:lpstr>主题</vt:lpstr>
      </vt:variant>
      <vt:variant>
        <vt:i4>3</vt:i4>
      </vt:variant>
      <vt:variant>
        <vt:lpstr>幻灯片标题</vt:lpstr>
      </vt:variant>
      <vt:variant>
        <vt:i4>55</vt:i4>
      </vt:variant>
    </vt:vector>
  </HeadingPairs>
  <TitlesOfParts>
    <vt:vector size="69" baseType="lpstr">
      <vt:lpstr>GB Pinyinok-D</vt:lpstr>
      <vt:lpstr>Times New Roman</vt:lpstr>
      <vt:lpstr>Wingdings 2</vt:lpstr>
      <vt:lpstr>Calibri</vt:lpstr>
      <vt:lpstr>Microsoft YaHei</vt:lpstr>
      <vt:lpstr>py</vt:lpstr>
      <vt:lpstr>STKaiti</vt:lpstr>
      <vt:lpstr>楷体</vt:lpstr>
      <vt:lpstr>Calibri Light</vt:lpstr>
      <vt:lpstr>Arial</vt:lpstr>
      <vt:lpstr>SimSun</vt:lpstr>
      <vt:lpstr>默认设计模板</vt:lpstr>
      <vt:lpstr>1_A000120150209A07PWBG</vt:lpstr>
      <vt:lpstr>自定义设计方案</vt:lpstr>
      <vt:lpstr>第 1 课</vt:lpstr>
      <vt:lpstr>PowerPoint 演示文稿</vt:lpstr>
      <vt:lpstr>Stress</vt:lpstr>
      <vt:lpstr>Stress+Light</vt:lpstr>
      <vt:lpstr>Strokes</vt:lpstr>
      <vt:lpstr>Single Component</vt:lpstr>
      <vt:lpstr>Radicals</vt:lpstr>
      <vt:lpstr>New Words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CharactersWithSpaces>0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dell</dc:creator>
  <cp:lastModifiedBy>凡辉 孟</cp:lastModifiedBy>
  <cp:revision>178</cp:revision>
  <dcterms:created xsi:type="dcterms:W3CDTF">2013-01-25T01:44:00Z</dcterms:created>
  <dcterms:modified xsi:type="dcterms:W3CDTF">2021-01-11T12:59:53Z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2052-9.1.0.5119</vt:lpwstr>
  </property>
</Properties>
</file>