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handoutMasterIdLst>
    <p:handoutMasterId r:id="rId16"/>
  </p:handoutMasterIdLst>
  <p:sldIdLst>
    <p:sldId id="256" r:id="rId2"/>
    <p:sldId id="269" r:id="rId3"/>
    <p:sldId id="257" r:id="rId4"/>
    <p:sldId id="268" r:id="rId5"/>
    <p:sldId id="270" r:id="rId6"/>
    <p:sldId id="262" r:id="rId7"/>
    <p:sldId id="263" r:id="rId8"/>
    <p:sldId id="264" r:id="rId9"/>
    <p:sldId id="265" r:id="rId10"/>
    <p:sldId id="260" r:id="rId11"/>
    <p:sldId id="266" r:id="rId12"/>
    <p:sldId id="271" r:id="rId13"/>
    <p:sldId id="26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8409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D2A9CD-086D-402D-90E5-0B29E22F7D2A}" v="1067" dt="2023-03-25T23:30:52.965"/>
    <p1510:client id="{3A4E3E8F-9367-4244-8115-0CF018339409}" v="119" dt="2023-03-26T11:04:19.0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13" autoAdjust="0"/>
    <p:restoredTop sz="71447" autoAdjust="0"/>
  </p:normalViewPr>
  <p:slideViewPr>
    <p:cSldViewPr snapToGrid="0">
      <p:cViewPr varScale="1">
        <p:scale>
          <a:sx n="79" d="100"/>
          <a:sy n="79" d="100"/>
        </p:scale>
        <p:origin x="730" y="9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78" d="100"/>
          <a:sy n="78" d="100"/>
        </p:scale>
        <p:origin x="2046"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 Stoev (2113007)" userId="S::2113007@student.uwtsd.ac.uk::dcdd8cb5-cf76-4570-ad9f-86a8523da670" providerId="AD" clId="Web-{5DEA4083-C7EA-403F-A58F-02F6FE23DC8E}"/>
    <pc:docChg chg="modSld">
      <pc:chgData name="Vasil Stoev (2113007)" userId="S::2113007@student.uwtsd.ac.uk::dcdd8cb5-cf76-4570-ad9f-86a8523da670" providerId="AD" clId="Web-{5DEA4083-C7EA-403F-A58F-02F6FE23DC8E}" dt="2023-03-25T10:04:51.990" v="48" actId="1076"/>
      <pc:docMkLst>
        <pc:docMk/>
      </pc:docMkLst>
      <pc:sldChg chg="modSp">
        <pc:chgData name="Vasil Stoev (2113007)" userId="S::2113007@student.uwtsd.ac.uk::dcdd8cb5-cf76-4570-ad9f-86a8523da670" providerId="AD" clId="Web-{5DEA4083-C7EA-403F-A58F-02F6FE23DC8E}" dt="2023-03-25T10:03:56.597" v="24" actId="1076"/>
        <pc:sldMkLst>
          <pc:docMk/>
          <pc:sldMk cId="858121017" sldId="257"/>
        </pc:sldMkLst>
        <pc:spChg chg="mod">
          <ac:chgData name="Vasil Stoev (2113007)" userId="S::2113007@student.uwtsd.ac.uk::dcdd8cb5-cf76-4570-ad9f-86a8523da670" providerId="AD" clId="Web-{5DEA4083-C7EA-403F-A58F-02F6FE23DC8E}" dt="2023-03-25T10:02:36.469" v="8" actId="14100"/>
          <ac:spMkLst>
            <pc:docMk/>
            <pc:sldMk cId="858121017" sldId="257"/>
            <ac:spMk id="6" creationId="{4A179508-ADEF-AFC2-C3B5-376547AEDA07}"/>
          </ac:spMkLst>
        </pc:spChg>
        <pc:spChg chg="mod">
          <ac:chgData name="Vasil Stoev (2113007)" userId="S::2113007@student.uwtsd.ac.uk::dcdd8cb5-cf76-4570-ad9f-86a8523da670" providerId="AD" clId="Web-{5DEA4083-C7EA-403F-A58F-02F6FE23DC8E}" dt="2023-03-25T10:03:56.597" v="24" actId="1076"/>
          <ac:spMkLst>
            <pc:docMk/>
            <pc:sldMk cId="858121017" sldId="257"/>
            <ac:spMk id="8" creationId="{E6A1FCAC-9AFE-C19F-5376-8D6DBC5D42BA}"/>
          </ac:spMkLst>
        </pc:spChg>
        <pc:spChg chg="mod">
          <ac:chgData name="Vasil Stoev (2113007)" userId="S::2113007@student.uwtsd.ac.uk::dcdd8cb5-cf76-4570-ad9f-86a8523da670" providerId="AD" clId="Web-{5DEA4083-C7EA-403F-A58F-02F6FE23DC8E}" dt="2023-03-25T10:03:37.722" v="22" actId="1076"/>
          <ac:spMkLst>
            <pc:docMk/>
            <pc:sldMk cId="858121017" sldId="257"/>
            <ac:spMk id="10" creationId="{06CA897A-0571-D05A-3855-1767D9270EBC}"/>
          </ac:spMkLst>
        </pc:spChg>
        <pc:spChg chg="mod">
          <ac:chgData name="Vasil Stoev (2113007)" userId="S::2113007@student.uwtsd.ac.uk::dcdd8cb5-cf76-4570-ad9f-86a8523da670" providerId="AD" clId="Web-{5DEA4083-C7EA-403F-A58F-02F6FE23DC8E}" dt="2023-03-25T10:03:35.143" v="21" actId="1076"/>
          <ac:spMkLst>
            <pc:docMk/>
            <pc:sldMk cId="858121017" sldId="257"/>
            <ac:spMk id="13" creationId="{5009AD50-0E5F-5237-4213-D2E732B94363}"/>
          </ac:spMkLst>
        </pc:spChg>
        <pc:spChg chg="mod">
          <ac:chgData name="Vasil Stoev (2113007)" userId="S::2113007@student.uwtsd.ac.uk::dcdd8cb5-cf76-4570-ad9f-86a8523da670" providerId="AD" clId="Web-{5DEA4083-C7EA-403F-A58F-02F6FE23DC8E}" dt="2023-03-25T10:03:06.908" v="12" actId="1076"/>
          <ac:spMkLst>
            <pc:docMk/>
            <pc:sldMk cId="858121017" sldId="257"/>
            <ac:spMk id="15" creationId="{83C9512B-0448-6BA3-CF52-095FF4AFABDF}"/>
          </ac:spMkLst>
        </pc:spChg>
        <pc:spChg chg="mod">
          <ac:chgData name="Vasil Stoev (2113007)" userId="S::2113007@student.uwtsd.ac.uk::dcdd8cb5-cf76-4570-ad9f-86a8523da670" providerId="AD" clId="Web-{5DEA4083-C7EA-403F-A58F-02F6FE23DC8E}" dt="2023-03-25T10:03:47.331" v="23" actId="1076"/>
          <ac:spMkLst>
            <pc:docMk/>
            <pc:sldMk cId="858121017" sldId="257"/>
            <ac:spMk id="16" creationId="{89DE9699-4F29-006D-C163-B0F644845018}"/>
          </ac:spMkLst>
        </pc:spChg>
        <pc:picChg chg="mod">
          <ac:chgData name="Vasil Stoev (2113007)" userId="S::2113007@student.uwtsd.ac.uk::dcdd8cb5-cf76-4570-ad9f-86a8523da670" providerId="AD" clId="Web-{5DEA4083-C7EA-403F-A58F-02F6FE23DC8E}" dt="2023-03-25T10:02:08.187" v="0" actId="14100"/>
          <ac:picMkLst>
            <pc:docMk/>
            <pc:sldMk cId="858121017" sldId="257"/>
            <ac:picMk id="21" creationId="{64B9DEB6-BA6A-799C-0319-E08082D5E4B7}"/>
          </ac:picMkLst>
        </pc:picChg>
      </pc:sldChg>
      <pc:sldChg chg="addSp modSp">
        <pc:chgData name="Vasil Stoev (2113007)" userId="S::2113007@student.uwtsd.ac.uk::dcdd8cb5-cf76-4570-ad9f-86a8523da670" providerId="AD" clId="Web-{5DEA4083-C7EA-403F-A58F-02F6FE23DC8E}" dt="2023-03-25T10:04:51.990" v="48" actId="1076"/>
        <pc:sldMkLst>
          <pc:docMk/>
          <pc:sldMk cId="1964440636" sldId="270"/>
        </pc:sldMkLst>
        <pc:spChg chg="add mod">
          <ac:chgData name="Vasil Stoev (2113007)" userId="S::2113007@student.uwtsd.ac.uk::dcdd8cb5-cf76-4570-ad9f-86a8523da670" providerId="AD" clId="Web-{5DEA4083-C7EA-403F-A58F-02F6FE23DC8E}" dt="2023-03-25T10:04:51.990" v="48" actId="1076"/>
          <ac:spMkLst>
            <pc:docMk/>
            <pc:sldMk cId="1964440636" sldId="270"/>
            <ac:spMk id="5" creationId="{12BD0FDA-8741-039E-70FA-EBE5B5BB52EC}"/>
          </ac:spMkLst>
        </pc:spChg>
      </pc:sldChg>
    </pc:docChg>
  </pc:docChgLst>
  <pc:docChgLst>
    <pc:chgData name="Vasil Stoev" userId="e3697a33-a194-4580-869d-ea9a282ab04f" providerId="ADAL" clId="{6F607D56-B008-4B0C-B183-7BAD1FC78560}"/>
    <pc:docChg chg="undo custSel modSld">
      <pc:chgData name="Vasil Stoev" userId="e3697a33-a194-4580-869d-ea9a282ab04f" providerId="ADAL" clId="{6F607D56-B008-4B0C-B183-7BAD1FC78560}" dt="2023-03-22T10:52:40.372" v="185" actId="20577"/>
      <pc:docMkLst>
        <pc:docMk/>
      </pc:docMkLst>
      <pc:sldChg chg="modSp mod modNotesTx">
        <pc:chgData name="Vasil Stoev" userId="e3697a33-a194-4580-869d-ea9a282ab04f" providerId="ADAL" clId="{6F607D56-B008-4B0C-B183-7BAD1FC78560}" dt="2023-03-22T10:48:53.744" v="111" actId="1076"/>
        <pc:sldMkLst>
          <pc:docMk/>
          <pc:sldMk cId="3746426643" sldId="262"/>
        </pc:sldMkLst>
        <pc:spChg chg="mod">
          <ac:chgData name="Vasil Stoev" userId="e3697a33-a194-4580-869d-ea9a282ab04f" providerId="ADAL" clId="{6F607D56-B008-4B0C-B183-7BAD1FC78560}" dt="2023-03-22T10:47:47.475" v="80" actId="14100"/>
          <ac:spMkLst>
            <pc:docMk/>
            <pc:sldMk cId="3746426643" sldId="262"/>
            <ac:spMk id="10" creationId="{814AAE5D-7E6C-F886-E13E-57550D394A0E}"/>
          </ac:spMkLst>
        </pc:spChg>
        <pc:spChg chg="mod">
          <ac:chgData name="Vasil Stoev" userId="e3697a33-a194-4580-869d-ea9a282ab04f" providerId="ADAL" clId="{6F607D56-B008-4B0C-B183-7BAD1FC78560}" dt="2023-03-22T10:48:53.744" v="111" actId="1076"/>
          <ac:spMkLst>
            <pc:docMk/>
            <pc:sldMk cId="3746426643" sldId="262"/>
            <ac:spMk id="12" creationId="{ADAB4F37-C647-744C-7B67-9060E2DCAC24}"/>
          </ac:spMkLst>
        </pc:spChg>
      </pc:sldChg>
      <pc:sldChg chg="modSp mod modNotesTx">
        <pc:chgData name="Vasil Stoev" userId="e3697a33-a194-4580-869d-ea9a282ab04f" providerId="ADAL" clId="{6F607D56-B008-4B0C-B183-7BAD1FC78560}" dt="2023-03-22T10:51:00.595" v="127" actId="6549"/>
        <pc:sldMkLst>
          <pc:docMk/>
          <pc:sldMk cId="848237000" sldId="265"/>
        </pc:sldMkLst>
        <pc:spChg chg="mod">
          <ac:chgData name="Vasil Stoev" userId="e3697a33-a194-4580-869d-ea9a282ab04f" providerId="ADAL" clId="{6F607D56-B008-4B0C-B183-7BAD1FC78560}" dt="2023-03-22T10:50:39.710" v="122" actId="1076"/>
          <ac:spMkLst>
            <pc:docMk/>
            <pc:sldMk cId="848237000" sldId="265"/>
            <ac:spMk id="7" creationId="{1D5D9BE2-5D36-AEB6-C983-1632D1D346DE}"/>
          </ac:spMkLst>
        </pc:spChg>
        <pc:spChg chg="mod">
          <ac:chgData name="Vasil Stoev" userId="e3697a33-a194-4580-869d-ea9a282ab04f" providerId="ADAL" clId="{6F607D56-B008-4B0C-B183-7BAD1FC78560}" dt="2023-03-22T10:51:00.595" v="127" actId="6549"/>
          <ac:spMkLst>
            <pc:docMk/>
            <pc:sldMk cId="848237000" sldId="265"/>
            <ac:spMk id="9" creationId="{BE713481-535A-EF48-F61D-4D2066999C00}"/>
          </ac:spMkLst>
        </pc:spChg>
      </pc:sldChg>
      <pc:sldChg chg="addSp delSp modSp mod modNotesTx">
        <pc:chgData name="Vasil Stoev" userId="e3697a33-a194-4580-869d-ea9a282ab04f" providerId="ADAL" clId="{6F607D56-B008-4B0C-B183-7BAD1FC78560}" dt="2023-03-22T10:52:40.372" v="185" actId="20577"/>
        <pc:sldMkLst>
          <pc:docMk/>
          <pc:sldMk cId="2916706922" sldId="266"/>
        </pc:sldMkLst>
        <pc:spChg chg="add del mod">
          <ac:chgData name="Vasil Stoev" userId="e3697a33-a194-4580-869d-ea9a282ab04f" providerId="ADAL" clId="{6F607D56-B008-4B0C-B183-7BAD1FC78560}" dt="2023-03-22T10:52:12.369" v="136"/>
          <ac:spMkLst>
            <pc:docMk/>
            <pc:sldMk cId="2916706922" sldId="266"/>
            <ac:spMk id="6" creationId="{AA336474-FE74-228B-CE0D-B1BBCAC3A231}"/>
          </ac:spMkLst>
        </pc:spChg>
        <pc:spChg chg="mod">
          <ac:chgData name="Vasil Stoev" userId="e3697a33-a194-4580-869d-ea9a282ab04f" providerId="ADAL" clId="{6F607D56-B008-4B0C-B183-7BAD1FC78560}" dt="2023-03-22T10:51:48.322" v="131" actId="14100"/>
          <ac:spMkLst>
            <pc:docMk/>
            <pc:sldMk cId="2916706922" sldId="266"/>
            <ac:spMk id="7" creationId="{AAE5D72C-0BB8-270E-4E1D-FB98925FB30A}"/>
          </ac:spMkLst>
        </pc:spChg>
        <pc:spChg chg="del mod">
          <ac:chgData name="Vasil Stoev" userId="e3697a33-a194-4580-869d-ea9a282ab04f" providerId="ADAL" clId="{6F607D56-B008-4B0C-B183-7BAD1FC78560}" dt="2023-03-22T10:51:57.827" v="133"/>
          <ac:spMkLst>
            <pc:docMk/>
            <pc:sldMk cId="2916706922" sldId="266"/>
            <ac:spMk id="8" creationId="{14E38E95-A662-002B-7312-AEFCAFFA381E}"/>
          </ac:spMkLst>
        </pc:spChg>
        <pc:spChg chg="add mod">
          <ac:chgData name="Vasil Stoev" userId="e3697a33-a194-4580-869d-ea9a282ab04f" providerId="ADAL" clId="{6F607D56-B008-4B0C-B183-7BAD1FC78560}" dt="2023-03-22T10:52:40.372" v="185" actId="20577"/>
          <ac:spMkLst>
            <pc:docMk/>
            <pc:sldMk cId="2916706922" sldId="266"/>
            <ac:spMk id="9" creationId="{A55CD5CD-0A73-43F9-8C62-4AEDED1D3A98}"/>
          </ac:spMkLst>
        </pc:spChg>
      </pc:sldChg>
    </pc:docChg>
  </pc:docChgLst>
  <pc:docChgLst>
    <pc:chgData name="Vasil Stoev (2113007)" userId="dcdd8cb5-cf76-4570-ad9f-86a8523da670" providerId="ADAL" clId="{33D2A9CD-086D-402D-90E5-0B29E22F7D2A}"/>
    <pc:docChg chg="undo redo custSel addSld delSld modSld sldOrd">
      <pc:chgData name="Vasil Stoev (2113007)" userId="dcdd8cb5-cf76-4570-ad9f-86a8523da670" providerId="ADAL" clId="{33D2A9CD-086D-402D-90E5-0B29E22F7D2A}" dt="2023-03-25T23:30:52.965" v="3450"/>
      <pc:docMkLst>
        <pc:docMk/>
      </pc:docMkLst>
      <pc:sldChg chg="addSp delSp modSp mod">
        <pc:chgData name="Vasil Stoev (2113007)" userId="dcdd8cb5-cf76-4570-ad9f-86a8523da670" providerId="ADAL" clId="{33D2A9CD-086D-402D-90E5-0B29E22F7D2A}" dt="2023-03-20T17:49:44.161" v="339" actId="692"/>
        <pc:sldMkLst>
          <pc:docMk/>
          <pc:sldMk cId="3972867955" sldId="256"/>
        </pc:sldMkLst>
        <pc:spChg chg="mod">
          <ac:chgData name="Vasil Stoev (2113007)" userId="dcdd8cb5-cf76-4570-ad9f-86a8523da670" providerId="ADAL" clId="{33D2A9CD-086D-402D-90E5-0B29E22F7D2A}" dt="2023-03-20T17:49:09.877" v="292" actId="1076"/>
          <ac:spMkLst>
            <pc:docMk/>
            <pc:sldMk cId="3972867955" sldId="256"/>
            <ac:spMk id="2" creationId="{2B548689-99F9-7615-9941-E7B9E9C7FF92}"/>
          </ac:spMkLst>
        </pc:spChg>
        <pc:spChg chg="mod">
          <ac:chgData name="Vasil Stoev (2113007)" userId="dcdd8cb5-cf76-4570-ad9f-86a8523da670" providerId="ADAL" clId="{33D2A9CD-086D-402D-90E5-0B29E22F7D2A}" dt="2023-03-20T17:49:09.413" v="291" actId="1076"/>
          <ac:spMkLst>
            <pc:docMk/>
            <pc:sldMk cId="3972867955" sldId="256"/>
            <ac:spMk id="7" creationId="{675F830C-B2BE-6D30-3568-C57264452822}"/>
          </ac:spMkLst>
        </pc:spChg>
        <pc:spChg chg="add del mod">
          <ac:chgData name="Vasil Stoev (2113007)" userId="dcdd8cb5-cf76-4570-ad9f-86a8523da670" providerId="ADAL" clId="{33D2A9CD-086D-402D-90E5-0B29E22F7D2A}" dt="2023-03-20T17:49:29.517" v="308"/>
          <ac:spMkLst>
            <pc:docMk/>
            <pc:sldMk cId="3972867955" sldId="256"/>
            <ac:spMk id="12" creationId="{BF86E960-11BC-8326-64E3-C0CF4A1283E4}"/>
          </ac:spMkLst>
        </pc:spChg>
        <pc:spChg chg="add del mod">
          <ac:chgData name="Vasil Stoev (2113007)" userId="dcdd8cb5-cf76-4570-ad9f-86a8523da670" providerId="ADAL" clId="{33D2A9CD-086D-402D-90E5-0B29E22F7D2A}" dt="2023-03-20T17:49:29.517" v="308"/>
          <ac:spMkLst>
            <pc:docMk/>
            <pc:sldMk cId="3972867955" sldId="256"/>
            <ac:spMk id="13" creationId="{F9F1A885-8106-F702-8D4C-973179BC6932}"/>
          </ac:spMkLst>
        </pc:spChg>
        <pc:spChg chg="add del">
          <ac:chgData name="Vasil Stoev (2113007)" userId="dcdd8cb5-cf76-4570-ad9f-86a8523da670" providerId="ADAL" clId="{33D2A9CD-086D-402D-90E5-0B29E22F7D2A}" dt="2023-03-20T17:49:26.919" v="302" actId="11529"/>
          <ac:spMkLst>
            <pc:docMk/>
            <pc:sldMk cId="3972867955" sldId="256"/>
            <ac:spMk id="15" creationId="{AC9E3F7F-6C83-AA33-7E23-11B2CFF41002}"/>
          </ac:spMkLst>
        </pc:spChg>
        <pc:spChg chg="add del mod ord">
          <ac:chgData name="Vasil Stoev (2113007)" userId="dcdd8cb5-cf76-4570-ad9f-86a8523da670" providerId="ADAL" clId="{33D2A9CD-086D-402D-90E5-0B29E22F7D2A}" dt="2023-03-20T17:49:25.869" v="300"/>
          <ac:spMkLst>
            <pc:docMk/>
            <pc:sldMk cId="3972867955" sldId="256"/>
            <ac:spMk id="16" creationId="{4A795AB5-BDFB-66A9-4509-456575816A22}"/>
          </ac:spMkLst>
        </pc:spChg>
        <pc:spChg chg="add del mod ord">
          <ac:chgData name="Vasil Stoev (2113007)" userId="dcdd8cb5-cf76-4570-ad9f-86a8523da670" providerId="ADAL" clId="{33D2A9CD-086D-402D-90E5-0B29E22F7D2A}" dt="2023-03-20T17:49:25.869" v="300"/>
          <ac:spMkLst>
            <pc:docMk/>
            <pc:sldMk cId="3972867955" sldId="256"/>
            <ac:spMk id="17" creationId="{71FB68D8-B465-5328-F642-8872A06D1F84}"/>
          </ac:spMkLst>
        </pc:spChg>
        <pc:picChg chg="add del mod">
          <ac:chgData name="Vasil Stoev (2113007)" userId="dcdd8cb5-cf76-4570-ad9f-86a8523da670" providerId="ADAL" clId="{33D2A9CD-086D-402D-90E5-0B29E22F7D2A}" dt="2023-03-20T17:44:55.165" v="237"/>
          <ac:picMkLst>
            <pc:docMk/>
            <pc:sldMk cId="3972867955" sldId="256"/>
            <ac:picMk id="10" creationId="{298FF2D7-D566-E71C-69E7-1219CF0FA2E5}"/>
          </ac:picMkLst>
        </pc:picChg>
        <pc:picChg chg="add del mod">
          <ac:chgData name="Vasil Stoev (2113007)" userId="dcdd8cb5-cf76-4570-ad9f-86a8523da670" providerId="ADAL" clId="{33D2A9CD-086D-402D-90E5-0B29E22F7D2A}" dt="2023-03-20T17:46:17.685" v="264"/>
          <ac:picMkLst>
            <pc:docMk/>
            <pc:sldMk cId="3972867955" sldId="256"/>
            <ac:picMk id="11" creationId="{12A05388-F389-F355-0FB3-34CF81565921}"/>
          </ac:picMkLst>
        </pc:picChg>
        <pc:cxnChg chg="add del mod">
          <ac:chgData name="Vasil Stoev (2113007)" userId="dcdd8cb5-cf76-4570-ad9f-86a8523da670" providerId="ADAL" clId="{33D2A9CD-086D-402D-90E5-0B29E22F7D2A}" dt="2023-03-20T17:49:44.161" v="339" actId="692"/>
          <ac:cxnSpMkLst>
            <pc:docMk/>
            <pc:sldMk cId="3972867955" sldId="256"/>
            <ac:cxnSpMk id="9" creationId="{9237F826-C90F-4DC1-1F7C-7EF5383014D4}"/>
          </ac:cxnSpMkLst>
        </pc:cxnChg>
      </pc:sldChg>
      <pc:sldChg chg="addSp delSp modSp mod setBg">
        <pc:chgData name="Vasil Stoev (2113007)" userId="dcdd8cb5-cf76-4570-ad9f-86a8523da670" providerId="ADAL" clId="{33D2A9CD-086D-402D-90E5-0B29E22F7D2A}" dt="2023-03-25T23:29:28.635" v="3449" actId="1076"/>
        <pc:sldMkLst>
          <pc:docMk/>
          <pc:sldMk cId="858121017" sldId="257"/>
        </pc:sldMkLst>
        <pc:spChg chg="mod">
          <ac:chgData name="Vasil Stoev (2113007)" userId="dcdd8cb5-cf76-4570-ad9f-86a8523da670" providerId="ADAL" clId="{33D2A9CD-086D-402D-90E5-0B29E22F7D2A}" dt="2023-03-25T23:28:08.097" v="3406" actId="1035"/>
          <ac:spMkLst>
            <pc:docMk/>
            <pc:sldMk cId="858121017" sldId="257"/>
            <ac:spMk id="2" creationId="{168910D8-07EC-558F-991C-97EF4710C00D}"/>
          </ac:spMkLst>
        </pc:spChg>
        <pc:spChg chg="add mod">
          <ac:chgData name="Vasil Stoev (2113007)" userId="dcdd8cb5-cf76-4570-ad9f-86a8523da670" providerId="ADAL" clId="{33D2A9CD-086D-402D-90E5-0B29E22F7D2A}" dt="2023-03-21T19:06:22.822" v="1150" actId="1076"/>
          <ac:spMkLst>
            <pc:docMk/>
            <pc:sldMk cId="858121017" sldId="257"/>
            <ac:spMk id="3" creationId="{9FFF2F7D-E8F3-6CC8-52AD-54A40CB34FB9}"/>
          </ac:spMkLst>
        </pc:spChg>
        <pc:spChg chg="add mod">
          <ac:chgData name="Vasil Stoev (2113007)" userId="dcdd8cb5-cf76-4570-ad9f-86a8523da670" providerId="ADAL" clId="{33D2A9CD-086D-402D-90E5-0B29E22F7D2A}" dt="2023-03-25T23:29:28.635" v="3449" actId="1076"/>
          <ac:spMkLst>
            <pc:docMk/>
            <pc:sldMk cId="858121017" sldId="257"/>
            <ac:spMk id="4" creationId="{8C111225-2889-81F6-3CF5-3DD7BF423ABC}"/>
          </ac:spMkLst>
        </pc:spChg>
        <pc:spChg chg="add mod">
          <ac:chgData name="Vasil Stoev (2113007)" userId="dcdd8cb5-cf76-4570-ad9f-86a8523da670" providerId="ADAL" clId="{33D2A9CD-086D-402D-90E5-0B29E22F7D2A}" dt="2023-03-21T19:05:57.449" v="1147" actId="14100"/>
          <ac:spMkLst>
            <pc:docMk/>
            <pc:sldMk cId="858121017" sldId="257"/>
            <ac:spMk id="4" creationId="{F156FCEA-45B0-A38B-F510-CD996D1F2F8B}"/>
          </ac:spMkLst>
        </pc:spChg>
        <pc:spChg chg="add mod">
          <ac:chgData name="Vasil Stoev (2113007)" userId="dcdd8cb5-cf76-4570-ad9f-86a8523da670" providerId="ADAL" clId="{33D2A9CD-086D-402D-90E5-0B29E22F7D2A}" dt="2023-03-25T23:28:08.097" v="3406" actId="1035"/>
          <ac:spMkLst>
            <pc:docMk/>
            <pc:sldMk cId="858121017" sldId="257"/>
            <ac:spMk id="6" creationId="{4A179508-ADEF-AFC2-C3B5-376547AEDA07}"/>
          </ac:spMkLst>
        </pc:spChg>
        <pc:spChg chg="add mod">
          <ac:chgData name="Vasil Stoev (2113007)" userId="dcdd8cb5-cf76-4570-ad9f-86a8523da670" providerId="ADAL" clId="{33D2A9CD-086D-402D-90E5-0B29E22F7D2A}" dt="2023-03-25T23:28:08.097" v="3406" actId="1035"/>
          <ac:spMkLst>
            <pc:docMk/>
            <pc:sldMk cId="858121017" sldId="257"/>
            <ac:spMk id="8" creationId="{E6A1FCAC-9AFE-C19F-5376-8D6DBC5D42BA}"/>
          </ac:spMkLst>
        </pc:spChg>
        <pc:spChg chg="mod">
          <ac:chgData name="Vasil Stoev (2113007)" userId="dcdd8cb5-cf76-4570-ad9f-86a8523da670" providerId="ADAL" clId="{33D2A9CD-086D-402D-90E5-0B29E22F7D2A}" dt="2023-03-25T23:28:08.097" v="3406" actId="1035"/>
          <ac:spMkLst>
            <pc:docMk/>
            <pc:sldMk cId="858121017" sldId="257"/>
            <ac:spMk id="9" creationId="{41397F7C-EF5A-8309-95F8-2F1738384A1B}"/>
          </ac:spMkLst>
        </pc:spChg>
        <pc:spChg chg="mod">
          <ac:chgData name="Vasil Stoev (2113007)" userId="dcdd8cb5-cf76-4570-ad9f-86a8523da670" providerId="ADAL" clId="{33D2A9CD-086D-402D-90E5-0B29E22F7D2A}" dt="2023-03-25T23:28:08.097" v="3406" actId="1035"/>
          <ac:spMkLst>
            <pc:docMk/>
            <pc:sldMk cId="858121017" sldId="257"/>
            <ac:spMk id="10" creationId="{06CA897A-0571-D05A-3855-1767D9270EBC}"/>
          </ac:spMkLst>
        </pc:spChg>
        <pc:spChg chg="mod">
          <ac:chgData name="Vasil Stoev (2113007)" userId="dcdd8cb5-cf76-4570-ad9f-86a8523da670" providerId="ADAL" clId="{33D2A9CD-086D-402D-90E5-0B29E22F7D2A}" dt="2023-03-25T23:28:08.097" v="3406" actId="1035"/>
          <ac:spMkLst>
            <pc:docMk/>
            <pc:sldMk cId="858121017" sldId="257"/>
            <ac:spMk id="11" creationId="{6DCF8F3C-011C-B2A5-6344-E63AE9989688}"/>
          </ac:spMkLst>
        </pc:spChg>
        <pc:spChg chg="mod">
          <ac:chgData name="Vasil Stoev (2113007)" userId="dcdd8cb5-cf76-4570-ad9f-86a8523da670" providerId="ADAL" clId="{33D2A9CD-086D-402D-90E5-0B29E22F7D2A}" dt="2023-03-21T19:06:12.398" v="1149" actId="1076"/>
          <ac:spMkLst>
            <pc:docMk/>
            <pc:sldMk cId="858121017" sldId="257"/>
            <ac:spMk id="12" creationId="{9774769A-8F71-9E59-57E9-F66CAD0B5CA9}"/>
          </ac:spMkLst>
        </pc:spChg>
        <pc:spChg chg="add mod">
          <ac:chgData name="Vasil Stoev (2113007)" userId="dcdd8cb5-cf76-4570-ad9f-86a8523da670" providerId="ADAL" clId="{33D2A9CD-086D-402D-90E5-0B29E22F7D2A}" dt="2023-03-25T23:28:08.097" v="3406" actId="1035"/>
          <ac:spMkLst>
            <pc:docMk/>
            <pc:sldMk cId="858121017" sldId="257"/>
            <ac:spMk id="13" creationId="{5009AD50-0E5F-5237-4213-D2E732B94363}"/>
          </ac:spMkLst>
        </pc:spChg>
        <pc:spChg chg="add mod">
          <ac:chgData name="Vasil Stoev (2113007)" userId="dcdd8cb5-cf76-4570-ad9f-86a8523da670" providerId="ADAL" clId="{33D2A9CD-086D-402D-90E5-0B29E22F7D2A}" dt="2023-03-25T23:28:08.097" v="3406" actId="1035"/>
          <ac:spMkLst>
            <pc:docMk/>
            <pc:sldMk cId="858121017" sldId="257"/>
            <ac:spMk id="15" creationId="{83C9512B-0448-6BA3-CF52-095FF4AFABDF}"/>
          </ac:spMkLst>
        </pc:spChg>
        <pc:spChg chg="mod">
          <ac:chgData name="Vasil Stoev (2113007)" userId="dcdd8cb5-cf76-4570-ad9f-86a8523da670" providerId="ADAL" clId="{33D2A9CD-086D-402D-90E5-0B29E22F7D2A}" dt="2023-03-25T23:28:08.097" v="3406" actId="1035"/>
          <ac:spMkLst>
            <pc:docMk/>
            <pc:sldMk cId="858121017" sldId="257"/>
            <ac:spMk id="16" creationId="{89DE9699-4F29-006D-C163-B0F644845018}"/>
          </ac:spMkLst>
        </pc:spChg>
        <pc:spChg chg="add">
          <ac:chgData name="Vasil Stoev (2113007)" userId="dcdd8cb5-cf76-4570-ad9f-86a8523da670" providerId="ADAL" clId="{33D2A9CD-086D-402D-90E5-0B29E22F7D2A}" dt="2023-03-20T17:40:30.154" v="205" actId="26606"/>
          <ac:spMkLst>
            <pc:docMk/>
            <pc:sldMk cId="858121017" sldId="257"/>
            <ac:spMk id="1031" creationId="{53B021B3-DE93-4AB7-8A18-CF5F1CED88B8}"/>
          </ac:spMkLst>
        </pc:spChg>
        <pc:spChg chg="add mod">
          <ac:chgData name="Vasil Stoev (2113007)" userId="dcdd8cb5-cf76-4570-ad9f-86a8523da670" providerId="ADAL" clId="{33D2A9CD-086D-402D-90E5-0B29E22F7D2A}" dt="2023-03-25T23:29:12.578" v="3448" actId="1036"/>
          <ac:spMkLst>
            <pc:docMk/>
            <pc:sldMk cId="858121017" sldId="257"/>
            <ac:spMk id="1033" creationId="{52D502E5-F6B4-4D58-B4AE-FC466FF15EE8}"/>
          </ac:spMkLst>
        </pc:spChg>
        <pc:spChg chg="add mod">
          <ac:chgData name="Vasil Stoev (2113007)" userId="dcdd8cb5-cf76-4570-ad9f-86a8523da670" providerId="ADAL" clId="{33D2A9CD-086D-402D-90E5-0B29E22F7D2A}" dt="2023-03-25T23:29:12.578" v="3448" actId="1036"/>
          <ac:spMkLst>
            <pc:docMk/>
            <pc:sldMk cId="858121017" sldId="257"/>
            <ac:spMk id="1035" creationId="{9DECDBF4-02B6-4BB4-B65B-B8107AD6A9E8}"/>
          </ac:spMkLst>
        </pc:spChg>
        <pc:grpChg chg="del">
          <ac:chgData name="Vasil Stoev (2113007)" userId="dcdd8cb5-cf76-4570-ad9f-86a8523da670" providerId="ADAL" clId="{33D2A9CD-086D-402D-90E5-0B29E22F7D2A}" dt="2023-03-20T17:18:40.850" v="2" actId="478"/>
          <ac:grpSpMkLst>
            <pc:docMk/>
            <pc:sldMk cId="858121017" sldId="257"/>
            <ac:grpSpMk id="4" creationId="{62FEEFE1-0AEB-4775-18CB-A687FBB0413A}"/>
          </ac:grpSpMkLst>
        </pc:grpChg>
        <pc:grpChg chg="del">
          <ac:chgData name="Vasil Stoev (2113007)" userId="dcdd8cb5-cf76-4570-ad9f-86a8523da670" providerId="ADAL" clId="{33D2A9CD-086D-402D-90E5-0B29E22F7D2A}" dt="2023-03-20T17:19:36.289" v="15" actId="478"/>
          <ac:grpSpMkLst>
            <pc:docMk/>
            <pc:sldMk cId="858121017" sldId="257"/>
            <ac:grpSpMk id="13" creationId="{8E968299-E52C-A2E3-D00D-A449AD13C800}"/>
          </ac:grpSpMkLst>
        </pc:grpChg>
        <pc:picChg chg="del mod">
          <ac:chgData name="Vasil Stoev (2113007)" userId="dcdd8cb5-cf76-4570-ad9f-86a8523da670" providerId="ADAL" clId="{33D2A9CD-086D-402D-90E5-0B29E22F7D2A}" dt="2023-03-24T10:29:41.615" v="1153" actId="478"/>
          <ac:picMkLst>
            <pc:docMk/>
            <pc:sldMk cId="858121017" sldId="257"/>
            <ac:picMk id="17" creationId="{14888699-5400-F28F-4727-D2C6802D5CE1}"/>
          </ac:picMkLst>
        </pc:picChg>
        <pc:picChg chg="add del mod">
          <ac:chgData name="Vasil Stoev (2113007)" userId="dcdd8cb5-cf76-4570-ad9f-86a8523da670" providerId="ADAL" clId="{33D2A9CD-086D-402D-90E5-0B29E22F7D2A}" dt="2023-03-20T17:57:31.357" v="403" actId="478"/>
          <ac:picMkLst>
            <pc:docMk/>
            <pc:sldMk cId="858121017" sldId="257"/>
            <ac:picMk id="19" creationId="{89D76E82-21CC-62D7-B491-ADEFF44546A7}"/>
          </ac:picMkLst>
        </pc:picChg>
        <pc:picChg chg="add mod">
          <ac:chgData name="Vasil Stoev (2113007)" userId="dcdd8cb5-cf76-4570-ad9f-86a8523da670" providerId="ADAL" clId="{33D2A9CD-086D-402D-90E5-0B29E22F7D2A}" dt="2023-03-25T23:28:08.097" v="3406" actId="1035"/>
          <ac:picMkLst>
            <pc:docMk/>
            <pc:sldMk cId="858121017" sldId="257"/>
            <ac:picMk id="21" creationId="{64B9DEB6-BA6A-799C-0319-E08082D5E4B7}"/>
          </ac:picMkLst>
        </pc:picChg>
        <pc:picChg chg="add del mod">
          <ac:chgData name="Vasil Stoev (2113007)" userId="dcdd8cb5-cf76-4570-ad9f-86a8523da670" providerId="ADAL" clId="{33D2A9CD-086D-402D-90E5-0B29E22F7D2A}" dt="2023-03-20T17:54:19.651" v="397" actId="478"/>
          <ac:picMkLst>
            <pc:docMk/>
            <pc:sldMk cId="858121017" sldId="257"/>
            <ac:picMk id="1026" creationId="{35D17020-69DD-FFD0-9DBF-69B0541E3BE9}"/>
          </ac:picMkLst>
        </pc:picChg>
      </pc:sldChg>
      <pc:sldChg chg="addSp delSp modSp del mod ord setBg">
        <pc:chgData name="Vasil Stoev (2113007)" userId="dcdd8cb5-cf76-4570-ad9f-86a8523da670" providerId="ADAL" clId="{33D2A9CD-086D-402D-90E5-0B29E22F7D2A}" dt="2023-03-25T21:59:25.104" v="2218" actId="47"/>
        <pc:sldMkLst>
          <pc:docMk/>
          <pc:sldMk cId="478048196" sldId="259"/>
        </pc:sldMkLst>
        <pc:spChg chg="mod ord">
          <ac:chgData name="Vasil Stoev (2113007)" userId="dcdd8cb5-cf76-4570-ad9f-86a8523da670" providerId="ADAL" clId="{33D2A9CD-086D-402D-90E5-0B29E22F7D2A}" dt="2023-03-20T17:49:31.469" v="310" actId="120"/>
          <ac:spMkLst>
            <pc:docMk/>
            <pc:sldMk cId="478048196" sldId="259"/>
            <ac:spMk id="2" creationId="{168910D8-07EC-558F-991C-97EF4710C00D}"/>
          </ac:spMkLst>
        </pc:spChg>
        <pc:spChg chg="add del">
          <ac:chgData name="Vasil Stoev (2113007)" userId="dcdd8cb5-cf76-4570-ad9f-86a8523da670" providerId="ADAL" clId="{33D2A9CD-086D-402D-90E5-0B29E22F7D2A}" dt="2023-03-20T17:28:32.201" v="90" actId="22"/>
          <ac:spMkLst>
            <pc:docMk/>
            <pc:sldMk cId="478048196" sldId="259"/>
            <ac:spMk id="18" creationId="{9BB28CF3-8D49-E0CB-EDAB-2A2822C79BBF}"/>
          </ac:spMkLst>
        </pc:spChg>
        <pc:spChg chg="add del mod">
          <ac:chgData name="Vasil Stoev (2113007)" userId="dcdd8cb5-cf76-4570-ad9f-86a8523da670" providerId="ADAL" clId="{33D2A9CD-086D-402D-90E5-0B29E22F7D2A}" dt="2023-03-20T17:43:09.989" v="222"/>
          <ac:spMkLst>
            <pc:docMk/>
            <pc:sldMk cId="478048196" sldId="259"/>
            <ac:spMk id="21" creationId="{74E7AA44-FC74-C81E-6267-0FFB502108EC}"/>
          </ac:spMkLst>
        </pc:spChg>
        <pc:spChg chg="add del mod">
          <ac:chgData name="Vasil Stoev (2113007)" userId="dcdd8cb5-cf76-4570-ad9f-86a8523da670" providerId="ADAL" clId="{33D2A9CD-086D-402D-90E5-0B29E22F7D2A}" dt="2023-03-20T17:43:09.989" v="222"/>
          <ac:spMkLst>
            <pc:docMk/>
            <pc:sldMk cId="478048196" sldId="259"/>
            <ac:spMk id="22" creationId="{BE361029-AA87-4A6E-9895-B0E1CE9B0918}"/>
          </ac:spMkLst>
        </pc:spChg>
        <pc:spChg chg="add del mod">
          <ac:chgData name="Vasil Stoev (2113007)" userId="dcdd8cb5-cf76-4570-ad9f-86a8523da670" providerId="ADAL" clId="{33D2A9CD-086D-402D-90E5-0B29E22F7D2A}" dt="2023-03-20T17:43:09.989" v="222"/>
          <ac:spMkLst>
            <pc:docMk/>
            <pc:sldMk cId="478048196" sldId="259"/>
            <ac:spMk id="23" creationId="{D2516172-5815-E948-5B6E-842973B9B4AA}"/>
          </ac:spMkLst>
        </pc:spChg>
        <pc:spChg chg="add del mod">
          <ac:chgData name="Vasil Stoev (2113007)" userId="dcdd8cb5-cf76-4570-ad9f-86a8523da670" providerId="ADAL" clId="{33D2A9CD-086D-402D-90E5-0B29E22F7D2A}" dt="2023-03-20T17:43:09.989" v="222"/>
          <ac:spMkLst>
            <pc:docMk/>
            <pc:sldMk cId="478048196" sldId="259"/>
            <ac:spMk id="24" creationId="{26479D27-BCD4-B6FE-3340-6176FE940860}"/>
          </ac:spMkLst>
        </pc:spChg>
        <pc:spChg chg="add del mod">
          <ac:chgData name="Vasil Stoev (2113007)" userId="dcdd8cb5-cf76-4570-ad9f-86a8523da670" providerId="ADAL" clId="{33D2A9CD-086D-402D-90E5-0B29E22F7D2A}" dt="2023-03-20T17:43:09.989" v="222"/>
          <ac:spMkLst>
            <pc:docMk/>
            <pc:sldMk cId="478048196" sldId="259"/>
            <ac:spMk id="26" creationId="{86CC1073-C277-1F5A-6AAA-A6DDD9AA5662}"/>
          </ac:spMkLst>
        </pc:spChg>
        <pc:spChg chg="add del mod">
          <ac:chgData name="Vasil Stoev (2113007)" userId="dcdd8cb5-cf76-4570-ad9f-86a8523da670" providerId="ADAL" clId="{33D2A9CD-086D-402D-90E5-0B29E22F7D2A}" dt="2023-03-20T17:43:09.989" v="222"/>
          <ac:spMkLst>
            <pc:docMk/>
            <pc:sldMk cId="478048196" sldId="259"/>
            <ac:spMk id="27" creationId="{5EB4593D-8F00-6ABD-A6D4-EA74839755A0}"/>
          </ac:spMkLst>
        </pc:spChg>
        <pc:spChg chg="add del mod">
          <ac:chgData name="Vasil Stoev (2113007)" userId="dcdd8cb5-cf76-4570-ad9f-86a8523da670" providerId="ADAL" clId="{33D2A9CD-086D-402D-90E5-0B29E22F7D2A}" dt="2023-03-20T17:43:09.989" v="222"/>
          <ac:spMkLst>
            <pc:docMk/>
            <pc:sldMk cId="478048196" sldId="259"/>
            <ac:spMk id="28" creationId="{9C92C731-BCFF-7A89-1F71-B9963F0FB0D1}"/>
          </ac:spMkLst>
        </pc:spChg>
        <pc:spChg chg="add del mod">
          <ac:chgData name="Vasil Stoev (2113007)" userId="dcdd8cb5-cf76-4570-ad9f-86a8523da670" providerId="ADAL" clId="{33D2A9CD-086D-402D-90E5-0B29E22F7D2A}" dt="2023-03-20T17:43:09.989" v="222"/>
          <ac:spMkLst>
            <pc:docMk/>
            <pc:sldMk cId="478048196" sldId="259"/>
            <ac:spMk id="29" creationId="{F4DDE4B9-042E-4A18-A2EA-E6687A5C029E}"/>
          </ac:spMkLst>
        </pc:spChg>
        <pc:spChg chg="add del mod">
          <ac:chgData name="Vasil Stoev (2113007)" userId="dcdd8cb5-cf76-4570-ad9f-86a8523da670" providerId="ADAL" clId="{33D2A9CD-086D-402D-90E5-0B29E22F7D2A}" dt="2023-03-20T17:43:09.989" v="222"/>
          <ac:spMkLst>
            <pc:docMk/>
            <pc:sldMk cId="478048196" sldId="259"/>
            <ac:spMk id="30" creationId="{3A2DBEF8-D5E9-725A-8221-B612961C4A4B}"/>
          </ac:spMkLst>
        </pc:spChg>
        <pc:spChg chg="add del mod">
          <ac:chgData name="Vasil Stoev (2113007)" userId="dcdd8cb5-cf76-4570-ad9f-86a8523da670" providerId="ADAL" clId="{33D2A9CD-086D-402D-90E5-0B29E22F7D2A}" dt="2023-03-20T17:43:45.064" v="225"/>
          <ac:spMkLst>
            <pc:docMk/>
            <pc:sldMk cId="478048196" sldId="259"/>
            <ac:spMk id="32" creationId="{86FA8EAB-B941-CB18-C259-97ED56549A4F}"/>
          </ac:spMkLst>
        </pc:spChg>
        <pc:spChg chg="add del mod ord">
          <ac:chgData name="Vasil Stoev (2113007)" userId="dcdd8cb5-cf76-4570-ad9f-86a8523da670" providerId="ADAL" clId="{33D2A9CD-086D-402D-90E5-0B29E22F7D2A}" dt="2023-03-20T17:44:04.655" v="227" actId="166"/>
          <ac:spMkLst>
            <pc:docMk/>
            <pc:sldMk cId="478048196" sldId="259"/>
            <ac:spMk id="33" creationId="{D0127E3C-1C93-EA29-1D61-CE07613CDCE7}"/>
          </ac:spMkLst>
        </pc:spChg>
        <pc:spChg chg="add del mod ord">
          <ac:chgData name="Vasil Stoev (2113007)" userId="dcdd8cb5-cf76-4570-ad9f-86a8523da670" providerId="ADAL" clId="{33D2A9CD-086D-402D-90E5-0B29E22F7D2A}" dt="2023-03-20T17:44:04.655" v="227" actId="166"/>
          <ac:spMkLst>
            <pc:docMk/>
            <pc:sldMk cId="478048196" sldId="259"/>
            <ac:spMk id="34" creationId="{3D314515-4F9E-8C20-4A35-589502DC0DB3}"/>
          </ac:spMkLst>
        </pc:spChg>
        <pc:graphicFrameChg chg="add mod modGraphic">
          <ac:chgData name="Vasil Stoev (2113007)" userId="dcdd8cb5-cf76-4570-ad9f-86a8523da670" providerId="ADAL" clId="{33D2A9CD-086D-402D-90E5-0B29E22F7D2A}" dt="2023-03-20T18:38:10.866" v="887"/>
          <ac:graphicFrameMkLst>
            <pc:docMk/>
            <pc:sldMk cId="478048196" sldId="259"/>
            <ac:graphicFrameMk id="36" creationId="{6ECDBC23-6D7E-7E0C-4093-79D57C0C0062}"/>
          </ac:graphicFrameMkLst>
        </pc:graphicFrameChg>
        <pc:picChg chg="del ord">
          <ac:chgData name="Vasil Stoev (2113007)" userId="dcdd8cb5-cf76-4570-ad9f-86a8523da670" providerId="ADAL" clId="{33D2A9CD-086D-402D-90E5-0B29E22F7D2A}" dt="2023-03-20T17:44:51.270" v="235" actId="478"/>
          <ac:picMkLst>
            <pc:docMk/>
            <pc:sldMk cId="478048196" sldId="259"/>
            <ac:picMk id="17" creationId="{14888699-5400-F28F-4727-D2C6802D5CE1}"/>
          </ac:picMkLst>
        </pc:picChg>
        <pc:picChg chg="add del mod ord">
          <ac:chgData name="Vasil Stoev (2113007)" userId="dcdd8cb5-cf76-4570-ad9f-86a8523da670" providerId="ADAL" clId="{33D2A9CD-086D-402D-90E5-0B29E22F7D2A}" dt="2023-03-20T18:26:09.992" v="586" actId="478"/>
          <ac:picMkLst>
            <pc:docMk/>
            <pc:sldMk cId="478048196" sldId="259"/>
            <ac:picMk id="20" creationId="{665CCC13-C00E-4AD6-9609-A8F04C1F437E}"/>
          </ac:picMkLst>
        </pc:picChg>
        <pc:picChg chg="add del mod">
          <ac:chgData name="Vasil Stoev (2113007)" userId="dcdd8cb5-cf76-4570-ad9f-86a8523da670" providerId="ADAL" clId="{33D2A9CD-086D-402D-90E5-0B29E22F7D2A}" dt="2023-03-20T17:43:09.989" v="222"/>
          <ac:picMkLst>
            <pc:docMk/>
            <pc:sldMk cId="478048196" sldId="259"/>
            <ac:picMk id="25" creationId="{7449E06E-FDFE-F66A-A0B3-BE7D4C289530}"/>
          </ac:picMkLst>
        </pc:picChg>
        <pc:picChg chg="add del mod">
          <ac:chgData name="Vasil Stoev (2113007)" userId="dcdd8cb5-cf76-4570-ad9f-86a8523da670" providerId="ADAL" clId="{33D2A9CD-086D-402D-90E5-0B29E22F7D2A}" dt="2023-03-20T17:43:09.989" v="222"/>
          <ac:picMkLst>
            <pc:docMk/>
            <pc:sldMk cId="478048196" sldId="259"/>
            <ac:picMk id="31" creationId="{B8964511-B6ED-B6EF-0462-7CA1DF203A00}"/>
          </ac:picMkLst>
        </pc:picChg>
        <pc:picChg chg="add del mod">
          <ac:chgData name="Vasil Stoev (2113007)" userId="dcdd8cb5-cf76-4570-ad9f-86a8523da670" providerId="ADAL" clId="{33D2A9CD-086D-402D-90E5-0B29E22F7D2A}" dt="2023-03-24T10:30:04.056" v="1161" actId="478"/>
          <ac:picMkLst>
            <pc:docMk/>
            <pc:sldMk cId="478048196" sldId="259"/>
            <ac:picMk id="35" creationId="{71088095-FBDB-E5AC-6E96-0CD3A973D268}"/>
          </ac:picMkLst>
        </pc:picChg>
      </pc:sldChg>
      <pc:sldChg chg="addSp delSp modSp mod ord modNotesTx">
        <pc:chgData name="Vasil Stoev (2113007)" userId="dcdd8cb5-cf76-4570-ad9f-86a8523da670" providerId="ADAL" clId="{33D2A9CD-086D-402D-90E5-0B29E22F7D2A}" dt="2023-03-25T23:24:21.975" v="3198" actId="1076"/>
        <pc:sldMkLst>
          <pc:docMk/>
          <pc:sldMk cId="1138302442" sldId="260"/>
        </pc:sldMkLst>
        <pc:spChg chg="mod">
          <ac:chgData name="Vasil Stoev (2113007)" userId="dcdd8cb5-cf76-4570-ad9f-86a8523da670" providerId="ADAL" clId="{33D2A9CD-086D-402D-90E5-0B29E22F7D2A}" dt="2023-03-25T23:24:21.975" v="3198" actId="1076"/>
          <ac:spMkLst>
            <pc:docMk/>
            <pc:sldMk cId="1138302442" sldId="260"/>
            <ac:spMk id="2" creationId="{168910D8-07EC-558F-991C-97EF4710C00D}"/>
          </ac:spMkLst>
        </pc:spChg>
        <pc:spChg chg="add del mod">
          <ac:chgData name="Vasil Stoev (2113007)" userId="dcdd8cb5-cf76-4570-ad9f-86a8523da670" providerId="ADAL" clId="{33D2A9CD-086D-402D-90E5-0B29E22F7D2A}" dt="2023-03-25T22:55:44.806" v="2569" actId="478"/>
          <ac:spMkLst>
            <pc:docMk/>
            <pc:sldMk cId="1138302442" sldId="260"/>
            <ac:spMk id="3" creationId="{56698697-B3DB-326B-FDE9-0577AE7FF826}"/>
          </ac:spMkLst>
        </pc:spChg>
        <pc:spChg chg="add mod">
          <ac:chgData name="Vasil Stoev (2113007)" userId="dcdd8cb5-cf76-4570-ad9f-86a8523da670" providerId="ADAL" clId="{33D2A9CD-086D-402D-90E5-0B29E22F7D2A}" dt="2023-03-25T23:24:12.473" v="3197" actId="1035"/>
          <ac:spMkLst>
            <pc:docMk/>
            <pc:sldMk cId="1138302442" sldId="260"/>
            <ac:spMk id="4" creationId="{570EDD05-E1F3-A538-3325-E214DB462C6F}"/>
          </ac:spMkLst>
        </pc:spChg>
        <pc:spChg chg="add mod">
          <ac:chgData name="Vasil Stoev (2113007)" userId="dcdd8cb5-cf76-4570-ad9f-86a8523da670" providerId="ADAL" clId="{33D2A9CD-086D-402D-90E5-0B29E22F7D2A}" dt="2023-03-25T23:24:12.473" v="3197" actId="1035"/>
          <ac:spMkLst>
            <pc:docMk/>
            <pc:sldMk cId="1138302442" sldId="260"/>
            <ac:spMk id="5" creationId="{274D0B48-A934-E9BB-E512-027E30BB24EB}"/>
          </ac:spMkLst>
        </pc:spChg>
        <pc:graphicFrameChg chg="add del mod modGraphic">
          <ac:chgData name="Vasil Stoev (2113007)" userId="dcdd8cb5-cf76-4570-ad9f-86a8523da670" providerId="ADAL" clId="{33D2A9CD-086D-402D-90E5-0B29E22F7D2A}" dt="2023-03-25T23:18:34.905" v="3126" actId="478"/>
          <ac:graphicFrameMkLst>
            <pc:docMk/>
            <pc:sldMk cId="1138302442" sldId="260"/>
            <ac:graphicFrameMk id="7" creationId="{19035EA3-475C-A962-31F4-DF84A8B3D818}"/>
          </ac:graphicFrameMkLst>
        </pc:graphicFrameChg>
        <pc:graphicFrameChg chg="add del modGraphic">
          <ac:chgData name="Vasil Stoev (2113007)" userId="dcdd8cb5-cf76-4570-ad9f-86a8523da670" providerId="ADAL" clId="{33D2A9CD-086D-402D-90E5-0B29E22F7D2A}" dt="2023-03-25T23:00:53.879" v="2619" actId="478"/>
          <ac:graphicFrameMkLst>
            <pc:docMk/>
            <pc:sldMk cId="1138302442" sldId="260"/>
            <ac:graphicFrameMk id="8" creationId="{8177C3F4-A4B1-C94B-7008-F7473D9B962A}"/>
          </ac:graphicFrameMkLst>
        </pc:graphicFrameChg>
        <pc:graphicFrameChg chg="add del modGraphic">
          <ac:chgData name="Vasil Stoev (2113007)" userId="dcdd8cb5-cf76-4570-ad9f-86a8523da670" providerId="ADAL" clId="{33D2A9CD-086D-402D-90E5-0B29E22F7D2A}" dt="2023-03-25T23:01:19.023" v="2621" actId="478"/>
          <ac:graphicFrameMkLst>
            <pc:docMk/>
            <pc:sldMk cId="1138302442" sldId="260"/>
            <ac:graphicFrameMk id="9" creationId="{D152DB3B-70B9-20F3-A297-C7724B21FEC1}"/>
          </ac:graphicFrameMkLst>
        </pc:graphicFrameChg>
        <pc:graphicFrameChg chg="add mod modGraphic">
          <ac:chgData name="Vasil Stoev (2113007)" userId="dcdd8cb5-cf76-4570-ad9f-86a8523da670" providerId="ADAL" clId="{33D2A9CD-086D-402D-90E5-0B29E22F7D2A}" dt="2023-03-25T23:21:09.025" v="3143" actId="2711"/>
          <ac:graphicFrameMkLst>
            <pc:docMk/>
            <pc:sldMk cId="1138302442" sldId="260"/>
            <ac:graphicFrameMk id="10" creationId="{7D4B3285-5520-8CAD-49DF-1BCC7D6534C0}"/>
          </ac:graphicFrameMkLst>
        </pc:graphicFrameChg>
        <pc:picChg chg="add del mod">
          <ac:chgData name="Vasil Stoev (2113007)" userId="dcdd8cb5-cf76-4570-ad9f-86a8523da670" providerId="ADAL" clId="{33D2A9CD-086D-402D-90E5-0B29E22F7D2A}" dt="2023-03-24T10:30:01.375" v="1160" actId="478"/>
          <ac:picMkLst>
            <pc:docMk/>
            <pc:sldMk cId="1138302442" sldId="260"/>
            <ac:picMk id="6" creationId="{EF00A9F2-CC3B-8D29-8678-AD0F44D3AF8D}"/>
          </ac:picMkLst>
        </pc:picChg>
        <pc:picChg chg="del">
          <ac:chgData name="Vasil Stoev (2113007)" userId="dcdd8cb5-cf76-4570-ad9f-86a8523da670" providerId="ADAL" clId="{33D2A9CD-086D-402D-90E5-0B29E22F7D2A}" dt="2023-03-20T17:45:01.126" v="239" actId="478"/>
          <ac:picMkLst>
            <pc:docMk/>
            <pc:sldMk cId="1138302442" sldId="260"/>
            <ac:picMk id="17" creationId="{14888699-5400-F28F-4727-D2C6802D5CE1}"/>
          </ac:picMkLst>
        </pc:picChg>
      </pc:sldChg>
      <pc:sldChg chg="addSp delSp modSp add mod">
        <pc:chgData name="Vasil Stoev (2113007)" userId="dcdd8cb5-cf76-4570-ad9f-86a8523da670" providerId="ADAL" clId="{33D2A9CD-086D-402D-90E5-0B29E22F7D2A}" dt="2023-03-25T22:33:57.086" v="2272"/>
        <pc:sldMkLst>
          <pc:docMk/>
          <pc:sldMk cId="1014276988" sldId="261"/>
        </pc:sldMkLst>
        <pc:spChg chg="mod">
          <ac:chgData name="Vasil Stoev (2113007)" userId="dcdd8cb5-cf76-4570-ad9f-86a8523da670" providerId="ADAL" clId="{33D2A9CD-086D-402D-90E5-0B29E22F7D2A}" dt="2023-03-20T17:27:19.090" v="42" actId="20577"/>
          <ac:spMkLst>
            <pc:docMk/>
            <pc:sldMk cId="1014276988" sldId="261"/>
            <ac:spMk id="2" creationId="{168910D8-07EC-558F-991C-97EF4710C00D}"/>
          </ac:spMkLst>
        </pc:spChg>
        <pc:spChg chg="add mod">
          <ac:chgData name="Vasil Stoev (2113007)" userId="dcdd8cb5-cf76-4570-ad9f-86a8523da670" providerId="ADAL" clId="{33D2A9CD-086D-402D-90E5-0B29E22F7D2A}" dt="2023-03-20T17:27:45.122" v="75" actId="20577"/>
          <ac:spMkLst>
            <pc:docMk/>
            <pc:sldMk cId="1014276988" sldId="261"/>
            <ac:spMk id="4" creationId="{B03F087C-6344-D116-C481-CF1FF0A7C8DA}"/>
          </ac:spMkLst>
        </pc:spChg>
        <pc:spChg chg="add mod">
          <ac:chgData name="Vasil Stoev (2113007)" userId="dcdd8cb5-cf76-4570-ad9f-86a8523da670" providerId="ADAL" clId="{33D2A9CD-086D-402D-90E5-0B29E22F7D2A}" dt="2023-03-25T22:33:57.086" v="2272"/>
          <ac:spMkLst>
            <pc:docMk/>
            <pc:sldMk cId="1014276988" sldId="261"/>
            <ac:spMk id="6" creationId="{CB296F04-C787-31FF-C7A3-2AC63B8FF7ED}"/>
          </ac:spMkLst>
        </pc:spChg>
        <pc:picChg chg="add del mod">
          <ac:chgData name="Vasil Stoev (2113007)" userId="dcdd8cb5-cf76-4570-ad9f-86a8523da670" providerId="ADAL" clId="{33D2A9CD-086D-402D-90E5-0B29E22F7D2A}" dt="2023-03-25T07:08:22.071" v="1541" actId="478"/>
          <ac:picMkLst>
            <pc:docMk/>
            <pc:sldMk cId="1014276988" sldId="261"/>
            <ac:picMk id="7" creationId="{49DAEDFC-D32D-8456-67EC-78243FF8FF9B}"/>
          </ac:picMkLst>
        </pc:picChg>
        <pc:picChg chg="del">
          <ac:chgData name="Vasil Stoev (2113007)" userId="dcdd8cb5-cf76-4570-ad9f-86a8523da670" providerId="ADAL" clId="{33D2A9CD-086D-402D-90E5-0B29E22F7D2A}" dt="2023-03-20T17:45:21.901" v="248" actId="478"/>
          <ac:picMkLst>
            <pc:docMk/>
            <pc:sldMk cId="1014276988" sldId="261"/>
            <ac:picMk id="17" creationId="{14888699-5400-F28F-4727-D2C6802D5CE1}"/>
          </ac:picMkLst>
        </pc:picChg>
      </pc:sldChg>
      <pc:sldChg chg="addSp delSp modSp add mod delAnim modAnim">
        <pc:chgData name="Vasil Stoev (2113007)" userId="dcdd8cb5-cf76-4570-ad9f-86a8523da670" providerId="ADAL" clId="{33D2A9CD-086D-402D-90E5-0B29E22F7D2A}" dt="2023-03-25T23:30:52.965" v="3450"/>
        <pc:sldMkLst>
          <pc:docMk/>
          <pc:sldMk cId="3746426643" sldId="262"/>
        </pc:sldMkLst>
        <pc:spChg chg="mod">
          <ac:chgData name="Vasil Stoev (2113007)" userId="dcdd8cb5-cf76-4570-ad9f-86a8523da670" providerId="ADAL" clId="{33D2A9CD-086D-402D-90E5-0B29E22F7D2A}" dt="2023-03-20T17:45:43.105" v="253" actId="120"/>
          <ac:spMkLst>
            <pc:docMk/>
            <pc:sldMk cId="3746426643" sldId="262"/>
            <ac:spMk id="2" creationId="{168910D8-07EC-558F-991C-97EF4710C00D}"/>
          </ac:spMkLst>
        </pc:spChg>
        <pc:spChg chg="add mod">
          <ac:chgData name="Vasil Stoev (2113007)" userId="dcdd8cb5-cf76-4570-ad9f-86a8523da670" providerId="ADAL" clId="{33D2A9CD-086D-402D-90E5-0B29E22F7D2A}" dt="2023-03-20T17:44:21.389" v="229"/>
          <ac:spMkLst>
            <pc:docMk/>
            <pc:sldMk cId="3746426643" sldId="262"/>
            <ac:spMk id="3" creationId="{82DAB122-8280-DEDE-59A6-70B432B39217}"/>
          </ac:spMkLst>
        </pc:spChg>
        <pc:spChg chg="add mod">
          <ac:chgData name="Vasil Stoev (2113007)" userId="dcdd8cb5-cf76-4570-ad9f-86a8523da670" providerId="ADAL" clId="{33D2A9CD-086D-402D-90E5-0B29E22F7D2A}" dt="2023-03-20T17:44:21.389" v="229"/>
          <ac:spMkLst>
            <pc:docMk/>
            <pc:sldMk cId="3746426643" sldId="262"/>
            <ac:spMk id="4" creationId="{F785629F-58B4-6882-47B9-2F2565632DDC}"/>
          </ac:spMkLst>
        </pc:spChg>
        <pc:spChg chg="add mod">
          <ac:chgData name="Vasil Stoev (2113007)" userId="dcdd8cb5-cf76-4570-ad9f-86a8523da670" providerId="ADAL" clId="{33D2A9CD-086D-402D-90E5-0B29E22F7D2A}" dt="2023-03-25T07:10:57.626" v="1563"/>
          <ac:spMkLst>
            <pc:docMk/>
            <pc:sldMk cId="3746426643" sldId="262"/>
            <ac:spMk id="7" creationId="{16529FDC-865C-DE69-05F1-53CBC16D2CF6}"/>
          </ac:spMkLst>
        </pc:spChg>
        <pc:spChg chg="mod">
          <ac:chgData name="Vasil Stoev (2113007)" userId="dcdd8cb5-cf76-4570-ad9f-86a8523da670" providerId="ADAL" clId="{33D2A9CD-086D-402D-90E5-0B29E22F7D2A}" dt="2023-03-25T19:53:06.838" v="2055" actId="113"/>
          <ac:spMkLst>
            <pc:docMk/>
            <pc:sldMk cId="3746426643" sldId="262"/>
            <ac:spMk id="8" creationId="{531F0973-F8D2-4EDA-A8D0-4AA484FC97E2}"/>
          </ac:spMkLst>
        </pc:spChg>
        <pc:spChg chg="add mod">
          <ac:chgData name="Vasil Stoev (2113007)" userId="dcdd8cb5-cf76-4570-ad9f-86a8523da670" providerId="ADAL" clId="{33D2A9CD-086D-402D-90E5-0B29E22F7D2A}" dt="2023-03-25T07:10:57.626" v="1563"/>
          <ac:spMkLst>
            <pc:docMk/>
            <pc:sldMk cId="3746426643" sldId="262"/>
            <ac:spMk id="9" creationId="{7DE7D061-73D4-E0A3-6170-EDBCCB513CE7}"/>
          </ac:spMkLst>
        </pc:spChg>
        <pc:spChg chg="del mod">
          <ac:chgData name="Vasil Stoev (2113007)" userId="dcdd8cb5-cf76-4570-ad9f-86a8523da670" providerId="ADAL" clId="{33D2A9CD-086D-402D-90E5-0B29E22F7D2A}" dt="2023-03-25T19:14:27.792" v="1801" actId="478"/>
          <ac:spMkLst>
            <pc:docMk/>
            <pc:sldMk cId="3746426643" sldId="262"/>
            <ac:spMk id="10" creationId="{814AAE5D-7E6C-F886-E13E-57550D394A0E}"/>
          </ac:spMkLst>
        </pc:spChg>
        <pc:spChg chg="del mod">
          <ac:chgData name="Vasil Stoev (2113007)" userId="dcdd8cb5-cf76-4570-ad9f-86a8523da670" providerId="ADAL" clId="{33D2A9CD-086D-402D-90E5-0B29E22F7D2A}" dt="2023-03-25T19:17:43.336" v="1820" actId="478"/>
          <ac:spMkLst>
            <pc:docMk/>
            <pc:sldMk cId="3746426643" sldId="262"/>
            <ac:spMk id="12" creationId="{ADAB4F37-C647-744C-7B67-9060E2DCAC24}"/>
          </ac:spMkLst>
        </pc:spChg>
        <pc:grpChg chg="add mod">
          <ac:chgData name="Vasil Stoev (2113007)" userId="dcdd8cb5-cf76-4570-ad9f-86a8523da670" providerId="ADAL" clId="{33D2A9CD-086D-402D-90E5-0B29E22F7D2A}" dt="2023-03-25T07:10:57.626" v="1563"/>
          <ac:grpSpMkLst>
            <pc:docMk/>
            <pc:sldMk cId="3746426643" sldId="262"/>
            <ac:grpSpMk id="6" creationId="{71D1E8FF-676C-6A65-BF84-B1FC5A2DB87F}"/>
          </ac:grpSpMkLst>
        </pc:grpChg>
        <pc:graphicFrameChg chg="add del mod">
          <ac:chgData name="Vasil Stoev (2113007)" userId="dcdd8cb5-cf76-4570-ad9f-86a8523da670" providerId="ADAL" clId="{33D2A9CD-086D-402D-90E5-0B29E22F7D2A}" dt="2023-03-25T07:11:47.959" v="1569" actId="478"/>
          <ac:graphicFrameMkLst>
            <pc:docMk/>
            <pc:sldMk cId="3746426643" sldId="262"/>
            <ac:graphicFrameMk id="11" creationId="{0C3CD71F-50D7-6A32-345F-C3E2D865A7A7}"/>
          </ac:graphicFrameMkLst>
        </pc:graphicFrameChg>
        <pc:graphicFrameChg chg="add del mod">
          <ac:chgData name="Vasil Stoev (2113007)" userId="dcdd8cb5-cf76-4570-ad9f-86a8523da670" providerId="ADAL" clId="{33D2A9CD-086D-402D-90E5-0B29E22F7D2A}" dt="2023-03-25T07:11:49.201" v="1570" actId="478"/>
          <ac:graphicFrameMkLst>
            <pc:docMk/>
            <pc:sldMk cId="3746426643" sldId="262"/>
            <ac:graphicFrameMk id="13" creationId="{74AEA2FE-FF83-160E-B657-5956D1F16407}"/>
          </ac:graphicFrameMkLst>
        </pc:graphicFrameChg>
        <pc:graphicFrameChg chg="add mod modGraphic">
          <ac:chgData name="Vasil Stoev (2113007)" userId="dcdd8cb5-cf76-4570-ad9f-86a8523da670" providerId="ADAL" clId="{33D2A9CD-086D-402D-90E5-0B29E22F7D2A}" dt="2023-03-25T19:19:28.454" v="1859" actId="1076"/>
          <ac:graphicFrameMkLst>
            <pc:docMk/>
            <pc:sldMk cId="3746426643" sldId="262"/>
            <ac:graphicFrameMk id="14" creationId="{EA40F5F7-76D5-646E-6B51-E5C9A740005A}"/>
          </ac:graphicFrameMkLst>
        </pc:graphicFrameChg>
        <pc:graphicFrameChg chg="add mod modGraphic">
          <ac:chgData name="Vasil Stoev (2113007)" userId="dcdd8cb5-cf76-4570-ad9f-86a8523da670" providerId="ADAL" clId="{33D2A9CD-086D-402D-90E5-0B29E22F7D2A}" dt="2023-03-25T23:30:52.965" v="3450"/>
          <ac:graphicFrameMkLst>
            <pc:docMk/>
            <pc:sldMk cId="3746426643" sldId="262"/>
            <ac:graphicFrameMk id="15" creationId="{6D3D3982-F1AF-2ECB-2E9E-68023A2C926A}"/>
          </ac:graphicFrameMkLst>
        </pc:graphicFrameChg>
        <pc:picChg chg="add del mod">
          <ac:chgData name="Vasil Stoev (2113007)" userId="dcdd8cb5-cf76-4570-ad9f-86a8523da670" providerId="ADAL" clId="{33D2A9CD-086D-402D-90E5-0B29E22F7D2A}" dt="2023-03-24T10:29:49.928" v="1156" actId="478"/>
          <ac:picMkLst>
            <pc:docMk/>
            <pc:sldMk cId="3746426643" sldId="262"/>
            <ac:picMk id="5" creationId="{888F3287-A479-3C88-751D-0716280A710C}"/>
          </ac:picMkLst>
        </pc:picChg>
        <pc:picChg chg="del">
          <ac:chgData name="Vasil Stoev (2113007)" userId="dcdd8cb5-cf76-4570-ad9f-86a8523da670" providerId="ADAL" clId="{33D2A9CD-086D-402D-90E5-0B29E22F7D2A}" dt="2023-03-20T17:45:04.788" v="240" actId="478"/>
          <ac:picMkLst>
            <pc:docMk/>
            <pc:sldMk cId="3746426643" sldId="262"/>
            <ac:picMk id="17" creationId="{14888699-5400-F28F-4727-D2C6802D5CE1}"/>
          </ac:picMkLst>
        </pc:picChg>
      </pc:sldChg>
      <pc:sldChg chg="addSp delSp modSp add mod">
        <pc:chgData name="Vasil Stoev (2113007)" userId="dcdd8cb5-cf76-4570-ad9f-86a8523da670" providerId="ADAL" clId="{33D2A9CD-086D-402D-90E5-0B29E22F7D2A}" dt="2023-03-25T23:24:47.734" v="3199" actId="1076"/>
        <pc:sldMkLst>
          <pc:docMk/>
          <pc:sldMk cId="3354207336" sldId="263"/>
        </pc:sldMkLst>
        <pc:spChg chg="mod">
          <ac:chgData name="Vasil Stoev (2113007)" userId="dcdd8cb5-cf76-4570-ad9f-86a8523da670" providerId="ADAL" clId="{33D2A9CD-086D-402D-90E5-0B29E22F7D2A}" dt="2023-03-25T23:24:47.734" v="3199" actId="1076"/>
          <ac:spMkLst>
            <pc:docMk/>
            <pc:sldMk cId="3354207336" sldId="263"/>
            <ac:spMk id="2" creationId="{168910D8-07EC-558F-991C-97EF4710C00D}"/>
          </ac:spMkLst>
        </pc:spChg>
        <pc:spChg chg="add mod">
          <ac:chgData name="Vasil Stoev (2113007)" userId="dcdd8cb5-cf76-4570-ad9f-86a8523da670" providerId="ADAL" clId="{33D2A9CD-086D-402D-90E5-0B29E22F7D2A}" dt="2023-03-25T23:23:48.849" v="3162" actId="1036"/>
          <ac:spMkLst>
            <pc:docMk/>
            <pc:sldMk cId="3354207336" sldId="263"/>
            <ac:spMk id="3" creationId="{A540D6A2-E66F-C1C7-F98B-8E200A0CB489}"/>
          </ac:spMkLst>
        </pc:spChg>
        <pc:spChg chg="add mod">
          <ac:chgData name="Vasil Stoev (2113007)" userId="dcdd8cb5-cf76-4570-ad9f-86a8523da670" providerId="ADAL" clId="{33D2A9CD-086D-402D-90E5-0B29E22F7D2A}" dt="2023-03-25T23:23:48.849" v="3162" actId="1036"/>
          <ac:spMkLst>
            <pc:docMk/>
            <pc:sldMk cId="3354207336" sldId="263"/>
            <ac:spMk id="4" creationId="{85229923-834F-19E7-D81C-5DEC94B06E20}"/>
          </ac:spMkLst>
        </pc:spChg>
        <pc:spChg chg="mod">
          <ac:chgData name="Vasil Stoev (2113007)" userId="dcdd8cb5-cf76-4570-ad9f-86a8523da670" providerId="ADAL" clId="{33D2A9CD-086D-402D-90E5-0B29E22F7D2A}" dt="2023-03-25T19:42:40.548" v="2011" actId="1076"/>
          <ac:spMkLst>
            <pc:docMk/>
            <pc:sldMk cId="3354207336" sldId="263"/>
            <ac:spMk id="6" creationId="{1D374988-D1B6-F91E-A669-43249C033B3B}"/>
          </ac:spMkLst>
        </pc:spChg>
        <pc:spChg chg="mod">
          <ac:chgData name="Vasil Stoev (2113007)" userId="dcdd8cb5-cf76-4570-ad9f-86a8523da670" providerId="ADAL" clId="{33D2A9CD-086D-402D-90E5-0B29E22F7D2A}" dt="2023-03-25T19:51:39.948" v="2042" actId="1076"/>
          <ac:spMkLst>
            <pc:docMk/>
            <pc:sldMk cId="3354207336" sldId="263"/>
            <ac:spMk id="7" creationId="{210A6E58-DBDD-74F6-EE2F-6C314FBA7861}"/>
          </ac:spMkLst>
        </pc:spChg>
        <pc:spChg chg="add mod">
          <ac:chgData name="Vasil Stoev (2113007)" userId="dcdd8cb5-cf76-4570-ad9f-86a8523da670" providerId="ADAL" clId="{33D2A9CD-086D-402D-90E5-0B29E22F7D2A}" dt="2023-03-25T19:52:58.482" v="2054" actId="113"/>
          <ac:spMkLst>
            <pc:docMk/>
            <pc:sldMk cId="3354207336" sldId="263"/>
            <ac:spMk id="15" creationId="{D20AC17F-BE91-DB05-747F-E68F06C389DB}"/>
          </ac:spMkLst>
        </pc:spChg>
        <pc:spChg chg="add mod">
          <ac:chgData name="Vasil Stoev (2113007)" userId="dcdd8cb5-cf76-4570-ad9f-86a8523da670" providerId="ADAL" clId="{33D2A9CD-086D-402D-90E5-0B29E22F7D2A}" dt="2023-03-25T19:52:56.131" v="2053" actId="113"/>
          <ac:spMkLst>
            <pc:docMk/>
            <pc:sldMk cId="3354207336" sldId="263"/>
            <ac:spMk id="17" creationId="{B2260797-0BDD-913B-4153-4B495F7826F8}"/>
          </ac:spMkLst>
        </pc:spChg>
        <pc:picChg chg="add del mod">
          <ac:chgData name="Vasil Stoev (2113007)" userId="dcdd8cb5-cf76-4570-ad9f-86a8523da670" providerId="ADAL" clId="{33D2A9CD-086D-402D-90E5-0B29E22F7D2A}" dt="2023-03-25T07:08:11.295" v="1539" actId="478"/>
          <ac:picMkLst>
            <pc:docMk/>
            <pc:sldMk cId="3354207336" sldId="263"/>
            <ac:picMk id="5" creationId="{ABFAA731-2AB2-730D-7CA0-A29740282FF9}"/>
          </ac:picMkLst>
        </pc:picChg>
        <pc:picChg chg="add del mod">
          <ac:chgData name="Vasil Stoev (2113007)" userId="dcdd8cb5-cf76-4570-ad9f-86a8523da670" providerId="ADAL" clId="{33D2A9CD-086D-402D-90E5-0B29E22F7D2A}" dt="2023-03-25T19:38:57.090" v="1979" actId="478"/>
          <ac:picMkLst>
            <pc:docMk/>
            <pc:sldMk cId="3354207336" sldId="263"/>
            <ac:picMk id="9" creationId="{97E12B18-5715-8AB3-96BA-8B7FD2AABD9D}"/>
          </ac:picMkLst>
        </pc:picChg>
        <pc:picChg chg="add del mod">
          <ac:chgData name="Vasil Stoev (2113007)" userId="dcdd8cb5-cf76-4570-ad9f-86a8523da670" providerId="ADAL" clId="{33D2A9CD-086D-402D-90E5-0B29E22F7D2A}" dt="2023-03-25T19:39:08.473" v="1983" actId="478"/>
          <ac:picMkLst>
            <pc:docMk/>
            <pc:sldMk cId="3354207336" sldId="263"/>
            <ac:picMk id="11" creationId="{9F7E5457-C003-CB3B-4C4B-F198703A1056}"/>
          </ac:picMkLst>
        </pc:picChg>
        <pc:picChg chg="add mod">
          <ac:chgData name="Vasil Stoev (2113007)" userId="dcdd8cb5-cf76-4570-ad9f-86a8523da670" providerId="ADAL" clId="{33D2A9CD-086D-402D-90E5-0B29E22F7D2A}" dt="2023-03-25T19:42:14.313" v="2003" actId="1076"/>
          <ac:picMkLst>
            <pc:docMk/>
            <pc:sldMk cId="3354207336" sldId="263"/>
            <ac:picMk id="13" creationId="{5120264E-8175-0619-EB07-433924D1B191}"/>
          </ac:picMkLst>
        </pc:picChg>
        <pc:picChg chg="del">
          <ac:chgData name="Vasil Stoev (2113007)" userId="dcdd8cb5-cf76-4570-ad9f-86a8523da670" providerId="ADAL" clId="{33D2A9CD-086D-402D-90E5-0B29E22F7D2A}" dt="2023-03-20T17:45:09.300" v="242" actId="478"/>
          <ac:picMkLst>
            <pc:docMk/>
            <pc:sldMk cId="3354207336" sldId="263"/>
            <ac:picMk id="17" creationId="{14888699-5400-F28F-4727-D2C6802D5CE1}"/>
          </ac:picMkLst>
        </pc:picChg>
        <pc:picChg chg="add mod">
          <ac:chgData name="Vasil Stoev (2113007)" userId="dcdd8cb5-cf76-4570-ad9f-86a8523da670" providerId="ADAL" clId="{33D2A9CD-086D-402D-90E5-0B29E22F7D2A}" dt="2023-03-25T19:51:30.201" v="2040" actId="1076"/>
          <ac:picMkLst>
            <pc:docMk/>
            <pc:sldMk cId="3354207336" sldId="263"/>
            <ac:picMk id="4098" creationId="{B026431C-DBBC-0A95-A77D-BEB469B5D55F}"/>
          </ac:picMkLst>
        </pc:picChg>
      </pc:sldChg>
      <pc:sldChg chg="addSp delSp modSp add mod setBg">
        <pc:chgData name="Vasil Stoev (2113007)" userId="dcdd8cb5-cf76-4570-ad9f-86a8523da670" providerId="ADAL" clId="{33D2A9CD-086D-402D-90E5-0B29E22F7D2A}" dt="2023-03-25T19:54:18.533" v="2069" actId="12"/>
        <pc:sldMkLst>
          <pc:docMk/>
          <pc:sldMk cId="259397711" sldId="264"/>
        </pc:sldMkLst>
        <pc:spChg chg="mod">
          <ac:chgData name="Vasil Stoev (2113007)" userId="dcdd8cb5-cf76-4570-ad9f-86a8523da670" providerId="ADAL" clId="{33D2A9CD-086D-402D-90E5-0B29E22F7D2A}" dt="2023-03-20T17:45:37.453" v="251" actId="120"/>
          <ac:spMkLst>
            <pc:docMk/>
            <pc:sldMk cId="259397711" sldId="264"/>
            <ac:spMk id="2" creationId="{168910D8-07EC-558F-991C-97EF4710C00D}"/>
          </ac:spMkLst>
        </pc:spChg>
        <pc:spChg chg="add mod">
          <ac:chgData name="Vasil Stoev (2113007)" userId="dcdd8cb5-cf76-4570-ad9f-86a8523da670" providerId="ADAL" clId="{33D2A9CD-086D-402D-90E5-0B29E22F7D2A}" dt="2023-03-20T17:44:25.316" v="231"/>
          <ac:spMkLst>
            <pc:docMk/>
            <pc:sldMk cId="259397711" sldId="264"/>
            <ac:spMk id="3" creationId="{26DD71CD-5C5B-F637-08E0-02C590FB1443}"/>
          </ac:spMkLst>
        </pc:spChg>
        <pc:spChg chg="add mod">
          <ac:chgData name="Vasil Stoev (2113007)" userId="dcdd8cb5-cf76-4570-ad9f-86a8523da670" providerId="ADAL" clId="{33D2A9CD-086D-402D-90E5-0B29E22F7D2A}" dt="2023-03-20T17:44:25.316" v="231"/>
          <ac:spMkLst>
            <pc:docMk/>
            <pc:sldMk cId="259397711" sldId="264"/>
            <ac:spMk id="4" creationId="{3A4203A4-1602-E825-E06B-0FBEE43A307C}"/>
          </ac:spMkLst>
        </pc:spChg>
        <pc:spChg chg="mod">
          <ac:chgData name="Vasil Stoev (2113007)" userId="dcdd8cb5-cf76-4570-ad9f-86a8523da670" providerId="ADAL" clId="{33D2A9CD-086D-402D-90E5-0B29E22F7D2A}" dt="2023-03-25T19:54:18.533" v="2069" actId="12"/>
          <ac:spMkLst>
            <pc:docMk/>
            <pc:sldMk cId="259397711" sldId="264"/>
            <ac:spMk id="7" creationId="{75A6A091-3E19-D678-E9C0-F168E2D041B8}"/>
          </ac:spMkLst>
        </pc:spChg>
        <pc:spChg chg="mod">
          <ac:chgData name="Vasil Stoev (2113007)" userId="dcdd8cb5-cf76-4570-ad9f-86a8523da670" providerId="ADAL" clId="{33D2A9CD-086D-402D-90E5-0B29E22F7D2A}" dt="2023-03-25T19:54:17.188" v="2067" actId="12"/>
          <ac:spMkLst>
            <pc:docMk/>
            <pc:sldMk cId="259397711" sldId="264"/>
            <ac:spMk id="9" creationId="{9BF46883-5766-0246-0145-B0AA47EFFE33}"/>
          </ac:spMkLst>
        </pc:spChg>
        <pc:spChg chg="add del">
          <ac:chgData name="Vasil Stoev (2113007)" userId="dcdd8cb5-cf76-4570-ad9f-86a8523da670" providerId="ADAL" clId="{33D2A9CD-086D-402D-90E5-0B29E22F7D2A}" dt="2023-03-20T17:40:05.120" v="204" actId="26606"/>
          <ac:spMkLst>
            <pc:docMk/>
            <pc:sldMk cId="259397711" sldId="264"/>
            <ac:spMk id="22" creationId="{362D44EE-C852-4460-B8B5-C4F2BC20510C}"/>
          </ac:spMkLst>
        </pc:spChg>
        <pc:spChg chg="add del">
          <ac:chgData name="Vasil Stoev (2113007)" userId="dcdd8cb5-cf76-4570-ad9f-86a8523da670" providerId="ADAL" clId="{33D2A9CD-086D-402D-90E5-0B29E22F7D2A}" dt="2023-03-20T17:40:05.120" v="204" actId="26606"/>
          <ac:spMkLst>
            <pc:docMk/>
            <pc:sldMk cId="259397711" sldId="264"/>
            <ac:spMk id="24" creationId="{658970D8-8D1D-4B5C-894B-E871CC86543D}"/>
          </ac:spMkLst>
        </pc:spChg>
        <pc:spChg chg="add del">
          <ac:chgData name="Vasil Stoev (2113007)" userId="dcdd8cb5-cf76-4570-ad9f-86a8523da670" providerId="ADAL" clId="{33D2A9CD-086D-402D-90E5-0B29E22F7D2A}" dt="2023-03-20T17:40:05.120" v="204" actId="26606"/>
          <ac:spMkLst>
            <pc:docMk/>
            <pc:sldMk cId="259397711" sldId="264"/>
            <ac:spMk id="26" creationId="{F227E5B6-9132-43CA-B503-37A18562ADF2}"/>
          </ac:spMkLst>
        </pc:spChg>
        <pc:spChg chg="add del">
          <ac:chgData name="Vasil Stoev (2113007)" userId="dcdd8cb5-cf76-4570-ad9f-86a8523da670" providerId="ADAL" clId="{33D2A9CD-086D-402D-90E5-0B29E22F7D2A}" dt="2023-03-20T17:40:05.120" v="204" actId="26606"/>
          <ac:spMkLst>
            <pc:docMk/>
            <pc:sldMk cId="259397711" sldId="264"/>
            <ac:spMk id="28" creationId="{03C2051E-A88D-48E5-BACF-AAED17892722}"/>
          </ac:spMkLst>
        </pc:spChg>
        <pc:spChg chg="add del">
          <ac:chgData name="Vasil Stoev (2113007)" userId="dcdd8cb5-cf76-4570-ad9f-86a8523da670" providerId="ADAL" clId="{33D2A9CD-086D-402D-90E5-0B29E22F7D2A}" dt="2023-03-20T17:40:05.120" v="204" actId="26606"/>
          <ac:spMkLst>
            <pc:docMk/>
            <pc:sldMk cId="259397711" sldId="264"/>
            <ac:spMk id="30" creationId="{7821A508-2985-4905-874A-527429BAABFA}"/>
          </ac:spMkLst>
        </pc:spChg>
        <pc:spChg chg="add del">
          <ac:chgData name="Vasil Stoev (2113007)" userId="dcdd8cb5-cf76-4570-ad9f-86a8523da670" providerId="ADAL" clId="{33D2A9CD-086D-402D-90E5-0B29E22F7D2A}" dt="2023-03-20T17:40:05.120" v="204" actId="26606"/>
          <ac:spMkLst>
            <pc:docMk/>
            <pc:sldMk cId="259397711" sldId="264"/>
            <ac:spMk id="32" creationId="{D2929CB1-0E3C-4B2D-ADC5-0154FB33BA44}"/>
          </ac:spMkLst>
        </pc:spChg>
        <pc:spChg chg="add del">
          <ac:chgData name="Vasil Stoev (2113007)" userId="dcdd8cb5-cf76-4570-ad9f-86a8523da670" providerId="ADAL" clId="{33D2A9CD-086D-402D-90E5-0B29E22F7D2A}" dt="2023-03-20T17:40:05.120" v="204" actId="26606"/>
          <ac:spMkLst>
            <pc:docMk/>
            <pc:sldMk cId="259397711" sldId="264"/>
            <ac:spMk id="34" creationId="{5F2F0C84-BE8C-4DC2-A6D3-30349A801D5C}"/>
          </ac:spMkLst>
        </pc:spChg>
        <pc:picChg chg="add del mod">
          <ac:chgData name="Vasil Stoev (2113007)" userId="dcdd8cb5-cf76-4570-ad9f-86a8523da670" providerId="ADAL" clId="{33D2A9CD-086D-402D-90E5-0B29E22F7D2A}" dt="2023-03-25T07:08:13.911" v="1540" actId="478"/>
          <ac:picMkLst>
            <pc:docMk/>
            <pc:sldMk cId="259397711" sldId="264"/>
            <ac:picMk id="5" creationId="{0D0F5BC2-65A3-F936-DA0C-9A43AAB3D627}"/>
          </ac:picMkLst>
        </pc:picChg>
        <pc:picChg chg="del mod">
          <ac:chgData name="Vasil Stoev (2113007)" userId="dcdd8cb5-cf76-4570-ad9f-86a8523da670" providerId="ADAL" clId="{33D2A9CD-086D-402D-90E5-0B29E22F7D2A}" dt="2023-03-20T17:45:13.221" v="244" actId="478"/>
          <ac:picMkLst>
            <pc:docMk/>
            <pc:sldMk cId="259397711" sldId="264"/>
            <ac:picMk id="17" creationId="{14888699-5400-F28F-4727-D2C6802D5CE1}"/>
          </ac:picMkLst>
        </pc:picChg>
      </pc:sldChg>
      <pc:sldChg chg="addSp delSp modSp add mod">
        <pc:chgData name="Vasil Stoev (2113007)" userId="dcdd8cb5-cf76-4570-ad9f-86a8523da670" providerId="ADAL" clId="{33D2A9CD-086D-402D-90E5-0B29E22F7D2A}" dt="2023-03-25T22:00:06.897" v="2220" actId="1035"/>
        <pc:sldMkLst>
          <pc:docMk/>
          <pc:sldMk cId="848237000" sldId="265"/>
        </pc:sldMkLst>
        <pc:spChg chg="mod">
          <ac:chgData name="Vasil Stoev (2113007)" userId="dcdd8cb5-cf76-4570-ad9f-86a8523da670" providerId="ADAL" clId="{33D2A9CD-086D-402D-90E5-0B29E22F7D2A}" dt="2023-03-20T17:50:43.844" v="352" actId="20577"/>
          <ac:spMkLst>
            <pc:docMk/>
            <pc:sldMk cId="848237000" sldId="265"/>
            <ac:spMk id="2" creationId="{168910D8-07EC-558F-991C-97EF4710C00D}"/>
          </ac:spMkLst>
        </pc:spChg>
        <pc:spChg chg="add mod">
          <ac:chgData name="Vasil Stoev (2113007)" userId="dcdd8cb5-cf76-4570-ad9f-86a8523da670" providerId="ADAL" clId="{33D2A9CD-086D-402D-90E5-0B29E22F7D2A}" dt="2023-03-20T17:44:27.747" v="232"/>
          <ac:spMkLst>
            <pc:docMk/>
            <pc:sldMk cId="848237000" sldId="265"/>
            <ac:spMk id="3" creationId="{18BB1D11-4D46-0D28-978F-04D1D43ABF11}"/>
          </ac:spMkLst>
        </pc:spChg>
        <pc:spChg chg="add mod">
          <ac:chgData name="Vasil Stoev (2113007)" userId="dcdd8cb5-cf76-4570-ad9f-86a8523da670" providerId="ADAL" clId="{33D2A9CD-086D-402D-90E5-0B29E22F7D2A}" dt="2023-03-20T17:44:27.747" v="232"/>
          <ac:spMkLst>
            <pc:docMk/>
            <pc:sldMk cId="848237000" sldId="265"/>
            <ac:spMk id="4" creationId="{395364A7-A4DA-6A14-54DC-FD5DE21219CA}"/>
          </ac:spMkLst>
        </pc:spChg>
        <pc:spChg chg="mod">
          <ac:chgData name="Vasil Stoev (2113007)" userId="dcdd8cb5-cf76-4570-ad9f-86a8523da670" providerId="ADAL" clId="{33D2A9CD-086D-402D-90E5-0B29E22F7D2A}" dt="2023-03-25T22:00:06.897" v="2220" actId="1035"/>
          <ac:spMkLst>
            <pc:docMk/>
            <pc:sldMk cId="848237000" sldId="265"/>
            <ac:spMk id="7" creationId="{1D5D9BE2-5D36-AEB6-C983-1632D1D346DE}"/>
          </ac:spMkLst>
        </pc:spChg>
        <pc:spChg chg="mod">
          <ac:chgData name="Vasil Stoev (2113007)" userId="dcdd8cb5-cf76-4570-ad9f-86a8523da670" providerId="ADAL" clId="{33D2A9CD-086D-402D-90E5-0B29E22F7D2A}" dt="2023-03-25T20:04:43.246" v="2098" actId="20577"/>
          <ac:spMkLst>
            <pc:docMk/>
            <pc:sldMk cId="848237000" sldId="265"/>
            <ac:spMk id="9" creationId="{BE713481-535A-EF48-F61D-4D2066999C00}"/>
          </ac:spMkLst>
        </pc:spChg>
        <pc:picChg chg="add del mod">
          <ac:chgData name="Vasil Stoev (2113007)" userId="dcdd8cb5-cf76-4570-ad9f-86a8523da670" providerId="ADAL" clId="{33D2A9CD-086D-402D-90E5-0B29E22F7D2A}" dt="2023-03-24T10:29:52.776" v="1157" actId="478"/>
          <ac:picMkLst>
            <pc:docMk/>
            <pc:sldMk cId="848237000" sldId="265"/>
            <ac:picMk id="5" creationId="{6C8C0C0A-6C4B-3D00-AB5D-E81BD64828C4}"/>
          </ac:picMkLst>
        </pc:picChg>
        <pc:picChg chg="del">
          <ac:chgData name="Vasil Stoev (2113007)" userId="dcdd8cb5-cf76-4570-ad9f-86a8523da670" providerId="ADAL" clId="{33D2A9CD-086D-402D-90E5-0B29E22F7D2A}" dt="2023-03-20T17:45:17.445" v="246" actId="478"/>
          <ac:picMkLst>
            <pc:docMk/>
            <pc:sldMk cId="848237000" sldId="265"/>
            <ac:picMk id="17" creationId="{14888699-5400-F28F-4727-D2C6802D5CE1}"/>
          </ac:picMkLst>
        </pc:picChg>
      </pc:sldChg>
      <pc:sldChg chg="addSp delSp modSp add mod">
        <pc:chgData name="Vasil Stoev (2113007)" userId="dcdd8cb5-cf76-4570-ad9f-86a8523da670" providerId="ADAL" clId="{33D2A9CD-086D-402D-90E5-0B29E22F7D2A}" dt="2023-03-25T23:28:10.453" v="3408" actId="1035"/>
        <pc:sldMkLst>
          <pc:docMk/>
          <pc:sldMk cId="2916706922" sldId="266"/>
        </pc:sldMkLst>
        <pc:spChg chg="mod">
          <ac:chgData name="Vasil Stoev (2113007)" userId="dcdd8cb5-cf76-4570-ad9f-86a8523da670" providerId="ADAL" clId="{33D2A9CD-086D-402D-90E5-0B29E22F7D2A}" dt="2023-03-25T21:49:15.957" v="2144" actId="1076"/>
          <ac:spMkLst>
            <pc:docMk/>
            <pc:sldMk cId="2916706922" sldId="266"/>
            <ac:spMk id="2" creationId="{168910D8-07EC-558F-991C-97EF4710C00D}"/>
          </ac:spMkLst>
        </pc:spChg>
        <pc:spChg chg="mod">
          <ac:chgData name="Vasil Stoev (2113007)" userId="dcdd8cb5-cf76-4570-ad9f-86a8523da670" providerId="ADAL" clId="{33D2A9CD-086D-402D-90E5-0B29E22F7D2A}" dt="2023-03-25T23:28:10.453" v="3408" actId="1035"/>
          <ac:spMkLst>
            <pc:docMk/>
            <pc:sldMk cId="2916706922" sldId="266"/>
            <ac:spMk id="3" creationId="{18BB1D11-4D46-0D28-978F-04D1D43ABF11}"/>
          </ac:spMkLst>
        </pc:spChg>
        <pc:spChg chg="mod">
          <ac:chgData name="Vasil Stoev (2113007)" userId="dcdd8cb5-cf76-4570-ad9f-86a8523da670" providerId="ADAL" clId="{33D2A9CD-086D-402D-90E5-0B29E22F7D2A}" dt="2023-03-25T23:28:10.453" v="3408" actId="1035"/>
          <ac:spMkLst>
            <pc:docMk/>
            <pc:sldMk cId="2916706922" sldId="266"/>
            <ac:spMk id="4" creationId="{395364A7-A4DA-6A14-54DC-FD5DE21219CA}"/>
          </ac:spMkLst>
        </pc:spChg>
        <pc:spChg chg="del mod">
          <ac:chgData name="Vasil Stoev (2113007)" userId="dcdd8cb5-cf76-4570-ad9f-86a8523da670" providerId="ADAL" clId="{33D2A9CD-086D-402D-90E5-0B29E22F7D2A}" dt="2023-03-25T21:49:11.440" v="2143" actId="478"/>
          <ac:spMkLst>
            <pc:docMk/>
            <pc:sldMk cId="2916706922" sldId="266"/>
            <ac:spMk id="7" creationId="{AAE5D72C-0BB8-270E-4E1D-FB98925FB30A}"/>
          </ac:spMkLst>
        </pc:spChg>
        <pc:graphicFrameChg chg="del modGraphic">
          <ac:chgData name="Vasil Stoev (2113007)" userId="dcdd8cb5-cf76-4570-ad9f-86a8523da670" providerId="ADAL" clId="{33D2A9CD-086D-402D-90E5-0B29E22F7D2A}" dt="2023-03-25T21:06:08.985" v="2100" actId="478"/>
          <ac:graphicFrameMkLst>
            <pc:docMk/>
            <pc:sldMk cId="2916706922" sldId="266"/>
            <ac:graphicFrameMk id="6" creationId="{0048EA48-55EE-7EFB-4443-1C21060F190A}"/>
          </ac:graphicFrameMkLst>
        </pc:graphicFrameChg>
        <pc:picChg chg="del">
          <ac:chgData name="Vasil Stoev (2113007)" userId="dcdd8cb5-cf76-4570-ad9f-86a8523da670" providerId="ADAL" clId="{33D2A9CD-086D-402D-90E5-0B29E22F7D2A}" dt="2023-03-24T10:29:55.912" v="1158" actId="478"/>
          <ac:picMkLst>
            <pc:docMk/>
            <pc:sldMk cId="2916706922" sldId="266"/>
            <ac:picMk id="5" creationId="{6C8C0C0A-6C4B-3D00-AB5D-E81BD64828C4}"/>
          </ac:picMkLst>
        </pc:picChg>
        <pc:picChg chg="add del mod">
          <ac:chgData name="Vasil Stoev (2113007)" userId="dcdd8cb5-cf76-4570-ad9f-86a8523da670" providerId="ADAL" clId="{33D2A9CD-086D-402D-90E5-0B29E22F7D2A}" dt="2023-03-25T07:19:20.767" v="1610" actId="21"/>
          <ac:picMkLst>
            <pc:docMk/>
            <pc:sldMk cId="2916706922" sldId="266"/>
            <ac:picMk id="9" creationId="{9DCC8A31-927D-A049-21DE-F12D2D6C87A9}"/>
          </ac:picMkLst>
        </pc:picChg>
        <pc:picChg chg="add mod ord">
          <ac:chgData name="Vasil Stoev (2113007)" userId="dcdd8cb5-cf76-4570-ad9f-86a8523da670" providerId="ADAL" clId="{33D2A9CD-086D-402D-90E5-0B29E22F7D2A}" dt="2023-03-25T21:51:28.341" v="2160" actId="170"/>
          <ac:picMkLst>
            <pc:docMk/>
            <pc:sldMk cId="2916706922" sldId="266"/>
            <ac:picMk id="11" creationId="{D3B63AD2-A6E6-B9D4-3917-DEBF61F9CB91}"/>
          </ac:picMkLst>
        </pc:picChg>
        <pc:picChg chg="add mod">
          <ac:chgData name="Vasil Stoev (2113007)" userId="dcdd8cb5-cf76-4570-ad9f-86a8523da670" providerId="ADAL" clId="{33D2A9CD-086D-402D-90E5-0B29E22F7D2A}" dt="2023-03-25T21:49:36.222" v="2148" actId="14100"/>
          <ac:picMkLst>
            <pc:docMk/>
            <pc:sldMk cId="2916706922" sldId="266"/>
            <ac:picMk id="13" creationId="{C23ACC5B-1227-3D8B-3734-434FE575BCEB}"/>
          </ac:picMkLst>
        </pc:picChg>
        <pc:picChg chg="add del mod">
          <ac:chgData name="Vasil Stoev (2113007)" userId="dcdd8cb5-cf76-4570-ad9f-86a8523da670" providerId="ADAL" clId="{33D2A9CD-086D-402D-90E5-0B29E22F7D2A}" dt="2023-03-25T21:50:50.511" v="2155" actId="478"/>
          <ac:picMkLst>
            <pc:docMk/>
            <pc:sldMk cId="2916706922" sldId="266"/>
            <ac:picMk id="15" creationId="{AFAB82A0-05FE-AFF2-D572-439FE6DA6574}"/>
          </ac:picMkLst>
        </pc:picChg>
        <pc:picChg chg="add mod">
          <ac:chgData name="Vasil Stoev (2113007)" userId="dcdd8cb5-cf76-4570-ad9f-86a8523da670" providerId="ADAL" clId="{33D2A9CD-086D-402D-90E5-0B29E22F7D2A}" dt="2023-03-25T21:51:38.700" v="2162" actId="14100"/>
          <ac:picMkLst>
            <pc:docMk/>
            <pc:sldMk cId="2916706922" sldId="266"/>
            <ac:picMk id="17" creationId="{6F510D74-3EAA-C51E-0BB6-F1E11333329C}"/>
          </ac:picMkLst>
        </pc:picChg>
        <pc:picChg chg="add mod">
          <ac:chgData name="Vasil Stoev (2113007)" userId="dcdd8cb5-cf76-4570-ad9f-86a8523da670" providerId="ADAL" clId="{33D2A9CD-086D-402D-90E5-0B29E22F7D2A}" dt="2023-03-25T21:52:50.395" v="2163" actId="14100"/>
          <ac:picMkLst>
            <pc:docMk/>
            <pc:sldMk cId="2916706922" sldId="266"/>
            <ac:picMk id="5122" creationId="{511C6CA0-151A-F84D-D65E-0A20618AE8D2}"/>
          </ac:picMkLst>
        </pc:picChg>
      </pc:sldChg>
      <pc:sldChg chg="delSp modSp add mod modNotesTx">
        <pc:chgData name="Vasil Stoev (2113007)" userId="dcdd8cb5-cf76-4570-ad9f-86a8523da670" providerId="ADAL" clId="{33D2A9CD-086D-402D-90E5-0B29E22F7D2A}" dt="2023-03-25T22:03:13.263" v="2267" actId="15"/>
        <pc:sldMkLst>
          <pc:docMk/>
          <pc:sldMk cId="968533447" sldId="267"/>
        </pc:sldMkLst>
        <pc:spChg chg="mod">
          <ac:chgData name="Vasil Stoev (2113007)" userId="dcdd8cb5-cf76-4570-ad9f-86a8523da670" providerId="ADAL" clId="{33D2A9CD-086D-402D-90E5-0B29E22F7D2A}" dt="2023-03-20T17:51:31.956" v="395" actId="20577"/>
          <ac:spMkLst>
            <pc:docMk/>
            <pc:sldMk cId="968533447" sldId="267"/>
            <ac:spMk id="2" creationId="{168910D8-07EC-558F-991C-97EF4710C00D}"/>
          </ac:spMkLst>
        </pc:spChg>
        <pc:spChg chg="mod">
          <ac:chgData name="Vasil Stoev (2113007)" userId="dcdd8cb5-cf76-4570-ad9f-86a8523da670" providerId="ADAL" clId="{33D2A9CD-086D-402D-90E5-0B29E22F7D2A}" dt="2023-03-25T22:02:28.418" v="2249" actId="20577"/>
          <ac:spMkLst>
            <pc:docMk/>
            <pc:sldMk cId="968533447" sldId="267"/>
            <ac:spMk id="7" creationId="{CBE53441-35D4-F90E-DF0B-A60574991F37}"/>
          </ac:spMkLst>
        </pc:spChg>
        <pc:spChg chg="mod">
          <ac:chgData name="Vasil Stoev (2113007)" userId="dcdd8cb5-cf76-4570-ad9f-86a8523da670" providerId="ADAL" clId="{33D2A9CD-086D-402D-90E5-0B29E22F7D2A}" dt="2023-03-25T22:03:13.263" v="2267" actId="15"/>
          <ac:spMkLst>
            <pc:docMk/>
            <pc:sldMk cId="968533447" sldId="267"/>
            <ac:spMk id="8" creationId="{0F542FDD-4D9F-9D46-8D18-76E9A8D7772F}"/>
          </ac:spMkLst>
        </pc:spChg>
        <pc:picChg chg="del">
          <ac:chgData name="Vasil Stoev (2113007)" userId="dcdd8cb5-cf76-4570-ad9f-86a8523da670" providerId="ADAL" clId="{33D2A9CD-086D-402D-90E5-0B29E22F7D2A}" dt="2023-03-24T10:29:58.857" v="1159" actId="478"/>
          <ac:picMkLst>
            <pc:docMk/>
            <pc:sldMk cId="968533447" sldId="267"/>
            <ac:picMk id="5" creationId="{6C8C0C0A-6C4B-3D00-AB5D-E81BD64828C4}"/>
          </ac:picMkLst>
        </pc:picChg>
      </pc:sldChg>
      <pc:sldChg chg="addSp delSp modSp add mod ord">
        <pc:chgData name="Vasil Stoev (2113007)" userId="dcdd8cb5-cf76-4570-ad9f-86a8523da670" providerId="ADAL" clId="{33D2A9CD-086D-402D-90E5-0B29E22F7D2A}" dt="2023-03-25T23:26:16.924" v="3291" actId="1076"/>
        <pc:sldMkLst>
          <pc:docMk/>
          <pc:sldMk cId="3961593474" sldId="268"/>
        </pc:sldMkLst>
        <pc:spChg chg="mod">
          <ac:chgData name="Vasil Stoev (2113007)" userId="dcdd8cb5-cf76-4570-ad9f-86a8523da670" providerId="ADAL" clId="{33D2A9CD-086D-402D-90E5-0B29E22F7D2A}" dt="2023-03-25T23:26:00.694" v="3255" actId="1076"/>
          <ac:spMkLst>
            <pc:docMk/>
            <pc:sldMk cId="3961593474" sldId="268"/>
            <ac:spMk id="2" creationId="{168910D8-07EC-558F-991C-97EF4710C00D}"/>
          </ac:spMkLst>
        </pc:spChg>
        <pc:spChg chg="mod">
          <ac:chgData name="Vasil Stoev (2113007)" userId="dcdd8cb5-cf76-4570-ad9f-86a8523da670" providerId="ADAL" clId="{33D2A9CD-086D-402D-90E5-0B29E22F7D2A}" dt="2023-03-25T23:26:12.921" v="3290" actId="1035"/>
          <ac:spMkLst>
            <pc:docMk/>
            <pc:sldMk cId="3961593474" sldId="268"/>
            <ac:spMk id="3" creationId="{18BB1D11-4D46-0D28-978F-04D1D43ABF11}"/>
          </ac:spMkLst>
        </pc:spChg>
        <pc:spChg chg="mod">
          <ac:chgData name="Vasil Stoev (2113007)" userId="dcdd8cb5-cf76-4570-ad9f-86a8523da670" providerId="ADAL" clId="{33D2A9CD-086D-402D-90E5-0B29E22F7D2A}" dt="2023-03-25T23:26:12.921" v="3290" actId="1035"/>
          <ac:spMkLst>
            <pc:docMk/>
            <pc:sldMk cId="3961593474" sldId="268"/>
            <ac:spMk id="4" creationId="{395364A7-A4DA-6A14-54DC-FD5DE21219CA}"/>
          </ac:spMkLst>
        </pc:spChg>
        <pc:picChg chg="del">
          <ac:chgData name="Vasil Stoev (2113007)" userId="dcdd8cb5-cf76-4570-ad9f-86a8523da670" providerId="ADAL" clId="{33D2A9CD-086D-402D-90E5-0B29E22F7D2A}" dt="2023-03-24T10:29:44.847" v="1154" actId="478"/>
          <ac:picMkLst>
            <pc:docMk/>
            <pc:sldMk cId="3961593474" sldId="268"/>
            <ac:picMk id="5" creationId="{6C8C0C0A-6C4B-3D00-AB5D-E81BD64828C4}"/>
          </ac:picMkLst>
        </pc:picChg>
        <pc:picChg chg="add mod">
          <ac:chgData name="Vasil Stoev (2113007)" userId="dcdd8cb5-cf76-4570-ad9f-86a8523da670" providerId="ADAL" clId="{33D2A9CD-086D-402D-90E5-0B29E22F7D2A}" dt="2023-03-25T23:26:16.924" v="3291" actId="1076"/>
          <ac:picMkLst>
            <pc:docMk/>
            <pc:sldMk cId="3961593474" sldId="268"/>
            <ac:picMk id="7" creationId="{7862E801-9FCD-8045-CF48-EA5BF24454AE}"/>
          </ac:picMkLst>
        </pc:picChg>
      </pc:sldChg>
      <pc:sldChg chg="addSp delSp modSp add mod modAnim">
        <pc:chgData name="Vasil Stoev (2113007)" userId="dcdd8cb5-cf76-4570-ad9f-86a8523da670" providerId="ADAL" clId="{33D2A9CD-086D-402D-90E5-0B29E22F7D2A}" dt="2023-03-25T22:54:08.184" v="2552" actId="113"/>
        <pc:sldMkLst>
          <pc:docMk/>
          <pc:sldMk cId="182089551" sldId="269"/>
        </pc:sldMkLst>
        <pc:spChg chg="mod">
          <ac:chgData name="Vasil Stoev (2113007)" userId="dcdd8cb5-cf76-4570-ad9f-86a8523da670" providerId="ADAL" clId="{33D2A9CD-086D-402D-90E5-0B29E22F7D2A}" dt="2023-03-24T18:10:53.688" v="1206" actId="1076"/>
          <ac:spMkLst>
            <pc:docMk/>
            <pc:sldMk cId="182089551" sldId="269"/>
            <ac:spMk id="2" creationId="{168910D8-07EC-558F-991C-97EF4710C00D}"/>
          </ac:spMkLst>
        </pc:spChg>
        <pc:spChg chg="mod ord">
          <ac:chgData name="Vasil Stoev (2113007)" userId="dcdd8cb5-cf76-4570-ad9f-86a8523da670" providerId="ADAL" clId="{33D2A9CD-086D-402D-90E5-0B29E22F7D2A}" dt="2023-03-24T18:12:41.981" v="1213" actId="1076"/>
          <ac:spMkLst>
            <pc:docMk/>
            <pc:sldMk cId="182089551" sldId="269"/>
            <ac:spMk id="3" creationId="{18BB1D11-4D46-0D28-978F-04D1D43ABF11}"/>
          </ac:spMkLst>
        </pc:spChg>
        <pc:spChg chg="mod ord">
          <ac:chgData name="Vasil Stoev (2113007)" userId="dcdd8cb5-cf76-4570-ad9f-86a8523da670" providerId="ADAL" clId="{33D2A9CD-086D-402D-90E5-0B29E22F7D2A}" dt="2023-03-24T18:12:41.981" v="1213" actId="1076"/>
          <ac:spMkLst>
            <pc:docMk/>
            <pc:sldMk cId="182089551" sldId="269"/>
            <ac:spMk id="4" creationId="{395364A7-A4DA-6A14-54DC-FD5DE21219CA}"/>
          </ac:spMkLst>
        </pc:spChg>
        <pc:spChg chg="add mod">
          <ac:chgData name="Vasil Stoev (2113007)" userId="dcdd8cb5-cf76-4570-ad9f-86a8523da670" providerId="ADAL" clId="{33D2A9CD-086D-402D-90E5-0B29E22F7D2A}" dt="2023-03-24T18:28:24.833" v="1322" actId="1076"/>
          <ac:spMkLst>
            <pc:docMk/>
            <pc:sldMk cId="182089551" sldId="269"/>
            <ac:spMk id="7" creationId="{23C6F00D-DC86-8204-3614-71A2B96A69E1}"/>
          </ac:spMkLst>
        </pc:spChg>
        <pc:spChg chg="add del mod">
          <ac:chgData name="Vasil Stoev (2113007)" userId="dcdd8cb5-cf76-4570-ad9f-86a8523da670" providerId="ADAL" clId="{33D2A9CD-086D-402D-90E5-0B29E22F7D2A}" dt="2023-03-24T10:34:03.755" v="1183"/>
          <ac:spMkLst>
            <pc:docMk/>
            <pc:sldMk cId="182089551" sldId="269"/>
            <ac:spMk id="8" creationId="{8CFA77B6-AA57-0516-E714-1D006E9B1F98}"/>
          </ac:spMkLst>
        </pc:spChg>
        <pc:spChg chg="add mod">
          <ac:chgData name="Vasil Stoev (2113007)" userId="dcdd8cb5-cf76-4570-ad9f-86a8523da670" providerId="ADAL" clId="{33D2A9CD-086D-402D-90E5-0B29E22F7D2A}" dt="2023-03-25T22:54:08.184" v="2552" actId="113"/>
          <ac:spMkLst>
            <pc:docMk/>
            <pc:sldMk cId="182089551" sldId="269"/>
            <ac:spMk id="9" creationId="{9D3C1B53-5B72-2807-68B9-B6692A53CD01}"/>
          </ac:spMkLst>
        </pc:spChg>
        <pc:spChg chg="add mod">
          <ac:chgData name="Vasil Stoev (2113007)" userId="dcdd8cb5-cf76-4570-ad9f-86a8523da670" providerId="ADAL" clId="{33D2A9CD-086D-402D-90E5-0B29E22F7D2A}" dt="2023-03-25T22:54:02.591" v="2551" actId="113"/>
          <ac:spMkLst>
            <pc:docMk/>
            <pc:sldMk cId="182089551" sldId="269"/>
            <ac:spMk id="11" creationId="{3DF461F5-A884-4489-EC83-3701F49BB52C}"/>
          </ac:spMkLst>
        </pc:spChg>
        <pc:spChg chg="add del mod">
          <ac:chgData name="Vasil Stoev (2113007)" userId="dcdd8cb5-cf76-4570-ad9f-86a8523da670" providerId="ADAL" clId="{33D2A9CD-086D-402D-90E5-0B29E22F7D2A}" dt="2023-03-24T18:21:07.528" v="1221" actId="478"/>
          <ac:spMkLst>
            <pc:docMk/>
            <pc:sldMk cId="182089551" sldId="269"/>
            <ac:spMk id="15" creationId="{3ACB0B3F-3CF6-5F03-A308-E711C56BDF6D}"/>
          </ac:spMkLst>
        </pc:spChg>
        <pc:spChg chg="add del mod">
          <ac:chgData name="Vasil Stoev (2113007)" userId="dcdd8cb5-cf76-4570-ad9f-86a8523da670" providerId="ADAL" clId="{33D2A9CD-086D-402D-90E5-0B29E22F7D2A}" dt="2023-03-24T18:43:08.322" v="1440" actId="478"/>
          <ac:spMkLst>
            <pc:docMk/>
            <pc:sldMk cId="182089551" sldId="269"/>
            <ac:spMk id="17" creationId="{457C1553-F4D5-03C3-0D06-B5B19CF4CE74}"/>
          </ac:spMkLst>
        </pc:spChg>
        <pc:spChg chg="add del mod">
          <ac:chgData name="Vasil Stoev (2113007)" userId="dcdd8cb5-cf76-4570-ad9f-86a8523da670" providerId="ADAL" clId="{33D2A9CD-086D-402D-90E5-0B29E22F7D2A}" dt="2023-03-24T18:43:09.938" v="1441" actId="478"/>
          <ac:spMkLst>
            <pc:docMk/>
            <pc:sldMk cId="182089551" sldId="269"/>
            <ac:spMk id="18" creationId="{A6016777-BACB-D7B5-9F3F-77DB7B5E36A3}"/>
          </ac:spMkLst>
        </pc:spChg>
        <pc:spChg chg="add del mod">
          <ac:chgData name="Vasil Stoev (2113007)" userId="dcdd8cb5-cf76-4570-ad9f-86a8523da670" providerId="ADAL" clId="{33D2A9CD-086D-402D-90E5-0B29E22F7D2A}" dt="2023-03-24T18:43:08.322" v="1440" actId="478"/>
          <ac:spMkLst>
            <pc:docMk/>
            <pc:sldMk cId="182089551" sldId="269"/>
            <ac:spMk id="19" creationId="{E5006318-4E2F-7642-43D6-46088BA698EC}"/>
          </ac:spMkLst>
        </pc:spChg>
        <pc:spChg chg="add del mod">
          <ac:chgData name="Vasil Stoev (2113007)" userId="dcdd8cb5-cf76-4570-ad9f-86a8523da670" providerId="ADAL" clId="{33D2A9CD-086D-402D-90E5-0B29E22F7D2A}" dt="2023-03-24T18:43:08.322" v="1440" actId="478"/>
          <ac:spMkLst>
            <pc:docMk/>
            <pc:sldMk cId="182089551" sldId="269"/>
            <ac:spMk id="20" creationId="{DDA7CBF4-6DF0-6D15-AEA1-B4FD15E82D4E}"/>
          </ac:spMkLst>
        </pc:spChg>
        <pc:spChg chg="add del mod">
          <ac:chgData name="Vasil Stoev (2113007)" userId="dcdd8cb5-cf76-4570-ad9f-86a8523da670" providerId="ADAL" clId="{33D2A9CD-086D-402D-90E5-0B29E22F7D2A}" dt="2023-03-24T18:43:08.322" v="1440" actId="478"/>
          <ac:spMkLst>
            <pc:docMk/>
            <pc:sldMk cId="182089551" sldId="269"/>
            <ac:spMk id="21" creationId="{CAAD5C20-8755-77D7-0317-F9587AAC3B73}"/>
          </ac:spMkLst>
        </pc:spChg>
        <pc:spChg chg="add del mod">
          <ac:chgData name="Vasil Stoev (2113007)" userId="dcdd8cb5-cf76-4570-ad9f-86a8523da670" providerId="ADAL" clId="{33D2A9CD-086D-402D-90E5-0B29E22F7D2A}" dt="2023-03-24T18:43:08.322" v="1440" actId="478"/>
          <ac:spMkLst>
            <pc:docMk/>
            <pc:sldMk cId="182089551" sldId="269"/>
            <ac:spMk id="22" creationId="{7D0650ED-FFB5-FEA7-A82B-F26C472D1509}"/>
          </ac:spMkLst>
        </pc:spChg>
        <pc:spChg chg="add del mod">
          <ac:chgData name="Vasil Stoev (2113007)" userId="dcdd8cb5-cf76-4570-ad9f-86a8523da670" providerId="ADAL" clId="{33D2A9CD-086D-402D-90E5-0B29E22F7D2A}" dt="2023-03-24T18:43:08.322" v="1440" actId="478"/>
          <ac:spMkLst>
            <pc:docMk/>
            <pc:sldMk cId="182089551" sldId="269"/>
            <ac:spMk id="23" creationId="{1537DAA8-E1E2-553F-9634-903985B6F358}"/>
          </ac:spMkLst>
        </pc:spChg>
        <pc:spChg chg="add del mod">
          <ac:chgData name="Vasil Stoev (2113007)" userId="dcdd8cb5-cf76-4570-ad9f-86a8523da670" providerId="ADAL" clId="{33D2A9CD-086D-402D-90E5-0B29E22F7D2A}" dt="2023-03-24T18:43:05.999" v="1439" actId="478"/>
          <ac:spMkLst>
            <pc:docMk/>
            <pc:sldMk cId="182089551" sldId="269"/>
            <ac:spMk id="24" creationId="{9972FD44-5254-D31D-605E-BC60401F9D1F}"/>
          </ac:spMkLst>
        </pc:spChg>
        <pc:spChg chg="add del mod">
          <ac:chgData name="Vasil Stoev (2113007)" userId="dcdd8cb5-cf76-4570-ad9f-86a8523da670" providerId="ADAL" clId="{33D2A9CD-086D-402D-90E5-0B29E22F7D2A}" dt="2023-03-24T18:43:05.999" v="1439" actId="478"/>
          <ac:spMkLst>
            <pc:docMk/>
            <pc:sldMk cId="182089551" sldId="269"/>
            <ac:spMk id="25" creationId="{4241D86E-27B2-95A8-B0C5-907B97634ABA}"/>
          </ac:spMkLst>
        </pc:spChg>
        <pc:spChg chg="add del mod">
          <ac:chgData name="Vasil Stoev (2113007)" userId="dcdd8cb5-cf76-4570-ad9f-86a8523da670" providerId="ADAL" clId="{33D2A9CD-086D-402D-90E5-0B29E22F7D2A}" dt="2023-03-24T18:43:05.999" v="1439" actId="478"/>
          <ac:spMkLst>
            <pc:docMk/>
            <pc:sldMk cId="182089551" sldId="269"/>
            <ac:spMk id="26" creationId="{DC2118D5-9082-358B-1247-6F996DA8AC39}"/>
          </ac:spMkLst>
        </pc:spChg>
        <pc:spChg chg="add del mod">
          <ac:chgData name="Vasil Stoev (2113007)" userId="dcdd8cb5-cf76-4570-ad9f-86a8523da670" providerId="ADAL" clId="{33D2A9CD-086D-402D-90E5-0B29E22F7D2A}" dt="2023-03-24T18:43:05.999" v="1439" actId="478"/>
          <ac:spMkLst>
            <pc:docMk/>
            <pc:sldMk cId="182089551" sldId="269"/>
            <ac:spMk id="27" creationId="{1B32233F-5551-74BC-2621-5CCD3EFB42A3}"/>
          </ac:spMkLst>
        </pc:spChg>
        <pc:spChg chg="add del mod">
          <ac:chgData name="Vasil Stoev (2113007)" userId="dcdd8cb5-cf76-4570-ad9f-86a8523da670" providerId="ADAL" clId="{33D2A9CD-086D-402D-90E5-0B29E22F7D2A}" dt="2023-03-24T18:43:05.999" v="1439" actId="478"/>
          <ac:spMkLst>
            <pc:docMk/>
            <pc:sldMk cId="182089551" sldId="269"/>
            <ac:spMk id="28" creationId="{C37A9FF7-1B57-B134-7229-B222729D68DC}"/>
          </ac:spMkLst>
        </pc:spChg>
        <pc:spChg chg="add del mod">
          <ac:chgData name="Vasil Stoev (2113007)" userId="dcdd8cb5-cf76-4570-ad9f-86a8523da670" providerId="ADAL" clId="{33D2A9CD-086D-402D-90E5-0B29E22F7D2A}" dt="2023-03-24T18:33:29.884" v="1366"/>
          <ac:spMkLst>
            <pc:docMk/>
            <pc:sldMk cId="182089551" sldId="269"/>
            <ac:spMk id="29" creationId="{145BF61F-D30D-92B0-C5E6-E984E91A9EFD}"/>
          </ac:spMkLst>
        </pc:spChg>
        <pc:spChg chg="add del mod">
          <ac:chgData name="Vasil Stoev (2113007)" userId="dcdd8cb5-cf76-4570-ad9f-86a8523da670" providerId="ADAL" clId="{33D2A9CD-086D-402D-90E5-0B29E22F7D2A}" dt="2023-03-24T18:37:27.724" v="1392" actId="11529"/>
          <ac:spMkLst>
            <pc:docMk/>
            <pc:sldMk cId="182089551" sldId="269"/>
            <ac:spMk id="30" creationId="{01E1C247-D568-EF09-A486-22CF6A4297DA}"/>
          </ac:spMkLst>
        </pc:spChg>
        <pc:spChg chg="add del mod">
          <ac:chgData name="Vasil Stoev (2113007)" userId="dcdd8cb5-cf76-4570-ad9f-86a8523da670" providerId="ADAL" clId="{33D2A9CD-086D-402D-90E5-0B29E22F7D2A}" dt="2023-03-24T18:37:24.764" v="1389"/>
          <ac:spMkLst>
            <pc:docMk/>
            <pc:sldMk cId="182089551" sldId="269"/>
            <ac:spMk id="31" creationId="{DAAF6930-8E27-467F-D667-47372195932A}"/>
          </ac:spMkLst>
        </pc:spChg>
        <pc:spChg chg="add del mod">
          <ac:chgData name="Vasil Stoev (2113007)" userId="dcdd8cb5-cf76-4570-ad9f-86a8523da670" providerId="ADAL" clId="{33D2A9CD-086D-402D-90E5-0B29E22F7D2A}" dt="2023-03-24T18:37:23.995" v="1387"/>
          <ac:spMkLst>
            <pc:docMk/>
            <pc:sldMk cId="182089551" sldId="269"/>
            <ac:spMk id="32" creationId="{84A15CC0-B715-9A33-9D6D-83E129F082CA}"/>
          </ac:spMkLst>
        </pc:spChg>
        <pc:spChg chg="add del mod">
          <ac:chgData name="Vasil Stoev (2113007)" userId="dcdd8cb5-cf76-4570-ad9f-86a8523da670" providerId="ADAL" clId="{33D2A9CD-086D-402D-90E5-0B29E22F7D2A}" dt="2023-03-24T18:37:23.460" v="1385"/>
          <ac:spMkLst>
            <pc:docMk/>
            <pc:sldMk cId="182089551" sldId="269"/>
            <ac:spMk id="33" creationId="{269A0C21-5C00-0ADC-8285-D26DB48EEBBA}"/>
          </ac:spMkLst>
        </pc:spChg>
        <pc:graphicFrameChg chg="del mod modGraphic">
          <ac:chgData name="Vasil Stoev (2113007)" userId="dcdd8cb5-cf76-4570-ad9f-86a8523da670" providerId="ADAL" clId="{33D2A9CD-086D-402D-90E5-0B29E22F7D2A}" dt="2023-03-24T19:41:49.228" v="1488" actId="478"/>
          <ac:graphicFrameMkLst>
            <pc:docMk/>
            <pc:sldMk cId="182089551" sldId="269"/>
            <ac:graphicFrameMk id="6" creationId="{74C5A818-3E39-B89B-D6BD-C86F0C0B3769}"/>
          </ac:graphicFrameMkLst>
        </pc:graphicFrameChg>
        <pc:graphicFrameChg chg="add del mod modGraphic">
          <ac:chgData name="Vasil Stoev (2113007)" userId="dcdd8cb5-cf76-4570-ad9f-86a8523da670" providerId="ADAL" clId="{33D2A9CD-086D-402D-90E5-0B29E22F7D2A}" dt="2023-03-24T18:08:28.508" v="1196" actId="478"/>
          <ac:graphicFrameMkLst>
            <pc:docMk/>
            <pc:sldMk cId="182089551" sldId="269"/>
            <ac:graphicFrameMk id="12" creationId="{EAC95D58-840F-4D07-7377-0B0F111C03D5}"/>
          </ac:graphicFrameMkLst>
        </pc:graphicFrameChg>
        <pc:graphicFrameChg chg="add del mod modGraphic">
          <ac:chgData name="Vasil Stoev (2113007)" userId="dcdd8cb5-cf76-4570-ad9f-86a8523da670" providerId="ADAL" clId="{33D2A9CD-086D-402D-90E5-0B29E22F7D2A}" dt="2023-03-24T18:21:27.825" v="1222" actId="478"/>
          <ac:graphicFrameMkLst>
            <pc:docMk/>
            <pc:sldMk cId="182089551" sldId="269"/>
            <ac:graphicFrameMk id="13" creationId="{C283583B-97B4-C6D1-D3A5-50D09FBC9E78}"/>
          </ac:graphicFrameMkLst>
        </pc:graphicFrameChg>
        <pc:graphicFrameChg chg="add mod modGraphic">
          <ac:chgData name="Vasil Stoev (2113007)" userId="dcdd8cb5-cf76-4570-ad9f-86a8523da670" providerId="ADAL" clId="{33D2A9CD-086D-402D-90E5-0B29E22F7D2A}" dt="2023-03-25T22:53:05.343" v="2522" actId="1076"/>
          <ac:graphicFrameMkLst>
            <pc:docMk/>
            <pc:sldMk cId="182089551" sldId="269"/>
            <ac:graphicFrameMk id="16" creationId="{25A9619D-2B30-ED74-CADF-A5736BBEAF1D}"/>
          </ac:graphicFrameMkLst>
        </pc:graphicFrameChg>
        <pc:graphicFrameChg chg="add mod modGraphic">
          <ac:chgData name="Vasil Stoev (2113007)" userId="dcdd8cb5-cf76-4570-ad9f-86a8523da670" providerId="ADAL" clId="{33D2A9CD-086D-402D-90E5-0B29E22F7D2A}" dt="2023-03-25T22:53:18.900" v="2523" actId="1076"/>
          <ac:graphicFrameMkLst>
            <pc:docMk/>
            <pc:sldMk cId="182089551" sldId="269"/>
            <ac:graphicFrameMk id="34" creationId="{174ADC17-29A7-6799-8905-5BA4F7205AC5}"/>
          </ac:graphicFrameMkLst>
        </pc:graphicFrameChg>
        <pc:graphicFrameChg chg="add mod">
          <ac:chgData name="Vasil Stoev (2113007)" userId="dcdd8cb5-cf76-4570-ad9f-86a8523da670" providerId="ADAL" clId="{33D2A9CD-086D-402D-90E5-0B29E22F7D2A}" dt="2023-03-25T22:53:00.551" v="2521" actId="1076"/>
          <ac:graphicFrameMkLst>
            <pc:docMk/>
            <pc:sldMk cId="182089551" sldId="269"/>
            <ac:graphicFrameMk id="35" creationId="{D612E5B2-A9F7-D2D5-AAC1-AB62D47937B2}"/>
          </ac:graphicFrameMkLst>
        </pc:graphicFrameChg>
        <pc:picChg chg="del">
          <ac:chgData name="Vasil Stoev (2113007)" userId="dcdd8cb5-cf76-4570-ad9f-86a8523da670" providerId="ADAL" clId="{33D2A9CD-086D-402D-90E5-0B29E22F7D2A}" dt="2023-03-24T10:29:38.516" v="1152" actId="478"/>
          <ac:picMkLst>
            <pc:docMk/>
            <pc:sldMk cId="182089551" sldId="269"/>
            <ac:picMk id="5" creationId="{6C8C0C0A-6C4B-3D00-AB5D-E81BD64828C4}"/>
          </ac:picMkLst>
        </pc:picChg>
        <pc:picChg chg="del">
          <ac:chgData name="Vasil Stoev (2113007)" userId="dcdd8cb5-cf76-4570-ad9f-86a8523da670" providerId="ADAL" clId="{33D2A9CD-086D-402D-90E5-0B29E22F7D2A}" dt="2023-03-20T18:40:03.458" v="893" actId="478"/>
          <ac:picMkLst>
            <pc:docMk/>
            <pc:sldMk cId="182089551" sldId="269"/>
            <ac:picMk id="7" creationId="{7862E801-9FCD-8045-CF48-EA5BF24454AE}"/>
          </ac:picMkLst>
        </pc:picChg>
        <pc:picChg chg="add del mod">
          <ac:chgData name="Vasil Stoev (2113007)" userId="dcdd8cb5-cf76-4570-ad9f-86a8523da670" providerId="ADAL" clId="{33D2A9CD-086D-402D-90E5-0B29E22F7D2A}" dt="2023-03-24T18:50:32.233" v="1446" actId="478"/>
          <ac:picMkLst>
            <pc:docMk/>
            <pc:sldMk cId="182089551" sldId="269"/>
            <ac:picMk id="1026" creationId="{67F18C4D-A41C-0F4F-CF34-A8A88FC417F4}"/>
          </ac:picMkLst>
        </pc:picChg>
      </pc:sldChg>
      <pc:sldChg chg="addSp delSp modSp mod">
        <pc:chgData name="Vasil Stoev (2113007)" userId="dcdd8cb5-cf76-4570-ad9f-86a8523da670" providerId="ADAL" clId="{33D2A9CD-086D-402D-90E5-0B29E22F7D2A}" dt="2023-03-25T23:25:47.255" v="3254" actId="1076"/>
        <pc:sldMkLst>
          <pc:docMk/>
          <pc:sldMk cId="1964440636" sldId="270"/>
        </pc:sldMkLst>
        <pc:spChg chg="mod">
          <ac:chgData name="Vasil Stoev (2113007)" userId="dcdd8cb5-cf76-4570-ad9f-86a8523da670" providerId="ADAL" clId="{33D2A9CD-086D-402D-90E5-0B29E22F7D2A}" dt="2023-03-25T23:25:47.255" v="3254" actId="1076"/>
          <ac:spMkLst>
            <pc:docMk/>
            <pc:sldMk cId="1964440636" sldId="270"/>
            <ac:spMk id="2" creationId="{168910D8-07EC-558F-991C-97EF4710C00D}"/>
          </ac:spMkLst>
        </pc:spChg>
        <pc:spChg chg="mod">
          <ac:chgData name="Vasil Stoev (2113007)" userId="dcdd8cb5-cf76-4570-ad9f-86a8523da670" providerId="ADAL" clId="{33D2A9CD-086D-402D-90E5-0B29E22F7D2A}" dt="2023-03-25T23:25:24.545" v="3222" actId="1036"/>
          <ac:spMkLst>
            <pc:docMk/>
            <pc:sldMk cId="1964440636" sldId="270"/>
            <ac:spMk id="3" creationId="{18BB1D11-4D46-0D28-978F-04D1D43ABF11}"/>
          </ac:spMkLst>
        </pc:spChg>
        <pc:spChg chg="mod">
          <ac:chgData name="Vasil Stoev (2113007)" userId="dcdd8cb5-cf76-4570-ad9f-86a8523da670" providerId="ADAL" clId="{33D2A9CD-086D-402D-90E5-0B29E22F7D2A}" dt="2023-03-25T23:25:24.545" v="3222" actId="1036"/>
          <ac:spMkLst>
            <pc:docMk/>
            <pc:sldMk cId="1964440636" sldId="270"/>
            <ac:spMk id="4" creationId="{395364A7-A4DA-6A14-54DC-FD5DE21219CA}"/>
          </ac:spMkLst>
        </pc:spChg>
        <pc:spChg chg="mod">
          <ac:chgData name="Vasil Stoev (2113007)" userId="dcdd8cb5-cf76-4570-ad9f-86a8523da670" providerId="ADAL" clId="{33D2A9CD-086D-402D-90E5-0B29E22F7D2A}" dt="2023-03-25T23:25:37.161" v="3253" actId="1037"/>
          <ac:spMkLst>
            <pc:docMk/>
            <pc:sldMk cId="1964440636" sldId="270"/>
            <ac:spMk id="5" creationId="{12BD0FDA-8741-039E-70FA-EBE5B5BB52EC}"/>
          </ac:spMkLst>
        </pc:spChg>
        <pc:spChg chg="add del">
          <ac:chgData name="Vasil Stoev (2113007)" userId="dcdd8cb5-cf76-4570-ad9f-86a8523da670" providerId="ADAL" clId="{33D2A9CD-086D-402D-90E5-0B29E22F7D2A}" dt="2023-03-25T07:12:45.932" v="1582" actId="22"/>
          <ac:spMkLst>
            <pc:docMk/>
            <pc:sldMk cId="1964440636" sldId="270"/>
            <ac:spMk id="8" creationId="{73C3CF63-E2C1-DC1A-71B9-D7A4B1846BF9}"/>
          </ac:spMkLst>
        </pc:spChg>
        <pc:spChg chg="add mod">
          <ac:chgData name="Vasil Stoev (2113007)" userId="dcdd8cb5-cf76-4570-ad9f-86a8523da670" providerId="ADAL" clId="{33D2A9CD-086D-402D-90E5-0B29E22F7D2A}" dt="2023-03-25T23:25:37.161" v="3253" actId="1037"/>
          <ac:spMkLst>
            <pc:docMk/>
            <pc:sldMk cId="1964440636" sldId="270"/>
            <ac:spMk id="18" creationId="{923AA8AD-117B-B996-652C-45EA1366AF45}"/>
          </ac:spMkLst>
        </pc:spChg>
        <pc:spChg chg="add mod">
          <ac:chgData name="Vasil Stoev (2113007)" userId="dcdd8cb5-cf76-4570-ad9f-86a8523da670" providerId="ADAL" clId="{33D2A9CD-086D-402D-90E5-0B29E22F7D2A}" dt="2023-03-25T23:25:37.161" v="3253" actId="1037"/>
          <ac:spMkLst>
            <pc:docMk/>
            <pc:sldMk cId="1964440636" sldId="270"/>
            <ac:spMk id="19" creationId="{431BC051-4AF4-EF02-E5CE-0324B4EA5983}"/>
          </ac:spMkLst>
        </pc:spChg>
        <pc:spChg chg="add mod">
          <ac:chgData name="Vasil Stoev (2113007)" userId="dcdd8cb5-cf76-4570-ad9f-86a8523da670" providerId="ADAL" clId="{33D2A9CD-086D-402D-90E5-0B29E22F7D2A}" dt="2023-03-25T23:25:37.161" v="3253" actId="1037"/>
          <ac:spMkLst>
            <pc:docMk/>
            <pc:sldMk cId="1964440636" sldId="270"/>
            <ac:spMk id="20" creationId="{8AD952F3-3B9D-A5F3-77BD-49B38D413F84}"/>
          </ac:spMkLst>
        </pc:spChg>
        <pc:spChg chg="add mod">
          <ac:chgData name="Vasil Stoev (2113007)" userId="dcdd8cb5-cf76-4570-ad9f-86a8523da670" providerId="ADAL" clId="{33D2A9CD-086D-402D-90E5-0B29E22F7D2A}" dt="2023-03-25T19:22:08.754" v="1932" actId="1076"/>
          <ac:spMkLst>
            <pc:docMk/>
            <pc:sldMk cId="1964440636" sldId="270"/>
            <ac:spMk id="21" creationId="{D3577CB3-9219-2220-A4D0-B3FA7198C0E3}"/>
          </ac:spMkLst>
        </pc:spChg>
        <pc:spChg chg="add mod">
          <ac:chgData name="Vasil Stoev (2113007)" userId="dcdd8cb5-cf76-4570-ad9f-86a8523da670" providerId="ADAL" clId="{33D2A9CD-086D-402D-90E5-0B29E22F7D2A}" dt="2023-03-25T19:22:18.681" v="1946" actId="20577"/>
          <ac:spMkLst>
            <pc:docMk/>
            <pc:sldMk cId="1964440636" sldId="270"/>
            <ac:spMk id="22" creationId="{C8093C7E-11F0-C1EC-B838-101E2E2B90F1}"/>
          </ac:spMkLst>
        </pc:spChg>
        <pc:spChg chg="add mod">
          <ac:chgData name="Vasil Stoev (2113007)" userId="dcdd8cb5-cf76-4570-ad9f-86a8523da670" providerId="ADAL" clId="{33D2A9CD-086D-402D-90E5-0B29E22F7D2A}" dt="2023-03-25T19:22:52.233" v="1962" actId="20577"/>
          <ac:spMkLst>
            <pc:docMk/>
            <pc:sldMk cId="1964440636" sldId="270"/>
            <ac:spMk id="23" creationId="{CB12E378-0FF9-AC5B-8D09-765D71D8D17C}"/>
          </ac:spMkLst>
        </pc:spChg>
        <pc:spChg chg="add mod">
          <ac:chgData name="Vasil Stoev (2113007)" userId="dcdd8cb5-cf76-4570-ad9f-86a8523da670" providerId="ADAL" clId="{33D2A9CD-086D-402D-90E5-0B29E22F7D2A}" dt="2023-03-25T19:23:18.657" v="1975" actId="20577"/>
          <ac:spMkLst>
            <pc:docMk/>
            <pc:sldMk cId="1964440636" sldId="270"/>
            <ac:spMk id="24" creationId="{7AF49DB2-EB0B-FDDC-6175-523F7814A466}"/>
          </ac:spMkLst>
        </pc:spChg>
        <pc:graphicFrameChg chg="del mod">
          <ac:chgData name="Vasil Stoev (2113007)" userId="dcdd8cb5-cf76-4570-ad9f-86a8523da670" providerId="ADAL" clId="{33D2A9CD-086D-402D-90E5-0B29E22F7D2A}" dt="2023-03-25T07:10:13.312" v="1559" actId="478"/>
          <ac:graphicFrameMkLst>
            <pc:docMk/>
            <pc:sldMk cId="1964440636" sldId="270"/>
            <ac:graphicFrameMk id="6" creationId="{AB752DE8-0EBC-0106-30D9-A20399D7BC43}"/>
          </ac:graphicFrameMkLst>
        </pc:graphicFrameChg>
        <pc:picChg chg="del">
          <ac:chgData name="Vasil Stoev (2113007)" userId="dcdd8cb5-cf76-4570-ad9f-86a8523da670" providerId="ADAL" clId="{33D2A9CD-086D-402D-90E5-0B29E22F7D2A}" dt="2023-03-24T10:29:47.215" v="1155" actId="478"/>
          <ac:picMkLst>
            <pc:docMk/>
            <pc:sldMk cId="1964440636" sldId="270"/>
            <ac:picMk id="5" creationId="{6C8C0C0A-6C4B-3D00-AB5D-E81BD64828C4}"/>
          </ac:picMkLst>
        </pc:picChg>
        <pc:picChg chg="add del mod">
          <ac:chgData name="Vasil Stoev (2113007)" userId="dcdd8cb5-cf76-4570-ad9f-86a8523da670" providerId="ADAL" clId="{33D2A9CD-086D-402D-90E5-0B29E22F7D2A}" dt="2023-03-25T07:14:12.886" v="1591" actId="931"/>
          <ac:picMkLst>
            <pc:docMk/>
            <pc:sldMk cId="1964440636" sldId="270"/>
            <ac:picMk id="10" creationId="{1EA3B841-C31E-0B44-80E7-FE2580A33413}"/>
          </ac:picMkLst>
        </pc:picChg>
        <pc:picChg chg="add mod">
          <ac:chgData name="Vasil Stoev (2113007)" userId="dcdd8cb5-cf76-4570-ad9f-86a8523da670" providerId="ADAL" clId="{33D2A9CD-086D-402D-90E5-0B29E22F7D2A}" dt="2023-03-25T23:25:37.161" v="3253" actId="1037"/>
          <ac:picMkLst>
            <pc:docMk/>
            <pc:sldMk cId="1964440636" sldId="270"/>
            <ac:picMk id="12" creationId="{4E5B7425-D6A8-9718-7962-8E5A43D85EF7}"/>
          </ac:picMkLst>
        </pc:picChg>
        <pc:picChg chg="add mod">
          <ac:chgData name="Vasil Stoev (2113007)" userId="dcdd8cb5-cf76-4570-ad9f-86a8523da670" providerId="ADAL" clId="{33D2A9CD-086D-402D-90E5-0B29E22F7D2A}" dt="2023-03-25T07:19:31.064" v="1614" actId="1076"/>
          <ac:picMkLst>
            <pc:docMk/>
            <pc:sldMk cId="1964440636" sldId="270"/>
            <ac:picMk id="13" creationId="{A7A6E64F-97FF-AF18-0FEF-4B419AB3184D}"/>
          </ac:picMkLst>
        </pc:picChg>
        <pc:picChg chg="add mod">
          <ac:chgData name="Vasil Stoev (2113007)" userId="dcdd8cb5-cf76-4570-ad9f-86a8523da670" providerId="ADAL" clId="{33D2A9CD-086D-402D-90E5-0B29E22F7D2A}" dt="2023-03-25T19:22:29.072" v="1948" actId="1076"/>
          <ac:picMkLst>
            <pc:docMk/>
            <pc:sldMk cId="1964440636" sldId="270"/>
            <ac:picMk id="15" creationId="{B9230696-E864-400B-58DD-10ABB08C8328}"/>
          </ac:picMkLst>
        </pc:picChg>
        <pc:picChg chg="add mod">
          <ac:chgData name="Vasil Stoev (2113007)" userId="dcdd8cb5-cf76-4570-ad9f-86a8523da670" providerId="ADAL" clId="{33D2A9CD-086D-402D-90E5-0B29E22F7D2A}" dt="2023-03-25T19:22:37.628" v="1950" actId="1076"/>
          <ac:picMkLst>
            <pc:docMk/>
            <pc:sldMk cId="1964440636" sldId="270"/>
            <ac:picMk id="17" creationId="{8812EC55-0A61-C767-9970-32FD48B3E65D}"/>
          </ac:picMkLst>
        </pc:picChg>
        <pc:picChg chg="add mod">
          <ac:chgData name="Vasil Stoev (2113007)" userId="dcdd8cb5-cf76-4570-ad9f-86a8523da670" providerId="ADAL" clId="{33D2A9CD-086D-402D-90E5-0B29E22F7D2A}" dt="2023-03-25T23:25:37.161" v="3253" actId="1037"/>
          <ac:picMkLst>
            <pc:docMk/>
            <pc:sldMk cId="1964440636" sldId="270"/>
            <ac:picMk id="2050" creationId="{FB6C98AA-B7C7-EB8A-4B8B-2A08AAE7AFC8}"/>
          </ac:picMkLst>
        </pc:picChg>
        <pc:picChg chg="add mod">
          <ac:chgData name="Vasil Stoev (2113007)" userId="dcdd8cb5-cf76-4570-ad9f-86a8523da670" providerId="ADAL" clId="{33D2A9CD-086D-402D-90E5-0B29E22F7D2A}" dt="2023-03-25T23:25:37.161" v="3253" actId="1037"/>
          <ac:picMkLst>
            <pc:docMk/>
            <pc:sldMk cId="1964440636" sldId="270"/>
            <ac:picMk id="2052" creationId="{C7F27001-0451-1945-5A77-F59F4CA93BC2}"/>
          </ac:picMkLst>
        </pc:picChg>
        <pc:picChg chg="add del">
          <ac:chgData name="Vasil Stoev (2113007)" userId="dcdd8cb5-cf76-4570-ad9f-86a8523da670" providerId="ADAL" clId="{33D2A9CD-086D-402D-90E5-0B29E22F7D2A}" dt="2023-03-25T07:13:15.878" v="1584"/>
          <ac:picMkLst>
            <pc:docMk/>
            <pc:sldMk cId="1964440636" sldId="270"/>
            <ac:picMk id="2054" creationId="{8A5F8381-2CF7-37AA-A212-D23AFF618BC0}"/>
          </ac:picMkLst>
        </pc:picChg>
        <pc:picChg chg="add del">
          <ac:chgData name="Vasil Stoev (2113007)" userId="dcdd8cb5-cf76-4570-ad9f-86a8523da670" providerId="ADAL" clId="{33D2A9CD-086D-402D-90E5-0B29E22F7D2A}" dt="2023-03-25T07:13:54.559" v="1586"/>
          <ac:picMkLst>
            <pc:docMk/>
            <pc:sldMk cId="1964440636" sldId="270"/>
            <ac:picMk id="2056" creationId="{1A3CCC6A-9806-1158-50D4-93443085F7C8}"/>
          </ac:picMkLst>
        </pc:picChg>
        <pc:picChg chg="add mod">
          <ac:chgData name="Vasil Stoev (2113007)" userId="dcdd8cb5-cf76-4570-ad9f-86a8523da670" providerId="ADAL" clId="{33D2A9CD-086D-402D-90E5-0B29E22F7D2A}" dt="2023-03-25T23:25:37.161" v="3253" actId="1037"/>
          <ac:picMkLst>
            <pc:docMk/>
            <pc:sldMk cId="1964440636" sldId="270"/>
            <ac:picMk id="2058" creationId="{BCFD0A4E-49C6-274F-C75C-DD1D45878326}"/>
          </ac:picMkLst>
        </pc:picChg>
        <pc:picChg chg="add mod">
          <ac:chgData name="Vasil Stoev (2113007)" userId="dcdd8cb5-cf76-4570-ad9f-86a8523da670" providerId="ADAL" clId="{33D2A9CD-086D-402D-90E5-0B29E22F7D2A}" dt="2023-03-25T07:17:00.554" v="1608" actId="1076"/>
          <ac:picMkLst>
            <pc:docMk/>
            <pc:sldMk cId="1964440636" sldId="270"/>
            <ac:picMk id="2060" creationId="{4711809E-A7C5-298C-19C8-BC88A4CAEC58}"/>
          </ac:picMkLst>
        </pc:picChg>
      </pc:sldChg>
    </pc:docChg>
  </pc:docChgLst>
  <pc:docChgLst>
    <pc:chgData name="Vasil Stoev (2113007)" userId="dcdd8cb5-cf76-4570-ad9f-86a8523da670" providerId="ADAL" clId="{3A4E3E8F-9367-4244-8115-0CF018339409}"/>
    <pc:docChg chg="undo redo custSel addSld delSld modSld sldOrd">
      <pc:chgData name="Vasil Stoev (2113007)" userId="dcdd8cb5-cf76-4570-ad9f-86a8523da670" providerId="ADAL" clId="{3A4E3E8F-9367-4244-8115-0CF018339409}" dt="2023-03-26T11:10:03.941" v="2134" actId="20577"/>
      <pc:docMkLst>
        <pc:docMk/>
      </pc:docMkLst>
      <pc:sldChg chg="addSp modSp mod">
        <pc:chgData name="Vasil Stoev (2113007)" userId="dcdd8cb5-cf76-4570-ad9f-86a8523da670" providerId="ADAL" clId="{3A4E3E8F-9367-4244-8115-0CF018339409}" dt="2023-03-26T11:07:43.082" v="2106" actId="1076"/>
        <pc:sldMkLst>
          <pc:docMk/>
          <pc:sldMk cId="3972867955" sldId="256"/>
        </pc:sldMkLst>
        <pc:spChg chg="mod">
          <ac:chgData name="Vasil Stoev (2113007)" userId="dcdd8cb5-cf76-4570-ad9f-86a8523da670" providerId="ADAL" clId="{3A4E3E8F-9367-4244-8115-0CF018339409}" dt="2023-03-26T08:46:29.498" v="1090" actId="1076"/>
          <ac:spMkLst>
            <pc:docMk/>
            <pc:sldMk cId="3972867955" sldId="256"/>
            <ac:spMk id="2" creationId="{2B548689-99F9-7615-9941-E7B9E9C7FF92}"/>
          </ac:spMkLst>
        </pc:spChg>
        <pc:spChg chg="mod">
          <ac:chgData name="Vasil Stoev (2113007)" userId="dcdd8cb5-cf76-4570-ad9f-86a8523da670" providerId="ADAL" clId="{3A4E3E8F-9367-4244-8115-0CF018339409}" dt="2023-03-26T08:44:58.316" v="1012" actId="1076"/>
          <ac:spMkLst>
            <pc:docMk/>
            <pc:sldMk cId="3972867955" sldId="256"/>
            <ac:spMk id="3" creationId="{2E2067E2-88B5-1817-F732-D1D05D76F2CA}"/>
          </ac:spMkLst>
        </pc:spChg>
        <pc:spChg chg="add mod">
          <ac:chgData name="Vasil Stoev (2113007)" userId="dcdd8cb5-cf76-4570-ad9f-86a8523da670" providerId="ADAL" clId="{3A4E3E8F-9367-4244-8115-0CF018339409}" dt="2023-03-26T11:07:43.082" v="2106" actId="1076"/>
          <ac:spMkLst>
            <pc:docMk/>
            <pc:sldMk cId="3972867955" sldId="256"/>
            <ac:spMk id="4" creationId="{04D10FB2-AE21-24DD-C57C-B3CB2D4C6873}"/>
          </ac:spMkLst>
        </pc:spChg>
        <pc:spChg chg="add mod">
          <ac:chgData name="Vasil Stoev (2113007)" userId="dcdd8cb5-cf76-4570-ad9f-86a8523da670" providerId="ADAL" clId="{3A4E3E8F-9367-4244-8115-0CF018339409}" dt="2023-03-26T08:44:50.451" v="1010" actId="1076"/>
          <ac:spMkLst>
            <pc:docMk/>
            <pc:sldMk cId="3972867955" sldId="256"/>
            <ac:spMk id="8" creationId="{C413493D-6EAF-A4CD-BB71-F962D9A331E4}"/>
          </ac:spMkLst>
        </pc:spChg>
        <pc:spChg chg="add mod">
          <ac:chgData name="Vasil Stoev (2113007)" userId="dcdd8cb5-cf76-4570-ad9f-86a8523da670" providerId="ADAL" clId="{3A4E3E8F-9367-4244-8115-0CF018339409}" dt="2023-03-26T08:45:25.613" v="1016" actId="1076"/>
          <ac:spMkLst>
            <pc:docMk/>
            <pc:sldMk cId="3972867955" sldId="256"/>
            <ac:spMk id="11" creationId="{F4A4D729-C83F-145D-9842-43A294CCD5DB}"/>
          </ac:spMkLst>
        </pc:spChg>
        <pc:spChg chg="add mod">
          <ac:chgData name="Vasil Stoev (2113007)" userId="dcdd8cb5-cf76-4570-ad9f-86a8523da670" providerId="ADAL" clId="{3A4E3E8F-9367-4244-8115-0CF018339409}" dt="2023-03-26T08:46:15.084" v="1089" actId="1076"/>
          <ac:spMkLst>
            <pc:docMk/>
            <pc:sldMk cId="3972867955" sldId="256"/>
            <ac:spMk id="13" creationId="{FD2A9DDA-D833-DC9C-E74A-1F474080E0C2}"/>
          </ac:spMkLst>
        </pc:spChg>
        <pc:picChg chg="mod">
          <ac:chgData name="Vasil Stoev (2113007)" userId="dcdd8cb5-cf76-4570-ad9f-86a8523da670" providerId="ADAL" clId="{3A4E3E8F-9367-4244-8115-0CF018339409}" dt="2023-03-26T08:45:02.453" v="1013" actId="1076"/>
          <ac:picMkLst>
            <pc:docMk/>
            <pc:sldMk cId="3972867955" sldId="256"/>
            <ac:picMk id="5" creationId="{4A397D82-F4AA-CB45-0FC4-A71E42059E56}"/>
          </ac:picMkLst>
        </pc:picChg>
      </pc:sldChg>
      <pc:sldChg chg="addSp delSp modSp mod">
        <pc:chgData name="Vasil Stoev (2113007)" userId="dcdd8cb5-cf76-4570-ad9f-86a8523da670" providerId="ADAL" clId="{3A4E3E8F-9367-4244-8115-0CF018339409}" dt="2023-03-26T11:08:07.451" v="2117" actId="20577"/>
        <pc:sldMkLst>
          <pc:docMk/>
          <pc:sldMk cId="858121017" sldId="257"/>
        </pc:sldMkLst>
        <pc:spChg chg="add mod">
          <ac:chgData name="Vasil Stoev (2113007)" userId="dcdd8cb5-cf76-4570-ad9f-86a8523da670" providerId="ADAL" clId="{3A4E3E8F-9367-4244-8115-0CF018339409}" dt="2023-03-26T11:08:07.451" v="2117" actId="20577"/>
          <ac:spMkLst>
            <pc:docMk/>
            <pc:sldMk cId="858121017" sldId="257"/>
            <ac:spMk id="3" creationId="{05DCB15F-655D-4CD6-4208-D3C64D113954}"/>
          </ac:spMkLst>
        </pc:spChg>
        <pc:spChg chg="del">
          <ac:chgData name="Vasil Stoev (2113007)" userId="dcdd8cb5-cf76-4570-ad9f-86a8523da670" providerId="ADAL" clId="{3A4E3E8F-9367-4244-8115-0CF018339409}" dt="2023-03-22T06:01:49.175" v="38" actId="478"/>
          <ac:spMkLst>
            <pc:docMk/>
            <pc:sldMk cId="858121017" sldId="257"/>
            <ac:spMk id="3" creationId="{9FFF2F7D-E8F3-6CC8-52AD-54A40CB34FB9}"/>
          </ac:spMkLst>
        </pc:spChg>
        <pc:spChg chg="del">
          <ac:chgData name="Vasil Stoev (2113007)" userId="dcdd8cb5-cf76-4570-ad9f-86a8523da670" providerId="ADAL" clId="{3A4E3E8F-9367-4244-8115-0CF018339409}" dt="2023-03-22T06:00:52.712" v="10" actId="478"/>
          <ac:spMkLst>
            <pc:docMk/>
            <pc:sldMk cId="858121017" sldId="257"/>
            <ac:spMk id="4" creationId="{F156FCEA-45B0-A38B-F510-CD996D1F2F8B}"/>
          </ac:spMkLst>
        </pc:spChg>
        <pc:spChg chg="mod">
          <ac:chgData name="Vasil Stoev (2113007)" userId="dcdd8cb5-cf76-4570-ad9f-86a8523da670" providerId="ADAL" clId="{3A4E3E8F-9367-4244-8115-0CF018339409}" dt="2023-03-26T09:56:49.781" v="1308" actId="1076"/>
          <ac:spMkLst>
            <pc:docMk/>
            <pc:sldMk cId="858121017" sldId="257"/>
            <ac:spMk id="6" creationId="{4A179508-ADEF-AFC2-C3B5-376547AEDA07}"/>
          </ac:spMkLst>
        </pc:spChg>
        <pc:spChg chg="mod">
          <ac:chgData name="Vasil Stoev (2113007)" userId="dcdd8cb5-cf76-4570-ad9f-86a8523da670" providerId="ADAL" clId="{3A4E3E8F-9367-4244-8115-0CF018339409}" dt="2023-03-26T09:56:50.094" v="1309" actId="1076"/>
          <ac:spMkLst>
            <pc:docMk/>
            <pc:sldMk cId="858121017" sldId="257"/>
            <ac:spMk id="9" creationId="{41397F7C-EF5A-8309-95F8-2F1738384A1B}"/>
          </ac:spMkLst>
        </pc:spChg>
        <pc:spChg chg="mod">
          <ac:chgData name="Vasil Stoev (2113007)" userId="dcdd8cb5-cf76-4570-ad9f-86a8523da670" providerId="ADAL" clId="{3A4E3E8F-9367-4244-8115-0CF018339409}" dt="2023-03-22T06:02:07.677" v="41" actId="1076"/>
          <ac:spMkLst>
            <pc:docMk/>
            <pc:sldMk cId="858121017" sldId="257"/>
            <ac:spMk id="10" creationId="{06CA897A-0571-D05A-3855-1767D9270EBC}"/>
          </ac:spMkLst>
        </pc:spChg>
        <pc:spChg chg="mod">
          <ac:chgData name="Vasil Stoev (2113007)" userId="dcdd8cb5-cf76-4570-ad9f-86a8523da670" providerId="ADAL" clId="{3A4E3E8F-9367-4244-8115-0CF018339409}" dt="2023-03-22T06:02:07.677" v="41" actId="1076"/>
          <ac:spMkLst>
            <pc:docMk/>
            <pc:sldMk cId="858121017" sldId="257"/>
            <ac:spMk id="11" creationId="{6DCF8F3C-011C-B2A5-6344-E63AE9989688}"/>
          </ac:spMkLst>
        </pc:spChg>
        <pc:spChg chg="del mod">
          <ac:chgData name="Vasil Stoev (2113007)" userId="dcdd8cb5-cf76-4570-ad9f-86a8523da670" providerId="ADAL" clId="{3A4E3E8F-9367-4244-8115-0CF018339409}" dt="2023-03-22T06:45:39.397" v="609" actId="478"/>
          <ac:spMkLst>
            <pc:docMk/>
            <pc:sldMk cId="858121017" sldId="257"/>
            <ac:spMk id="12" creationId="{9774769A-8F71-9E59-57E9-F66CAD0B5CA9}"/>
          </ac:spMkLst>
        </pc:spChg>
        <pc:spChg chg="mod">
          <ac:chgData name="Vasil Stoev (2113007)" userId="dcdd8cb5-cf76-4570-ad9f-86a8523da670" providerId="ADAL" clId="{3A4E3E8F-9367-4244-8115-0CF018339409}" dt="2023-03-22T06:02:07.677" v="41" actId="1076"/>
          <ac:spMkLst>
            <pc:docMk/>
            <pc:sldMk cId="858121017" sldId="257"/>
            <ac:spMk id="16" creationId="{89DE9699-4F29-006D-C163-B0F644845018}"/>
          </ac:spMkLst>
        </pc:spChg>
        <pc:graphicFrameChg chg="add del mod modGraphic">
          <ac:chgData name="Vasil Stoev (2113007)" userId="dcdd8cb5-cf76-4570-ad9f-86a8523da670" providerId="ADAL" clId="{3A4E3E8F-9367-4244-8115-0CF018339409}" dt="2023-03-22T06:01:05.328" v="14" actId="21"/>
          <ac:graphicFrameMkLst>
            <pc:docMk/>
            <pc:sldMk cId="858121017" sldId="257"/>
            <ac:graphicFrameMk id="5" creationId="{F74EB056-5250-510A-EE12-539EC5E1AC82}"/>
          </ac:graphicFrameMkLst>
        </pc:graphicFrameChg>
        <pc:picChg chg="mod">
          <ac:chgData name="Vasil Stoev (2113007)" userId="dcdd8cb5-cf76-4570-ad9f-86a8523da670" providerId="ADAL" clId="{3A4E3E8F-9367-4244-8115-0CF018339409}" dt="2023-03-22T06:02:00.947" v="40" actId="1076"/>
          <ac:picMkLst>
            <pc:docMk/>
            <pc:sldMk cId="858121017" sldId="257"/>
            <ac:picMk id="21" creationId="{64B9DEB6-BA6A-799C-0319-E08082D5E4B7}"/>
          </ac:picMkLst>
        </pc:picChg>
      </pc:sldChg>
      <pc:sldChg chg="modSp mod">
        <pc:chgData name="Vasil Stoev (2113007)" userId="dcdd8cb5-cf76-4570-ad9f-86a8523da670" providerId="ADAL" clId="{3A4E3E8F-9367-4244-8115-0CF018339409}" dt="2023-03-26T09:30:34.462" v="1305" actId="1035"/>
        <pc:sldMkLst>
          <pc:docMk/>
          <pc:sldMk cId="1138302442" sldId="260"/>
        </pc:sldMkLst>
        <pc:spChg chg="mod">
          <ac:chgData name="Vasil Stoev (2113007)" userId="dcdd8cb5-cf76-4570-ad9f-86a8523da670" providerId="ADAL" clId="{3A4E3E8F-9367-4244-8115-0CF018339409}" dt="2023-03-26T09:30:34.462" v="1305" actId="1035"/>
          <ac:spMkLst>
            <pc:docMk/>
            <pc:sldMk cId="1138302442" sldId="260"/>
            <ac:spMk id="2" creationId="{168910D8-07EC-558F-991C-97EF4710C00D}"/>
          </ac:spMkLst>
        </pc:spChg>
      </pc:sldChg>
      <pc:sldChg chg="addSp delSp modSp mod">
        <pc:chgData name="Vasil Stoev (2113007)" userId="dcdd8cb5-cf76-4570-ad9f-86a8523da670" providerId="ADAL" clId="{3A4E3E8F-9367-4244-8115-0CF018339409}" dt="2023-03-26T11:10:03.941" v="2134" actId="20577"/>
        <pc:sldMkLst>
          <pc:docMk/>
          <pc:sldMk cId="1014276988" sldId="261"/>
        </pc:sldMkLst>
        <pc:spChg chg="mod">
          <ac:chgData name="Vasil Stoev (2113007)" userId="dcdd8cb5-cf76-4570-ad9f-86a8523da670" providerId="ADAL" clId="{3A4E3E8F-9367-4244-8115-0CF018339409}" dt="2023-03-26T10:50:36.345" v="1800" actId="179"/>
          <ac:spMkLst>
            <pc:docMk/>
            <pc:sldMk cId="1014276988" sldId="261"/>
            <ac:spMk id="2" creationId="{168910D8-07EC-558F-991C-97EF4710C00D}"/>
          </ac:spMkLst>
        </pc:spChg>
        <pc:spChg chg="add mod">
          <ac:chgData name="Vasil Stoev (2113007)" userId="dcdd8cb5-cf76-4570-ad9f-86a8523da670" providerId="ADAL" clId="{3A4E3E8F-9367-4244-8115-0CF018339409}" dt="2023-03-26T09:27:38.351" v="1293" actId="1036"/>
          <ac:spMkLst>
            <pc:docMk/>
            <pc:sldMk cId="1014276988" sldId="261"/>
            <ac:spMk id="3" creationId="{1F1B3868-4B2B-96FD-6A16-8263A7CD7639}"/>
          </ac:spMkLst>
        </pc:spChg>
        <pc:spChg chg="mod">
          <ac:chgData name="Vasil Stoev (2113007)" userId="dcdd8cb5-cf76-4570-ad9f-86a8523da670" providerId="ADAL" clId="{3A4E3E8F-9367-4244-8115-0CF018339409}" dt="2023-03-26T11:10:03.941" v="2134" actId="20577"/>
          <ac:spMkLst>
            <pc:docMk/>
            <pc:sldMk cId="1014276988" sldId="261"/>
            <ac:spMk id="4" creationId="{B03F087C-6344-D116-C481-CF1FF0A7C8DA}"/>
          </ac:spMkLst>
        </pc:spChg>
        <pc:spChg chg="add mod">
          <ac:chgData name="Vasil Stoev (2113007)" userId="dcdd8cb5-cf76-4570-ad9f-86a8523da670" providerId="ADAL" clId="{3A4E3E8F-9367-4244-8115-0CF018339409}" dt="2023-03-26T09:27:38.351" v="1293" actId="1036"/>
          <ac:spMkLst>
            <pc:docMk/>
            <pc:sldMk cId="1014276988" sldId="261"/>
            <ac:spMk id="5" creationId="{112293D7-DC02-E71C-A3D4-19A004C0685D}"/>
          </ac:spMkLst>
        </pc:spChg>
        <pc:spChg chg="del mod">
          <ac:chgData name="Vasil Stoev (2113007)" userId="dcdd8cb5-cf76-4570-ad9f-86a8523da670" providerId="ADAL" clId="{3A4E3E8F-9367-4244-8115-0CF018339409}" dt="2023-03-26T09:26:50.309" v="1253"/>
          <ac:spMkLst>
            <pc:docMk/>
            <pc:sldMk cId="1014276988" sldId="261"/>
            <ac:spMk id="6" creationId="{CB296F04-C787-31FF-C7A3-2AC63B8FF7ED}"/>
          </ac:spMkLst>
        </pc:spChg>
        <pc:graphicFrameChg chg="add del mod">
          <ac:chgData name="Vasil Stoev (2113007)" userId="dcdd8cb5-cf76-4570-ad9f-86a8523da670" providerId="ADAL" clId="{3A4E3E8F-9367-4244-8115-0CF018339409}" dt="2023-03-26T11:03:17.360" v="2069"/>
          <ac:graphicFrameMkLst>
            <pc:docMk/>
            <pc:sldMk cId="1014276988" sldId="261"/>
            <ac:graphicFrameMk id="6" creationId="{1AD7673D-8FA4-11E0-C645-DCFF908B1D3D}"/>
          </ac:graphicFrameMkLst>
        </pc:graphicFrameChg>
        <pc:graphicFrameChg chg="add del mod">
          <ac:chgData name="Vasil Stoev (2113007)" userId="dcdd8cb5-cf76-4570-ad9f-86a8523da670" providerId="ADAL" clId="{3A4E3E8F-9367-4244-8115-0CF018339409}" dt="2023-03-26T11:03:28.211" v="2071"/>
          <ac:graphicFrameMkLst>
            <pc:docMk/>
            <pc:sldMk cId="1014276988" sldId="261"/>
            <ac:graphicFrameMk id="7" creationId="{6601D9BA-F740-8FFC-A2FB-7F0C1C267CB5}"/>
          </ac:graphicFrameMkLst>
        </pc:graphicFrameChg>
        <pc:graphicFrameChg chg="add del mod">
          <ac:chgData name="Vasil Stoev (2113007)" userId="dcdd8cb5-cf76-4570-ad9f-86a8523da670" providerId="ADAL" clId="{3A4E3E8F-9367-4244-8115-0CF018339409}" dt="2023-03-26T11:03:55.555" v="2076"/>
          <ac:graphicFrameMkLst>
            <pc:docMk/>
            <pc:sldMk cId="1014276988" sldId="261"/>
            <ac:graphicFrameMk id="8" creationId="{B61F7BD3-D9D8-036C-E54D-E0DF5AD06FB7}"/>
          </ac:graphicFrameMkLst>
        </pc:graphicFrameChg>
      </pc:sldChg>
      <pc:sldChg chg="addSp delSp modSp mod">
        <pc:chgData name="Vasil Stoev (2113007)" userId="dcdd8cb5-cf76-4570-ad9f-86a8523da670" providerId="ADAL" clId="{3A4E3E8F-9367-4244-8115-0CF018339409}" dt="2023-03-22T07:11:54.723" v="981" actId="1076"/>
        <pc:sldMkLst>
          <pc:docMk/>
          <pc:sldMk cId="3746426643" sldId="262"/>
        </pc:sldMkLst>
        <pc:spChg chg="add del mod">
          <ac:chgData name="Vasil Stoev (2113007)" userId="dcdd8cb5-cf76-4570-ad9f-86a8523da670" providerId="ADAL" clId="{3A4E3E8F-9367-4244-8115-0CF018339409}" dt="2023-03-22T06:52:26.069" v="898" actId="21"/>
          <ac:spMkLst>
            <pc:docMk/>
            <pc:sldMk cId="3746426643" sldId="262"/>
            <ac:spMk id="6" creationId="{E65A6621-15AF-D0D4-1190-1856303DEBF3}"/>
          </ac:spMkLst>
        </pc:spChg>
        <pc:spChg chg="add del mod">
          <ac:chgData name="Vasil Stoev (2113007)" userId="dcdd8cb5-cf76-4570-ad9f-86a8523da670" providerId="ADAL" clId="{3A4E3E8F-9367-4244-8115-0CF018339409}" dt="2023-03-22T06:52:26.069" v="898" actId="21"/>
          <ac:spMkLst>
            <pc:docMk/>
            <pc:sldMk cId="3746426643" sldId="262"/>
            <ac:spMk id="7" creationId="{E1B85BCE-ABFB-0033-94E8-C78CD5E34081}"/>
          </ac:spMkLst>
        </pc:spChg>
        <pc:spChg chg="add mod">
          <ac:chgData name="Vasil Stoev (2113007)" userId="dcdd8cb5-cf76-4570-ad9f-86a8523da670" providerId="ADAL" clId="{3A4E3E8F-9367-4244-8115-0CF018339409}" dt="2023-03-22T06:52:32.456" v="900" actId="1076"/>
          <ac:spMkLst>
            <pc:docMk/>
            <pc:sldMk cId="3746426643" sldId="262"/>
            <ac:spMk id="8" creationId="{531F0973-F8D2-4EDA-A8D0-4AA484FC97E2}"/>
          </ac:spMkLst>
        </pc:spChg>
        <pc:spChg chg="add mod">
          <ac:chgData name="Vasil Stoev (2113007)" userId="dcdd8cb5-cf76-4570-ad9f-86a8523da670" providerId="ADAL" clId="{3A4E3E8F-9367-4244-8115-0CF018339409}" dt="2023-03-22T07:10:49.394" v="979" actId="1076"/>
          <ac:spMkLst>
            <pc:docMk/>
            <pc:sldMk cId="3746426643" sldId="262"/>
            <ac:spMk id="10" creationId="{814AAE5D-7E6C-F886-E13E-57550D394A0E}"/>
          </ac:spMkLst>
        </pc:spChg>
        <pc:spChg chg="add mod">
          <ac:chgData name="Vasil Stoev (2113007)" userId="dcdd8cb5-cf76-4570-ad9f-86a8523da670" providerId="ADAL" clId="{3A4E3E8F-9367-4244-8115-0CF018339409}" dt="2023-03-22T07:11:54.723" v="981" actId="1076"/>
          <ac:spMkLst>
            <pc:docMk/>
            <pc:sldMk cId="3746426643" sldId="262"/>
            <ac:spMk id="12" creationId="{ADAB4F37-C647-744C-7B67-9060E2DCAC24}"/>
          </ac:spMkLst>
        </pc:spChg>
      </pc:sldChg>
      <pc:sldChg chg="addSp modSp mod">
        <pc:chgData name="Vasil Stoev (2113007)" userId="dcdd8cb5-cf76-4570-ad9f-86a8523da670" providerId="ADAL" clId="{3A4E3E8F-9367-4244-8115-0CF018339409}" dt="2023-03-26T09:17:11.231" v="1237" actId="113"/>
        <pc:sldMkLst>
          <pc:docMk/>
          <pc:sldMk cId="3354207336" sldId="263"/>
        </pc:sldMkLst>
        <pc:spChg chg="add mod">
          <ac:chgData name="Vasil Stoev (2113007)" userId="dcdd8cb5-cf76-4570-ad9f-86a8523da670" providerId="ADAL" clId="{3A4E3E8F-9367-4244-8115-0CF018339409}" dt="2023-03-26T09:17:11.231" v="1237" actId="113"/>
          <ac:spMkLst>
            <pc:docMk/>
            <pc:sldMk cId="3354207336" sldId="263"/>
            <ac:spMk id="5" creationId="{A667EC3F-D334-4601-41B2-0F9686F00153}"/>
          </ac:spMkLst>
        </pc:spChg>
        <pc:spChg chg="add mod">
          <ac:chgData name="Vasil Stoev (2113007)" userId="dcdd8cb5-cf76-4570-ad9f-86a8523da670" providerId="ADAL" clId="{3A4E3E8F-9367-4244-8115-0CF018339409}" dt="2023-03-26T09:13:28.151" v="1198" actId="1035"/>
          <ac:spMkLst>
            <pc:docMk/>
            <pc:sldMk cId="3354207336" sldId="263"/>
            <ac:spMk id="6" creationId="{1D374988-D1B6-F91E-A669-43249C033B3B}"/>
          </ac:spMkLst>
        </pc:spChg>
        <pc:spChg chg="add mod">
          <ac:chgData name="Vasil Stoev (2113007)" userId="dcdd8cb5-cf76-4570-ad9f-86a8523da670" providerId="ADAL" clId="{3A4E3E8F-9367-4244-8115-0CF018339409}" dt="2023-03-26T09:13:28.151" v="1198" actId="1035"/>
          <ac:spMkLst>
            <pc:docMk/>
            <pc:sldMk cId="3354207336" sldId="263"/>
            <ac:spMk id="7" creationId="{210A6E58-DBDD-74F6-EE2F-6C314FBA7861}"/>
          </ac:spMkLst>
        </pc:spChg>
        <pc:spChg chg="mod">
          <ac:chgData name="Vasil Stoev (2113007)" userId="dcdd8cb5-cf76-4570-ad9f-86a8523da670" providerId="ADAL" clId="{3A4E3E8F-9367-4244-8115-0CF018339409}" dt="2023-03-26T09:13:28.151" v="1198" actId="1035"/>
          <ac:spMkLst>
            <pc:docMk/>
            <pc:sldMk cId="3354207336" sldId="263"/>
            <ac:spMk id="15" creationId="{D20AC17F-BE91-DB05-747F-E68F06C389DB}"/>
          </ac:spMkLst>
        </pc:spChg>
        <pc:spChg chg="mod">
          <ac:chgData name="Vasil Stoev (2113007)" userId="dcdd8cb5-cf76-4570-ad9f-86a8523da670" providerId="ADAL" clId="{3A4E3E8F-9367-4244-8115-0CF018339409}" dt="2023-03-26T09:13:28.151" v="1198" actId="1035"/>
          <ac:spMkLst>
            <pc:docMk/>
            <pc:sldMk cId="3354207336" sldId="263"/>
            <ac:spMk id="17" creationId="{B2260797-0BDD-913B-4153-4B495F7826F8}"/>
          </ac:spMkLst>
        </pc:spChg>
        <pc:picChg chg="mod">
          <ac:chgData name="Vasil Stoev (2113007)" userId="dcdd8cb5-cf76-4570-ad9f-86a8523da670" providerId="ADAL" clId="{3A4E3E8F-9367-4244-8115-0CF018339409}" dt="2023-03-26T09:13:28.151" v="1198" actId="1035"/>
          <ac:picMkLst>
            <pc:docMk/>
            <pc:sldMk cId="3354207336" sldId="263"/>
            <ac:picMk id="13" creationId="{5120264E-8175-0619-EB07-433924D1B191}"/>
          </ac:picMkLst>
        </pc:picChg>
        <pc:picChg chg="mod">
          <ac:chgData name="Vasil Stoev (2113007)" userId="dcdd8cb5-cf76-4570-ad9f-86a8523da670" providerId="ADAL" clId="{3A4E3E8F-9367-4244-8115-0CF018339409}" dt="2023-03-26T09:13:28.151" v="1198" actId="1035"/>
          <ac:picMkLst>
            <pc:docMk/>
            <pc:sldMk cId="3354207336" sldId="263"/>
            <ac:picMk id="4098" creationId="{B026431C-DBBC-0A95-A77D-BEB469B5D55F}"/>
          </ac:picMkLst>
        </pc:picChg>
      </pc:sldChg>
      <pc:sldChg chg="addSp modSp mod">
        <pc:chgData name="Vasil Stoev (2113007)" userId="dcdd8cb5-cf76-4570-ad9f-86a8523da670" providerId="ADAL" clId="{3A4E3E8F-9367-4244-8115-0CF018339409}" dt="2023-03-26T08:54:40.684" v="1113" actId="1076"/>
        <pc:sldMkLst>
          <pc:docMk/>
          <pc:sldMk cId="259397711" sldId="264"/>
        </pc:sldMkLst>
        <pc:spChg chg="add mod">
          <ac:chgData name="Vasil Stoev (2113007)" userId="dcdd8cb5-cf76-4570-ad9f-86a8523da670" providerId="ADAL" clId="{3A4E3E8F-9367-4244-8115-0CF018339409}" dt="2023-03-22T06:54:54.668" v="914"/>
          <ac:spMkLst>
            <pc:docMk/>
            <pc:sldMk cId="259397711" sldId="264"/>
            <ac:spMk id="7" creationId="{75A6A091-3E19-D678-E9C0-F168E2D041B8}"/>
          </ac:spMkLst>
        </pc:spChg>
        <pc:spChg chg="add mod">
          <ac:chgData name="Vasil Stoev (2113007)" userId="dcdd8cb5-cf76-4570-ad9f-86a8523da670" providerId="ADAL" clId="{3A4E3E8F-9367-4244-8115-0CF018339409}" dt="2023-03-26T08:54:40.684" v="1113" actId="1076"/>
          <ac:spMkLst>
            <pc:docMk/>
            <pc:sldMk cId="259397711" sldId="264"/>
            <ac:spMk id="9" creationId="{9BF46883-5766-0246-0145-B0AA47EFFE33}"/>
          </ac:spMkLst>
        </pc:spChg>
      </pc:sldChg>
      <pc:sldChg chg="addSp delSp modSp mod">
        <pc:chgData name="Vasil Stoev (2113007)" userId="dcdd8cb5-cf76-4570-ad9f-86a8523da670" providerId="ADAL" clId="{3A4E3E8F-9367-4244-8115-0CF018339409}" dt="2023-03-26T09:25:17.749" v="1240" actId="20577"/>
        <pc:sldMkLst>
          <pc:docMk/>
          <pc:sldMk cId="848237000" sldId="265"/>
        </pc:sldMkLst>
        <pc:spChg chg="mod">
          <ac:chgData name="Vasil Stoev (2113007)" userId="dcdd8cb5-cf76-4570-ad9f-86a8523da670" providerId="ADAL" clId="{3A4E3E8F-9367-4244-8115-0CF018339409}" dt="2023-03-26T08:47:19.008" v="1112" actId="20577"/>
          <ac:spMkLst>
            <pc:docMk/>
            <pc:sldMk cId="848237000" sldId="265"/>
            <ac:spMk id="2" creationId="{168910D8-07EC-558F-991C-97EF4710C00D}"/>
          </ac:spMkLst>
        </pc:spChg>
        <pc:spChg chg="add mod">
          <ac:chgData name="Vasil Stoev (2113007)" userId="dcdd8cb5-cf76-4570-ad9f-86a8523da670" providerId="ADAL" clId="{3A4E3E8F-9367-4244-8115-0CF018339409}" dt="2023-03-22T06:55:40.041" v="919" actId="1076"/>
          <ac:spMkLst>
            <pc:docMk/>
            <pc:sldMk cId="848237000" sldId="265"/>
            <ac:spMk id="7" creationId="{1D5D9BE2-5D36-AEB6-C983-1632D1D346DE}"/>
          </ac:spMkLst>
        </pc:spChg>
        <pc:spChg chg="add del mod">
          <ac:chgData name="Vasil Stoev (2113007)" userId="dcdd8cb5-cf76-4570-ad9f-86a8523da670" providerId="ADAL" clId="{3A4E3E8F-9367-4244-8115-0CF018339409}" dt="2023-03-26T09:25:17.749" v="1240" actId="20577"/>
          <ac:spMkLst>
            <pc:docMk/>
            <pc:sldMk cId="848237000" sldId="265"/>
            <ac:spMk id="9" creationId="{BE713481-535A-EF48-F61D-4D2066999C00}"/>
          </ac:spMkLst>
        </pc:spChg>
      </pc:sldChg>
      <pc:sldChg chg="addSp modSp mod">
        <pc:chgData name="Vasil Stoev (2113007)" userId="dcdd8cb5-cf76-4570-ad9f-86a8523da670" providerId="ADAL" clId="{3A4E3E8F-9367-4244-8115-0CF018339409}" dt="2023-03-26T11:09:58.511" v="2133" actId="14100"/>
        <pc:sldMkLst>
          <pc:docMk/>
          <pc:sldMk cId="2916706922" sldId="266"/>
        </pc:sldMkLst>
        <pc:spChg chg="add mod">
          <ac:chgData name="Vasil Stoev (2113007)" userId="dcdd8cb5-cf76-4570-ad9f-86a8523da670" providerId="ADAL" clId="{3A4E3E8F-9367-4244-8115-0CF018339409}" dt="2023-03-26T11:09:22.788" v="2126" actId="1076"/>
          <ac:spMkLst>
            <pc:docMk/>
            <pc:sldMk cId="2916706922" sldId="266"/>
            <ac:spMk id="5" creationId="{1670C5E2-DE12-0A0F-563B-574A3E0251F5}"/>
          </ac:spMkLst>
        </pc:spChg>
        <pc:spChg chg="add mod">
          <ac:chgData name="Vasil Stoev (2113007)" userId="dcdd8cb5-cf76-4570-ad9f-86a8523da670" providerId="ADAL" clId="{3A4E3E8F-9367-4244-8115-0CF018339409}" dt="2023-03-26T11:09:58.511" v="2133" actId="14100"/>
          <ac:spMkLst>
            <pc:docMk/>
            <pc:sldMk cId="2916706922" sldId="266"/>
            <ac:spMk id="6" creationId="{052DB173-12E5-85C0-90BD-40E572B0DE56}"/>
          </ac:spMkLst>
        </pc:spChg>
        <pc:spChg chg="add">
          <ac:chgData name="Vasil Stoev (2113007)" userId="dcdd8cb5-cf76-4570-ad9f-86a8523da670" providerId="ADAL" clId="{3A4E3E8F-9367-4244-8115-0CF018339409}" dt="2023-03-22T06:56:28.554" v="924" actId="22"/>
          <ac:spMkLst>
            <pc:docMk/>
            <pc:sldMk cId="2916706922" sldId="266"/>
            <ac:spMk id="7" creationId="{AAE5D72C-0BB8-270E-4E1D-FB98925FB30A}"/>
          </ac:spMkLst>
        </pc:spChg>
        <pc:spChg chg="add mod">
          <ac:chgData name="Vasil Stoev (2113007)" userId="dcdd8cb5-cf76-4570-ad9f-86a8523da670" providerId="ADAL" clId="{3A4E3E8F-9367-4244-8115-0CF018339409}" dt="2023-03-22T07:09:41.301" v="977"/>
          <ac:spMkLst>
            <pc:docMk/>
            <pc:sldMk cId="2916706922" sldId="266"/>
            <ac:spMk id="8" creationId="{14E38E95-A662-002B-7312-AEFCAFFA381E}"/>
          </ac:spMkLst>
        </pc:spChg>
        <pc:picChg chg="mod">
          <ac:chgData name="Vasil Stoev (2113007)" userId="dcdd8cb5-cf76-4570-ad9f-86a8523da670" providerId="ADAL" clId="{3A4E3E8F-9367-4244-8115-0CF018339409}" dt="2023-03-26T10:02:18.337" v="1456" actId="1035"/>
          <ac:picMkLst>
            <pc:docMk/>
            <pc:sldMk cId="2916706922" sldId="266"/>
            <ac:picMk id="11" creationId="{D3B63AD2-A6E6-B9D4-3917-DEBF61F9CB91}"/>
          </ac:picMkLst>
        </pc:picChg>
        <pc:picChg chg="mod">
          <ac:chgData name="Vasil Stoev (2113007)" userId="dcdd8cb5-cf76-4570-ad9f-86a8523da670" providerId="ADAL" clId="{3A4E3E8F-9367-4244-8115-0CF018339409}" dt="2023-03-26T10:02:18.337" v="1456" actId="1035"/>
          <ac:picMkLst>
            <pc:docMk/>
            <pc:sldMk cId="2916706922" sldId="266"/>
            <ac:picMk id="13" creationId="{C23ACC5B-1227-3D8B-3734-434FE575BCEB}"/>
          </ac:picMkLst>
        </pc:picChg>
        <pc:picChg chg="mod">
          <ac:chgData name="Vasil Stoev (2113007)" userId="dcdd8cb5-cf76-4570-ad9f-86a8523da670" providerId="ADAL" clId="{3A4E3E8F-9367-4244-8115-0CF018339409}" dt="2023-03-26T10:02:18.337" v="1456" actId="1035"/>
          <ac:picMkLst>
            <pc:docMk/>
            <pc:sldMk cId="2916706922" sldId="266"/>
            <ac:picMk id="17" creationId="{6F510D74-3EAA-C51E-0BB6-F1E11333329C}"/>
          </ac:picMkLst>
        </pc:picChg>
        <pc:picChg chg="mod">
          <ac:chgData name="Vasil Stoev (2113007)" userId="dcdd8cb5-cf76-4570-ad9f-86a8523da670" providerId="ADAL" clId="{3A4E3E8F-9367-4244-8115-0CF018339409}" dt="2023-03-26T10:02:18.337" v="1456" actId="1035"/>
          <ac:picMkLst>
            <pc:docMk/>
            <pc:sldMk cId="2916706922" sldId="266"/>
            <ac:picMk id="5122" creationId="{511C6CA0-151A-F84D-D65E-0A20618AE8D2}"/>
          </ac:picMkLst>
        </pc:picChg>
      </pc:sldChg>
      <pc:sldChg chg="addSp delSp modSp del mod ord">
        <pc:chgData name="Vasil Stoev (2113007)" userId="dcdd8cb5-cf76-4570-ad9f-86a8523da670" providerId="ADAL" clId="{3A4E3E8F-9367-4244-8115-0CF018339409}" dt="2023-03-26T08:43:00.741" v="994" actId="47"/>
        <pc:sldMkLst>
          <pc:docMk/>
          <pc:sldMk cId="968533447" sldId="267"/>
        </pc:sldMkLst>
        <pc:spChg chg="del mod">
          <ac:chgData name="Vasil Stoev (2113007)" userId="dcdd8cb5-cf76-4570-ad9f-86a8523da670" providerId="ADAL" clId="{3A4E3E8F-9367-4244-8115-0CF018339409}" dt="2023-03-26T08:19:40.106" v="989" actId="478"/>
          <ac:spMkLst>
            <pc:docMk/>
            <pc:sldMk cId="968533447" sldId="267"/>
            <ac:spMk id="2" creationId="{168910D8-07EC-558F-991C-97EF4710C00D}"/>
          </ac:spMkLst>
        </pc:spChg>
        <pc:spChg chg="del">
          <ac:chgData name="Vasil Stoev (2113007)" userId="dcdd8cb5-cf76-4570-ad9f-86a8523da670" providerId="ADAL" clId="{3A4E3E8F-9367-4244-8115-0CF018339409}" dt="2023-03-26T08:19:51.157" v="990" actId="478"/>
          <ac:spMkLst>
            <pc:docMk/>
            <pc:sldMk cId="968533447" sldId="267"/>
            <ac:spMk id="3" creationId="{18BB1D11-4D46-0D28-978F-04D1D43ABF11}"/>
          </ac:spMkLst>
        </pc:spChg>
        <pc:spChg chg="del">
          <ac:chgData name="Vasil Stoev (2113007)" userId="dcdd8cb5-cf76-4570-ad9f-86a8523da670" providerId="ADAL" clId="{3A4E3E8F-9367-4244-8115-0CF018339409}" dt="2023-03-26T08:19:54.753" v="991" actId="478"/>
          <ac:spMkLst>
            <pc:docMk/>
            <pc:sldMk cId="968533447" sldId="267"/>
            <ac:spMk id="4" creationId="{395364A7-A4DA-6A14-54DC-FD5DE21219CA}"/>
          </ac:spMkLst>
        </pc:spChg>
        <pc:spChg chg="add del">
          <ac:chgData name="Vasil Stoev (2113007)" userId="dcdd8cb5-cf76-4570-ad9f-86a8523da670" providerId="ADAL" clId="{3A4E3E8F-9367-4244-8115-0CF018339409}" dt="2023-03-26T08:19:22.198" v="988" actId="22"/>
          <ac:spMkLst>
            <pc:docMk/>
            <pc:sldMk cId="968533447" sldId="267"/>
            <ac:spMk id="6" creationId="{88559778-18D8-0262-2010-F4EAF521015A}"/>
          </ac:spMkLst>
        </pc:spChg>
        <pc:spChg chg="add del">
          <ac:chgData name="Vasil Stoev (2113007)" userId="dcdd8cb5-cf76-4570-ad9f-86a8523da670" providerId="ADAL" clId="{3A4E3E8F-9367-4244-8115-0CF018339409}" dt="2023-03-26T08:20:02.465" v="992" actId="478"/>
          <ac:spMkLst>
            <pc:docMk/>
            <pc:sldMk cId="968533447" sldId="267"/>
            <ac:spMk id="7" creationId="{CBE53441-35D4-F90E-DF0B-A60574991F37}"/>
          </ac:spMkLst>
        </pc:spChg>
        <pc:spChg chg="del">
          <ac:chgData name="Vasil Stoev (2113007)" userId="dcdd8cb5-cf76-4570-ad9f-86a8523da670" providerId="ADAL" clId="{3A4E3E8F-9367-4244-8115-0CF018339409}" dt="2023-03-26T08:20:04.516" v="993" actId="478"/>
          <ac:spMkLst>
            <pc:docMk/>
            <pc:sldMk cId="968533447" sldId="267"/>
            <ac:spMk id="8" creationId="{0F542FDD-4D9F-9D46-8D18-76E9A8D7772F}"/>
          </ac:spMkLst>
        </pc:spChg>
        <pc:spChg chg="add mod">
          <ac:chgData name="Vasil Stoev (2113007)" userId="dcdd8cb5-cf76-4570-ad9f-86a8523da670" providerId="ADAL" clId="{3A4E3E8F-9367-4244-8115-0CF018339409}" dt="2023-03-26T08:19:40.106" v="989" actId="478"/>
          <ac:spMkLst>
            <pc:docMk/>
            <pc:sldMk cId="968533447" sldId="267"/>
            <ac:spMk id="10" creationId="{5B198482-61E2-1C87-55B6-E8CA7754DE34}"/>
          </ac:spMkLst>
        </pc:spChg>
      </pc:sldChg>
      <pc:sldChg chg="addSp modSp mod">
        <pc:chgData name="Vasil Stoev (2113007)" userId="dcdd8cb5-cf76-4570-ad9f-86a8523da670" providerId="ADAL" clId="{3A4E3E8F-9367-4244-8115-0CF018339409}" dt="2023-03-26T11:08:58.855" v="2121" actId="20577"/>
        <pc:sldMkLst>
          <pc:docMk/>
          <pc:sldMk cId="3961593474" sldId="268"/>
        </pc:sldMkLst>
        <pc:spChg chg="add mod">
          <ac:chgData name="Vasil Stoev (2113007)" userId="dcdd8cb5-cf76-4570-ad9f-86a8523da670" providerId="ADAL" clId="{3A4E3E8F-9367-4244-8115-0CF018339409}" dt="2023-03-26T11:08:58.855" v="2121" actId="20577"/>
          <ac:spMkLst>
            <pc:docMk/>
            <pc:sldMk cId="3961593474" sldId="268"/>
            <ac:spMk id="5" creationId="{900C1120-CCEB-B899-A9CF-2CDF3C72A6FD}"/>
          </ac:spMkLst>
        </pc:spChg>
      </pc:sldChg>
      <pc:sldChg chg="addSp modSp mod ord">
        <pc:chgData name="Vasil Stoev (2113007)" userId="dcdd8cb5-cf76-4570-ad9f-86a8523da670" providerId="ADAL" clId="{3A4E3E8F-9367-4244-8115-0CF018339409}" dt="2023-03-22T06:45:19.483" v="608"/>
        <pc:sldMkLst>
          <pc:docMk/>
          <pc:sldMk cId="182089551" sldId="269"/>
        </pc:sldMkLst>
        <pc:spChg chg="mod">
          <ac:chgData name="Vasil Stoev (2113007)" userId="dcdd8cb5-cf76-4570-ad9f-86a8523da670" providerId="ADAL" clId="{3A4E3E8F-9367-4244-8115-0CF018339409}" dt="2023-03-22T06:01:40.519" v="37"/>
          <ac:spMkLst>
            <pc:docMk/>
            <pc:sldMk cId="182089551" sldId="269"/>
            <ac:spMk id="2" creationId="{168910D8-07EC-558F-991C-97EF4710C00D}"/>
          </ac:spMkLst>
        </pc:spChg>
        <pc:graphicFrameChg chg="add mod modGraphic">
          <ac:chgData name="Vasil Stoev (2113007)" userId="dcdd8cb5-cf76-4570-ad9f-86a8523da670" providerId="ADAL" clId="{3A4E3E8F-9367-4244-8115-0CF018339409}" dt="2023-03-22T06:45:19.483" v="608"/>
          <ac:graphicFrameMkLst>
            <pc:docMk/>
            <pc:sldMk cId="182089551" sldId="269"/>
            <ac:graphicFrameMk id="6" creationId="{74C5A818-3E39-B89B-D6BD-C86F0C0B3769}"/>
          </ac:graphicFrameMkLst>
        </pc:graphicFrameChg>
      </pc:sldChg>
      <pc:sldChg chg="addSp delSp modSp add mod">
        <pc:chgData name="Vasil Stoev (2113007)" userId="dcdd8cb5-cf76-4570-ad9f-86a8523da670" providerId="ADAL" clId="{3A4E3E8F-9367-4244-8115-0CF018339409}" dt="2023-03-22T06:49:20.358" v="696" actId="20577"/>
        <pc:sldMkLst>
          <pc:docMk/>
          <pc:sldMk cId="1964440636" sldId="270"/>
        </pc:sldMkLst>
        <pc:graphicFrameChg chg="add mod modGraphic">
          <ac:chgData name="Vasil Stoev (2113007)" userId="dcdd8cb5-cf76-4570-ad9f-86a8523da670" providerId="ADAL" clId="{3A4E3E8F-9367-4244-8115-0CF018339409}" dt="2023-03-22T06:49:20.358" v="696" actId="20577"/>
          <ac:graphicFrameMkLst>
            <pc:docMk/>
            <pc:sldMk cId="1964440636" sldId="270"/>
            <ac:graphicFrameMk id="6" creationId="{AB752DE8-0EBC-0106-30D9-A20399D7BC43}"/>
          </ac:graphicFrameMkLst>
        </pc:graphicFrameChg>
        <pc:picChg chg="add del mod">
          <ac:chgData name="Vasil Stoev (2113007)" userId="dcdd8cb5-cf76-4570-ad9f-86a8523da670" providerId="ADAL" clId="{3A4E3E8F-9367-4244-8115-0CF018339409}" dt="2023-03-22T06:48:08.424" v="628" actId="478"/>
          <ac:picMkLst>
            <pc:docMk/>
            <pc:sldMk cId="1964440636" sldId="270"/>
            <ac:picMk id="7" creationId="{EE8A1E5B-1BF3-D558-9CBD-54E28A0AC1AB}"/>
          </ac:picMkLst>
        </pc:picChg>
        <pc:picChg chg="add del mod">
          <ac:chgData name="Vasil Stoev (2113007)" userId="dcdd8cb5-cf76-4570-ad9f-86a8523da670" providerId="ADAL" clId="{3A4E3E8F-9367-4244-8115-0CF018339409}" dt="2023-03-22T06:47:53.127" v="626" actId="478"/>
          <ac:picMkLst>
            <pc:docMk/>
            <pc:sldMk cId="1964440636" sldId="270"/>
            <ac:picMk id="9" creationId="{8BFCD1FD-9EB7-D3F8-340F-CCBFA96C850C}"/>
          </ac:picMkLst>
        </pc:picChg>
        <pc:picChg chg="add del mod">
          <ac:chgData name="Vasil Stoev (2113007)" userId="dcdd8cb5-cf76-4570-ad9f-86a8523da670" providerId="ADAL" clId="{3A4E3E8F-9367-4244-8115-0CF018339409}" dt="2023-03-22T06:47:27.967" v="620" actId="21"/>
          <ac:picMkLst>
            <pc:docMk/>
            <pc:sldMk cId="1964440636" sldId="270"/>
            <ac:picMk id="1026" creationId="{3A8FFC01-BA97-0206-DA26-254691724FE9}"/>
          </ac:picMkLst>
        </pc:picChg>
      </pc:sldChg>
      <pc:sldChg chg="add">
        <pc:chgData name="Vasil Stoev (2113007)" userId="dcdd8cb5-cf76-4570-ad9f-86a8523da670" providerId="ADAL" clId="{3A4E3E8F-9367-4244-8115-0CF018339409}" dt="2023-03-26T08:18:23.617" v="982" actId="2890"/>
        <pc:sldMkLst>
          <pc:docMk/>
          <pc:sldMk cId="1344245367" sldId="271"/>
        </pc:sldMkLst>
      </pc:sldChg>
    </pc:docChg>
  </pc:docChgLst>
  <pc:docChgLst>
    <pc:chgData name="Vasil Stoev" userId="dcdd8cb5-cf76-4570-ad9f-86a8523da670" providerId="ADAL" clId="{6F607D56-B008-4B0C-B183-7BAD1FC78560}"/>
    <pc:docChg chg="undo custSel modSld">
      <pc:chgData name="Vasil Stoev" userId="dcdd8cb5-cf76-4570-ad9f-86a8523da670" providerId="ADAL" clId="{6F607D56-B008-4B0C-B183-7BAD1FC78560}" dt="2023-03-22T11:11:33.395" v="123" actId="11"/>
      <pc:docMkLst>
        <pc:docMk/>
      </pc:docMkLst>
      <pc:sldChg chg="addSp delSp modSp mod setBg">
        <pc:chgData name="Vasil Stoev" userId="dcdd8cb5-cf76-4570-ad9f-86a8523da670" providerId="ADAL" clId="{6F607D56-B008-4B0C-B183-7BAD1FC78560}" dt="2023-03-22T11:02:32.543" v="73" actId="403"/>
        <pc:sldMkLst>
          <pc:docMk/>
          <pc:sldMk cId="2916706922" sldId="266"/>
        </pc:sldMkLst>
        <pc:spChg chg="mod">
          <ac:chgData name="Vasil Stoev" userId="dcdd8cb5-cf76-4570-ad9f-86a8523da670" providerId="ADAL" clId="{6F607D56-B008-4B0C-B183-7BAD1FC78560}" dt="2023-03-22T11:02:00.343" v="60" actId="26606"/>
          <ac:spMkLst>
            <pc:docMk/>
            <pc:sldMk cId="2916706922" sldId="266"/>
            <ac:spMk id="2" creationId="{168910D8-07EC-558F-991C-97EF4710C00D}"/>
          </ac:spMkLst>
        </pc:spChg>
        <pc:spChg chg="add del">
          <ac:chgData name="Vasil Stoev" userId="dcdd8cb5-cf76-4570-ad9f-86a8523da670" providerId="ADAL" clId="{6F607D56-B008-4B0C-B183-7BAD1FC78560}" dt="2023-03-22T11:02:00.343" v="60" actId="26606"/>
          <ac:spMkLst>
            <pc:docMk/>
            <pc:sldMk cId="2916706922" sldId="266"/>
            <ac:spMk id="3" creationId="{18BB1D11-4D46-0D28-978F-04D1D43ABF11}"/>
          </ac:spMkLst>
        </pc:spChg>
        <pc:spChg chg="add del">
          <ac:chgData name="Vasil Stoev" userId="dcdd8cb5-cf76-4570-ad9f-86a8523da670" providerId="ADAL" clId="{6F607D56-B008-4B0C-B183-7BAD1FC78560}" dt="2023-03-22T11:02:00.343" v="60" actId="26606"/>
          <ac:spMkLst>
            <pc:docMk/>
            <pc:sldMk cId="2916706922" sldId="266"/>
            <ac:spMk id="4" creationId="{395364A7-A4DA-6A14-54DC-FD5DE21219CA}"/>
          </ac:spMkLst>
        </pc:spChg>
        <pc:spChg chg="mod">
          <ac:chgData name="Vasil Stoev" userId="dcdd8cb5-cf76-4570-ad9f-86a8523da670" providerId="ADAL" clId="{6F607D56-B008-4B0C-B183-7BAD1FC78560}" dt="2023-03-22T11:02:07.166" v="61" actId="1076"/>
          <ac:spMkLst>
            <pc:docMk/>
            <pc:sldMk cId="2916706922" sldId="266"/>
            <ac:spMk id="7" creationId="{AAE5D72C-0BB8-270E-4E1D-FB98925FB30A}"/>
          </ac:spMkLst>
        </pc:spChg>
        <pc:spChg chg="del mod">
          <ac:chgData name="Vasil Stoev" userId="dcdd8cb5-cf76-4570-ad9f-86a8523da670" providerId="ADAL" clId="{6F607D56-B008-4B0C-B183-7BAD1FC78560}" dt="2023-03-22T11:00:37.405" v="1" actId="478"/>
          <ac:spMkLst>
            <pc:docMk/>
            <pc:sldMk cId="2916706922" sldId="266"/>
            <ac:spMk id="9" creationId="{A55CD5CD-0A73-43F9-8C62-4AEDED1D3A98}"/>
          </ac:spMkLst>
        </pc:spChg>
        <pc:spChg chg="add del">
          <ac:chgData name="Vasil Stoev" userId="dcdd8cb5-cf76-4570-ad9f-86a8523da670" providerId="ADAL" clId="{6F607D56-B008-4B0C-B183-7BAD1FC78560}" dt="2023-03-22T11:02:00.343" v="60" actId="26606"/>
          <ac:spMkLst>
            <pc:docMk/>
            <pc:sldMk cId="2916706922" sldId="266"/>
            <ac:spMk id="12" creationId="{DBC6133C-0615-4CE4-9132-37E609A9BDFA}"/>
          </ac:spMkLst>
        </pc:spChg>
        <pc:spChg chg="add del">
          <ac:chgData name="Vasil Stoev" userId="dcdd8cb5-cf76-4570-ad9f-86a8523da670" providerId="ADAL" clId="{6F607D56-B008-4B0C-B183-7BAD1FC78560}" dt="2023-03-22T11:02:00.343" v="60" actId="26606"/>
          <ac:spMkLst>
            <pc:docMk/>
            <pc:sldMk cId="2916706922" sldId="266"/>
            <ac:spMk id="14" creationId="{169CC832-2974-4E8D-90ED-3E2941BA7336}"/>
          </ac:spMkLst>
        </pc:spChg>
        <pc:spChg chg="add del">
          <ac:chgData name="Vasil Stoev" userId="dcdd8cb5-cf76-4570-ad9f-86a8523da670" providerId="ADAL" clId="{6F607D56-B008-4B0C-B183-7BAD1FC78560}" dt="2023-03-22T11:02:00.343" v="60" actId="26606"/>
          <ac:spMkLst>
            <pc:docMk/>
            <pc:sldMk cId="2916706922" sldId="266"/>
            <ac:spMk id="16" creationId="{55222F96-971A-4F90-B841-6BAB416C7AC1}"/>
          </ac:spMkLst>
        </pc:spChg>
        <pc:spChg chg="add del">
          <ac:chgData name="Vasil Stoev" userId="dcdd8cb5-cf76-4570-ad9f-86a8523da670" providerId="ADAL" clId="{6F607D56-B008-4B0C-B183-7BAD1FC78560}" dt="2023-03-22T11:02:00.343" v="60" actId="26606"/>
          <ac:spMkLst>
            <pc:docMk/>
            <pc:sldMk cId="2916706922" sldId="266"/>
            <ac:spMk id="18" creationId="{08980754-6F4B-43C9-B9BE-127B6BED6586}"/>
          </ac:spMkLst>
        </pc:spChg>
        <pc:spChg chg="add del">
          <ac:chgData name="Vasil Stoev" userId="dcdd8cb5-cf76-4570-ad9f-86a8523da670" providerId="ADAL" clId="{6F607D56-B008-4B0C-B183-7BAD1FC78560}" dt="2023-03-22T11:02:00.343" v="60" actId="26606"/>
          <ac:spMkLst>
            <pc:docMk/>
            <pc:sldMk cId="2916706922" sldId="266"/>
            <ac:spMk id="20" creationId="{2C1BBA94-3F40-40AA-8BB9-E69E25E537C1}"/>
          </ac:spMkLst>
        </pc:spChg>
        <pc:graphicFrameChg chg="add mod modGraphic">
          <ac:chgData name="Vasil Stoev" userId="dcdd8cb5-cf76-4570-ad9f-86a8523da670" providerId="ADAL" clId="{6F607D56-B008-4B0C-B183-7BAD1FC78560}" dt="2023-03-22T11:02:32.543" v="73" actId="403"/>
          <ac:graphicFrameMkLst>
            <pc:docMk/>
            <pc:sldMk cId="2916706922" sldId="266"/>
            <ac:graphicFrameMk id="6" creationId="{0048EA48-55EE-7EFB-4443-1C21060F190A}"/>
          </ac:graphicFrameMkLst>
        </pc:graphicFrameChg>
        <pc:picChg chg="ord">
          <ac:chgData name="Vasil Stoev" userId="dcdd8cb5-cf76-4570-ad9f-86a8523da670" providerId="ADAL" clId="{6F607D56-B008-4B0C-B183-7BAD1FC78560}" dt="2023-03-22T11:02:00.343" v="60" actId="26606"/>
          <ac:picMkLst>
            <pc:docMk/>
            <pc:sldMk cId="2916706922" sldId="266"/>
            <ac:picMk id="5" creationId="{6C8C0C0A-6C4B-3D00-AB5D-E81BD64828C4}"/>
          </ac:picMkLst>
        </pc:picChg>
      </pc:sldChg>
      <pc:sldChg chg="addSp modSp mod modNotesTx">
        <pc:chgData name="Vasil Stoev" userId="dcdd8cb5-cf76-4570-ad9f-86a8523da670" providerId="ADAL" clId="{6F607D56-B008-4B0C-B183-7BAD1FC78560}" dt="2023-03-22T11:11:33.395" v="123" actId="11"/>
        <pc:sldMkLst>
          <pc:docMk/>
          <pc:sldMk cId="968533447" sldId="267"/>
        </pc:sldMkLst>
        <pc:spChg chg="mod">
          <ac:chgData name="Vasil Stoev" userId="dcdd8cb5-cf76-4570-ad9f-86a8523da670" providerId="ADAL" clId="{6F607D56-B008-4B0C-B183-7BAD1FC78560}" dt="2023-03-22T11:11:21.924" v="122" actId="20577"/>
          <ac:spMkLst>
            <pc:docMk/>
            <pc:sldMk cId="968533447" sldId="267"/>
            <ac:spMk id="7" creationId="{CBE53441-35D4-F90E-DF0B-A60574991F37}"/>
          </ac:spMkLst>
        </pc:spChg>
        <pc:spChg chg="add mod">
          <ac:chgData name="Vasil Stoev" userId="dcdd8cb5-cf76-4570-ad9f-86a8523da670" providerId="ADAL" clId="{6F607D56-B008-4B0C-B183-7BAD1FC78560}" dt="2023-03-22T11:11:33.395" v="123" actId="11"/>
          <ac:spMkLst>
            <pc:docMk/>
            <pc:sldMk cId="968533447" sldId="267"/>
            <ac:spMk id="8" creationId="{0F542FDD-4D9F-9D46-8D18-76E9A8D7772F}"/>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 Id="rId5" Type="http://schemas.openxmlformats.org/officeDocument/2006/relationships/image" Target="../media/image7.jpg"/><Relationship Id="rId4" Type="http://schemas.openxmlformats.org/officeDocument/2006/relationships/image" Target="../media/image6.jpg"/></Relationships>
</file>

<file path=ppt/diagrams/_rels/data3.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image" Target="../media/image8.png"/><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 Id="rId5" Type="http://schemas.openxmlformats.org/officeDocument/2006/relationships/image" Target="../media/image7.jpg"/><Relationship Id="rId4" Type="http://schemas.openxmlformats.org/officeDocument/2006/relationships/image" Target="../media/image6.jpg"/></Relationships>
</file>

<file path=ppt/diagrams/_rels/drawing3.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image" Target="../media/image8.png"/><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FAF7F0-EE9B-414D-9227-1A46BED986F2}"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1B1EC166-7ED5-4967-8513-3574FE9BEAE5}">
      <dgm:prSet phldrT="[Text]" custT="1"/>
      <dgm:spPr/>
      <dgm:t>
        <a:bodyPr/>
        <a:lstStyle/>
        <a:p>
          <a:r>
            <a:rPr lang="en-GB" sz="2400" dirty="0"/>
            <a:t>Company</a:t>
          </a:r>
          <a:endParaRPr lang="en-GB" sz="1800" dirty="0"/>
        </a:p>
      </dgm:t>
    </dgm:pt>
    <dgm:pt modelId="{CE8E556B-5E8A-43A5-AECE-479C10A7A51B}" type="parTrans" cxnId="{20EE2F26-F863-4B9B-A70F-349634CC2528}">
      <dgm:prSet/>
      <dgm:spPr/>
      <dgm:t>
        <a:bodyPr/>
        <a:lstStyle/>
        <a:p>
          <a:endParaRPr lang="en-GB"/>
        </a:p>
      </dgm:t>
    </dgm:pt>
    <dgm:pt modelId="{13A04B04-5F07-451D-8BBF-675B3E76924A}" type="sibTrans" cxnId="{20EE2F26-F863-4B9B-A70F-349634CC2528}">
      <dgm:prSet/>
      <dgm:spPr/>
      <dgm:t>
        <a:bodyPr/>
        <a:lstStyle/>
        <a:p>
          <a:endParaRPr lang="en-GB"/>
        </a:p>
      </dgm:t>
    </dgm:pt>
    <dgm:pt modelId="{C0298477-CD59-4F93-9508-1AD2DA5C7359}">
      <dgm:prSet phldrT="[Text]" custT="1"/>
      <dgm:spPr/>
      <dgm:t>
        <a:bodyPr/>
        <a:lstStyle/>
        <a:p>
          <a:r>
            <a:rPr lang="en-GB" sz="3200" dirty="0"/>
            <a:t>Sales</a:t>
          </a:r>
          <a:endParaRPr lang="en-GB" sz="1400" dirty="0"/>
        </a:p>
      </dgm:t>
    </dgm:pt>
    <dgm:pt modelId="{F6DDD80F-21E8-4FE9-BB1B-9B43F4AE9C02}" type="parTrans" cxnId="{16358E9F-748B-4962-B2FA-ED4019AA83C2}">
      <dgm:prSet/>
      <dgm:spPr/>
      <dgm:t>
        <a:bodyPr/>
        <a:lstStyle/>
        <a:p>
          <a:endParaRPr lang="en-GB"/>
        </a:p>
      </dgm:t>
    </dgm:pt>
    <dgm:pt modelId="{D97F2405-0C79-4043-8FF3-F2B512719A1C}" type="sibTrans" cxnId="{16358E9F-748B-4962-B2FA-ED4019AA83C2}">
      <dgm:prSet/>
      <dgm:spPr/>
      <dgm:t>
        <a:bodyPr/>
        <a:lstStyle/>
        <a:p>
          <a:endParaRPr lang="en-GB"/>
        </a:p>
      </dgm:t>
    </dgm:pt>
    <dgm:pt modelId="{A130C531-B7DC-45BE-89D0-C61C7B14E44F}">
      <dgm:prSet phldrT="[Text]" custT="1"/>
      <dgm:spPr/>
      <dgm:t>
        <a:bodyPr/>
        <a:lstStyle/>
        <a:p>
          <a:r>
            <a:rPr lang="en-GB" sz="2400" dirty="0"/>
            <a:t>CRM</a:t>
          </a:r>
          <a:endParaRPr lang="en-GB" sz="1400" dirty="0"/>
        </a:p>
      </dgm:t>
    </dgm:pt>
    <dgm:pt modelId="{E56032A3-8CB2-46EB-B4CF-257469477328}" type="parTrans" cxnId="{E0B8F87B-AC05-4CB9-869E-2C074E1CEF6D}">
      <dgm:prSet/>
      <dgm:spPr/>
      <dgm:t>
        <a:bodyPr/>
        <a:lstStyle/>
        <a:p>
          <a:endParaRPr lang="en-GB"/>
        </a:p>
      </dgm:t>
    </dgm:pt>
    <dgm:pt modelId="{8BE7457C-CBFD-44C6-B48D-48F798B7A9C1}" type="sibTrans" cxnId="{E0B8F87B-AC05-4CB9-869E-2C074E1CEF6D}">
      <dgm:prSet/>
      <dgm:spPr/>
      <dgm:t>
        <a:bodyPr/>
        <a:lstStyle/>
        <a:p>
          <a:endParaRPr lang="en-GB"/>
        </a:p>
      </dgm:t>
    </dgm:pt>
    <dgm:pt modelId="{213B4F6F-4329-4EC6-8435-2EDC8B362329}">
      <dgm:prSet phldrT="[Text]" custT="1"/>
      <dgm:spPr/>
      <dgm:t>
        <a:bodyPr/>
        <a:lstStyle/>
        <a:p>
          <a:r>
            <a:rPr lang="en-GB" sz="1800" dirty="0"/>
            <a:t>Marketing</a:t>
          </a:r>
        </a:p>
      </dgm:t>
    </dgm:pt>
    <dgm:pt modelId="{ED845B52-812E-42BE-9969-B5E966609FC8}" type="parTrans" cxnId="{0F044EF3-A267-4508-905A-6A912C906D8B}">
      <dgm:prSet/>
      <dgm:spPr/>
      <dgm:t>
        <a:bodyPr/>
        <a:lstStyle/>
        <a:p>
          <a:endParaRPr lang="en-GB"/>
        </a:p>
      </dgm:t>
    </dgm:pt>
    <dgm:pt modelId="{9B55C189-6437-40DD-BDAE-501A7317716A}" type="sibTrans" cxnId="{0F044EF3-A267-4508-905A-6A912C906D8B}">
      <dgm:prSet/>
      <dgm:spPr/>
      <dgm:t>
        <a:bodyPr/>
        <a:lstStyle/>
        <a:p>
          <a:endParaRPr lang="en-GB"/>
        </a:p>
      </dgm:t>
    </dgm:pt>
    <dgm:pt modelId="{2850E898-F54D-4C0F-BF4B-4F3145F6C1FC}">
      <dgm:prSet phldrT="[Text]"/>
      <dgm:spPr/>
      <dgm:t>
        <a:bodyPr/>
        <a:lstStyle/>
        <a:p>
          <a:r>
            <a:rPr lang="en-GB" dirty="0"/>
            <a:t>Finance</a:t>
          </a:r>
        </a:p>
      </dgm:t>
    </dgm:pt>
    <dgm:pt modelId="{B1DB9FC7-587E-49EC-9D40-7DC96C4819D0}" type="parTrans" cxnId="{A44ECAEE-3690-41AA-A24B-ED91B028D1BB}">
      <dgm:prSet/>
      <dgm:spPr/>
      <dgm:t>
        <a:bodyPr/>
        <a:lstStyle/>
        <a:p>
          <a:endParaRPr lang="en-GB"/>
        </a:p>
      </dgm:t>
    </dgm:pt>
    <dgm:pt modelId="{66C463A6-35AB-4E0B-9724-FA16A1E3CCE1}" type="sibTrans" cxnId="{A44ECAEE-3690-41AA-A24B-ED91B028D1BB}">
      <dgm:prSet/>
      <dgm:spPr/>
      <dgm:t>
        <a:bodyPr/>
        <a:lstStyle/>
        <a:p>
          <a:endParaRPr lang="en-GB"/>
        </a:p>
      </dgm:t>
    </dgm:pt>
    <dgm:pt modelId="{9E90B9F7-C15B-4D3F-9B92-B1397FD5B04B}">
      <dgm:prSet phldrT="[Text]"/>
      <dgm:spPr/>
      <dgm:t>
        <a:bodyPr/>
        <a:lstStyle/>
        <a:p>
          <a:r>
            <a:rPr lang="en-GB" dirty="0"/>
            <a:t>Inventory</a:t>
          </a:r>
        </a:p>
      </dgm:t>
    </dgm:pt>
    <dgm:pt modelId="{02F29FAF-7A39-4FAD-A565-D46CD756714B}" type="parTrans" cxnId="{40D4EC5D-4440-4FF6-B6C0-D198E0A64979}">
      <dgm:prSet/>
      <dgm:spPr/>
      <dgm:t>
        <a:bodyPr/>
        <a:lstStyle/>
        <a:p>
          <a:endParaRPr lang="en-GB"/>
        </a:p>
      </dgm:t>
    </dgm:pt>
    <dgm:pt modelId="{7AAC39E9-6F17-4687-848B-0604B909B700}" type="sibTrans" cxnId="{40D4EC5D-4440-4FF6-B6C0-D198E0A64979}">
      <dgm:prSet/>
      <dgm:spPr/>
      <dgm:t>
        <a:bodyPr/>
        <a:lstStyle/>
        <a:p>
          <a:endParaRPr lang="en-GB"/>
        </a:p>
      </dgm:t>
    </dgm:pt>
    <dgm:pt modelId="{DB918814-657B-4E1D-B262-5C80340B3484}">
      <dgm:prSet phldrT="[Text]" custT="1"/>
      <dgm:spPr/>
      <dgm:t>
        <a:bodyPr/>
        <a:lstStyle/>
        <a:p>
          <a:r>
            <a:rPr lang="en-GB" sz="2800" dirty="0"/>
            <a:t>HRM</a:t>
          </a:r>
          <a:endParaRPr lang="en-GB" sz="1400" dirty="0"/>
        </a:p>
      </dgm:t>
    </dgm:pt>
    <dgm:pt modelId="{BC605C21-3FA1-48CF-8DD6-54DCD5AEB21D}" type="parTrans" cxnId="{5679E849-EB93-4296-8FDB-43512DA35ABB}">
      <dgm:prSet/>
      <dgm:spPr/>
      <dgm:t>
        <a:bodyPr/>
        <a:lstStyle/>
        <a:p>
          <a:endParaRPr lang="en-GB"/>
        </a:p>
      </dgm:t>
    </dgm:pt>
    <dgm:pt modelId="{43C10F9A-7E8F-4242-ADC6-F68A1606C49B}" type="sibTrans" cxnId="{5679E849-EB93-4296-8FDB-43512DA35ABB}">
      <dgm:prSet/>
      <dgm:spPr/>
      <dgm:t>
        <a:bodyPr/>
        <a:lstStyle/>
        <a:p>
          <a:endParaRPr lang="en-GB"/>
        </a:p>
      </dgm:t>
    </dgm:pt>
    <dgm:pt modelId="{71751EA7-F42B-4853-8D31-68A5C4A164C6}" type="pres">
      <dgm:prSet presAssocID="{FFFAF7F0-EE9B-414D-9227-1A46BED986F2}" presName="Name0" presStyleCnt="0">
        <dgm:presLayoutVars>
          <dgm:chMax val="1"/>
          <dgm:chPref val="1"/>
          <dgm:dir/>
          <dgm:animOne val="branch"/>
          <dgm:animLvl val="lvl"/>
        </dgm:presLayoutVars>
      </dgm:prSet>
      <dgm:spPr/>
    </dgm:pt>
    <dgm:pt modelId="{0D9AD66A-BD1B-4607-AE8E-43665F4BB159}" type="pres">
      <dgm:prSet presAssocID="{1B1EC166-7ED5-4967-8513-3574FE9BEAE5}" presName="Parent" presStyleLbl="node0" presStyleIdx="0" presStyleCnt="1">
        <dgm:presLayoutVars>
          <dgm:chMax val="6"/>
          <dgm:chPref val="6"/>
        </dgm:presLayoutVars>
      </dgm:prSet>
      <dgm:spPr/>
    </dgm:pt>
    <dgm:pt modelId="{5ADAA28B-49D5-4F7D-B9C5-B65F00AA8F60}" type="pres">
      <dgm:prSet presAssocID="{C0298477-CD59-4F93-9508-1AD2DA5C7359}" presName="Accent1" presStyleCnt="0"/>
      <dgm:spPr/>
    </dgm:pt>
    <dgm:pt modelId="{880CDC6B-766D-4C39-B866-A284A6AB68D6}" type="pres">
      <dgm:prSet presAssocID="{C0298477-CD59-4F93-9508-1AD2DA5C7359}" presName="Accent" presStyleLbl="bgShp" presStyleIdx="0" presStyleCnt="6"/>
      <dgm:spPr/>
    </dgm:pt>
    <dgm:pt modelId="{DEE95605-AFE4-417A-9A65-4EAD66628E16}" type="pres">
      <dgm:prSet presAssocID="{C0298477-CD59-4F93-9508-1AD2DA5C7359}" presName="Child1" presStyleLbl="node1" presStyleIdx="0" presStyleCnt="6">
        <dgm:presLayoutVars>
          <dgm:chMax val="0"/>
          <dgm:chPref val="0"/>
          <dgm:bulletEnabled val="1"/>
        </dgm:presLayoutVars>
      </dgm:prSet>
      <dgm:spPr/>
    </dgm:pt>
    <dgm:pt modelId="{6CEC03D0-6153-4BFD-A863-45E93E5CCA7A}" type="pres">
      <dgm:prSet presAssocID="{A130C531-B7DC-45BE-89D0-C61C7B14E44F}" presName="Accent2" presStyleCnt="0"/>
      <dgm:spPr/>
    </dgm:pt>
    <dgm:pt modelId="{F2603F7A-3635-4158-8CBE-B48044D8177B}" type="pres">
      <dgm:prSet presAssocID="{A130C531-B7DC-45BE-89D0-C61C7B14E44F}" presName="Accent" presStyleLbl="bgShp" presStyleIdx="1" presStyleCnt="6"/>
      <dgm:spPr/>
    </dgm:pt>
    <dgm:pt modelId="{971E7F81-FA2E-4735-B19B-FEB583E872A3}" type="pres">
      <dgm:prSet presAssocID="{A130C531-B7DC-45BE-89D0-C61C7B14E44F}" presName="Child2" presStyleLbl="node1" presStyleIdx="1" presStyleCnt="6">
        <dgm:presLayoutVars>
          <dgm:chMax val="0"/>
          <dgm:chPref val="0"/>
          <dgm:bulletEnabled val="1"/>
        </dgm:presLayoutVars>
      </dgm:prSet>
      <dgm:spPr/>
    </dgm:pt>
    <dgm:pt modelId="{2FBEDF24-B14D-4A72-808C-1A2B8AC0D7F1}" type="pres">
      <dgm:prSet presAssocID="{213B4F6F-4329-4EC6-8435-2EDC8B362329}" presName="Accent3" presStyleCnt="0"/>
      <dgm:spPr/>
    </dgm:pt>
    <dgm:pt modelId="{1B5FDD55-16AE-41BC-A538-DB6B97ACF2DD}" type="pres">
      <dgm:prSet presAssocID="{213B4F6F-4329-4EC6-8435-2EDC8B362329}" presName="Accent" presStyleLbl="bgShp" presStyleIdx="2" presStyleCnt="6"/>
      <dgm:spPr/>
    </dgm:pt>
    <dgm:pt modelId="{03F8B1DE-BA6D-4493-A3AE-D7AABE8B1B5C}" type="pres">
      <dgm:prSet presAssocID="{213B4F6F-4329-4EC6-8435-2EDC8B362329}" presName="Child3" presStyleLbl="node1" presStyleIdx="2" presStyleCnt="6">
        <dgm:presLayoutVars>
          <dgm:chMax val="0"/>
          <dgm:chPref val="0"/>
          <dgm:bulletEnabled val="1"/>
        </dgm:presLayoutVars>
      </dgm:prSet>
      <dgm:spPr/>
    </dgm:pt>
    <dgm:pt modelId="{7FFD6F1E-A9F8-4C2E-A49C-3721AC1EA9A4}" type="pres">
      <dgm:prSet presAssocID="{2850E898-F54D-4C0F-BF4B-4F3145F6C1FC}" presName="Accent4" presStyleCnt="0"/>
      <dgm:spPr/>
    </dgm:pt>
    <dgm:pt modelId="{38BC1621-8A2C-4273-8043-4E869A9E4261}" type="pres">
      <dgm:prSet presAssocID="{2850E898-F54D-4C0F-BF4B-4F3145F6C1FC}" presName="Accent" presStyleLbl="bgShp" presStyleIdx="3" presStyleCnt="6"/>
      <dgm:spPr/>
    </dgm:pt>
    <dgm:pt modelId="{990BDE1A-AF3E-47B8-885F-EA19391225E7}" type="pres">
      <dgm:prSet presAssocID="{2850E898-F54D-4C0F-BF4B-4F3145F6C1FC}" presName="Child4" presStyleLbl="node1" presStyleIdx="3" presStyleCnt="6">
        <dgm:presLayoutVars>
          <dgm:chMax val="0"/>
          <dgm:chPref val="0"/>
          <dgm:bulletEnabled val="1"/>
        </dgm:presLayoutVars>
      </dgm:prSet>
      <dgm:spPr/>
    </dgm:pt>
    <dgm:pt modelId="{86E69BAB-423A-4E39-9C13-5799BBF79B5B}" type="pres">
      <dgm:prSet presAssocID="{9E90B9F7-C15B-4D3F-9B92-B1397FD5B04B}" presName="Accent5" presStyleCnt="0"/>
      <dgm:spPr/>
    </dgm:pt>
    <dgm:pt modelId="{4CBA7813-5B8C-4C7A-847E-F3C44ABE1A2F}" type="pres">
      <dgm:prSet presAssocID="{9E90B9F7-C15B-4D3F-9B92-B1397FD5B04B}" presName="Accent" presStyleLbl="bgShp" presStyleIdx="4" presStyleCnt="6"/>
      <dgm:spPr/>
    </dgm:pt>
    <dgm:pt modelId="{9B503FE9-9B76-4811-A169-10491AE011BD}" type="pres">
      <dgm:prSet presAssocID="{9E90B9F7-C15B-4D3F-9B92-B1397FD5B04B}" presName="Child5" presStyleLbl="node1" presStyleIdx="4" presStyleCnt="6">
        <dgm:presLayoutVars>
          <dgm:chMax val="0"/>
          <dgm:chPref val="0"/>
          <dgm:bulletEnabled val="1"/>
        </dgm:presLayoutVars>
      </dgm:prSet>
      <dgm:spPr/>
    </dgm:pt>
    <dgm:pt modelId="{CC5DD0FB-1278-416A-A499-B1D6E267BA15}" type="pres">
      <dgm:prSet presAssocID="{DB918814-657B-4E1D-B262-5C80340B3484}" presName="Accent6" presStyleCnt="0"/>
      <dgm:spPr/>
    </dgm:pt>
    <dgm:pt modelId="{FC3D2DB2-28CA-4AEF-9E5B-E2F062FD278C}" type="pres">
      <dgm:prSet presAssocID="{DB918814-657B-4E1D-B262-5C80340B3484}" presName="Accent" presStyleLbl="bgShp" presStyleIdx="5" presStyleCnt="6"/>
      <dgm:spPr/>
    </dgm:pt>
    <dgm:pt modelId="{9EB7391D-E8EA-48AD-9A6D-AD50F7450B0E}" type="pres">
      <dgm:prSet presAssocID="{DB918814-657B-4E1D-B262-5C80340B3484}" presName="Child6" presStyleLbl="node1" presStyleIdx="5" presStyleCnt="6">
        <dgm:presLayoutVars>
          <dgm:chMax val="0"/>
          <dgm:chPref val="0"/>
          <dgm:bulletEnabled val="1"/>
        </dgm:presLayoutVars>
      </dgm:prSet>
      <dgm:spPr/>
    </dgm:pt>
  </dgm:ptLst>
  <dgm:cxnLst>
    <dgm:cxn modelId="{1272C100-F5C3-4C8A-8E86-8A303E9938C0}" type="presOf" srcId="{2850E898-F54D-4C0F-BF4B-4F3145F6C1FC}" destId="{990BDE1A-AF3E-47B8-885F-EA19391225E7}" srcOrd="0" destOrd="0" presId="urn:microsoft.com/office/officeart/2011/layout/HexagonRadial"/>
    <dgm:cxn modelId="{CCAF6E08-9BF4-488F-80EB-B1B1A1FB22EB}" type="presOf" srcId="{9E90B9F7-C15B-4D3F-9B92-B1397FD5B04B}" destId="{9B503FE9-9B76-4811-A169-10491AE011BD}" srcOrd="0" destOrd="0" presId="urn:microsoft.com/office/officeart/2011/layout/HexagonRadial"/>
    <dgm:cxn modelId="{63F7EE12-AC68-49A5-9595-4A43C50A4AAF}" type="presOf" srcId="{FFFAF7F0-EE9B-414D-9227-1A46BED986F2}" destId="{71751EA7-F42B-4853-8D31-68A5C4A164C6}" srcOrd="0" destOrd="0" presId="urn:microsoft.com/office/officeart/2011/layout/HexagonRadial"/>
    <dgm:cxn modelId="{20EE2F26-F863-4B9B-A70F-349634CC2528}" srcId="{FFFAF7F0-EE9B-414D-9227-1A46BED986F2}" destId="{1B1EC166-7ED5-4967-8513-3574FE9BEAE5}" srcOrd="0" destOrd="0" parTransId="{CE8E556B-5E8A-43A5-AECE-479C10A7A51B}" sibTransId="{13A04B04-5F07-451D-8BBF-675B3E76924A}"/>
    <dgm:cxn modelId="{5AA8E75B-15CC-47DE-80C8-FAE6A1B00AFB}" type="presOf" srcId="{C0298477-CD59-4F93-9508-1AD2DA5C7359}" destId="{DEE95605-AFE4-417A-9A65-4EAD66628E16}" srcOrd="0" destOrd="0" presId="urn:microsoft.com/office/officeart/2011/layout/HexagonRadial"/>
    <dgm:cxn modelId="{40D4EC5D-4440-4FF6-B6C0-D198E0A64979}" srcId="{1B1EC166-7ED5-4967-8513-3574FE9BEAE5}" destId="{9E90B9F7-C15B-4D3F-9B92-B1397FD5B04B}" srcOrd="4" destOrd="0" parTransId="{02F29FAF-7A39-4FAD-A565-D46CD756714B}" sibTransId="{7AAC39E9-6F17-4687-848B-0604B909B700}"/>
    <dgm:cxn modelId="{5679E849-EB93-4296-8FDB-43512DA35ABB}" srcId="{1B1EC166-7ED5-4967-8513-3574FE9BEAE5}" destId="{DB918814-657B-4E1D-B262-5C80340B3484}" srcOrd="5" destOrd="0" parTransId="{BC605C21-3FA1-48CF-8DD6-54DCD5AEB21D}" sibTransId="{43C10F9A-7E8F-4242-ADC6-F68A1606C49B}"/>
    <dgm:cxn modelId="{1330C556-E4B0-474A-8ACD-D3BFC16621E4}" type="presOf" srcId="{A130C531-B7DC-45BE-89D0-C61C7B14E44F}" destId="{971E7F81-FA2E-4735-B19B-FEB583E872A3}" srcOrd="0" destOrd="0" presId="urn:microsoft.com/office/officeart/2011/layout/HexagonRadial"/>
    <dgm:cxn modelId="{E0B8F87B-AC05-4CB9-869E-2C074E1CEF6D}" srcId="{1B1EC166-7ED5-4967-8513-3574FE9BEAE5}" destId="{A130C531-B7DC-45BE-89D0-C61C7B14E44F}" srcOrd="1" destOrd="0" parTransId="{E56032A3-8CB2-46EB-B4CF-257469477328}" sibTransId="{8BE7457C-CBFD-44C6-B48D-48F798B7A9C1}"/>
    <dgm:cxn modelId="{16358E9F-748B-4962-B2FA-ED4019AA83C2}" srcId="{1B1EC166-7ED5-4967-8513-3574FE9BEAE5}" destId="{C0298477-CD59-4F93-9508-1AD2DA5C7359}" srcOrd="0" destOrd="0" parTransId="{F6DDD80F-21E8-4FE9-BB1B-9B43F4AE9C02}" sibTransId="{D97F2405-0C79-4043-8FF3-F2B512719A1C}"/>
    <dgm:cxn modelId="{9B700AB3-FD90-4456-8544-21AB06D1DDC3}" type="presOf" srcId="{1B1EC166-7ED5-4967-8513-3574FE9BEAE5}" destId="{0D9AD66A-BD1B-4607-AE8E-43665F4BB159}" srcOrd="0" destOrd="0" presId="urn:microsoft.com/office/officeart/2011/layout/HexagonRadial"/>
    <dgm:cxn modelId="{8A564DB5-2341-4751-BA62-F78F30541420}" type="presOf" srcId="{213B4F6F-4329-4EC6-8435-2EDC8B362329}" destId="{03F8B1DE-BA6D-4493-A3AE-D7AABE8B1B5C}" srcOrd="0" destOrd="0" presId="urn:microsoft.com/office/officeart/2011/layout/HexagonRadial"/>
    <dgm:cxn modelId="{A44ECAEE-3690-41AA-A24B-ED91B028D1BB}" srcId="{1B1EC166-7ED5-4967-8513-3574FE9BEAE5}" destId="{2850E898-F54D-4C0F-BF4B-4F3145F6C1FC}" srcOrd="3" destOrd="0" parTransId="{B1DB9FC7-587E-49EC-9D40-7DC96C4819D0}" sibTransId="{66C463A6-35AB-4E0B-9724-FA16A1E3CCE1}"/>
    <dgm:cxn modelId="{0F044EF3-A267-4508-905A-6A912C906D8B}" srcId="{1B1EC166-7ED5-4967-8513-3574FE9BEAE5}" destId="{213B4F6F-4329-4EC6-8435-2EDC8B362329}" srcOrd="2" destOrd="0" parTransId="{ED845B52-812E-42BE-9969-B5E966609FC8}" sibTransId="{9B55C189-6437-40DD-BDAE-501A7317716A}"/>
    <dgm:cxn modelId="{D70DD1F9-1630-4F9B-A977-26680F069652}" type="presOf" srcId="{DB918814-657B-4E1D-B262-5C80340B3484}" destId="{9EB7391D-E8EA-48AD-9A6D-AD50F7450B0E}" srcOrd="0" destOrd="0" presId="urn:microsoft.com/office/officeart/2011/layout/HexagonRadial"/>
    <dgm:cxn modelId="{57239B6B-F406-409A-BF8B-ED25A602F317}" type="presParOf" srcId="{71751EA7-F42B-4853-8D31-68A5C4A164C6}" destId="{0D9AD66A-BD1B-4607-AE8E-43665F4BB159}" srcOrd="0" destOrd="0" presId="urn:microsoft.com/office/officeart/2011/layout/HexagonRadial"/>
    <dgm:cxn modelId="{B199BB1F-8F1B-4ECE-A579-C68D9113C8E3}" type="presParOf" srcId="{71751EA7-F42B-4853-8D31-68A5C4A164C6}" destId="{5ADAA28B-49D5-4F7D-B9C5-B65F00AA8F60}" srcOrd="1" destOrd="0" presId="urn:microsoft.com/office/officeart/2011/layout/HexagonRadial"/>
    <dgm:cxn modelId="{0C36F093-F468-433E-BD4B-256E6C75C538}" type="presParOf" srcId="{5ADAA28B-49D5-4F7D-B9C5-B65F00AA8F60}" destId="{880CDC6B-766D-4C39-B866-A284A6AB68D6}" srcOrd="0" destOrd="0" presId="urn:microsoft.com/office/officeart/2011/layout/HexagonRadial"/>
    <dgm:cxn modelId="{8282C5A6-DA64-4D66-A9DD-32F5F84EFC81}" type="presParOf" srcId="{71751EA7-F42B-4853-8D31-68A5C4A164C6}" destId="{DEE95605-AFE4-417A-9A65-4EAD66628E16}" srcOrd="2" destOrd="0" presId="urn:microsoft.com/office/officeart/2011/layout/HexagonRadial"/>
    <dgm:cxn modelId="{8FF70964-05D0-484C-A240-F330996BD484}" type="presParOf" srcId="{71751EA7-F42B-4853-8D31-68A5C4A164C6}" destId="{6CEC03D0-6153-4BFD-A863-45E93E5CCA7A}" srcOrd="3" destOrd="0" presId="urn:microsoft.com/office/officeart/2011/layout/HexagonRadial"/>
    <dgm:cxn modelId="{270B28FE-F3B2-458D-A795-1710EA98FBC6}" type="presParOf" srcId="{6CEC03D0-6153-4BFD-A863-45E93E5CCA7A}" destId="{F2603F7A-3635-4158-8CBE-B48044D8177B}" srcOrd="0" destOrd="0" presId="urn:microsoft.com/office/officeart/2011/layout/HexagonRadial"/>
    <dgm:cxn modelId="{0C302B61-BA81-48BA-871B-532815D2FF79}" type="presParOf" srcId="{71751EA7-F42B-4853-8D31-68A5C4A164C6}" destId="{971E7F81-FA2E-4735-B19B-FEB583E872A3}" srcOrd="4" destOrd="0" presId="urn:microsoft.com/office/officeart/2011/layout/HexagonRadial"/>
    <dgm:cxn modelId="{B2FF1899-0D6A-4DBD-A503-7B39AF3DCEBF}" type="presParOf" srcId="{71751EA7-F42B-4853-8D31-68A5C4A164C6}" destId="{2FBEDF24-B14D-4A72-808C-1A2B8AC0D7F1}" srcOrd="5" destOrd="0" presId="urn:microsoft.com/office/officeart/2011/layout/HexagonRadial"/>
    <dgm:cxn modelId="{B3B0CF1A-FEE7-4A4D-AC95-160AA827849E}" type="presParOf" srcId="{2FBEDF24-B14D-4A72-808C-1A2B8AC0D7F1}" destId="{1B5FDD55-16AE-41BC-A538-DB6B97ACF2DD}" srcOrd="0" destOrd="0" presId="urn:microsoft.com/office/officeart/2011/layout/HexagonRadial"/>
    <dgm:cxn modelId="{C166B369-898D-4E68-A516-4480214F3846}" type="presParOf" srcId="{71751EA7-F42B-4853-8D31-68A5C4A164C6}" destId="{03F8B1DE-BA6D-4493-A3AE-D7AABE8B1B5C}" srcOrd="6" destOrd="0" presId="urn:microsoft.com/office/officeart/2011/layout/HexagonRadial"/>
    <dgm:cxn modelId="{610F6C41-ED48-4770-9B76-37F7FB2C824F}" type="presParOf" srcId="{71751EA7-F42B-4853-8D31-68A5C4A164C6}" destId="{7FFD6F1E-A9F8-4C2E-A49C-3721AC1EA9A4}" srcOrd="7" destOrd="0" presId="urn:microsoft.com/office/officeart/2011/layout/HexagonRadial"/>
    <dgm:cxn modelId="{D0F9B689-81E0-4B94-853E-E91C795B6DF0}" type="presParOf" srcId="{7FFD6F1E-A9F8-4C2E-A49C-3721AC1EA9A4}" destId="{38BC1621-8A2C-4273-8043-4E869A9E4261}" srcOrd="0" destOrd="0" presId="urn:microsoft.com/office/officeart/2011/layout/HexagonRadial"/>
    <dgm:cxn modelId="{E067084C-F33B-4040-9785-AE0136B64E48}" type="presParOf" srcId="{71751EA7-F42B-4853-8D31-68A5C4A164C6}" destId="{990BDE1A-AF3E-47B8-885F-EA19391225E7}" srcOrd="8" destOrd="0" presId="urn:microsoft.com/office/officeart/2011/layout/HexagonRadial"/>
    <dgm:cxn modelId="{A3729A9E-D4CD-4AEF-A7D5-51E245D161CC}" type="presParOf" srcId="{71751EA7-F42B-4853-8D31-68A5C4A164C6}" destId="{86E69BAB-423A-4E39-9C13-5799BBF79B5B}" srcOrd="9" destOrd="0" presId="urn:microsoft.com/office/officeart/2011/layout/HexagonRadial"/>
    <dgm:cxn modelId="{6CB94288-21BB-4E94-B5DD-743DFB9CBFBB}" type="presParOf" srcId="{86E69BAB-423A-4E39-9C13-5799BBF79B5B}" destId="{4CBA7813-5B8C-4C7A-847E-F3C44ABE1A2F}" srcOrd="0" destOrd="0" presId="urn:microsoft.com/office/officeart/2011/layout/HexagonRadial"/>
    <dgm:cxn modelId="{4FFBD8EC-A609-465C-9BEC-0CB914F941D6}" type="presParOf" srcId="{71751EA7-F42B-4853-8D31-68A5C4A164C6}" destId="{9B503FE9-9B76-4811-A169-10491AE011BD}" srcOrd="10" destOrd="0" presId="urn:microsoft.com/office/officeart/2011/layout/HexagonRadial"/>
    <dgm:cxn modelId="{6DE4825D-C34F-40AA-8D6E-50481A95DF9F}" type="presParOf" srcId="{71751EA7-F42B-4853-8D31-68A5C4A164C6}" destId="{CC5DD0FB-1278-416A-A499-B1D6E267BA15}" srcOrd="11" destOrd="0" presId="urn:microsoft.com/office/officeart/2011/layout/HexagonRadial"/>
    <dgm:cxn modelId="{16D7201D-53C1-44FA-897D-F95D53223D54}" type="presParOf" srcId="{CC5DD0FB-1278-416A-A499-B1D6E267BA15}" destId="{FC3D2DB2-28CA-4AEF-9E5B-E2F062FD278C}" srcOrd="0" destOrd="0" presId="urn:microsoft.com/office/officeart/2011/layout/HexagonRadial"/>
    <dgm:cxn modelId="{C529784A-566E-403A-B121-3C3618EC56FB}" type="presParOf" srcId="{71751EA7-F42B-4853-8D31-68A5C4A164C6}" destId="{9EB7391D-E8EA-48AD-9A6D-AD50F7450B0E}"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C5A570-65EC-49AB-984A-F84FF933D7EB}" type="doc">
      <dgm:prSet loTypeId="urn:microsoft.com/office/officeart/2005/8/layout/vList3" loCatId="list" qsTypeId="urn:microsoft.com/office/officeart/2005/8/quickstyle/simple1" qsCatId="simple" csTypeId="urn:microsoft.com/office/officeart/2005/8/colors/accent2_2" csCatId="accent2" phldr="1"/>
      <dgm:spPr/>
      <dgm:t>
        <a:bodyPr/>
        <a:lstStyle/>
        <a:p>
          <a:endParaRPr lang="en-GB"/>
        </a:p>
      </dgm:t>
    </dgm:pt>
    <dgm:pt modelId="{389942D6-581B-449A-B16C-B80434E83E10}">
      <dgm:prSet phldrT="[Text]"/>
      <dgm:spPr/>
      <dgm:t>
        <a:bodyPr/>
        <a:lstStyle/>
        <a:p>
          <a:r>
            <a:rPr lang="en-GB" dirty="0"/>
            <a:t>NetSuite</a:t>
          </a:r>
        </a:p>
      </dgm:t>
    </dgm:pt>
    <dgm:pt modelId="{EFD08D9E-F1B1-4E04-BABA-3B30D7DA5C25}" type="parTrans" cxnId="{DBFCCC67-7198-4EED-80D5-D6437F4549E1}">
      <dgm:prSet/>
      <dgm:spPr/>
      <dgm:t>
        <a:bodyPr/>
        <a:lstStyle/>
        <a:p>
          <a:endParaRPr lang="en-GB"/>
        </a:p>
      </dgm:t>
    </dgm:pt>
    <dgm:pt modelId="{5C4F531E-F96F-4838-8910-43B644CDE131}" type="sibTrans" cxnId="{DBFCCC67-7198-4EED-80D5-D6437F4549E1}">
      <dgm:prSet/>
      <dgm:spPr/>
      <dgm:t>
        <a:bodyPr/>
        <a:lstStyle/>
        <a:p>
          <a:endParaRPr lang="en-GB"/>
        </a:p>
      </dgm:t>
    </dgm:pt>
    <dgm:pt modelId="{7AA86049-48C9-4DFF-98AE-DE70228E0769}">
      <dgm:prSet phldrT="[Text]"/>
      <dgm:spPr/>
      <dgm:t>
        <a:bodyPr/>
        <a:lstStyle/>
        <a:p>
          <a:r>
            <a:rPr lang="en-GB" dirty="0"/>
            <a:t>SAP</a:t>
          </a:r>
        </a:p>
      </dgm:t>
    </dgm:pt>
    <dgm:pt modelId="{F7F5ACB9-B388-42A1-BB0A-1EF5CF5EDF8E}" type="parTrans" cxnId="{6A2F0899-54B1-4F45-A6D2-6D65133B598B}">
      <dgm:prSet/>
      <dgm:spPr/>
      <dgm:t>
        <a:bodyPr/>
        <a:lstStyle/>
        <a:p>
          <a:endParaRPr lang="en-GB"/>
        </a:p>
      </dgm:t>
    </dgm:pt>
    <dgm:pt modelId="{667B438E-99A4-4418-AF26-FDFA1A664785}" type="sibTrans" cxnId="{6A2F0899-54B1-4F45-A6D2-6D65133B598B}">
      <dgm:prSet/>
      <dgm:spPr/>
      <dgm:t>
        <a:bodyPr/>
        <a:lstStyle/>
        <a:p>
          <a:endParaRPr lang="en-GB"/>
        </a:p>
      </dgm:t>
    </dgm:pt>
    <dgm:pt modelId="{79D393D8-1EC0-48F4-AD77-83632E04DEBD}">
      <dgm:prSet phldrT="[Text]"/>
      <dgm:spPr/>
      <dgm:t>
        <a:bodyPr/>
        <a:lstStyle/>
        <a:p>
          <a:r>
            <a:rPr lang="en-GB" dirty="0"/>
            <a:t>Dynamics</a:t>
          </a:r>
        </a:p>
      </dgm:t>
    </dgm:pt>
    <dgm:pt modelId="{D6F17073-FE03-45DB-A002-F7D0A237DD0E}" type="parTrans" cxnId="{51A2891B-1AE6-4805-8D4F-5D3177C8AAB1}">
      <dgm:prSet/>
      <dgm:spPr/>
      <dgm:t>
        <a:bodyPr/>
        <a:lstStyle/>
        <a:p>
          <a:endParaRPr lang="en-GB"/>
        </a:p>
      </dgm:t>
    </dgm:pt>
    <dgm:pt modelId="{AD70470D-A9B3-43DF-AD0D-841DFD3280DF}" type="sibTrans" cxnId="{51A2891B-1AE6-4805-8D4F-5D3177C8AAB1}">
      <dgm:prSet/>
      <dgm:spPr/>
      <dgm:t>
        <a:bodyPr/>
        <a:lstStyle/>
        <a:p>
          <a:endParaRPr lang="en-GB"/>
        </a:p>
      </dgm:t>
    </dgm:pt>
    <dgm:pt modelId="{43233D7B-EEFE-46B6-BC38-568CA58CABD6}">
      <dgm:prSet/>
      <dgm:spPr/>
      <dgm:t>
        <a:bodyPr/>
        <a:lstStyle/>
        <a:p>
          <a:r>
            <a:rPr lang="en-GB" dirty="0" err="1"/>
            <a:t>Nexsys</a:t>
          </a:r>
          <a:endParaRPr lang="en-GB" dirty="0"/>
        </a:p>
      </dgm:t>
    </dgm:pt>
    <dgm:pt modelId="{711464FE-9EFF-4742-9420-379216FF2E62}" type="parTrans" cxnId="{C49F4B1F-9C6C-44B7-8B72-731CBB406131}">
      <dgm:prSet/>
      <dgm:spPr/>
      <dgm:t>
        <a:bodyPr/>
        <a:lstStyle/>
        <a:p>
          <a:endParaRPr lang="en-GB"/>
        </a:p>
      </dgm:t>
    </dgm:pt>
    <dgm:pt modelId="{2CD58072-87CF-439D-BB20-4B2D5618FF36}" type="sibTrans" cxnId="{C49F4B1F-9C6C-44B7-8B72-731CBB406131}">
      <dgm:prSet/>
      <dgm:spPr/>
      <dgm:t>
        <a:bodyPr/>
        <a:lstStyle/>
        <a:p>
          <a:endParaRPr lang="en-GB"/>
        </a:p>
      </dgm:t>
    </dgm:pt>
    <dgm:pt modelId="{AA849B1C-2C3C-4B50-850F-1CD31C0F58AA}">
      <dgm:prSet/>
      <dgm:spPr/>
      <dgm:t>
        <a:bodyPr/>
        <a:lstStyle/>
        <a:p>
          <a:r>
            <a:rPr lang="en-GB" dirty="0"/>
            <a:t>Epicor</a:t>
          </a:r>
        </a:p>
      </dgm:t>
    </dgm:pt>
    <dgm:pt modelId="{6E5373D8-359C-4D8A-91A8-69FDA7E2327C}" type="parTrans" cxnId="{CB8B5676-4EBE-4E38-A672-34C0250EBBCB}">
      <dgm:prSet/>
      <dgm:spPr/>
      <dgm:t>
        <a:bodyPr/>
        <a:lstStyle/>
        <a:p>
          <a:endParaRPr lang="en-GB"/>
        </a:p>
      </dgm:t>
    </dgm:pt>
    <dgm:pt modelId="{4EC90E3F-DC21-4A96-B750-2E191D7767D6}" type="sibTrans" cxnId="{CB8B5676-4EBE-4E38-A672-34C0250EBBCB}">
      <dgm:prSet/>
      <dgm:spPr/>
      <dgm:t>
        <a:bodyPr/>
        <a:lstStyle/>
        <a:p>
          <a:endParaRPr lang="en-GB"/>
        </a:p>
      </dgm:t>
    </dgm:pt>
    <dgm:pt modelId="{6D76084A-0356-4E9A-ABEB-071C7780A2EE}" type="pres">
      <dgm:prSet presAssocID="{14C5A570-65EC-49AB-984A-F84FF933D7EB}" presName="linearFlow" presStyleCnt="0">
        <dgm:presLayoutVars>
          <dgm:dir/>
          <dgm:resizeHandles val="exact"/>
        </dgm:presLayoutVars>
      </dgm:prSet>
      <dgm:spPr/>
    </dgm:pt>
    <dgm:pt modelId="{CCF53BE1-6EC3-4EC9-A09B-4C38453A74B5}" type="pres">
      <dgm:prSet presAssocID="{389942D6-581B-449A-B16C-B80434E83E10}" presName="composite" presStyleCnt="0"/>
      <dgm:spPr/>
    </dgm:pt>
    <dgm:pt modelId="{F172D1A8-9EEE-4EF6-9607-CBE7FE6DC13F}" type="pres">
      <dgm:prSet presAssocID="{389942D6-581B-449A-B16C-B80434E83E10}" presName="imgShp" presStyleLbl="fgImgPlace1" presStyleIdx="0" presStyleCnt="5"/>
      <dgm:spPr>
        <a:blipFill>
          <a:blip xmlns:r="http://schemas.openxmlformats.org/officeDocument/2006/relationships" r:embed="rId1">
            <a:extLst>
              <a:ext uri="{28A0092B-C50C-407E-A947-70E740481C1C}">
                <a14:useLocalDpi xmlns:a14="http://schemas.microsoft.com/office/drawing/2010/main" val="0"/>
              </a:ext>
            </a:extLst>
          </a:blip>
          <a:srcRect/>
          <a:stretch>
            <a:fillRect l="-39000" r="-39000"/>
          </a:stretch>
        </a:blipFill>
      </dgm:spPr>
    </dgm:pt>
    <dgm:pt modelId="{A02E4917-4CFB-46C1-8D8A-E05D7D6CCD7B}" type="pres">
      <dgm:prSet presAssocID="{389942D6-581B-449A-B16C-B80434E83E10}" presName="txShp" presStyleLbl="node1" presStyleIdx="0" presStyleCnt="5">
        <dgm:presLayoutVars>
          <dgm:bulletEnabled val="1"/>
        </dgm:presLayoutVars>
      </dgm:prSet>
      <dgm:spPr/>
    </dgm:pt>
    <dgm:pt modelId="{16E38037-69EC-48F5-ABCD-ABA5381F4EE6}" type="pres">
      <dgm:prSet presAssocID="{5C4F531E-F96F-4838-8910-43B644CDE131}" presName="spacing" presStyleCnt="0"/>
      <dgm:spPr/>
    </dgm:pt>
    <dgm:pt modelId="{30487F46-B7B6-471D-8F6B-E482590BCD81}" type="pres">
      <dgm:prSet presAssocID="{7AA86049-48C9-4DFF-98AE-DE70228E0769}" presName="composite" presStyleCnt="0"/>
      <dgm:spPr/>
    </dgm:pt>
    <dgm:pt modelId="{4C07E110-D8FF-457C-8172-E0F7F5D4E1CE}" type="pres">
      <dgm:prSet presAssocID="{7AA86049-48C9-4DFF-98AE-DE70228E0769}" presName="imgShp" presStyleLbl="fgImgPlace1" presStyleIdx="1" presStyleCnt="5"/>
      <dgm:spPr>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pt>
    <dgm:pt modelId="{982ABB5F-3135-46B8-9F84-2856036044CA}" type="pres">
      <dgm:prSet presAssocID="{7AA86049-48C9-4DFF-98AE-DE70228E0769}" presName="txShp" presStyleLbl="node1" presStyleIdx="1" presStyleCnt="5">
        <dgm:presLayoutVars>
          <dgm:bulletEnabled val="1"/>
        </dgm:presLayoutVars>
      </dgm:prSet>
      <dgm:spPr/>
    </dgm:pt>
    <dgm:pt modelId="{D324B5CD-E440-41F6-B987-E1BA0CCC6C79}" type="pres">
      <dgm:prSet presAssocID="{667B438E-99A4-4418-AF26-FDFA1A664785}" presName="spacing" presStyleCnt="0"/>
      <dgm:spPr/>
    </dgm:pt>
    <dgm:pt modelId="{4369F91D-3F1C-443C-B68E-8A4C77A9E2DD}" type="pres">
      <dgm:prSet presAssocID="{79D393D8-1EC0-48F4-AD77-83632E04DEBD}" presName="composite" presStyleCnt="0"/>
      <dgm:spPr/>
    </dgm:pt>
    <dgm:pt modelId="{D3D66728-D9BA-448A-98B7-3FB795CC9166}" type="pres">
      <dgm:prSet presAssocID="{79D393D8-1EC0-48F4-AD77-83632E04DEBD}" presName="imgShp" presStyleLbl="fgImgPlace1" presStyleIdx="2" presStyleCnt="5"/>
      <dgm:spPr>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dgm:spPr>
    </dgm:pt>
    <dgm:pt modelId="{8E043E1D-E018-4D1A-BEF0-31ACF21EBEE7}" type="pres">
      <dgm:prSet presAssocID="{79D393D8-1EC0-48F4-AD77-83632E04DEBD}" presName="txShp" presStyleLbl="node1" presStyleIdx="2" presStyleCnt="5">
        <dgm:presLayoutVars>
          <dgm:bulletEnabled val="1"/>
        </dgm:presLayoutVars>
      </dgm:prSet>
      <dgm:spPr/>
    </dgm:pt>
    <dgm:pt modelId="{63B79471-EFD9-4420-A5BA-D1CCE1145BA3}" type="pres">
      <dgm:prSet presAssocID="{AD70470D-A9B3-43DF-AD0D-841DFD3280DF}" presName="spacing" presStyleCnt="0"/>
      <dgm:spPr/>
    </dgm:pt>
    <dgm:pt modelId="{08105F66-B17F-4C5D-8C20-BED35CAC120F}" type="pres">
      <dgm:prSet presAssocID="{43233D7B-EEFE-46B6-BC38-568CA58CABD6}" presName="composite" presStyleCnt="0"/>
      <dgm:spPr/>
    </dgm:pt>
    <dgm:pt modelId="{BD4ACC20-34D3-4B3D-95B5-1FDB743960B5}" type="pres">
      <dgm:prSet presAssocID="{43233D7B-EEFE-46B6-BC38-568CA58CABD6}" presName="imgShp" presStyleLbl="fgImgPlace1" presStyleIdx="3" presStyleCnt="5"/>
      <dgm:spPr>
        <a:blipFill>
          <a:blip xmlns:r="http://schemas.openxmlformats.org/officeDocument/2006/relationships" r:embed="rId4">
            <a:extLst>
              <a:ext uri="{28A0092B-C50C-407E-A947-70E740481C1C}">
                <a14:useLocalDpi xmlns:a14="http://schemas.microsoft.com/office/drawing/2010/main" val="0"/>
              </a:ext>
            </a:extLst>
          </a:blip>
          <a:srcRect/>
          <a:stretch>
            <a:fillRect/>
          </a:stretch>
        </a:blipFill>
      </dgm:spPr>
    </dgm:pt>
    <dgm:pt modelId="{34A79B61-4D0B-4121-9513-5393A53C5843}" type="pres">
      <dgm:prSet presAssocID="{43233D7B-EEFE-46B6-BC38-568CA58CABD6}" presName="txShp" presStyleLbl="node1" presStyleIdx="3" presStyleCnt="5">
        <dgm:presLayoutVars>
          <dgm:bulletEnabled val="1"/>
        </dgm:presLayoutVars>
      </dgm:prSet>
      <dgm:spPr/>
    </dgm:pt>
    <dgm:pt modelId="{E8249073-18AA-4B5F-B0FA-FC768C4BC7AE}" type="pres">
      <dgm:prSet presAssocID="{2CD58072-87CF-439D-BB20-4B2D5618FF36}" presName="spacing" presStyleCnt="0"/>
      <dgm:spPr/>
    </dgm:pt>
    <dgm:pt modelId="{B82C4B8C-5ACB-409B-AC1E-9906863EA7D6}" type="pres">
      <dgm:prSet presAssocID="{AA849B1C-2C3C-4B50-850F-1CD31C0F58AA}" presName="composite" presStyleCnt="0"/>
      <dgm:spPr/>
    </dgm:pt>
    <dgm:pt modelId="{8F0821B5-F3EF-40A5-9991-90771BB49EDC}" type="pres">
      <dgm:prSet presAssocID="{AA849B1C-2C3C-4B50-850F-1CD31C0F58AA}" presName="imgShp" presStyleLbl="fgImgPlace1" presStyleIdx="4" presStyleCnt="5"/>
      <dgm:spPr>
        <a:blipFill>
          <a:blip xmlns:r="http://schemas.openxmlformats.org/officeDocument/2006/relationships" r:embed="rId5">
            <a:extLst>
              <a:ext uri="{28A0092B-C50C-407E-A947-70E740481C1C}">
                <a14:useLocalDpi xmlns:a14="http://schemas.microsoft.com/office/drawing/2010/main" val="0"/>
              </a:ext>
            </a:extLst>
          </a:blip>
          <a:srcRect/>
          <a:stretch>
            <a:fillRect/>
          </a:stretch>
        </a:blipFill>
      </dgm:spPr>
    </dgm:pt>
    <dgm:pt modelId="{758C67D1-0667-48A7-8180-8FA1BDACC28D}" type="pres">
      <dgm:prSet presAssocID="{AA849B1C-2C3C-4B50-850F-1CD31C0F58AA}" presName="txShp" presStyleLbl="node1" presStyleIdx="4" presStyleCnt="5">
        <dgm:presLayoutVars>
          <dgm:bulletEnabled val="1"/>
        </dgm:presLayoutVars>
      </dgm:prSet>
      <dgm:spPr/>
    </dgm:pt>
  </dgm:ptLst>
  <dgm:cxnLst>
    <dgm:cxn modelId="{54CC4407-C8BD-4AD5-B990-09A2C8DABAB6}" type="presOf" srcId="{389942D6-581B-449A-B16C-B80434E83E10}" destId="{A02E4917-4CFB-46C1-8D8A-E05D7D6CCD7B}" srcOrd="0" destOrd="0" presId="urn:microsoft.com/office/officeart/2005/8/layout/vList3"/>
    <dgm:cxn modelId="{8A00460E-3FF9-4CE1-9AC6-408EB1D2EF9B}" type="presOf" srcId="{14C5A570-65EC-49AB-984A-F84FF933D7EB}" destId="{6D76084A-0356-4E9A-ABEB-071C7780A2EE}" srcOrd="0" destOrd="0" presId="urn:microsoft.com/office/officeart/2005/8/layout/vList3"/>
    <dgm:cxn modelId="{A1C82C14-E53B-4FA7-B43A-98B9573FB568}" type="presOf" srcId="{AA849B1C-2C3C-4B50-850F-1CD31C0F58AA}" destId="{758C67D1-0667-48A7-8180-8FA1BDACC28D}" srcOrd="0" destOrd="0" presId="urn:microsoft.com/office/officeart/2005/8/layout/vList3"/>
    <dgm:cxn modelId="{51A2891B-1AE6-4805-8D4F-5D3177C8AAB1}" srcId="{14C5A570-65EC-49AB-984A-F84FF933D7EB}" destId="{79D393D8-1EC0-48F4-AD77-83632E04DEBD}" srcOrd="2" destOrd="0" parTransId="{D6F17073-FE03-45DB-A002-F7D0A237DD0E}" sibTransId="{AD70470D-A9B3-43DF-AD0D-841DFD3280DF}"/>
    <dgm:cxn modelId="{C49F4B1F-9C6C-44B7-8B72-731CBB406131}" srcId="{14C5A570-65EC-49AB-984A-F84FF933D7EB}" destId="{43233D7B-EEFE-46B6-BC38-568CA58CABD6}" srcOrd="3" destOrd="0" parTransId="{711464FE-9EFF-4742-9420-379216FF2E62}" sibTransId="{2CD58072-87CF-439D-BB20-4B2D5618FF36}"/>
    <dgm:cxn modelId="{DBFCCC67-7198-4EED-80D5-D6437F4549E1}" srcId="{14C5A570-65EC-49AB-984A-F84FF933D7EB}" destId="{389942D6-581B-449A-B16C-B80434E83E10}" srcOrd="0" destOrd="0" parTransId="{EFD08D9E-F1B1-4E04-BABA-3B30D7DA5C25}" sibTransId="{5C4F531E-F96F-4838-8910-43B644CDE131}"/>
    <dgm:cxn modelId="{33783D4C-38CC-404D-9CD1-70B151B636F9}" type="presOf" srcId="{43233D7B-EEFE-46B6-BC38-568CA58CABD6}" destId="{34A79B61-4D0B-4121-9513-5393A53C5843}" srcOrd="0" destOrd="0" presId="urn:microsoft.com/office/officeart/2005/8/layout/vList3"/>
    <dgm:cxn modelId="{CB8B5676-4EBE-4E38-A672-34C0250EBBCB}" srcId="{14C5A570-65EC-49AB-984A-F84FF933D7EB}" destId="{AA849B1C-2C3C-4B50-850F-1CD31C0F58AA}" srcOrd="4" destOrd="0" parTransId="{6E5373D8-359C-4D8A-91A8-69FDA7E2327C}" sibTransId="{4EC90E3F-DC21-4A96-B750-2E191D7767D6}"/>
    <dgm:cxn modelId="{4DB4BF76-73B7-48F8-8CDB-B2AE696082D0}" type="presOf" srcId="{79D393D8-1EC0-48F4-AD77-83632E04DEBD}" destId="{8E043E1D-E018-4D1A-BEF0-31ACF21EBEE7}" srcOrd="0" destOrd="0" presId="urn:microsoft.com/office/officeart/2005/8/layout/vList3"/>
    <dgm:cxn modelId="{6A2F0899-54B1-4F45-A6D2-6D65133B598B}" srcId="{14C5A570-65EC-49AB-984A-F84FF933D7EB}" destId="{7AA86049-48C9-4DFF-98AE-DE70228E0769}" srcOrd="1" destOrd="0" parTransId="{F7F5ACB9-B388-42A1-BB0A-1EF5CF5EDF8E}" sibTransId="{667B438E-99A4-4418-AF26-FDFA1A664785}"/>
    <dgm:cxn modelId="{E9777EAD-C10E-4872-A18E-895E456ACAF1}" type="presOf" srcId="{7AA86049-48C9-4DFF-98AE-DE70228E0769}" destId="{982ABB5F-3135-46B8-9F84-2856036044CA}" srcOrd="0" destOrd="0" presId="urn:microsoft.com/office/officeart/2005/8/layout/vList3"/>
    <dgm:cxn modelId="{77912014-D338-4BD8-B05C-3CFB6A336F18}" type="presParOf" srcId="{6D76084A-0356-4E9A-ABEB-071C7780A2EE}" destId="{CCF53BE1-6EC3-4EC9-A09B-4C38453A74B5}" srcOrd="0" destOrd="0" presId="urn:microsoft.com/office/officeart/2005/8/layout/vList3"/>
    <dgm:cxn modelId="{E060CCB3-AB3F-4912-B139-2C3700B51A5B}" type="presParOf" srcId="{CCF53BE1-6EC3-4EC9-A09B-4C38453A74B5}" destId="{F172D1A8-9EEE-4EF6-9607-CBE7FE6DC13F}" srcOrd="0" destOrd="0" presId="urn:microsoft.com/office/officeart/2005/8/layout/vList3"/>
    <dgm:cxn modelId="{15E2F77D-3694-4290-ACE5-E88F817EE513}" type="presParOf" srcId="{CCF53BE1-6EC3-4EC9-A09B-4C38453A74B5}" destId="{A02E4917-4CFB-46C1-8D8A-E05D7D6CCD7B}" srcOrd="1" destOrd="0" presId="urn:microsoft.com/office/officeart/2005/8/layout/vList3"/>
    <dgm:cxn modelId="{0A20EF4B-C662-44B0-B459-D09C123C3AFC}" type="presParOf" srcId="{6D76084A-0356-4E9A-ABEB-071C7780A2EE}" destId="{16E38037-69EC-48F5-ABCD-ABA5381F4EE6}" srcOrd="1" destOrd="0" presId="urn:microsoft.com/office/officeart/2005/8/layout/vList3"/>
    <dgm:cxn modelId="{0D1D945B-C7F4-4CCB-980D-742F80C561F5}" type="presParOf" srcId="{6D76084A-0356-4E9A-ABEB-071C7780A2EE}" destId="{30487F46-B7B6-471D-8F6B-E482590BCD81}" srcOrd="2" destOrd="0" presId="urn:microsoft.com/office/officeart/2005/8/layout/vList3"/>
    <dgm:cxn modelId="{EBA8FD72-60EB-4010-A191-55648757465E}" type="presParOf" srcId="{30487F46-B7B6-471D-8F6B-E482590BCD81}" destId="{4C07E110-D8FF-457C-8172-E0F7F5D4E1CE}" srcOrd="0" destOrd="0" presId="urn:microsoft.com/office/officeart/2005/8/layout/vList3"/>
    <dgm:cxn modelId="{7B334BF1-9918-4174-BED7-2BC7717836DD}" type="presParOf" srcId="{30487F46-B7B6-471D-8F6B-E482590BCD81}" destId="{982ABB5F-3135-46B8-9F84-2856036044CA}" srcOrd="1" destOrd="0" presId="urn:microsoft.com/office/officeart/2005/8/layout/vList3"/>
    <dgm:cxn modelId="{FCAB1488-D760-4B78-9FCF-E3F45BF20B93}" type="presParOf" srcId="{6D76084A-0356-4E9A-ABEB-071C7780A2EE}" destId="{D324B5CD-E440-41F6-B987-E1BA0CCC6C79}" srcOrd="3" destOrd="0" presId="urn:microsoft.com/office/officeart/2005/8/layout/vList3"/>
    <dgm:cxn modelId="{8A454825-2BD1-4D01-B41A-CFB02644FF67}" type="presParOf" srcId="{6D76084A-0356-4E9A-ABEB-071C7780A2EE}" destId="{4369F91D-3F1C-443C-B68E-8A4C77A9E2DD}" srcOrd="4" destOrd="0" presId="urn:microsoft.com/office/officeart/2005/8/layout/vList3"/>
    <dgm:cxn modelId="{E0CAF52D-4B6F-43F9-AC3A-829C56B1CD6A}" type="presParOf" srcId="{4369F91D-3F1C-443C-B68E-8A4C77A9E2DD}" destId="{D3D66728-D9BA-448A-98B7-3FB795CC9166}" srcOrd="0" destOrd="0" presId="urn:microsoft.com/office/officeart/2005/8/layout/vList3"/>
    <dgm:cxn modelId="{C63898D0-2F4A-4953-A7AE-6655842075EE}" type="presParOf" srcId="{4369F91D-3F1C-443C-B68E-8A4C77A9E2DD}" destId="{8E043E1D-E018-4D1A-BEF0-31ACF21EBEE7}" srcOrd="1" destOrd="0" presId="urn:microsoft.com/office/officeart/2005/8/layout/vList3"/>
    <dgm:cxn modelId="{19227A82-F0E0-4AD6-BEF6-10673AAD1EF9}" type="presParOf" srcId="{6D76084A-0356-4E9A-ABEB-071C7780A2EE}" destId="{63B79471-EFD9-4420-A5BA-D1CCE1145BA3}" srcOrd="5" destOrd="0" presId="urn:microsoft.com/office/officeart/2005/8/layout/vList3"/>
    <dgm:cxn modelId="{C063864B-5500-4CEE-9E03-61D4FFA2D338}" type="presParOf" srcId="{6D76084A-0356-4E9A-ABEB-071C7780A2EE}" destId="{08105F66-B17F-4C5D-8C20-BED35CAC120F}" srcOrd="6" destOrd="0" presId="urn:microsoft.com/office/officeart/2005/8/layout/vList3"/>
    <dgm:cxn modelId="{E874B9EF-EBF4-462D-9F9C-9900C889C8D7}" type="presParOf" srcId="{08105F66-B17F-4C5D-8C20-BED35CAC120F}" destId="{BD4ACC20-34D3-4B3D-95B5-1FDB743960B5}" srcOrd="0" destOrd="0" presId="urn:microsoft.com/office/officeart/2005/8/layout/vList3"/>
    <dgm:cxn modelId="{66A248DA-A9DC-4389-8364-509367937EB2}" type="presParOf" srcId="{08105F66-B17F-4C5D-8C20-BED35CAC120F}" destId="{34A79B61-4D0B-4121-9513-5393A53C5843}" srcOrd="1" destOrd="0" presId="urn:microsoft.com/office/officeart/2005/8/layout/vList3"/>
    <dgm:cxn modelId="{E92BC3E2-DE22-4FB6-8E1C-AD0921510677}" type="presParOf" srcId="{6D76084A-0356-4E9A-ABEB-071C7780A2EE}" destId="{E8249073-18AA-4B5F-B0FA-FC768C4BC7AE}" srcOrd="7" destOrd="0" presId="urn:microsoft.com/office/officeart/2005/8/layout/vList3"/>
    <dgm:cxn modelId="{7385B203-CDBB-4C12-9BCD-2C7A7654EDC2}" type="presParOf" srcId="{6D76084A-0356-4E9A-ABEB-071C7780A2EE}" destId="{B82C4B8C-5ACB-409B-AC1E-9906863EA7D6}" srcOrd="8" destOrd="0" presId="urn:microsoft.com/office/officeart/2005/8/layout/vList3"/>
    <dgm:cxn modelId="{76A6B55C-E5B0-42FC-BBCF-08C952B0C4CB}" type="presParOf" srcId="{B82C4B8C-5ACB-409B-AC1E-9906863EA7D6}" destId="{8F0821B5-F3EF-40A5-9991-90771BB49EDC}" srcOrd="0" destOrd="0" presId="urn:microsoft.com/office/officeart/2005/8/layout/vList3"/>
    <dgm:cxn modelId="{2BA0F1D6-3128-47EB-AE7E-ACB1BE294735}" type="presParOf" srcId="{B82C4B8C-5ACB-409B-AC1E-9906863EA7D6}" destId="{758C67D1-0667-48A7-8180-8FA1BDACC28D}" srcOrd="1" destOrd="0" presId="urn:microsoft.com/office/officeart/2005/8/layout/vLis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C5A570-65EC-49AB-984A-F84FF933D7EB}" type="doc">
      <dgm:prSet loTypeId="urn:microsoft.com/office/officeart/2005/8/layout/vList3" loCatId="list" qsTypeId="urn:microsoft.com/office/officeart/2005/8/quickstyle/simple1" qsCatId="simple" csTypeId="urn:microsoft.com/office/officeart/2005/8/colors/accent2_1" csCatId="accent2" phldr="1"/>
      <dgm:spPr/>
      <dgm:t>
        <a:bodyPr/>
        <a:lstStyle/>
        <a:p>
          <a:endParaRPr lang="en-GB"/>
        </a:p>
      </dgm:t>
    </dgm:pt>
    <dgm:pt modelId="{389942D6-581B-449A-B16C-B80434E83E10}">
      <dgm:prSet phldrT="[Text]"/>
      <dgm:spPr/>
      <dgm:t>
        <a:bodyPr/>
        <a:lstStyle/>
        <a:p>
          <a:r>
            <a:rPr lang="en-GB" dirty="0"/>
            <a:t>Salesforce</a:t>
          </a:r>
        </a:p>
      </dgm:t>
    </dgm:pt>
    <dgm:pt modelId="{EFD08D9E-F1B1-4E04-BABA-3B30D7DA5C25}" type="parTrans" cxnId="{DBFCCC67-7198-4EED-80D5-D6437F4549E1}">
      <dgm:prSet/>
      <dgm:spPr/>
      <dgm:t>
        <a:bodyPr/>
        <a:lstStyle/>
        <a:p>
          <a:endParaRPr lang="en-GB"/>
        </a:p>
      </dgm:t>
    </dgm:pt>
    <dgm:pt modelId="{5C4F531E-F96F-4838-8910-43B644CDE131}" type="sibTrans" cxnId="{DBFCCC67-7198-4EED-80D5-D6437F4549E1}">
      <dgm:prSet/>
      <dgm:spPr/>
      <dgm:t>
        <a:bodyPr/>
        <a:lstStyle/>
        <a:p>
          <a:endParaRPr lang="en-GB"/>
        </a:p>
      </dgm:t>
    </dgm:pt>
    <dgm:pt modelId="{7AA86049-48C9-4DFF-98AE-DE70228E0769}">
      <dgm:prSet phldrT="[Text]"/>
      <dgm:spPr/>
      <dgm:t>
        <a:bodyPr/>
        <a:lstStyle/>
        <a:p>
          <a:r>
            <a:rPr lang="en-GB" dirty="0"/>
            <a:t>HubSpot</a:t>
          </a:r>
        </a:p>
      </dgm:t>
    </dgm:pt>
    <dgm:pt modelId="{F7F5ACB9-B388-42A1-BB0A-1EF5CF5EDF8E}" type="parTrans" cxnId="{6A2F0899-54B1-4F45-A6D2-6D65133B598B}">
      <dgm:prSet/>
      <dgm:spPr/>
      <dgm:t>
        <a:bodyPr/>
        <a:lstStyle/>
        <a:p>
          <a:endParaRPr lang="en-GB"/>
        </a:p>
      </dgm:t>
    </dgm:pt>
    <dgm:pt modelId="{667B438E-99A4-4418-AF26-FDFA1A664785}" type="sibTrans" cxnId="{6A2F0899-54B1-4F45-A6D2-6D65133B598B}">
      <dgm:prSet/>
      <dgm:spPr/>
      <dgm:t>
        <a:bodyPr/>
        <a:lstStyle/>
        <a:p>
          <a:endParaRPr lang="en-GB"/>
        </a:p>
      </dgm:t>
    </dgm:pt>
    <dgm:pt modelId="{79D393D8-1EC0-48F4-AD77-83632E04DEBD}">
      <dgm:prSet phldrT="[Text]"/>
      <dgm:spPr/>
      <dgm:t>
        <a:bodyPr/>
        <a:lstStyle/>
        <a:p>
          <a:r>
            <a:rPr lang="en-GB" dirty="0"/>
            <a:t>Monday</a:t>
          </a:r>
        </a:p>
      </dgm:t>
    </dgm:pt>
    <dgm:pt modelId="{D6F17073-FE03-45DB-A002-F7D0A237DD0E}" type="parTrans" cxnId="{51A2891B-1AE6-4805-8D4F-5D3177C8AAB1}">
      <dgm:prSet/>
      <dgm:spPr/>
      <dgm:t>
        <a:bodyPr/>
        <a:lstStyle/>
        <a:p>
          <a:endParaRPr lang="en-GB"/>
        </a:p>
      </dgm:t>
    </dgm:pt>
    <dgm:pt modelId="{AD70470D-A9B3-43DF-AD0D-841DFD3280DF}" type="sibTrans" cxnId="{51A2891B-1AE6-4805-8D4F-5D3177C8AAB1}">
      <dgm:prSet/>
      <dgm:spPr/>
      <dgm:t>
        <a:bodyPr/>
        <a:lstStyle/>
        <a:p>
          <a:endParaRPr lang="en-GB"/>
        </a:p>
      </dgm:t>
    </dgm:pt>
    <dgm:pt modelId="{9C9B1A59-9C22-48F9-8DDB-35730A543613}">
      <dgm:prSet/>
      <dgm:spPr/>
      <dgm:t>
        <a:bodyPr/>
        <a:lstStyle/>
        <a:p>
          <a:r>
            <a:rPr lang="en-GB" dirty="0"/>
            <a:t>Zoho</a:t>
          </a:r>
        </a:p>
      </dgm:t>
    </dgm:pt>
    <dgm:pt modelId="{A04BE16D-214D-416D-988D-2996252F4E24}" type="parTrans" cxnId="{2DDCFCE5-D863-4A3C-857A-78BF5BC12CFA}">
      <dgm:prSet/>
      <dgm:spPr/>
      <dgm:t>
        <a:bodyPr/>
        <a:lstStyle/>
        <a:p>
          <a:endParaRPr lang="en-GB"/>
        </a:p>
      </dgm:t>
    </dgm:pt>
    <dgm:pt modelId="{1A32B2CF-BB52-41E6-8F64-6352D0B5ABAE}" type="sibTrans" cxnId="{2DDCFCE5-D863-4A3C-857A-78BF5BC12CFA}">
      <dgm:prSet/>
      <dgm:spPr/>
      <dgm:t>
        <a:bodyPr/>
        <a:lstStyle/>
        <a:p>
          <a:endParaRPr lang="en-GB"/>
        </a:p>
      </dgm:t>
    </dgm:pt>
    <dgm:pt modelId="{9116F2D2-5E75-46C6-93ED-1AC7A0C00174}">
      <dgm:prSet/>
      <dgm:spPr/>
      <dgm:t>
        <a:bodyPr/>
        <a:lstStyle/>
        <a:p>
          <a:r>
            <a:rPr lang="en-GB" dirty="0"/>
            <a:t>Mailchimp</a:t>
          </a:r>
        </a:p>
      </dgm:t>
    </dgm:pt>
    <dgm:pt modelId="{85825F9D-F189-4FC1-A4AC-370722FF2D64}" type="parTrans" cxnId="{1066B3CC-ED54-41CC-82AE-D6FB06847881}">
      <dgm:prSet/>
      <dgm:spPr/>
      <dgm:t>
        <a:bodyPr/>
        <a:lstStyle/>
        <a:p>
          <a:endParaRPr lang="en-GB"/>
        </a:p>
      </dgm:t>
    </dgm:pt>
    <dgm:pt modelId="{0E2880BA-0E67-4D01-8436-7A439177D834}" type="sibTrans" cxnId="{1066B3CC-ED54-41CC-82AE-D6FB06847881}">
      <dgm:prSet/>
      <dgm:spPr/>
      <dgm:t>
        <a:bodyPr/>
        <a:lstStyle/>
        <a:p>
          <a:endParaRPr lang="en-GB"/>
        </a:p>
      </dgm:t>
    </dgm:pt>
    <dgm:pt modelId="{AB1F30A5-8A1D-451F-B7C8-F4316A260CF2}">
      <dgm:prSet/>
      <dgm:spPr/>
      <dgm:t>
        <a:bodyPr/>
        <a:lstStyle/>
        <a:p>
          <a:r>
            <a:rPr lang="en-GB"/>
            <a:t>Asana</a:t>
          </a:r>
        </a:p>
      </dgm:t>
    </dgm:pt>
    <dgm:pt modelId="{C208109D-0A2C-4F43-A836-2CA0FFC82B07}" type="parTrans" cxnId="{A740A3A9-A890-4EB3-86DC-503DBD364349}">
      <dgm:prSet/>
      <dgm:spPr/>
      <dgm:t>
        <a:bodyPr/>
        <a:lstStyle/>
        <a:p>
          <a:endParaRPr lang="en-GB"/>
        </a:p>
      </dgm:t>
    </dgm:pt>
    <dgm:pt modelId="{D758363C-DEF6-4E17-BDB2-382C521D89BD}" type="sibTrans" cxnId="{A740A3A9-A890-4EB3-86DC-503DBD364349}">
      <dgm:prSet/>
      <dgm:spPr/>
      <dgm:t>
        <a:bodyPr/>
        <a:lstStyle/>
        <a:p>
          <a:endParaRPr lang="en-GB"/>
        </a:p>
      </dgm:t>
    </dgm:pt>
    <dgm:pt modelId="{0BE474D4-0249-4535-A5EC-4234CEC04684}">
      <dgm:prSet/>
      <dgm:spPr/>
      <dgm:t>
        <a:bodyPr/>
        <a:lstStyle/>
        <a:p>
          <a:r>
            <a:rPr lang="en-GB" dirty="0"/>
            <a:t>Sage</a:t>
          </a:r>
        </a:p>
      </dgm:t>
    </dgm:pt>
    <dgm:pt modelId="{E90483F6-EE1D-49B1-BA5C-BA33B3DB0105}" type="parTrans" cxnId="{52A9E3A5-3E48-457C-A6F8-20D05ADBF283}">
      <dgm:prSet/>
      <dgm:spPr/>
      <dgm:t>
        <a:bodyPr/>
        <a:lstStyle/>
        <a:p>
          <a:endParaRPr lang="en-GB"/>
        </a:p>
      </dgm:t>
    </dgm:pt>
    <dgm:pt modelId="{88C2655D-006F-4CF2-9F05-408240F22280}" type="sibTrans" cxnId="{52A9E3A5-3E48-457C-A6F8-20D05ADBF283}">
      <dgm:prSet/>
      <dgm:spPr/>
      <dgm:t>
        <a:bodyPr/>
        <a:lstStyle/>
        <a:p>
          <a:endParaRPr lang="en-GB"/>
        </a:p>
      </dgm:t>
    </dgm:pt>
    <dgm:pt modelId="{6D76084A-0356-4E9A-ABEB-071C7780A2EE}" type="pres">
      <dgm:prSet presAssocID="{14C5A570-65EC-49AB-984A-F84FF933D7EB}" presName="linearFlow" presStyleCnt="0">
        <dgm:presLayoutVars>
          <dgm:dir/>
          <dgm:resizeHandles val="exact"/>
        </dgm:presLayoutVars>
      </dgm:prSet>
      <dgm:spPr/>
    </dgm:pt>
    <dgm:pt modelId="{CCF53BE1-6EC3-4EC9-A09B-4C38453A74B5}" type="pres">
      <dgm:prSet presAssocID="{389942D6-581B-449A-B16C-B80434E83E10}" presName="composite" presStyleCnt="0"/>
      <dgm:spPr/>
    </dgm:pt>
    <dgm:pt modelId="{F172D1A8-9EEE-4EF6-9607-CBE7FE6DC13F}" type="pres">
      <dgm:prSet presAssocID="{389942D6-581B-449A-B16C-B80434E83E10}" presName="imgShp" presStyleLbl="fgImgPlace1" presStyleIdx="0" presStyleCnt="7"/>
      <dgm:spPr>
        <a:blipFill>
          <a:blip xmlns:r="http://schemas.openxmlformats.org/officeDocument/2006/relationships" r:embed="rId1">
            <a:extLst>
              <a:ext uri="{28A0092B-C50C-407E-A947-70E740481C1C}">
                <a14:useLocalDpi xmlns:a14="http://schemas.microsoft.com/office/drawing/2010/main" val="0"/>
              </a:ext>
            </a:extLst>
          </a:blip>
          <a:srcRect/>
          <a:stretch>
            <a:fillRect l="-21000" r="-21000"/>
          </a:stretch>
        </a:blipFill>
      </dgm:spPr>
    </dgm:pt>
    <dgm:pt modelId="{A02E4917-4CFB-46C1-8D8A-E05D7D6CCD7B}" type="pres">
      <dgm:prSet presAssocID="{389942D6-581B-449A-B16C-B80434E83E10}" presName="txShp" presStyleLbl="node1" presStyleIdx="0" presStyleCnt="7">
        <dgm:presLayoutVars>
          <dgm:bulletEnabled val="1"/>
        </dgm:presLayoutVars>
      </dgm:prSet>
      <dgm:spPr/>
    </dgm:pt>
    <dgm:pt modelId="{16E38037-69EC-48F5-ABCD-ABA5381F4EE6}" type="pres">
      <dgm:prSet presAssocID="{5C4F531E-F96F-4838-8910-43B644CDE131}" presName="spacing" presStyleCnt="0"/>
      <dgm:spPr/>
    </dgm:pt>
    <dgm:pt modelId="{30487F46-B7B6-471D-8F6B-E482590BCD81}" type="pres">
      <dgm:prSet presAssocID="{7AA86049-48C9-4DFF-98AE-DE70228E0769}" presName="composite" presStyleCnt="0"/>
      <dgm:spPr/>
    </dgm:pt>
    <dgm:pt modelId="{4C07E110-D8FF-457C-8172-E0F7F5D4E1CE}" type="pres">
      <dgm:prSet presAssocID="{7AA86049-48C9-4DFF-98AE-DE70228E0769}" presName="imgShp" presStyleLbl="fgImgPlace1" presStyleIdx="1" presStyleCnt="7"/>
      <dgm:spPr>
        <a:blipFill>
          <a:blip xmlns:r="http://schemas.openxmlformats.org/officeDocument/2006/relationships" r:embed="rId2"/>
          <a:srcRect/>
          <a:stretch>
            <a:fillRect l="-5000" r="-5000"/>
          </a:stretch>
        </a:blipFill>
      </dgm:spPr>
    </dgm:pt>
    <dgm:pt modelId="{982ABB5F-3135-46B8-9F84-2856036044CA}" type="pres">
      <dgm:prSet presAssocID="{7AA86049-48C9-4DFF-98AE-DE70228E0769}" presName="txShp" presStyleLbl="node1" presStyleIdx="1" presStyleCnt="7">
        <dgm:presLayoutVars>
          <dgm:bulletEnabled val="1"/>
        </dgm:presLayoutVars>
      </dgm:prSet>
      <dgm:spPr/>
    </dgm:pt>
    <dgm:pt modelId="{D324B5CD-E440-41F6-B987-E1BA0CCC6C79}" type="pres">
      <dgm:prSet presAssocID="{667B438E-99A4-4418-AF26-FDFA1A664785}" presName="spacing" presStyleCnt="0"/>
      <dgm:spPr/>
    </dgm:pt>
    <dgm:pt modelId="{4369F91D-3F1C-443C-B68E-8A4C77A9E2DD}" type="pres">
      <dgm:prSet presAssocID="{79D393D8-1EC0-48F4-AD77-83632E04DEBD}" presName="composite" presStyleCnt="0"/>
      <dgm:spPr/>
    </dgm:pt>
    <dgm:pt modelId="{D3D66728-D9BA-448A-98B7-3FB795CC9166}" type="pres">
      <dgm:prSet presAssocID="{79D393D8-1EC0-48F4-AD77-83632E04DEBD}" presName="imgShp" presStyleLbl="fgImgPlace1" presStyleIdx="2" presStyleCnt="7"/>
      <dgm:spPr>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dgm:spPr>
    </dgm:pt>
    <dgm:pt modelId="{8E043E1D-E018-4D1A-BEF0-31ACF21EBEE7}" type="pres">
      <dgm:prSet presAssocID="{79D393D8-1EC0-48F4-AD77-83632E04DEBD}" presName="txShp" presStyleLbl="node1" presStyleIdx="2" presStyleCnt="7">
        <dgm:presLayoutVars>
          <dgm:bulletEnabled val="1"/>
        </dgm:presLayoutVars>
      </dgm:prSet>
      <dgm:spPr/>
    </dgm:pt>
    <dgm:pt modelId="{63B79471-EFD9-4420-A5BA-D1CCE1145BA3}" type="pres">
      <dgm:prSet presAssocID="{AD70470D-A9B3-43DF-AD0D-841DFD3280DF}" presName="spacing" presStyleCnt="0"/>
      <dgm:spPr/>
    </dgm:pt>
    <dgm:pt modelId="{092E159A-6998-4B51-8C08-B8D5C4CD95D5}" type="pres">
      <dgm:prSet presAssocID="{9C9B1A59-9C22-48F9-8DDB-35730A543613}" presName="composite" presStyleCnt="0"/>
      <dgm:spPr/>
    </dgm:pt>
    <dgm:pt modelId="{92A1F0A6-28E2-4705-AC1A-A6DBA62D0385}" type="pres">
      <dgm:prSet presAssocID="{9C9B1A59-9C22-48F9-8DDB-35730A543613}" presName="imgShp" presStyleLbl="fgImgPlace1" presStyleIdx="3" presStyleCnt="7"/>
      <dgm:spPr>
        <a:blipFill>
          <a:blip xmlns:r="http://schemas.openxmlformats.org/officeDocument/2006/relationships" r:embed="rId4">
            <a:extLst>
              <a:ext uri="{28A0092B-C50C-407E-A947-70E740481C1C}">
                <a14:useLocalDpi xmlns:a14="http://schemas.microsoft.com/office/drawing/2010/main" val="0"/>
              </a:ext>
            </a:extLst>
          </a:blip>
          <a:srcRect/>
          <a:stretch>
            <a:fillRect l="-124000" r="-124000"/>
          </a:stretch>
        </a:blipFill>
      </dgm:spPr>
    </dgm:pt>
    <dgm:pt modelId="{5DCEC10D-EBCE-4E4A-B6BE-44927F2B8601}" type="pres">
      <dgm:prSet presAssocID="{9C9B1A59-9C22-48F9-8DDB-35730A543613}" presName="txShp" presStyleLbl="node1" presStyleIdx="3" presStyleCnt="7">
        <dgm:presLayoutVars>
          <dgm:bulletEnabled val="1"/>
        </dgm:presLayoutVars>
      </dgm:prSet>
      <dgm:spPr/>
    </dgm:pt>
    <dgm:pt modelId="{0AB0628A-DDD4-42FD-98BD-70B46FE87B54}" type="pres">
      <dgm:prSet presAssocID="{1A32B2CF-BB52-41E6-8F64-6352D0B5ABAE}" presName="spacing" presStyleCnt="0"/>
      <dgm:spPr/>
    </dgm:pt>
    <dgm:pt modelId="{9A4AB705-3061-46F9-811F-23A91F04AC73}" type="pres">
      <dgm:prSet presAssocID="{9116F2D2-5E75-46C6-93ED-1AC7A0C00174}" presName="composite" presStyleCnt="0"/>
      <dgm:spPr/>
    </dgm:pt>
    <dgm:pt modelId="{7F0D9E35-41EA-409C-A9B6-44D9D5FDD0A9}" type="pres">
      <dgm:prSet presAssocID="{9116F2D2-5E75-46C6-93ED-1AC7A0C00174}" presName="imgShp" presStyleLbl="fgImgPlace1" presStyleIdx="4" presStyleCnt="7"/>
      <dgm:spPr>
        <a:blipFill>
          <a:blip xmlns:r="http://schemas.openxmlformats.org/officeDocument/2006/relationships" r:embed="rId5">
            <a:extLst>
              <a:ext uri="{28A0092B-C50C-407E-A947-70E740481C1C}">
                <a14:useLocalDpi xmlns:a14="http://schemas.microsoft.com/office/drawing/2010/main" val="0"/>
              </a:ext>
            </a:extLst>
          </a:blip>
          <a:srcRect/>
          <a:stretch>
            <a:fillRect t="-5000" b="-5000"/>
          </a:stretch>
        </a:blipFill>
      </dgm:spPr>
    </dgm:pt>
    <dgm:pt modelId="{9CACA192-3D94-4A31-A249-F77B2D48967B}" type="pres">
      <dgm:prSet presAssocID="{9116F2D2-5E75-46C6-93ED-1AC7A0C00174}" presName="txShp" presStyleLbl="node1" presStyleIdx="4" presStyleCnt="7">
        <dgm:presLayoutVars>
          <dgm:bulletEnabled val="1"/>
        </dgm:presLayoutVars>
      </dgm:prSet>
      <dgm:spPr/>
    </dgm:pt>
    <dgm:pt modelId="{2480EA15-A557-48A0-93D2-F2CADD8A176B}" type="pres">
      <dgm:prSet presAssocID="{0E2880BA-0E67-4D01-8436-7A439177D834}" presName="spacing" presStyleCnt="0"/>
      <dgm:spPr/>
    </dgm:pt>
    <dgm:pt modelId="{9FCD0DE7-764F-4B61-8CC1-4D065715B0B2}" type="pres">
      <dgm:prSet presAssocID="{0BE474D4-0249-4535-A5EC-4234CEC04684}" presName="composite" presStyleCnt="0"/>
      <dgm:spPr/>
    </dgm:pt>
    <dgm:pt modelId="{2862EAB6-05AC-4E23-AB2D-03F5CCA6C6AE}" type="pres">
      <dgm:prSet presAssocID="{0BE474D4-0249-4535-A5EC-4234CEC04684}" presName="imgShp" presStyleLbl="fgImgPlace1" presStyleIdx="5" presStyleCnt="7"/>
      <dgm:spPr>
        <a:blipFill>
          <a:blip xmlns:r="http://schemas.openxmlformats.org/officeDocument/2006/relationships" r:embed="rId6">
            <a:extLst>
              <a:ext uri="{28A0092B-C50C-407E-A947-70E740481C1C}">
                <a14:useLocalDpi xmlns:a14="http://schemas.microsoft.com/office/drawing/2010/main" val="0"/>
              </a:ext>
            </a:extLst>
          </a:blip>
          <a:srcRect/>
          <a:stretch>
            <a:fillRect l="-50000" r="-50000"/>
          </a:stretch>
        </a:blipFill>
      </dgm:spPr>
    </dgm:pt>
    <dgm:pt modelId="{32CCB270-9D83-4873-8050-E73D9BA579AC}" type="pres">
      <dgm:prSet presAssocID="{0BE474D4-0249-4535-A5EC-4234CEC04684}" presName="txShp" presStyleLbl="node1" presStyleIdx="5" presStyleCnt="7">
        <dgm:presLayoutVars>
          <dgm:bulletEnabled val="1"/>
        </dgm:presLayoutVars>
      </dgm:prSet>
      <dgm:spPr/>
    </dgm:pt>
    <dgm:pt modelId="{A3F591E0-20F2-4FB0-8D9E-3410031507A9}" type="pres">
      <dgm:prSet presAssocID="{88C2655D-006F-4CF2-9F05-408240F22280}" presName="spacing" presStyleCnt="0"/>
      <dgm:spPr/>
    </dgm:pt>
    <dgm:pt modelId="{43E6195C-1435-409D-89B6-6116EE1FF189}" type="pres">
      <dgm:prSet presAssocID="{AB1F30A5-8A1D-451F-B7C8-F4316A260CF2}" presName="composite" presStyleCnt="0"/>
      <dgm:spPr/>
    </dgm:pt>
    <dgm:pt modelId="{C129A01B-AA8E-46AD-890F-585F0F42B2A4}" type="pres">
      <dgm:prSet presAssocID="{AB1F30A5-8A1D-451F-B7C8-F4316A260CF2}" presName="imgShp" presStyleLbl="fgImgPlace1" presStyleIdx="6" presStyleCnt="7"/>
      <dgm:spPr>
        <a:blipFill>
          <a:blip xmlns:r="http://schemas.openxmlformats.org/officeDocument/2006/relationships" r:embed="rId7">
            <a:extLst>
              <a:ext uri="{28A0092B-C50C-407E-A947-70E740481C1C}">
                <a14:useLocalDpi xmlns:a14="http://schemas.microsoft.com/office/drawing/2010/main" val="0"/>
              </a:ext>
            </a:extLst>
          </a:blip>
          <a:srcRect/>
          <a:stretch>
            <a:fillRect l="-8000" r="-8000"/>
          </a:stretch>
        </a:blipFill>
      </dgm:spPr>
    </dgm:pt>
    <dgm:pt modelId="{B3802406-1109-446D-94E9-55F366F8561B}" type="pres">
      <dgm:prSet presAssocID="{AB1F30A5-8A1D-451F-B7C8-F4316A260CF2}" presName="txShp" presStyleLbl="node1" presStyleIdx="6" presStyleCnt="7">
        <dgm:presLayoutVars>
          <dgm:bulletEnabled val="1"/>
        </dgm:presLayoutVars>
      </dgm:prSet>
      <dgm:spPr/>
    </dgm:pt>
  </dgm:ptLst>
  <dgm:cxnLst>
    <dgm:cxn modelId="{54CC4407-C8BD-4AD5-B990-09A2C8DABAB6}" type="presOf" srcId="{389942D6-581B-449A-B16C-B80434E83E10}" destId="{A02E4917-4CFB-46C1-8D8A-E05D7D6CCD7B}" srcOrd="0" destOrd="0" presId="urn:microsoft.com/office/officeart/2005/8/layout/vList3"/>
    <dgm:cxn modelId="{8A00460E-3FF9-4CE1-9AC6-408EB1D2EF9B}" type="presOf" srcId="{14C5A570-65EC-49AB-984A-F84FF933D7EB}" destId="{6D76084A-0356-4E9A-ABEB-071C7780A2EE}" srcOrd="0" destOrd="0" presId="urn:microsoft.com/office/officeart/2005/8/layout/vList3"/>
    <dgm:cxn modelId="{51A2891B-1AE6-4805-8D4F-5D3177C8AAB1}" srcId="{14C5A570-65EC-49AB-984A-F84FF933D7EB}" destId="{79D393D8-1EC0-48F4-AD77-83632E04DEBD}" srcOrd="2" destOrd="0" parTransId="{D6F17073-FE03-45DB-A002-F7D0A237DD0E}" sibTransId="{AD70470D-A9B3-43DF-AD0D-841DFD3280DF}"/>
    <dgm:cxn modelId="{AB3F0C61-3ADD-40F5-A0E2-CBF032D91D24}" type="presOf" srcId="{AB1F30A5-8A1D-451F-B7C8-F4316A260CF2}" destId="{B3802406-1109-446D-94E9-55F366F8561B}" srcOrd="0" destOrd="0" presId="urn:microsoft.com/office/officeart/2005/8/layout/vList3"/>
    <dgm:cxn modelId="{DBFCCC67-7198-4EED-80D5-D6437F4549E1}" srcId="{14C5A570-65EC-49AB-984A-F84FF933D7EB}" destId="{389942D6-581B-449A-B16C-B80434E83E10}" srcOrd="0" destOrd="0" parTransId="{EFD08D9E-F1B1-4E04-BABA-3B30D7DA5C25}" sibTransId="{5C4F531E-F96F-4838-8910-43B644CDE131}"/>
    <dgm:cxn modelId="{E23C3C4C-B730-47A9-9DFA-9BABE661E74E}" type="presOf" srcId="{9116F2D2-5E75-46C6-93ED-1AC7A0C00174}" destId="{9CACA192-3D94-4A31-A249-F77B2D48967B}" srcOrd="0" destOrd="0" presId="urn:microsoft.com/office/officeart/2005/8/layout/vList3"/>
    <dgm:cxn modelId="{4DB4BF76-73B7-48F8-8CDB-B2AE696082D0}" type="presOf" srcId="{79D393D8-1EC0-48F4-AD77-83632E04DEBD}" destId="{8E043E1D-E018-4D1A-BEF0-31ACF21EBEE7}" srcOrd="0" destOrd="0" presId="urn:microsoft.com/office/officeart/2005/8/layout/vList3"/>
    <dgm:cxn modelId="{DD2E1E89-3711-486F-B781-1BCFFD50B271}" type="presOf" srcId="{0BE474D4-0249-4535-A5EC-4234CEC04684}" destId="{32CCB270-9D83-4873-8050-E73D9BA579AC}" srcOrd="0" destOrd="0" presId="urn:microsoft.com/office/officeart/2005/8/layout/vList3"/>
    <dgm:cxn modelId="{6A2F0899-54B1-4F45-A6D2-6D65133B598B}" srcId="{14C5A570-65EC-49AB-984A-F84FF933D7EB}" destId="{7AA86049-48C9-4DFF-98AE-DE70228E0769}" srcOrd="1" destOrd="0" parTransId="{F7F5ACB9-B388-42A1-BB0A-1EF5CF5EDF8E}" sibTransId="{667B438E-99A4-4418-AF26-FDFA1A664785}"/>
    <dgm:cxn modelId="{52A9E3A5-3E48-457C-A6F8-20D05ADBF283}" srcId="{14C5A570-65EC-49AB-984A-F84FF933D7EB}" destId="{0BE474D4-0249-4535-A5EC-4234CEC04684}" srcOrd="5" destOrd="0" parTransId="{E90483F6-EE1D-49B1-BA5C-BA33B3DB0105}" sibTransId="{88C2655D-006F-4CF2-9F05-408240F22280}"/>
    <dgm:cxn modelId="{A740A3A9-A890-4EB3-86DC-503DBD364349}" srcId="{14C5A570-65EC-49AB-984A-F84FF933D7EB}" destId="{AB1F30A5-8A1D-451F-B7C8-F4316A260CF2}" srcOrd="6" destOrd="0" parTransId="{C208109D-0A2C-4F43-A836-2CA0FFC82B07}" sibTransId="{D758363C-DEF6-4E17-BDB2-382C521D89BD}"/>
    <dgm:cxn modelId="{E9777EAD-C10E-4872-A18E-895E456ACAF1}" type="presOf" srcId="{7AA86049-48C9-4DFF-98AE-DE70228E0769}" destId="{982ABB5F-3135-46B8-9F84-2856036044CA}" srcOrd="0" destOrd="0" presId="urn:microsoft.com/office/officeart/2005/8/layout/vList3"/>
    <dgm:cxn modelId="{1066B3CC-ED54-41CC-82AE-D6FB06847881}" srcId="{14C5A570-65EC-49AB-984A-F84FF933D7EB}" destId="{9116F2D2-5E75-46C6-93ED-1AC7A0C00174}" srcOrd="4" destOrd="0" parTransId="{85825F9D-F189-4FC1-A4AC-370722FF2D64}" sibTransId="{0E2880BA-0E67-4D01-8436-7A439177D834}"/>
    <dgm:cxn modelId="{2CD866D4-66C3-4808-A63E-6783DC3CFBFE}" type="presOf" srcId="{9C9B1A59-9C22-48F9-8DDB-35730A543613}" destId="{5DCEC10D-EBCE-4E4A-B6BE-44927F2B8601}" srcOrd="0" destOrd="0" presId="urn:microsoft.com/office/officeart/2005/8/layout/vList3"/>
    <dgm:cxn modelId="{2DDCFCE5-D863-4A3C-857A-78BF5BC12CFA}" srcId="{14C5A570-65EC-49AB-984A-F84FF933D7EB}" destId="{9C9B1A59-9C22-48F9-8DDB-35730A543613}" srcOrd="3" destOrd="0" parTransId="{A04BE16D-214D-416D-988D-2996252F4E24}" sibTransId="{1A32B2CF-BB52-41E6-8F64-6352D0B5ABAE}"/>
    <dgm:cxn modelId="{77912014-D338-4BD8-B05C-3CFB6A336F18}" type="presParOf" srcId="{6D76084A-0356-4E9A-ABEB-071C7780A2EE}" destId="{CCF53BE1-6EC3-4EC9-A09B-4C38453A74B5}" srcOrd="0" destOrd="0" presId="urn:microsoft.com/office/officeart/2005/8/layout/vList3"/>
    <dgm:cxn modelId="{E060CCB3-AB3F-4912-B139-2C3700B51A5B}" type="presParOf" srcId="{CCF53BE1-6EC3-4EC9-A09B-4C38453A74B5}" destId="{F172D1A8-9EEE-4EF6-9607-CBE7FE6DC13F}" srcOrd="0" destOrd="0" presId="urn:microsoft.com/office/officeart/2005/8/layout/vList3"/>
    <dgm:cxn modelId="{15E2F77D-3694-4290-ACE5-E88F817EE513}" type="presParOf" srcId="{CCF53BE1-6EC3-4EC9-A09B-4C38453A74B5}" destId="{A02E4917-4CFB-46C1-8D8A-E05D7D6CCD7B}" srcOrd="1" destOrd="0" presId="urn:microsoft.com/office/officeart/2005/8/layout/vList3"/>
    <dgm:cxn modelId="{0A20EF4B-C662-44B0-B459-D09C123C3AFC}" type="presParOf" srcId="{6D76084A-0356-4E9A-ABEB-071C7780A2EE}" destId="{16E38037-69EC-48F5-ABCD-ABA5381F4EE6}" srcOrd="1" destOrd="0" presId="urn:microsoft.com/office/officeart/2005/8/layout/vList3"/>
    <dgm:cxn modelId="{0D1D945B-C7F4-4CCB-980D-742F80C561F5}" type="presParOf" srcId="{6D76084A-0356-4E9A-ABEB-071C7780A2EE}" destId="{30487F46-B7B6-471D-8F6B-E482590BCD81}" srcOrd="2" destOrd="0" presId="urn:microsoft.com/office/officeart/2005/8/layout/vList3"/>
    <dgm:cxn modelId="{EBA8FD72-60EB-4010-A191-55648757465E}" type="presParOf" srcId="{30487F46-B7B6-471D-8F6B-E482590BCD81}" destId="{4C07E110-D8FF-457C-8172-E0F7F5D4E1CE}" srcOrd="0" destOrd="0" presId="urn:microsoft.com/office/officeart/2005/8/layout/vList3"/>
    <dgm:cxn modelId="{7B334BF1-9918-4174-BED7-2BC7717836DD}" type="presParOf" srcId="{30487F46-B7B6-471D-8F6B-E482590BCD81}" destId="{982ABB5F-3135-46B8-9F84-2856036044CA}" srcOrd="1" destOrd="0" presId="urn:microsoft.com/office/officeart/2005/8/layout/vList3"/>
    <dgm:cxn modelId="{FCAB1488-D760-4B78-9FCF-E3F45BF20B93}" type="presParOf" srcId="{6D76084A-0356-4E9A-ABEB-071C7780A2EE}" destId="{D324B5CD-E440-41F6-B987-E1BA0CCC6C79}" srcOrd="3" destOrd="0" presId="urn:microsoft.com/office/officeart/2005/8/layout/vList3"/>
    <dgm:cxn modelId="{8A454825-2BD1-4D01-B41A-CFB02644FF67}" type="presParOf" srcId="{6D76084A-0356-4E9A-ABEB-071C7780A2EE}" destId="{4369F91D-3F1C-443C-B68E-8A4C77A9E2DD}" srcOrd="4" destOrd="0" presId="urn:microsoft.com/office/officeart/2005/8/layout/vList3"/>
    <dgm:cxn modelId="{E0CAF52D-4B6F-43F9-AC3A-829C56B1CD6A}" type="presParOf" srcId="{4369F91D-3F1C-443C-B68E-8A4C77A9E2DD}" destId="{D3D66728-D9BA-448A-98B7-3FB795CC9166}" srcOrd="0" destOrd="0" presId="urn:microsoft.com/office/officeart/2005/8/layout/vList3"/>
    <dgm:cxn modelId="{C63898D0-2F4A-4953-A7AE-6655842075EE}" type="presParOf" srcId="{4369F91D-3F1C-443C-B68E-8A4C77A9E2DD}" destId="{8E043E1D-E018-4D1A-BEF0-31ACF21EBEE7}" srcOrd="1" destOrd="0" presId="urn:microsoft.com/office/officeart/2005/8/layout/vList3"/>
    <dgm:cxn modelId="{19227A82-F0E0-4AD6-BEF6-10673AAD1EF9}" type="presParOf" srcId="{6D76084A-0356-4E9A-ABEB-071C7780A2EE}" destId="{63B79471-EFD9-4420-A5BA-D1CCE1145BA3}" srcOrd="5" destOrd="0" presId="urn:microsoft.com/office/officeart/2005/8/layout/vList3"/>
    <dgm:cxn modelId="{4DCB8223-AE18-4F31-A8E0-BA4EBB92F62D}" type="presParOf" srcId="{6D76084A-0356-4E9A-ABEB-071C7780A2EE}" destId="{092E159A-6998-4B51-8C08-B8D5C4CD95D5}" srcOrd="6" destOrd="0" presId="urn:microsoft.com/office/officeart/2005/8/layout/vList3"/>
    <dgm:cxn modelId="{8EC296F8-08AB-4494-992E-0713566B9441}" type="presParOf" srcId="{092E159A-6998-4B51-8C08-B8D5C4CD95D5}" destId="{92A1F0A6-28E2-4705-AC1A-A6DBA62D0385}" srcOrd="0" destOrd="0" presId="urn:microsoft.com/office/officeart/2005/8/layout/vList3"/>
    <dgm:cxn modelId="{0307A657-CE7C-4275-A708-CD95A38206AE}" type="presParOf" srcId="{092E159A-6998-4B51-8C08-B8D5C4CD95D5}" destId="{5DCEC10D-EBCE-4E4A-B6BE-44927F2B8601}" srcOrd="1" destOrd="0" presId="urn:microsoft.com/office/officeart/2005/8/layout/vList3"/>
    <dgm:cxn modelId="{25CC3DD4-715C-43C2-9BFE-D4A3680F7A42}" type="presParOf" srcId="{6D76084A-0356-4E9A-ABEB-071C7780A2EE}" destId="{0AB0628A-DDD4-42FD-98BD-70B46FE87B54}" srcOrd="7" destOrd="0" presId="urn:microsoft.com/office/officeart/2005/8/layout/vList3"/>
    <dgm:cxn modelId="{27B688D5-AD1B-4E0F-A063-14C268709A23}" type="presParOf" srcId="{6D76084A-0356-4E9A-ABEB-071C7780A2EE}" destId="{9A4AB705-3061-46F9-811F-23A91F04AC73}" srcOrd="8" destOrd="0" presId="urn:microsoft.com/office/officeart/2005/8/layout/vList3"/>
    <dgm:cxn modelId="{724AC3F4-81BF-47DF-B4B4-62ADD4AA61D1}" type="presParOf" srcId="{9A4AB705-3061-46F9-811F-23A91F04AC73}" destId="{7F0D9E35-41EA-409C-A9B6-44D9D5FDD0A9}" srcOrd="0" destOrd="0" presId="urn:microsoft.com/office/officeart/2005/8/layout/vList3"/>
    <dgm:cxn modelId="{B4B3541B-6B8D-4684-B7F8-6D9DECADB79D}" type="presParOf" srcId="{9A4AB705-3061-46F9-811F-23A91F04AC73}" destId="{9CACA192-3D94-4A31-A249-F77B2D48967B}" srcOrd="1" destOrd="0" presId="urn:microsoft.com/office/officeart/2005/8/layout/vList3"/>
    <dgm:cxn modelId="{16808748-3480-4601-B7AF-BF28D38C42B7}" type="presParOf" srcId="{6D76084A-0356-4E9A-ABEB-071C7780A2EE}" destId="{2480EA15-A557-48A0-93D2-F2CADD8A176B}" srcOrd="9" destOrd="0" presId="urn:microsoft.com/office/officeart/2005/8/layout/vList3"/>
    <dgm:cxn modelId="{6C850E13-3256-42DF-9B33-7CE0241B832C}" type="presParOf" srcId="{6D76084A-0356-4E9A-ABEB-071C7780A2EE}" destId="{9FCD0DE7-764F-4B61-8CC1-4D065715B0B2}" srcOrd="10" destOrd="0" presId="urn:microsoft.com/office/officeart/2005/8/layout/vList3"/>
    <dgm:cxn modelId="{DC18FE0B-26D9-4904-9C20-FAD441E55BFF}" type="presParOf" srcId="{9FCD0DE7-764F-4B61-8CC1-4D065715B0B2}" destId="{2862EAB6-05AC-4E23-AB2D-03F5CCA6C6AE}" srcOrd="0" destOrd="0" presId="urn:microsoft.com/office/officeart/2005/8/layout/vList3"/>
    <dgm:cxn modelId="{1D039FEF-5687-46A7-94BF-F22C377450C9}" type="presParOf" srcId="{9FCD0DE7-764F-4B61-8CC1-4D065715B0B2}" destId="{32CCB270-9D83-4873-8050-E73D9BA579AC}" srcOrd="1" destOrd="0" presId="urn:microsoft.com/office/officeart/2005/8/layout/vList3"/>
    <dgm:cxn modelId="{7EF701C2-DC33-4094-BBA8-FC42165A427C}" type="presParOf" srcId="{6D76084A-0356-4E9A-ABEB-071C7780A2EE}" destId="{A3F591E0-20F2-4FB0-8D9E-3410031507A9}" srcOrd="11" destOrd="0" presId="urn:microsoft.com/office/officeart/2005/8/layout/vList3"/>
    <dgm:cxn modelId="{9BD9FBE4-64D7-4B98-9445-D48B7FCEDC0C}" type="presParOf" srcId="{6D76084A-0356-4E9A-ABEB-071C7780A2EE}" destId="{43E6195C-1435-409D-89B6-6116EE1FF189}" srcOrd="12" destOrd="0" presId="urn:microsoft.com/office/officeart/2005/8/layout/vList3"/>
    <dgm:cxn modelId="{2385717B-2FAC-4E53-9442-296AA0F4AF73}" type="presParOf" srcId="{43E6195C-1435-409D-89B6-6116EE1FF189}" destId="{C129A01B-AA8E-46AD-890F-585F0F42B2A4}" srcOrd="0" destOrd="0" presId="urn:microsoft.com/office/officeart/2005/8/layout/vList3"/>
    <dgm:cxn modelId="{BC5FC32A-72DA-4F52-AA89-065EAF1ACE9E}" type="presParOf" srcId="{43E6195C-1435-409D-89B6-6116EE1FF189}" destId="{B3802406-1109-446D-94E9-55F366F8561B}" srcOrd="1" destOrd="0" presId="urn:microsoft.com/office/officeart/2005/8/layout/vList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8B53A01-E19F-4002-8A99-84A876038927}"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FBBC8A7B-1736-4F1C-8D85-6FADE689D911}">
      <dgm:prSet phldrT="[Text]"/>
      <dgm:spPr/>
      <dgm:t>
        <a:bodyPr/>
        <a:lstStyle/>
        <a:p>
          <a:r>
            <a:rPr lang="en-GB" dirty="0"/>
            <a:t> </a:t>
          </a:r>
        </a:p>
      </dgm:t>
    </dgm:pt>
    <dgm:pt modelId="{C3FDC24B-D9B0-416B-BA72-EC263C43E4B4}" type="parTrans" cxnId="{0C10E55F-8342-4F26-B1E7-87B6F484562A}">
      <dgm:prSet/>
      <dgm:spPr/>
      <dgm:t>
        <a:bodyPr/>
        <a:lstStyle/>
        <a:p>
          <a:endParaRPr lang="en-GB"/>
        </a:p>
      </dgm:t>
    </dgm:pt>
    <dgm:pt modelId="{A75F7BB6-7571-45B7-AA2D-C43AF07DE43D}" type="sibTrans" cxnId="{0C10E55F-8342-4F26-B1E7-87B6F484562A}">
      <dgm:prSet/>
      <dgm:spPr/>
      <dgm:t>
        <a:bodyPr/>
        <a:lstStyle/>
        <a:p>
          <a:endParaRPr lang="en-GB"/>
        </a:p>
      </dgm:t>
    </dgm:pt>
    <dgm:pt modelId="{A108049A-2526-45A7-81A6-3F1996C8A576}">
      <dgm:prSet phldrT="[Text]" custT="1"/>
      <dgm:spPr/>
      <dgm:t>
        <a:bodyPr/>
        <a:lstStyle/>
        <a:p>
          <a:pPr algn="ctr">
            <a:buFont typeface="+mj-lt"/>
            <a:buNone/>
          </a:pPr>
          <a:r>
            <a:rPr lang="en-GB" sz="1800" b="0" i="0" kern="1200" dirty="0">
              <a:solidFill>
                <a:srgbClr val="374151"/>
              </a:solidFill>
              <a:effectLst/>
              <a:latin typeface="Söhne"/>
              <a:ea typeface="+mn-ea"/>
              <a:cs typeface="+mn-cs"/>
            </a:rPr>
            <a:t>Ownership</a:t>
          </a:r>
          <a:r>
            <a:rPr lang="en-GB" sz="2600" b="0" i="0" kern="1200" dirty="0">
              <a:solidFill>
                <a:srgbClr val="374151"/>
              </a:solidFill>
              <a:effectLst/>
              <a:latin typeface="Söhne"/>
            </a:rPr>
            <a:t> </a:t>
          </a:r>
          <a:r>
            <a:rPr lang="en-GB" sz="1800" b="0" i="0" kern="1200" dirty="0">
              <a:solidFill>
                <a:srgbClr val="374151"/>
              </a:solidFill>
              <a:effectLst/>
              <a:latin typeface="Söhne"/>
              <a:ea typeface="+mn-ea"/>
              <a:cs typeface="+mn-cs"/>
            </a:rPr>
            <a:t>restrictions</a:t>
          </a:r>
        </a:p>
      </dgm:t>
    </dgm:pt>
    <dgm:pt modelId="{53E541FB-5314-49B0-A2E6-81BFA9765E33}" type="parTrans" cxnId="{E4B2C1E9-0D54-4399-98FF-F906B50E8898}">
      <dgm:prSet/>
      <dgm:spPr/>
      <dgm:t>
        <a:bodyPr/>
        <a:lstStyle/>
        <a:p>
          <a:endParaRPr lang="en-GB"/>
        </a:p>
      </dgm:t>
    </dgm:pt>
    <dgm:pt modelId="{8FD1A96E-7BA6-4F9D-811B-C3FA209FA420}" type="sibTrans" cxnId="{E4B2C1E9-0D54-4399-98FF-F906B50E8898}">
      <dgm:prSet/>
      <dgm:spPr/>
      <dgm:t>
        <a:bodyPr/>
        <a:lstStyle/>
        <a:p>
          <a:endParaRPr lang="en-GB"/>
        </a:p>
      </dgm:t>
    </dgm:pt>
    <dgm:pt modelId="{09EEBA54-8BDE-4CE7-8A55-EFD2D5120E85}">
      <dgm:prSet phldrT="[Text]"/>
      <dgm:spPr/>
      <dgm:t>
        <a:bodyPr/>
        <a:lstStyle/>
        <a:p>
          <a:r>
            <a:rPr lang="en-GB" dirty="0"/>
            <a:t> </a:t>
          </a:r>
        </a:p>
      </dgm:t>
    </dgm:pt>
    <dgm:pt modelId="{C485D980-E27C-4E17-B804-BC88EEB996C0}" type="parTrans" cxnId="{486591AB-A742-43E2-8B6A-9FED9A0D7E4B}">
      <dgm:prSet/>
      <dgm:spPr/>
      <dgm:t>
        <a:bodyPr/>
        <a:lstStyle/>
        <a:p>
          <a:endParaRPr lang="en-GB"/>
        </a:p>
      </dgm:t>
    </dgm:pt>
    <dgm:pt modelId="{B63757B8-5942-4EA1-BD53-181596619B21}" type="sibTrans" cxnId="{486591AB-A742-43E2-8B6A-9FED9A0D7E4B}">
      <dgm:prSet/>
      <dgm:spPr/>
      <dgm:t>
        <a:bodyPr/>
        <a:lstStyle/>
        <a:p>
          <a:endParaRPr lang="en-GB"/>
        </a:p>
      </dgm:t>
    </dgm:pt>
    <dgm:pt modelId="{20B7BFB5-79AF-483B-8C56-81F8F06CBB13}">
      <dgm:prSet phldrT="[Text]" custT="1"/>
      <dgm:spPr/>
      <dgm:t>
        <a:bodyPr/>
        <a:lstStyle/>
        <a:p>
          <a:pPr algn="ctr">
            <a:buNone/>
          </a:pPr>
          <a:r>
            <a:rPr lang="en-GB" sz="1800" b="0" i="0" kern="1200" dirty="0">
              <a:solidFill>
                <a:srgbClr val="374151"/>
              </a:solidFill>
              <a:effectLst/>
              <a:latin typeface="Söhne"/>
              <a:ea typeface="+mn-ea"/>
              <a:cs typeface="+mn-cs"/>
            </a:rPr>
            <a:t>Complex</a:t>
          </a:r>
          <a:r>
            <a:rPr lang="en-GB" sz="3200" kern="1200" dirty="0"/>
            <a:t> </a:t>
          </a:r>
          <a:r>
            <a:rPr lang="en-GB" sz="1800" b="0" i="0" kern="1200" dirty="0">
              <a:solidFill>
                <a:srgbClr val="374151"/>
              </a:solidFill>
              <a:effectLst/>
              <a:latin typeface="Söhne"/>
              <a:ea typeface="+mn-ea"/>
              <a:cs typeface="+mn-cs"/>
            </a:rPr>
            <a:t>accounts</a:t>
          </a:r>
        </a:p>
      </dgm:t>
    </dgm:pt>
    <dgm:pt modelId="{D2898EB9-3BE5-4121-871B-D0309FC0818F}" type="parTrans" cxnId="{7B8891C9-ABD9-4C30-88D9-84D9B46C5A4D}">
      <dgm:prSet/>
      <dgm:spPr/>
      <dgm:t>
        <a:bodyPr/>
        <a:lstStyle/>
        <a:p>
          <a:endParaRPr lang="en-GB"/>
        </a:p>
      </dgm:t>
    </dgm:pt>
    <dgm:pt modelId="{CC3750C6-8067-4A23-A720-644875FFAF16}" type="sibTrans" cxnId="{7B8891C9-ABD9-4C30-88D9-84D9B46C5A4D}">
      <dgm:prSet/>
      <dgm:spPr/>
      <dgm:t>
        <a:bodyPr/>
        <a:lstStyle/>
        <a:p>
          <a:endParaRPr lang="en-GB"/>
        </a:p>
      </dgm:t>
    </dgm:pt>
    <dgm:pt modelId="{43549B75-1396-414E-84C6-E507188320D3}">
      <dgm:prSet phldrT="[Text]"/>
      <dgm:spPr/>
      <dgm:t>
        <a:bodyPr/>
        <a:lstStyle/>
        <a:p>
          <a:r>
            <a:rPr lang="en-GB" dirty="0"/>
            <a:t> </a:t>
          </a:r>
        </a:p>
      </dgm:t>
    </dgm:pt>
    <dgm:pt modelId="{F4F96CCA-5741-4333-A572-12380BAE0EEC}" type="parTrans" cxnId="{D607E513-E00A-4C19-A7C2-A5E7F8F27F87}">
      <dgm:prSet/>
      <dgm:spPr/>
      <dgm:t>
        <a:bodyPr/>
        <a:lstStyle/>
        <a:p>
          <a:endParaRPr lang="en-GB"/>
        </a:p>
      </dgm:t>
    </dgm:pt>
    <dgm:pt modelId="{9331DBF9-1860-46C5-A8ED-40CFB864CCB5}" type="sibTrans" cxnId="{D607E513-E00A-4C19-A7C2-A5E7F8F27F87}">
      <dgm:prSet/>
      <dgm:spPr/>
      <dgm:t>
        <a:bodyPr/>
        <a:lstStyle/>
        <a:p>
          <a:endParaRPr lang="en-GB"/>
        </a:p>
      </dgm:t>
    </dgm:pt>
    <dgm:pt modelId="{66A46D2A-3063-4C2D-9B21-724E7E309397}">
      <dgm:prSet phldrT="[Text]" custT="1"/>
      <dgm:spPr/>
      <dgm:t>
        <a:bodyPr/>
        <a:lstStyle/>
        <a:p>
          <a:pPr algn="ctr">
            <a:buNone/>
          </a:pPr>
          <a:r>
            <a:rPr lang="en-GB" sz="1800" b="0" i="0" dirty="0">
              <a:solidFill>
                <a:srgbClr val="374151"/>
              </a:solidFill>
              <a:effectLst/>
              <a:latin typeface="Söhne"/>
            </a:rPr>
            <a:t>Higher costs</a:t>
          </a:r>
          <a:endParaRPr lang="en-GB" sz="1800" dirty="0"/>
        </a:p>
      </dgm:t>
    </dgm:pt>
    <dgm:pt modelId="{7F2DC11B-A36A-4263-A8FC-C613347A186D}" type="parTrans" cxnId="{8F26E506-E26B-4276-84E5-10E39F1C3D1C}">
      <dgm:prSet/>
      <dgm:spPr/>
      <dgm:t>
        <a:bodyPr/>
        <a:lstStyle/>
        <a:p>
          <a:endParaRPr lang="en-GB"/>
        </a:p>
      </dgm:t>
    </dgm:pt>
    <dgm:pt modelId="{C70C63FC-E71B-4ADA-8CFE-C41E6B63C28F}" type="sibTrans" cxnId="{8F26E506-E26B-4276-84E5-10E39F1C3D1C}">
      <dgm:prSet/>
      <dgm:spPr/>
      <dgm:t>
        <a:bodyPr/>
        <a:lstStyle/>
        <a:p>
          <a:endParaRPr lang="en-GB"/>
        </a:p>
      </dgm:t>
    </dgm:pt>
    <dgm:pt modelId="{BB932493-8ADB-4B8A-9BB2-FA7395B45848}">
      <dgm:prSet/>
      <dgm:spPr/>
      <dgm:t>
        <a:bodyPr/>
        <a:lstStyle/>
        <a:p>
          <a:endParaRPr lang="en-GB"/>
        </a:p>
      </dgm:t>
    </dgm:pt>
    <dgm:pt modelId="{3B426442-8A38-4D02-B96C-A874BD6BF0A1}" type="parTrans" cxnId="{4A7B5A86-520B-45F0-8D85-75052B795AEE}">
      <dgm:prSet/>
      <dgm:spPr/>
      <dgm:t>
        <a:bodyPr/>
        <a:lstStyle/>
        <a:p>
          <a:endParaRPr lang="en-GB"/>
        </a:p>
      </dgm:t>
    </dgm:pt>
    <dgm:pt modelId="{97077175-7957-4D4C-ABB2-FEBB28840975}" type="sibTrans" cxnId="{4A7B5A86-520B-45F0-8D85-75052B795AEE}">
      <dgm:prSet/>
      <dgm:spPr/>
      <dgm:t>
        <a:bodyPr/>
        <a:lstStyle/>
        <a:p>
          <a:endParaRPr lang="en-GB"/>
        </a:p>
      </dgm:t>
    </dgm:pt>
    <dgm:pt modelId="{E0DC23EA-04C4-46AD-B075-5FF8367E07CE}">
      <dgm:prSet custT="1"/>
      <dgm:spPr/>
      <dgm:t>
        <a:bodyPr/>
        <a:lstStyle/>
        <a:p>
          <a:pPr algn="l"/>
          <a:endParaRPr lang="en-GB" sz="1800" dirty="0"/>
        </a:p>
      </dgm:t>
    </dgm:pt>
    <dgm:pt modelId="{A1139114-BF54-43BA-B215-CA36E979EDBF}" type="parTrans" cxnId="{AB61F020-397D-4438-879E-27BE6AEF601E}">
      <dgm:prSet/>
      <dgm:spPr/>
      <dgm:t>
        <a:bodyPr/>
        <a:lstStyle/>
        <a:p>
          <a:endParaRPr lang="en-GB"/>
        </a:p>
      </dgm:t>
    </dgm:pt>
    <dgm:pt modelId="{0EEB5BAE-032D-4AB8-B88C-458185FE4176}" type="sibTrans" cxnId="{AB61F020-397D-4438-879E-27BE6AEF601E}">
      <dgm:prSet/>
      <dgm:spPr/>
      <dgm:t>
        <a:bodyPr/>
        <a:lstStyle/>
        <a:p>
          <a:endParaRPr lang="en-GB"/>
        </a:p>
      </dgm:t>
    </dgm:pt>
    <dgm:pt modelId="{33E5455A-3121-408C-8386-D0B3A7EDF03E}">
      <dgm:prSet custT="1"/>
      <dgm:spPr/>
      <dgm:t>
        <a:bodyPr/>
        <a:lstStyle/>
        <a:p>
          <a:pPr algn="l"/>
          <a:endParaRPr lang="en-GB" sz="1800" dirty="0"/>
        </a:p>
      </dgm:t>
    </dgm:pt>
    <dgm:pt modelId="{43C0DDF8-C2CA-45CE-89F5-C4896E65F619}" type="parTrans" cxnId="{C3F5A897-E54A-4E1D-BAFB-9224EE168A0A}">
      <dgm:prSet/>
      <dgm:spPr/>
      <dgm:t>
        <a:bodyPr/>
        <a:lstStyle/>
        <a:p>
          <a:endParaRPr lang="en-GB"/>
        </a:p>
      </dgm:t>
    </dgm:pt>
    <dgm:pt modelId="{47AC4A3A-0E55-43BD-93D5-EB778B898319}" type="sibTrans" cxnId="{C3F5A897-E54A-4E1D-BAFB-9224EE168A0A}">
      <dgm:prSet/>
      <dgm:spPr/>
      <dgm:t>
        <a:bodyPr/>
        <a:lstStyle/>
        <a:p>
          <a:endParaRPr lang="en-GB"/>
        </a:p>
      </dgm:t>
    </dgm:pt>
    <dgm:pt modelId="{909F5FBE-BF00-4183-8B7B-8CF9DCE2BD9B}">
      <dgm:prSet/>
      <dgm:spPr/>
      <dgm:t>
        <a:bodyPr/>
        <a:lstStyle/>
        <a:p>
          <a:endParaRPr lang="en-GB"/>
        </a:p>
      </dgm:t>
    </dgm:pt>
    <dgm:pt modelId="{63259273-3849-4830-A67D-252681D23D52}" type="parTrans" cxnId="{919ABF59-7867-4513-BD19-0F440486F809}">
      <dgm:prSet/>
      <dgm:spPr/>
      <dgm:t>
        <a:bodyPr/>
        <a:lstStyle/>
        <a:p>
          <a:endParaRPr lang="en-GB"/>
        </a:p>
      </dgm:t>
    </dgm:pt>
    <dgm:pt modelId="{3D36E271-E3F6-4F7B-833F-DAEBC1FEDD5B}" type="sibTrans" cxnId="{919ABF59-7867-4513-BD19-0F440486F809}">
      <dgm:prSet/>
      <dgm:spPr/>
      <dgm:t>
        <a:bodyPr/>
        <a:lstStyle/>
        <a:p>
          <a:endParaRPr lang="en-GB"/>
        </a:p>
      </dgm:t>
    </dgm:pt>
    <dgm:pt modelId="{AA4D8ABC-3877-4A32-AF2B-6A945CB858AD}">
      <dgm:prSet custT="1"/>
      <dgm:spPr/>
      <dgm:t>
        <a:bodyPr/>
        <a:lstStyle/>
        <a:p>
          <a:pPr algn="ctr">
            <a:buFont typeface="+mj-lt"/>
            <a:buNone/>
          </a:pPr>
          <a:r>
            <a:rPr lang="en-GB" sz="1800" b="0" i="0" dirty="0">
              <a:solidFill>
                <a:srgbClr val="374151"/>
              </a:solidFill>
              <a:effectLst/>
              <a:latin typeface="Söhne"/>
            </a:rPr>
            <a:t>Increased accountability</a:t>
          </a:r>
          <a:endParaRPr lang="en-GB" sz="1800" dirty="0"/>
        </a:p>
      </dgm:t>
    </dgm:pt>
    <dgm:pt modelId="{146482BF-26E0-4F6D-AC44-B8EA9DD1E5D2}" type="parTrans" cxnId="{68F0F15D-AC00-441D-B32E-916E034C0097}">
      <dgm:prSet/>
      <dgm:spPr/>
      <dgm:t>
        <a:bodyPr/>
        <a:lstStyle/>
        <a:p>
          <a:endParaRPr lang="en-GB"/>
        </a:p>
      </dgm:t>
    </dgm:pt>
    <dgm:pt modelId="{7B4C641E-5019-4967-827B-1E387B3C2EF1}" type="sibTrans" cxnId="{68F0F15D-AC00-441D-B32E-916E034C0097}">
      <dgm:prSet/>
      <dgm:spPr/>
      <dgm:t>
        <a:bodyPr/>
        <a:lstStyle/>
        <a:p>
          <a:endParaRPr lang="en-GB"/>
        </a:p>
      </dgm:t>
    </dgm:pt>
    <dgm:pt modelId="{D4021A67-DF86-461D-B044-5C02979FDE8D}">
      <dgm:prSet custT="1"/>
      <dgm:spPr/>
      <dgm:t>
        <a:bodyPr/>
        <a:lstStyle/>
        <a:p>
          <a:pPr algn="ctr">
            <a:buNone/>
          </a:pPr>
          <a:r>
            <a:rPr lang="en-GB" sz="1800" b="0" i="0" dirty="0">
              <a:solidFill>
                <a:srgbClr val="374151"/>
              </a:solidFill>
              <a:effectLst/>
              <a:latin typeface="Söhne"/>
            </a:rPr>
            <a:t>Additional paperwork and legal obligations</a:t>
          </a:r>
        </a:p>
      </dgm:t>
    </dgm:pt>
    <dgm:pt modelId="{E61CF01A-1F25-4133-9181-7AA7F06B9CA5}" type="sibTrans" cxnId="{6AEEA5FB-937C-49B3-B8E1-46106BB2E8E6}">
      <dgm:prSet/>
      <dgm:spPr/>
      <dgm:t>
        <a:bodyPr/>
        <a:lstStyle/>
        <a:p>
          <a:endParaRPr lang="en-GB"/>
        </a:p>
      </dgm:t>
    </dgm:pt>
    <dgm:pt modelId="{0FB420CC-9F70-4CB9-90D0-9D99E30ED44C}" type="parTrans" cxnId="{6AEEA5FB-937C-49B3-B8E1-46106BB2E8E6}">
      <dgm:prSet/>
      <dgm:spPr/>
      <dgm:t>
        <a:bodyPr/>
        <a:lstStyle/>
        <a:p>
          <a:endParaRPr lang="en-GB"/>
        </a:p>
      </dgm:t>
    </dgm:pt>
    <dgm:pt modelId="{68B5FDF7-2AAA-4E60-90E8-A1A6C8D8D3B3}" type="pres">
      <dgm:prSet presAssocID="{58B53A01-E19F-4002-8A99-84A876038927}" presName="linearFlow" presStyleCnt="0">
        <dgm:presLayoutVars>
          <dgm:dir/>
          <dgm:animLvl val="lvl"/>
          <dgm:resizeHandles val="exact"/>
        </dgm:presLayoutVars>
      </dgm:prSet>
      <dgm:spPr/>
    </dgm:pt>
    <dgm:pt modelId="{24D81B43-53EA-41D7-BF9A-F5CAD442FBE2}" type="pres">
      <dgm:prSet presAssocID="{FBBC8A7B-1736-4F1C-8D85-6FADE689D911}" presName="composite" presStyleCnt="0"/>
      <dgm:spPr/>
    </dgm:pt>
    <dgm:pt modelId="{17320246-DA65-440E-BBE2-B3ECBD864265}" type="pres">
      <dgm:prSet presAssocID="{FBBC8A7B-1736-4F1C-8D85-6FADE689D911}" presName="parentText" presStyleLbl="alignNode1" presStyleIdx="0" presStyleCnt="5">
        <dgm:presLayoutVars>
          <dgm:chMax val="1"/>
          <dgm:bulletEnabled val="1"/>
        </dgm:presLayoutVars>
      </dgm:prSet>
      <dgm:spPr/>
    </dgm:pt>
    <dgm:pt modelId="{4B652971-6B9D-4C23-84EC-2382C9EAC907}" type="pres">
      <dgm:prSet presAssocID="{FBBC8A7B-1736-4F1C-8D85-6FADE689D911}" presName="descendantText" presStyleLbl="alignAcc1" presStyleIdx="0" presStyleCnt="5" custLinFactNeighborY="2283">
        <dgm:presLayoutVars>
          <dgm:bulletEnabled val="1"/>
        </dgm:presLayoutVars>
      </dgm:prSet>
      <dgm:spPr/>
    </dgm:pt>
    <dgm:pt modelId="{6C34B41A-BCE0-48DB-B562-B55CB1895A23}" type="pres">
      <dgm:prSet presAssocID="{A75F7BB6-7571-45B7-AA2D-C43AF07DE43D}" presName="sp" presStyleCnt="0"/>
      <dgm:spPr/>
    </dgm:pt>
    <dgm:pt modelId="{2FF3031F-C13B-4D06-A4E5-3B4B43C9151A}" type="pres">
      <dgm:prSet presAssocID="{09EEBA54-8BDE-4CE7-8A55-EFD2D5120E85}" presName="composite" presStyleCnt="0"/>
      <dgm:spPr/>
    </dgm:pt>
    <dgm:pt modelId="{903F3067-2F75-4259-A964-4DB66B1B0AB6}" type="pres">
      <dgm:prSet presAssocID="{09EEBA54-8BDE-4CE7-8A55-EFD2D5120E85}" presName="parentText" presStyleLbl="alignNode1" presStyleIdx="1" presStyleCnt="5">
        <dgm:presLayoutVars>
          <dgm:chMax val="1"/>
          <dgm:bulletEnabled val="1"/>
        </dgm:presLayoutVars>
      </dgm:prSet>
      <dgm:spPr/>
    </dgm:pt>
    <dgm:pt modelId="{3CFC8D38-A532-48B9-B0EA-D528794D3D1F}" type="pres">
      <dgm:prSet presAssocID="{09EEBA54-8BDE-4CE7-8A55-EFD2D5120E85}" presName="descendantText" presStyleLbl="alignAcc1" presStyleIdx="1" presStyleCnt="5">
        <dgm:presLayoutVars>
          <dgm:bulletEnabled val="1"/>
        </dgm:presLayoutVars>
      </dgm:prSet>
      <dgm:spPr/>
    </dgm:pt>
    <dgm:pt modelId="{FF978D76-CD7C-438B-B7B1-C912022C6925}" type="pres">
      <dgm:prSet presAssocID="{B63757B8-5942-4EA1-BD53-181596619B21}" presName="sp" presStyleCnt="0"/>
      <dgm:spPr/>
    </dgm:pt>
    <dgm:pt modelId="{D6A89740-6E13-4DCF-A28E-98025EE7DBFB}" type="pres">
      <dgm:prSet presAssocID="{43549B75-1396-414E-84C6-E507188320D3}" presName="composite" presStyleCnt="0"/>
      <dgm:spPr/>
    </dgm:pt>
    <dgm:pt modelId="{FF3355AA-80CE-4FA9-BDE4-C658A38B305F}" type="pres">
      <dgm:prSet presAssocID="{43549B75-1396-414E-84C6-E507188320D3}" presName="parentText" presStyleLbl="alignNode1" presStyleIdx="2" presStyleCnt="5">
        <dgm:presLayoutVars>
          <dgm:chMax val="1"/>
          <dgm:bulletEnabled val="1"/>
        </dgm:presLayoutVars>
      </dgm:prSet>
      <dgm:spPr/>
    </dgm:pt>
    <dgm:pt modelId="{29FE4AED-8E85-47E4-A5A7-A344AA9BF15B}" type="pres">
      <dgm:prSet presAssocID="{43549B75-1396-414E-84C6-E507188320D3}" presName="descendantText" presStyleLbl="alignAcc1" presStyleIdx="2" presStyleCnt="5">
        <dgm:presLayoutVars>
          <dgm:bulletEnabled val="1"/>
        </dgm:presLayoutVars>
      </dgm:prSet>
      <dgm:spPr/>
    </dgm:pt>
    <dgm:pt modelId="{9AD0D7CB-F4F2-421F-BE3D-7F58FD67311B}" type="pres">
      <dgm:prSet presAssocID="{9331DBF9-1860-46C5-A8ED-40CFB864CCB5}" presName="sp" presStyleCnt="0"/>
      <dgm:spPr/>
    </dgm:pt>
    <dgm:pt modelId="{0997754C-9F4F-4156-8156-B3E0E3FFC690}" type="pres">
      <dgm:prSet presAssocID="{BB932493-8ADB-4B8A-9BB2-FA7395B45848}" presName="composite" presStyleCnt="0"/>
      <dgm:spPr/>
    </dgm:pt>
    <dgm:pt modelId="{49AF3E40-8D8C-4543-B771-DEC172B9C0F5}" type="pres">
      <dgm:prSet presAssocID="{BB932493-8ADB-4B8A-9BB2-FA7395B45848}" presName="parentText" presStyleLbl="alignNode1" presStyleIdx="3" presStyleCnt="5">
        <dgm:presLayoutVars>
          <dgm:chMax val="1"/>
          <dgm:bulletEnabled val="1"/>
        </dgm:presLayoutVars>
      </dgm:prSet>
      <dgm:spPr/>
    </dgm:pt>
    <dgm:pt modelId="{E875C897-3E1C-4698-9DB0-3A4AC3928B86}" type="pres">
      <dgm:prSet presAssocID="{BB932493-8ADB-4B8A-9BB2-FA7395B45848}" presName="descendantText" presStyleLbl="alignAcc1" presStyleIdx="3" presStyleCnt="5">
        <dgm:presLayoutVars>
          <dgm:bulletEnabled val="1"/>
        </dgm:presLayoutVars>
      </dgm:prSet>
      <dgm:spPr/>
    </dgm:pt>
    <dgm:pt modelId="{F88A5300-34A6-41EA-AE6E-7803005BEF97}" type="pres">
      <dgm:prSet presAssocID="{97077175-7957-4D4C-ABB2-FEBB28840975}" presName="sp" presStyleCnt="0"/>
      <dgm:spPr/>
    </dgm:pt>
    <dgm:pt modelId="{D97C46F4-5509-430F-A7F3-3A8EA81F7423}" type="pres">
      <dgm:prSet presAssocID="{909F5FBE-BF00-4183-8B7B-8CF9DCE2BD9B}" presName="composite" presStyleCnt="0"/>
      <dgm:spPr/>
    </dgm:pt>
    <dgm:pt modelId="{76E350A0-DA73-4A83-9233-C945D3A02E10}" type="pres">
      <dgm:prSet presAssocID="{909F5FBE-BF00-4183-8B7B-8CF9DCE2BD9B}" presName="parentText" presStyleLbl="alignNode1" presStyleIdx="4" presStyleCnt="5">
        <dgm:presLayoutVars>
          <dgm:chMax val="1"/>
          <dgm:bulletEnabled val="1"/>
        </dgm:presLayoutVars>
      </dgm:prSet>
      <dgm:spPr/>
    </dgm:pt>
    <dgm:pt modelId="{8EF056A6-F6F3-4075-A259-048C5FF8BB09}" type="pres">
      <dgm:prSet presAssocID="{909F5FBE-BF00-4183-8B7B-8CF9DCE2BD9B}" presName="descendantText" presStyleLbl="alignAcc1" presStyleIdx="4" presStyleCnt="5">
        <dgm:presLayoutVars>
          <dgm:bulletEnabled val="1"/>
        </dgm:presLayoutVars>
      </dgm:prSet>
      <dgm:spPr/>
    </dgm:pt>
  </dgm:ptLst>
  <dgm:cxnLst>
    <dgm:cxn modelId="{8F26E506-E26B-4276-84E5-10E39F1C3D1C}" srcId="{43549B75-1396-414E-84C6-E507188320D3}" destId="{66A46D2A-3063-4C2D-9B21-724E7E309397}" srcOrd="0" destOrd="0" parTransId="{7F2DC11B-A36A-4263-A8FC-C613347A186D}" sibTransId="{C70C63FC-E71B-4ADA-8CFE-C41E6B63C28F}"/>
    <dgm:cxn modelId="{8025070E-1DE2-4904-BA75-16CA7EC004AE}" type="presOf" srcId="{909F5FBE-BF00-4183-8B7B-8CF9DCE2BD9B}" destId="{76E350A0-DA73-4A83-9233-C945D3A02E10}" srcOrd="0" destOrd="0" presId="urn:microsoft.com/office/officeart/2005/8/layout/chevron2"/>
    <dgm:cxn modelId="{D607E513-E00A-4C19-A7C2-A5E7F8F27F87}" srcId="{58B53A01-E19F-4002-8A99-84A876038927}" destId="{43549B75-1396-414E-84C6-E507188320D3}" srcOrd="2" destOrd="0" parTransId="{F4F96CCA-5741-4333-A572-12380BAE0EEC}" sibTransId="{9331DBF9-1860-46C5-A8ED-40CFB864CCB5}"/>
    <dgm:cxn modelId="{6F337F1A-EDE9-46A1-B1FD-C63ED4B41C31}" type="presOf" srcId="{20B7BFB5-79AF-483B-8C56-81F8F06CBB13}" destId="{3CFC8D38-A532-48B9-B0EA-D528794D3D1F}" srcOrd="0" destOrd="0" presId="urn:microsoft.com/office/officeart/2005/8/layout/chevron2"/>
    <dgm:cxn modelId="{AB61F020-397D-4438-879E-27BE6AEF601E}" srcId="{BB932493-8ADB-4B8A-9BB2-FA7395B45848}" destId="{E0DC23EA-04C4-46AD-B075-5FF8367E07CE}" srcOrd="0" destOrd="0" parTransId="{A1139114-BF54-43BA-B215-CA36E979EDBF}" sibTransId="{0EEB5BAE-032D-4AB8-B88C-458185FE4176}"/>
    <dgm:cxn modelId="{8634BC21-70C8-402D-A48A-2364F573CE8F}" type="presOf" srcId="{BB932493-8ADB-4B8A-9BB2-FA7395B45848}" destId="{49AF3E40-8D8C-4543-B771-DEC172B9C0F5}" srcOrd="0" destOrd="0" presId="urn:microsoft.com/office/officeart/2005/8/layout/chevron2"/>
    <dgm:cxn modelId="{68F0F15D-AC00-441D-B32E-916E034C0097}" srcId="{909F5FBE-BF00-4183-8B7B-8CF9DCE2BD9B}" destId="{AA4D8ABC-3877-4A32-AF2B-6A945CB858AD}" srcOrd="0" destOrd="0" parTransId="{146482BF-26E0-4F6D-AC44-B8EA9DD1E5D2}" sibTransId="{7B4C641E-5019-4967-827B-1E387B3C2EF1}"/>
    <dgm:cxn modelId="{0C10E55F-8342-4F26-B1E7-87B6F484562A}" srcId="{58B53A01-E19F-4002-8A99-84A876038927}" destId="{FBBC8A7B-1736-4F1C-8D85-6FADE689D911}" srcOrd="0" destOrd="0" parTransId="{C3FDC24B-D9B0-416B-BA72-EC263C43E4B4}" sibTransId="{A75F7BB6-7571-45B7-AA2D-C43AF07DE43D}"/>
    <dgm:cxn modelId="{46D5F34B-E47A-41DF-971B-838041413D7C}" type="presOf" srcId="{66A46D2A-3063-4C2D-9B21-724E7E309397}" destId="{29FE4AED-8E85-47E4-A5A7-A344AA9BF15B}" srcOrd="0" destOrd="0" presId="urn:microsoft.com/office/officeart/2005/8/layout/chevron2"/>
    <dgm:cxn modelId="{093C6E50-57C1-40E1-A026-AB7D2AB95FFB}" type="presOf" srcId="{43549B75-1396-414E-84C6-E507188320D3}" destId="{FF3355AA-80CE-4FA9-BDE4-C658A38B305F}" srcOrd="0" destOrd="0" presId="urn:microsoft.com/office/officeart/2005/8/layout/chevron2"/>
    <dgm:cxn modelId="{B36C9955-5E54-4226-B5A0-B2CD60302553}" type="presOf" srcId="{E0DC23EA-04C4-46AD-B075-5FF8367E07CE}" destId="{E875C897-3E1C-4698-9DB0-3A4AC3928B86}" srcOrd="0" destOrd="0" presId="urn:microsoft.com/office/officeart/2005/8/layout/chevron2"/>
    <dgm:cxn modelId="{919ABF59-7867-4513-BD19-0F440486F809}" srcId="{58B53A01-E19F-4002-8A99-84A876038927}" destId="{909F5FBE-BF00-4183-8B7B-8CF9DCE2BD9B}" srcOrd="4" destOrd="0" parTransId="{63259273-3849-4830-A67D-252681D23D52}" sibTransId="{3D36E271-E3F6-4F7B-833F-DAEBC1FEDD5B}"/>
    <dgm:cxn modelId="{4A7B5A86-520B-45F0-8D85-75052B795AEE}" srcId="{58B53A01-E19F-4002-8A99-84A876038927}" destId="{BB932493-8ADB-4B8A-9BB2-FA7395B45848}" srcOrd="3" destOrd="0" parTransId="{3B426442-8A38-4D02-B96C-A874BD6BF0A1}" sibTransId="{97077175-7957-4D4C-ABB2-FEBB28840975}"/>
    <dgm:cxn modelId="{C3F5A897-E54A-4E1D-BAFB-9224EE168A0A}" srcId="{BB932493-8ADB-4B8A-9BB2-FA7395B45848}" destId="{33E5455A-3121-408C-8386-D0B3A7EDF03E}" srcOrd="2" destOrd="0" parTransId="{43C0DDF8-C2CA-45CE-89F5-C4896E65F619}" sibTransId="{47AC4A3A-0E55-43BD-93D5-EB778B898319}"/>
    <dgm:cxn modelId="{E0CF129A-5242-4562-AE26-CA87858BEC55}" type="presOf" srcId="{AA4D8ABC-3877-4A32-AF2B-6A945CB858AD}" destId="{8EF056A6-F6F3-4075-A259-048C5FF8BB09}" srcOrd="0" destOrd="0" presId="urn:microsoft.com/office/officeart/2005/8/layout/chevron2"/>
    <dgm:cxn modelId="{7F68F5A0-AC3E-4E1D-A3B8-EC180A3C7D39}" type="presOf" srcId="{33E5455A-3121-408C-8386-D0B3A7EDF03E}" destId="{E875C897-3E1C-4698-9DB0-3A4AC3928B86}" srcOrd="0" destOrd="2" presId="urn:microsoft.com/office/officeart/2005/8/layout/chevron2"/>
    <dgm:cxn modelId="{D5924BA9-33B1-40BE-B351-F3810370A99C}" type="presOf" srcId="{09EEBA54-8BDE-4CE7-8A55-EFD2D5120E85}" destId="{903F3067-2F75-4259-A964-4DB66B1B0AB6}" srcOrd="0" destOrd="0" presId="urn:microsoft.com/office/officeart/2005/8/layout/chevron2"/>
    <dgm:cxn modelId="{486591AB-A742-43E2-8B6A-9FED9A0D7E4B}" srcId="{58B53A01-E19F-4002-8A99-84A876038927}" destId="{09EEBA54-8BDE-4CE7-8A55-EFD2D5120E85}" srcOrd="1" destOrd="0" parTransId="{C485D980-E27C-4E17-B804-BC88EEB996C0}" sibTransId="{B63757B8-5942-4EA1-BD53-181596619B21}"/>
    <dgm:cxn modelId="{E9CACDB4-804D-42E7-94AF-FD2F8448C60C}" type="presOf" srcId="{FBBC8A7B-1736-4F1C-8D85-6FADE689D911}" destId="{17320246-DA65-440E-BBE2-B3ECBD864265}" srcOrd="0" destOrd="0" presId="urn:microsoft.com/office/officeart/2005/8/layout/chevron2"/>
    <dgm:cxn modelId="{7B8891C9-ABD9-4C30-88D9-84D9B46C5A4D}" srcId="{09EEBA54-8BDE-4CE7-8A55-EFD2D5120E85}" destId="{20B7BFB5-79AF-483B-8C56-81F8F06CBB13}" srcOrd="0" destOrd="0" parTransId="{D2898EB9-3BE5-4121-871B-D0309FC0818F}" sibTransId="{CC3750C6-8067-4A23-A720-644875FFAF16}"/>
    <dgm:cxn modelId="{E93A5ED2-BBB6-4D71-AC20-5DAF73450D1E}" type="presOf" srcId="{D4021A67-DF86-461D-B044-5C02979FDE8D}" destId="{E875C897-3E1C-4698-9DB0-3A4AC3928B86}" srcOrd="0" destOrd="1" presId="urn:microsoft.com/office/officeart/2005/8/layout/chevron2"/>
    <dgm:cxn modelId="{E4B2C1E9-0D54-4399-98FF-F906B50E8898}" srcId="{FBBC8A7B-1736-4F1C-8D85-6FADE689D911}" destId="{A108049A-2526-45A7-81A6-3F1996C8A576}" srcOrd="0" destOrd="0" parTransId="{53E541FB-5314-49B0-A2E6-81BFA9765E33}" sibTransId="{8FD1A96E-7BA6-4F9D-811B-C3FA209FA420}"/>
    <dgm:cxn modelId="{D28335EB-49E1-4E1C-8C38-B71D82C693B4}" type="presOf" srcId="{58B53A01-E19F-4002-8A99-84A876038927}" destId="{68B5FDF7-2AAA-4E60-90E8-A1A6C8D8D3B3}" srcOrd="0" destOrd="0" presId="urn:microsoft.com/office/officeart/2005/8/layout/chevron2"/>
    <dgm:cxn modelId="{6AEEA5FB-937C-49B3-B8E1-46106BB2E8E6}" srcId="{BB932493-8ADB-4B8A-9BB2-FA7395B45848}" destId="{D4021A67-DF86-461D-B044-5C02979FDE8D}" srcOrd="1" destOrd="0" parTransId="{0FB420CC-9F70-4CB9-90D0-9D99E30ED44C}" sibTransId="{E61CF01A-1F25-4133-9181-7AA7F06B9CA5}"/>
    <dgm:cxn modelId="{266B68FD-72FF-446E-A060-7FDBA5242E5B}" type="presOf" srcId="{A108049A-2526-45A7-81A6-3F1996C8A576}" destId="{4B652971-6B9D-4C23-84EC-2382C9EAC907}" srcOrd="0" destOrd="0" presId="urn:microsoft.com/office/officeart/2005/8/layout/chevron2"/>
    <dgm:cxn modelId="{C19EC780-9E40-4194-8315-4C41A3C3F75A}" type="presParOf" srcId="{68B5FDF7-2AAA-4E60-90E8-A1A6C8D8D3B3}" destId="{24D81B43-53EA-41D7-BF9A-F5CAD442FBE2}" srcOrd="0" destOrd="0" presId="urn:microsoft.com/office/officeart/2005/8/layout/chevron2"/>
    <dgm:cxn modelId="{93997C86-C03C-4C09-8CB6-19EDBDD6419B}" type="presParOf" srcId="{24D81B43-53EA-41D7-BF9A-F5CAD442FBE2}" destId="{17320246-DA65-440E-BBE2-B3ECBD864265}" srcOrd="0" destOrd="0" presId="urn:microsoft.com/office/officeart/2005/8/layout/chevron2"/>
    <dgm:cxn modelId="{6A8E7866-9C4C-41B7-9817-A1515917B788}" type="presParOf" srcId="{24D81B43-53EA-41D7-BF9A-F5CAD442FBE2}" destId="{4B652971-6B9D-4C23-84EC-2382C9EAC907}" srcOrd="1" destOrd="0" presId="urn:microsoft.com/office/officeart/2005/8/layout/chevron2"/>
    <dgm:cxn modelId="{277D006D-8137-4E57-97E7-364C45A466BB}" type="presParOf" srcId="{68B5FDF7-2AAA-4E60-90E8-A1A6C8D8D3B3}" destId="{6C34B41A-BCE0-48DB-B562-B55CB1895A23}" srcOrd="1" destOrd="0" presId="urn:microsoft.com/office/officeart/2005/8/layout/chevron2"/>
    <dgm:cxn modelId="{8F69379E-69BC-4482-BB0B-B45F234E9ABC}" type="presParOf" srcId="{68B5FDF7-2AAA-4E60-90E8-A1A6C8D8D3B3}" destId="{2FF3031F-C13B-4D06-A4E5-3B4B43C9151A}" srcOrd="2" destOrd="0" presId="urn:microsoft.com/office/officeart/2005/8/layout/chevron2"/>
    <dgm:cxn modelId="{07C8C8E2-201E-4098-A055-CB86C830AA4B}" type="presParOf" srcId="{2FF3031F-C13B-4D06-A4E5-3B4B43C9151A}" destId="{903F3067-2F75-4259-A964-4DB66B1B0AB6}" srcOrd="0" destOrd="0" presId="urn:microsoft.com/office/officeart/2005/8/layout/chevron2"/>
    <dgm:cxn modelId="{38B26444-DEC3-430D-8B50-D5A5F4D950EC}" type="presParOf" srcId="{2FF3031F-C13B-4D06-A4E5-3B4B43C9151A}" destId="{3CFC8D38-A532-48B9-B0EA-D528794D3D1F}" srcOrd="1" destOrd="0" presId="urn:microsoft.com/office/officeart/2005/8/layout/chevron2"/>
    <dgm:cxn modelId="{48A0766A-DE13-43E2-BFB7-8D5BA95F2FC1}" type="presParOf" srcId="{68B5FDF7-2AAA-4E60-90E8-A1A6C8D8D3B3}" destId="{FF978D76-CD7C-438B-B7B1-C912022C6925}" srcOrd="3" destOrd="0" presId="urn:microsoft.com/office/officeart/2005/8/layout/chevron2"/>
    <dgm:cxn modelId="{2057E6E5-ADC9-421B-85DA-0C3D253DD274}" type="presParOf" srcId="{68B5FDF7-2AAA-4E60-90E8-A1A6C8D8D3B3}" destId="{D6A89740-6E13-4DCF-A28E-98025EE7DBFB}" srcOrd="4" destOrd="0" presId="urn:microsoft.com/office/officeart/2005/8/layout/chevron2"/>
    <dgm:cxn modelId="{94A8E8EB-EEF7-4411-B4A7-47132BE540E0}" type="presParOf" srcId="{D6A89740-6E13-4DCF-A28E-98025EE7DBFB}" destId="{FF3355AA-80CE-4FA9-BDE4-C658A38B305F}" srcOrd="0" destOrd="0" presId="urn:microsoft.com/office/officeart/2005/8/layout/chevron2"/>
    <dgm:cxn modelId="{2574113C-BBD8-456C-8FB6-30BD718E7714}" type="presParOf" srcId="{D6A89740-6E13-4DCF-A28E-98025EE7DBFB}" destId="{29FE4AED-8E85-47E4-A5A7-A344AA9BF15B}" srcOrd="1" destOrd="0" presId="urn:microsoft.com/office/officeart/2005/8/layout/chevron2"/>
    <dgm:cxn modelId="{3F5600B7-63C7-4E24-B01D-87DD4BD169B7}" type="presParOf" srcId="{68B5FDF7-2AAA-4E60-90E8-A1A6C8D8D3B3}" destId="{9AD0D7CB-F4F2-421F-BE3D-7F58FD67311B}" srcOrd="5" destOrd="0" presId="urn:microsoft.com/office/officeart/2005/8/layout/chevron2"/>
    <dgm:cxn modelId="{3DDD40B5-E7D1-412D-A2B5-FC64E23850C0}" type="presParOf" srcId="{68B5FDF7-2AAA-4E60-90E8-A1A6C8D8D3B3}" destId="{0997754C-9F4F-4156-8156-B3E0E3FFC690}" srcOrd="6" destOrd="0" presId="urn:microsoft.com/office/officeart/2005/8/layout/chevron2"/>
    <dgm:cxn modelId="{20D9E992-1555-4E03-B9D8-EFF5212B4253}" type="presParOf" srcId="{0997754C-9F4F-4156-8156-B3E0E3FFC690}" destId="{49AF3E40-8D8C-4543-B771-DEC172B9C0F5}" srcOrd="0" destOrd="0" presId="urn:microsoft.com/office/officeart/2005/8/layout/chevron2"/>
    <dgm:cxn modelId="{D546B4E4-25C7-4B65-9EF0-DD78B3D41EF9}" type="presParOf" srcId="{0997754C-9F4F-4156-8156-B3E0E3FFC690}" destId="{E875C897-3E1C-4698-9DB0-3A4AC3928B86}" srcOrd="1" destOrd="0" presId="urn:microsoft.com/office/officeart/2005/8/layout/chevron2"/>
    <dgm:cxn modelId="{65CA61BA-149B-4765-9638-CD61FC535084}" type="presParOf" srcId="{68B5FDF7-2AAA-4E60-90E8-A1A6C8D8D3B3}" destId="{F88A5300-34A6-41EA-AE6E-7803005BEF97}" srcOrd="7" destOrd="0" presId="urn:microsoft.com/office/officeart/2005/8/layout/chevron2"/>
    <dgm:cxn modelId="{D4BC35A3-FA69-40EA-9871-80059E4C3FF3}" type="presParOf" srcId="{68B5FDF7-2AAA-4E60-90E8-A1A6C8D8D3B3}" destId="{D97C46F4-5509-430F-A7F3-3A8EA81F7423}" srcOrd="8" destOrd="0" presId="urn:microsoft.com/office/officeart/2005/8/layout/chevron2"/>
    <dgm:cxn modelId="{B76E9034-DE56-43A8-BD40-D0CE91B088A4}" type="presParOf" srcId="{D97C46F4-5509-430F-A7F3-3A8EA81F7423}" destId="{76E350A0-DA73-4A83-9233-C945D3A02E10}" srcOrd="0" destOrd="0" presId="urn:microsoft.com/office/officeart/2005/8/layout/chevron2"/>
    <dgm:cxn modelId="{E2876DEB-043C-4193-BE52-E2BF13941197}" type="presParOf" srcId="{D97C46F4-5509-430F-A7F3-3A8EA81F7423}" destId="{8EF056A6-F6F3-4075-A259-048C5FF8BB09}"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8B53A01-E19F-4002-8A99-84A876038927}"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FBBC8A7B-1736-4F1C-8D85-6FADE689D911}">
      <dgm:prSet phldrT="[Text]"/>
      <dgm:spPr/>
      <dgm:t>
        <a:bodyPr/>
        <a:lstStyle/>
        <a:p>
          <a:endParaRPr lang="en-GB" dirty="0"/>
        </a:p>
      </dgm:t>
    </dgm:pt>
    <dgm:pt modelId="{C3FDC24B-D9B0-416B-BA72-EC263C43E4B4}" type="parTrans" cxnId="{0C10E55F-8342-4F26-B1E7-87B6F484562A}">
      <dgm:prSet/>
      <dgm:spPr/>
      <dgm:t>
        <a:bodyPr/>
        <a:lstStyle/>
        <a:p>
          <a:endParaRPr lang="en-GB"/>
        </a:p>
      </dgm:t>
    </dgm:pt>
    <dgm:pt modelId="{A75F7BB6-7571-45B7-AA2D-C43AF07DE43D}" type="sibTrans" cxnId="{0C10E55F-8342-4F26-B1E7-87B6F484562A}">
      <dgm:prSet/>
      <dgm:spPr/>
      <dgm:t>
        <a:bodyPr/>
        <a:lstStyle/>
        <a:p>
          <a:endParaRPr lang="en-GB"/>
        </a:p>
      </dgm:t>
    </dgm:pt>
    <dgm:pt modelId="{A108049A-2526-45A7-81A6-3F1996C8A576}">
      <dgm:prSet phldrT="[Text]" custT="1"/>
      <dgm:spPr/>
      <dgm:t>
        <a:bodyPr/>
        <a:lstStyle/>
        <a:p>
          <a:pPr algn="ctr">
            <a:buNone/>
          </a:pPr>
          <a:r>
            <a:rPr lang="en-GB" sz="1800" b="0" i="0" dirty="0">
              <a:solidFill>
                <a:srgbClr val="374151"/>
              </a:solidFill>
              <a:effectLst/>
              <a:latin typeface="Söhne"/>
            </a:rPr>
            <a:t>Limited liability</a:t>
          </a:r>
          <a:endParaRPr lang="en-GB" sz="1800" dirty="0"/>
        </a:p>
      </dgm:t>
    </dgm:pt>
    <dgm:pt modelId="{53E541FB-5314-49B0-A2E6-81BFA9765E33}" type="parTrans" cxnId="{E4B2C1E9-0D54-4399-98FF-F906B50E8898}">
      <dgm:prSet/>
      <dgm:spPr/>
      <dgm:t>
        <a:bodyPr/>
        <a:lstStyle/>
        <a:p>
          <a:endParaRPr lang="en-GB"/>
        </a:p>
      </dgm:t>
    </dgm:pt>
    <dgm:pt modelId="{8FD1A96E-7BA6-4F9D-811B-C3FA209FA420}" type="sibTrans" cxnId="{E4B2C1E9-0D54-4399-98FF-F906B50E8898}">
      <dgm:prSet/>
      <dgm:spPr/>
      <dgm:t>
        <a:bodyPr/>
        <a:lstStyle/>
        <a:p>
          <a:endParaRPr lang="en-GB"/>
        </a:p>
      </dgm:t>
    </dgm:pt>
    <dgm:pt modelId="{09EEBA54-8BDE-4CE7-8A55-EFD2D5120E85}">
      <dgm:prSet phldrT="[Text]" custT="1"/>
      <dgm:spPr>
        <a:solidFill>
          <a:srgbClr val="4472C4">
            <a:hueOff val="0"/>
            <a:satOff val="0"/>
            <a:lumOff val="0"/>
            <a:alphaOff val="0"/>
          </a:srgbClr>
        </a:solidFill>
        <a:ln w="12700" cap="flat" cmpd="sng" algn="ctr">
          <a:solidFill>
            <a:srgbClr val="4472C4">
              <a:hueOff val="0"/>
              <a:satOff val="0"/>
              <a:lumOff val="0"/>
              <a:alphaOff val="0"/>
            </a:srgbClr>
          </a:solidFill>
          <a:prstDash val="solid"/>
          <a:miter lim="800000"/>
        </a:ln>
        <a:effectLst/>
      </dgm:spPr>
      <dgm:t>
        <a:bodyPr spcFirstLastPara="0" vert="horz" wrap="square" lIns="10160" tIns="10160" rIns="10160" bIns="10160" numCol="1" spcCol="1270" anchor="ctr" anchorCtr="0"/>
        <a:lstStyle/>
        <a:p>
          <a:pPr marL="0" lvl="0" indent="0" algn="ctr" defTabSz="711200">
            <a:lnSpc>
              <a:spcPct val="90000"/>
            </a:lnSpc>
            <a:spcBef>
              <a:spcPct val="0"/>
            </a:spcBef>
            <a:spcAft>
              <a:spcPct val="35000"/>
            </a:spcAft>
            <a:buNone/>
          </a:pPr>
          <a:r>
            <a:rPr lang="en-GB" sz="1600" kern="1200" dirty="0">
              <a:solidFill>
                <a:prstClr val="white"/>
              </a:solidFill>
              <a:latin typeface="Calibri" panose="020F0502020204030204"/>
              <a:ea typeface="+mn-ea"/>
              <a:cs typeface="+mn-cs"/>
            </a:rPr>
            <a:t> </a:t>
          </a:r>
        </a:p>
      </dgm:t>
    </dgm:pt>
    <dgm:pt modelId="{C485D980-E27C-4E17-B804-BC88EEB996C0}" type="parTrans" cxnId="{486591AB-A742-43E2-8B6A-9FED9A0D7E4B}">
      <dgm:prSet/>
      <dgm:spPr/>
      <dgm:t>
        <a:bodyPr/>
        <a:lstStyle/>
        <a:p>
          <a:endParaRPr lang="en-GB"/>
        </a:p>
      </dgm:t>
    </dgm:pt>
    <dgm:pt modelId="{B63757B8-5942-4EA1-BD53-181596619B21}" type="sibTrans" cxnId="{486591AB-A742-43E2-8B6A-9FED9A0D7E4B}">
      <dgm:prSet/>
      <dgm:spPr/>
      <dgm:t>
        <a:bodyPr/>
        <a:lstStyle/>
        <a:p>
          <a:endParaRPr lang="en-GB"/>
        </a:p>
      </dgm:t>
    </dgm:pt>
    <dgm:pt modelId="{20B7BFB5-79AF-483B-8C56-81F8F06CBB13}">
      <dgm:prSet phldrT="[Text]" custT="1"/>
      <dgm:spPr/>
      <dgm:t>
        <a:bodyPr/>
        <a:lstStyle/>
        <a:p>
          <a:pPr algn="ctr">
            <a:buNone/>
          </a:pPr>
          <a:r>
            <a:rPr lang="en-GB" sz="1800" b="0" i="0" dirty="0">
              <a:solidFill>
                <a:srgbClr val="374151"/>
              </a:solidFill>
              <a:effectLst/>
              <a:latin typeface="Söhne"/>
            </a:rPr>
            <a:t>Credibility</a:t>
          </a:r>
          <a:endParaRPr lang="en-GB" sz="1500" dirty="0"/>
        </a:p>
      </dgm:t>
    </dgm:pt>
    <dgm:pt modelId="{D2898EB9-3BE5-4121-871B-D0309FC0818F}" type="parTrans" cxnId="{7B8891C9-ABD9-4C30-88D9-84D9B46C5A4D}">
      <dgm:prSet/>
      <dgm:spPr/>
      <dgm:t>
        <a:bodyPr/>
        <a:lstStyle/>
        <a:p>
          <a:endParaRPr lang="en-GB"/>
        </a:p>
      </dgm:t>
    </dgm:pt>
    <dgm:pt modelId="{CC3750C6-8067-4A23-A720-644875FFAF16}" type="sibTrans" cxnId="{7B8891C9-ABD9-4C30-88D9-84D9B46C5A4D}">
      <dgm:prSet/>
      <dgm:spPr/>
      <dgm:t>
        <a:bodyPr/>
        <a:lstStyle/>
        <a:p>
          <a:endParaRPr lang="en-GB"/>
        </a:p>
      </dgm:t>
    </dgm:pt>
    <dgm:pt modelId="{43549B75-1396-414E-84C6-E507188320D3}">
      <dgm:prSet phldrT="[Text]"/>
      <dgm:spPr/>
      <dgm:t>
        <a:bodyPr/>
        <a:lstStyle/>
        <a:p>
          <a:r>
            <a:rPr lang="en-GB" dirty="0"/>
            <a:t> </a:t>
          </a:r>
        </a:p>
      </dgm:t>
    </dgm:pt>
    <dgm:pt modelId="{F4F96CCA-5741-4333-A572-12380BAE0EEC}" type="parTrans" cxnId="{D607E513-E00A-4C19-A7C2-A5E7F8F27F87}">
      <dgm:prSet/>
      <dgm:spPr/>
      <dgm:t>
        <a:bodyPr/>
        <a:lstStyle/>
        <a:p>
          <a:endParaRPr lang="en-GB"/>
        </a:p>
      </dgm:t>
    </dgm:pt>
    <dgm:pt modelId="{9331DBF9-1860-46C5-A8ED-40CFB864CCB5}" type="sibTrans" cxnId="{D607E513-E00A-4C19-A7C2-A5E7F8F27F87}">
      <dgm:prSet/>
      <dgm:spPr/>
      <dgm:t>
        <a:bodyPr/>
        <a:lstStyle/>
        <a:p>
          <a:endParaRPr lang="en-GB"/>
        </a:p>
      </dgm:t>
    </dgm:pt>
    <dgm:pt modelId="{66A46D2A-3063-4C2D-9B21-724E7E309397}">
      <dgm:prSet phldrT="[Text]" custT="1"/>
      <dgm:spPr/>
      <dgm:t>
        <a:bodyPr/>
        <a:lstStyle/>
        <a:p>
          <a:pPr algn="ctr">
            <a:buFont typeface="+mj-lt"/>
            <a:buNone/>
          </a:pPr>
          <a:r>
            <a:rPr lang="en-GB" sz="1800" b="0" i="0" dirty="0">
              <a:solidFill>
                <a:srgbClr val="374151"/>
              </a:solidFill>
              <a:effectLst/>
              <a:latin typeface="Söhne"/>
            </a:rPr>
            <a:t>Tax benefits</a:t>
          </a:r>
          <a:endParaRPr lang="en-GB" sz="1500" dirty="0"/>
        </a:p>
      </dgm:t>
    </dgm:pt>
    <dgm:pt modelId="{7F2DC11B-A36A-4263-A8FC-C613347A186D}" type="parTrans" cxnId="{8F26E506-E26B-4276-84E5-10E39F1C3D1C}">
      <dgm:prSet/>
      <dgm:spPr/>
      <dgm:t>
        <a:bodyPr/>
        <a:lstStyle/>
        <a:p>
          <a:endParaRPr lang="en-GB"/>
        </a:p>
      </dgm:t>
    </dgm:pt>
    <dgm:pt modelId="{C70C63FC-E71B-4ADA-8CFE-C41E6B63C28F}" type="sibTrans" cxnId="{8F26E506-E26B-4276-84E5-10E39F1C3D1C}">
      <dgm:prSet/>
      <dgm:spPr/>
      <dgm:t>
        <a:bodyPr/>
        <a:lstStyle/>
        <a:p>
          <a:endParaRPr lang="en-GB"/>
        </a:p>
      </dgm:t>
    </dgm:pt>
    <dgm:pt modelId="{BB932493-8ADB-4B8A-9BB2-FA7395B45848}">
      <dgm:prSet/>
      <dgm:spPr/>
      <dgm:t>
        <a:bodyPr/>
        <a:lstStyle/>
        <a:p>
          <a:endParaRPr lang="en-GB"/>
        </a:p>
      </dgm:t>
    </dgm:pt>
    <dgm:pt modelId="{3B426442-8A38-4D02-B96C-A874BD6BF0A1}" type="parTrans" cxnId="{4A7B5A86-520B-45F0-8D85-75052B795AEE}">
      <dgm:prSet/>
      <dgm:spPr/>
      <dgm:t>
        <a:bodyPr/>
        <a:lstStyle/>
        <a:p>
          <a:endParaRPr lang="en-GB"/>
        </a:p>
      </dgm:t>
    </dgm:pt>
    <dgm:pt modelId="{97077175-7957-4D4C-ABB2-FEBB28840975}" type="sibTrans" cxnId="{4A7B5A86-520B-45F0-8D85-75052B795AEE}">
      <dgm:prSet/>
      <dgm:spPr/>
      <dgm:t>
        <a:bodyPr/>
        <a:lstStyle/>
        <a:p>
          <a:endParaRPr lang="en-GB"/>
        </a:p>
      </dgm:t>
    </dgm:pt>
    <dgm:pt modelId="{E0DC23EA-04C4-46AD-B075-5FF8367E07CE}">
      <dgm:prSet custT="1"/>
      <dgm:spPr/>
      <dgm:t>
        <a:bodyPr/>
        <a:lstStyle/>
        <a:p>
          <a:pPr algn="ctr">
            <a:buNone/>
          </a:pPr>
          <a:endParaRPr lang="en-GB" sz="1800"/>
        </a:p>
      </dgm:t>
    </dgm:pt>
    <dgm:pt modelId="{A1139114-BF54-43BA-B215-CA36E979EDBF}" type="parTrans" cxnId="{AB61F020-397D-4438-879E-27BE6AEF601E}">
      <dgm:prSet/>
      <dgm:spPr/>
      <dgm:t>
        <a:bodyPr/>
        <a:lstStyle/>
        <a:p>
          <a:endParaRPr lang="en-GB"/>
        </a:p>
      </dgm:t>
    </dgm:pt>
    <dgm:pt modelId="{0EEB5BAE-032D-4AB8-B88C-458185FE4176}" type="sibTrans" cxnId="{AB61F020-397D-4438-879E-27BE6AEF601E}">
      <dgm:prSet/>
      <dgm:spPr/>
      <dgm:t>
        <a:bodyPr/>
        <a:lstStyle/>
        <a:p>
          <a:endParaRPr lang="en-GB"/>
        </a:p>
      </dgm:t>
    </dgm:pt>
    <dgm:pt modelId="{33E5455A-3121-408C-8386-D0B3A7EDF03E}">
      <dgm:prSet custT="1"/>
      <dgm:spPr/>
      <dgm:t>
        <a:bodyPr/>
        <a:lstStyle/>
        <a:p>
          <a:pPr algn="ctr">
            <a:buNone/>
          </a:pPr>
          <a:endParaRPr lang="en-GB" sz="1800" dirty="0"/>
        </a:p>
      </dgm:t>
    </dgm:pt>
    <dgm:pt modelId="{43C0DDF8-C2CA-45CE-89F5-C4896E65F619}" type="parTrans" cxnId="{C3F5A897-E54A-4E1D-BAFB-9224EE168A0A}">
      <dgm:prSet/>
      <dgm:spPr/>
      <dgm:t>
        <a:bodyPr/>
        <a:lstStyle/>
        <a:p>
          <a:endParaRPr lang="en-GB"/>
        </a:p>
      </dgm:t>
    </dgm:pt>
    <dgm:pt modelId="{47AC4A3A-0E55-43BD-93D5-EB778B898319}" type="sibTrans" cxnId="{C3F5A897-E54A-4E1D-BAFB-9224EE168A0A}">
      <dgm:prSet/>
      <dgm:spPr/>
      <dgm:t>
        <a:bodyPr/>
        <a:lstStyle/>
        <a:p>
          <a:endParaRPr lang="en-GB"/>
        </a:p>
      </dgm:t>
    </dgm:pt>
    <dgm:pt modelId="{909F5FBE-BF00-4183-8B7B-8CF9DCE2BD9B}">
      <dgm:prSet/>
      <dgm:spPr/>
      <dgm:t>
        <a:bodyPr/>
        <a:lstStyle/>
        <a:p>
          <a:endParaRPr lang="en-GB"/>
        </a:p>
      </dgm:t>
    </dgm:pt>
    <dgm:pt modelId="{63259273-3849-4830-A67D-252681D23D52}" type="parTrans" cxnId="{919ABF59-7867-4513-BD19-0F440486F809}">
      <dgm:prSet/>
      <dgm:spPr/>
      <dgm:t>
        <a:bodyPr/>
        <a:lstStyle/>
        <a:p>
          <a:endParaRPr lang="en-GB"/>
        </a:p>
      </dgm:t>
    </dgm:pt>
    <dgm:pt modelId="{3D36E271-E3F6-4F7B-833F-DAEBC1FEDD5B}" type="sibTrans" cxnId="{919ABF59-7867-4513-BD19-0F440486F809}">
      <dgm:prSet/>
      <dgm:spPr/>
      <dgm:t>
        <a:bodyPr/>
        <a:lstStyle/>
        <a:p>
          <a:endParaRPr lang="en-GB"/>
        </a:p>
      </dgm:t>
    </dgm:pt>
    <dgm:pt modelId="{AD2AA161-8ACC-40D1-B8D3-F0488A7C22E5}">
      <dgm:prSet custT="1"/>
      <dgm:spPr/>
      <dgm:t>
        <a:bodyPr/>
        <a:lstStyle/>
        <a:p>
          <a:pPr algn="ctr">
            <a:buNone/>
          </a:pPr>
          <a:r>
            <a:rPr lang="en-GB" sz="1800" b="0" i="0" dirty="0">
              <a:solidFill>
                <a:srgbClr val="374151"/>
              </a:solidFill>
              <a:effectLst/>
              <a:latin typeface="Söhne"/>
            </a:rPr>
            <a:t>Easier access to funding </a:t>
          </a:r>
        </a:p>
      </dgm:t>
    </dgm:pt>
    <dgm:pt modelId="{3B89D061-3977-4430-83CB-547208B917D5}" type="parTrans" cxnId="{878A669A-A4BA-4E44-8F47-F5E6A276FC67}">
      <dgm:prSet/>
      <dgm:spPr/>
      <dgm:t>
        <a:bodyPr/>
        <a:lstStyle/>
        <a:p>
          <a:endParaRPr lang="en-GB"/>
        </a:p>
      </dgm:t>
    </dgm:pt>
    <dgm:pt modelId="{6437F429-7D01-4BFD-82CF-16F85140EAEA}" type="sibTrans" cxnId="{878A669A-A4BA-4E44-8F47-F5E6A276FC67}">
      <dgm:prSet/>
      <dgm:spPr/>
      <dgm:t>
        <a:bodyPr/>
        <a:lstStyle/>
        <a:p>
          <a:endParaRPr lang="en-GB"/>
        </a:p>
      </dgm:t>
    </dgm:pt>
    <dgm:pt modelId="{2A59B91D-9432-461B-B4A7-036A7F3522DD}">
      <dgm:prSet custT="1"/>
      <dgm:spPr/>
      <dgm:t>
        <a:bodyPr/>
        <a:lstStyle/>
        <a:p>
          <a:pPr algn="ctr">
            <a:buNone/>
          </a:pPr>
          <a:r>
            <a:rPr lang="en-GB" sz="1800" b="0" i="0" dirty="0">
              <a:solidFill>
                <a:srgbClr val="374151"/>
              </a:solidFill>
              <a:effectLst/>
              <a:latin typeface="Söhne"/>
            </a:rPr>
            <a:t>Professional status</a:t>
          </a:r>
          <a:endParaRPr lang="en-GB" sz="1800" dirty="0"/>
        </a:p>
      </dgm:t>
    </dgm:pt>
    <dgm:pt modelId="{CA5E8A91-83F0-4978-8D07-B8AB715C48F2}" type="parTrans" cxnId="{B24751D5-0E7A-4A38-A897-0C7F1EF78808}">
      <dgm:prSet/>
      <dgm:spPr/>
      <dgm:t>
        <a:bodyPr/>
        <a:lstStyle/>
        <a:p>
          <a:endParaRPr lang="en-GB"/>
        </a:p>
      </dgm:t>
    </dgm:pt>
    <dgm:pt modelId="{8468F50B-33DB-47CC-9586-4053F51103FA}" type="sibTrans" cxnId="{B24751D5-0E7A-4A38-A897-0C7F1EF78808}">
      <dgm:prSet/>
      <dgm:spPr/>
      <dgm:t>
        <a:bodyPr/>
        <a:lstStyle/>
        <a:p>
          <a:endParaRPr lang="en-GB"/>
        </a:p>
      </dgm:t>
    </dgm:pt>
    <dgm:pt modelId="{68B5FDF7-2AAA-4E60-90E8-A1A6C8D8D3B3}" type="pres">
      <dgm:prSet presAssocID="{58B53A01-E19F-4002-8A99-84A876038927}" presName="linearFlow" presStyleCnt="0">
        <dgm:presLayoutVars>
          <dgm:dir val="rev"/>
          <dgm:animLvl val="lvl"/>
          <dgm:resizeHandles val="exact"/>
        </dgm:presLayoutVars>
      </dgm:prSet>
      <dgm:spPr/>
    </dgm:pt>
    <dgm:pt modelId="{24D81B43-53EA-41D7-BF9A-F5CAD442FBE2}" type="pres">
      <dgm:prSet presAssocID="{FBBC8A7B-1736-4F1C-8D85-6FADE689D911}" presName="composite" presStyleCnt="0"/>
      <dgm:spPr/>
    </dgm:pt>
    <dgm:pt modelId="{17320246-DA65-440E-BBE2-B3ECBD864265}" type="pres">
      <dgm:prSet presAssocID="{FBBC8A7B-1736-4F1C-8D85-6FADE689D911}" presName="parentText" presStyleLbl="alignNode1" presStyleIdx="0" presStyleCnt="5" custAng="10800000" custLinFactNeighborX="0" custLinFactNeighborY="-19357">
        <dgm:presLayoutVars>
          <dgm:chMax val="1"/>
          <dgm:bulletEnabled val="1"/>
        </dgm:presLayoutVars>
      </dgm:prSet>
      <dgm:spPr/>
    </dgm:pt>
    <dgm:pt modelId="{4B652971-6B9D-4C23-84EC-2382C9EAC907}" type="pres">
      <dgm:prSet presAssocID="{FBBC8A7B-1736-4F1C-8D85-6FADE689D911}" presName="descendantText" presStyleLbl="alignAcc1" presStyleIdx="0" presStyleCnt="5" custLinFactNeighborY="52974">
        <dgm:presLayoutVars>
          <dgm:bulletEnabled val="1"/>
        </dgm:presLayoutVars>
      </dgm:prSet>
      <dgm:spPr/>
    </dgm:pt>
    <dgm:pt modelId="{6C34B41A-BCE0-48DB-B562-B55CB1895A23}" type="pres">
      <dgm:prSet presAssocID="{A75F7BB6-7571-45B7-AA2D-C43AF07DE43D}" presName="sp" presStyleCnt="0"/>
      <dgm:spPr/>
    </dgm:pt>
    <dgm:pt modelId="{2FF3031F-C13B-4D06-A4E5-3B4B43C9151A}" type="pres">
      <dgm:prSet presAssocID="{09EEBA54-8BDE-4CE7-8A55-EFD2D5120E85}" presName="composite" presStyleCnt="0"/>
      <dgm:spPr/>
    </dgm:pt>
    <dgm:pt modelId="{903F3067-2F75-4259-A964-4DB66B1B0AB6}" type="pres">
      <dgm:prSet presAssocID="{09EEBA54-8BDE-4CE7-8A55-EFD2D5120E85}" presName="parentText" presStyleLbl="alignNode1" presStyleIdx="1" presStyleCnt="5" custAng="10800000">
        <dgm:presLayoutVars>
          <dgm:chMax val="1"/>
          <dgm:bulletEnabled val="1"/>
        </dgm:presLayoutVars>
      </dgm:prSet>
      <dgm:spPr>
        <a:xfrm rot="5400000">
          <a:off x="-125052" y="839459"/>
          <a:ext cx="833685" cy="583579"/>
        </a:xfrm>
        <a:prstGeom prst="chevron">
          <a:avLst/>
        </a:prstGeom>
      </dgm:spPr>
    </dgm:pt>
    <dgm:pt modelId="{3CFC8D38-A532-48B9-B0EA-D528794D3D1F}" type="pres">
      <dgm:prSet presAssocID="{09EEBA54-8BDE-4CE7-8A55-EFD2D5120E85}" presName="descendantText" presStyleLbl="alignAcc1" presStyleIdx="1" presStyleCnt="5" custScaleY="100000" custLinFactNeighborY="52443">
        <dgm:presLayoutVars>
          <dgm:bulletEnabled val="1"/>
        </dgm:presLayoutVars>
      </dgm:prSet>
      <dgm:spPr/>
    </dgm:pt>
    <dgm:pt modelId="{FF978D76-CD7C-438B-B7B1-C912022C6925}" type="pres">
      <dgm:prSet presAssocID="{B63757B8-5942-4EA1-BD53-181596619B21}" presName="sp" presStyleCnt="0"/>
      <dgm:spPr/>
    </dgm:pt>
    <dgm:pt modelId="{D6A89740-6E13-4DCF-A28E-98025EE7DBFB}" type="pres">
      <dgm:prSet presAssocID="{43549B75-1396-414E-84C6-E507188320D3}" presName="composite" presStyleCnt="0"/>
      <dgm:spPr/>
    </dgm:pt>
    <dgm:pt modelId="{FF3355AA-80CE-4FA9-BDE4-C658A38B305F}" type="pres">
      <dgm:prSet presAssocID="{43549B75-1396-414E-84C6-E507188320D3}" presName="parentText" presStyleLbl="alignNode1" presStyleIdx="2" presStyleCnt="5" custAng="10800000">
        <dgm:presLayoutVars>
          <dgm:chMax val="1"/>
          <dgm:bulletEnabled val="1"/>
        </dgm:presLayoutVars>
      </dgm:prSet>
      <dgm:spPr/>
    </dgm:pt>
    <dgm:pt modelId="{29FE4AED-8E85-47E4-A5A7-A344AA9BF15B}" type="pres">
      <dgm:prSet presAssocID="{43549B75-1396-414E-84C6-E507188320D3}" presName="descendantText" presStyleLbl="alignAcc1" presStyleIdx="2" presStyleCnt="5" custLinFactNeighborY="54725">
        <dgm:presLayoutVars>
          <dgm:bulletEnabled val="1"/>
        </dgm:presLayoutVars>
      </dgm:prSet>
      <dgm:spPr/>
    </dgm:pt>
    <dgm:pt modelId="{9AD0D7CB-F4F2-421F-BE3D-7F58FD67311B}" type="pres">
      <dgm:prSet presAssocID="{9331DBF9-1860-46C5-A8ED-40CFB864CCB5}" presName="sp" presStyleCnt="0"/>
      <dgm:spPr/>
    </dgm:pt>
    <dgm:pt modelId="{0997754C-9F4F-4156-8156-B3E0E3FFC690}" type="pres">
      <dgm:prSet presAssocID="{BB932493-8ADB-4B8A-9BB2-FA7395B45848}" presName="composite" presStyleCnt="0"/>
      <dgm:spPr/>
    </dgm:pt>
    <dgm:pt modelId="{49AF3E40-8D8C-4543-B771-DEC172B9C0F5}" type="pres">
      <dgm:prSet presAssocID="{BB932493-8ADB-4B8A-9BB2-FA7395B45848}" presName="parentText" presStyleLbl="alignNode1" presStyleIdx="3" presStyleCnt="5" custAng="10800000">
        <dgm:presLayoutVars>
          <dgm:chMax val="1"/>
          <dgm:bulletEnabled val="1"/>
        </dgm:presLayoutVars>
      </dgm:prSet>
      <dgm:spPr/>
    </dgm:pt>
    <dgm:pt modelId="{E875C897-3E1C-4698-9DB0-3A4AC3928B86}" type="pres">
      <dgm:prSet presAssocID="{BB932493-8ADB-4B8A-9BB2-FA7395B45848}" presName="descendantText" presStyleLbl="alignAcc1" presStyleIdx="3" presStyleCnt="5" custLinFactNeighborY="53636">
        <dgm:presLayoutVars>
          <dgm:bulletEnabled val="1"/>
        </dgm:presLayoutVars>
      </dgm:prSet>
      <dgm:spPr/>
    </dgm:pt>
    <dgm:pt modelId="{F88A5300-34A6-41EA-AE6E-7803005BEF97}" type="pres">
      <dgm:prSet presAssocID="{97077175-7957-4D4C-ABB2-FEBB28840975}" presName="sp" presStyleCnt="0"/>
      <dgm:spPr/>
    </dgm:pt>
    <dgm:pt modelId="{D97C46F4-5509-430F-A7F3-3A8EA81F7423}" type="pres">
      <dgm:prSet presAssocID="{909F5FBE-BF00-4183-8B7B-8CF9DCE2BD9B}" presName="composite" presStyleCnt="0"/>
      <dgm:spPr/>
    </dgm:pt>
    <dgm:pt modelId="{76E350A0-DA73-4A83-9233-C945D3A02E10}" type="pres">
      <dgm:prSet presAssocID="{909F5FBE-BF00-4183-8B7B-8CF9DCE2BD9B}" presName="parentText" presStyleLbl="alignNode1" presStyleIdx="4" presStyleCnt="5" custAng="10800000">
        <dgm:presLayoutVars>
          <dgm:chMax val="1"/>
          <dgm:bulletEnabled val="1"/>
        </dgm:presLayoutVars>
      </dgm:prSet>
      <dgm:spPr/>
    </dgm:pt>
    <dgm:pt modelId="{8EF056A6-F6F3-4075-A259-048C5FF8BB09}" type="pres">
      <dgm:prSet presAssocID="{909F5FBE-BF00-4183-8B7B-8CF9DCE2BD9B}" presName="descendantText" presStyleLbl="alignAcc1" presStyleIdx="4" presStyleCnt="5" custLinFactNeighborX="0" custLinFactNeighborY="58830">
        <dgm:presLayoutVars>
          <dgm:bulletEnabled val="1"/>
        </dgm:presLayoutVars>
      </dgm:prSet>
      <dgm:spPr/>
    </dgm:pt>
  </dgm:ptLst>
  <dgm:cxnLst>
    <dgm:cxn modelId="{8F26E506-E26B-4276-84E5-10E39F1C3D1C}" srcId="{43549B75-1396-414E-84C6-E507188320D3}" destId="{66A46D2A-3063-4C2D-9B21-724E7E309397}" srcOrd="0" destOrd="0" parTransId="{7F2DC11B-A36A-4263-A8FC-C613347A186D}" sibTransId="{C70C63FC-E71B-4ADA-8CFE-C41E6B63C28F}"/>
    <dgm:cxn modelId="{8025070E-1DE2-4904-BA75-16CA7EC004AE}" type="presOf" srcId="{909F5FBE-BF00-4183-8B7B-8CF9DCE2BD9B}" destId="{76E350A0-DA73-4A83-9233-C945D3A02E10}" srcOrd="0" destOrd="0" presId="urn:microsoft.com/office/officeart/2005/8/layout/chevron2"/>
    <dgm:cxn modelId="{D607E513-E00A-4C19-A7C2-A5E7F8F27F87}" srcId="{58B53A01-E19F-4002-8A99-84A876038927}" destId="{43549B75-1396-414E-84C6-E507188320D3}" srcOrd="2" destOrd="0" parTransId="{F4F96CCA-5741-4333-A572-12380BAE0EEC}" sibTransId="{9331DBF9-1860-46C5-A8ED-40CFB864CCB5}"/>
    <dgm:cxn modelId="{6F337F1A-EDE9-46A1-B1FD-C63ED4B41C31}" type="presOf" srcId="{20B7BFB5-79AF-483B-8C56-81F8F06CBB13}" destId="{3CFC8D38-A532-48B9-B0EA-D528794D3D1F}" srcOrd="0" destOrd="0" presId="urn:microsoft.com/office/officeart/2005/8/layout/chevron2"/>
    <dgm:cxn modelId="{AB61F020-397D-4438-879E-27BE6AEF601E}" srcId="{BB932493-8ADB-4B8A-9BB2-FA7395B45848}" destId="{E0DC23EA-04C4-46AD-B075-5FF8367E07CE}" srcOrd="0" destOrd="0" parTransId="{A1139114-BF54-43BA-B215-CA36E979EDBF}" sibTransId="{0EEB5BAE-032D-4AB8-B88C-458185FE4176}"/>
    <dgm:cxn modelId="{8634BC21-70C8-402D-A48A-2364F573CE8F}" type="presOf" srcId="{BB932493-8ADB-4B8A-9BB2-FA7395B45848}" destId="{49AF3E40-8D8C-4543-B771-DEC172B9C0F5}" srcOrd="0" destOrd="0" presId="urn:microsoft.com/office/officeart/2005/8/layout/chevron2"/>
    <dgm:cxn modelId="{0C10E55F-8342-4F26-B1E7-87B6F484562A}" srcId="{58B53A01-E19F-4002-8A99-84A876038927}" destId="{FBBC8A7B-1736-4F1C-8D85-6FADE689D911}" srcOrd="0" destOrd="0" parTransId="{C3FDC24B-D9B0-416B-BA72-EC263C43E4B4}" sibTransId="{A75F7BB6-7571-45B7-AA2D-C43AF07DE43D}"/>
    <dgm:cxn modelId="{46D5F34B-E47A-41DF-971B-838041413D7C}" type="presOf" srcId="{66A46D2A-3063-4C2D-9B21-724E7E309397}" destId="{29FE4AED-8E85-47E4-A5A7-A344AA9BF15B}" srcOrd="0" destOrd="0" presId="urn:microsoft.com/office/officeart/2005/8/layout/chevron2"/>
    <dgm:cxn modelId="{093C6E50-57C1-40E1-A026-AB7D2AB95FFB}" type="presOf" srcId="{43549B75-1396-414E-84C6-E507188320D3}" destId="{FF3355AA-80CE-4FA9-BDE4-C658A38B305F}" srcOrd="0" destOrd="0" presId="urn:microsoft.com/office/officeart/2005/8/layout/chevron2"/>
    <dgm:cxn modelId="{B36C9955-5E54-4226-B5A0-B2CD60302553}" type="presOf" srcId="{E0DC23EA-04C4-46AD-B075-5FF8367E07CE}" destId="{E875C897-3E1C-4698-9DB0-3A4AC3928B86}" srcOrd="0" destOrd="0" presId="urn:microsoft.com/office/officeart/2005/8/layout/chevron2"/>
    <dgm:cxn modelId="{919ABF59-7867-4513-BD19-0F440486F809}" srcId="{58B53A01-E19F-4002-8A99-84A876038927}" destId="{909F5FBE-BF00-4183-8B7B-8CF9DCE2BD9B}" srcOrd="4" destOrd="0" parTransId="{63259273-3849-4830-A67D-252681D23D52}" sibTransId="{3D36E271-E3F6-4F7B-833F-DAEBC1FEDD5B}"/>
    <dgm:cxn modelId="{4A7B5A86-520B-45F0-8D85-75052B795AEE}" srcId="{58B53A01-E19F-4002-8A99-84A876038927}" destId="{BB932493-8ADB-4B8A-9BB2-FA7395B45848}" srcOrd="3" destOrd="0" parTransId="{3B426442-8A38-4D02-B96C-A874BD6BF0A1}" sibTransId="{97077175-7957-4D4C-ABB2-FEBB28840975}"/>
    <dgm:cxn modelId="{C3F5A897-E54A-4E1D-BAFB-9224EE168A0A}" srcId="{BB932493-8ADB-4B8A-9BB2-FA7395B45848}" destId="{33E5455A-3121-408C-8386-D0B3A7EDF03E}" srcOrd="2" destOrd="0" parTransId="{43C0DDF8-C2CA-45CE-89F5-C4896E65F619}" sibTransId="{47AC4A3A-0E55-43BD-93D5-EB778B898319}"/>
    <dgm:cxn modelId="{878A669A-A4BA-4E44-8F47-F5E6A276FC67}" srcId="{BB932493-8ADB-4B8A-9BB2-FA7395B45848}" destId="{AD2AA161-8ACC-40D1-B8D3-F0488A7C22E5}" srcOrd="1" destOrd="0" parTransId="{3B89D061-3977-4430-83CB-547208B917D5}" sibTransId="{6437F429-7D01-4BFD-82CF-16F85140EAEA}"/>
    <dgm:cxn modelId="{7F68F5A0-AC3E-4E1D-A3B8-EC180A3C7D39}" type="presOf" srcId="{33E5455A-3121-408C-8386-D0B3A7EDF03E}" destId="{E875C897-3E1C-4698-9DB0-3A4AC3928B86}" srcOrd="0" destOrd="2" presId="urn:microsoft.com/office/officeart/2005/8/layout/chevron2"/>
    <dgm:cxn modelId="{D5924BA9-33B1-40BE-B351-F3810370A99C}" type="presOf" srcId="{09EEBA54-8BDE-4CE7-8A55-EFD2D5120E85}" destId="{903F3067-2F75-4259-A964-4DB66B1B0AB6}" srcOrd="0" destOrd="0" presId="urn:microsoft.com/office/officeart/2005/8/layout/chevron2"/>
    <dgm:cxn modelId="{486591AB-A742-43E2-8B6A-9FED9A0D7E4B}" srcId="{58B53A01-E19F-4002-8A99-84A876038927}" destId="{09EEBA54-8BDE-4CE7-8A55-EFD2D5120E85}" srcOrd="1" destOrd="0" parTransId="{C485D980-E27C-4E17-B804-BC88EEB996C0}" sibTransId="{B63757B8-5942-4EA1-BD53-181596619B21}"/>
    <dgm:cxn modelId="{E9CACDB4-804D-42E7-94AF-FD2F8448C60C}" type="presOf" srcId="{FBBC8A7B-1736-4F1C-8D85-6FADE689D911}" destId="{17320246-DA65-440E-BBE2-B3ECBD864265}" srcOrd="0" destOrd="0" presId="urn:microsoft.com/office/officeart/2005/8/layout/chevron2"/>
    <dgm:cxn modelId="{AEC5D4BF-E930-490C-8331-DBF9E1949192}" type="presOf" srcId="{2A59B91D-9432-461B-B4A7-036A7F3522DD}" destId="{8EF056A6-F6F3-4075-A259-048C5FF8BB09}" srcOrd="0" destOrd="0" presId="urn:microsoft.com/office/officeart/2005/8/layout/chevron2"/>
    <dgm:cxn modelId="{7B8891C9-ABD9-4C30-88D9-84D9B46C5A4D}" srcId="{09EEBA54-8BDE-4CE7-8A55-EFD2D5120E85}" destId="{20B7BFB5-79AF-483B-8C56-81F8F06CBB13}" srcOrd="0" destOrd="0" parTransId="{D2898EB9-3BE5-4121-871B-D0309FC0818F}" sibTransId="{CC3750C6-8067-4A23-A720-644875FFAF16}"/>
    <dgm:cxn modelId="{57B424CF-3A26-4BD9-9FE2-9FDD7AC1E796}" type="presOf" srcId="{AD2AA161-8ACC-40D1-B8D3-F0488A7C22E5}" destId="{E875C897-3E1C-4698-9DB0-3A4AC3928B86}" srcOrd="0" destOrd="1" presId="urn:microsoft.com/office/officeart/2005/8/layout/chevron2"/>
    <dgm:cxn modelId="{B24751D5-0E7A-4A38-A897-0C7F1EF78808}" srcId="{909F5FBE-BF00-4183-8B7B-8CF9DCE2BD9B}" destId="{2A59B91D-9432-461B-B4A7-036A7F3522DD}" srcOrd="0" destOrd="0" parTransId="{CA5E8A91-83F0-4978-8D07-B8AB715C48F2}" sibTransId="{8468F50B-33DB-47CC-9586-4053F51103FA}"/>
    <dgm:cxn modelId="{E4B2C1E9-0D54-4399-98FF-F906B50E8898}" srcId="{FBBC8A7B-1736-4F1C-8D85-6FADE689D911}" destId="{A108049A-2526-45A7-81A6-3F1996C8A576}" srcOrd="0" destOrd="0" parTransId="{53E541FB-5314-49B0-A2E6-81BFA9765E33}" sibTransId="{8FD1A96E-7BA6-4F9D-811B-C3FA209FA420}"/>
    <dgm:cxn modelId="{D28335EB-49E1-4E1C-8C38-B71D82C693B4}" type="presOf" srcId="{58B53A01-E19F-4002-8A99-84A876038927}" destId="{68B5FDF7-2AAA-4E60-90E8-A1A6C8D8D3B3}" srcOrd="0" destOrd="0" presId="urn:microsoft.com/office/officeart/2005/8/layout/chevron2"/>
    <dgm:cxn modelId="{266B68FD-72FF-446E-A060-7FDBA5242E5B}" type="presOf" srcId="{A108049A-2526-45A7-81A6-3F1996C8A576}" destId="{4B652971-6B9D-4C23-84EC-2382C9EAC907}" srcOrd="0" destOrd="0" presId="urn:microsoft.com/office/officeart/2005/8/layout/chevron2"/>
    <dgm:cxn modelId="{C19EC780-9E40-4194-8315-4C41A3C3F75A}" type="presParOf" srcId="{68B5FDF7-2AAA-4E60-90E8-A1A6C8D8D3B3}" destId="{24D81B43-53EA-41D7-BF9A-F5CAD442FBE2}" srcOrd="0" destOrd="0" presId="urn:microsoft.com/office/officeart/2005/8/layout/chevron2"/>
    <dgm:cxn modelId="{93997C86-C03C-4C09-8CB6-19EDBDD6419B}" type="presParOf" srcId="{24D81B43-53EA-41D7-BF9A-F5CAD442FBE2}" destId="{17320246-DA65-440E-BBE2-B3ECBD864265}" srcOrd="0" destOrd="0" presId="urn:microsoft.com/office/officeart/2005/8/layout/chevron2"/>
    <dgm:cxn modelId="{6A8E7866-9C4C-41B7-9817-A1515917B788}" type="presParOf" srcId="{24D81B43-53EA-41D7-BF9A-F5CAD442FBE2}" destId="{4B652971-6B9D-4C23-84EC-2382C9EAC907}" srcOrd="1" destOrd="0" presId="urn:microsoft.com/office/officeart/2005/8/layout/chevron2"/>
    <dgm:cxn modelId="{277D006D-8137-4E57-97E7-364C45A466BB}" type="presParOf" srcId="{68B5FDF7-2AAA-4E60-90E8-A1A6C8D8D3B3}" destId="{6C34B41A-BCE0-48DB-B562-B55CB1895A23}" srcOrd="1" destOrd="0" presId="urn:microsoft.com/office/officeart/2005/8/layout/chevron2"/>
    <dgm:cxn modelId="{8F69379E-69BC-4482-BB0B-B45F234E9ABC}" type="presParOf" srcId="{68B5FDF7-2AAA-4E60-90E8-A1A6C8D8D3B3}" destId="{2FF3031F-C13B-4D06-A4E5-3B4B43C9151A}" srcOrd="2" destOrd="0" presId="urn:microsoft.com/office/officeart/2005/8/layout/chevron2"/>
    <dgm:cxn modelId="{07C8C8E2-201E-4098-A055-CB86C830AA4B}" type="presParOf" srcId="{2FF3031F-C13B-4D06-A4E5-3B4B43C9151A}" destId="{903F3067-2F75-4259-A964-4DB66B1B0AB6}" srcOrd="0" destOrd="0" presId="urn:microsoft.com/office/officeart/2005/8/layout/chevron2"/>
    <dgm:cxn modelId="{38B26444-DEC3-430D-8B50-D5A5F4D950EC}" type="presParOf" srcId="{2FF3031F-C13B-4D06-A4E5-3B4B43C9151A}" destId="{3CFC8D38-A532-48B9-B0EA-D528794D3D1F}" srcOrd="1" destOrd="0" presId="urn:microsoft.com/office/officeart/2005/8/layout/chevron2"/>
    <dgm:cxn modelId="{48A0766A-DE13-43E2-BFB7-8D5BA95F2FC1}" type="presParOf" srcId="{68B5FDF7-2AAA-4E60-90E8-A1A6C8D8D3B3}" destId="{FF978D76-CD7C-438B-B7B1-C912022C6925}" srcOrd="3" destOrd="0" presId="urn:microsoft.com/office/officeart/2005/8/layout/chevron2"/>
    <dgm:cxn modelId="{2057E6E5-ADC9-421B-85DA-0C3D253DD274}" type="presParOf" srcId="{68B5FDF7-2AAA-4E60-90E8-A1A6C8D8D3B3}" destId="{D6A89740-6E13-4DCF-A28E-98025EE7DBFB}" srcOrd="4" destOrd="0" presId="urn:microsoft.com/office/officeart/2005/8/layout/chevron2"/>
    <dgm:cxn modelId="{94A8E8EB-EEF7-4411-B4A7-47132BE540E0}" type="presParOf" srcId="{D6A89740-6E13-4DCF-A28E-98025EE7DBFB}" destId="{FF3355AA-80CE-4FA9-BDE4-C658A38B305F}" srcOrd="0" destOrd="0" presId="urn:microsoft.com/office/officeart/2005/8/layout/chevron2"/>
    <dgm:cxn modelId="{2574113C-BBD8-456C-8FB6-30BD718E7714}" type="presParOf" srcId="{D6A89740-6E13-4DCF-A28E-98025EE7DBFB}" destId="{29FE4AED-8E85-47E4-A5A7-A344AA9BF15B}" srcOrd="1" destOrd="0" presId="urn:microsoft.com/office/officeart/2005/8/layout/chevron2"/>
    <dgm:cxn modelId="{3F5600B7-63C7-4E24-B01D-87DD4BD169B7}" type="presParOf" srcId="{68B5FDF7-2AAA-4E60-90E8-A1A6C8D8D3B3}" destId="{9AD0D7CB-F4F2-421F-BE3D-7F58FD67311B}" srcOrd="5" destOrd="0" presId="urn:microsoft.com/office/officeart/2005/8/layout/chevron2"/>
    <dgm:cxn modelId="{3DDD40B5-E7D1-412D-A2B5-FC64E23850C0}" type="presParOf" srcId="{68B5FDF7-2AAA-4E60-90E8-A1A6C8D8D3B3}" destId="{0997754C-9F4F-4156-8156-B3E0E3FFC690}" srcOrd="6" destOrd="0" presId="urn:microsoft.com/office/officeart/2005/8/layout/chevron2"/>
    <dgm:cxn modelId="{20D9E992-1555-4E03-B9D8-EFF5212B4253}" type="presParOf" srcId="{0997754C-9F4F-4156-8156-B3E0E3FFC690}" destId="{49AF3E40-8D8C-4543-B771-DEC172B9C0F5}" srcOrd="0" destOrd="0" presId="urn:microsoft.com/office/officeart/2005/8/layout/chevron2"/>
    <dgm:cxn modelId="{D546B4E4-25C7-4B65-9EF0-DD78B3D41EF9}" type="presParOf" srcId="{0997754C-9F4F-4156-8156-B3E0E3FFC690}" destId="{E875C897-3E1C-4698-9DB0-3A4AC3928B86}" srcOrd="1" destOrd="0" presId="urn:microsoft.com/office/officeart/2005/8/layout/chevron2"/>
    <dgm:cxn modelId="{65CA61BA-149B-4765-9638-CD61FC535084}" type="presParOf" srcId="{68B5FDF7-2AAA-4E60-90E8-A1A6C8D8D3B3}" destId="{F88A5300-34A6-41EA-AE6E-7803005BEF97}" srcOrd="7" destOrd="0" presId="urn:microsoft.com/office/officeart/2005/8/layout/chevron2"/>
    <dgm:cxn modelId="{D4BC35A3-FA69-40EA-9871-80059E4C3FF3}" type="presParOf" srcId="{68B5FDF7-2AAA-4E60-90E8-A1A6C8D8D3B3}" destId="{D97C46F4-5509-430F-A7F3-3A8EA81F7423}" srcOrd="8" destOrd="0" presId="urn:microsoft.com/office/officeart/2005/8/layout/chevron2"/>
    <dgm:cxn modelId="{B76E9034-DE56-43A8-BD40-D0CE91B088A4}" type="presParOf" srcId="{D97C46F4-5509-430F-A7F3-3A8EA81F7423}" destId="{76E350A0-DA73-4A83-9233-C945D3A02E10}" srcOrd="0" destOrd="0" presId="urn:microsoft.com/office/officeart/2005/8/layout/chevron2"/>
    <dgm:cxn modelId="{E2876DEB-043C-4193-BE52-E2BF13941197}" type="presParOf" srcId="{D97C46F4-5509-430F-A7F3-3A8EA81F7423}" destId="{8EF056A6-F6F3-4075-A259-048C5FF8BB09}" srcOrd="1" destOrd="0" presId="urn:microsoft.com/office/officeart/2005/8/layout/chevron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73287D5-0826-430F-A91F-E674DA19D59A}" type="doc">
      <dgm:prSet loTypeId="urn:microsoft.com/office/officeart/2009/3/layout/BlockDescendingList" loCatId="list" qsTypeId="urn:microsoft.com/office/officeart/2005/8/quickstyle/simple1" qsCatId="simple" csTypeId="urn:microsoft.com/office/officeart/2005/8/colors/colorful1" csCatId="colorful" phldr="1"/>
      <dgm:spPr/>
      <dgm:t>
        <a:bodyPr/>
        <a:lstStyle/>
        <a:p>
          <a:endParaRPr lang="en-GB"/>
        </a:p>
      </dgm:t>
    </dgm:pt>
    <dgm:pt modelId="{C885A2B9-6DA5-4DB2-993B-265FAB03047E}">
      <dgm:prSet phldrT="[Text]"/>
      <dgm:spPr/>
      <dgm:t>
        <a:bodyPr/>
        <a:lstStyle/>
        <a:p>
          <a:pPr algn="r"/>
          <a:r>
            <a:rPr lang="en-GB" dirty="0"/>
            <a:t>PREMIUM</a:t>
          </a:r>
        </a:p>
      </dgm:t>
    </dgm:pt>
    <dgm:pt modelId="{7297C8F0-3126-4A02-B86B-9073FDF67650}" type="parTrans" cxnId="{B3602321-D2B8-4A9A-9055-481E856348C9}">
      <dgm:prSet/>
      <dgm:spPr/>
      <dgm:t>
        <a:bodyPr/>
        <a:lstStyle/>
        <a:p>
          <a:endParaRPr lang="en-GB"/>
        </a:p>
      </dgm:t>
    </dgm:pt>
    <dgm:pt modelId="{ED156660-4B43-4485-8103-792AE63D4C01}" type="sibTrans" cxnId="{B3602321-D2B8-4A9A-9055-481E856348C9}">
      <dgm:prSet/>
      <dgm:spPr/>
      <dgm:t>
        <a:bodyPr/>
        <a:lstStyle/>
        <a:p>
          <a:endParaRPr lang="en-GB"/>
        </a:p>
      </dgm:t>
    </dgm:pt>
    <dgm:pt modelId="{FEB78169-9A38-481D-BC45-8E88DD056FDF}">
      <dgm:prSet phldrT="[Text]" custT="1"/>
      <dgm:spPr/>
      <dgm:t>
        <a:bodyPr/>
        <a:lstStyle/>
        <a:p>
          <a:pPr algn="ctr"/>
          <a:r>
            <a:rPr lang="en-GB" sz="3600" b="1" dirty="0">
              <a:latin typeface="Roboto" panose="02000000000000000000" pitchFamily="2" charset="0"/>
              <a:ea typeface="Roboto" panose="02000000000000000000" pitchFamily="2" charset="0"/>
              <a:cs typeface="Roboto" panose="02000000000000000000" pitchFamily="2" charset="0"/>
            </a:rPr>
            <a:t>£80</a:t>
          </a:r>
        </a:p>
      </dgm:t>
    </dgm:pt>
    <dgm:pt modelId="{7B13C3BD-EA17-4D17-856F-073AB925DC36}" type="parTrans" cxnId="{A73F70FD-F37A-415E-BB9B-43C93940D4AA}">
      <dgm:prSet/>
      <dgm:spPr/>
      <dgm:t>
        <a:bodyPr/>
        <a:lstStyle/>
        <a:p>
          <a:endParaRPr lang="en-GB"/>
        </a:p>
      </dgm:t>
    </dgm:pt>
    <dgm:pt modelId="{201D7A68-AB9D-46D4-B116-6277A6005D87}" type="sibTrans" cxnId="{A73F70FD-F37A-415E-BB9B-43C93940D4AA}">
      <dgm:prSet/>
      <dgm:spPr/>
      <dgm:t>
        <a:bodyPr/>
        <a:lstStyle/>
        <a:p>
          <a:endParaRPr lang="en-GB"/>
        </a:p>
      </dgm:t>
    </dgm:pt>
    <dgm:pt modelId="{9A532D6D-B2AB-4830-9E54-96A148FFA981}">
      <dgm:prSet phldrT="[Text]" custT="1"/>
      <dgm:spPr/>
      <dgm:t>
        <a:bodyPr/>
        <a:lstStyle/>
        <a:p>
          <a:pPr algn="ctr"/>
          <a:r>
            <a:rPr lang="en-GB" sz="3200" dirty="0">
              <a:latin typeface="Roboto" panose="02000000000000000000" pitchFamily="2" charset="0"/>
              <a:ea typeface="Roboto" panose="02000000000000000000" pitchFamily="2" charset="0"/>
              <a:cs typeface="Roboto" panose="02000000000000000000" pitchFamily="2" charset="0"/>
            </a:rPr>
            <a:t>Advanced</a:t>
          </a:r>
          <a:endParaRPr lang="en-GB" sz="2800" dirty="0">
            <a:latin typeface="Roboto" panose="02000000000000000000" pitchFamily="2" charset="0"/>
            <a:ea typeface="Roboto" panose="02000000000000000000" pitchFamily="2" charset="0"/>
            <a:cs typeface="Roboto" panose="02000000000000000000" pitchFamily="2" charset="0"/>
          </a:endParaRPr>
        </a:p>
        <a:p>
          <a:pPr algn="ctr"/>
          <a:r>
            <a:rPr lang="en-GB" sz="2800" dirty="0">
              <a:latin typeface="Roboto" panose="02000000000000000000" pitchFamily="2" charset="0"/>
              <a:ea typeface="Roboto" panose="02000000000000000000" pitchFamily="2" charset="0"/>
              <a:cs typeface="Roboto" panose="02000000000000000000" pitchFamily="2" charset="0"/>
            </a:rPr>
            <a:t>+</a:t>
          </a:r>
        </a:p>
        <a:p>
          <a:pPr algn="l"/>
          <a:endParaRPr lang="en-GB" sz="1800" dirty="0">
            <a:latin typeface="Roboto" panose="02000000000000000000" pitchFamily="2" charset="0"/>
            <a:ea typeface="Roboto" panose="02000000000000000000" pitchFamily="2" charset="0"/>
            <a:cs typeface="Roboto" panose="02000000000000000000" pitchFamily="2" charset="0"/>
          </a:endParaRPr>
        </a:p>
        <a:p>
          <a:pPr algn="l"/>
          <a:r>
            <a:rPr lang="en-GB" sz="1800" u="none" strike="noStrike" dirty="0">
              <a:effectLst/>
              <a:latin typeface="Roboto" panose="02000000000000000000" pitchFamily="2" charset="0"/>
              <a:ea typeface="Roboto" panose="02000000000000000000" pitchFamily="2" charset="0"/>
              <a:cs typeface="Roboto" panose="02000000000000000000" pitchFamily="2" charset="0"/>
            </a:rPr>
            <a:t>Advanced analytics, Pervasive AI,        Tasks automation, Module Customizations, Website Customisations,  Premium Support, Backups</a:t>
          </a:r>
          <a:endParaRPr lang="en-GB" sz="2800" dirty="0">
            <a:latin typeface="Roboto" panose="02000000000000000000" pitchFamily="2" charset="0"/>
            <a:ea typeface="Roboto" panose="02000000000000000000" pitchFamily="2" charset="0"/>
            <a:cs typeface="Roboto" panose="02000000000000000000" pitchFamily="2" charset="0"/>
          </a:endParaRPr>
        </a:p>
      </dgm:t>
    </dgm:pt>
    <dgm:pt modelId="{FA8B06F5-51C4-4898-8C0E-ABE116DD7935}" type="parTrans" cxnId="{C057C025-C8D6-4FA6-9E15-56F25BEDF9F2}">
      <dgm:prSet/>
      <dgm:spPr/>
      <dgm:t>
        <a:bodyPr/>
        <a:lstStyle/>
        <a:p>
          <a:endParaRPr lang="en-GB"/>
        </a:p>
      </dgm:t>
    </dgm:pt>
    <dgm:pt modelId="{1122DAD5-E36B-4B4C-AA8A-039C6C4B23E0}" type="sibTrans" cxnId="{C057C025-C8D6-4FA6-9E15-56F25BEDF9F2}">
      <dgm:prSet/>
      <dgm:spPr/>
      <dgm:t>
        <a:bodyPr/>
        <a:lstStyle/>
        <a:p>
          <a:endParaRPr lang="en-GB"/>
        </a:p>
      </dgm:t>
    </dgm:pt>
    <dgm:pt modelId="{72D61BFC-8213-43E5-8027-2021F34855FB}">
      <dgm:prSet phldrT="[Text]"/>
      <dgm:spPr/>
      <dgm:t>
        <a:bodyPr/>
        <a:lstStyle/>
        <a:p>
          <a:r>
            <a:rPr lang="en-GB" dirty="0"/>
            <a:t>ADVANCED</a:t>
          </a:r>
        </a:p>
      </dgm:t>
    </dgm:pt>
    <dgm:pt modelId="{1FCD9EF5-55EA-4641-8413-144BD9447A11}" type="parTrans" cxnId="{B0F3BEEF-9D69-45D3-A542-CF08B20B1955}">
      <dgm:prSet/>
      <dgm:spPr/>
      <dgm:t>
        <a:bodyPr/>
        <a:lstStyle/>
        <a:p>
          <a:endParaRPr lang="en-GB"/>
        </a:p>
      </dgm:t>
    </dgm:pt>
    <dgm:pt modelId="{AB4F72E2-1820-4258-BD07-3481BE6B1D67}" type="sibTrans" cxnId="{B0F3BEEF-9D69-45D3-A542-CF08B20B1955}">
      <dgm:prSet/>
      <dgm:spPr/>
      <dgm:t>
        <a:bodyPr/>
        <a:lstStyle/>
        <a:p>
          <a:endParaRPr lang="en-GB"/>
        </a:p>
      </dgm:t>
    </dgm:pt>
    <dgm:pt modelId="{BF188CE3-ABBF-4FF9-9FDC-5B31AD0DAFD9}">
      <dgm:prSet phldrT="[Text]" custT="1"/>
      <dgm:spPr/>
      <dgm:t>
        <a:bodyPr/>
        <a:lstStyle/>
        <a:p>
          <a:pPr algn="ctr"/>
          <a:r>
            <a:rPr lang="en-GB" sz="3700" b="1" dirty="0">
              <a:latin typeface="Roboto" panose="02000000000000000000" pitchFamily="2" charset="0"/>
              <a:ea typeface="Roboto" panose="02000000000000000000" pitchFamily="2" charset="0"/>
              <a:cs typeface="Roboto" panose="02000000000000000000" pitchFamily="2" charset="0"/>
            </a:rPr>
            <a:t>£</a:t>
          </a:r>
          <a:r>
            <a:rPr lang="en-GB" sz="3600" b="1" dirty="0">
              <a:latin typeface="Roboto" panose="02000000000000000000" pitchFamily="2" charset="0"/>
              <a:ea typeface="Roboto" panose="02000000000000000000" pitchFamily="2" charset="0"/>
              <a:cs typeface="Roboto" panose="02000000000000000000" pitchFamily="2" charset="0"/>
            </a:rPr>
            <a:t>50</a:t>
          </a:r>
        </a:p>
      </dgm:t>
    </dgm:pt>
    <dgm:pt modelId="{AF7AA7B1-A070-4C83-89CB-E1C160985816}" type="parTrans" cxnId="{C20CE5A8-7994-4120-9429-0BC6C5C4BC74}">
      <dgm:prSet/>
      <dgm:spPr/>
      <dgm:t>
        <a:bodyPr/>
        <a:lstStyle/>
        <a:p>
          <a:endParaRPr lang="en-GB"/>
        </a:p>
      </dgm:t>
    </dgm:pt>
    <dgm:pt modelId="{6DE437AD-40DB-4AAE-97A9-9AD5416012BD}" type="sibTrans" cxnId="{C20CE5A8-7994-4120-9429-0BC6C5C4BC74}">
      <dgm:prSet/>
      <dgm:spPr/>
      <dgm:t>
        <a:bodyPr/>
        <a:lstStyle/>
        <a:p>
          <a:endParaRPr lang="en-GB"/>
        </a:p>
      </dgm:t>
    </dgm:pt>
    <dgm:pt modelId="{5D504C28-09CD-4321-89F0-935107698DCD}">
      <dgm:prSet phldrT="[Text]" custT="1"/>
      <dgm:spPr/>
      <dgm:t>
        <a:bodyPr/>
        <a:lstStyle/>
        <a:p>
          <a:pPr algn="ctr"/>
          <a:r>
            <a:rPr lang="en-GB" sz="3600" dirty="0">
              <a:latin typeface="Roboto" panose="02000000000000000000" pitchFamily="2" charset="0"/>
              <a:ea typeface="Roboto" panose="02000000000000000000" pitchFamily="2" charset="0"/>
              <a:cs typeface="Roboto" panose="02000000000000000000" pitchFamily="2" charset="0"/>
            </a:rPr>
            <a:t>Basic +</a:t>
          </a:r>
        </a:p>
        <a:p>
          <a:pPr algn="l"/>
          <a:r>
            <a:rPr lang="en-GB" sz="1800" u="none" strike="noStrike" dirty="0">
              <a:effectLst/>
              <a:latin typeface="Roboto" panose="02000000000000000000" pitchFamily="2" charset="0"/>
              <a:ea typeface="Roboto" panose="02000000000000000000" pitchFamily="2" charset="0"/>
              <a:cs typeface="Roboto" panose="02000000000000000000" pitchFamily="2" charset="0"/>
            </a:rPr>
            <a:t>Hotel, Medical, HRM, Fleet, Construction, Retail,            E-commerce, Education, Mobile Service </a:t>
          </a:r>
          <a:endParaRPr lang="en-GB" sz="3600" dirty="0">
            <a:latin typeface="Roboto" panose="02000000000000000000" pitchFamily="2" charset="0"/>
            <a:ea typeface="Roboto" panose="02000000000000000000" pitchFamily="2" charset="0"/>
            <a:cs typeface="Roboto" panose="02000000000000000000" pitchFamily="2" charset="0"/>
          </a:endParaRPr>
        </a:p>
        <a:p>
          <a:pPr algn="ctr"/>
          <a:endParaRPr lang="en-GB" sz="3700" dirty="0"/>
        </a:p>
      </dgm:t>
    </dgm:pt>
    <dgm:pt modelId="{F4701B34-A37E-4B68-95FF-34D1648CE0DA}" type="parTrans" cxnId="{2F858FE5-D061-4747-A2E3-177BEC397B5C}">
      <dgm:prSet/>
      <dgm:spPr/>
      <dgm:t>
        <a:bodyPr/>
        <a:lstStyle/>
        <a:p>
          <a:endParaRPr lang="en-GB"/>
        </a:p>
      </dgm:t>
    </dgm:pt>
    <dgm:pt modelId="{D4E561A8-0F72-4060-8AF9-D618FEBC5E4C}" type="sibTrans" cxnId="{2F858FE5-D061-4747-A2E3-177BEC397B5C}">
      <dgm:prSet/>
      <dgm:spPr/>
      <dgm:t>
        <a:bodyPr/>
        <a:lstStyle/>
        <a:p>
          <a:endParaRPr lang="en-GB"/>
        </a:p>
      </dgm:t>
    </dgm:pt>
    <dgm:pt modelId="{5DF66517-A0F8-4944-99A0-9118A509310C}">
      <dgm:prSet phldrT="[Text]"/>
      <dgm:spPr/>
      <dgm:t>
        <a:bodyPr/>
        <a:lstStyle/>
        <a:p>
          <a:r>
            <a:rPr lang="en-GB" dirty="0"/>
            <a:t>BASIC</a:t>
          </a:r>
        </a:p>
      </dgm:t>
    </dgm:pt>
    <dgm:pt modelId="{16532DC8-24F4-4301-A9B5-9A0DA9C255B5}" type="parTrans" cxnId="{91BB0708-06C1-46A6-8323-04220490B52E}">
      <dgm:prSet/>
      <dgm:spPr/>
      <dgm:t>
        <a:bodyPr/>
        <a:lstStyle/>
        <a:p>
          <a:endParaRPr lang="en-GB"/>
        </a:p>
      </dgm:t>
    </dgm:pt>
    <dgm:pt modelId="{687A5464-D027-403C-8B45-EB583D72C878}" type="sibTrans" cxnId="{91BB0708-06C1-46A6-8323-04220490B52E}">
      <dgm:prSet/>
      <dgm:spPr/>
      <dgm:t>
        <a:bodyPr/>
        <a:lstStyle/>
        <a:p>
          <a:endParaRPr lang="en-GB"/>
        </a:p>
      </dgm:t>
    </dgm:pt>
    <dgm:pt modelId="{E69FB33E-B8E6-4FE8-9AD0-149BBB46568C}">
      <dgm:prSet phldrT="[Text]" custT="1"/>
      <dgm:spPr/>
      <dgm:t>
        <a:bodyPr/>
        <a:lstStyle/>
        <a:p>
          <a:pPr algn="ctr">
            <a:buNone/>
          </a:pPr>
          <a:r>
            <a:rPr lang="en-GB" sz="3600" b="1" dirty="0">
              <a:latin typeface="Roboto" panose="02000000000000000000" pitchFamily="2" charset="0"/>
              <a:ea typeface="Roboto" panose="02000000000000000000" pitchFamily="2" charset="0"/>
              <a:cs typeface="Roboto" panose="02000000000000000000" pitchFamily="2" charset="0"/>
            </a:rPr>
            <a:t>£30</a:t>
          </a:r>
        </a:p>
      </dgm:t>
    </dgm:pt>
    <dgm:pt modelId="{707E3A4D-E76F-4418-9A17-2732B52A8871}" type="parTrans" cxnId="{0537D104-1275-4D92-9AC9-A63DDBEDD464}">
      <dgm:prSet/>
      <dgm:spPr/>
      <dgm:t>
        <a:bodyPr/>
        <a:lstStyle/>
        <a:p>
          <a:endParaRPr lang="en-GB"/>
        </a:p>
      </dgm:t>
    </dgm:pt>
    <dgm:pt modelId="{5FDBD74D-375C-4CDA-B353-E8C352B6EEC2}" type="sibTrans" cxnId="{0537D104-1275-4D92-9AC9-A63DDBEDD464}">
      <dgm:prSet/>
      <dgm:spPr/>
      <dgm:t>
        <a:bodyPr/>
        <a:lstStyle/>
        <a:p>
          <a:endParaRPr lang="en-GB"/>
        </a:p>
      </dgm:t>
    </dgm:pt>
    <dgm:pt modelId="{7D7FC09A-044C-4D0E-AC09-C391067405FC}">
      <dgm:prSet phldrT="[Text]"/>
      <dgm:spPr/>
      <dgm:t>
        <a:bodyPr/>
        <a:lstStyle/>
        <a:p>
          <a:pPr algn="l">
            <a:buFont typeface="Arial" panose="020B0604020202020204" pitchFamily="34" charset="0"/>
            <a:buChar char="•"/>
          </a:pPr>
          <a:r>
            <a:rPr lang="en-GB" sz="1800" dirty="0">
              <a:latin typeface="Roboto" panose="02000000000000000000" pitchFamily="2" charset="0"/>
              <a:ea typeface="Roboto" panose="02000000000000000000" pitchFamily="2" charset="0"/>
              <a:cs typeface="Roboto" panose="02000000000000000000" pitchFamily="2" charset="0"/>
            </a:rPr>
            <a:t>CRM, Sales, Inventory, Purchase, Invoicing, Website builder, Accounting, Marketing, Projects, HRM, Manufacturing, Events, Documents, </a:t>
          </a:r>
          <a:r>
            <a:rPr lang="en-GB" sz="1800" dirty="0" err="1">
              <a:latin typeface="Roboto" panose="02000000000000000000" pitchFamily="2" charset="0"/>
              <a:ea typeface="Roboto" panose="02000000000000000000" pitchFamily="2" charset="0"/>
              <a:cs typeface="Roboto" panose="02000000000000000000" pitchFamily="2" charset="0"/>
            </a:rPr>
            <a:t>PoS</a:t>
          </a:r>
          <a:r>
            <a:rPr lang="en-GB" sz="1800" dirty="0">
              <a:latin typeface="Roboto" panose="02000000000000000000" pitchFamily="2" charset="0"/>
              <a:ea typeface="Roboto" panose="02000000000000000000" pitchFamily="2" charset="0"/>
              <a:cs typeface="Roboto" panose="02000000000000000000" pitchFamily="2" charset="0"/>
            </a:rPr>
            <a:t> </a:t>
          </a:r>
        </a:p>
        <a:p>
          <a:pPr algn="l">
            <a:buFont typeface="Arial" panose="020B0604020202020204" pitchFamily="34" charset="0"/>
            <a:buChar char="•"/>
          </a:pPr>
          <a:endParaRPr lang="en-GB" sz="1800" dirty="0"/>
        </a:p>
      </dgm:t>
    </dgm:pt>
    <dgm:pt modelId="{A3F7DDAF-3C7D-4BB5-97E7-A9997238E190}" type="parTrans" cxnId="{3D5D0F17-AC85-42AB-A031-C9C938472335}">
      <dgm:prSet/>
      <dgm:spPr/>
      <dgm:t>
        <a:bodyPr/>
        <a:lstStyle/>
        <a:p>
          <a:endParaRPr lang="en-GB"/>
        </a:p>
      </dgm:t>
    </dgm:pt>
    <dgm:pt modelId="{90912FA5-2B6A-45BF-9DFF-8BDE0684A5D4}" type="sibTrans" cxnId="{3D5D0F17-AC85-42AB-A031-C9C938472335}">
      <dgm:prSet/>
      <dgm:spPr/>
      <dgm:t>
        <a:bodyPr/>
        <a:lstStyle/>
        <a:p>
          <a:endParaRPr lang="en-GB"/>
        </a:p>
      </dgm:t>
    </dgm:pt>
    <dgm:pt modelId="{2978C029-7E8E-474B-96B1-0B9CCF225FA2}" type="pres">
      <dgm:prSet presAssocID="{773287D5-0826-430F-A91F-E674DA19D59A}" presName="Name0" presStyleCnt="0">
        <dgm:presLayoutVars>
          <dgm:chMax val="7"/>
          <dgm:chPref val="7"/>
          <dgm:dir val="rev"/>
          <dgm:animLvl val="lvl"/>
        </dgm:presLayoutVars>
      </dgm:prSet>
      <dgm:spPr/>
    </dgm:pt>
    <dgm:pt modelId="{3F9DED28-E0B1-4471-B9AF-CFD28058188C}" type="pres">
      <dgm:prSet presAssocID="{C885A2B9-6DA5-4DB2-993B-265FAB03047E}" presName="parentText_1" presStyleLbl="node1" presStyleIdx="0" presStyleCnt="3">
        <dgm:presLayoutVars>
          <dgm:chMax val="1"/>
          <dgm:chPref val="1"/>
          <dgm:bulletEnabled val="1"/>
        </dgm:presLayoutVars>
      </dgm:prSet>
      <dgm:spPr/>
    </dgm:pt>
    <dgm:pt modelId="{D0BE1F69-CCD7-44AE-A09A-2C13FFE566E9}" type="pres">
      <dgm:prSet presAssocID="{C885A2B9-6DA5-4DB2-993B-265FAB03047E}" presName="childText_1" presStyleLbl="node1" presStyleIdx="0" presStyleCnt="3" custScaleX="146049" custLinFactNeighborX="2526">
        <dgm:presLayoutVars>
          <dgm:chMax val="0"/>
          <dgm:chPref val="0"/>
          <dgm:bulletEnabled val="1"/>
        </dgm:presLayoutVars>
      </dgm:prSet>
      <dgm:spPr/>
    </dgm:pt>
    <dgm:pt modelId="{05A52083-E1E3-422E-B8FD-B09B9E87EC29}" type="pres">
      <dgm:prSet presAssocID="{C885A2B9-6DA5-4DB2-993B-265FAB03047E}" presName="accentShape_1" presStyleCnt="0"/>
      <dgm:spPr/>
    </dgm:pt>
    <dgm:pt modelId="{657AC792-6D48-4278-83C5-8BAB565BC76C}" type="pres">
      <dgm:prSet presAssocID="{C885A2B9-6DA5-4DB2-993B-265FAB03047E}" presName="imageRepeatNode" presStyleLbl="node1" presStyleIdx="0" presStyleCnt="3" custScaleX="126745"/>
      <dgm:spPr/>
    </dgm:pt>
    <dgm:pt modelId="{93718DB0-8DD7-40BF-98A9-07E33D31745C}" type="pres">
      <dgm:prSet presAssocID="{72D61BFC-8213-43E5-8027-2021F34855FB}" presName="parentText_2" presStyleLbl="node1" presStyleIdx="0" presStyleCnt="3">
        <dgm:presLayoutVars>
          <dgm:chMax val="1"/>
          <dgm:chPref val="1"/>
          <dgm:bulletEnabled val="1"/>
        </dgm:presLayoutVars>
      </dgm:prSet>
      <dgm:spPr/>
    </dgm:pt>
    <dgm:pt modelId="{C9D8FBB3-7AA6-4201-A63F-C4C71C3901F4}" type="pres">
      <dgm:prSet presAssocID="{72D61BFC-8213-43E5-8027-2021F34855FB}" presName="childText_2" presStyleLbl="node2" presStyleIdx="0" presStyleCnt="0" custScaleX="107419" custLinFactNeighborX="-28626" custLinFactNeighborY="-397">
        <dgm:presLayoutVars>
          <dgm:chMax val="0"/>
          <dgm:chPref val="0"/>
          <dgm:bulletEnabled val="1"/>
        </dgm:presLayoutVars>
      </dgm:prSet>
      <dgm:spPr/>
    </dgm:pt>
    <dgm:pt modelId="{B9DE2A9A-3696-46C5-B8D3-9B66D4C20679}" type="pres">
      <dgm:prSet presAssocID="{72D61BFC-8213-43E5-8027-2021F34855FB}" presName="accentShape_2" presStyleCnt="0"/>
      <dgm:spPr/>
    </dgm:pt>
    <dgm:pt modelId="{CF2F19C1-BFB7-48D6-82A3-F65DF53AE12C}" type="pres">
      <dgm:prSet presAssocID="{72D61BFC-8213-43E5-8027-2021F34855FB}" presName="imageRepeatNode" presStyleLbl="node1" presStyleIdx="1" presStyleCnt="3" custScaleX="109802" custLinFactNeighborX="-23313" custLinFactNeighborY="-13"/>
      <dgm:spPr/>
    </dgm:pt>
    <dgm:pt modelId="{35142270-6FAE-4BC9-95BD-096C58689C5D}" type="pres">
      <dgm:prSet presAssocID="{5DF66517-A0F8-4944-99A0-9118A509310C}" presName="parentText_3" presStyleLbl="node1" presStyleIdx="1" presStyleCnt="3">
        <dgm:presLayoutVars>
          <dgm:chMax val="1"/>
          <dgm:chPref val="1"/>
          <dgm:bulletEnabled val="1"/>
        </dgm:presLayoutVars>
      </dgm:prSet>
      <dgm:spPr/>
    </dgm:pt>
    <dgm:pt modelId="{7BC96592-008D-49EA-A848-BA578C14D220}" type="pres">
      <dgm:prSet presAssocID="{5DF66517-A0F8-4944-99A0-9118A509310C}" presName="childText_3" presStyleLbl="node2" presStyleIdx="0" presStyleCnt="0" custScaleY="107389" custLinFactNeighborX="-56410" custLinFactNeighborY="-1847">
        <dgm:presLayoutVars>
          <dgm:chMax val="0"/>
          <dgm:chPref val="0"/>
          <dgm:bulletEnabled val="1"/>
        </dgm:presLayoutVars>
      </dgm:prSet>
      <dgm:spPr/>
    </dgm:pt>
    <dgm:pt modelId="{1C955F4B-9383-4144-9CBB-D7E7AD35CF85}" type="pres">
      <dgm:prSet presAssocID="{5DF66517-A0F8-4944-99A0-9118A509310C}" presName="accentShape_3" presStyleCnt="0"/>
      <dgm:spPr/>
    </dgm:pt>
    <dgm:pt modelId="{3086D618-C058-41AF-B209-301A5C09353D}" type="pres">
      <dgm:prSet presAssocID="{5DF66517-A0F8-4944-99A0-9118A509310C}" presName="imageRepeatNode" presStyleLbl="node1" presStyleIdx="2" presStyleCnt="3" custScaleY="106784" custLinFactNeighborX="-38869" custLinFactNeighborY="-2805"/>
      <dgm:spPr/>
    </dgm:pt>
  </dgm:ptLst>
  <dgm:cxnLst>
    <dgm:cxn modelId="{39C3ED01-C16F-4FC0-9D26-5A6EF558AF74}" type="presOf" srcId="{FEB78169-9A38-481D-BC45-8E88DD056FDF}" destId="{D0BE1F69-CCD7-44AE-A09A-2C13FFE566E9}" srcOrd="0" destOrd="0" presId="urn:microsoft.com/office/officeart/2009/3/layout/BlockDescendingList"/>
    <dgm:cxn modelId="{0537D104-1275-4D92-9AC9-A63DDBEDD464}" srcId="{5DF66517-A0F8-4944-99A0-9118A509310C}" destId="{E69FB33E-B8E6-4FE8-9AD0-149BBB46568C}" srcOrd="0" destOrd="0" parTransId="{707E3A4D-E76F-4418-9A17-2732B52A8871}" sibTransId="{5FDBD74D-375C-4CDA-B353-E8C352B6EEC2}"/>
    <dgm:cxn modelId="{91BB0708-06C1-46A6-8323-04220490B52E}" srcId="{773287D5-0826-430F-A91F-E674DA19D59A}" destId="{5DF66517-A0F8-4944-99A0-9118A509310C}" srcOrd="2" destOrd="0" parTransId="{16532DC8-24F4-4301-A9B5-9A0DA9C255B5}" sibTransId="{687A5464-D027-403C-8B45-EB583D72C878}"/>
    <dgm:cxn modelId="{BEB2910B-DD2D-4FAA-844F-2A9EB4929C8C}" type="presOf" srcId="{773287D5-0826-430F-A91F-E674DA19D59A}" destId="{2978C029-7E8E-474B-96B1-0B9CCF225FA2}" srcOrd="0" destOrd="0" presId="urn:microsoft.com/office/officeart/2009/3/layout/BlockDescendingList"/>
    <dgm:cxn modelId="{82202A15-3C30-48F3-94AE-1AB68939F76C}" type="presOf" srcId="{72D61BFC-8213-43E5-8027-2021F34855FB}" destId="{CF2F19C1-BFB7-48D6-82A3-F65DF53AE12C}" srcOrd="1" destOrd="0" presId="urn:microsoft.com/office/officeart/2009/3/layout/BlockDescendingList"/>
    <dgm:cxn modelId="{3D5D0F17-AC85-42AB-A031-C9C938472335}" srcId="{5DF66517-A0F8-4944-99A0-9118A509310C}" destId="{7D7FC09A-044C-4D0E-AC09-C391067405FC}" srcOrd="1" destOrd="0" parTransId="{A3F7DDAF-3C7D-4BB5-97E7-A9997238E190}" sibTransId="{90912FA5-2B6A-45BF-9DFF-8BDE0684A5D4}"/>
    <dgm:cxn modelId="{E402A31A-340A-4745-8E48-99599D63AE0D}" type="presOf" srcId="{C885A2B9-6DA5-4DB2-993B-265FAB03047E}" destId="{657AC792-6D48-4278-83C5-8BAB565BC76C}" srcOrd="1" destOrd="0" presId="urn:microsoft.com/office/officeart/2009/3/layout/BlockDescendingList"/>
    <dgm:cxn modelId="{B3602321-D2B8-4A9A-9055-481E856348C9}" srcId="{773287D5-0826-430F-A91F-E674DA19D59A}" destId="{C885A2B9-6DA5-4DB2-993B-265FAB03047E}" srcOrd="0" destOrd="0" parTransId="{7297C8F0-3126-4A02-B86B-9073FDF67650}" sibTransId="{ED156660-4B43-4485-8103-792AE63D4C01}"/>
    <dgm:cxn modelId="{C057C025-C8D6-4FA6-9E15-56F25BEDF9F2}" srcId="{C885A2B9-6DA5-4DB2-993B-265FAB03047E}" destId="{9A532D6D-B2AB-4830-9E54-96A148FFA981}" srcOrd="1" destOrd="0" parTransId="{FA8B06F5-51C4-4898-8C0E-ABE116DD7935}" sibTransId="{1122DAD5-E36B-4B4C-AA8A-039C6C4B23E0}"/>
    <dgm:cxn modelId="{76716D3C-3DD1-4DD8-AAF7-53C2AF88EF03}" type="presOf" srcId="{C885A2B9-6DA5-4DB2-993B-265FAB03047E}" destId="{3F9DED28-E0B1-4471-B9AF-CFD28058188C}" srcOrd="0" destOrd="0" presId="urn:microsoft.com/office/officeart/2009/3/layout/BlockDescendingList"/>
    <dgm:cxn modelId="{E93F8A5D-2240-48BE-9715-2FC1EB57A743}" type="presOf" srcId="{5DF66517-A0F8-4944-99A0-9118A509310C}" destId="{35142270-6FAE-4BC9-95BD-096C58689C5D}" srcOrd="0" destOrd="0" presId="urn:microsoft.com/office/officeart/2009/3/layout/BlockDescendingList"/>
    <dgm:cxn modelId="{EFBDF141-5A80-4B1D-B300-3C0AD851083D}" type="presOf" srcId="{7D7FC09A-044C-4D0E-AC09-C391067405FC}" destId="{7BC96592-008D-49EA-A848-BA578C14D220}" srcOrd="0" destOrd="1" presId="urn:microsoft.com/office/officeart/2009/3/layout/BlockDescendingList"/>
    <dgm:cxn modelId="{AA8A734E-3221-4CCC-A7CD-F66D577AFFF1}" type="presOf" srcId="{BF188CE3-ABBF-4FF9-9FDC-5B31AD0DAFD9}" destId="{C9D8FBB3-7AA6-4201-A63F-C4C71C3901F4}" srcOrd="0" destOrd="0" presId="urn:microsoft.com/office/officeart/2009/3/layout/BlockDescendingList"/>
    <dgm:cxn modelId="{2026B782-B96A-4C7A-A18F-98BD8FDF7DFE}" type="presOf" srcId="{E69FB33E-B8E6-4FE8-9AD0-149BBB46568C}" destId="{7BC96592-008D-49EA-A848-BA578C14D220}" srcOrd="0" destOrd="0" presId="urn:microsoft.com/office/officeart/2009/3/layout/BlockDescendingList"/>
    <dgm:cxn modelId="{B60FFD9E-C6E6-45E9-BC74-A9F837702382}" type="presOf" srcId="{5D504C28-09CD-4321-89F0-935107698DCD}" destId="{C9D8FBB3-7AA6-4201-A63F-C4C71C3901F4}" srcOrd="0" destOrd="1" presId="urn:microsoft.com/office/officeart/2009/3/layout/BlockDescendingList"/>
    <dgm:cxn modelId="{C20CE5A8-7994-4120-9429-0BC6C5C4BC74}" srcId="{72D61BFC-8213-43E5-8027-2021F34855FB}" destId="{BF188CE3-ABBF-4FF9-9FDC-5B31AD0DAFD9}" srcOrd="0" destOrd="0" parTransId="{AF7AA7B1-A070-4C83-89CB-E1C160985816}" sibTransId="{6DE437AD-40DB-4AAE-97A9-9AD5416012BD}"/>
    <dgm:cxn modelId="{FACCE4E1-CDB7-4C9F-B756-EC14572E9E5D}" type="presOf" srcId="{9A532D6D-B2AB-4830-9E54-96A148FFA981}" destId="{D0BE1F69-CCD7-44AE-A09A-2C13FFE566E9}" srcOrd="0" destOrd="1" presId="urn:microsoft.com/office/officeart/2009/3/layout/BlockDescendingList"/>
    <dgm:cxn modelId="{2F858FE5-D061-4747-A2E3-177BEC397B5C}" srcId="{72D61BFC-8213-43E5-8027-2021F34855FB}" destId="{5D504C28-09CD-4321-89F0-935107698DCD}" srcOrd="1" destOrd="0" parTransId="{F4701B34-A37E-4B68-95FF-34D1648CE0DA}" sibTransId="{D4E561A8-0F72-4060-8AF9-D618FEBC5E4C}"/>
    <dgm:cxn modelId="{5B301CE6-AD21-4AFB-81B3-325B24F868C2}" type="presOf" srcId="{5DF66517-A0F8-4944-99A0-9118A509310C}" destId="{3086D618-C058-41AF-B209-301A5C09353D}" srcOrd="1" destOrd="0" presId="urn:microsoft.com/office/officeart/2009/3/layout/BlockDescendingList"/>
    <dgm:cxn modelId="{B0F3BEEF-9D69-45D3-A542-CF08B20B1955}" srcId="{773287D5-0826-430F-A91F-E674DA19D59A}" destId="{72D61BFC-8213-43E5-8027-2021F34855FB}" srcOrd="1" destOrd="0" parTransId="{1FCD9EF5-55EA-4641-8413-144BD9447A11}" sibTransId="{AB4F72E2-1820-4258-BD07-3481BE6B1D67}"/>
    <dgm:cxn modelId="{526B14F5-CD08-47E8-AA2F-277FB1B29586}" type="presOf" srcId="{72D61BFC-8213-43E5-8027-2021F34855FB}" destId="{93718DB0-8DD7-40BF-98A9-07E33D31745C}" srcOrd="0" destOrd="0" presId="urn:microsoft.com/office/officeart/2009/3/layout/BlockDescendingList"/>
    <dgm:cxn modelId="{A73F70FD-F37A-415E-BB9B-43C93940D4AA}" srcId="{C885A2B9-6DA5-4DB2-993B-265FAB03047E}" destId="{FEB78169-9A38-481D-BC45-8E88DD056FDF}" srcOrd="0" destOrd="0" parTransId="{7B13C3BD-EA17-4D17-856F-073AB925DC36}" sibTransId="{201D7A68-AB9D-46D4-B116-6277A6005D87}"/>
    <dgm:cxn modelId="{40792720-60BC-4C88-95B0-ACD942749067}" type="presParOf" srcId="{2978C029-7E8E-474B-96B1-0B9CCF225FA2}" destId="{3F9DED28-E0B1-4471-B9AF-CFD28058188C}" srcOrd="0" destOrd="0" presId="urn:microsoft.com/office/officeart/2009/3/layout/BlockDescendingList"/>
    <dgm:cxn modelId="{8F7CF341-6147-4089-9256-E4968F426D56}" type="presParOf" srcId="{2978C029-7E8E-474B-96B1-0B9CCF225FA2}" destId="{D0BE1F69-CCD7-44AE-A09A-2C13FFE566E9}" srcOrd="1" destOrd="0" presId="urn:microsoft.com/office/officeart/2009/3/layout/BlockDescendingList"/>
    <dgm:cxn modelId="{74099B0A-F83C-4740-86C0-44C78F0E19DA}" type="presParOf" srcId="{2978C029-7E8E-474B-96B1-0B9CCF225FA2}" destId="{05A52083-E1E3-422E-B8FD-B09B9E87EC29}" srcOrd="2" destOrd="0" presId="urn:microsoft.com/office/officeart/2009/3/layout/BlockDescendingList"/>
    <dgm:cxn modelId="{9586C5DD-24DA-4236-94CD-9ECDA02DAC54}" type="presParOf" srcId="{05A52083-E1E3-422E-B8FD-B09B9E87EC29}" destId="{657AC792-6D48-4278-83C5-8BAB565BC76C}" srcOrd="0" destOrd="0" presId="urn:microsoft.com/office/officeart/2009/3/layout/BlockDescendingList"/>
    <dgm:cxn modelId="{1A9900DD-85ED-4133-BED1-36408590902A}" type="presParOf" srcId="{2978C029-7E8E-474B-96B1-0B9CCF225FA2}" destId="{93718DB0-8DD7-40BF-98A9-07E33D31745C}" srcOrd="3" destOrd="0" presId="urn:microsoft.com/office/officeart/2009/3/layout/BlockDescendingList"/>
    <dgm:cxn modelId="{00D5D248-D531-4080-B5E3-9CB988384C4E}" type="presParOf" srcId="{2978C029-7E8E-474B-96B1-0B9CCF225FA2}" destId="{C9D8FBB3-7AA6-4201-A63F-C4C71C3901F4}" srcOrd="4" destOrd="0" presId="urn:microsoft.com/office/officeart/2009/3/layout/BlockDescendingList"/>
    <dgm:cxn modelId="{8991B963-9C81-499F-B6AE-A581440970BB}" type="presParOf" srcId="{2978C029-7E8E-474B-96B1-0B9CCF225FA2}" destId="{B9DE2A9A-3696-46C5-B8D3-9B66D4C20679}" srcOrd="5" destOrd="0" presId="urn:microsoft.com/office/officeart/2009/3/layout/BlockDescendingList"/>
    <dgm:cxn modelId="{E247E0C1-3F56-401F-9341-6834F6BC815E}" type="presParOf" srcId="{B9DE2A9A-3696-46C5-B8D3-9B66D4C20679}" destId="{CF2F19C1-BFB7-48D6-82A3-F65DF53AE12C}" srcOrd="0" destOrd="0" presId="urn:microsoft.com/office/officeart/2009/3/layout/BlockDescendingList"/>
    <dgm:cxn modelId="{01AB16DD-0C27-4965-ABD0-EA0F4540B41B}" type="presParOf" srcId="{2978C029-7E8E-474B-96B1-0B9CCF225FA2}" destId="{35142270-6FAE-4BC9-95BD-096C58689C5D}" srcOrd="6" destOrd="0" presId="urn:microsoft.com/office/officeart/2009/3/layout/BlockDescendingList"/>
    <dgm:cxn modelId="{330FB61E-0063-4182-A2F1-14B202F1F36A}" type="presParOf" srcId="{2978C029-7E8E-474B-96B1-0B9CCF225FA2}" destId="{7BC96592-008D-49EA-A848-BA578C14D220}" srcOrd="7" destOrd="0" presId="urn:microsoft.com/office/officeart/2009/3/layout/BlockDescendingList"/>
    <dgm:cxn modelId="{03D71DE0-E103-4FDE-995F-F9A13D8660C6}" type="presParOf" srcId="{2978C029-7E8E-474B-96B1-0B9CCF225FA2}" destId="{1C955F4B-9383-4144-9CBB-D7E7AD35CF85}" srcOrd="8" destOrd="0" presId="urn:microsoft.com/office/officeart/2009/3/layout/BlockDescendingList"/>
    <dgm:cxn modelId="{FA512009-83F8-40CB-A42C-6AB1B22BB27A}" type="presParOf" srcId="{1C955F4B-9383-4144-9CBB-D7E7AD35CF85}" destId="{3086D618-C058-41AF-B209-301A5C09353D}" srcOrd="0" destOrd="0" presId="urn:microsoft.com/office/officeart/2009/3/layout/BlockDescending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9AD66A-BD1B-4607-AE8E-43665F4BB159}">
      <dsp:nvSpPr>
        <dsp:cNvPr id="0" name=""/>
        <dsp:cNvSpPr/>
      </dsp:nvSpPr>
      <dsp:spPr>
        <a:xfrm>
          <a:off x="2143526" y="1502784"/>
          <a:ext cx="1910103" cy="1652317"/>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Company</a:t>
          </a:r>
          <a:endParaRPr lang="en-GB" sz="1800" kern="1200" dirty="0"/>
        </a:p>
      </dsp:txBody>
      <dsp:txXfrm>
        <a:off x="2460057" y="1776596"/>
        <a:ext cx="1277041" cy="1104693"/>
      </dsp:txXfrm>
    </dsp:sp>
    <dsp:sp modelId="{F2603F7A-3635-4158-8CBE-B48044D8177B}">
      <dsp:nvSpPr>
        <dsp:cNvPr id="0" name=""/>
        <dsp:cNvSpPr/>
      </dsp:nvSpPr>
      <dsp:spPr>
        <a:xfrm>
          <a:off x="3339618" y="712261"/>
          <a:ext cx="720676" cy="62095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E95605-AFE4-417A-9A65-4EAD66628E16}">
      <dsp:nvSpPr>
        <dsp:cNvPr id="0" name=""/>
        <dsp:cNvSpPr/>
      </dsp:nvSpPr>
      <dsp:spPr>
        <a:xfrm>
          <a:off x="2319474" y="0"/>
          <a:ext cx="1565316" cy="1354182"/>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Sales</a:t>
          </a:r>
          <a:endParaRPr lang="en-GB" sz="1400" kern="1200" dirty="0"/>
        </a:p>
      </dsp:txBody>
      <dsp:txXfrm>
        <a:off x="2578880" y="224417"/>
        <a:ext cx="1046504" cy="905348"/>
      </dsp:txXfrm>
    </dsp:sp>
    <dsp:sp modelId="{1B5FDD55-16AE-41BC-A538-DB6B97ACF2DD}">
      <dsp:nvSpPr>
        <dsp:cNvPr id="0" name=""/>
        <dsp:cNvSpPr/>
      </dsp:nvSpPr>
      <dsp:spPr>
        <a:xfrm>
          <a:off x="4180703" y="1873122"/>
          <a:ext cx="720676" cy="62095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1E7F81-FA2E-4735-B19B-FEB583E872A3}">
      <dsp:nvSpPr>
        <dsp:cNvPr id="0" name=""/>
        <dsp:cNvSpPr/>
      </dsp:nvSpPr>
      <dsp:spPr>
        <a:xfrm>
          <a:off x="3755051" y="832913"/>
          <a:ext cx="1565316" cy="1354182"/>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CRM</a:t>
          </a:r>
          <a:endParaRPr lang="en-GB" sz="1400" kern="1200" dirty="0"/>
        </a:p>
      </dsp:txBody>
      <dsp:txXfrm>
        <a:off x="4014457" y="1057330"/>
        <a:ext cx="1046504" cy="905348"/>
      </dsp:txXfrm>
    </dsp:sp>
    <dsp:sp modelId="{38BC1621-8A2C-4273-8043-4E869A9E4261}">
      <dsp:nvSpPr>
        <dsp:cNvPr id="0" name=""/>
        <dsp:cNvSpPr/>
      </dsp:nvSpPr>
      <dsp:spPr>
        <a:xfrm>
          <a:off x="3596431" y="3183517"/>
          <a:ext cx="720676" cy="62095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F8B1DE-BA6D-4493-A3AE-D7AABE8B1B5C}">
      <dsp:nvSpPr>
        <dsp:cNvPr id="0" name=""/>
        <dsp:cNvSpPr/>
      </dsp:nvSpPr>
      <dsp:spPr>
        <a:xfrm>
          <a:off x="3755051" y="2470323"/>
          <a:ext cx="1565316" cy="1354182"/>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Marketing</a:t>
          </a:r>
        </a:p>
      </dsp:txBody>
      <dsp:txXfrm>
        <a:off x="4014457" y="2694740"/>
        <a:ext cx="1046504" cy="905348"/>
      </dsp:txXfrm>
    </dsp:sp>
    <dsp:sp modelId="{4CBA7813-5B8C-4C7A-847E-F3C44ABE1A2F}">
      <dsp:nvSpPr>
        <dsp:cNvPr id="0" name=""/>
        <dsp:cNvSpPr/>
      </dsp:nvSpPr>
      <dsp:spPr>
        <a:xfrm>
          <a:off x="2147080" y="3319540"/>
          <a:ext cx="720676" cy="62095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0BDE1A-AF3E-47B8-885F-EA19391225E7}">
      <dsp:nvSpPr>
        <dsp:cNvPr id="0" name=""/>
        <dsp:cNvSpPr/>
      </dsp:nvSpPr>
      <dsp:spPr>
        <a:xfrm>
          <a:off x="2319474" y="3304168"/>
          <a:ext cx="1565316" cy="1354182"/>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Finance</a:t>
          </a:r>
        </a:p>
      </dsp:txBody>
      <dsp:txXfrm>
        <a:off x="2578880" y="3528585"/>
        <a:ext cx="1046504" cy="905348"/>
      </dsp:txXfrm>
    </dsp:sp>
    <dsp:sp modelId="{FC3D2DB2-28CA-4AEF-9E5B-E2F062FD278C}">
      <dsp:nvSpPr>
        <dsp:cNvPr id="0" name=""/>
        <dsp:cNvSpPr/>
      </dsp:nvSpPr>
      <dsp:spPr>
        <a:xfrm>
          <a:off x="1292221" y="2159145"/>
          <a:ext cx="720676" cy="62095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503FE9-9B76-4811-A169-10491AE011BD}">
      <dsp:nvSpPr>
        <dsp:cNvPr id="0" name=""/>
        <dsp:cNvSpPr/>
      </dsp:nvSpPr>
      <dsp:spPr>
        <a:xfrm>
          <a:off x="877232" y="2471255"/>
          <a:ext cx="1565316" cy="1354182"/>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Inventory</a:t>
          </a:r>
        </a:p>
      </dsp:txBody>
      <dsp:txXfrm>
        <a:off x="1136638" y="2695672"/>
        <a:ext cx="1046504" cy="905348"/>
      </dsp:txXfrm>
    </dsp:sp>
    <dsp:sp modelId="{9EB7391D-E8EA-48AD-9A6D-AD50F7450B0E}">
      <dsp:nvSpPr>
        <dsp:cNvPr id="0" name=""/>
        <dsp:cNvSpPr/>
      </dsp:nvSpPr>
      <dsp:spPr>
        <a:xfrm>
          <a:off x="877232" y="831049"/>
          <a:ext cx="1565316" cy="1354182"/>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HRM</a:t>
          </a:r>
          <a:endParaRPr lang="en-GB" sz="1400" kern="1200" dirty="0"/>
        </a:p>
      </dsp:txBody>
      <dsp:txXfrm>
        <a:off x="1136638" y="1055466"/>
        <a:ext cx="1046504" cy="9053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2E4917-4CFB-46C1-8D8A-E05D7D6CCD7B}">
      <dsp:nvSpPr>
        <dsp:cNvPr id="0" name=""/>
        <dsp:cNvSpPr/>
      </dsp:nvSpPr>
      <dsp:spPr>
        <a:xfrm rot="10800000">
          <a:off x="892785" y="1227"/>
          <a:ext cx="2798427" cy="751674"/>
        </a:xfrm>
        <a:prstGeom prst="homePlat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1468"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NetSuite</a:t>
          </a:r>
        </a:p>
      </dsp:txBody>
      <dsp:txXfrm rot="10800000">
        <a:off x="1080703" y="1227"/>
        <a:ext cx="2610509" cy="751674"/>
      </dsp:txXfrm>
    </dsp:sp>
    <dsp:sp modelId="{F172D1A8-9EEE-4EF6-9607-CBE7FE6DC13F}">
      <dsp:nvSpPr>
        <dsp:cNvPr id="0" name=""/>
        <dsp:cNvSpPr/>
      </dsp:nvSpPr>
      <dsp:spPr>
        <a:xfrm>
          <a:off x="516948" y="1227"/>
          <a:ext cx="751674" cy="751674"/>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39000" r="-3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82ABB5F-3135-46B8-9F84-2856036044CA}">
      <dsp:nvSpPr>
        <dsp:cNvPr id="0" name=""/>
        <dsp:cNvSpPr/>
      </dsp:nvSpPr>
      <dsp:spPr>
        <a:xfrm rot="10800000">
          <a:off x="892785" y="977282"/>
          <a:ext cx="2798427" cy="751674"/>
        </a:xfrm>
        <a:prstGeom prst="homePlat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1468"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SAP</a:t>
          </a:r>
        </a:p>
      </dsp:txBody>
      <dsp:txXfrm rot="10800000">
        <a:off x="1080703" y="977282"/>
        <a:ext cx="2610509" cy="751674"/>
      </dsp:txXfrm>
    </dsp:sp>
    <dsp:sp modelId="{4C07E110-D8FF-457C-8172-E0F7F5D4E1CE}">
      <dsp:nvSpPr>
        <dsp:cNvPr id="0" name=""/>
        <dsp:cNvSpPr/>
      </dsp:nvSpPr>
      <dsp:spPr>
        <a:xfrm>
          <a:off x="516948" y="977282"/>
          <a:ext cx="751674" cy="751674"/>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E043E1D-E018-4D1A-BEF0-31ACF21EBEE7}">
      <dsp:nvSpPr>
        <dsp:cNvPr id="0" name=""/>
        <dsp:cNvSpPr/>
      </dsp:nvSpPr>
      <dsp:spPr>
        <a:xfrm rot="10800000">
          <a:off x="892785" y="1953338"/>
          <a:ext cx="2798427" cy="751674"/>
        </a:xfrm>
        <a:prstGeom prst="homePlat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1468"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Dynamics</a:t>
          </a:r>
        </a:p>
      </dsp:txBody>
      <dsp:txXfrm rot="10800000">
        <a:off x="1080703" y="1953338"/>
        <a:ext cx="2610509" cy="751674"/>
      </dsp:txXfrm>
    </dsp:sp>
    <dsp:sp modelId="{D3D66728-D9BA-448A-98B7-3FB795CC9166}">
      <dsp:nvSpPr>
        <dsp:cNvPr id="0" name=""/>
        <dsp:cNvSpPr/>
      </dsp:nvSpPr>
      <dsp:spPr>
        <a:xfrm>
          <a:off x="516948" y="1953338"/>
          <a:ext cx="751674" cy="751674"/>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A79B61-4D0B-4121-9513-5393A53C5843}">
      <dsp:nvSpPr>
        <dsp:cNvPr id="0" name=""/>
        <dsp:cNvSpPr/>
      </dsp:nvSpPr>
      <dsp:spPr>
        <a:xfrm rot="10800000">
          <a:off x="892785" y="2929393"/>
          <a:ext cx="2798427" cy="751674"/>
        </a:xfrm>
        <a:prstGeom prst="homePlat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1468"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dirty="0" err="1"/>
            <a:t>Nexsys</a:t>
          </a:r>
          <a:endParaRPr lang="en-GB" sz="3200" kern="1200" dirty="0"/>
        </a:p>
      </dsp:txBody>
      <dsp:txXfrm rot="10800000">
        <a:off x="1080703" y="2929393"/>
        <a:ext cx="2610509" cy="751674"/>
      </dsp:txXfrm>
    </dsp:sp>
    <dsp:sp modelId="{BD4ACC20-34D3-4B3D-95B5-1FDB743960B5}">
      <dsp:nvSpPr>
        <dsp:cNvPr id="0" name=""/>
        <dsp:cNvSpPr/>
      </dsp:nvSpPr>
      <dsp:spPr>
        <a:xfrm>
          <a:off x="516948" y="2929393"/>
          <a:ext cx="751674" cy="751674"/>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58C67D1-0667-48A7-8180-8FA1BDACC28D}">
      <dsp:nvSpPr>
        <dsp:cNvPr id="0" name=""/>
        <dsp:cNvSpPr/>
      </dsp:nvSpPr>
      <dsp:spPr>
        <a:xfrm rot="10800000">
          <a:off x="892785" y="3905448"/>
          <a:ext cx="2798427" cy="751674"/>
        </a:xfrm>
        <a:prstGeom prst="homePlat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1468"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Epicor</a:t>
          </a:r>
        </a:p>
      </dsp:txBody>
      <dsp:txXfrm rot="10800000">
        <a:off x="1080703" y="3905448"/>
        <a:ext cx="2610509" cy="751674"/>
      </dsp:txXfrm>
    </dsp:sp>
    <dsp:sp modelId="{8F0821B5-F3EF-40A5-9991-90771BB49EDC}">
      <dsp:nvSpPr>
        <dsp:cNvPr id="0" name=""/>
        <dsp:cNvSpPr/>
      </dsp:nvSpPr>
      <dsp:spPr>
        <a:xfrm>
          <a:off x="516948" y="3905448"/>
          <a:ext cx="751674" cy="751674"/>
        </a:xfrm>
        <a:prstGeom prst="ellipse">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2E4917-4CFB-46C1-8D8A-E05D7D6CCD7B}">
      <dsp:nvSpPr>
        <dsp:cNvPr id="0" name=""/>
        <dsp:cNvSpPr/>
      </dsp:nvSpPr>
      <dsp:spPr>
        <a:xfrm rot="10800000">
          <a:off x="837201" y="2455"/>
          <a:ext cx="2798427" cy="529338"/>
        </a:xfrm>
        <a:prstGeom prst="homePlat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3424"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t>Salesforce</a:t>
          </a:r>
        </a:p>
      </dsp:txBody>
      <dsp:txXfrm rot="10800000">
        <a:off x="969535" y="2455"/>
        <a:ext cx="2666093" cy="529338"/>
      </dsp:txXfrm>
    </dsp:sp>
    <dsp:sp modelId="{F172D1A8-9EEE-4EF6-9607-CBE7FE6DC13F}">
      <dsp:nvSpPr>
        <dsp:cNvPr id="0" name=""/>
        <dsp:cNvSpPr/>
      </dsp:nvSpPr>
      <dsp:spPr>
        <a:xfrm>
          <a:off x="572532" y="2455"/>
          <a:ext cx="529338" cy="529338"/>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1000" r="-21000"/>
          </a:stretch>
        </a:blip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82ABB5F-3135-46B8-9F84-2856036044CA}">
      <dsp:nvSpPr>
        <dsp:cNvPr id="0" name=""/>
        <dsp:cNvSpPr/>
      </dsp:nvSpPr>
      <dsp:spPr>
        <a:xfrm rot="10800000">
          <a:off x="837201" y="689805"/>
          <a:ext cx="2798427" cy="529338"/>
        </a:xfrm>
        <a:prstGeom prst="homePlat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3424"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t>HubSpot</a:t>
          </a:r>
        </a:p>
      </dsp:txBody>
      <dsp:txXfrm rot="10800000">
        <a:off x="969535" y="689805"/>
        <a:ext cx="2666093" cy="529338"/>
      </dsp:txXfrm>
    </dsp:sp>
    <dsp:sp modelId="{4C07E110-D8FF-457C-8172-E0F7F5D4E1CE}">
      <dsp:nvSpPr>
        <dsp:cNvPr id="0" name=""/>
        <dsp:cNvSpPr/>
      </dsp:nvSpPr>
      <dsp:spPr>
        <a:xfrm>
          <a:off x="572532" y="689805"/>
          <a:ext cx="529338" cy="529338"/>
        </a:xfrm>
        <a:prstGeom prst="ellipse">
          <a:avLst/>
        </a:prstGeom>
        <a:blipFill>
          <a:blip xmlns:r="http://schemas.openxmlformats.org/officeDocument/2006/relationships" r:embed="rId2"/>
          <a:srcRect/>
          <a:stretch>
            <a:fillRect l="-5000" r="-5000"/>
          </a:stretch>
        </a:blip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E043E1D-E018-4D1A-BEF0-31ACF21EBEE7}">
      <dsp:nvSpPr>
        <dsp:cNvPr id="0" name=""/>
        <dsp:cNvSpPr/>
      </dsp:nvSpPr>
      <dsp:spPr>
        <a:xfrm rot="10800000">
          <a:off x="837201" y="1377155"/>
          <a:ext cx="2798427" cy="529338"/>
        </a:xfrm>
        <a:prstGeom prst="homePlat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3424"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t>Monday</a:t>
          </a:r>
        </a:p>
      </dsp:txBody>
      <dsp:txXfrm rot="10800000">
        <a:off x="969535" y="1377155"/>
        <a:ext cx="2666093" cy="529338"/>
      </dsp:txXfrm>
    </dsp:sp>
    <dsp:sp modelId="{D3D66728-D9BA-448A-98B7-3FB795CC9166}">
      <dsp:nvSpPr>
        <dsp:cNvPr id="0" name=""/>
        <dsp:cNvSpPr/>
      </dsp:nvSpPr>
      <dsp:spPr>
        <a:xfrm>
          <a:off x="572532" y="1377155"/>
          <a:ext cx="529338" cy="529338"/>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DCEC10D-EBCE-4E4A-B6BE-44927F2B8601}">
      <dsp:nvSpPr>
        <dsp:cNvPr id="0" name=""/>
        <dsp:cNvSpPr/>
      </dsp:nvSpPr>
      <dsp:spPr>
        <a:xfrm rot="10800000">
          <a:off x="837201" y="2064506"/>
          <a:ext cx="2798427" cy="529338"/>
        </a:xfrm>
        <a:prstGeom prst="homePlat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3424"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t>Zoho</a:t>
          </a:r>
        </a:p>
      </dsp:txBody>
      <dsp:txXfrm rot="10800000">
        <a:off x="969535" y="2064506"/>
        <a:ext cx="2666093" cy="529338"/>
      </dsp:txXfrm>
    </dsp:sp>
    <dsp:sp modelId="{92A1F0A6-28E2-4705-AC1A-A6DBA62D0385}">
      <dsp:nvSpPr>
        <dsp:cNvPr id="0" name=""/>
        <dsp:cNvSpPr/>
      </dsp:nvSpPr>
      <dsp:spPr>
        <a:xfrm>
          <a:off x="572532" y="2064506"/>
          <a:ext cx="529338" cy="529338"/>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124000" r="-124000"/>
          </a:stretch>
        </a:blip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ACA192-3D94-4A31-A249-F77B2D48967B}">
      <dsp:nvSpPr>
        <dsp:cNvPr id="0" name=""/>
        <dsp:cNvSpPr/>
      </dsp:nvSpPr>
      <dsp:spPr>
        <a:xfrm rot="10800000">
          <a:off x="837201" y="2751856"/>
          <a:ext cx="2798427" cy="529338"/>
        </a:xfrm>
        <a:prstGeom prst="homePlat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3424"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t>Mailchimp</a:t>
          </a:r>
        </a:p>
      </dsp:txBody>
      <dsp:txXfrm rot="10800000">
        <a:off x="969535" y="2751856"/>
        <a:ext cx="2666093" cy="529338"/>
      </dsp:txXfrm>
    </dsp:sp>
    <dsp:sp modelId="{7F0D9E35-41EA-409C-A9B6-44D9D5FDD0A9}">
      <dsp:nvSpPr>
        <dsp:cNvPr id="0" name=""/>
        <dsp:cNvSpPr/>
      </dsp:nvSpPr>
      <dsp:spPr>
        <a:xfrm>
          <a:off x="572532" y="2751856"/>
          <a:ext cx="529338" cy="529338"/>
        </a:xfrm>
        <a:prstGeom prst="ellipse">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t="-5000" b="-5000"/>
          </a:stretch>
        </a:blip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2CCB270-9D83-4873-8050-E73D9BA579AC}">
      <dsp:nvSpPr>
        <dsp:cNvPr id="0" name=""/>
        <dsp:cNvSpPr/>
      </dsp:nvSpPr>
      <dsp:spPr>
        <a:xfrm rot="10800000">
          <a:off x="837201" y="3439206"/>
          <a:ext cx="2798427" cy="529338"/>
        </a:xfrm>
        <a:prstGeom prst="homePlat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3424"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dirty="0"/>
            <a:t>Sage</a:t>
          </a:r>
        </a:p>
      </dsp:txBody>
      <dsp:txXfrm rot="10800000">
        <a:off x="969535" y="3439206"/>
        <a:ext cx="2666093" cy="529338"/>
      </dsp:txXfrm>
    </dsp:sp>
    <dsp:sp modelId="{2862EAB6-05AC-4E23-AB2D-03F5CCA6C6AE}">
      <dsp:nvSpPr>
        <dsp:cNvPr id="0" name=""/>
        <dsp:cNvSpPr/>
      </dsp:nvSpPr>
      <dsp:spPr>
        <a:xfrm>
          <a:off x="572532" y="3439206"/>
          <a:ext cx="529338" cy="529338"/>
        </a:xfrm>
        <a:prstGeom prst="ellipse">
          <a:avLst/>
        </a:prstGeom>
        <a:blipFill>
          <a:blip xmlns:r="http://schemas.openxmlformats.org/officeDocument/2006/relationships" r:embed="rId6">
            <a:extLst>
              <a:ext uri="{28A0092B-C50C-407E-A947-70E740481C1C}">
                <a14:useLocalDpi xmlns:a14="http://schemas.microsoft.com/office/drawing/2010/main" val="0"/>
              </a:ext>
            </a:extLst>
          </a:blip>
          <a:srcRect/>
          <a:stretch>
            <a:fillRect l="-50000" r="-50000"/>
          </a:stretch>
        </a:blip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3802406-1109-446D-94E9-55F366F8561B}">
      <dsp:nvSpPr>
        <dsp:cNvPr id="0" name=""/>
        <dsp:cNvSpPr/>
      </dsp:nvSpPr>
      <dsp:spPr>
        <a:xfrm rot="10800000">
          <a:off x="837201" y="4126556"/>
          <a:ext cx="2798427" cy="529338"/>
        </a:xfrm>
        <a:prstGeom prst="homePlat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3424"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a:t>Asana</a:t>
          </a:r>
        </a:p>
      </dsp:txBody>
      <dsp:txXfrm rot="10800000">
        <a:off x="969535" y="4126556"/>
        <a:ext cx="2666093" cy="529338"/>
      </dsp:txXfrm>
    </dsp:sp>
    <dsp:sp modelId="{C129A01B-AA8E-46AD-890F-585F0F42B2A4}">
      <dsp:nvSpPr>
        <dsp:cNvPr id="0" name=""/>
        <dsp:cNvSpPr/>
      </dsp:nvSpPr>
      <dsp:spPr>
        <a:xfrm>
          <a:off x="572532" y="4126556"/>
          <a:ext cx="529338" cy="529338"/>
        </a:xfrm>
        <a:prstGeom prst="ellipse">
          <a:avLst/>
        </a:prstGeom>
        <a:blipFill>
          <a:blip xmlns:r="http://schemas.openxmlformats.org/officeDocument/2006/relationships" r:embed="rId7">
            <a:extLst>
              <a:ext uri="{28A0092B-C50C-407E-A947-70E740481C1C}">
                <a14:useLocalDpi xmlns:a14="http://schemas.microsoft.com/office/drawing/2010/main" val="0"/>
              </a:ext>
            </a:extLst>
          </a:blip>
          <a:srcRect/>
          <a:stretch>
            <a:fillRect l="-8000" r="-8000"/>
          </a:stretch>
        </a:blip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320246-DA65-440E-BBE2-B3ECBD864265}">
      <dsp:nvSpPr>
        <dsp:cNvPr id="0" name=""/>
        <dsp:cNvSpPr/>
      </dsp:nvSpPr>
      <dsp:spPr>
        <a:xfrm rot="5400000">
          <a:off x="-124930" y="128554"/>
          <a:ext cx="832871" cy="583009"/>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 </a:t>
          </a:r>
        </a:p>
      </dsp:txBody>
      <dsp:txXfrm rot="-5400000">
        <a:off x="2" y="295128"/>
        <a:ext cx="583009" cy="249862"/>
      </dsp:txXfrm>
    </dsp:sp>
    <dsp:sp modelId="{4B652971-6B9D-4C23-84EC-2382C9EAC907}">
      <dsp:nvSpPr>
        <dsp:cNvPr id="0" name=""/>
        <dsp:cNvSpPr/>
      </dsp:nvSpPr>
      <dsp:spPr>
        <a:xfrm rot="5400000">
          <a:off x="1970443" y="-1371450"/>
          <a:ext cx="541366" cy="3316233"/>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ctr" defTabSz="800100">
            <a:lnSpc>
              <a:spcPct val="90000"/>
            </a:lnSpc>
            <a:spcBef>
              <a:spcPct val="0"/>
            </a:spcBef>
            <a:spcAft>
              <a:spcPct val="15000"/>
            </a:spcAft>
            <a:buFont typeface="+mj-lt"/>
            <a:buNone/>
          </a:pPr>
          <a:r>
            <a:rPr lang="en-GB" sz="1800" b="0" i="0" kern="1200" dirty="0">
              <a:solidFill>
                <a:srgbClr val="374151"/>
              </a:solidFill>
              <a:effectLst/>
              <a:latin typeface="Söhne"/>
              <a:ea typeface="+mn-ea"/>
              <a:cs typeface="+mn-cs"/>
            </a:rPr>
            <a:t>Ownership</a:t>
          </a:r>
          <a:r>
            <a:rPr lang="en-GB" sz="2600" b="0" i="0" kern="1200" dirty="0">
              <a:solidFill>
                <a:srgbClr val="374151"/>
              </a:solidFill>
              <a:effectLst/>
              <a:latin typeface="Söhne"/>
            </a:rPr>
            <a:t> </a:t>
          </a:r>
          <a:r>
            <a:rPr lang="en-GB" sz="1800" b="0" i="0" kern="1200" dirty="0">
              <a:solidFill>
                <a:srgbClr val="374151"/>
              </a:solidFill>
              <a:effectLst/>
              <a:latin typeface="Söhne"/>
              <a:ea typeface="+mn-ea"/>
              <a:cs typeface="+mn-cs"/>
            </a:rPr>
            <a:t>restrictions</a:t>
          </a:r>
        </a:p>
      </dsp:txBody>
      <dsp:txXfrm rot="-5400000">
        <a:off x="583010" y="42410"/>
        <a:ext cx="3289806" cy="488512"/>
      </dsp:txXfrm>
    </dsp:sp>
    <dsp:sp modelId="{903F3067-2F75-4259-A964-4DB66B1B0AB6}">
      <dsp:nvSpPr>
        <dsp:cNvPr id="0" name=""/>
        <dsp:cNvSpPr/>
      </dsp:nvSpPr>
      <dsp:spPr>
        <a:xfrm rot="5400000">
          <a:off x="-124930" y="840440"/>
          <a:ext cx="832871" cy="583009"/>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 </a:t>
          </a:r>
        </a:p>
      </dsp:txBody>
      <dsp:txXfrm rot="-5400000">
        <a:off x="2" y="1007014"/>
        <a:ext cx="583009" cy="249862"/>
      </dsp:txXfrm>
    </dsp:sp>
    <dsp:sp modelId="{3CFC8D38-A532-48B9-B0EA-D528794D3D1F}">
      <dsp:nvSpPr>
        <dsp:cNvPr id="0" name=""/>
        <dsp:cNvSpPr/>
      </dsp:nvSpPr>
      <dsp:spPr>
        <a:xfrm rot="5400000">
          <a:off x="1970443" y="-671924"/>
          <a:ext cx="541366" cy="3316233"/>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ctr" defTabSz="800100">
            <a:lnSpc>
              <a:spcPct val="90000"/>
            </a:lnSpc>
            <a:spcBef>
              <a:spcPct val="0"/>
            </a:spcBef>
            <a:spcAft>
              <a:spcPct val="15000"/>
            </a:spcAft>
            <a:buNone/>
          </a:pPr>
          <a:r>
            <a:rPr lang="en-GB" sz="1800" b="0" i="0" kern="1200" dirty="0">
              <a:solidFill>
                <a:srgbClr val="374151"/>
              </a:solidFill>
              <a:effectLst/>
              <a:latin typeface="Söhne"/>
              <a:ea typeface="+mn-ea"/>
              <a:cs typeface="+mn-cs"/>
            </a:rPr>
            <a:t>Complex</a:t>
          </a:r>
          <a:r>
            <a:rPr lang="en-GB" sz="3200" kern="1200" dirty="0"/>
            <a:t> </a:t>
          </a:r>
          <a:r>
            <a:rPr lang="en-GB" sz="1800" b="0" i="0" kern="1200" dirty="0">
              <a:solidFill>
                <a:srgbClr val="374151"/>
              </a:solidFill>
              <a:effectLst/>
              <a:latin typeface="Söhne"/>
              <a:ea typeface="+mn-ea"/>
              <a:cs typeface="+mn-cs"/>
            </a:rPr>
            <a:t>accounts</a:t>
          </a:r>
        </a:p>
      </dsp:txBody>
      <dsp:txXfrm rot="-5400000">
        <a:off x="583010" y="741936"/>
        <a:ext cx="3289806" cy="488512"/>
      </dsp:txXfrm>
    </dsp:sp>
    <dsp:sp modelId="{FF3355AA-80CE-4FA9-BDE4-C658A38B305F}">
      <dsp:nvSpPr>
        <dsp:cNvPr id="0" name=""/>
        <dsp:cNvSpPr/>
      </dsp:nvSpPr>
      <dsp:spPr>
        <a:xfrm rot="5400000">
          <a:off x="-124930" y="1552326"/>
          <a:ext cx="832871" cy="583009"/>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 </a:t>
          </a:r>
        </a:p>
      </dsp:txBody>
      <dsp:txXfrm rot="-5400000">
        <a:off x="2" y="1718900"/>
        <a:ext cx="583009" cy="249862"/>
      </dsp:txXfrm>
    </dsp:sp>
    <dsp:sp modelId="{29FE4AED-8E85-47E4-A5A7-A344AA9BF15B}">
      <dsp:nvSpPr>
        <dsp:cNvPr id="0" name=""/>
        <dsp:cNvSpPr/>
      </dsp:nvSpPr>
      <dsp:spPr>
        <a:xfrm rot="5400000">
          <a:off x="1970443" y="39961"/>
          <a:ext cx="541366" cy="3316233"/>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ctr" defTabSz="800100">
            <a:lnSpc>
              <a:spcPct val="90000"/>
            </a:lnSpc>
            <a:spcBef>
              <a:spcPct val="0"/>
            </a:spcBef>
            <a:spcAft>
              <a:spcPct val="15000"/>
            </a:spcAft>
            <a:buNone/>
          </a:pPr>
          <a:r>
            <a:rPr lang="en-GB" sz="1800" b="0" i="0" kern="1200" dirty="0">
              <a:solidFill>
                <a:srgbClr val="374151"/>
              </a:solidFill>
              <a:effectLst/>
              <a:latin typeface="Söhne"/>
            </a:rPr>
            <a:t>Higher costs</a:t>
          </a:r>
          <a:endParaRPr lang="en-GB" sz="1800" kern="1200" dirty="0"/>
        </a:p>
      </dsp:txBody>
      <dsp:txXfrm rot="-5400000">
        <a:off x="583010" y="1453822"/>
        <a:ext cx="3289806" cy="488512"/>
      </dsp:txXfrm>
    </dsp:sp>
    <dsp:sp modelId="{49AF3E40-8D8C-4543-B771-DEC172B9C0F5}">
      <dsp:nvSpPr>
        <dsp:cNvPr id="0" name=""/>
        <dsp:cNvSpPr/>
      </dsp:nvSpPr>
      <dsp:spPr>
        <a:xfrm rot="5400000">
          <a:off x="-124930" y="2264212"/>
          <a:ext cx="832871" cy="583009"/>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5400000">
        <a:off x="2" y="2430786"/>
        <a:ext cx="583009" cy="249862"/>
      </dsp:txXfrm>
    </dsp:sp>
    <dsp:sp modelId="{E875C897-3E1C-4698-9DB0-3A4AC3928B86}">
      <dsp:nvSpPr>
        <dsp:cNvPr id="0" name=""/>
        <dsp:cNvSpPr/>
      </dsp:nvSpPr>
      <dsp:spPr>
        <a:xfrm rot="5400000">
          <a:off x="1970443" y="751847"/>
          <a:ext cx="541366" cy="3316233"/>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endParaRPr lang="en-GB" sz="1800" kern="1200" dirty="0"/>
        </a:p>
        <a:p>
          <a:pPr marL="171450" lvl="1" indent="-171450" algn="ctr" defTabSz="800100">
            <a:lnSpc>
              <a:spcPct val="90000"/>
            </a:lnSpc>
            <a:spcBef>
              <a:spcPct val="0"/>
            </a:spcBef>
            <a:spcAft>
              <a:spcPct val="15000"/>
            </a:spcAft>
            <a:buNone/>
          </a:pPr>
          <a:r>
            <a:rPr lang="en-GB" sz="1800" b="0" i="0" kern="1200" dirty="0">
              <a:solidFill>
                <a:srgbClr val="374151"/>
              </a:solidFill>
              <a:effectLst/>
              <a:latin typeface="Söhne"/>
            </a:rPr>
            <a:t>Additional paperwork and legal obligations</a:t>
          </a:r>
        </a:p>
        <a:p>
          <a:pPr marL="171450" lvl="1" indent="-171450" algn="l" defTabSz="800100">
            <a:lnSpc>
              <a:spcPct val="90000"/>
            </a:lnSpc>
            <a:spcBef>
              <a:spcPct val="0"/>
            </a:spcBef>
            <a:spcAft>
              <a:spcPct val="15000"/>
            </a:spcAft>
            <a:buChar char="•"/>
          </a:pPr>
          <a:endParaRPr lang="en-GB" sz="1800" kern="1200" dirty="0"/>
        </a:p>
      </dsp:txBody>
      <dsp:txXfrm rot="-5400000">
        <a:off x="583010" y="2165708"/>
        <a:ext cx="3289806" cy="488512"/>
      </dsp:txXfrm>
    </dsp:sp>
    <dsp:sp modelId="{76E350A0-DA73-4A83-9233-C945D3A02E10}">
      <dsp:nvSpPr>
        <dsp:cNvPr id="0" name=""/>
        <dsp:cNvSpPr/>
      </dsp:nvSpPr>
      <dsp:spPr>
        <a:xfrm rot="5400000">
          <a:off x="-124930" y="2976098"/>
          <a:ext cx="832871" cy="583009"/>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5400000">
        <a:off x="2" y="3142672"/>
        <a:ext cx="583009" cy="249862"/>
      </dsp:txXfrm>
    </dsp:sp>
    <dsp:sp modelId="{8EF056A6-F6F3-4075-A259-048C5FF8BB09}">
      <dsp:nvSpPr>
        <dsp:cNvPr id="0" name=""/>
        <dsp:cNvSpPr/>
      </dsp:nvSpPr>
      <dsp:spPr>
        <a:xfrm rot="5400000">
          <a:off x="1970443" y="1463733"/>
          <a:ext cx="541366" cy="3316233"/>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ctr" defTabSz="800100">
            <a:lnSpc>
              <a:spcPct val="90000"/>
            </a:lnSpc>
            <a:spcBef>
              <a:spcPct val="0"/>
            </a:spcBef>
            <a:spcAft>
              <a:spcPct val="15000"/>
            </a:spcAft>
            <a:buFont typeface="+mj-lt"/>
            <a:buNone/>
          </a:pPr>
          <a:r>
            <a:rPr lang="en-GB" sz="1800" b="0" i="0" kern="1200" dirty="0">
              <a:solidFill>
                <a:srgbClr val="374151"/>
              </a:solidFill>
              <a:effectLst/>
              <a:latin typeface="Söhne"/>
            </a:rPr>
            <a:t>Increased accountability</a:t>
          </a:r>
          <a:endParaRPr lang="en-GB" sz="1800" kern="1200" dirty="0"/>
        </a:p>
      </dsp:txBody>
      <dsp:txXfrm rot="-5400000">
        <a:off x="583010" y="2877594"/>
        <a:ext cx="3289806" cy="4885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320246-DA65-440E-BBE2-B3ECBD864265}">
      <dsp:nvSpPr>
        <dsp:cNvPr id="0" name=""/>
        <dsp:cNvSpPr/>
      </dsp:nvSpPr>
      <dsp:spPr>
        <a:xfrm rot="16200000">
          <a:off x="3191302" y="124930"/>
          <a:ext cx="832871" cy="583009"/>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endParaRPr lang="en-GB" sz="1600" kern="1200" dirty="0"/>
        </a:p>
      </dsp:txBody>
      <dsp:txXfrm rot="-5400000">
        <a:off x="3316234" y="291502"/>
        <a:ext cx="583009" cy="249862"/>
      </dsp:txXfrm>
    </dsp:sp>
    <dsp:sp modelId="{4B652971-6B9D-4C23-84EC-2382C9EAC907}">
      <dsp:nvSpPr>
        <dsp:cNvPr id="0" name=""/>
        <dsp:cNvSpPr/>
      </dsp:nvSpPr>
      <dsp:spPr>
        <a:xfrm rot="16200000">
          <a:off x="1387433" y="-1097026"/>
          <a:ext cx="541366" cy="3316233"/>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28016" bIns="11430" numCol="1" spcCol="1270" anchor="ctr" anchorCtr="0">
          <a:noAutofit/>
        </a:bodyPr>
        <a:lstStyle/>
        <a:p>
          <a:pPr marL="171450" lvl="1" indent="-171450" algn="ctr" defTabSz="800100">
            <a:lnSpc>
              <a:spcPct val="90000"/>
            </a:lnSpc>
            <a:spcBef>
              <a:spcPct val="0"/>
            </a:spcBef>
            <a:spcAft>
              <a:spcPct val="15000"/>
            </a:spcAft>
            <a:buNone/>
          </a:pPr>
          <a:r>
            <a:rPr lang="en-GB" sz="1800" b="0" i="0" kern="1200" dirty="0">
              <a:solidFill>
                <a:srgbClr val="374151"/>
              </a:solidFill>
              <a:effectLst/>
              <a:latin typeface="Söhne"/>
            </a:rPr>
            <a:t>Limited liability</a:t>
          </a:r>
          <a:endParaRPr lang="en-GB" sz="1800" kern="1200" dirty="0"/>
        </a:p>
      </dsp:txBody>
      <dsp:txXfrm rot="5400000">
        <a:off x="26427" y="316834"/>
        <a:ext cx="3289806" cy="488512"/>
      </dsp:txXfrm>
    </dsp:sp>
    <dsp:sp modelId="{903F3067-2F75-4259-A964-4DB66B1B0AB6}">
      <dsp:nvSpPr>
        <dsp:cNvPr id="0" name=""/>
        <dsp:cNvSpPr/>
      </dsp:nvSpPr>
      <dsp:spPr>
        <a:xfrm rot="16200000">
          <a:off x="3191302" y="840440"/>
          <a:ext cx="832871" cy="583009"/>
        </a:xfrm>
        <a:prstGeom prst="chevron">
          <a:avLst/>
        </a:prstGeom>
        <a:solidFill>
          <a:srgbClr val="4472C4">
            <a:hueOff val="0"/>
            <a:satOff val="0"/>
            <a:lumOff val="0"/>
            <a:alphaOff val="0"/>
          </a:srgbClr>
        </a:solidFill>
        <a:ln w="12700" cap="flat" cmpd="sng" algn="ctr">
          <a:solidFill>
            <a:srgbClr val="4472C4">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prstClr val="white"/>
              </a:solidFill>
              <a:latin typeface="Calibri" panose="020F0502020204030204"/>
              <a:ea typeface="+mn-ea"/>
              <a:cs typeface="+mn-cs"/>
            </a:rPr>
            <a:t> </a:t>
          </a:r>
        </a:p>
      </dsp:txBody>
      <dsp:txXfrm rot="-5400000">
        <a:off x="3316234" y="1007013"/>
        <a:ext cx="583009" cy="249862"/>
      </dsp:txXfrm>
    </dsp:sp>
    <dsp:sp modelId="{3CFC8D38-A532-48B9-B0EA-D528794D3D1F}">
      <dsp:nvSpPr>
        <dsp:cNvPr id="0" name=""/>
        <dsp:cNvSpPr/>
      </dsp:nvSpPr>
      <dsp:spPr>
        <a:xfrm rot="16200000">
          <a:off x="1387433" y="-388015"/>
          <a:ext cx="541366" cy="3316233"/>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28016" bIns="11430" numCol="1" spcCol="1270" anchor="ctr" anchorCtr="0">
          <a:noAutofit/>
        </a:bodyPr>
        <a:lstStyle/>
        <a:p>
          <a:pPr marL="171450" lvl="1" indent="-171450" algn="ctr" defTabSz="800100">
            <a:lnSpc>
              <a:spcPct val="90000"/>
            </a:lnSpc>
            <a:spcBef>
              <a:spcPct val="0"/>
            </a:spcBef>
            <a:spcAft>
              <a:spcPct val="15000"/>
            </a:spcAft>
            <a:buNone/>
          </a:pPr>
          <a:r>
            <a:rPr lang="en-GB" sz="1800" b="0" i="0" kern="1200" dirty="0">
              <a:solidFill>
                <a:srgbClr val="374151"/>
              </a:solidFill>
              <a:effectLst/>
              <a:latin typeface="Söhne"/>
            </a:rPr>
            <a:t>Credibility</a:t>
          </a:r>
          <a:endParaRPr lang="en-GB" sz="1500" kern="1200" dirty="0"/>
        </a:p>
      </dsp:txBody>
      <dsp:txXfrm rot="5400000">
        <a:off x="26427" y="1025845"/>
        <a:ext cx="3289806" cy="488512"/>
      </dsp:txXfrm>
    </dsp:sp>
    <dsp:sp modelId="{FF3355AA-80CE-4FA9-BDE4-C658A38B305F}">
      <dsp:nvSpPr>
        <dsp:cNvPr id="0" name=""/>
        <dsp:cNvSpPr/>
      </dsp:nvSpPr>
      <dsp:spPr>
        <a:xfrm rot="16200000">
          <a:off x="3191302" y="1552326"/>
          <a:ext cx="832871" cy="583009"/>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 </a:t>
          </a:r>
        </a:p>
      </dsp:txBody>
      <dsp:txXfrm rot="-5400000">
        <a:off x="3316234" y="1718899"/>
        <a:ext cx="583009" cy="249862"/>
      </dsp:txXfrm>
    </dsp:sp>
    <dsp:sp modelId="{29FE4AED-8E85-47E4-A5A7-A344AA9BF15B}">
      <dsp:nvSpPr>
        <dsp:cNvPr id="0" name=""/>
        <dsp:cNvSpPr/>
      </dsp:nvSpPr>
      <dsp:spPr>
        <a:xfrm rot="16200000">
          <a:off x="1387433" y="336224"/>
          <a:ext cx="541366" cy="3316233"/>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28016" bIns="11430" numCol="1" spcCol="1270" anchor="ctr" anchorCtr="0">
          <a:noAutofit/>
        </a:bodyPr>
        <a:lstStyle/>
        <a:p>
          <a:pPr marL="171450" lvl="1" indent="-171450" algn="ctr" defTabSz="800100">
            <a:lnSpc>
              <a:spcPct val="90000"/>
            </a:lnSpc>
            <a:spcBef>
              <a:spcPct val="0"/>
            </a:spcBef>
            <a:spcAft>
              <a:spcPct val="15000"/>
            </a:spcAft>
            <a:buFont typeface="+mj-lt"/>
            <a:buNone/>
          </a:pPr>
          <a:r>
            <a:rPr lang="en-GB" sz="1800" b="0" i="0" kern="1200" dirty="0">
              <a:solidFill>
                <a:srgbClr val="374151"/>
              </a:solidFill>
              <a:effectLst/>
              <a:latin typeface="Söhne"/>
            </a:rPr>
            <a:t>Tax benefits</a:t>
          </a:r>
          <a:endParaRPr lang="en-GB" sz="1500" kern="1200" dirty="0"/>
        </a:p>
      </dsp:txBody>
      <dsp:txXfrm rot="5400000">
        <a:off x="26427" y="1750085"/>
        <a:ext cx="3289806" cy="488512"/>
      </dsp:txXfrm>
    </dsp:sp>
    <dsp:sp modelId="{49AF3E40-8D8C-4543-B771-DEC172B9C0F5}">
      <dsp:nvSpPr>
        <dsp:cNvPr id="0" name=""/>
        <dsp:cNvSpPr/>
      </dsp:nvSpPr>
      <dsp:spPr>
        <a:xfrm rot="16200000">
          <a:off x="3191302" y="2264212"/>
          <a:ext cx="832871" cy="583009"/>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5400000">
        <a:off x="3316234" y="2430785"/>
        <a:ext cx="583009" cy="249862"/>
      </dsp:txXfrm>
    </dsp:sp>
    <dsp:sp modelId="{E875C897-3E1C-4698-9DB0-3A4AC3928B86}">
      <dsp:nvSpPr>
        <dsp:cNvPr id="0" name=""/>
        <dsp:cNvSpPr/>
      </dsp:nvSpPr>
      <dsp:spPr>
        <a:xfrm rot="16200000">
          <a:off x="1387433" y="1042215"/>
          <a:ext cx="541366" cy="3316233"/>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28016" bIns="11430" numCol="1" spcCol="1270" anchor="ctr" anchorCtr="0">
          <a:noAutofit/>
        </a:bodyPr>
        <a:lstStyle/>
        <a:p>
          <a:pPr marL="171450" lvl="1" indent="-171450" algn="ctr" defTabSz="800100">
            <a:lnSpc>
              <a:spcPct val="90000"/>
            </a:lnSpc>
            <a:spcBef>
              <a:spcPct val="0"/>
            </a:spcBef>
            <a:spcAft>
              <a:spcPct val="15000"/>
            </a:spcAft>
            <a:buNone/>
          </a:pPr>
          <a:endParaRPr lang="en-GB" sz="1800" kern="1200"/>
        </a:p>
        <a:p>
          <a:pPr marL="171450" lvl="1" indent="-171450" algn="ctr" defTabSz="800100">
            <a:lnSpc>
              <a:spcPct val="90000"/>
            </a:lnSpc>
            <a:spcBef>
              <a:spcPct val="0"/>
            </a:spcBef>
            <a:spcAft>
              <a:spcPct val="15000"/>
            </a:spcAft>
            <a:buNone/>
          </a:pPr>
          <a:r>
            <a:rPr lang="en-GB" sz="1800" b="0" i="0" kern="1200" dirty="0">
              <a:solidFill>
                <a:srgbClr val="374151"/>
              </a:solidFill>
              <a:effectLst/>
              <a:latin typeface="Söhne"/>
            </a:rPr>
            <a:t>Easier access to funding </a:t>
          </a:r>
        </a:p>
        <a:p>
          <a:pPr marL="171450" lvl="1" indent="-171450" algn="ctr" defTabSz="800100">
            <a:lnSpc>
              <a:spcPct val="90000"/>
            </a:lnSpc>
            <a:spcBef>
              <a:spcPct val="0"/>
            </a:spcBef>
            <a:spcAft>
              <a:spcPct val="15000"/>
            </a:spcAft>
            <a:buNone/>
          </a:pPr>
          <a:endParaRPr lang="en-GB" sz="1800" kern="1200" dirty="0"/>
        </a:p>
      </dsp:txBody>
      <dsp:txXfrm rot="5400000">
        <a:off x="26427" y="2456076"/>
        <a:ext cx="3289806" cy="488512"/>
      </dsp:txXfrm>
    </dsp:sp>
    <dsp:sp modelId="{76E350A0-DA73-4A83-9233-C945D3A02E10}">
      <dsp:nvSpPr>
        <dsp:cNvPr id="0" name=""/>
        <dsp:cNvSpPr/>
      </dsp:nvSpPr>
      <dsp:spPr>
        <a:xfrm rot="16200000">
          <a:off x="3191302" y="2976098"/>
          <a:ext cx="832871" cy="583009"/>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5400000">
        <a:off x="3316234" y="3142671"/>
        <a:ext cx="583009" cy="249862"/>
      </dsp:txXfrm>
    </dsp:sp>
    <dsp:sp modelId="{8EF056A6-F6F3-4075-A259-048C5FF8BB09}">
      <dsp:nvSpPr>
        <dsp:cNvPr id="0" name=""/>
        <dsp:cNvSpPr/>
      </dsp:nvSpPr>
      <dsp:spPr>
        <a:xfrm rot="16200000">
          <a:off x="1387433" y="1758862"/>
          <a:ext cx="541366" cy="3316233"/>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28016" bIns="11430" numCol="1" spcCol="1270" anchor="ctr" anchorCtr="0">
          <a:noAutofit/>
        </a:bodyPr>
        <a:lstStyle/>
        <a:p>
          <a:pPr marL="171450" lvl="1" indent="-171450" algn="ctr" defTabSz="800100">
            <a:lnSpc>
              <a:spcPct val="90000"/>
            </a:lnSpc>
            <a:spcBef>
              <a:spcPct val="0"/>
            </a:spcBef>
            <a:spcAft>
              <a:spcPct val="15000"/>
            </a:spcAft>
            <a:buNone/>
          </a:pPr>
          <a:r>
            <a:rPr lang="en-GB" sz="1800" b="0" i="0" kern="1200" dirty="0">
              <a:solidFill>
                <a:srgbClr val="374151"/>
              </a:solidFill>
              <a:effectLst/>
              <a:latin typeface="Söhne"/>
            </a:rPr>
            <a:t>Professional status</a:t>
          </a:r>
          <a:endParaRPr lang="en-GB" sz="1800" kern="1200" dirty="0"/>
        </a:p>
      </dsp:txBody>
      <dsp:txXfrm rot="5400000">
        <a:off x="26427" y="3172723"/>
        <a:ext cx="3289806" cy="4885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86D618-C058-41AF-B209-301A5C09353D}">
      <dsp:nvSpPr>
        <dsp:cNvPr id="0" name=""/>
        <dsp:cNvSpPr/>
      </dsp:nvSpPr>
      <dsp:spPr>
        <a:xfrm>
          <a:off x="174275" y="1080286"/>
          <a:ext cx="2297943" cy="466858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0" rIns="222885" bIns="49530" numCol="1" spcCol="1270" anchor="ctr" anchorCtr="0">
          <a:noAutofit/>
        </a:bodyPr>
        <a:lstStyle/>
        <a:p>
          <a:pPr marL="0" lvl="0" indent="0" algn="r" defTabSz="1733550">
            <a:lnSpc>
              <a:spcPct val="90000"/>
            </a:lnSpc>
            <a:spcBef>
              <a:spcPct val="0"/>
            </a:spcBef>
            <a:spcAft>
              <a:spcPct val="35000"/>
            </a:spcAft>
            <a:buNone/>
          </a:pPr>
          <a:r>
            <a:rPr lang="en-GB" sz="3900" kern="1200" dirty="0"/>
            <a:t>BASIC</a:t>
          </a:r>
        </a:p>
      </dsp:txBody>
      <dsp:txXfrm rot="16200000">
        <a:off x="15882" y="2882416"/>
        <a:ext cx="4201724" cy="597465"/>
      </dsp:txXfrm>
    </dsp:sp>
    <dsp:sp modelId="{CF2F19C1-BFB7-48D6-82A3-F65DF53AE12C}">
      <dsp:nvSpPr>
        <dsp:cNvPr id="0" name=""/>
        <dsp:cNvSpPr/>
      </dsp:nvSpPr>
      <dsp:spPr>
        <a:xfrm>
          <a:off x="2929929" y="613047"/>
          <a:ext cx="2523188" cy="510716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0" rIns="222885" bIns="49530" numCol="1" spcCol="1270" anchor="ctr" anchorCtr="0">
          <a:noAutofit/>
        </a:bodyPr>
        <a:lstStyle/>
        <a:p>
          <a:pPr marL="0" lvl="0" indent="0" algn="r" defTabSz="1733550">
            <a:lnSpc>
              <a:spcPct val="90000"/>
            </a:lnSpc>
            <a:spcBef>
              <a:spcPct val="0"/>
            </a:spcBef>
            <a:spcAft>
              <a:spcPct val="35000"/>
            </a:spcAft>
            <a:buNone/>
          </a:pPr>
          <a:r>
            <a:rPr lang="en-GB" sz="3900" kern="1200" dirty="0"/>
            <a:t>ADVANCED</a:t>
          </a:r>
        </a:p>
      </dsp:txBody>
      <dsp:txXfrm rot="16200000">
        <a:off x="2764576" y="2583256"/>
        <a:ext cx="4596446" cy="656028"/>
      </dsp:txXfrm>
    </dsp:sp>
    <dsp:sp modelId="{657AC792-6D48-4278-83C5-8BAB565BC76C}">
      <dsp:nvSpPr>
        <dsp:cNvPr id="0" name=""/>
        <dsp:cNvSpPr/>
      </dsp:nvSpPr>
      <dsp:spPr>
        <a:xfrm>
          <a:off x="5774389" y="-81235"/>
          <a:ext cx="2912529" cy="580210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0" rIns="222885" bIns="49530" numCol="1" spcCol="1270" anchor="ctr" anchorCtr="0">
          <a:noAutofit/>
        </a:bodyPr>
        <a:lstStyle/>
        <a:p>
          <a:pPr marL="0" lvl="0" indent="0" algn="r" defTabSz="1733550">
            <a:lnSpc>
              <a:spcPct val="90000"/>
            </a:lnSpc>
            <a:spcBef>
              <a:spcPct val="0"/>
            </a:spcBef>
            <a:spcAft>
              <a:spcPct val="35000"/>
            </a:spcAft>
            <a:buNone/>
          </a:pPr>
          <a:r>
            <a:rPr lang="en-GB" sz="3900" kern="1200" dirty="0"/>
            <a:t>PREMIUM</a:t>
          </a:r>
        </a:p>
      </dsp:txBody>
      <dsp:txXfrm rot="16200000">
        <a:off x="5625423" y="2151085"/>
        <a:ext cx="5221898" cy="757257"/>
      </dsp:txXfrm>
    </dsp:sp>
    <dsp:sp modelId="{D0BE1F69-CCD7-44AE-A09A-2C13FFE566E9}">
      <dsp:nvSpPr>
        <dsp:cNvPr id="0" name=""/>
        <dsp:cNvSpPr/>
      </dsp:nvSpPr>
      <dsp:spPr>
        <a:xfrm>
          <a:off x="5747240" y="-81235"/>
          <a:ext cx="2382848" cy="583009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t" anchorCtr="0">
          <a:noAutofit/>
        </a:bodyPr>
        <a:lstStyle/>
        <a:p>
          <a:pPr marL="0" lvl="0" indent="0" algn="ctr" defTabSz="1600200">
            <a:lnSpc>
              <a:spcPct val="90000"/>
            </a:lnSpc>
            <a:spcBef>
              <a:spcPct val="0"/>
            </a:spcBef>
            <a:spcAft>
              <a:spcPct val="35000"/>
            </a:spcAft>
            <a:buNone/>
          </a:pPr>
          <a:r>
            <a:rPr lang="en-GB" sz="3600" b="1" kern="1200" dirty="0">
              <a:latin typeface="Roboto" panose="02000000000000000000" pitchFamily="2" charset="0"/>
              <a:ea typeface="Roboto" panose="02000000000000000000" pitchFamily="2" charset="0"/>
              <a:cs typeface="Roboto" panose="02000000000000000000" pitchFamily="2" charset="0"/>
            </a:rPr>
            <a:t>£80</a:t>
          </a:r>
        </a:p>
        <a:p>
          <a:pPr marL="0" lvl="0" indent="0" algn="ctr" defTabSz="1422400">
            <a:lnSpc>
              <a:spcPct val="90000"/>
            </a:lnSpc>
            <a:spcBef>
              <a:spcPct val="0"/>
            </a:spcBef>
            <a:spcAft>
              <a:spcPct val="35000"/>
            </a:spcAft>
            <a:buNone/>
          </a:pPr>
          <a:r>
            <a:rPr lang="en-GB" sz="3200" kern="1200" dirty="0">
              <a:latin typeface="Roboto" panose="02000000000000000000" pitchFamily="2" charset="0"/>
              <a:ea typeface="Roboto" panose="02000000000000000000" pitchFamily="2" charset="0"/>
              <a:cs typeface="Roboto" panose="02000000000000000000" pitchFamily="2" charset="0"/>
            </a:rPr>
            <a:t>Advanced</a:t>
          </a:r>
          <a:endParaRPr lang="en-GB" sz="2800" kern="1200" dirty="0">
            <a:latin typeface="Roboto" panose="02000000000000000000" pitchFamily="2" charset="0"/>
            <a:ea typeface="Roboto" panose="02000000000000000000" pitchFamily="2" charset="0"/>
            <a:cs typeface="Roboto" panose="02000000000000000000" pitchFamily="2" charset="0"/>
          </a:endParaRPr>
        </a:p>
        <a:p>
          <a:pPr marL="0" lvl="0" indent="0" algn="ctr" defTabSz="1422400">
            <a:lnSpc>
              <a:spcPct val="90000"/>
            </a:lnSpc>
            <a:spcBef>
              <a:spcPct val="0"/>
            </a:spcBef>
            <a:spcAft>
              <a:spcPct val="35000"/>
            </a:spcAft>
            <a:buNone/>
          </a:pPr>
          <a:r>
            <a:rPr lang="en-GB" sz="2800" kern="1200" dirty="0">
              <a:latin typeface="Roboto" panose="02000000000000000000" pitchFamily="2" charset="0"/>
              <a:ea typeface="Roboto" panose="02000000000000000000" pitchFamily="2" charset="0"/>
              <a:cs typeface="Roboto" panose="02000000000000000000" pitchFamily="2" charset="0"/>
            </a:rPr>
            <a:t>+</a:t>
          </a:r>
        </a:p>
        <a:p>
          <a:pPr marL="0" lvl="0" indent="0" algn="l" defTabSz="1422400">
            <a:lnSpc>
              <a:spcPct val="90000"/>
            </a:lnSpc>
            <a:spcBef>
              <a:spcPct val="0"/>
            </a:spcBef>
            <a:spcAft>
              <a:spcPct val="35000"/>
            </a:spcAft>
            <a:buNone/>
          </a:pPr>
          <a:endParaRPr lang="en-GB" sz="1800" kern="1200" dirty="0">
            <a:latin typeface="Roboto" panose="02000000000000000000" pitchFamily="2" charset="0"/>
            <a:ea typeface="Roboto" panose="02000000000000000000" pitchFamily="2" charset="0"/>
            <a:cs typeface="Roboto" panose="02000000000000000000" pitchFamily="2" charset="0"/>
          </a:endParaRPr>
        </a:p>
        <a:p>
          <a:pPr marL="0" lvl="0" indent="0" algn="l" defTabSz="1422400">
            <a:lnSpc>
              <a:spcPct val="90000"/>
            </a:lnSpc>
            <a:spcBef>
              <a:spcPct val="0"/>
            </a:spcBef>
            <a:spcAft>
              <a:spcPct val="35000"/>
            </a:spcAft>
            <a:buNone/>
          </a:pPr>
          <a:r>
            <a:rPr lang="en-GB" sz="1800" u="none" strike="noStrike" kern="1200" dirty="0">
              <a:effectLst/>
              <a:latin typeface="Roboto" panose="02000000000000000000" pitchFamily="2" charset="0"/>
              <a:ea typeface="Roboto" panose="02000000000000000000" pitchFamily="2" charset="0"/>
              <a:cs typeface="Roboto" panose="02000000000000000000" pitchFamily="2" charset="0"/>
            </a:rPr>
            <a:t>Advanced analytics, Pervasive AI,        Tasks automation, Module Customizations, Website Customisations,  Premium Support, Backups</a:t>
          </a:r>
          <a:endParaRPr lang="en-GB" sz="2800" kern="1200" dirty="0">
            <a:latin typeface="Roboto" panose="02000000000000000000" pitchFamily="2" charset="0"/>
            <a:ea typeface="Roboto" panose="02000000000000000000" pitchFamily="2" charset="0"/>
            <a:cs typeface="Roboto" panose="02000000000000000000" pitchFamily="2" charset="0"/>
          </a:endParaRPr>
        </a:p>
      </dsp:txBody>
      <dsp:txXfrm>
        <a:off x="5747240" y="-81235"/>
        <a:ext cx="2382848" cy="5830094"/>
      </dsp:txXfrm>
    </dsp:sp>
    <dsp:sp modelId="{C9D8FBB3-7AA6-4201-A63F-C4C71C3901F4}">
      <dsp:nvSpPr>
        <dsp:cNvPr id="0" name=""/>
        <dsp:cNvSpPr/>
      </dsp:nvSpPr>
      <dsp:spPr>
        <a:xfrm>
          <a:off x="3050704" y="593325"/>
          <a:ext cx="1752584" cy="513514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t" anchorCtr="0">
          <a:noAutofit/>
        </a:bodyPr>
        <a:lstStyle/>
        <a:p>
          <a:pPr marL="0" lvl="0" indent="0" algn="ctr" defTabSz="1644650">
            <a:lnSpc>
              <a:spcPct val="90000"/>
            </a:lnSpc>
            <a:spcBef>
              <a:spcPct val="0"/>
            </a:spcBef>
            <a:spcAft>
              <a:spcPct val="35000"/>
            </a:spcAft>
            <a:buNone/>
          </a:pPr>
          <a:r>
            <a:rPr lang="en-GB" sz="3700" b="1" kern="1200" dirty="0">
              <a:latin typeface="Roboto" panose="02000000000000000000" pitchFamily="2" charset="0"/>
              <a:ea typeface="Roboto" panose="02000000000000000000" pitchFamily="2" charset="0"/>
              <a:cs typeface="Roboto" panose="02000000000000000000" pitchFamily="2" charset="0"/>
            </a:rPr>
            <a:t>£</a:t>
          </a:r>
          <a:r>
            <a:rPr lang="en-GB" sz="3600" b="1" kern="1200" dirty="0">
              <a:latin typeface="Roboto" panose="02000000000000000000" pitchFamily="2" charset="0"/>
              <a:ea typeface="Roboto" panose="02000000000000000000" pitchFamily="2" charset="0"/>
              <a:cs typeface="Roboto" panose="02000000000000000000" pitchFamily="2" charset="0"/>
            </a:rPr>
            <a:t>50</a:t>
          </a:r>
        </a:p>
        <a:p>
          <a:pPr marL="0" lvl="0" indent="0" algn="ctr" defTabSz="1600200">
            <a:lnSpc>
              <a:spcPct val="90000"/>
            </a:lnSpc>
            <a:spcBef>
              <a:spcPct val="0"/>
            </a:spcBef>
            <a:spcAft>
              <a:spcPct val="35000"/>
            </a:spcAft>
            <a:buNone/>
          </a:pPr>
          <a:r>
            <a:rPr lang="en-GB" sz="3600" kern="1200" dirty="0">
              <a:latin typeface="Roboto" panose="02000000000000000000" pitchFamily="2" charset="0"/>
              <a:ea typeface="Roboto" panose="02000000000000000000" pitchFamily="2" charset="0"/>
              <a:cs typeface="Roboto" panose="02000000000000000000" pitchFamily="2" charset="0"/>
            </a:rPr>
            <a:t>Basic +</a:t>
          </a:r>
        </a:p>
        <a:p>
          <a:pPr marL="0" lvl="0" indent="0" algn="l" defTabSz="1600200">
            <a:lnSpc>
              <a:spcPct val="90000"/>
            </a:lnSpc>
            <a:spcBef>
              <a:spcPct val="0"/>
            </a:spcBef>
            <a:spcAft>
              <a:spcPct val="35000"/>
            </a:spcAft>
            <a:buNone/>
          </a:pPr>
          <a:r>
            <a:rPr lang="en-GB" sz="1800" u="none" strike="noStrike" kern="1200" dirty="0">
              <a:effectLst/>
              <a:latin typeface="Roboto" panose="02000000000000000000" pitchFamily="2" charset="0"/>
              <a:ea typeface="Roboto" panose="02000000000000000000" pitchFamily="2" charset="0"/>
              <a:cs typeface="Roboto" panose="02000000000000000000" pitchFamily="2" charset="0"/>
            </a:rPr>
            <a:t>Hotel, Medical, HRM, Fleet, Construction, Retail,            E-commerce, Education, Mobile Service </a:t>
          </a:r>
          <a:endParaRPr lang="en-GB" sz="3600" kern="1200" dirty="0">
            <a:latin typeface="Roboto" panose="02000000000000000000" pitchFamily="2" charset="0"/>
            <a:ea typeface="Roboto" panose="02000000000000000000" pitchFamily="2" charset="0"/>
            <a:cs typeface="Roboto" panose="02000000000000000000" pitchFamily="2" charset="0"/>
          </a:endParaRPr>
        </a:p>
        <a:p>
          <a:pPr marL="0" lvl="0" indent="0" algn="ctr" defTabSz="1600200">
            <a:lnSpc>
              <a:spcPct val="90000"/>
            </a:lnSpc>
            <a:spcBef>
              <a:spcPct val="0"/>
            </a:spcBef>
            <a:spcAft>
              <a:spcPct val="35000"/>
            </a:spcAft>
            <a:buNone/>
          </a:pPr>
          <a:endParaRPr lang="en-GB" sz="3700" kern="1200" dirty="0"/>
        </a:p>
      </dsp:txBody>
      <dsp:txXfrm>
        <a:off x="3050704" y="593325"/>
        <a:ext cx="1752584" cy="5135146"/>
      </dsp:txXfrm>
    </dsp:sp>
    <dsp:sp modelId="{7BC96592-008D-49EA-A848-BA578C14D220}">
      <dsp:nvSpPr>
        <dsp:cNvPr id="0" name=""/>
        <dsp:cNvSpPr/>
      </dsp:nvSpPr>
      <dsp:spPr>
        <a:xfrm>
          <a:off x="147111" y="1107523"/>
          <a:ext cx="1631540" cy="472258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t" anchorCtr="0">
          <a:noAutofit/>
        </a:bodyPr>
        <a:lstStyle/>
        <a:p>
          <a:pPr marL="0" lvl="0" indent="0" algn="ctr" defTabSz="1600200">
            <a:lnSpc>
              <a:spcPct val="90000"/>
            </a:lnSpc>
            <a:spcBef>
              <a:spcPct val="0"/>
            </a:spcBef>
            <a:spcAft>
              <a:spcPct val="35000"/>
            </a:spcAft>
            <a:buNone/>
          </a:pPr>
          <a:r>
            <a:rPr lang="en-GB" sz="3600" b="1" kern="1200" dirty="0">
              <a:latin typeface="Roboto" panose="02000000000000000000" pitchFamily="2" charset="0"/>
              <a:ea typeface="Roboto" panose="02000000000000000000" pitchFamily="2" charset="0"/>
              <a:cs typeface="Roboto" panose="02000000000000000000" pitchFamily="2" charset="0"/>
            </a:rPr>
            <a:t>£30</a:t>
          </a:r>
        </a:p>
        <a:p>
          <a:pPr marL="0" lvl="0" indent="0" algn="l" defTabSz="800100">
            <a:lnSpc>
              <a:spcPct val="90000"/>
            </a:lnSpc>
            <a:spcBef>
              <a:spcPct val="0"/>
            </a:spcBef>
            <a:spcAft>
              <a:spcPct val="35000"/>
            </a:spcAft>
            <a:buFont typeface="Arial" panose="020B0604020202020204" pitchFamily="34" charset="0"/>
            <a:buNone/>
          </a:pPr>
          <a:r>
            <a:rPr lang="en-GB" sz="1800" kern="1200" dirty="0">
              <a:latin typeface="Roboto" panose="02000000000000000000" pitchFamily="2" charset="0"/>
              <a:ea typeface="Roboto" panose="02000000000000000000" pitchFamily="2" charset="0"/>
              <a:cs typeface="Roboto" panose="02000000000000000000" pitchFamily="2" charset="0"/>
            </a:rPr>
            <a:t>CRM, Sales, Inventory, Purchase, Invoicing, Website builder, Accounting, Marketing, Projects, HRM, Manufacturing, Events, Documents, </a:t>
          </a:r>
          <a:r>
            <a:rPr lang="en-GB" sz="1800" kern="1200" dirty="0" err="1">
              <a:latin typeface="Roboto" panose="02000000000000000000" pitchFamily="2" charset="0"/>
              <a:ea typeface="Roboto" panose="02000000000000000000" pitchFamily="2" charset="0"/>
              <a:cs typeface="Roboto" panose="02000000000000000000" pitchFamily="2" charset="0"/>
            </a:rPr>
            <a:t>PoS</a:t>
          </a:r>
          <a:r>
            <a:rPr lang="en-GB" sz="1800" kern="1200" dirty="0">
              <a:latin typeface="Roboto" panose="02000000000000000000" pitchFamily="2" charset="0"/>
              <a:ea typeface="Roboto" panose="02000000000000000000" pitchFamily="2" charset="0"/>
              <a:cs typeface="Roboto" panose="02000000000000000000" pitchFamily="2" charset="0"/>
            </a:rPr>
            <a:t> </a:t>
          </a:r>
        </a:p>
        <a:p>
          <a:pPr marL="0" lvl="0" indent="0" algn="l" defTabSz="800100">
            <a:lnSpc>
              <a:spcPct val="90000"/>
            </a:lnSpc>
            <a:spcBef>
              <a:spcPct val="0"/>
            </a:spcBef>
            <a:spcAft>
              <a:spcPct val="35000"/>
            </a:spcAft>
            <a:buFont typeface="Arial" panose="020B0604020202020204" pitchFamily="34" charset="0"/>
            <a:buNone/>
          </a:pPr>
          <a:endParaRPr lang="en-GB" sz="1800" kern="1200" dirty="0"/>
        </a:p>
      </dsp:txBody>
      <dsp:txXfrm>
        <a:off x="147111" y="1107523"/>
        <a:ext cx="1631540" cy="4722581"/>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9/3/layout/BlockDescendingList">
  <dgm:title val=""/>
  <dgm:desc val=""/>
  <dgm:catLst>
    <dgm:cat type="list" pri="185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13" srcId="10" destId="11" srcOrd="0" destOrd="0"/>
        <dgm:cxn modelId="14" srcId="10" destId="12" srcOrd="0" destOrd="0"/>
        <dgm:cxn modelId="50" srcId="0" destId="20" srcOrd="1" destOrd="0"/>
        <dgm:cxn modelId="23" srcId="20" destId="21" srcOrd="0" destOrd="0"/>
        <dgm:cxn modelId="24" srcId="20" destId="22" srcOrd="0" destOrd="0"/>
        <dgm:cxn modelId="60" srcId="0" destId="30" srcOrd="2" destOrd="0"/>
        <dgm:cxn modelId="33" srcId="30" destId="31" srcOrd="0" destOrd="0"/>
        <dgm:cxn modelId="34" srcId="30" destId="32" srcOrd="0"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70">
          <dgm:prSet phldr="1"/>
        </dgm:pt>
      </dgm:ptLst>
      <dgm:cxnLst>
        <dgm:cxn modelId="40" srcId="0" destId="10" srcOrd="0" destOrd="0"/>
        <dgm:cxn modelId="50" srcId="0" destId="20" srcOrd="1" destOrd="0"/>
        <dgm:cxn modelId="60" srcId="0" destId="30" srcOrd="2" destOrd="0"/>
        <dgm:cxn modelId="80" srcId="0" destId="7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axis="ch" ptType="node" func="cnt" op="equ" val="1">
        <dgm:alg type="composite">
          <dgm:param type="ar" val="0.5516"/>
        </dgm:alg>
        <dgm:choose name="Name3">
          <dgm:if name="Name4"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l" for="ch" forName="accentShape_1" refType="w" fact="0"/>
              <dgm:constr type="t" for="ch" forName="accentShape_1" refType="h" fact="0"/>
              <dgm:constr type="w" for="ch" forName="accentShape_1" refType="w" fact="0.7146"/>
              <dgm:constr type="h" for="ch" forName="accentShape_1" refType="h" fact="0.9952"/>
              <dgm:constr type="l" for="ch" forName="parentText_1" refType="w" fact="0.513"/>
              <dgm:constr type="t" for="ch" forName="parentText_1" refType="h" fact="0"/>
              <dgm:constr type="w" for="ch" forName="parentText_1" refType="w" refFor="ch" refForName="accentShape_1" fact="0.26"/>
              <dgm:constr type="h" for="ch" forName="parentText_1" refType="h" fact="0.78"/>
              <dgm:constr type="l" for="ch" forName="childText_1" refType="w" fact="0"/>
              <dgm:constr type="t" for="ch" forName="childText_1" refType="h" fact="0"/>
              <dgm:constr type="w" for="ch" forName="childText_1" refType="w" refFor="ch" refForName="accentShape_1" fact="0.71"/>
              <dgm:constr type="h" for="ch" forName="childText_1" refType="h"/>
            </dgm:constrLst>
          </dgm:if>
          <dgm:else name="Name5">
            <dgm:constrLst>
              <dgm:constr type="primFontSz" for="des" forName="childText_1" val="65"/>
              <dgm:constr type="primFontSz" for="des" forName="parentText_1" val="65"/>
              <dgm:constr type="primFontSz" for="des" forName="childText_1" refType="primFontSz" refFor="des" refForName="parentText_1" op="lte"/>
              <dgm:constr type="l" for="ch" forName="accentShape_1" refType="w" fact="0"/>
              <dgm:constr type="t" for="ch" forName="accentShape_1" refType="h" fact="0"/>
              <dgm:constr type="w" for="ch" forName="accentShape_1" refType="w" fact="0.7146"/>
              <dgm:constr type="h" for="ch" forName="accentShape_1" refType="h" fact="0.9952"/>
              <dgm:constr type="l" for="ch" forName="parentText_1" refType="w" fact="0.513"/>
              <dgm:constr type="t" for="ch" forName="parentText_1" refType="h" fact="0"/>
              <dgm:constr type="w" for="ch" forName="parentText_1" refType="w" refFor="ch" refForName="accentShape_1" fact="0.26"/>
              <dgm:constr type="h" for="ch" forName="parentText_1" refType="h" fact="0.78"/>
              <dgm:constr type="l" for="ch" forName="childText_1" refType="w" fact="0"/>
              <dgm:constr type="t" for="ch" forName="childText_1" refType="h" fact="0"/>
              <dgm:constr type="w" for="ch" forName="childText_1" refType="w" refFor="ch" refForName="accentShape_1" fact="0.71"/>
              <dgm:constr type="h" for="ch" forName="childText_1" refType="h"/>
            </dgm:constrLst>
          </dgm:else>
        </dgm:choose>
      </dgm:if>
      <dgm:if name="Name6" axis="ch" ptType="node" func="cnt" op="equ" val="2">
        <dgm:alg type="composite">
          <dgm:param type="ar" val="0.9804"/>
        </dgm:alg>
        <dgm:choose name="Name7">
          <dgm:if name="Name8"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parentText_2" refType="primFontSz" refFor="des" refForName="parentText_1" op="equ"/>
              <dgm:constr type="primFontSz" for="des" forName="childText_2" refType="primFontSz" refFor="des" refForName="childText_1" op="equ"/>
              <dgm:constr type="l" for="ch" forName="accentShape_2" refType="w" fact="0.4393"/>
              <dgm:constr type="t" for="ch" forName="accentShape_2" refType="h" fact="0.1192"/>
              <dgm:constr type="w" for="ch" forName="accentShape_2" refType="w" fact="0.4021"/>
              <dgm:constr type="h" for="ch" forName="accentShape_2" refType="h" fact="0.876"/>
              <dgm:constr type="l" for="ch" forName="accentShape_1" refType="w" fact="0"/>
              <dgm:constr type="t" for="ch" forName="accentShape_1" refType="h" fact="0"/>
              <dgm:constr type="w" for="ch" forName="accentShape_1" refType="w" fact="0.4021"/>
              <dgm:constr type="h" for="ch" forName="accentShape_1" refType="h" fact="0.9952"/>
              <dgm:constr type="l" for="ch" forName="parentText_1" refType="w" fact="0.2946"/>
              <dgm:constr type="t" for="ch" forName="parentText_1" refType="h" fact="0"/>
              <dgm:constr type="w" for="ch" forName="parentText_1" refType="w" refFor="ch" refForName="accentShape_1" fact="0.26"/>
              <dgm:constr type="h" for="ch" forName="parentText_1" refType="h" fact="0.78"/>
              <dgm:constr type="l" for="ch" forName="parentText_2" refType="w" fact="0.7339"/>
              <dgm:constr type="t" for="ch" forName="parentText_2" refType="h" fact="0.1192"/>
              <dgm:constr type="w" for="ch" forName="parentText_2" refType="w" refFor="ch" refForName="accentShape_1" fact="0.26"/>
              <dgm:constr type="h" for="ch" forName="parentText_2" refType="h" fact="0.78"/>
              <dgm:constr type="l" for="ch" forName="childText_1" refType="w" fact="0"/>
              <dgm:constr type="t" for="ch" forName="childText_1" refType="h" fact="0"/>
              <dgm:constr type="w" for="ch" forName="childText_1" refType="w" refFor="ch" refForName="accentShape_1" fact="0.71"/>
              <dgm:constr type="h" for="ch" forName="childText_1" refType="h"/>
              <dgm:constr type="l" for="ch" forName="childText_2" refType="w" fact="0.4393"/>
              <dgm:constr type="t" for="ch" forName="childText_2" refType="h" fact="0.1192"/>
              <dgm:constr type="w" for="ch" forName="childText_2" refType="w" refFor="ch" refForName="accentShape_2" fact="0.71"/>
              <dgm:constr type="h" for="ch" forName="childText_2" refType="h" fact="0.8808"/>
            </dgm:constrLst>
          </dgm:if>
          <dgm:else name="Name9">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parentText_2" refType="primFontSz" refFor="des" refForName="parentText_1" op="equ"/>
              <dgm:constr type="primFontSz" for="des" forName="childText_2" refType="primFontSz" refFor="des" refForName="childText_1" op="equ"/>
              <dgm:constr type="l" for="ch" forName="accentShape_1" refType="w" fact="0.4393"/>
              <dgm:constr type="t" for="ch" forName="accentShape_2" refType="h" fact="0.1192"/>
              <dgm:constr type="w" for="ch" forName="accentShape_2" refType="w" fact="0.4021"/>
              <dgm:constr type="h" for="ch" forName="accentShape_2" refType="h" fact="0.876"/>
              <dgm:constr type="l" for="ch" forName="accentShape_2" refType="w" fact="0"/>
              <dgm:constr type="t" for="ch" forName="accentShape_1" refType="h" fact="0"/>
              <dgm:constr type="w" for="ch" forName="accentShape_1" refType="w" fact="0.4021"/>
              <dgm:constr type="h" for="ch" forName="accentShape_1" refType="h" fact="0.9952"/>
              <dgm:constr type="l" for="ch" forName="parentText_2" refType="w" fact="0.2946"/>
              <dgm:constr type="t" for="ch" forName="parentText_1" refType="h" fact="0"/>
              <dgm:constr type="w" for="ch" forName="parentText_1" refType="w" refFor="ch" refForName="accentShape_1" fact="0.26"/>
              <dgm:constr type="h" for="ch" forName="parentText_1" refType="h" fact="0.78"/>
              <dgm:constr type="l" for="ch" forName="parentText_1" refType="w" fact="0.7339"/>
              <dgm:constr type="t" for="ch" forName="parentText_2" refType="h" fact="0.1192"/>
              <dgm:constr type="w" for="ch" forName="parentText_2" refType="w" refFor="ch" refForName="accentShape_1" fact="0.26"/>
              <dgm:constr type="h" for="ch" forName="parentText_2" refType="h" fact="0.78"/>
              <dgm:constr type="l" for="ch" forName="childText_2" refType="w" fact="0"/>
              <dgm:constr type="t" for="ch" forName="childText_1" refType="h" fact="0"/>
              <dgm:constr type="w" for="ch" forName="childText_1" refType="w" refFor="ch" refForName="accentShape_1" fact="0.71"/>
              <dgm:constr type="h" for="ch" forName="childText_1" refType="h"/>
              <dgm:constr type="l" for="ch" forName="childText_1" refType="w" fact="0.4393"/>
              <dgm:constr type="t" for="ch" forName="childText_2" refType="h" fact="0.1192"/>
              <dgm:constr type="w" for="ch" forName="childText_2" refType="w" refFor="ch" refForName="accentShape_2" fact="0.71"/>
              <dgm:constr type="h" for="ch" forName="childText_2" refType="h" fact="0.8808"/>
            </dgm:constrLst>
          </dgm:else>
        </dgm:choose>
      </dgm:if>
      <dgm:if name="Name10" axis="ch" ptType="node" func="cnt" op="equ" val="3">
        <dgm:alg type="composite">
          <dgm:param type="ar" val="1.4097"/>
        </dgm:alg>
        <dgm:choose name="Name11">
          <dgm:if name="Name12"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parentText_2" refType="primFontSz" refFor="des" refForName="parentText_1" op="equ"/>
              <dgm:constr type="primFontSz" for="des" forName="parentText_3"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l" for="ch" forName="accentShape_1" refType="w" fact="0"/>
              <dgm:constr type="t" for="ch" forName="accentShape_1" refType="h" fact="0"/>
              <dgm:constr type="w" for="ch" forName="accentShape_1" refType="w" fact="0.2796"/>
              <dgm:constr type="h" for="ch" forName="accentShape_1" refType="h" fact="0.9952"/>
              <dgm:constr type="l" for="ch" forName="accentShape_2" refType="w" fact="0.3055"/>
              <dgm:constr type="t" for="ch" forName="accentShape_2" refType="h" fact="0.1192"/>
              <dgm:constr type="w" for="ch" forName="accentShape_2" refType="w" fact="0.2796"/>
              <dgm:constr type="h" for="ch" forName="accentShape_2" refType="h" fact="0.876"/>
              <dgm:constr type="l" for="ch" forName="accentShape_3" refType="w" fact="0.6101"/>
              <dgm:constr type="t" for="ch" forName="accentShape_3" refType="h" fact="0.2457"/>
              <dgm:constr type="w" for="ch" forName="accentShape_3" refType="w" fact="0.2796"/>
              <dgm:constr type="h" for="ch" forName="accentShape_3" refType="h" fact="0.7499"/>
              <dgm:constr type="l" for="ch" forName="parentText_1" refType="w" fact="0.2"/>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2" refType="w" fact="0.5055"/>
              <dgm:constr type="t" for="ch" forName="parentText_2" refType="h" fact="0.1192"/>
              <dgm:constr type="w" for="ch" forName="parentText_2" refType="w" refFor="ch" refForName="accentShape_2" fact="0.26"/>
              <dgm:constr type="h" for="ch" forName="parentText_2" refType="h" refFor="ch" refForName="accentShape_2" fact="0.9"/>
              <dgm:constr type="l" for="ch" forName="parentText_3" refType="w" fact="0.8101"/>
              <dgm:constr type="t" for="ch" forName="parentText_3" refType="h" fact="0.2457"/>
              <dgm:constr type="w" for="ch" forName="parentText_3" refType="w" refFor="ch" refForName="accentShape_3" fact="0.26"/>
              <dgm:constr type="h" for="ch" forName="parentText_3" refType="h" refFor="ch" refForName="accentShape_3" fact="0.9"/>
              <dgm:constr type="l" for="ch" forName="childText_1" refType="w" fact="0"/>
              <dgm:constr type="t" for="ch" forName="childText_1" refType="h" fact="0"/>
              <dgm:constr type="w" for="ch" forName="childText_1" refType="w" refFor="ch" refForName="accentShape_1" fact="0.71"/>
              <dgm:constr type="h" for="ch" forName="childText_1" refType="h"/>
              <dgm:constr type="l" for="ch" forName="childText_2" refType="w" fact="0.3055"/>
              <dgm:constr type="t" for="ch" forName="childText_2" refType="h" fact="0.1192"/>
              <dgm:constr type="w" for="ch" forName="childText_2" refType="w" refFor="ch" refForName="accentShape_2" fact="0.71"/>
              <dgm:constr type="h" for="ch" forName="childText_2" refType="h" fact="0.8808"/>
              <dgm:constr type="l" for="ch" forName="childText_3" refType="w" fact="0.6101"/>
              <dgm:constr type="t" for="ch" forName="childText_3" refType="h" fact="0.2457"/>
              <dgm:constr type="w" for="ch" forName="childText_3" refType="w" refFor="ch" refForName="accentShape_3" fact="0.71"/>
              <dgm:constr type="h" for="ch" forName="childText_3" refType="h" fact="0.7543"/>
            </dgm:constrLst>
          </dgm:if>
          <dgm:else name="Name13">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parentText_2" refType="primFontSz" refFor="des" refForName="parentText_1" op="equ"/>
              <dgm:constr type="primFontSz" for="des" forName="parentText_3"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l" for="ch" forName="accentShape_3" refType="w" fact="0"/>
              <dgm:constr type="t" for="ch" forName="accentShape_1" refType="h" fact="0"/>
              <dgm:constr type="w" for="ch" forName="accentShape_1" refType="w" fact="0.2796"/>
              <dgm:constr type="h" for="ch" forName="accentShape_1" refType="h" fact="0.9952"/>
              <dgm:constr type="l" for="ch" forName="accentShape_2" refType="w" fact="0.3055"/>
              <dgm:constr type="t" for="ch" forName="accentShape_2" refType="h" fact="0.1192"/>
              <dgm:constr type="w" for="ch" forName="accentShape_2" refType="w" fact="0.2796"/>
              <dgm:constr type="h" for="ch" forName="accentShape_2" refType="h" fact="0.876"/>
              <dgm:constr type="l" for="ch" forName="accentShape_1" refType="w" fact="0.6101"/>
              <dgm:constr type="t" for="ch" forName="accentShape_3" refType="h" fact="0.2457"/>
              <dgm:constr type="w" for="ch" forName="accentShape_3" refType="w" fact="0.2796"/>
              <dgm:constr type="h" for="ch" forName="accentShape_3" refType="h" fact="0.7499"/>
              <dgm:constr type="l" for="ch" forName="parentText_3" refType="w" fact="0.2"/>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2" refType="w" fact="0.5055"/>
              <dgm:constr type="t" for="ch" forName="parentText_2" refType="h" fact="0.1192"/>
              <dgm:constr type="w" for="ch" forName="parentText_2" refType="w" refFor="ch" refForName="accentShape_2" fact="0.26"/>
              <dgm:constr type="h" for="ch" forName="parentText_2" refType="h" refFor="ch" refForName="accentShape_2" fact="0.9"/>
              <dgm:constr type="l" for="ch" forName="parentText_1" refType="w" fact="0.8101"/>
              <dgm:constr type="t" for="ch" forName="parentText_3" refType="h" fact="0.2457"/>
              <dgm:constr type="w" for="ch" forName="parentText_3" refType="w" refFor="ch" refForName="accentShape_3" fact="0.26"/>
              <dgm:constr type="h" for="ch" forName="parentText_3" refType="h" refFor="ch" refForName="accentShape_3" fact="0.9"/>
              <dgm:constr type="l" for="ch" forName="childText_3" refType="w" fact="0"/>
              <dgm:constr type="t" for="ch" forName="childText_1" refType="h" fact="0"/>
              <dgm:constr type="w" for="ch" forName="childText_1" refType="w" refFor="ch" refForName="accentShape_1" fact="0.71"/>
              <dgm:constr type="h" for="ch" forName="childText_1" refType="h"/>
              <dgm:constr type="l" for="ch" forName="childText_2" refType="w" fact="0.3055"/>
              <dgm:constr type="t" for="ch" forName="childText_2" refType="h" fact="0.1192"/>
              <dgm:constr type="w" for="ch" forName="childText_2" refType="w" refFor="ch" refForName="accentShape_2" fact="0.71"/>
              <dgm:constr type="h" for="ch" forName="childText_2" refType="h" fact="0.8808"/>
              <dgm:constr type="l" for="ch" forName="childText_1" refType="w" fact="0.6101"/>
              <dgm:constr type="t" for="ch" forName="childText_3" refType="h" fact="0.2457"/>
              <dgm:constr type="w" for="ch" forName="childText_3" refType="w" refFor="ch" refForName="accentShape_3" fact="0.71"/>
              <dgm:constr type="h" for="ch" forName="childText_3" refType="h" fact="0.7543"/>
            </dgm:constrLst>
          </dgm:else>
        </dgm:choose>
      </dgm:if>
      <dgm:if name="Name14" axis="ch" ptType="node" func="cnt" op="equ" val="4">
        <dgm:alg type="composite">
          <dgm:param type="ar" val="1.8305"/>
        </dgm:alg>
        <dgm:choose name="Name15">
          <dgm:if name="Name16"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l" for="ch" forName="accentShape_1" refType="w" fact="0"/>
              <dgm:constr type="t" for="ch" forName="accentShape_1" refType="h" fact="0"/>
              <dgm:constr type="w" for="ch" forName="accentShape_1" refType="w" fact="0.2153"/>
              <dgm:constr type="h" for="ch" forName="accentShape_1" refType="h" fact="0.9952"/>
              <dgm:constr type="l" for="ch" forName="accentShape_2" refType="w" fact="0.2353"/>
              <dgm:constr type="t" for="ch" forName="accentShape_2" refType="h" fact="0.1192"/>
              <dgm:constr type="w" for="ch" forName="accentShape_2" refType="w" fact="0.2153"/>
              <dgm:constr type="h" for="ch" forName="accentShape_2" refType="h" fact="0.876"/>
              <dgm:constr type="l" for="ch" forName="accentShape_3" refType="w" fact="0.4699"/>
              <dgm:constr type="t" for="ch" forName="accentShape_3" refType="h" fact="0.2457"/>
              <dgm:constr type="w" for="ch" forName="accentShape_3" refType="w" fact="0.2153"/>
              <dgm:constr type="h" for="ch" forName="accentShape_3" refType="h" fact="0.7495"/>
              <dgm:constr type="l" for="ch" forName="accentShape_4" refType="w" fact="0.6997"/>
              <dgm:constr type="t" for="ch" forName="accentShape_4" refType="h" fact="0.3696"/>
              <dgm:constr type="w" for="ch" forName="accentShape_4" refType="w" fact="0.2153"/>
              <dgm:constr type="h" for="ch" forName="accentShape_4" refType="h" fact="0.6256"/>
              <dgm:constr type="l" for="ch" forName="parentText_1" refType="w" fact="0.16"/>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2" refType="w" fact="0.3953"/>
              <dgm:constr type="t" for="ch" forName="parentText_2" refType="h" fact="0.1192"/>
              <dgm:constr type="w" for="ch" forName="parentText_2" refType="w" refFor="ch" refForName="accentShape_2" fact="0.26"/>
              <dgm:constr type="h" for="ch" forName="parentText_2" refType="h" refFor="ch" refForName="accentShape_2" fact="0.9"/>
              <dgm:constr type="l" for="ch" forName="parentText_3" refType="w" fact="0.6299"/>
              <dgm:constr type="t" for="ch" forName="parentText_3" refType="h" fact="0.2457"/>
              <dgm:constr type="w" for="ch" forName="parentText_3" refType="w" refFor="ch" refForName="accentShape_3" fact="0.26"/>
              <dgm:constr type="h" for="ch" forName="parentText_3" refType="h" refFor="ch" refForName="accentShape_3" fact="0.9"/>
              <dgm:constr type="l" for="ch" forName="parentText_4" refType="w" fact="0.8597"/>
              <dgm:constr type="t" for="ch" forName="parentText_4" refType="h" fact="0.3696"/>
              <dgm:constr type="w" for="ch" forName="parentText_4" refType="w" refFor="ch" refForName="accentShape_4" fact="0.26"/>
              <dgm:constr type="h" for="ch" forName="parentText_4" refType="h" refFor="ch" refForName="accentShape_4" fact="0.9"/>
              <dgm:constr type="l" for="ch" forName="childText_1" refType="w" fact="0"/>
              <dgm:constr type="t" for="ch" forName="childText_1" refType="h" fact="0"/>
              <dgm:constr type="w" for="ch" forName="childText_1" refType="w" refFor="ch" refForName="accentShape_1" fact="0.71"/>
              <dgm:constr type="h" for="ch" forName="childText_1" refType="h"/>
              <dgm:constr type="l" for="ch" forName="childText_2" refType="w" fact="0.2353"/>
              <dgm:constr type="t" for="ch" forName="childText_2" refType="h" fact="0.1192"/>
              <dgm:constr type="w" for="ch" forName="childText_2" refType="w" refFor="ch" refForName="accentShape_2" fact="0.71"/>
              <dgm:constr type="h" for="ch" forName="childText_2" refType="h" fact="0.8808"/>
              <dgm:constr type="l" for="ch" forName="childText_3" refType="w" fact="0.4699"/>
              <dgm:constr type="t" for="ch" forName="childText_3" refType="h" fact="0.2457"/>
              <dgm:constr type="w" for="ch" forName="childText_3" refType="w" refFor="ch" refForName="accentShape_3" fact="0.71"/>
              <dgm:constr type="h" for="ch" forName="childText_3" refType="h" fact="0.7543"/>
              <dgm:constr type="l" for="ch" forName="childText_4" refType="w" fact="0.6997"/>
              <dgm:constr type="t" for="ch" forName="childText_4" refType="h" fact="0.3696"/>
              <dgm:constr type="w" for="ch" forName="childText_4" refType="w" refFor="ch" refForName="accentShape_4" fact="0.71"/>
              <dgm:constr type="h" for="ch" forName="childText_4" refType="h" fact="0.6261"/>
            </dgm:constrLst>
          </dgm:if>
          <dgm:else name="Name17">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l" for="ch" forName="accentShape_4" refType="w" fact="0"/>
              <dgm:constr type="t" for="ch" forName="accentShape_1" refType="h" fact="0"/>
              <dgm:constr type="w" for="ch" forName="accentShape_1" refType="w" fact="0.2153"/>
              <dgm:constr type="h" for="ch" forName="accentShape_1" refType="h" fact="0.9952"/>
              <dgm:constr type="l" for="ch" forName="accentShape_3" refType="w" fact="0.2353"/>
              <dgm:constr type="t" for="ch" forName="accentShape_2" refType="h" fact="0.1192"/>
              <dgm:constr type="w" for="ch" forName="accentShape_2" refType="w" fact="0.2153"/>
              <dgm:constr type="h" for="ch" forName="accentShape_2" refType="h" fact="0.876"/>
              <dgm:constr type="l" for="ch" forName="accentShape_2" refType="w" fact="0.4699"/>
              <dgm:constr type="t" for="ch" forName="accentShape_3" refType="h" fact="0.2457"/>
              <dgm:constr type="w" for="ch" forName="accentShape_3" refType="w" fact="0.2153"/>
              <dgm:constr type="h" for="ch" forName="accentShape_3" refType="h" fact="0.7495"/>
              <dgm:constr type="l" for="ch" forName="accentShape_1" refType="w" fact="0.6997"/>
              <dgm:constr type="t" for="ch" forName="accentShape_4" refType="h" fact="0.3696"/>
              <dgm:constr type="w" for="ch" forName="accentShape_4" refType="w" fact="0.2153"/>
              <dgm:constr type="h" for="ch" forName="accentShape_4" refType="h" fact="0.6256"/>
              <dgm:constr type="l" for="ch" forName="parentText_4" refType="w" fact="0.16"/>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3" refType="w" fact="0.3953"/>
              <dgm:constr type="t" for="ch" forName="parentText_2" refType="h" fact="0.1192"/>
              <dgm:constr type="w" for="ch" forName="parentText_2" refType="w" refFor="ch" refForName="accentShape_2" fact="0.26"/>
              <dgm:constr type="h" for="ch" forName="parentText_2" refType="h" refFor="ch" refForName="accentShape_2" fact="0.9"/>
              <dgm:constr type="l" for="ch" forName="parentText_2" refType="w" fact="0.6299"/>
              <dgm:constr type="t" for="ch" forName="parentText_3" refType="h" fact="0.2457"/>
              <dgm:constr type="w" for="ch" forName="parentText_3" refType="w" refFor="ch" refForName="accentShape_3" fact="0.26"/>
              <dgm:constr type="h" for="ch" forName="parentText_3" refType="h" refFor="ch" refForName="accentShape_3" fact="0.9"/>
              <dgm:constr type="l" for="ch" forName="parentText_1" refType="w" fact="0.8597"/>
              <dgm:constr type="t" for="ch" forName="parentText_4" refType="h" fact="0.3696"/>
              <dgm:constr type="w" for="ch" forName="parentText_4" refType="w" refFor="ch" refForName="accentShape_4" fact="0.26"/>
              <dgm:constr type="h" for="ch" forName="parentText_4" refType="h" refFor="ch" refForName="accentShape_4" fact="0.9"/>
              <dgm:constr type="l" for="ch" forName="childText_4" refType="w" fact="0"/>
              <dgm:constr type="t" for="ch" forName="childText_1" refType="h" fact="0"/>
              <dgm:constr type="w" for="ch" forName="childText_1" refType="w" refFor="ch" refForName="accentShape_1" fact="0.71"/>
              <dgm:constr type="h" for="ch" forName="childText_1" refType="h"/>
              <dgm:constr type="l" for="ch" forName="childText_3" refType="w" fact="0.2353"/>
              <dgm:constr type="t" for="ch" forName="childText_2" refType="h" fact="0.1192"/>
              <dgm:constr type="w" for="ch" forName="childText_2" refType="w" refFor="ch" refForName="accentShape_2" fact="0.71"/>
              <dgm:constr type="h" for="ch" forName="childText_2" refType="h" fact="0.8808"/>
              <dgm:constr type="l" for="ch" forName="childText_2" refType="w" fact="0.4699"/>
              <dgm:constr type="t" for="ch" forName="childText_3" refType="h" fact="0.2457"/>
              <dgm:constr type="w" for="ch" forName="childText_3" refType="w" refFor="ch" refForName="accentShape_3" fact="0.71"/>
              <dgm:constr type="h" for="ch" forName="childText_3" refType="h" fact="0.7543"/>
              <dgm:constr type="l" for="ch" forName="childText_1" refType="w" fact="0.6997"/>
              <dgm:constr type="t" for="ch" forName="childText_4" refType="h" fact="0.3696"/>
              <dgm:constr type="w" for="ch" forName="childText_4" refType="w" refFor="ch" refForName="accentShape_4" fact="0.71"/>
              <dgm:constr type="h" for="ch" forName="childText_4" refType="h" fact="0.6261"/>
            </dgm:constrLst>
          </dgm:else>
        </dgm:choose>
      </dgm:if>
      <dgm:if name="Name18" axis="ch" ptType="node" func="cnt" op="equ" val="5">
        <dgm:alg type="composite">
          <dgm:param type="ar" val="2.0125"/>
        </dgm:alg>
        <dgm:choose name="Name19">
          <dgm:if name="Name20"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5"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5"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5"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childText_5" refType="primFontSz" refFor="des" refForName="parentText_4" op="lte"/>
              <dgm:constr type="primFontSz" for="des" forName="childText_1" refType="primFontSz" refFor="des" refForName="parentText_5" op="lte"/>
              <dgm:constr type="primFontSz" for="des" forName="childText_2" refType="primFontSz" refFor="des" refForName="parentText_5" op="lte"/>
              <dgm:constr type="primFontSz" for="des" forName="childText_3" refType="primFontSz" refFor="des" refForName="parentText_5" op="lte"/>
              <dgm:constr type="primFontSz" for="des" forName="childText_4" refType="primFontSz" refFor="des" refForName="parentText_5" op="lte"/>
              <dgm:constr type="primFontSz" for="des" forName="childText_5" refType="primFontSz" refFor="des" refForName="parentText_5"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parentText_5"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primFontSz" for="des" forName="childText_5" refType="primFontSz" refFor="des" refForName="childText_1" op="equ"/>
              <dgm:constr type="l" for="ch" forName="accentShape_1" refType="w" fact="0"/>
              <dgm:constr type="t" for="ch" forName="accentShape_1" refType="h" fact="0"/>
              <dgm:constr type="w" for="ch" forName="accentShape_1" refType="w" fact="0.1759"/>
              <dgm:constr type="h" for="ch" forName="accentShape_1" refType="h" fact="0.9952"/>
              <dgm:constr type="l" for="ch" forName="accentShape_2" refType="w" fact="0.192"/>
              <dgm:constr type="t" for="ch" forName="accentShape_2" refType="h" fact="0.1196"/>
              <dgm:constr type="w" for="ch" forName="accentShape_2" refType="w" fact="0.1759"/>
              <dgm:constr type="h" for="ch" forName="accentShape_2" refType="h" fact="0.876"/>
              <dgm:constr type="l" for="ch" forName="accentShape_3" refType="w" fact="0.384"/>
              <dgm:constr type="t" for="ch" forName="accentShape_3" refType="h" fact="0.2457"/>
              <dgm:constr type="w" for="ch" forName="accentShape_3" refType="w" fact="0.1759"/>
              <dgm:constr type="h" for="ch" forName="accentShape_3" refType="h" fact="0.7499"/>
              <dgm:constr type="l" for="ch" forName="accentShape_4" refType="w" fact="0.5759"/>
              <dgm:constr type="t" for="ch" forName="accentShape_4" refType="h" fact="0.3739"/>
              <dgm:constr type="w" for="ch" forName="accentShape_4" refType="w" fact="0.1759"/>
              <dgm:constr type="h" for="ch" forName="accentShape_4" refType="h" fact="0.6217"/>
              <dgm:constr type="l" for="ch" forName="accentShape_5" refType="w" fact="0.7679"/>
              <dgm:constr type="t" for="ch" forName="accentShape_5" refType="h" fact="0.5"/>
              <dgm:constr type="w" for="ch" forName="accentShape_5" refType="w" fact="0.1759"/>
              <dgm:constr type="h" for="ch" forName="accentShape_5" refType="h" fact="0.4956"/>
              <dgm:constr type="l" for="ch" forName="parentText_1" refType="w" fact="0.125"/>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2" refType="w" fact="0.317"/>
              <dgm:constr type="t" for="ch" forName="parentText_2" refType="h" fact="0.1196"/>
              <dgm:constr type="w" for="ch" forName="parentText_2" refType="w" refFor="ch" refForName="accentShape_2" fact="0.26"/>
              <dgm:constr type="h" for="ch" forName="parentText_2" refType="h" refFor="ch" refForName="accentShape_2" fact="0.9"/>
              <dgm:constr type="l" for="ch" forName="parentText_3" refType="w" fact="0.509"/>
              <dgm:constr type="t" for="ch" forName="parentText_3" refType="h" fact="0.2457"/>
              <dgm:constr type="w" for="ch" forName="parentText_3" refType="w" refFor="ch" refForName="accentShape_3" fact="0.26"/>
              <dgm:constr type="h" for="ch" forName="parentText_3" refType="h" refFor="ch" refForName="accentShape_3" fact="0.9"/>
              <dgm:constr type="l" for="ch" forName="parentText_4" refType="w" fact="0.7009"/>
              <dgm:constr type="t" for="ch" forName="parentText_4" refType="h" fact="0.3739"/>
              <dgm:constr type="w" for="ch" forName="parentText_4" refType="w" refFor="ch" refForName="accentShape_4" fact="0.26"/>
              <dgm:constr type="h" for="ch" forName="parentText_4" refType="h" refFor="ch" refForName="accentShape_4" fact="0.9"/>
              <dgm:constr type="l" for="ch" forName="parentText_5" refType="w" fact="0.8929"/>
              <dgm:constr type="t" for="ch" forName="parentText_5" refType="h" fact="0.5"/>
              <dgm:constr type="w" for="ch" forName="parentText_5" refType="w" refFor="ch" refForName="accentShape_5" fact="0.26"/>
              <dgm:constr type="h" for="ch" forName="parentText_5" refType="h" refFor="ch" refForName="accentShape_5" fact="0.9"/>
              <dgm:constr type="l" for="ch" forName="childText_1" refType="w" fact="0"/>
              <dgm:constr type="t" for="ch" forName="childText_1" refType="h" fact="0"/>
              <dgm:constr type="w" for="ch" forName="childText_1" refType="w" refFor="ch" refForName="accentShape_1" fact="0.71"/>
              <dgm:constr type="h" for="ch" forName="childText_1" refType="h"/>
              <dgm:constr type="l" for="ch" forName="childText_2" refType="w" fact="0.192"/>
              <dgm:constr type="t" for="ch" forName="childText_2" refType="h" fact="0.1192"/>
              <dgm:constr type="w" for="ch" forName="childText_2" refType="w" refFor="ch" refForName="accentShape_2" fact="0.71"/>
              <dgm:constr type="h" for="ch" forName="childText_2" refType="h" fact="0.876"/>
              <dgm:constr type="l" for="ch" forName="childText_3" refType="w" fact="0.384"/>
              <dgm:constr type="t" for="ch" forName="childText_3" refType="h" fact="0.2457"/>
              <dgm:constr type="w" for="ch" forName="childText_3" refType="w" refFor="ch" refForName="accentShape_3" fact="0.71"/>
              <dgm:constr type="h" for="ch" forName="childText_3" refType="h" fact="0.7499"/>
              <dgm:constr type="l" for="ch" forName="childText_4" refType="w" fact="0.5759"/>
              <dgm:constr type="t" for="ch" forName="childText_4" refType="h" fact="0.3739"/>
              <dgm:constr type="w" for="ch" forName="childText_4" refType="w" refFor="ch" refForName="accentShape_4" fact="0.71"/>
              <dgm:constr type="h" for="ch" forName="childText_4" refType="h" fact="0.6217"/>
              <dgm:constr type="l" for="ch" forName="childText_5" refType="w" fact="0.7679"/>
              <dgm:constr type="t" for="ch" forName="childText_5" refType="h" fact="0.5001"/>
              <dgm:constr type="w" for="ch" forName="childText_5" refType="w" refFor="ch" refForName="accentShape_5" fact="0.71"/>
              <dgm:constr type="h" for="ch" forName="childText_5" refType="h" fact="0.4956"/>
            </dgm:constrLst>
          </dgm:if>
          <dgm:else name="Name21">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5"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5"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5"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childText_5" refType="primFontSz" refFor="des" refForName="parentText_4" op="lte"/>
              <dgm:constr type="primFontSz" for="des" forName="childText_1" refType="primFontSz" refFor="des" refForName="parentText_5" op="lte"/>
              <dgm:constr type="primFontSz" for="des" forName="childText_2" refType="primFontSz" refFor="des" refForName="parentText_5" op="lte"/>
              <dgm:constr type="primFontSz" for="des" forName="childText_3" refType="primFontSz" refFor="des" refForName="parentText_5" op="lte"/>
              <dgm:constr type="primFontSz" for="des" forName="childText_4" refType="primFontSz" refFor="des" refForName="parentText_5" op="lte"/>
              <dgm:constr type="primFontSz" for="des" forName="childText_5" refType="primFontSz" refFor="des" refForName="parentText_5"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parentText_5"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primFontSz" for="des" forName="childText_5" refType="primFontSz" refFor="des" refForName="childText_1" op="equ"/>
              <dgm:constr type="l" for="ch" forName="accentShape_5" refType="w" fact="0"/>
              <dgm:constr type="t" for="ch" forName="accentShape_1" refType="h" fact="0"/>
              <dgm:constr type="w" for="ch" forName="accentShape_1" refType="w" fact="0.1759"/>
              <dgm:constr type="h" for="ch" forName="accentShape_1" refType="h" fact="0.9952"/>
              <dgm:constr type="l" for="ch" forName="accentShape_4" refType="w" fact="0.192"/>
              <dgm:constr type="t" for="ch" forName="accentShape_2" refType="h" fact="0.1196"/>
              <dgm:constr type="w" for="ch" forName="accentShape_2" refType="w" fact="0.1759"/>
              <dgm:constr type="h" for="ch" forName="accentShape_2" refType="h" fact="0.876"/>
              <dgm:constr type="l" for="ch" forName="accentShape_3" refType="w" fact="0.384"/>
              <dgm:constr type="t" for="ch" forName="accentShape_3" refType="h" fact="0.2457"/>
              <dgm:constr type="w" for="ch" forName="accentShape_3" refType="w" fact="0.1759"/>
              <dgm:constr type="h" for="ch" forName="accentShape_3" refType="h" fact="0.7499"/>
              <dgm:constr type="l" for="ch" forName="accentShape_2" refType="w" fact="0.5759"/>
              <dgm:constr type="t" for="ch" forName="accentShape_4" refType="h" fact="0.3739"/>
              <dgm:constr type="w" for="ch" forName="accentShape_4" refType="w" fact="0.1759"/>
              <dgm:constr type="h" for="ch" forName="accentShape_4" refType="h" fact="0.6217"/>
              <dgm:constr type="l" for="ch" forName="accentShape_1" refType="w" fact="0.7679"/>
              <dgm:constr type="t" for="ch" forName="accentShape_5" refType="h" fact="0.5"/>
              <dgm:constr type="w" for="ch" forName="accentShape_5" refType="w" fact="0.1759"/>
              <dgm:constr type="h" for="ch" forName="accentShape_5" refType="h" fact="0.4956"/>
              <dgm:constr type="l" for="ch" forName="parentText_5" refType="w" fact="0.125"/>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4" refType="w" fact="0.317"/>
              <dgm:constr type="t" for="ch" forName="parentText_2" refType="h" fact="0.1196"/>
              <dgm:constr type="w" for="ch" forName="parentText_2" refType="w" refFor="ch" refForName="accentShape_2" fact="0.26"/>
              <dgm:constr type="h" for="ch" forName="parentText_2" refType="h" refFor="ch" refForName="accentShape_2" fact="0.9"/>
              <dgm:constr type="l" for="ch" forName="parentText_3" refType="w" fact="0.509"/>
              <dgm:constr type="t" for="ch" forName="parentText_3" refType="h" fact="0.2457"/>
              <dgm:constr type="w" for="ch" forName="parentText_3" refType="w" refFor="ch" refForName="accentShape_3" fact="0.26"/>
              <dgm:constr type="h" for="ch" forName="parentText_3" refType="h" refFor="ch" refForName="accentShape_3" fact="0.9"/>
              <dgm:constr type="l" for="ch" forName="parentText_2" refType="w" fact="0.7009"/>
              <dgm:constr type="t" for="ch" forName="parentText_4" refType="h" fact="0.3739"/>
              <dgm:constr type="w" for="ch" forName="parentText_4" refType="w" refFor="ch" refForName="accentShape_4" fact="0.26"/>
              <dgm:constr type="h" for="ch" forName="parentText_4" refType="h" refFor="ch" refForName="accentShape_4" fact="0.9"/>
              <dgm:constr type="l" for="ch" forName="parentText_1" refType="w" fact="0.8929"/>
              <dgm:constr type="t" for="ch" forName="parentText_5" refType="h" fact="0.5"/>
              <dgm:constr type="w" for="ch" forName="parentText_5" refType="w" refFor="ch" refForName="accentShape_5" fact="0.26"/>
              <dgm:constr type="h" for="ch" forName="parentText_5" refType="h" refFor="ch" refForName="accentShape_5" fact="0.9"/>
              <dgm:constr type="l" for="ch" forName="childText_5" refType="w" fact="0"/>
              <dgm:constr type="t" for="ch" forName="childText_1" refType="h" fact="0"/>
              <dgm:constr type="w" for="ch" forName="childText_1" refType="w" refFor="ch" refForName="accentShape_1" fact="0.71"/>
              <dgm:constr type="h" for="ch" forName="childText_1" refType="h"/>
              <dgm:constr type="l" for="ch" forName="childText_4" refType="w" fact="0.192"/>
              <dgm:constr type="t" for="ch" forName="childText_2" refType="h" fact="0.1192"/>
              <dgm:constr type="w" for="ch" forName="childText_2" refType="w" refFor="ch" refForName="accentShape_2" fact="0.71"/>
              <dgm:constr type="h" for="ch" forName="childText_2" refType="h" fact="0.876"/>
              <dgm:constr type="l" for="ch" forName="childText_3" refType="w" fact="0.384"/>
              <dgm:constr type="t" for="ch" forName="childText_3" refType="h" fact="0.2457"/>
              <dgm:constr type="w" for="ch" forName="childText_3" refType="w" refFor="ch" refForName="accentShape_3" fact="0.71"/>
              <dgm:constr type="h" for="ch" forName="childText_3" refType="h" fact="0.7499"/>
              <dgm:constr type="l" for="ch" forName="childText_2" refType="w" fact="0.5759"/>
              <dgm:constr type="t" for="ch" forName="childText_4" refType="h" fact="0.3739"/>
              <dgm:constr type="w" for="ch" forName="childText_4" refType="w" refFor="ch" refForName="accentShape_4" fact="0.71"/>
              <dgm:constr type="h" for="ch" forName="childText_4" refType="h" fact="0.6261"/>
              <dgm:constr type="l" for="ch" forName="childText_1" refType="w" fact="0.7679"/>
              <dgm:constr type="t" for="ch" forName="childText_5" refType="h" fact="0.5001"/>
              <dgm:constr type="w" for="ch" forName="childText_5" refType="w" refFor="ch" refForName="accentShape_5" fact="0.71"/>
              <dgm:constr type="h" for="ch" forName="childText_5" refType="h" fact="0.4999"/>
            </dgm:constrLst>
          </dgm:else>
        </dgm:choose>
      </dgm:if>
      <dgm:if name="Name22" axis="ch" ptType="node" func="cnt" op="equ" val="6">
        <dgm:alg type="composite">
          <dgm:param type="ar" val="2.4006"/>
        </dgm:alg>
        <dgm:shape xmlns:r="http://schemas.openxmlformats.org/officeDocument/2006/relationships" r:blip="">
          <dgm:adjLst/>
        </dgm:shape>
        <dgm:choose name="Name23">
          <dgm:if name="Name24"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5" refType="primFontSz" refFor="des" refForName="parentText_1" op="lte"/>
              <dgm:constr type="primFontSz" for="des" forName="childText_6"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5" refType="primFontSz" refFor="des" refForName="parentText_2" op="lte"/>
              <dgm:constr type="primFontSz" for="des" forName="childText_6"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5" refType="primFontSz" refFor="des" refForName="parentText_3" op="lte"/>
              <dgm:constr type="primFontSz" for="des" forName="childText_6"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childText_5" refType="primFontSz" refFor="des" refForName="parentText_4" op="lte"/>
              <dgm:constr type="primFontSz" for="des" forName="childText_6" refType="primFontSz" refFor="des" refForName="parentText_4" op="lte"/>
              <dgm:constr type="primFontSz" for="des" forName="childText_1" refType="primFontSz" refFor="des" refForName="parentText_5" op="lte"/>
              <dgm:constr type="primFontSz" for="des" forName="childText_2" refType="primFontSz" refFor="des" refForName="parentText_5" op="lte"/>
              <dgm:constr type="primFontSz" for="des" forName="childText_3" refType="primFontSz" refFor="des" refForName="parentText_5" op="lte"/>
              <dgm:constr type="primFontSz" for="des" forName="childText_4" refType="primFontSz" refFor="des" refForName="parentText_5" op="lte"/>
              <dgm:constr type="primFontSz" for="des" forName="childText_5" refType="primFontSz" refFor="des" refForName="parentText_5" op="lte"/>
              <dgm:constr type="primFontSz" for="des" forName="childText_6" refType="primFontSz" refFor="des" refForName="parentText_5" op="lte"/>
              <dgm:constr type="primFontSz" for="des" forName="childText_1" refType="primFontSz" refFor="des" refForName="parentText_6" op="lte"/>
              <dgm:constr type="primFontSz" for="des" forName="childText_2" refType="primFontSz" refFor="des" refForName="parentText_6" op="lte"/>
              <dgm:constr type="primFontSz" for="des" forName="childText_3" refType="primFontSz" refFor="des" refForName="parentText_6" op="lte"/>
              <dgm:constr type="primFontSz" for="des" forName="childText_4" refType="primFontSz" refFor="des" refForName="parentText_6" op="lte"/>
              <dgm:constr type="primFontSz" for="des" forName="childText_5" refType="primFontSz" refFor="des" refForName="parentText_6" op="lte"/>
              <dgm:constr type="primFontSz" for="des" forName="childText_6" refType="primFontSz" refFor="des" refForName="parentText_6"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parentText_5" refType="primFontSz" refFor="des" refForName="parentText_1" op="equ"/>
              <dgm:constr type="primFontSz" for="des" forName="parentText_6"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primFontSz" for="des" forName="childText_5" refType="primFontSz" refFor="des" refForName="childText_1" op="equ"/>
              <dgm:constr type="primFontSz" for="des" forName="childText_6" refType="primFontSz" refFor="des" refForName="childText_1" op="equ"/>
              <dgm:constr type="l" for="ch" forName="accentShape_1" refType="w" fact="0"/>
              <dgm:constr type="t" for="ch" forName="accentShape_1" refType="h" fact="0"/>
              <dgm:constr type="w" for="ch" forName="accentShape_1" refType="w" fact="0.1473"/>
              <dgm:constr type="h" for="ch" forName="accentShape_1" refType="h"/>
              <dgm:constr type="l" for="ch" forName="accentShape_2" refType="w" fact="0.1608"/>
              <dgm:constr type="t" for="ch" forName="accentShape_2" refType="h" fact="0.1"/>
              <dgm:constr type="w" for="ch" forName="accentShape_2" refType="w" fact="0.1473"/>
              <dgm:constr type="h" for="ch" forName="accentShape_2" refType="h" fact="0.9"/>
              <dgm:constr type="l" for="ch" forName="accentShape_3" refType="w" fact="0.3216"/>
              <dgm:constr type="t" for="ch" forName="accentShape_3" refType="h" fact="0.2"/>
              <dgm:constr type="w" for="ch" forName="accentShape_3" refType="w" fact="0.1473"/>
              <dgm:constr type="h" for="ch" forName="accentShape_3" refType="h" fact="0.8"/>
              <dgm:constr type="l" for="ch" forName="accentShape_4" refType="w" fact="0.4824"/>
              <dgm:constr type="t" for="ch" forName="accentShape_4" refType="h" fact="0.3"/>
              <dgm:constr type="w" for="ch" forName="accentShape_4" refType="w" fact="0.1473"/>
              <dgm:constr type="h" for="ch" forName="accentShape_4" refType="h" fact="0.7"/>
              <dgm:constr type="l" for="ch" forName="accentShape_5" refType="w" fact="0.6432"/>
              <dgm:constr type="t" for="ch" forName="accentShape_5" refType="h" fact="0.4"/>
              <dgm:constr type="w" for="ch" forName="accentShape_5" refType="w" fact="0.1473"/>
              <dgm:constr type="h" for="ch" forName="accentShape_5" refType="h" fact="0.6"/>
              <dgm:constr type="l" for="ch" forName="accentShape_6" refType="w" fact="0.8056"/>
              <dgm:constr type="t" for="ch" forName="accentShape_6" refType="h" fact="0.5"/>
              <dgm:constr type="w" for="ch" forName="accentShape_6" refType="w" fact="0.1473"/>
              <dgm:constr type="h" for="ch" forName="accentShape_6" refType="h" fact="0.5"/>
              <dgm:constr type="l" for="ch" forName="childText_1" refType="w" fact="0"/>
              <dgm:constr type="t" for="ch" forName="childText_1" refType="h" fact="0"/>
              <dgm:constr type="w" for="ch" forName="childText_1" refType="w" refFor="ch" refForName="accentShape_1" fact="0.7"/>
              <dgm:constr type="h" for="ch" forName="childText_1" refType="h" refFor="ch" refForName="accentShape_1"/>
              <dgm:constr type="l" for="ch" forName="childText_2" refType="w" fact="0.1608"/>
              <dgm:constr type="t" for="ch" forName="childText_2" refType="h" fact="0.1"/>
              <dgm:constr type="w" for="ch" forName="childText_2" refType="w" refFor="ch" refForName="accentShape_2" fact="0.7"/>
              <dgm:constr type="h" for="ch" forName="childText_2" refType="h" refFor="ch" refForName="accentShape_2"/>
              <dgm:constr type="l" for="ch" forName="childText_3" refType="w" fact="0.3216"/>
              <dgm:constr type="t" for="ch" forName="childText_3" refType="h" fact="0.2"/>
              <dgm:constr type="w" for="ch" forName="childText_3" refType="w" refFor="ch" refForName="accentShape_3" fact="0.7"/>
              <dgm:constr type="h" for="ch" forName="childText_3" refType="h" refFor="ch" refForName="accentShape_3"/>
              <dgm:constr type="l" for="ch" forName="childText_4" refType="w" fact="0.4824"/>
              <dgm:constr type="t" for="ch" forName="childText_4" refType="h" fact="0.3"/>
              <dgm:constr type="w" for="ch" forName="childText_4" refType="w" refFor="ch" refForName="accentShape_4" fact="0.7"/>
              <dgm:constr type="h" for="ch" forName="childText_4" refType="h" refFor="ch" refForName="accentShape_4"/>
              <dgm:constr type="l" for="ch" forName="childText_5" refType="w" fact="0.6432"/>
              <dgm:constr type="t" for="ch" forName="childText_5" refType="h" fact="0.4"/>
              <dgm:constr type="w" for="ch" forName="childText_5" refType="w" refFor="ch" refForName="accentShape_5" fact="0.7"/>
              <dgm:constr type="h" for="ch" forName="childText_5" refType="h" refFor="ch" refForName="accentShape_5"/>
              <dgm:constr type="l" for="ch" forName="childText_6" refType="w" fact="0.8056"/>
              <dgm:constr type="t" for="ch" forName="childText_6" refType="h" fact="0.5"/>
              <dgm:constr type="w" for="ch" forName="childText_6" refType="w" refFor="ch" refForName="accentShape_6" fact="0.7"/>
              <dgm:constr type="h" for="ch" forName="childText_6" refType="h" refFor="ch" refForName="accentShape_6"/>
              <dgm:constr type="l" for="ch" forName="parentText_1" refType="w" fact="0.1045"/>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2" refType="w" fact="0.2653"/>
              <dgm:constr type="t" for="ch" forName="parentText_2" refType="h" fact="0.1"/>
              <dgm:constr type="w" for="ch" forName="parentText_2" refType="w" refFor="ch" refForName="accentShape_2" fact="0.26"/>
              <dgm:constr type="h" for="ch" forName="parentText_2" refType="h" refFor="ch" refForName="accentShape_2" fact="0.9"/>
              <dgm:constr type="l" for="ch" forName="parentText_3" refType="w" fact="0.4261"/>
              <dgm:constr type="t" for="ch" forName="parentText_3" refType="h" fact="0.2"/>
              <dgm:constr type="w" for="ch" forName="parentText_3" refType="w" refFor="ch" refForName="accentShape_3" fact="0.26"/>
              <dgm:constr type="h" for="ch" forName="parentText_3" refType="h" refFor="ch" refForName="accentShape_3" fact="0.9"/>
              <dgm:constr type="l" for="ch" forName="parentText_4" refType="w" fact="0.5869"/>
              <dgm:constr type="t" for="ch" forName="parentText_4" refType="h" fact="0.3"/>
              <dgm:constr type="w" for="ch" forName="parentText_4" refType="w" refFor="ch" refForName="accentShape_4" fact="0.26"/>
              <dgm:constr type="h" for="ch" forName="parentText_4" refType="h" refFor="ch" refForName="accentShape_4" fact="0.9"/>
              <dgm:constr type="l" for="ch" forName="parentText_5" refType="w" fact="0.7477"/>
              <dgm:constr type="t" for="ch" forName="parentText_5" refType="h" fact="0.4"/>
              <dgm:constr type="w" for="ch" forName="parentText_5" refType="w" refFor="ch" refForName="accentShape_5" fact="0.26"/>
              <dgm:constr type="h" for="ch" forName="parentText_5" refType="h" refFor="ch" refForName="accentShape_5" fact="0.9"/>
              <dgm:constr type="l" for="ch" forName="parentText_6" refType="w" fact="0.9101"/>
              <dgm:constr type="t" for="ch" forName="parentText_6" refType="h" fact="0.5"/>
              <dgm:constr type="w" for="ch" forName="parentText_6" refType="w" refFor="ch" refForName="accentShape_6" fact="0.26"/>
              <dgm:constr type="h" for="ch" forName="parentText_6" refType="h" refFor="ch" refForName="accentShape_6" fact="0.9"/>
            </dgm:constrLst>
          </dgm:if>
          <dgm:else name="Name25">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5" refType="primFontSz" refFor="des" refForName="parentText_1" op="lte"/>
              <dgm:constr type="primFontSz" for="des" forName="childText_6"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5" refType="primFontSz" refFor="des" refForName="parentText_2" op="lte"/>
              <dgm:constr type="primFontSz" for="des" forName="childText_6"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5" refType="primFontSz" refFor="des" refForName="parentText_3" op="lte"/>
              <dgm:constr type="primFontSz" for="des" forName="childText_6"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childText_5" refType="primFontSz" refFor="des" refForName="parentText_4" op="lte"/>
              <dgm:constr type="primFontSz" for="des" forName="childText_6" refType="primFontSz" refFor="des" refForName="parentText_4" op="lte"/>
              <dgm:constr type="primFontSz" for="des" forName="childText_1" refType="primFontSz" refFor="des" refForName="parentText_5" op="lte"/>
              <dgm:constr type="primFontSz" for="des" forName="childText_2" refType="primFontSz" refFor="des" refForName="parentText_5" op="lte"/>
              <dgm:constr type="primFontSz" for="des" forName="childText_3" refType="primFontSz" refFor="des" refForName="parentText_5" op="lte"/>
              <dgm:constr type="primFontSz" for="des" forName="childText_4" refType="primFontSz" refFor="des" refForName="parentText_5" op="lte"/>
              <dgm:constr type="primFontSz" for="des" forName="childText_5" refType="primFontSz" refFor="des" refForName="parentText_5" op="lte"/>
              <dgm:constr type="primFontSz" for="des" forName="childText_6" refType="primFontSz" refFor="des" refForName="parentText_5" op="lte"/>
              <dgm:constr type="primFontSz" for="des" forName="childText_1" refType="primFontSz" refFor="des" refForName="parentText_6" op="lte"/>
              <dgm:constr type="primFontSz" for="des" forName="childText_2" refType="primFontSz" refFor="des" refForName="parentText_6" op="lte"/>
              <dgm:constr type="primFontSz" for="des" forName="childText_3" refType="primFontSz" refFor="des" refForName="parentText_6" op="lte"/>
              <dgm:constr type="primFontSz" for="des" forName="childText_4" refType="primFontSz" refFor="des" refForName="parentText_6" op="lte"/>
              <dgm:constr type="primFontSz" for="des" forName="childText_5" refType="primFontSz" refFor="des" refForName="parentText_6" op="lte"/>
              <dgm:constr type="primFontSz" for="des" forName="childText_6" refType="primFontSz" refFor="des" refForName="parentText_6"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parentText_5" refType="primFontSz" refFor="des" refForName="parentText_1" op="equ"/>
              <dgm:constr type="primFontSz" for="des" forName="parentText_6"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primFontSz" for="des" forName="childText_5" refType="primFontSz" refFor="des" refForName="childText_1" op="equ"/>
              <dgm:constr type="primFontSz" for="des" forName="childText_6" refType="primFontSz" refFor="des" refForName="childText_1" op="equ"/>
              <dgm:constr type="l" for="ch" forName="accentShape_6" refType="w" fact="0"/>
              <dgm:constr type="t" for="ch" forName="accentShape_1" refType="h" fact="0"/>
              <dgm:constr type="w" for="ch" forName="accentShape_1" refType="w" fact="0.1473"/>
              <dgm:constr type="h" for="ch" forName="accentShape_1" refType="h"/>
              <dgm:constr type="l" for="ch" forName="accentShape_5" refType="w" fact="0.1608"/>
              <dgm:constr type="t" for="ch" forName="accentShape_2" refType="h" fact="0.1"/>
              <dgm:constr type="w" for="ch" forName="accentShape_2" refType="w" fact="0.1473"/>
              <dgm:constr type="h" for="ch" forName="accentShape_2" refType="h" fact="0.9"/>
              <dgm:constr type="l" for="ch" forName="accentShape_4" refType="w" fact="0.3216"/>
              <dgm:constr type="t" for="ch" forName="accentShape_3" refType="h" fact="0.2"/>
              <dgm:constr type="w" for="ch" forName="accentShape_3" refType="w" fact="0.1473"/>
              <dgm:constr type="h" for="ch" forName="accentShape_3" refType="h" fact="0.8"/>
              <dgm:constr type="l" for="ch" forName="accentShape_3" refType="w" fact="0.4824"/>
              <dgm:constr type="t" for="ch" forName="accentShape_4" refType="h" fact="0.3"/>
              <dgm:constr type="w" for="ch" forName="accentShape_4" refType="w" fact="0.1473"/>
              <dgm:constr type="h" for="ch" forName="accentShape_4" refType="h" fact="0.7"/>
              <dgm:constr type="l" for="ch" forName="accentShape_2" refType="w" fact="0.6432"/>
              <dgm:constr type="t" for="ch" forName="accentShape_5" refType="h" fact="0.4"/>
              <dgm:constr type="w" for="ch" forName="accentShape_5" refType="w" fact="0.1473"/>
              <dgm:constr type="h" for="ch" forName="accentShape_5" refType="h" fact="0.6"/>
              <dgm:constr type="l" for="ch" forName="accentShape_1" refType="w" fact="0.8056"/>
              <dgm:constr type="t" for="ch" forName="accentShape_6" refType="h" fact="0.5"/>
              <dgm:constr type="w" for="ch" forName="accentShape_6" refType="w" fact="0.1473"/>
              <dgm:constr type="h" for="ch" forName="accentShape_6" refType="h" fact="0.5"/>
              <dgm:constr type="l" for="ch" forName="childText_6" refType="w" fact="0"/>
              <dgm:constr type="t" for="ch" forName="childText_1" refType="h" fact="0"/>
              <dgm:constr type="w" for="ch" forName="childText_1" refType="w" refFor="ch" refForName="accentShape_1" fact="0.7"/>
              <dgm:constr type="h" for="ch" forName="childText_1" refType="h" refFor="ch" refForName="accentShape_1"/>
              <dgm:constr type="l" for="ch" forName="childText_5" refType="w" fact="0.1608"/>
              <dgm:constr type="t" for="ch" forName="childText_2" refType="h" fact="0.1"/>
              <dgm:constr type="w" for="ch" forName="childText_2" refType="w" refFor="ch" refForName="accentShape_2" fact="0.7"/>
              <dgm:constr type="h" for="ch" forName="childText_2" refType="h" refFor="ch" refForName="accentShape_2"/>
              <dgm:constr type="l" for="ch" forName="childText_4" refType="w" fact="0.3216"/>
              <dgm:constr type="t" for="ch" forName="childText_3" refType="h" fact="0.2"/>
              <dgm:constr type="w" for="ch" forName="childText_3" refType="w" refFor="ch" refForName="accentShape_3" fact="0.7"/>
              <dgm:constr type="h" for="ch" forName="childText_3" refType="h" refFor="ch" refForName="accentShape_3"/>
              <dgm:constr type="l" for="ch" forName="childText_3" refType="w" fact="0.4824"/>
              <dgm:constr type="t" for="ch" forName="childText_4" refType="h" fact="0.3"/>
              <dgm:constr type="w" for="ch" forName="childText_4" refType="w" refFor="ch" refForName="accentShape_4" fact="0.7"/>
              <dgm:constr type="h" for="ch" forName="childText_4" refType="h" refFor="ch" refForName="accentShape_4"/>
              <dgm:constr type="l" for="ch" forName="childText_2" refType="w" fact="0.6432"/>
              <dgm:constr type="t" for="ch" forName="childText_5" refType="h" fact="0.4"/>
              <dgm:constr type="w" for="ch" forName="childText_5" refType="w" refFor="ch" refForName="accentShape_5" fact="0.7"/>
              <dgm:constr type="h" for="ch" forName="childText_5" refType="h" refFor="ch" refForName="accentShape_5"/>
              <dgm:constr type="l" for="ch" forName="childText_1" refType="w" fact="0.8056"/>
              <dgm:constr type="t" for="ch" forName="childText_6" refType="h" fact="0.5"/>
              <dgm:constr type="w" for="ch" forName="childText_6" refType="w" refFor="ch" refForName="accentShape_6" fact="0.7"/>
              <dgm:constr type="h" for="ch" forName="childText_6" refType="h" refFor="ch" refForName="accentShape_6"/>
              <dgm:constr type="l" for="ch" forName="parentText_6" refType="w" fact="0.1045"/>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5" refType="w" fact="0.2653"/>
              <dgm:constr type="t" for="ch" forName="parentText_2" refType="h" fact="0.1"/>
              <dgm:constr type="w" for="ch" forName="parentText_2" refType="w" refFor="ch" refForName="accentShape_2" fact="0.26"/>
              <dgm:constr type="h" for="ch" forName="parentText_2" refType="h" refFor="ch" refForName="accentShape_2" fact="0.9"/>
              <dgm:constr type="l" for="ch" forName="parentText_4" refType="w" fact="0.4261"/>
              <dgm:constr type="t" for="ch" forName="parentText_3" refType="h" fact="0.2"/>
              <dgm:constr type="w" for="ch" forName="parentText_3" refType="w" refFor="ch" refForName="accentShape_3" fact="0.26"/>
              <dgm:constr type="h" for="ch" forName="parentText_3" refType="h" refFor="ch" refForName="accentShape_3" fact="0.9"/>
              <dgm:constr type="l" for="ch" forName="parentText_3" refType="w" fact="0.5869"/>
              <dgm:constr type="t" for="ch" forName="parentText_4" refType="h" fact="0.3"/>
              <dgm:constr type="w" for="ch" forName="parentText_4" refType="w" refFor="ch" refForName="accentShape_4" fact="0.26"/>
              <dgm:constr type="h" for="ch" forName="parentText_4" refType="h" refFor="ch" refForName="accentShape_4" fact="0.9"/>
              <dgm:constr type="l" for="ch" forName="parentText_2" refType="w" fact="0.7477"/>
              <dgm:constr type="t" for="ch" forName="parentText_5" refType="h" fact="0.4"/>
              <dgm:constr type="w" for="ch" forName="parentText_5" refType="w" refFor="ch" refForName="accentShape_5" fact="0.26"/>
              <dgm:constr type="h" for="ch" forName="parentText_5" refType="h" refFor="ch" refForName="accentShape_5" fact="0.9"/>
              <dgm:constr type="l" for="ch" forName="parentText_1" refType="w" fact="0.9101"/>
              <dgm:constr type="t" for="ch" forName="parentText_6" refType="h" fact="0.5"/>
              <dgm:constr type="w" for="ch" forName="parentText_6" refType="w" refFor="ch" refForName="accentShape_6" fact="0.26"/>
              <dgm:constr type="h" for="ch" forName="parentText_6" refType="h" refFor="ch" refForName="accentShape_6" fact="0.9"/>
            </dgm:constrLst>
          </dgm:else>
        </dgm:choose>
      </dgm:if>
      <dgm:else name="Name26">
        <dgm:alg type="composite">
          <dgm:param type="ar" val="2.7874"/>
        </dgm:alg>
        <dgm:shape xmlns:r="http://schemas.openxmlformats.org/officeDocument/2006/relationships" r:blip="">
          <dgm:adjLst/>
        </dgm:shape>
        <dgm:choose name="Name27">
          <dgm:if name="Name28" func="var" arg="dir" op="equ" val="norm">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5" refType="primFontSz" refFor="des" refForName="parentText_1" op="lte"/>
              <dgm:constr type="primFontSz" for="des" forName="childText_6" refType="primFontSz" refFor="des" refForName="parentText_1" op="lte"/>
              <dgm:constr type="primFontSz" for="des" forName="childText_7"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5" refType="primFontSz" refFor="des" refForName="parentText_2" op="lte"/>
              <dgm:constr type="primFontSz" for="des" forName="childText_6" refType="primFontSz" refFor="des" refForName="parentText_2" op="lte"/>
              <dgm:constr type="primFontSz" for="des" forName="childText_7"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5" refType="primFontSz" refFor="des" refForName="parentText_3" op="lte"/>
              <dgm:constr type="primFontSz" for="des" forName="childText_6" refType="primFontSz" refFor="des" refForName="parentText_3" op="lte"/>
              <dgm:constr type="primFontSz" for="des" forName="childText_7"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childText_5" refType="primFontSz" refFor="des" refForName="parentText_4" op="lte"/>
              <dgm:constr type="primFontSz" for="des" forName="childText_6" refType="primFontSz" refFor="des" refForName="parentText_4" op="lte"/>
              <dgm:constr type="primFontSz" for="des" forName="childText_7" refType="primFontSz" refFor="des" refForName="parentText_4" op="lte"/>
              <dgm:constr type="primFontSz" for="des" forName="childText_1" refType="primFontSz" refFor="des" refForName="parentText_5" op="lte"/>
              <dgm:constr type="primFontSz" for="des" forName="childText_2" refType="primFontSz" refFor="des" refForName="parentText_5" op="lte"/>
              <dgm:constr type="primFontSz" for="des" forName="childText_3" refType="primFontSz" refFor="des" refForName="parentText_5" op="lte"/>
              <dgm:constr type="primFontSz" for="des" forName="childText_4" refType="primFontSz" refFor="des" refForName="parentText_5" op="lte"/>
              <dgm:constr type="primFontSz" for="des" forName="childText_5" refType="primFontSz" refFor="des" refForName="parentText_5" op="lte"/>
              <dgm:constr type="primFontSz" for="des" forName="childText_6" refType="primFontSz" refFor="des" refForName="parentText_5" op="lte"/>
              <dgm:constr type="primFontSz" for="des" forName="childText_7" refType="primFontSz" refFor="des" refForName="parentText_5" op="lte"/>
              <dgm:constr type="primFontSz" for="des" forName="childText_1" refType="primFontSz" refFor="des" refForName="parentText_6" op="lte"/>
              <dgm:constr type="primFontSz" for="des" forName="childText_2" refType="primFontSz" refFor="des" refForName="parentText_6" op="lte"/>
              <dgm:constr type="primFontSz" for="des" forName="childText_3" refType="primFontSz" refFor="des" refForName="parentText_6" op="lte"/>
              <dgm:constr type="primFontSz" for="des" forName="childText_4" refType="primFontSz" refFor="des" refForName="parentText_6" op="lte"/>
              <dgm:constr type="primFontSz" for="des" forName="childText_5" refType="primFontSz" refFor="des" refForName="parentText_6" op="lte"/>
              <dgm:constr type="primFontSz" for="des" forName="childText_6" refType="primFontSz" refFor="des" refForName="parentText_6" op="lte"/>
              <dgm:constr type="primFontSz" for="des" forName="childText_7" refType="primFontSz" refFor="des" refForName="parentText_6" op="lte"/>
              <dgm:constr type="primFontSz" for="des" forName="childText_1" refType="primFontSz" refFor="des" refForName="parentText_7" op="lte"/>
              <dgm:constr type="primFontSz" for="des" forName="childText_2" refType="primFontSz" refFor="des" refForName="parentText_7" op="lte"/>
              <dgm:constr type="primFontSz" for="des" forName="childText_3" refType="primFontSz" refFor="des" refForName="parentText_7" op="lte"/>
              <dgm:constr type="primFontSz" for="des" forName="childText_4" refType="primFontSz" refFor="des" refForName="parentText_7" op="lte"/>
              <dgm:constr type="primFontSz" for="des" forName="childText_5" refType="primFontSz" refFor="des" refForName="parentText_7" op="lte"/>
              <dgm:constr type="primFontSz" for="des" forName="childText_6" refType="primFontSz" refFor="des" refForName="parentText_7" op="lte"/>
              <dgm:constr type="primFontSz" for="des" forName="childText_7" refType="primFontSz" refFor="des" refForName="parentText_7"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parentText_5" refType="primFontSz" refFor="des" refForName="parentText_1" op="equ"/>
              <dgm:constr type="primFontSz" for="des" forName="parentText_6" refType="primFontSz" refFor="des" refForName="parentText_1" op="equ"/>
              <dgm:constr type="primFontSz" for="des" forName="parentText_7"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primFontSz" for="des" forName="childText_5" refType="primFontSz" refFor="des" refForName="childText_1" op="equ"/>
              <dgm:constr type="primFontSz" for="des" forName="childText_6" refType="primFontSz" refFor="des" refForName="childText_1" op="equ"/>
              <dgm:constr type="primFontSz" for="des" forName="childText_7" refType="primFontSz" refFor="des" refForName="childText_1" op="equ"/>
              <dgm:constr type="l" for="ch" forName="accentShape_1" refType="w" fact="0"/>
              <dgm:constr type="t" for="ch" forName="accentShape_1" refType="h" fact="0"/>
              <dgm:constr type="w" for="ch" forName="accentShape_1" refType="w" fact="0.1269"/>
              <dgm:constr type="h" for="ch" forName="accentShape_1" refType="h"/>
              <dgm:constr type="l" for="ch" forName="accentShape_2" refType="w" fact="0.1385"/>
              <dgm:constr type="t" for="ch" forName="accentShape_2" refType="h" fact="0.0833"/>
              <dgm:constr type="w" for="ch" forName="accentShape_2" refType="w" fact="0.1269"/>
              <dgm:constr type="h" for="ch" forName="accentShape_2" refType="h" fact="0.9165"/>
              <dgm:constr type="l" for="ch" forName="accentShape_3" refType="w" fact="0.277"/>
              <dgm:constr type="t" for="ch" forName="accentShape_3" refType="h" fact="0.1666"/>
              <dgm:constr type="w" for="ch" forName="accentShape_3" refType="w" fact="0.1269"/>
              <dgm:constr type="h" for="ch" forName="accentShape_3" refType="h" fact="0.8332"/>
              <dgm:constr type="l" for="ch" forName="accentShape_4" refType="w" fact="0.4155"/>
              <dgm:constr type="t" for="ch" forName="accentShape_4" refType="h" fact="0.2499"/>
              <dgm:constr type="w" for="ch" forName="accentShape_4" refType="w" fact="0.1269"/>
              <dgm:constr type="h" for="ch" forName="accentShape_4" refType="h" fact="0.7499"/>
              <dgm:constr type="l" for="ch" forName="accentShape_5" refType="w" fact="0.5539"/>
              <dgm:constr type="t" for="ch" forName="accentShape_5" refType="h" fact="0.3332"/>
              <dgm:constr type="w" for="ch" forName="accentShape_5" refType="w" fact="0.1269"/>
              <dgm:constr type="h" for="ch" forName="accentShape_5" refType="h" fact="0.6666"/>
              <dgm:constr type="l" for="ch" forName="accentShape_6" refType="w" fact="0.6938"/>
              <dgm:constr type="t" for="ch" forName="accentShape_6" refType="h" fact="0.4165"/>
              <dgm:constr type="w" for="ch" forName="accentShape_6" refType="w" fact="0.1269"/>
              <dgm:constr type="h" for="ch" forName="accentShape_6" refType="h" fact="0.5833"/>
              <dgm:constr type="l" for="ch" forName="accentShape_7" refType="w" fact="0.8326"/>
              <dgm:constr type="t" for="ch" forName="accentShape_7" refType="h" fact="0.5"/>
              <dgm:constr type="w" for="ch" forName="accentShape_7" refType="w" fact="0.1269"/>
              <dgm:constr type="h" for="ch" forName="accentShape_7" refType="h" fact="0.5"/>
              <dgm:constr type="l" for="ch" forName="parentText_1" refType="w" fact="0.0888"/>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2" refType="w" fact="0.2273"/>
              <dgm:constr type="t" for="ch" forName="parentText_2" refType="h" fact="0.0833"/>
              <dgm:constr type="w" for="ch" forName="parentText_2" refType="w" refFor="ch" refForName="accentShape_2" fact="0.26"/>
              <dgm:constr type="h" for="ch" forName="parentText_2" refType="h" refFor="ch" refForName="accentShape_2" fact="0.9"/>
              <dgm:constr type="l" for="ch" forName="parentText_3" refType="w" fact="0.36583"/>
              <dgm:constr type="t" for="ch" forName="parentText_3" refType="h" fact="0.1666"/>
              <dgm:constr type="w" for="ch" forName="parentText_3" refType="w" refFor="ch" refForName="accentShape_3" fact="0.26"/>
              <dgm:constr type="h" for="ch" forName="parentText_3" refType="h" refFor="ch" refForName="accentShape_3" fact="0.9"/>
              <dgm:constr type="l" for="ch" forName="parentText_4" refType="w" fact="0.5043"/>
              <dgm:constr type="t" for="ch" forName="parentText_4" refType="h" fact="0.2499"/>
              <dgm:constr type="w" for="ch" forName="parentText_4" refType="w" refFor="ch" refForName="accentShape_4" fact="0.26"/>
              <dgm:constr type="h" for="ch" forName="parentText_4" refType="h" refFor="ch" refForName="accentShape_4" fact="0.9"/>
              <dgm:constr type="l" for="ch" forName="parentText_5" refType="w" fact="0.6427"/>
              <dgm:constr type="t" for="ch" forName="parentText_5" refType="h" fact="0.3332"/>
              <dgm:constr type="w" for="ch" forName="parentText_5" refType="w" refFor="ch" refForName="accentShape_5" fact="0.26"/>
              <dgm:constr type="h" for="ch" forName="parentText_5" refType="h" refFor="ch" refForName="accentShape_5" fact="0.9"/>
              <dgm:constr type="l" for="ch" forName="parentText_6" refType="w" fact="0.78263"/>
              <dgm:constr type="t" for="ch" forName="parentText_6" refType="h" fact="0.4165"/>
              <dgm:constr type="w" for="ch" forName="parentText_6" refType="w" refFor="ch" refForName="accentShape_6" fact="0.26"/>
              <dgm:constr type="h" for="ch" forName="parentText_6" refType="h" refFor="ch" refForName="accentShape_6" fact="0.9"/>
              <dgm:constr type="l" for="ch" forName="parentText_7" refType="w" fact="0.92143"/>
              <dgm:constr type="t" for="ch" forName="parentText_7" refType="h" fact="0.5"/>
              <dgm:constr type="w" for="ch" forName="parentText_7" refType="w" refFor="ch" refForName="accentShape_7" fact="0.26"/>
              <dgm:constr type="h" for="ch" forName="parentText_7" refType="h" refFor="ch" refForName="accentShape_7" fact="0.9"/>
              <dgm:constr type="l" for="ch" forName="childText_1" refType="w" fact="0"/>
              <dgm:constr type="t" for="ch" forName="childText_1" refType="h" fact="0"/>
              <dgm:constr type="w" for="ch" forName="childText_1" refType="w" refFor="ch" refForName="accentShape_1" fact="0.7"/>
              <dgm:constr type="h" for="ch" forName="childText_1" refType="h" refFor="ch" refForName="accentShape_1"/>
              <dgm:constr type="l" for="ch" forName="childText_2" refType="w" fact="0.1385"/>
              <dgm:constr type="t" for="ch" forName="childText_2" refType="h" fact="0.0833"/>
              <dgm:constr type="w" for="ch" forName="childText_2" refType="w" refFor="ch" refForName="accentShape_2" fact="0.7"/>
              <dgm:constr type="h" for="ch" forName="childText_2" refType="h" refFor="ch" refForName="accentShape_2"/>
              <dgm:constr type="l" for="ch" forName="childText_3" refType="w" fact="0.277"/>
              <dgm:constr type="t" for="ch" forName="childText_3" refType="h" fact="0.1666"/>
              <dgm:constr type="w" for="ch" forName="childText_3" refType="w" refFor="ch" refForName="accentShape_3" fact="0.7"/>
              <dgm:constr type="h" for="ch" forName="childText_3" refType="h" refFor="ch" refForName="accentShape_3"/>
              <dgm:constr type="l" for="ch" forName="childText_4" refType="w" fact="0.4155"/>
              <dgm:constr type="t" for="ch" forName="childText_4" refType="h" fact="0.2499"/>
              <dgm:constr type="w" for="ch" forName="childText_4" refType="w" refFor="ch" refForName="accentShape_4" fact="0.7"/>
              <dgm:constr type="h" for="ch" forName="childText_4" refType="h" refFor="ch" refForName="accentShape_4"/>
              <dgm:constr type="l" for="ch" forName="childText_5" refType="w" fact="0.5539"/>
              <dgm:constr type="t" for="ch" forName="childText_5" refType="h" fact="0.3332"/>
              <dgm:constr type="w" for="ch" forName="childText_5" refType="w" refFor="ch" refForName="accentShape_5" fact="0.7"/>
              <dgm:constr type="h" for="ch" forName="childText_5" refType="h" refFor="ch" refForName="accentShape_5"/>
              <dgm:constr type="l" for="ch" forName="childText_6" refType="w" fact="0.6938"/>
              <dgm:constr type="t" for="ch" forName="childText_6" refType="h" fact="0.4165"/>
              <dgm:constr type="w" for="ch" forName="childText_6" refType="w" refFor="ch" refForName="accentShape_6" fact="0.7"/>
              <dgm:constr type="h" for="ch" forName="childText_6" refType="h" refFor="ch" refForName="accentShape_6"/>
              <dgm:constr type="l" for="ch" forName="childText_7" refType="w" fact="0.8326"/>
              <dgm:constr type="t" for="ch" forName="childText_7" refType="h" fact="0.5"/>
              <dgm:constr type="w" for="ch" forName="childText_7" refType="w" refFor="ch" refForName="accentShape_7" fact="0.7"/>
              <dgm:constr type="h" for="ch" forName="childText_7" refType="h" refFor="ch" refForName="accentShape_7"/>
            </dgm:constrLst>
          </dgm:if>
          <dgm:else name="Name29">
            <dgm:constrLst>
              <dgm:constr type="primFontSz" for="des" forName="childText_1" val="65"/>
              <dgm:constr type="primFontSz" for="des" forName="parentText_1" val="65"/>
              <dgm:constr type="primFontSz" for="des" forName="childText_1" refType="primFontSz" refFor="des" refForName="parentText_1" op="lte"/>
              <dgm:constr type="primFontSz" for="des" forName="childText_2" refType="primFontSz" refFor="des" refForName="parentText_1" op="lte"/>
              <dgm:constr type="primFontSz" for="des" forName="childText_3" refType="primFontSz" refFor="des" refForName="parentText_1" op="lte"/>
              <dgm:constr type="primFontSz" for="des" forName="childText_4" refType="primFontSz" refFor="des" refForName="parentText_1" op="lte"/>
              <dgm:constr type="primFontSz" for="des" forName="childText_5" refType="primFontSz" refFor="des" refForName="parentText_1" op="lte"/>
              <dgm:constr type="primFontSz" for="des" forName="childText_6" refType="primFontSz" refFor="des" refForName="parentText_1" op="lte"/>
              <dgm:constr type="primFontSz" for="des" forName="childText_7" refType="primFontSz" refFor="des" refForName="parentText_1" op="lte"/>
              <dgm:constr type="primFontSz" for="des" forName="childText_1" refType="primFontSz" refFor="des" refForName="parentText_2" op="lte"/>
              <dgm:constr type="primFontSz" for="des" forName="childText_2" refType="primFontSz" refFor="des" refForName="parentText_2" op="lte"/>
              <dgm:constr type="primFontSz" for="des" forName="childText_3" refType="primFontSz" refFor="des" refForName="parentText_2" op="lte"/>
              <dgm:constr type="primFontSz" for="des" forName="childText_4" refType="primFontSz" refFor="des" refForName="parentText_2" op="lte"/>
              <dgm:constr type="primFontSz" for="des" forName="childText_5" refType="primFontSz" refFor="des" refForName="parentText_2" op="lte"/>
              <dgm:constr type="primFontSz" for="des" forName="childText_6" refType="primFontSz" refFor="des" refForName="parentText_2" op="lte"/>
              <dgm:constr type="primFontSz" for="des" forName="childText_7" refType="primFontSz" refFor="des" refForName="parentText_2" op="lte"/>
              <dgm:constr type="primFontSz" for="des" forName="childText_1" refType="primFontSz" refFor="des" refForName="parentText_3" op="lte"/>
              <dgm:constr type="primFontSz" for="des" forName="childText_2" refType="primFontSz" refFor="des" refForName="parentText_3" op="lte"/>
              <dgm:constr type="primFontSz" for="des" forName="childText_3" refType="primFontSz" refFor="des" refForName="parentText_3" op="lte"/>
              <dgm:constr type="primFontSz" for="des" forName="childText_4" refType="primFontSz" refFor="des" refForName="parentText_3" op="lte"/>
              <dgm:constr type="primFontSz" for="des" forName="childText_5" refType="primFontSz" refFor="des" refForName="parentText_3" op="lte"/>
              <dgm:constr type="primFontSz" for="des" forName="childText_6" refType="primFontSz" refFor="des" refForName="parentText_3" op="lte"/>
              <dgm:constr type="primFontSz" for="des" forName="childText_7" refType="primFontSz" refFor="des" refForName="parentText_3" op="lte"/>
              <dgm:constr type="primFontSz" for="des" forName="childText_1" refType="primFontSz" refFor="des" refForName="parentText_4" op="lte"/>
              <dgm:constr type="primFontSz" for="des" forName="childText_2" refType="primFontSz" refFor="des" refForName="parentText_4" op="lte"/>
              <dgm:constr type="primFontSz" for="des" forName="childText_3" refType="primFontSz" refFor="des" refForName="parentText_4" op="lte"/>
              <dgm:constr type="primFontSz" for="des" forName="childText_4" refType="primFontSz" refFor="des" refForName="parentText_4" op="lte"/>
              <dgm:constr type="primFontSz" for="des" forName="childText_5" refType="primFontSz" refFor="des" refForName="parentText_4" op="lte"/>
              <dgm:constr type="primFontSz" for="des" forName="childText_6" refType="primFontSz" refFor="des" refForName="parentText_4" op="lte"/>
              <dgm:constr type="primFontSz" for="des" forName="childText_7" refType="primFontSz" refFor="des" refForName="parentText_4" op="lte"/>
              <dgm:constr type="primFontSz" for="des" forName="childText_1" refType="primFontSz" refFor="des" refForName="parentText_5" op="lte"/>
              <dgm:constr type="primFontSz" for="des" forName="childText_2" refType="primFontSz" refFor="des" refForName="parentText_5" op="lte"/>
              <dgm:constr type="primFontSz" for="des" forName="childText_3" refType="primFontSz" refFor="des" refForName="parentText_5" op="lte"/>
              <dgm:constr type="primFontSz" for="des" forName="childText_4" refType="primFontSz" refFor="des" refForName="parentText_5" op="lte"/>
              <dgm:constr type="primFontSz" for="des" forName="childText_5" refType="primFontSz" refFor="des" refForName="parentText_5" op="lte"/>
              <dgm:constr type="primFontSz" for="des" forName="childText_6" refType="primFontSz" refFor="des" refForName="parentText_5" op="lte"/>
              <dgm:constr type="primFontSz" for="des" forName="childText_7" refType="primFontSz" refFor="des" refForName="parentText_5" op="lte"/>
              <dgm:constr type="primFontSz" for="des" forName="childText_1" refType="primFontSz" refFor="des" refForName="parentText_6" op="lte"/>
              <dgm:constr type="primFontSz" for="des" forName="childText_2" refType="primFontSz" refFor="des" refForName="parentText_6" op="lte"/>
              <dgm:constr type="primFontSz" for="des" forName="childText_3" refType="primFontSz" refFor="des" refForName="parentText_6" op="lte"/>
              <dgm:constr type="primFontSz" for="des" forName="childText_4" refType="primFontSz" refFor="des" refForName="parentText_6" op="lte"/>
              <dgm:constr type="primFontSz" for="des" forName="childText_5" refType="primFontSz" refFor="des" refForName="parentText_6" op="lte"/>
              <dgm:constr type="primFontSz" for="des" forName="childText_6" refType="primFontSz" refFor="des" refForName="parentText_6" op="lte"/>
              <dgm:constr type="primFontSz" for="des" forName="childText_7" refType="primFontSz" refFor="des" refForName="parentText_6" op="lte"/>
              <dgm:constr type="primFontSz" for="des" forName="childText_1" refType="primFontSz" refFor="des" refForName="parentText_7" op="lte"/>
              <dgm:constr type="primFontSz" for="des" forName="childText_2" refType="primFontSz" refFor="des" refForName="parentText_7" op="lte"/>
              <dgm:constr type="primFontSz" for="des" forName="childText_3" refType="primFontSz" refFor="des" refForName="parentText_7" op="lte"/>
              <dgm:constr type="primFontSz" for="des" forName="childText_4" refType="primFontSz" refFor="des" refForName="parentText_7" op="lte"/>
              <dgm:constr type="primFontSz" for="des" forName="childText_5" refType="primFontSz" refFor="des" refForName="parentText_7" op="lte"/>
              <dgm:constr type="primFontSz" for="des" forName="childText_6" refType="primFontSz" refFor="des" refForName="parentText_7" op="lte"/>
              <dgm:constr type="primFontSz" for="des" forName="childText_7" refType="primFontSz" refFor="des" refForName="parentText_7" op="lte"/>
              <dgm:constr type="primFontSz" for="des" forName="parentText_2" refType="primFontSz" refFor="des" refForName="parentText_1" op="equ"/>
              <dgm:constr type="primFontSz" for="des" forName="parentText_3" refType="primFontSz" refFor="des" refForName="parentText_1" op="equ"/>
              <dgm:constr type="primFontSz" for="des" forName="parentText_4" refType="primFontSz" refFor="des" refForName="parentText_1" op="equ"/>
              <dgm:constr type="primFontSz" for="des" forName="parentText_5" refType="primFontSz" refFor="des" refForName="parentText_1" op="equ"/>
              <dgm:constr type="primFontSz" for="des" forName="parentText_6" refType="primFontSz" refFor="des" refForName="parentText_1" op="equ"/>
              <dgm:constr type="primFontSz" for="des" forName="parentText_7" refType="primFontSz" refFor="des" refForName="parentText_1" op="equ"/>
              <dgm:constr type="primFontSz" for="des" forName="childText_2" refType="primFontSz" refFor="des" refForName="childText_1" op="equ"/>
              <dgm:constr type="primFontSz" for="des" forName="childText_3" refType="primFontSz" refFor="des" refForName="childText_1" op="equ"/>
              <dgm:constr type="primFontSz" for="des" forName="childText_4" refType="primFontSz" refFor="des" refForName="childText_1" op="equ"/>
              <dgm:constr type="primFontSz" for="des" forName="childText_5" refType="primFontSz" refFor="des" refForName="childText_1" op="equ"/>
              <dgm:constr type="primFontSz" for="des" forName="childText_6" refType="primFontSz" refFor="des" refForName="childText_1" op="equ"/>
              <dgm:constr type="primFontSz" for="des" forName="childText_7" refType="primFontSz" refFor="des" refForName="childText_1" op="equ"/>
              <dgm:constr type="l" for="ch" forName="accentShape_7" refType="w" fact="0"/>
              <dgm:constr type="t" for="ch" forName="accentShape_1" refType="h" fact="0"/>
              <dgm:constr type="w" for="ch" forName="accentShape_1" refType="w" fact="0.1269"/>
              <dgm:constr type="h" for="ch" forName="accentShape_1" refType="h"/>
              <dgm:constr type="l" for="ch" forName="accentShape_6" refType="w" fact="0.1385"/>
              <dgm:constr type="t" for="ch" forName="accentShape_2" refType="h" fact="0.0833"/>
              <dgm:constr type="w" for="ch" forName="accentShape_2" refType="w" fact="0.1269"/>
              <dgm:constr type="h" for="ch" forName="accentShape_2" refType="h" fact="0.9165"/>
              <dgm:constr type="l" for="ch" forName="accentShape_5" refType="w" fact="0.277"/>
              <dgm:constr type="t" for="ch" forName="accentShape_3" refType="h" fact="0.1666"/>
              <dgm:constr type="w" for="ch" forName="accentShape_3" refType="w" fact="0.1269"/>
              <dgm:constr type="h" for="ch" forName="accentShape_3" refType="h" fact="0.8332"/>
              <dgm:constr type="l" for="ch" forName="accentShape_4" refType="w" fact="0.4155"/>
              <dgm:constr type="t" for="ch" forName="accentShape_4" refType="h" fact="0.2499"/>
              <dgm:constr type="w" for="ch" forName="accentShape_4" refType="w" fact="0.1269"/>
              <dgm:constr type="h" for="ch" forName="accentShape_4" refType="h" fact="0.7499"/>
              <dgm:constr type="l" for="ch" forName="accentShape_3" refType="w" fact="0.5539"/>
              <dgm:constr type="t" for="ch" forName="accentShape_5" refType="h" fact="0.3332"/>
              <dgm:constr type="w" for="ch" forName="accentShape_5" refType="w" fact="0.1269"/>
              <dgm:constr type="h" for="ch" forName="accentShape_5" refType="h" fact="0.6666"/>
              <dgm:constr type="l" for="ch" forName="accentShape_2" refType="w" fact="0.6938"/>
              <dgm:constr type="t" for="ch" forName="accentShape_6" refType="h" fact="0.4165"/>
              <dgm:constr type="w" for="ch" forName="accentShape_6" refType="w" fact="0.1269"/>
              <dgm:constr type="h" for="ch" forName="accentShape_6" refType="h" fact="0.5833"/>
              <dgm:constr type="l" for="ch" forName="accentShape_1" refType="w" fact="0.8326"/>
              <dgm:constr type="t" for="ch" forName="accentShape_7" refType="h" fact="0.5"/>
              <dgm:constr type="w" for="ch" forName="accentShape_7" refType="w" fact="0.1269"/>
              <dgm:constr type="h" for="ch" forName="accentShape_7" refType="h" fact="0.5"/>
              <dgm:constr type="l" for="ch" forName="parentText_7" refType="w" fact="0.0888"/>
              <dgm:constr type="t" for="ch" forName="parentText_1" refType="h" fact="0"/>
              <dgm:constr type="w" for="ch" forName="parentText_1" refType="w" refFor="ch" refForName="accentShape_1" fact="0.26"/>
              <dgm:constr type="h" for="ch" forName="parentText_1" refType="h" refFor="ch" refForName="accentShape_1" fact="0.9"/>
              <dgm:constr type="l" for="ch" forName="parentText_6" refType="w" fact="0.2273"/>
              <dgm:constr type="t" for="ch" forName="parentText_2" refType="h" fact="0.0833"/>
              <dgm:constr type="w" for="ch" forName="parentText_2" refType="w" refFor="ch" refForName="accentShape_2" fact="0.26"/>
              <dgm:constr type="h" for="ch" forName="parentText_2" refType="h" refFor="ch" refForName="accentShape_2" fact="0.9"/>
              <dgm:constr type="l" for="ch" forName="parentText_5" refType="w" fact="0.36583"/>
              <dgm:constr type="t" for="ch" forName="parentText_3" refType="h" fact="0.1666"/>
              <dgm:constr type="w" for="ch" forName="parentText_3" refType="w" refFor="ch" refForName="accentShape_3" fact="0.26"/>
              <dgm:constr type="h" for="ch" forName="parentText_3" refType="h" refFor="ch" refForName="accentShape_3" fact="0.9"/>
              <dgm:constr type="l" for="ch" forName="parentText_4" refType="w" fact="0.5043"/>
              <dgm:constr type="t" for="ch" forName="parentText_4" refType="h" fact="0.2499"/>
              <dgm:constr type="w" for="ch" forName="parentText_4" refType="w" refFor="ch" refForName="accentShape_4" fact="0.26"/>
              <dgm:constr type="h" for="ch" forName="parentText_4" refType="h" refFor="ch" refForName="accentShape_4" fact="0.9"/>
              <dgm:constr type="l" for="ch" forName="parentText_3" refType="w" fact="0.6427"/>
              <dgm:constr type="t" for="ch" forName="parentText_5" refType="h" fact="0.3332"/>
              <dgm:constr type="w" for="ch" forName="parentText_5" refType="w" refFor="ch" refForName="accentShape_5" fact="0.26"/>
              <dgm:constr type="h" for="ch" forName="parentText_5" refType="h" refFor="ch" refForName="accentShape_5" fact="0.9"/>
              <dgm:constr type="l" for="ch" forName="parentText_2" refType="w" fact="0.78263"/>
              <dgm:constr type="t" for="ch" forName="parentText_6" refType="h" fact="0.4165"/>
              <dgm:constr type="w" for="ch" forName="parentText_6" refType="w" refFor="ch" refForName="accentShape_6" fact="0.26"/>
              <dgm:constr type="h" for="ch" forName="parentText_6" refType="h" refFor="ch" refForName="accentShape_6" fact="0.9"/>
              <dgm:constr type="l" for="ch" forName="parentText_1" refType="w" fact="0.92143"/>
              <dgm:constr type="t" for="ch" forName="parentText_7" refType="h" fact="0.5"/>
              <dgm:constr type="w" for="ch" forName="parentText_7" refType="w" refFor="ch" refForName="accentShape_7" fact="0.26"/>
              <dgm:constr type="h" for="ch" forName="parentText_7" refType="h" refFor="ch" refForName="accentShape_7" fact="0.9"/>
              <dgm:constr type="l" for="ch" forName="childText_7" refType="w" fact="0"/>
              <dgm:constr type="t" for="ch" forName="childText_1" refType="h" fact="0"/>
              <dgm:constr type="w" for="ch" forName="childText_1" refType="w" refFor="ch" refForName="accentShape_1" fact="0.7"/>
              <dgm:constr type="h" for="ch" forName="childText_1" refType="h" refFor="ch" refForName="accentShape_1"/>
              <dgm:constr type="l" for="ch" forName="childText_6" refType="w" fact="0.1385"/>
              <dgm:constr type="t" for="ch" forName="childText_2" refType="h" fact="0.0833"/>
              <dgm:constr type="w" for="ch" forName="childText_2" refType="w" refFor="ch" refForName="accentShape_2" fact="0.7"/>
              <dgm:constr type="h" for="ch" forName="childText_2" refType="h" refFor="ch" refForName="accentShape_2"/>
              <dgm:constr type="l" for="ch" forName="childText_5" refType="w" fact="0.277"/>
              <dgm:constr type="t" for="ch" forName="childText_3" refType="h" fact="0.1666"/>
              <dgm:constr type="w" for="ch" forName="childText_3" refType="w" refFor="ch" refForName="accentShape_3" fact="0.7"/>
              <dgm:constr type="h" for="ch" forName="childText_3" refType="h" refFor="ch" refForName="accentShape_3"/>
              <dgm:constr type="l" for="ch" forName="childText_4" refType="w" fact="0.4155"/>
              <dgm:constr type="t" for="ch" forName="childText_4" refType="h" fact="0.2499"/>
              <dgm:constr type="w" for="ch" forName="childText_4" refType="w" refFor="ch" refForName="accentShape_4" fact="0.7"/>
              <dgm:constr type="h" for="ch" forName="childText_4" refType="h" refFor="ch" refForName="accentShape_4"/>
              <dgm:constr type="l" for="ch" forName="childText_3" refType="w" fact="0.5539"/>
              <dgm:constr type="t" for="ch" forName="childText_5" refType="h" fact="0.3332"/>
              <dgm:constr type="w" for="ch" forName="childText_5" refType="w" refFor="ch" refForName="accentShape_5" fact="0.7"/>
              <dgm:constr type="h" for="ch" forName="childText_5" refType="h" refFor="ch" refForName="accentShape_5"/>
              <dgm:constr type="l" for="ch" forName="childText_2" refType="w" fact="0.6938"/>
              <dgm:constr type="t" for="ch" forName="childText_6" refType="h" fact="0.4165"/>
              <dgm:constr type="w" for="ch" forName="childText_6" refType="w" refFor="ch" refForName="accentShape_6" fact="0.7"/>
              <dgm:constr type="h" for="ch" forName="childText_6" refType="h" refFor="ch" refForName="accentShape_6"/>
              <dgm:constr type="l" for="ch" forName="childText_1" refType="w" fact="0.8326"/>
              <dgm:constr type="t" for="ch" forName="childText_7" refType="h" fact="0.5"/>
              <dgm:constr type="w" for="ch" forName="childText_7" refType="w" refFor="ch" refForName="accentShape_7" fact="0.7"/>
              <dgm:constr type="h" for="ch" forName="childText_7" refType="h" refFor="ch" refForName="accentShape_7"/>
            </dgm:constrLst>
          </dgm:else>
        </dgm:choose>
      </dgm:else>
    </dgm:choose>
    <dgm:forEach name="wrapper" axis="self" ptType="parTrans">
      <dgm:forEach name="accentRepeat" axis="self">
        <dgm:layoutNode name="imageRepeatNode" styleLbl="node1">
          <dgm:alg type="sp"/>
          <dgm:shape xmlns:r="http://schemas.openxmlformats.org/officeDocument/2006/relationships" type="rect" r:blip="" zOrderOff="-10">
            <dgm:adjLst/>
          </dgm:shape>
          <dgm:presOf axis="self"/>
        </dgm:layoutNode>
      </dgm:forEach>
    </dgm:forEach>
    <dgm:forEach name="Name30" axis="ch" ptType="node" cnt="1">
      <dgm:layoutNode name="parentText_1" styleLbl="node1">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45"/>
          <dgm:constr type="tMarg" refType="primFontSz" fact="0"/>
          <dgm:constr type="bMarg" refType="primFontSz" fact="0.1"/>
        </dgm:constrLst>
        <dgm:ruleLst>
          <dgm:rule type="primFontSz" val="5" fact="NaN" max="NaN"/>
        </dgm:ruleLst>
      </dgm:layoutNode>
      <dgm:layoutNode name="childText_1" styleLbl="node1">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1">
        <dgm:alg type="sp"/>
        <dgm:shape xmlns:r="http://schemas.openxmlformats.org/officeDocument/2006/relationships" r:blip="">
          <dgm:adjLst/>
        </dgm:shape>
        <dgm:presOf/>
        <dgm:constrLst/>
        <dgm:forEach name="Name31" ref="accentRepeat"/>
      </dgm:layoutNode>
    </dgm:forEach>
    <dgm:forEach name="Name32" axis="ch" ptType="node" st="2" cnt="1">
      <dgm:layoutNode name="parentText_2">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45"/>
          <dgm:constr type="tMarg" refType="primFontSz" fact="0"/>
          <dgm:constr type="bMarg" refType="primFontSz" fact="0.1"/>
        </dgm:constrLst>
        <dgm:ruleLst>
          <dgm:rule type="primFontSz" val="5" fact="NaN" max="NaN"/>
        </dgm:ruleLst>
      </dgm:layoutNode>
      <dgm:layoutNode name="childText_2">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2">
        <dgm:alg type="sp"/>
        <dgm:shape xmlns:r="http://schemas.openxmlformats.org/officeDocument/2006/relationships" r:blip="">
          <dgm:adjLst/>
        </dgm:shape>
        <dgm:presOf/>
        <dgm:constrLst/>
        <dgm:forEach name="Name33" ref="accentRepeat"/>
      </dgm:layoutNode>
    </dgm:forEach>
    <dgm:forEach name="Name34" axis="ch" ptType="node" st="3" cnt="1">
      <dgm:layoutNode name="parentText_3">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45"/>
          <dgm:constr type="tMarg" refType="primFontSz" fact="0"/>
          <dgm:constr type="bMarg" refType="primFontSz" fact="0.1"/>
        </dgm:constrLst>
        <dgm:ruleLst>
          <dgm:rule type="primFontSz" val="5" fact="NaN" max="NaN"/>
        </dgm:ruleLst>
      </dgm:layoutNode>
      <dgm:layoutNode name="childText_3">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3">
        <dgm:alg type="sp"/>
        <dgm:shape xmlns:r="http://schemas.openxmlformats.org/officeDocument/2006/relationships" r:blip="">
          <dgm:adjLst/>
        </dgm:shape>
        <dgm:presOf/>
        <dgm:constrLst/>
        <dgm:forEach name="Name35" ref="accentRepeat"/>
      </dgm:layoutNode>
    </dgm:forEach>
    <dgm:forEach name="Name36" axis="ch" ptType="node" st="4" cnt="1">
      <dgm:layoutNode name="parentText_4">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45"/>
          <dgm:constr type="tMarg" refType="primFontSz" fact="0"/>
          <dgm:constr type="bMarg" refType="primFontSz" fact="0.1"/>
        </dgm:constrLst>
        <dgm:ruleLst>
          <dgm:rule type="primFontSz" val="5" fact="NaN" max="NaN"/>
        </dgm:ruleLst>
      </dgm:layoutNode>
      <dgm:layoutNode name="childText_4">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4">
        <dgm:alg type="sp"/>
        <dgm:shape xmlns:r="http://schemas.openxmlformats.org/officeDocument/2006/relationships" r:blip="">
          <dgm:adjLst/>
        </dgm:shape>
        <dgm:presOf/>
        <dgm:constrLst/>
        <dgm:forEach name="Name37" ref="accentRepeat"/>
      </dgm:layoutNode>
    </dgm:forEach>
    <dgm:forEach name="Name38" axis="ch" ptType="node" st="5" cnt="1">
      <dgm:layoutNode name="parentText_5">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45"/>
          <dgm:constr type="tMarg" refType="primFontSz" fact="0"/>
          <dgm:constr type="bMarg" refType="primFontSz" fact="0.1"/>
        </dgm:constrLst>
        <dgm:ruleLst>
          <dgm:rule type="primFontSz" val="5" fact="NaN" max="NaN"/>
        </dgm:ruleLst>
      </dgm:layoutNode>
      <dgm:layoutNode name="childText_5">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5">
        <dgm:alg type="sp"/>
        <dgm:shape xmlns:r="http://schemas.openxmlformats.org/officeDocument/2006/relationships" r:blip="">
          <dgm:adjLst/>
        </dgm:shape>
        <dgm:presOf/>
        <dgm:constrLst/>
        <dgm:forEach name="Name39" ref="accentRepeat"/>
      </dgm:layoutNode>
    </dgm:forEach>
    <dgm:forEach name="Name40" axis="ch" ptType="node" st="6" cnt="1">
      <dgm:layoutNode name="parentText_6">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3"/>
          <dgm:constr type="tMarg" refType="primFontSz" fact="0"/>
          <dgm:constr type="bMarg" refType="primFontSz" fact="0.1"/>
        </dgm:constrLst>
        <dgm:ruleLst>
          <dgm:rule type="primFontSz" val="5" fact="NaN" max="NaN"/>
        </dgm:ruleLst>
      </dgm:layoutNode>
      <dgm:layoutNode name="childText_6">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6">
        <dgm:alg type="sp"/>
        <dgm:shape xmlns:r="http://schemas.openxmlformats.org/officeDocument/2006/relationships" r:blip="">
          <dgm:adjLst/>
        </dgm:shape>
        <dgm:presOf/>
        <dgm:constrLst/>
        <dgm:forEach name="Name41" ref="accentRepeat"/>
      </dgm:layoutNode>
    </dgm:forEach>
    <dgm:forEach name="Name42" axis="ch" ptType="node" st="7" cnt="1">
      <dgm:layoutNode name="parentText_7">
        <dgm:varLst>
          <dgm:chMax val="1"/>
          <dgm:chPref val="1"/>
          <dgm:bulletEnabled val="1"/>
        </dgm:varLst>
        <dgm:alg type="tx">
          <dgm:param type="parTxLTRAlign" val="r"/>
          <dgm:param type="shpTxLTRAlignCh" val="r"/>
          <dgm:param type="txAnchorVertCh" val="mid"/>
          <dgm:param type="autoTxRot" val="grav"/>
        </dgm:alg>
        <dgm:shape xmlns:r="http://schemas.openxmlformats.org/officeDocument/2006/relationships" rot="-90" type="rect" r:blip="" hideGeom="1">
          <dgm:adjLst/>
        </dgm:shape>
        <dgm:presOf axis="self" ptType="node"/>
        <dgm:constrLst>
          <dgm:constr type="lMarg" refType="primFontSz" fact="0.3"/>
          <dgm:constr type="rMarg" refType="primFontSz" fact="0.3"/>
          <dgm:constr type="tMarg" refType="primFontSz" fact="0"/>
          <dgm:constr type="bMarg" refType="primFontSz" fact="0.1"/>
        </dgm:constrLst>
        <dgm:ruleLst>
          <dgm:rule type="primFontSz" val="5" fact="NaN" max="NaN"/>
        </dgm:ruleLst>
      </dgm:layoutNode>
      <dgm:layoutNode name="childText_7">
        <dgm:varLst>
          <dgm:chMax val="0"/>
          <dgm:chPref val="0"/>
          <dgm:bulletEnabled val="1"/>
        </dgm:varLst>
        <dgm:alg type="tx">
          <dgm:param type="txAnchorVert" val="t"/>
          <dgm:param type="parTxLTRAlign" val="l"/>
        </dgm:alg>
        <dgm:shape xmlns:r="http://schemas.openxmlformats.org/officeDocument/2006/relationships" type="rect" r:blip="" hideGeom="1">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accentShape_7">
        <dgm:alg type="sp"/>
        <dgm:shape xmlns:r="http://schemas.openxmlformats.org/officeDocument/2006/relationships" r:blip="">
          <dgm:adjLst/>
        </dgm:shape>
        <dgm:presOf/>
        <dgm:constrLst/>
        <dgm:forEach name="Name43" ref="accentRepea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DED4248-DC0C-D5AA-9826-ECD7A21CBB5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665A8465-2443-BC2D-031A-D0E51ADD894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1BEC874-CF74-47A5-B12E-2292F8194C08}" type="datetimeFigureOut">
              <a:rPr lang="en-GB" smtClean="0"/>
              <a:t>26/03/2023</a:t>
            </a:fld>
            <a:endParaRPr lang="en-GB"/>
          </a:p>
        </p:txBody>
      </p:sp>
      <p:sp>
        <p:nvSpPr>
          <p:cNvPr id="4" name="Footer Placeholder 3">
            <a:extLst>
              <a:ext uri="{FF2B5EF4-FFF2-40B4-BE49-F238E27FC236}">
                <a16:creationId xmlns:a16="http://schemas.microsoft.com/office/drawing/2014/main" id="{4CF46C05-EDD6-0C0B-4A15-5D4106D8A51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84AF494-7C75-0594-99BE-29BDB3B9122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7F2157-FAB9-436A-92DD-0E74ACDEDE25}" type="slidenum">
              <a:rPr lang="en-GB" smtClean="0"/>
              <a:t>‹#›</a:t>
            </a:fld>
            <a:endParaRPr lang="en-GB"/>
          </a:p>
        </p:txBody>
      </p:sp>
    </p:spTree>
    <p:extLst>
      <p:ext uri="{BB962C8B-B14F-4D97-AF65-F5344CB8AC3E}">
        <p14:creationId xmlns:p14="http://schemas.microsoft.com/office/powerpoint/2010/main" val="1326191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07B5B6-1D68-4BD1-AACC-9C26C6EF15CC}" type="datetimeFigureOut">
              <a:rPr lang="en-US" smtClean="0"/>
              <a:t>3/26/2023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604189-9B8C-4DD1-B56F-5B04E8AFBFE4}" type="slidenum">
              <a:rPr lang="en-US" smtClean="0"/>
              <a:t>‹#›</a:t>
            </a:fld>
            <a:endParaRPr lang="en-US"/>
          </a:p>
        </p:txBody>
      </p:sp>
    </p:spTree>
    <p:extLst>
      <p:ext uri="{BB962C8B-B14F-4D97-AF65-F5344CB8AC3E}">
        <p14:creationId xmlns:p14="http://schemas.microsoft.com/office/powerpoint/2010/main" val="2445086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en-GB" b="0" i="0" dirty="0">
                <a:solidFill>
                  <a:srgbClr val="374151"/>
                </a:solidFill>
                <a:effectLst/>
                <a:latin typeface="Söhne"/>
              </a:rPr>
              <a:t>Advantages:</a:t>
            </a:r>
          </a:p>
          <a:p>
            <a:pPr algn="l">
              <a:buFont typeface="+mj-lt"/>
              <a:buAutoNum type="arabicPeriod"/>
            </a:pPr>
            <a:endParaRPr lang="en-GB" b="0" i="0" dirty="0">
              <a:solidFill>
                <a:srgbClr val="374151"/>
              </a:solidFill>
              <a:effectLst/>
              <a:latin typeface="Söhne"/>
            </a:endParaRPr>
          </a:p>
          <a:p>
            <a:pPr algn="l">
              <a:buFont typeface="+mj-lt"/>
              <a:buAutoNum type="arabicPeriod"/>
            </a:pPr>
            <a:r>
              <a:rPr lang="en-GB" b="0" i="0" dirty="0">
                <a:solidFill>
                  <a:srgbClr val="374151"/>
                </a:solidFill>
                <a:effectLst/>
                <a:latin typeface="Söhne"/>
              </a:rPr>
              <a:t>Limited liability: As the name suggests, a Limited Company has limited liability, which means that the company is a separate legal entity from its owners. This means that the personal assets of the owners are protected from business liabilities.</a:t>
            </a:r>
          </a:p>
          <a:p>
            <a:pPr algn="l">
              <a:buFont typeface="+mj-lt"/>
              <a:buAutoNum type="arabicPeriod"/>
            </a:pPr>
            <a:r>
              <a:rPr lang="en-GB" b="0" i="0" dirty="0">
                <a:solidFill>
                  <a:srgbClr val="374151"/>
                </a:solidFill>
                <a:effectLst/>
                <a:latin typeface="Söhne"/>
              </a:rPr>
              <a:t>Credibility: A Limited Company is often viewed as more credible and professional than other business structures. This can help to attract investors, customers, and suppliers.</a:t>
            </a:r>
          </a:p>
          <a:p>
            <a:pPr algn="l">
              <a:buFont typeface="+mj-lt"/>
              <a:buAutoNum type="arabicPeriod"/>
            </a:pPr>
            <a:r>
              <a:rPr lang="en-GB" b="0" i="0" dirty="0">
                <a:solidFill>
                  <a:srgbClr val="374151"/>
                </a:solidFill>
                <a:effectLst/>
                <a:latin typeface="Söhne"/>
              </a:rPr>
              <a:t>Tax benefits: A Limited Company can be more tax-efficient than other business structures, as the company is taxed on its profits rather than the individual owners being taxed on their income and profits.</a:t>
            </a:r>
          </a:p>
          <a:p>
            <a:pPr algn="l">
              <a:buFont typeface="+mj-lt"/>
              <a:buAutoNum type="arabicPeriod"/>
            </a:pPr>
            <a:r>
              <a:rPr lang="en-GB" b="0" i="0" dirty="0">
                <a:solidFill>
                  <a:srgbClr val="374151"/>
                </a:solidFill>
                <a:effectLst/>
                <a:latin typeface="Söhne"/>
              </a:rPr>
              <a:t>Easier access to funding: A Limited Company can raise capital through the sale of shares, which can make it easier to access funding compared to other business structures.</a:t>
            </a:r>
          </a:p>
          <a:p>
            <a:pPr algn="l">
              <a:buFont typeface="+mj-lt"/>
              <a:buAutoNum type="arabicPeriod"/>
            </a:pPr>
            <a:r>
              <a:rPr lang="en-GB" b="0" i="0" dirty="0">
                <a:solidFill>
                  <a:srgbClr val="374151"/>
                </a:solidFill>
                <a:effectLst/>
                <a:latin typeface="Söhne"/>
              </a:rPr>
              <a:t>Continuity: A Limited Company can continue to operate even if the owners or directors change. This means that the business can continue to operate and grow, providing stability and continuity for employees, customers, and suppliers.</a:t>
            </a:r>
          </a:p>
          <a:p>
            <a:endParaRPr lang="en-US" dirty="0"/>
          </a:p>
          <a:p>
            <a:r>
              <a:rPr lang="en-US" dirty="0"/>
              <a:t>Disadvantages</a:t>
            </a:r>
          </a:p>
          <a:p>
            <a:endParaRPr lang="en-US" dirty="0"/>
          </a:p>
          <a:p>
            <a:pPr algn="l">
              <a:buFont typeface="+mj-lt"/>
              <a:buAutoNum type="arabicPeriod"/>
            </a:pPr>
            <a:r>
              <a:rPr lang="en-GB" b="0" i="0" dirty="0">
                <a:solidFill>
                  <a:srgbClr val="374151"/>
                </a:solidFill>
                <a:effectLst/>
                <a:latin typeface="Söhne"/>
              </a:rPr>
              <a:t>Additional paperwork and legal obligations: Setting up and running a Limited Company involves more paperwork and legal obligations than other business structures.</a:t>
            </a:r>
          </a:p>
          <a:p>
            <a:pPr algn="l">
              <a:buFont typeface="+mj-lt"/>
              <a:buAutoNum type="arabicPeriod"/>
            </a:pPr>
            <a:r>
              <a:rPr lang="en-GB" b="0" i="0" dirty="0">
                <a:solidFill>
                  <a:srgbClr val="374151"/>
                </a:solidFill>
                <a:effectLst/>
                <a:latin typeface="Söhne"/>
              </a:rPr>
              <a:t>Higher costs: There may be additional costs associated with running a Limited Company, such as registration fees, annual filings, and legal fees.</a:t>
            </a:r>
          </a:p>
          <a:p>
            <a:pPr algn="l">
              <a:buFont typeface="+mj-lt"/>
              <a:buAutoNum type="arabicPeriod"/>
            </a:pPr>
            <a:r>
              <a:rPr lang="en-GB" b="0" i="0" dirty="0">
                <a:solidFill>
                  <a:srgbClr val="374151"/>
                </a:solidFill>
                <a:effectLst/>
                <a:latin typeface="Söhne"/>
              </a:rPr>
              <a:t>Public disclosure: A Limited Company is required to file annual accounts and other information with the Companies House, which means that financial information and other details about the company will be publicly available.</a:t>
            </a:r>
          </a:p>
          <a:p>
            <a:pPr algn="l">
              <a:buFont typeface="+mj-lt"/>
              <a:buAutoNum type="arabicPeriod"/>
            </a:pPr>
            <a:r>
              <a:rPr lang="en-GB" b="0" i="0" dirty="0">
                <a:solidFill>
                  <a:srgbClr val="374151"/>
                </a:solidFill>
                <a:effectLst/>
                <a:latin typeface="Söhne"/>
              </a:rPr>
              <a:t>Ownership restrictions: The ownership and management of a Limited Company are subject to certain restrictions and regulations.</a:t>
            </a:r>
          </a:p>
          <a:p>
            <a:pPr algn="l">
              <a:buFont typeface="+mj-lt"/>
              <a:buAutoNum type="arabicPeriod"/>
            </a:pPr>
            <a:r>
              <a:rPr lang="en-GB" b="0" i="0" dirty="0">
                <a:solidFill>
                  <a:srgbClr val="374151"/>
                </a:solidFill>
                <a:effectLst/>
                <a:latin typeface="Söhne"/>
              </a:rPr>
              <a:t>Increased accountability: Directors of a Limited Company are subject to increased accountability and can be held personally liable for certain decisions or actions.</a:t>
            </a:r>
          </a:p>
          <a:p>
            <a:endParaRPr lang="en-US" dirty="0"/>
          </a:p>
        </p:txBody>
      </p:sp>
      <p:sp>
        <p:nvSpPr>
          <p:cNvPr id="4" name="Slide Number Placeholder 3"/>
          <p:cNvSpPr>
            <a:spLocks noGrp="1"/>
          </p:cNvSpPr>
          <p:nvPr>
            <p:ph type="sldNum" sz="quarter" idx="5"/>
          </p:nvPr>
        </p:nvSpPr>
        <p:spPr/>
        <p:txBody>
          <a:bodyPr/>
          <a:lstStyle/>
          <a:p>
            <a:fld id="{BA604189-9B8C-4DD1-B56F-5B04E8AFBFE4}" type="slidenum">
              <a:rPr lang="en-US" smtClean="0"/>
              <a:t>6</a:t>
            </a:fld>
            <a:endParaRPr lang="en-US"/>
          </a:p>
        </p:txBody>
      </p:sp>
    </p:spTree>
    <p:extLst>
      <p:ext uri="{BB962C8B-B14F-4D97-AF65-F5344CB8AC3E}">
        <p14:creationId xmlns:p14="http://schemas.microsoft.com/office/powerpoint/2010/main" val="40799357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Product: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270510">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The product refers to the goods or services that a startup offers. Startups must identify their target market and develop a product that meets their needs. Our product is a customized cloud-based ERP software that offers a comprehensive suite of tools for managing business operations.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Price: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270510">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The price of the product is crucial as it determines the profitability of the startup. Startups must consider factors such as production costs, competition, and consumer demand when setting prices.</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Arial" panose="020B0604020202020204" pitchFamily="34" charset="0"/>
                <a:ea typeface="Calibri" panose="020F0502020204030204" pitchFamily="34" charset="0"/>
                <a:cs typeface="Times New Roman" panose="02020603050405020304" pitchFamily="18" charset="0"/>
              </a:rPr>
              <a:t>Our pricing strategy will be competitive, targeting SMEs that need affordable and reliable ERP solutions.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Promotion: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270510">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Promotion refers to the activities that a startup uses to communicate the benefits of its product to its target market. These activities may include advertising, sales promotions, and public relations. Will promote our product through digital marketing channels, social media groups for SME’s and email marketing.</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Place: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270510">
              <a:lnSpc>
                <a:spcPct val="150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Place refers to the location where the product is sold. Startups must consider factors such as convenience, accessibility, and competition when choosing the location to sell their products.</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Arial" panose="020B0604020202020204" pitchFamily="34" charset="0"/>
                <a:ea typeface="Calibri" panose="020F0502020204030204" pitchFamily="34" charset="0"/>
                <a:cs typeface="Times New Roman" panose="02020603050405020304" pitchFamily="18" charset="0"/>
              </a:rPr>
              <a:t>We will distribute our product through online channels, such as our website and online marketplaces.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A604189-9B8C-4DD1-B56F-5B04E8AFBFE4}" type="slidenum">
              <a:rPr lang="en-US" smtClean="0"/>
              <a:t>9</a:t>
            </a:fld>
            <a:endParaRPr lang="en-US"/>
          </a:p>
        </p:txBody>
      </p:sp>
    </p:spTree>
    <p:extLst>
      <p:ext uri="{BB962C8B-B14F-4D97-AF65-F5344CB8AC3E}">
        <p14:creationId xmlns:p14="http://schemas.microsoft.com/office/powerpoint/2010/main" val="28726865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Bef>
                <a:spcPts val="1200"/>
              </a:spcBef>
              <a:spcAft>
                <a:spcPts val="800"/>
              </a:spcAft>
              <a:buFont typeface="Arial" panose="020B0604020202020204" pitchFamily="34" charset="0"/>
              <a:buChar char="●"/>
            </a:pPr>
            <a:r>
              <a:rPr lang="en-GB" sz="1200" u="none" strike="noStrike" dirty="0">
                <a:effectLst/>
                <a:latin typeface="Calibri" panose="020F0502020204030204" pitchFamily="34" charset="0"/>
                <a:ea typeface="Calibri" panose="020F0502020204030204" pitchFamily="34" charset="0"/>
              </a:rPr>
              <a:t>Basic Plan: This plan includes 62 essential features such as CRM, Sales, Inventory, Purchase, Invoicing, Website builder, etc. The cost for this plan will be £15 per user per month.</a:t>
            </a:r>
          </a:p>
          <a:p>
            <a:pPr marL="342900" lvl="0" indent="-342900">
              <a:lnSpc>
                <a:spcPct val="107000"/>
              </a:lnSpc>
              <a:spcAft>
                <a:spcPts val="800"/>
              </a:spcAft>
              <a:buFont typeface="Arial" panose="020B0604020202020204" pitchFamily="34" charset="0"/>
              <a:buChar char="●"/>
            </a:pPr>
            <a:r>
              <a:rPr lang="en-GB" sz="1200" u="none" strike="noStrike" dirty="0">
                <a:effectLst/>
                <a:latin typeface="Calibri" panose="020F0502020204030204" pitchFamily="34" charset="0"/>
                <a:ea typeface="Calibri" panose="020F0502020204030204" pitchFamily="34" charset="0"/>
              </a:rPr>
              <a:t>Advanced Plan: This plan includes all the features of the basic plan, plus bespoke industry based modules. The cost for this plan will be £25 per user per month.</a:t>
            </a:r>
          </a:p>
          <a:p>
            <a:pPr marL="342900" lvl="0" indent="-342900">
              <a:lnSpc>
                <a:spcPct val="107000"/>
              </a:lnSpc>
              <a:spcAft>
                <a:spcPts val="1200"/>
              </a:spcAft>
              <a:buFont typeface="Arial" panose="020B0604020202020204" pitchFamily="34" charset="0"/>
              <a:buChar char="●"/>
            </a:pPr>
            <a:r>
              <a:rPr lang="en-GB" sz="1200" u="none" strike="noStrike" dirty="0">
                <a:effectLst/>
                <a:latin typeface="Calibri" panose="020F0502020204030204" pitchFamily="34" charset="0"/>
                <a:ea typeface="Calibri" panose="020F0502020204030204" pitchFamily="34" charset="0"/>
              </a:rPr>
              <a:t>Premium Plan: This plan includes all the features of the advanced plan, plus advanced analytics, pervasive AI, tasks automation and personalise every interaction. The cost for this plan will be £50 per user per month.</a:t>
            </a:r>
          </a:p>
          <a:p>
            <a:endParaRPr lang="en-GB" dirty="0"/>
          </a:p>
        </p:txBody>
      </p:sp>
      <p:sp>
        <p:nvSpPr>
          <p:cNvPr id="4" name="Slide Number Placeholder 3"/>
          <p:cNvSpPr>
            <a:spLocks noGrp="1"/>
          </p:cNvSpPr>
          <p:nvPr>
            <p:ph type="sldNum" sz="quarter" idx="5"/>
          </p:nvPr>
        </p:nvSpPr>
        <p:spPr/>
        <p:txBody>
          <a:bodyPr/>
          <a:lstStyle/>
          <a:p>
            <a:fld id="{BA604189-9B8C-4DD1-B56F-5B04E8AFBFE4}" type="slidenum">
              <a:rPr lang="en-US" smtClean="0"/>
              <a:t>10</a:t>
            </a:fld>
            <a:endParaRPr lang="en-US"/>
          </a:p>
        </p:txBody>
      </p:sp>
    </p:spTree>
    <p:extLst>
      <p:ext uri="{BB962C8B-B14F-4D97-AF65-F5344CB8AC3E}">
        <p14:creationId xmlns:p14="http://schemas.microsoft.com/office/powerpoint/2010/main" val="1720323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a:t>
            </a:r>
          </a:p>
          <a:p>
            <a:endParaRPr lang="en-US" dirty="0"/>
          </a:p>
        </p:txBody>
      </p:sp>
      <p:sp>
        <p:nvSpPr>
          <p:cNvPr id="4" name="Slide Number Placeholder 3"/>
          <p:cNvSpPr>
            <a:spLocks noGrp="1"/>
          </p:cNvSpPr>
          <p:nvPr>
            <p:ph type="sldNum" sz="quarter" idx="5"/>
          </p:nvPr>
        </p:nvSpPr>
        <p:spPr/>
        <p:txBody>
          <a:bodyPr/>
          <a:lstStyle/>
          <a:p>
            <a:fld id="{BA604189-9B8C-4DD1-B56F-5B04E8AFBFE4}" type="slidenum">
              <a:rPr lang="en-US" smtClean="0"/>
              <a:t>11</a:t>
            </a:fld>
            <a:endParaRPr lang="en-US"/>
          </a:p>
        </p:txBody>
      </p:sp>
    </p:spTree>
    <p:extLst>
      <p:ext uri="{BB962C8B-B14F-4D97-AF65-F5344CB8AC3E}">
        <p14:creationId xmlns:p14="http://schemas.microsoft.com/office/powerpoint/2010/main" val="10943276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SME -You could also mention that SMEs often have unique needs and challenges, such as limited budgets, limited resources, and a need for flexibility and agility. </a:t>
            </a:r>
          </a:p>
          <a:p>
            <a:r>
              <a:rPr lang="en-GB" dirty="0"/>
              <a:t>UK SME Statistics</a:t>
            </a:r>
          </a:p>
          <a:p>
            <a:endParaRPr lang="en-GB" dirty="0"/>
          </a:p>
          <a:p>
            <a:pPr algn="l"/>
            <a:r>
              <a:rPr lang="en-GB" b="0" i="0" dirty="0">
                <a:solidFill>
                  <a:srgbClr val="374151"/>
                </a:solidFill>
                <a:effectLst/>
                <a:latin typeface="Söhne"/>
              </a:rPr>
              <a:t>For example, the company might offer affordable pricing, flexible payment options, and personalized support to help SMEs achieve their business goals. The company might also tailor its marketing messaging and channels to reach SMEs where they are most likely to be, such as through targeted social media advertising or industry-specific publications.</a:t>
            </a:r>
          </a:p>
          <a:p>
            <a:pPr algn="l"/>
            <a:r>
              <a:rPr lang="en-GB" b="0" i="0" dirty="0">
                <a:solidFill>
                  <a:srgbClr val="374151"/>
                </a:solidFill>
                <a:effectLst/>
                <a:latin typeface="Söhne"/>
              </a:rPr>
              <a:t>Ultimately, the goal of targeting SMEs is to build long-term relationships with these businesses and help them succeed. By providing them with the products, services, and support they need to grow and thrive, the company can establish itself as a trusted partner and secure its place in the SME market.</a:t>
            </a:r>
          </a:p>
          <a:p>
            <a:pPr marL="342900" lvl="0" indent="-342900">
              <a:lnSpc>
                <a:spcPct val="107000"/>
              </a:lnSpc>
              <a:spcBef>
                <a:spcPts val="1200"/>
              </a:spcBef>
              <a:spcAft>
                <a:spcPts val="800"/>
              </a:spcAft>
              <a:buFont typeface="+mj-lt"/>
              <a:buAutoNum type="arabicPeriod"/>
            </a:pPr>
            <a:endParaRPr lang="en-GB" sz="1200" u="none" strike="noStrike" dirty="0">
              <a:effectLst/>
              <a:latin typeface="Calibri" panose="020F0502020204030204" pitchFamily="34" charset="0"/>
              <a:ea typeface="Calibri" panose="020F0502020204030204" pitchFamily="34" charset="0"/>
            </a:endParaRPr>
          </a:p>
          <a:p>
            <a:pPr marL="342900" lvl="0" indent="-342900">
              <a:lnSpc>
                <a:spcPct val="107000"/>
              </a:lnSpc>
              <a:spcBef>
                <a:spcPts val="1200"/>
              </a:spcBef>
              <a:spcAft>
                <a:spcPts val="800"/>
              </a:spcAft>
              <a:buFont typeface="+mj-lt"/>
              <a:buAutoNum type="arabicPeriod"/>
            </a:pPr>
            <a:endParaRPr lang="en-GB" sz="1200" u="none" strike="noStrike" dirty="0">
              <a:effectLst/>
              <a:latin typeface="Calibri" panose="020F0502020204030204" pitchFamily="34" charset="0"/>
              <a:ea typeface="Calibri" panose="020F0502020204030204" pitchFamily="34" charset="0"/>
            </a:endParaRPr>
          </a:p>
          <a:p>
            <a:pPr marL="342900" lvl="0" indent="-342900">
              <a:lnSpc>
                <a:spcPct val="107000"/>
              </a:lnSpc>
              <a:spcBef>
                <a:spcPts val="1200"/>
              </a:spcBef>
              <a:spcAft>
                <a:spcPts val="800"/>
              </a:spcAft>
              <a:buFont typeface="+mj-lt"/>
              <a:buAutoNum type="arabicPeriod"/>
            </a:pPr>
            <a:r>
              <a:rPr lang="en-GB" sz="1200" u="none" strike="noStrike" dirty="0">
                <a:effectLst/>
                <a:latin typeface="Calibri" panose="020F0502020204030204" pitchFamily="34" charset="0"/>
                <a:ea typeface="Calibri" panose="020F0502020204030204" pitchFamily="34" charset="0"/>
              </a:rPr>
              <a:t>Email Marketing: We will segment our email list based on user behaviour and preferences, and send targeted email campaigns to promote our suite of apps. We will create a drip email campaign that sends a series of educational and informative emails to new subscribers, showcasing the different features and benefits of our apps.</a:t>
            </a:r>
          </a:p>
          <a:p>
            <a:pPr marL="342900" lvl="0" indent="-342900">
              <a:lnSpc>
                <a:spcPct val="107000"/>
              </a:lnSpc>
              <a:spcAft>
                <a:spcPts val="800"/>
              </a:spcAft>
              <a:buFont typeface="+mj-lt"/>
              <a:buAutoNum type="arabicPeriod"/>
            </a:pPr>
            <a:r>
              <a:rPr lang="en-GB" sz="1200" u="none" strike="noStrike" dirty="0">
                <a:effectLst/>
                <a:latin typeface="Calibri" panose="020F0502020204030204" pitchFamily="34" charset="0"/>
                <a:ea typeface="Calibri" panose="020F0502020204030204" pitchFamily="34" charset="0"/>
              </a:rPr>
              <a:t>SEO: We will conduct keyword research to identify relevant keywords for our target audience and optimize our website content, including our blog, landing pages, and product pages, for those keywords. We will create high-quality content that provides value to our target audience, such as how-to guides, whitepapers, and case studies, and optimize that content for SEO.</a:t>
            </a:r>
          </a:p>
          <a:p>
            <a:pPr marL="342900" lvl="0" indent="-342900">
              <a:lnSpc>
                <a:spcPct val="107000"/>
              </a:lnSpc>
              <a:spcAft>
                <a:spcPts val="800"/>
              </a:spcAft>
              <a:buFont typeface="+mj-lt"/>
              <a:buAutoNum type="arabicPeriod"/>
            </a:pPr>
            <a:r>
              <a:rPr lang="en-GB" sz="1200" u="none" strike="noStrike" dirty="0">
                <a:effectLst/>
                <a:latin typeface="Calibri" panose="020F0502020204030204" pitchFamily="34" charset="0"/>
                <a:ea typeface="Calibri" panose="020F0502020204030204" pitchFamily="34" charset="0"/>
              </a:rPr>
              <a:t>Blogging: We will create a blog that provides valuable information about business management, productivity, and technology, and showcase how our suite of apps can help businesses in those areas. We will use topic clusters to create a comprehensive resource on different aspects of business management, and link our suite of apps within that content.</a:t>
            </a:r>
          </a:p>
          <a:p>
            <a:pPr marL="342900" lvl="0" indent="-342900">
              <a:lnSpc>
                <a:spcPct val="107000"/>
              </a:lnSpc>
              <a:spcAft>
                <a:spcPts val="800"/>
              </a:spcAft>
              <a:buFont typeface="+mj-lt"/>
              <a:buAutoNum type="arabicPeriod"/>
            </a:pPr>
            <a:r>
              <a:rPr lang="en-GB" sz="1200" u="none" strike="noStrike" dirty="0">
                <a:effectLst/>
                <a:latin typeface="Calibri" panose="020F0502020204030204" pitchFamily="34" charset="0"/>
                <a:ea typeface="Calibri" panose="020F0502020204030204" pitchFamily="34" charset="0"/>
              </a:rPr>
              <a:t>Webinars: We will host free webinars that showcase the features and benefits of our suite of apps, and educate our audience on best practices for business management. We will also host paid webinars that provide more in-depth training and coaching on how to use our suite of apps, and showcase the ROI that businesses can achieve.</a:t>
            </a:r>
          </a:p>
          <a:p>
            <a:pPr marL="342900" lvl="0" indent="-342900">
              <a:lnSpc>
                <a:spcPct val="107000"/>
              </a:lnSpc>
              <a:spcAft>
                <a:spcPts val="800"/>
              </a:spcAft>
              <a:buFont typeface="+mj-lt"/>
              <a:buAutoNum type="arabicPeriod"/>
            </a:pPr>
            <a:endParaRPr lang="en-GB" sz="1200" u="none" strike="noStrike" dirty="0">
              <a:effectLst/>
              <a:latin typeface="Calibri" panose="020F0502020204030204" pitchFamily="34" charset="0"/>
              <a:ea typeface="Calibri" panose="020F0502020204030204" pitchFamily="34" charset="0"/>
            </a:endParaRPr>
          </a:p>
          <a:p>
            <a:pPr marL="342900" lvl="0" indent="-342900">
              <a:lnSpc>
                <a:spcPct val="107000"/>
              </a:lnSpc>
              <a:spcAft>
                <a:spcPts val="800"/>
              </a:spcAft>
              <a:buFont typeface="+mj-lt"/>
              <a:buAutoNum type="arabicPeriod"/>
            </a:pPr>
            <a:r>
              <a:rPr lang="en-GB" sz="1200" u="none" strike="noStrike" dirty="0">
                <a:effectLst/>
                <a:latin typeface="Calibri" panose="020F0502020204030204" pitchFamily="34" charset="0"/>
                <a:ea typeface="Calibri" panose="020F0502020204030204" pitchFamily="34" charset="0"/>
              </a:rPr>
              <a:t>PPC and Social Ads: We will create targeted ads on platforms like Google Ads, Facebook Ads, and LinkedIn Ads to reach businesses in our niche market. We will use retargeting ads to show ads to users who have visited our website but haven't converted to paying customers.</a:t>
            </a:r>
          </a:p>
          <a:p>
            <a:pPr marL="342900" lvl="0" indent="-342900">
              <a:lnSpc>
                <a:spcPct val="107000"/>
              </a:lnSpc>
              <a:spcAft>
                <a:spcPts val="800"/>
              </a:spcAft>
              <a:buFont typeface="+mj-lt"/>
              <a:buAutoNum type="arabicPeriod"/>
            </a:pPr>
            <a:r>
              <a:rPr lang="en-GB" sz="1200" u="none" strike="noStrike" dirty="0">
                <a:effectLst/>
                <a:latin typeface="Calibri" panose="020F0502020204030204" pitchFamily="34" charset="0"/>
                <a:ea typeface="Calibri" panose="020F0502020204030204" pitchFamily="34" charset="0"/>
              </a:rPr>
              <a:t>Free Trials: We will offer a free trial of our suite of apps for a limited time to incentivize potential customers to try our product. We will create a comprehensive onboarding process that helps users understand how to use our suite of apps and get the most value from them.</a:t>
            </a:r>
          </a:p>
          <a:p>
            <a:pPr marL="342900" lvl="0" indent="-342900">
              <a:lnSpc>
                <a:spcPct val="107000"/>
              </a:lnSpc>
              <a:spcAft>
                <a:spcPts val="800"/>
              </a:spcAft>
              <a:buFont typeface="+mj-lt"/>
              <a:buAutoNum type="arabicPeriod"/>
            </a:pPr>
            <a:r>
              <a:rPr lang="en-GB" sz="1200" u="none" strike="noStrike" dirty="0">
                <a:effectLst/>
                <a:latin typeface="Calibri" panose="020F0502020204030204" pitchFamily="34" charset="0"/>
                <a:ea typeface="Calibri" panose="020F0502020204030204" pitchFamily="34" charset="0"/>
              </a:rPr>
              <a:t>Content: We will create high-quality content that showcases our suite of apps and provides value to our target audience. We will share our content on social media platforms, and encourage our audience to engage with it and share it with their networks.</a:t>
            </a:r>
          </a:p>
          <a:p>
            <a:pPr marL="342900" lvl="0" indent="-342900">
              <a:lnSpc>
                <a:spcPct val="107000"/>
              </a:lnSpc>
              <a:spcAft>
                <a:spcPts val="1200"/>
              </a:spcAft>
              <a:buFont typeface="+mj-lt"/>
              <a:buAutoNum type="arabicPeriod"/>
            </a:pPr>
            <a:r>
              <a:rPr lang="en-GB" sz="1200" u="none" strike="noStrike" dirty="0">
                <a:effectLst/>
                <a:latin typeface="Calibri" panose="020F0502020204030204" pitchFamily="34" charset="0"/>
                <a:ea typeface="Calibri" panose="020F0502020204030204" pitchFamily="34" charset="0"/>
              </a:rPr>
              <a:t>Niche Marketing: We will identify a specific niche within the business management industry that our suite of apps can help address, and create targeted campaigns to reach that audience. We will collaborate with industry influencers and thought leaders to promote our suite of apps to their audience, and leverage their credibility to gain more exposure.</a:t>
            </a:r>
            <a:endParaRPr lang="en-US" dirty="0"/>
          </a:p>
          <a:p>
            <a:pPr marL="342900" lvl="0" indent="-342900">
              <a:lnSpc>
                <a:spcPct val="107000"/>
              </a:lnSpc>
              <a:spcAft>
                <a:spcPts val="800"/>
              </a:spcAft>
              <a:buFont typeface="+mj-lt"/>
              <a:buAutoNum type="arabicPeriod"/>
            </a:pPr>
            <a:endParaRPr lang="en-GB" sz="1200" u="none" strike="noStrike" dirty="0">
              <a:effectLst/>
              <a:latin typeface="Calibri" panose="020F0502020204030204" pitchFamily="34"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BA604189-9B8C-4DD1-B56F-5B04E8AFBFE4}" type="slidenum">
              <a:rPr lang="en-US" smtClean="0"/>
              <a:t>12</a:t>
            </a:fld>
            <a:endParaRPr lang="en-US"/>
          </a:p>
        </p:txBody>
      </p:sp>
    </p:spTree>
    <p:extLst>
      <p:ext uri="{BB962C8B-B14F-4D97-AF65-F5344CB8AC3E}">
        <p14:creationId xmlns:p14="http://schemas.microsoft.com/office/powerpoint/2010/main" val="36465429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34C64-7150-0E77-18C7-7B19D1FD141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EEDBC3-AE1A-EC49-72C0-6BCE83E5E77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305CEB5-55C6-DB2A-D81E-5496CC57659C}"/>
              </a:ext>
            </a:extLst>
          </p:cNvPr>
          <p:cNvSpPr>
            <a:spLocks noGrp="1"/>
          </p:cNvSpPr>
          <p:nvPr>
            <p:ph type="dt" sz="half" idx="10"/>
          </p:nvPr>
        </p:nvSpPr>
        <p:spPr/>
        <p:txBody>
          <a:bodyPr/>
          <a:lstStyle/>
          <a:p>
            <a:fld id="{167FA77C-C7B6-4A29-8672-29C45C39E715}" type="datetimeFigureOut">
              <a:rPr lang="en-GB" smtClean="0"/>
              <a:t>26/03/2023</a:t>
            </a:fld>
            <a:endParaRPr lang="en-GB"/>
          </a:p>
        </p:txBody>
      </p:sp>
      <p:sp>
        <p:nvSpPr>
          <p:cNvPr id="5" name="Footer Placeholder 4">
            <a:extLst>
              <a:ext uri="{FF2B5EF4-FFF2-40B4-BE49-F238E27FC236}">
                <a16:creationId xmlns:a16="http://schemas.microsoft.com/office/drawing/2014/main" id="{528925CE-70A5-6D44-FB05-FA80571A3C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896D05-10F3-509E-9D9A-461A56630EFB}"/>
              </a:ext>
            </a:extLst>
          </p:cNvPr>
          <p:cNvSpPr>
            <a:spLocks noGrp="1"/>
          </p:cNvSpPr>
          <p:nvPr>
            <p:ph type="sldNum" sz="quarter" idx="12"/>
          </p:nvPr>
        </p:nvSpPr>
        <p:spPr/>
        <p:txBody>
          <a:bodyPr/>
          <a:lstStyle/>
          <a:p>
            <a:fld id="{27CF1525-D09E-4A41-8540-16A76671E238}" type="slidenum">
              <a:rPr lang="en-GB" smtClean="0"/>
              <a:t>‹#›</a:t>
            </a:fld>
            <a:endParaRPr lang="en-GB"/>
          </a:p>
        </p:txBody>
      </p:sp>
    </p:spTree>
    <p:extLst>
      <p:ext uri="{BB962C8B-B14F-4D97-AF65-F5344CB8AC3E}">
        <p14:creationId xmlns:p14="http://schemas.microsoft.com/office/powerpoint/2010/main" val="39048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43DB8-CD58-0D6B-6DDA-8611D82C04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D3F25B-9318-6A0D-B438-45DE7DBFF93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481C24-D2BF-6FED-9CE5-3C4A5199405B}"/>
              </a:ext>
            </a:extLst>
          </p:cNvPr>
          <p:cNvSpPr>
            <a:spLocks noGrp="1"/>
          </p:cNvSpPr>
          <p:nvPr>
            <p:ph type="dt" sz="half" idx="10"/>
          </p:nvPr>
        </p:nvSpPr>
        <p:spPr/>
        <p:txBody>
          <a:bodyPr/>
          <a:lstStyle/>
          <a:p>
            <a:fld id="{167FA77C-C7B6-4A29-8672-29C45C39E715}" type="datetimeFigureOut">
              <a:rPr lang="en-GB" smtClean="0"/>
              <a:t>26/03/2023</a:t>
            </a:fld>
            <a:endParaRPr lang="en-GB"/>
          </a:p>
        </p:txBody>
      </p:sp>
      <p:sp>
        <p:nvSpPr>
          <p:cNvPr id="5" name="Footer Placeholder 4">
            <a:extLst>
              <a:ext uri="{FF2B5EF4-FFF2-40B4-BE49-F238E27FC236}">
                <a16:creationId xmlns:a16="http://schemas.microsoft.com/office/drawing/2014/main" id="{F842E78A-78B4-5698-78DE-6A395D96C2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515888-DA26-549C-3713-C3137B5DDCFC}"/>
              </a:ext>
            </a:extLst>
          </p:cNvPr>
          <p:cNvSpPr>
            <a:spLocks noGrp="1"/>
          </p:cNvSpPr>
          <p:nvPr>
            <p:ph type="sldNum" sz="quarter" idx="12"/>
          </p:nvPr>
        </p:nvSpPr>
        <p:spPr/>
        <p:txBody>
          <a:bodyPr/>
          <a:lstStyle/>
          <a:p>
            <a:fld id="{27CF1525-D09E-4A41-8540-16A76671E238}" type="slidenum">
              <a:rPr lang="en-GB" smtClean="0"/>
              <a:t>‹#›</a:t>
            </a:fld>
            <a:endParaRPr lang="en-GB"/>
          </a:p>
        </p:txBody>
      </p:sp>
    </p:spTree>
    <p:extLst>
      <p:ext uri="{BB962C8B-B14F-4D97-AF65-F5344CB8AC3E}">
        <p14:creationId xmlns:p14="http://schemas.microsoft.com/office/powerpoint/2010/main" val="30550988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4D02B-4735-40C5-ACBB-F3A724AA1BD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541DCB3-95EC-57D5-B470-D23F2E5B68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D3EC4D6-75E2-0200-0210-F10DDCAB960E}"/>
              </a:ext>
            </a:extLst>
          </p:cNvPr>
          <p:cNvSpPr>
            <a:spLocks noGrp="1"/>
          </p:cNvSpPr>
          <p:nvPr>
            <p:ph type="dt" sz="half" idx="10"/>
          </p:nvPr>
        </p:nvSpPr>
        <p:spPr/>
        <p:txBody>
          <a:bodyPr/>
          <a:lstStyle/>
          <a:p>
            <a:fld id="{167FA77C-C7B6-4A29-8672-29C45C39E715}" type="datetimeFigureOut">
              <a:rPr lang="en-GB" smtClean="0"/>
              <a:t>26/03/2023</a:t>
            </a:fld>
            <a:endParaRPr lang="en-GB"/>
          </a:p>
        </p:txBody>
      </p:sp>
      <p:sp>
        <p:nvSpPr>
          <p:cNvPr id="5" name="Footer Placeholder 4">
            <a:extLst>
              <a:ext uri="{FF2B5EF4-FFF2-40B4-BE49-F238E27FC236}">
                <a16:creationId xmlns:a16="http://schemas.microsoft.com/office/drawing/2014/main" id="{10E6306C-49B7-7384-20CE-0549405FF5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A4F361-4DA0-085A-3C56-E4FA27361924}"/>
              </a:ext>
            </a:extLst>
          </p:cNvPr>
          <p:cNvSpPr>
            <a:spLocks noGrp="1"/>
          </p:cNvSpPr>
          <p:nvPr>
            <p:ph type="sldNum" sz="quarter" idx="12"/>
          </p:nvPr>
        </p:nvSpPr>
        <p:spPr/>
        <p:txBody>
          <a:bodyPr/>
          <a:lstStyle/>
          <a:p>
            <a:fld id="{27CF1525-D09E-4A41-8540-16A76671E238}" type="slidenum">
              <a:rPr lang="en-GB" smtClean="0"/>
              <a:t>‹#›</a:t>
            </a:fld>
            <a:endParaRPr lang="en-GB"/>
          </a:p>
        </p:txBody>
      </p:sp>
    </p:spTree>
    <p:extLst>
      <p:ext uri="{BB962C8B-B14F-4D97-AF65-F5344CB8AC3E}">
        <p14:creationId xmlns:p14="http://schemas.microsoft.com/office/powerpoint/2010/main" val="13541465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39169-D7CE-AAE2-81BF-F905D1753C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D3124D-EE42-7616-ED87-5FA1A32322A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8197F2A-958F-A7E4-38D5-A15085C51EB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81C4518-0CCA-6603-3AA6-DF8C1E6E8865}"/>
              </a:ext>
            </a:extLst>
          </p:cNvPr>
          <p:cNvSpPr>
            <a:spLocks noGrp="1"/>
          </p:cNvSpPr>
          <p:nvPr>
            <p:ph type="dt" sz="half" idx="10"/>
          </p:nvPr>
        </p:nvSpPr>
        <p:spPr/>
        <p:txBody>
          <a:bodyPr/>
          <a:lstStyle/>
          <a:p>
            <a:fld id="{167FA77C-C7B6-4A29-8672-29C45C39E715}" type="datetimeFigureOut">
              <a:rPr lang="en-GB" smtClean="0"/>
              <a:t>26/03/2023</a:t>
            </a:fld>
            <a:endParaRPr lang="en-GB"/>
          </a:p>
        </p:txBody>
      </p:sp>
      <p:sp>
        <p:nvSpPr>
          <p:cNvPr id="6" name="Footer Placeholder 5">
            <a:extLst>
              <a:ext uri="{FF2B5EF4-FFF2-40B4-BE49-F238E27FC236}">
                <a16:creationId xmlns:a16="http://schemas.microsoft.com/office/drawing/2014/main" id="{6657BDAC-66B2-A874-81B1-0DD0C9B34C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A9B992-C330-C295-05FE-243B985E4C60}"/>
              </a:ext>
            </a:extLst>
          </p:cNvPr>
          <p:cNvSpPr>
            <a:spLocks noGrp="1"/>
          </p:cNvSpPr>
          <p:nvPr>
            <p:ph type="sldNum" sz="quarter" idx="12"/>
          </p:nvPr>
        </p:nvSpPr>
        <p:spPr/>
        <p:txBody>
          <a:bodyPr/>
          <a:lstStyle/>
          <a:p>
            <a:fld id="{27CF1525-D09E-4A41-8540-16A76671E238}" type="slidenum">
              <a:rPr lang="en-GB" smtClean="0"/>
              <a:t>‹#›</a:t>
            </a:fld>
            <a:endParaRPr lang="en-GB"/>
          </a:p>
        </p:txBody>
      </p:sp>
    </p:spTree>
    <p:extLst>
      <p:ext uri="{BB962C8B-B14F-4D97-AF65-F5344CB8AC3E}">
        <p14:creationId xmlns:p14="http://schemas.microsoft.com/office/powerpoint/2010/main" val="6058607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4EE1D-7423-16B7-F121-ABD1B264635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03DE78-3A57-6840-CBB8-92F8C7F434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6670B33-5B58-3B65-CC9E-5C6136DD0F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6A94972-9B04-E85C-EA62-1B32DDDB61C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FCC8789-4080-E586-6B95-C314BAA77D1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AFC01CB-6286-C58D-B342-439849C0F51A}"/>
              </a:ext>
            </a:extLst>
          </p:cNvPr>
          <p:cNvSpPr>
            <a:spLocks noGrp="1"/>
          </p:cNvSpPr>
          <p:nvPr>
            <p:ph type="dt" sz="half" idx="10"/>
          </p:nvPr>
        </p:nvSpPr>
        <p:spPr/>
        <p:txBody>
          <a:bodyPr/>
          <a:lstStyle/>
          <a:p>
            <a:fld id="{167FA77C-C7B6-4A29-8672-29C45C39E715}" type="datetimeFigureOut">
              <a:rPr lang="en-GB" smtClean="0"/>
              <a:t>26/03/2023</a:t>
            </a:fld>
            <a:endParaRPr lang="en-GB"/>
          </a:p>
        </p:txBody>
      </p:sp>
      <p:sp>
        <p:nvSpPr>
          <p:cNvPr id="8" name="Footer Placeholder 7">
            <a:extLst>
              <a:ext uri="{FF2B5EF4-FFF2-40B4-BE49-F238E27FC236}">
                <a16:creationId xmlns:a16="http://schemas.microsoft.com/office/drawing/2014/main" id="{5C3770FA-BFF8-1B4F-CA9B-D4A1393A165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25E1762-858E-07AB-C171-54C1EA5E7E23}"/>
              </a:ext>
            </a:extLst>
          </p:cNvPr>
          <p:cNvSpPr>
            <a:spLocks noGrp="1"/>
          </p:cNvSpPr>
          <p:nvPr>
            <p:ph type="sldNum" sz="quarter" idx="12"/>
          </p:nvPr>
        </p:nvSpPr>
        <p:spPr/>
        <p:txBody>
          <a:bodyPr/>
          <a:lstStyle/>
          <a:p>
            <a:fld id="{27CF1525-D09E-4A41-8540-16A76671E238}" type="slidenum">
              <a:rPr lang="en-GB" smtClean="0"/>
              <a:t>‹#›</a:t>
            </a:fld>
            <a:endParaRPr lang="en-GB"/>
          </a:p>
        </p:txBody>
      </p:sp>
    </p:spTree>
    <p:extLst>
      <p:ext uri="{BB962C8B-B14F-4D97-AF65-F5344CB8AC3E}">
        <p14:creationId xmlns:p14="http://schemas.microsoft.com/office/powerpoint/2010/main" val="3642762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70B0D-1944-60A7-67FC-7CE19C8CA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89107AF-854F-0934-8C65-6F0D1A73CB01}"/>
              </a:ext>
            </a:extLst>
          </p:cNvPr>
          <p:cNvSpPr>
            <a:spLocks noGrp="1"/>
          </p:cNvSpPr>
          <p:nvPr>
            <p:ph type="dt" sz="half" idx="10"/>
          </p:nvPr>
        </p:nvSpPr>
        <p:spPr/>
        <p:txBody>
          <a:bodyPr/>
          <a:lstStyle/>
          <a:p>
            <a:fld id="{167FA77C-C7B6-4A29-8672-29C45C39E715}" type="datetimeFigureOut">
              <a:rPr lang="en-GB" smtClean="0"/>
              <a:t>26/03/2023</a:t>
            </a:fld>
            <a:endParaRPr lang="en-GB"/>
          </a:p>
        </p:txBody>
      </p:sp>
      <p:sp>
        <p:nvSpPr>
          <p:cNvPr id="4" name="Footer Placeholder 3">
            <a:extLst>
              <a:ext uri="{FF2B5EF4-FFF2-40B4-BE49-F238E27FC236}">
                <a16:creationId xmlns:a16="http://schemas.microsoft.com/office/drawing/2014/main" id="{C9D88B67-AC6B-F4EC-B759-3E249A0B3D1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6BB9844-1F91-53A5-80D4-5B7CF49678B0}"/>
              </a:ext>
            </a:extLst>
          </p:cNvPr>
          <p:cNvSpPr>
            <a:spLocks noGrp="1"/>
          </p:cNvSpPr>
          <p:nvPr>
            <p:ph type="sldNum" sz="quarter" idx="12"/>
          </p:nvPr>
        </p:nvSpPr>
        <p:spPr/>
        <p:txBody>
          <a:bodyPr/>
          <a:lstStyle/>
          <a:p>
            <a:fld id="{27CF1525-D09E-4A41-8540-16A76671E238}" type="slidenum">
              <a:rPr lang="en-GB" smtClean="0"/>
              <a:t>‹#›</a:t>
            </a:fld>
            <a:endParaRPr lang="en-GB"/>
          </a:p>
        </p:txBody>
      </p:sp>
    </p:spTree>
    <p:extLst>
      <p:ext uri="{BB962C8B-B14F-4D97-AF65-F5344CB8AC3E}">
        <p14:creationId xmlns:p14="http://schemas.microsoft.com/office/powerpoint/2010/main" val="22910464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625C4E-3AD4-6520-FB26-28EAEFC17117}"/>
              </a:ext>
            </a:extLst>
          </p:cNvPr>
          <p:cNvSpPr>
            <a:spLocks noGrp="1"/>
          </p:cNvSpPr>
          <p:nvPr>
            <p:ph type="dt" sz="half" idx="10"/>
          </p:nvPr>
        </p:nvSpPr>
        <p:spPr/>
        <p:txBody>
          <a:bodyPr/>
          <a:lstStyle/>
          <a:p>
            <a:fld id="{167FA77C-C7B6-4A29-8672-29C45C39E715}" type="datetimeFigureOut">
              <a:rPr lang="en-GB" smtClean="0"/>
              <a:t>26/03/2023</a:t>
            </a:fld>
            <a:endParaRPr lang="en-GB"/>
          </a:p>
        </p:txBody>
      </p:sp>
      <p:sp>
        <p:nvSpPr>
          <p:cNvPr id="3" name="Footer Placeholder 2">
            <a:extLst>
              <a:ext uri="{FF2B5EF4-FFF2-40B4-BE49-F238E27FC236}">
                <a16:creationId xmlns:a16="http://schemas.microsoft.com/office/drawing/2014/main" id="{52D46D7F-BDAC-11BC-B605-AA0E88D4177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CC093F6-674F-F78B-30B6-A609673E1776}"/>
              </a:ext>
            </a:extLst>
          </p:cNvPr>
          <p:cNvSpPr>
            <a:spLocks noGrp="1"/>
          </p:cNvSpPr>
          <p:nvPr>
            <p:ph type="sldNum" sz="quarter" idx="12"/>
          </p:nvPr>
        </p:nvSpPr>
        <p:spPr/>
        <p:txBody>
          <a:bodyPr/>
          <a:lstStyle/>
          <a:p>
            <a:fld id="{27CF1525-D09E-4A41-8540-16A76671E238}" type="slidenum">
              <a:rPr lang="en-GB" smtClean="0"/>
              <a:t>‹#›</a:t>
            </a:fld>
            <a:endParaRPr lang="en-GB"/>
          </a:p>
        </p:txBody>
      </p:sp>
    </p:spTree>
    <p:extLst>
      <p:ext uri="{BB962C8B-B14F-4D97-AF65-F5344CB8AC3E}">
        <p14:creationId xmlns:p14="http://schemas.microsoft.com/office/powerpoint/2010/main" val="1325340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19B25-2C2B-E488-0DBB-C04E1425E8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02DC602-8CE5-44ED-1516-D3D425C6A2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855057C-7978-8CD1-1D15-66BC621D92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D875F3-252A-9F34-437F-41D8AD1135FB}"/>
              </a:ext>
            </a:extLst>
          </p:cNvPr>
          <p:cNvSpPr>
            <a:spLocks noGrp="1"/>
          </p:cNvSpPr>
          <p:nvPr>
            <p:ph type="dt" sz="half" idx="10"/>
          </p:nvPr>
        </p:nvSpPr>
        <p:spPr/>
        <p:txBody>
          <a:bodyPr/>
          <a:lstStyle/>
          <a:p>
            <a:fld id="{167FA77C-C7B6-4A29-8672-29C45C39E715}" type="datetimeFigureOut">
              <a:rPr lang="en-GB" smtClean="0"/>
              <a:t>26/03/2023</a:t>
            </a:fld>
            <a:endParaRPr lang="en-GB"/>
          </a:p>
        </p:txBody>
      </p:sp>
      <p:sp>
        <p:nvSpPr>
          <p:cNvPr id="6" name="Footer Placeholder 5">
            <a:extLst>
              <a:ext uri="{FF2B5EF4-FFF2-40B4-BE49-F238E27FC236}">
                <a16:creationId xmlns:a16="http://schemas.microsoft.com/office/drawing/2014/main" id="{D432F6F7-8434-47FD-976F-6D6DF14EBD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4B0F45-6141-A7C4-7A49-320A312903DB}"/>
              </a:ext>
            </a:extLst>
          </p:cNvPr>
          <p:cNvSpPr>
            <a:spLocks noGrp="1"/>
          </p:cNvSpPr>
          <p:nvPr>
            <p:ph type="sldNum" sz="quarter" idx="12"/>
          </p:nvPr>
        </p:nvSpPr>
        <p:spPr/>
        <p:txBody>
          <a:bodyPr/>
          <a:lstStyle/>
          <a:p>
            <a:fld id="{27CF1525-D09E-4A41-8540-16A76671E238}" type="slidenum">
              <a:rPr lang="en-GB" smtClean="0"/>
              <a:t>‹#›</a:t>
            </a:fld>
            <a:endParaRPr lang="en-GB"/>
          </a:p>
        </p:txBody>
      </p:sp>
    </p:spTree>
    <p:extLst>
      <p:ext uri="{BB962C8B-B14F-4D97-AF65-F5344CB8AC3E}">
        <p14:creationId xmlns:p14="http://schemas.microsoft.com/office/powerpoint/2010/main" val="1583009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36424-F5B4-E073-F3C6-8F0E889CF7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95530F1-5FE7-EB7C-9FBF-32ADE81F067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6A3AF3C-933C-FF97-7F97-5C36C28E8A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7541BF-5290-7E53-65D3-CD4B89CD2A68}"/>
              </a:ext>
            </a:extLst>
          </p:cNvPr>
          <p:cNvSpPr>
            <a:spLocks noGrp="1"/>
          </p:cNvSpPr>
          <p:nvPr>
            <p:ph type="dt" sz="half" idx="10"/>
          </p:nvPr>
        </p:nvSpPr>
        <p:spPr/>
        <p:txBody>
          <a:bodyPr/>
          <a:lstStyle/>
          <a:p>
            <a:fld id="{167FA77C-C7B6-4A29-8672-29C45C39E715}" type="datetimeFigureOut">
              <a:rPr lang="en-GB" smtClean="0"/>
              <a:t>26/03/2023</a:t>
            </a:fld>
            <a:endParaRPr lang="en-GB"/>
          </a:p>
        </p:txBody>
      </p:sp>
      <p:sp>
        <p:nvSpPr>
          <p:cNvPr id="6" name="Footer Placeholder 5">
            <a:extLst>
              <a:ext uri="{FF2B5EF4-FFF2-40B4-BE49-F238E27FC236}">
                <a16:creationId xmlns:a16="http://schemas.microsoft.com/office/drawing/2014/main" id="{C84346A0-5C9A-D620-F0FB-C2B05F1138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5F46B7-ABDB-764F-E8EA-4A2E39836F5B}"/>
              </a:ext>
            </a:extLst>
          </p:cNvPr>
          <p:cNvSpPr>
            <a:spLocks noGrp="1"/>
          </p:cNvSpPr>
          <p:nvPr>
            <p:ph type="sldNum" sz="quarter" idx="12"/>
          </p:nvPr>
        </p:nvSpPr>
        <p:spPr/>
        <p:txBody>
          <a:bodyPr/>
          <a:lstStyle/>
          <a:p>
            <a:fld id="{27CF1525-D09E-4A41-8540-16A76671E238}" type="slidenum">
              <a:rPr lang="en-GB" smtClean="0"/>
              <a:t>‹#›</a:t>
            </a:fld>
            <a:endParaRPr lang="en-GB"/>
          </a:p>
        </p:txBody>
      </p:sp>
    </p:spTree>
    <p:extLst>
      <p:ext uri="{BB962C8B-B14F-4D97-AF65-F5344CB8AC3E}">
        <p14:creationId xmlns:p14="http://schemas.microsoft.com/office/powerpoint/2010/main" val="2055364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79E9A-1B96-B377-BD14-CDF0F823176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89AD13-D341-F127-E929-0A146F497C0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CF3BEB-A315-325C-BE02-25892021869D}"/>
              </a:ext>
            </a:extLst>
          </p:cNvPr>
          <p:cNvSpPr>
            <a:spLocks noGrp="1"/>
          </p:cNvSpPr>
          <p:nvPr>
            <p:ph type="dt" sz="half" idx="10"/>
          </p:nvPr>
        </p:nvSpPr>
        <p:spPr/>
        <p:txBody>
          <a:bodyPr/>
          <a:lstStyle/>
          <a:p>
            <a:fld id="{167FA77C-C7B6-4A29-8672-29C45C39E715}" type="datetimeFigureOut">
              <a:rPr lang="en-GB" smtClean="0"/>
              <a:t>26/03/2023</a:t>
            </a:fld>
            <a:endParaRPr lang="en-GB"/>
          </a:p>
        </p:txBody>
      </p:sp>
      <p:sp>
        <p:nvSpPr>
          <p:cNvPr id="5" name="Footer Placeholder 4">
            <a:extLst>
              <a:ext uri="{FF2B5EF4-FFF2-40B4-BE49-F238E27FC236}">
                <a16:creationId xmlns:a16="http://schemas.microsoft.com/office/drawing/2014/main" id="{DDD496DD-2DB9-BFBE-1627-88CADDD1A1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DE5C83-0AD2-A17E-56B2-8638365BB456}"/>
              </a:ext>
            </a:extLst>
          </p:cNvPr>
          <p:cNvSpPr>
            <a:spLocks noGrp="1"/>
          </p:cNvSpPr>
          <p:nvPr>
            <p:ph type="sldNum" sz="quarter" idx="12"/>
          </p:nvPr>
        </p:nvSpPr>
        <p:spPr/>
        <p:txBody>
          <a:bodyPr/>
          <a:lstStyle/>
          <a:p>
            <a:fld id="{27CF1525-D09E-4A41-8540-16A76671E238}" type="slidenum">
              <a:rPr lang="en-GB" smtClean="0"/>
              <a:t>‹#›</a:t>
            </a:fld>
            <a:endParaRPr lang="en-GB"/>
          </a:p>
        </p:txBody>
      </p:sp>
    </p:spTree>
    <p:extLst>
      <p:ext uri="{BB962C8B-B14F-4D97-AF65-F5344CB8AC3E}">
        <p14:creationId xmlns:p14="http://schemas.microsoft.com/office/powerpoint/2010/main" val="1383444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5F8423-680F-BB9C-7ECD-D49B03C6F3B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3B847C-3381-AED9-56FC-E348E25B636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DF1839-0DCF-5F0A-EBC3-FE63E16787EF}"/>
              </a:ext>
            </a:extLst>
          </p:cNvPr>
          <p:cNvSpPr>
            <a:spLocks noGrp="1"/>
          </p:cNvSpPr>
          <p:nvPr>
            <p:ph type="dt" sz="half" idx="10"/>
          </p:nvPr>
        </p:nvSpPr>
        <p:spPr/>
        <p:txBody>
          <a:bodyPr/>
          <a:lstStyle/>
          <a:p>
            <a:fld id="{167FA77C-C7B6-4A29-8672-29C45C39E715}" type="datetimeFigureOut">
              <a:rPr lang="en-GB" smtClean="0"/>
              <a:t>26/03/2023</a:t>
            </a:fld>
            <a:endParaRPr lang="en-GB"/>
          </a:p>
        </p:txBody>
      </p:sp>
      <p:sp>
        <p:nvSpPr>
          <p:cNvPr id="5" name="Footer Placeholder 4">
            <a:extLst>
              <a:ext uri="{FF2B5EF4-FFF2-40B4-BE49-F238E27FC236}">
                <a16:creationId xmlns:a16="http://schemas.microsoft.com/office/drawing/2014/main" id="{E3E5946C-1EF7-C548-1A59-84EDD78FC4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5A6059-8BC0-8FF2-D332-01135E477510}"/>
              </a:ext>
            </a:extLst>
          </p:cNvPr>
          <p:cNvSpPr>
            <a:spLocks noGrp="1"/>
          </p:cNvSpPr>
          <p:nvPr>
            <p:ph type="sldNum" sz="quarter" idx="12"/>
          </p:nvPr>
        </p:nvSpPr>
        <p:spPr/>
        <p:txBody>
          <a:bodyPr/>
          <a:lstStyle/>
          <a:p>
            <a:fld id="{27CF1525-D09E-4A41-8540-16A76671E238}" type="slidenum">
              <a:rPr lang="en-GB" smtClean="0"/>
              <a:t>‹#›</a:t>
            </a:fld>
            <a:endParaRPr lang="en-GB"/>
          </a:p>
        </p:txBody>
      </p:sp>
    </p:spTree>
    <p:extLst>
      <p:ext uri="{BB962C8B-B14F-4D97-AF65-F5344CB8AC3E}">
        <p14:creationId xmlns:p14="http://schemas.microsoft.com/office/powerpoint/2010/main" val="4061243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A87317-33FE-A854-9AF1-EB36448C46B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F4D5C2-0B11-F12D-7668-7D7775F8B12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EA641C-DCEF-FEAE-B3D4-822ED4C9B6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7FA77C-C7B6-4A29-8672-29C45C39E715}" type="datetimeFigureOut">
              <a:rPr lang="en-GB" smtClean="0"/>
              <a:t>26/03/2023</a:t>
            </a:fld>
            <a:endParaRPr lang="en-GB"/>
          </a:p>
        </p:txBody>
      </p:sp>
      <p:sp>
        <p:nvSpPr>
          <p:cNvPr id="5" name="Footer Placeholder 4">
            <a:extLst>
              <a:ext uri="{FF2B5EF4-FFF2-40B4-BE49-F238E27FC236}">
                <a16:creationId xmlns:a16="http://schemas.microsoft.com/office/drawing/2014/main" id="{3F79B8EC-6253-0B3F-8C50-5DDCBB39DC6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A118CBF-9CBE-E447-02C8-69A9046E3D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CF1525-D09E-4A41-8540-16A76671E238}" type="slidenum">
              <a:rPr lang="en-GB" smtClean="0"/>
              <a:t>‹#›</a:t>
            </a:fld>
            <a:endParaRPr lang="en-GB"/>
          </a:p>
        </p:txBody>
      </p:sp>
    </p:spTree>
    <p:extLst>
      <p:ext uri="{BB962C8B-B14F-4D97-AF65-F5344CB8AC3E}">
        <p14:creationId xmlns:p14="http://schemas.microsoft.com/office/powerpoint/2010/main" val="15577880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diagramLayout" Target="../diagrams/layout3.xml"/><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diagramData" Target="../diagrams/data3.xml"/><Relationship Id="rId2" Type="http://schemas.openxmlformats.org/officeDocument/2006/relationships/diagramData" Target="../diagrams/data1.xml"/><Relationship Id="rId16" Type="http://schemas.microsoft.com/office/2007/relationships/diagramDrawing" Target="../diagrams/drawing3.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5" Type="http://schemas.openxmlformats.org/officeDocument/2006/relationships/diagramColors" Target="../diagrams/colors3.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diagramQuickStyle" Target="../diagrams/quickStyle3.xml"/></Relationships>
</file>

<file path=ppt/slides/_rels/slide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 Id="rId9" Type="http://schemas.openxmlformats.org/officeDocument/2006/relationships/image" Target="../media/image24.png"/></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E2067E2-88B5-1817-F732-D1D05D76F2CA}"/>
              </a:ext>
            </a:extLst>
          </p:cNvPr>
          <p:cNvSpPr>
            <a:spLocks noGrp="1"/>
          </p:cNvSpPr>
          <p:nvPr>
            <p:ph type="subTitle" idx="1"/>
          </p:nvPr>
        </p:nvSpPr>
        <p:spPr>
          <a:xfrm>
            <a:off x="68629" y="4776555"/>
            <a:ext cx="9144000" cy="789540"/>
          </a:xfrm>
        </p:spPr>
        <p:txBody>
          <a:bodyPr>
            <a:normAutofit fontScale="92500"/>
          </a:bodyPr>
          <a:lstStyle/>
          <a:p>
            <a:r>
              <a:rPr lang="en-GB" dirty="0">
                <a:latin typeface="Roboto" panose="02000000000000000000" pitchFamily="2" charset="0"/>
                <a:ea typeface="Roboto" panose="02000000000000000000" pitchFamily="2" charset="0"/>
                <a:cs typeface="Roboto" panose="02000000000000000000" pitchFamily="2" charset="0"/>
              </a:rPr>
              <a:t>Our suite of apps is designed to streamline your operations, increase your efficiency and help you achieve your business goals.</a:t>
            </a:r>
          </a:p>
        </p:txBody>
      </p:sp>
      <p:pic>
        <p:nvPicPr>
          <p:cNvPr id="5" name="Picture 4" descr="A group of people standing in front of a computer screen&#10;&#10;Description automatically generated with low confidence">
            <a:extLst>
              <a:ext uri="{FF2B5EF4-FFF2-40B4-BE49-F238E27FC236}">
                <a16:creationId xmlns:a16="http://schemas.microsoft.com/office/drawing/2014/main" id="{4A397D82-F4AA-CB45-0FC4-A71E42059E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94935" y="560347"/>
            <a:ext cx="6044092" cy="5005748"/>
          </a:xfrm>
          <a:prstGeom prst="rect">
            <a:avLst/>
          </a:prstGeom>
        </p:spPr>
      </p:pic>
      <p:sp>
        <p:nvSpPr>
          <p:cNvPr id="2" name="Title 1">
            <a:extLst>
              <a:ext uri="{FF2B5EF4-FFF2-40B4-BE49-F238E27FC236}">
                <a16:creationId xmlns:a16="http://schemas.microsoft.com/office/drawing/2014/main" id="{2B548689-99F9-7615-9941-E7B9E9C7FF92}"/>
              </a:ext>
            </a:extLst>
          </p:cNvPr>
          <p:cNvSpPr>
            <a:spLocks noGrp="1"/>
          </p:cNvSpPr>
          <p:nvPr>
            <p:ph type="ctrTitle"/>
          </p:nvPr>
        </p:nvSpPr>
        <p:spPr>
          <a:xfrm>
            <a:off x="734734" y="1661020"/>
            <a:ext cx="5473817" cy="2200860"/>
          </a:xfrm>
        </p:spPr>
        <p:txBody>
          <a:bodyPr>
            <a:normAutofit fontScale="90000"/>
          </a:bodyPr>
          <a:lstStyle/>
          <a:p>
            <a:r>
              <a:rPr lang="en-GB" b="1" i="0" dirty="0">
                <a:effectLst/>
                <a:latin typeface="Roboto" panose="02000000000000000000" pitchFamily="2" charset="0"/>
                <a:ea typeface="Roboto" panose="02000000000000000000" pitchFamily="2" charset="0"/>
                <a:cs typeface="Roboto" panose="02000000000000000000" pitchFamily="2" charset="0"/>
              </a:rPr>
              <a:t>One Stop Business Solution</a:t>
            </a:r>
            <a:endParaRPr lang="en-GB" dirty="0">
              <a:latin typeface="Roboto" panose="02000000000000000000" pitchFamily="2" charset="0"/>
              <a:ea typeface="Roboto" panose="02000000000000000000" pitchFamily="2" charset="0"/>
              <a:cs typeface="Roboto" panose="02000000000000000000" pitchFamily="2" charset="0"/>
            </a:endParaRPr>
          </a:p>
        </p:txBody>
      </p:sp>
      <p:pic>
        <p:nvPicPr>
          <p:cNvPr id="6" name="Picture 5">
            <a:extLst>
              <a:ext uri="{FF2B5EF4-FFF2-40B4-BE49-F238E27FC236}">
                <a16:creationId xmlns:a16="http://schemas.microsoft.com/office/drawing/2014/main" id="{9EBAEEDC-D331-BA3A-B1FE-FF1045FFBF3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325626" y="128765"/>
            <a:ext cx="1537335" cy="1532255"/>
          </a:xfrm>
          <a:prstGeom prst="rect">
            <a:avLst/>
          </a:prstGeom>
          <a:noFill/>
          <a:ln>
            <a:noFill/>
          </a:ln>
        </p:spPr>
      </p:pic>
      <p:sp>
        <p:nvSpPr>
          <p:cNvPr id="7" name="TextBox 6">
            <a:extLst>
              <a:ext uri="{FF2B5EF4-FFF2-40B4-BE49-F238E27FC236}">
                <a16:creationId xmlns:a16="http://schemas.microsoft.com/office/drawing/2014/main" id="{675F830C-B2BE-6D30-3568-C57264452822}"/>
              </a:ext>
            </a:extLst>
          </p:cNvPr>
          <p:cNvSpPr txBox="1"/>
          <p:nvPr/>
        </p:nvSpPr>
        <p:spPr>
          <a:xfrm>
            <a:off x="2449585" y="349265"/>
            <a:ext cx="2265027" cy="830997"/>
          </a:xfrm>
          <a:prstGeom prst="rect">
            <a:avLst/>
          </a:prstGeom>
          <a:noFill/>
        </p:spPr>
        <p:txBody>
          <a:bodyPr wrap="square" rtlCol="0">
            <a:spAutoFit/>
          </a:bodyPr>
          <a:lstStyle/>
          <a:p>
            <a:r>
              <a:rPr lang="en-GB" sz="4800" dirty="0">
                <a:latin typeface="Roboto" panose="02000000000000000000" pitchFamily="2" charset="0"/>
                <a:ea typeface="Roboto" panose="02000000000000000000" pitchFamily="2" charset="0"/>
                <a:cs typeface="Roboto" panose="02000000000000000000" pitchFamily="2" charset="0"/>
              </a:rPr>
              <a:t>OSBISS</a:t>
            </a:r>
          </a:p>
        </p:txBody>
      </p:sp>
      <p:cxnSp>
        <p:nvCxnSpPr>
          <p:cNvPr id="9" name="Straight Connector 8">
            <a:extLst>
              <a:ext uri="{FF2B5EF4-FFF2-40B4-BE49-F238E27FC236}">
                <a16:creationId xmlns:a16="http://schemas.microsoft.com/office/drawing/2014/main" id="{9237F826-C90F-4DC1-1F7C-7EF5383014D4}"/>
              </a:ext>
            </a:extLst>
          </p:cNvPr>
          <p:cNvCxnSpPr>
            <a:cxnSpLocks/>
          </p:cNvCxnSpPr>
          <p:nvPr/>
        </p:nvCxnSpPr>
        <p:spPr>
          <a:xfrm>
            <a:off x="845889" y="1291905"/>
            <a:ext cx="5251509" cy="0"/>
          </a:xfrm>
          <a:prstGeom prst="line">
            <a:avLst/>
          </a:prstGeom>
          <a:ln>
            <a:solidFill>
              <a:schemeClr val="dk1">
                <a:alpha val="40000"/>
              </a:schemeClr>
            </a:solidFill>
          </a:ln>
        </p:spPr>
        <p:style>
          <a:lnRef idx="1">
            <a:schemeClr val="dk1"/>
          </a:lnRef>
          <a:fillRef idx="0">
            <a:schemeClr val="dk1"/>
          </a:fillRef>
          <a:effectRef idx="0">
            <a:schemeClr val="dk1"/>
          </a:effectRef>
          <a:fontRef idx="minor">
            <a:schemeClr val="tx1"/>
          </a:fontRef>
        </p:style>
      </p:cxnSp>
      <p:sp>
        <p:nvSpPr>
          <p:cNvPr id="8" name="TextBox 7">
            <a:extLst>
              <a:ext uri="{FF2B5EF4-FFF2-40B4-BE49-F238E27FC236}">
                <a16:creationId xmlns:a16="http://schemas.microsoft.com/office/drawing/2014/main" id="{C413493D-6EAF-A4CD-BB71-F962D9A331E4}"/>
              </a:ext>
            </a:extLst>
          </p:cNvPr>
          <p:cNvSpPr txBox="1"/>
          <p:nvPr/>
        </p:nvSpPr>
        <p:spPr>
          <a:xfrm>
            <a:off x="50958" y="5850154"/>
            <a:ext cx="4131823" cy="923330"/>
          </a:xfrm>
          <a:prstGeom prst="rect">
            <a:avLst/>
          </a:prstGeom>
          <a:noFill/>
        </p:spPr>
        <p:txBody>
          <a:bodyPr wrap="square">
            <a:spAutoFit/>
          </a:bodyPr>
          <a:lstStyle/>
          <a:p>
            <a:r>
              <a:rPr lang="en-GB" b="0" i="0" dirty="0">
                <a:solidFill>
                  <a:srgbClr val="050505"/>
                </a:solidFill>
                <a:effectLst/>
                <a:latin typeface="Segoe UI Historic" panose="020B0502040204020203" pitchFamily="34" charset="0"/>
              </a:rPr>
              <a:t>Programme: BA Business Management </a:t>
            </a:r>
          </a:p>
          <a:p>
            <a:r>
              <a:rPr lang="en-GB" b="0" i="0" dirty="0">
                <a:solidFill>
                  <a:srgbClr val="050505"/>
                </a:solidFill>
                <a:effectLst/>
                <a:latin typeface="Segoe UI Historic" panose="020B0502040204020203" pitchFamily="34" charset="0"/>
              </a:rPr>
              <a:t>Module Code: LCBB5001 </a:t>
            </a:r>
          </a:p>
          <a:p>
            <a:r>
              <a:rPr lang="en-GB" b="0" i="0" dirty="0">
                <a:solidFill>
                  <a:srgbClr val="050505"/>
                </a:solidFill>
                <a:effectLst/>
                <a:latin typeface="Segoe UI Historic" panose="020B0502040204020203" pitchFamily="34" charset="0"/>
              </a:rPr>
              <a:t>Module: Entrepreneurship</a:t>
            </a:r>
            <a:endParaRPr lang="en-GB" dirty="0"/>
          </a:p>
        </p:txBody>
      </p:sp>
      <p:sp>
        <p:nvSpPr>
          <p:cNvPr id="11" name="TextBox 10">
            <a:extLst>
              <a:ext uri="{FF2B5EF4-FFF2-40B4-BE49-F238E27FC236}">
                <a16:creationId xmlns:a16="http://schemas.microsoft.com/office/drawing/2014/main" id="{F4A4D729-C83F-145D-9842-43A294CCD5DB}"/>
              </a:ext>
            </a:extLst>
          </p:cNvPr>
          <p:cNvSpPr txBox="1"/>
          <p:nvPr/>
        </p:nvSpPr>
        <p:spPr>
          <a:xfrm>
            <a:off x="8428013" y="5974487"/>
            <a:ext cx="6094378" cy="646331"/>
          </a:xfrm>
          <a:prstGeom prst="rect">
            <a:avLst/>
          </a:prstGeom>
          <a:noFill/>
        </p:spPr>
        <p:txBody>
          <a:bodyPr wrap="square">
            <a:spAutoFit/>
          </a:bodyPr>
          <a:lstStyle/>
          <a:p>
            <a:r>
              <a:rPr lang="en-GB" b="0" i="0" dirty="0">
                <a:solidFill>
                  <a:srgbClr val="050505"/>
                </a:solidFill>
                <a:effectLst/>
                <a:latin typeface="Segoe UI Historic" panose="020B0502040204020203" pitchFamily="34" charset="0"/>
              </a:rPr>
              <a:t>Lecturer: Essa Bah </a:t>
            </a:r>
          </a:p>
          <a:p>
            <a:r>
              <a:rPr lang="en-GB" b="0" i="0" dirty="0">
                <a:solidFill>
                  <a:srgbClr val="050505"/>
                </a:solidFill>
                <a:effectLst/>
                <a:latin typeface="Segoe UI Historic" panose="020B0502040204020203" pitchFamily="34" charset="0"/>
              </a:rPr>
              <a:t>Module Leader: </a:t>
            </a:r>
            <a:r>
              <a:rPr lang="en-GB" b="0" i="0" dirty="0" err="1">
                <a:solidFill>
                  <a:srgbClr val="050505"/>
                </a:solidFill>
                <a:effectLst/>
                <a:latin typeface="Segoe UI Historic" panose="020B0502040204020203" pitchFamily="34" charset="0"/>
              </a:rPr>
              <a:t>Vasillios</a:t>
            </a:r>
            <a:r>
              <a:rPr lang="en-GB" b="0" i="0" dirty="0">
                <a:solidFill>
                  <a:srgbClr val="050505"/>
                </a:solidFill>
                <a:effectLst/>
                <a:latin typeface="Segoe UI Historic" panose="020B0502040204020203" pitchFamily="34" charset="0"/>
              </a:rPr>
              <a:t> </a:t>
            </a:r>
            <a:r>
              <a:rPr lang="en-GB" b="0" i="0" dirty="0" err="1">
                <a:solidFill>
                  <a:srgbClr val="050505"/>
                </a:solidFill>
                <a:effectLst/>
                <a:latin typeface="Segoe UI Historic" panose="020B0502040204020203" pitchFamily="34" charset="0"/>
              </a:rPr>
              <a:t>Tavlaridis</a:t>
            </a:r>
            <a:endParaRPr lang="en-GB" dirty="0"/>
          </a:p>
        </p:txBody>
      </p:sp>
      <p:sp>
        <p:nvSpPr>
          <p:cNvPr id="13" name="TextBox 12">
            <a:extLst>
              <a:ext uri="{FF2B5EF4-FFF2-40B4-BE49-F238E27FC236}">
                <a16:creationId xmlns:a16="http://schemas.microsoft.com/office/drawing/2014/main" id="{FD2A9DDA-D833-DC9C-E74A-1F474080E0C2}"/>
              </a:ext>
            </a:extLst>
          </p:cNvPr>
          <p:cNvSpPr txBox="1"/>
          <p:nvPr/>
        </p:nvSpPr>
        <p:spPr>
          <a:xfrm>
            <a:off x="5094935" y="5935209"/>
            <a:ext cx="2273174" cy="646331"/>
          </a:xfrm>
          <a:prstGeom prst="rect">
            <a:avLst/>
          </a:prstGeom>
          <a:noFill/>
        </p:spPr>
        <p:txBody>
          <a:bodyPr wrap="square">
            <a:spAutoFit/>
          </a:bodyPr>
          <a:lstStyle/>
          <a:p>
            <a:r>
              <a:rPr lang="en-GB" b="0" i="0" dirty="0">
                <a:solidFill>
                  <a:srgbClr val="050505"/>
                </a:solidFill>
                <a:effectLst/>
                <a:latin typeface="Segoe UI Historic" panose="020B0502040204020203" pitchFamily="34" charset="0"/>
              </a:rPr>
              <a:t>Student: Vasil Stoev</a:t>
            </a:r>
          </a:p>
          <a:p>
            <a:r>
              <a:rPr lang="en-GB" dirty="0">
                <a:solidFill>
                  <a:srgbClr val="050505"/>
                </a:solidFill>
                <a:latin typeface="Segoe UI Historic" panose="020B0502040204020203" pitchFamily="34" charset="0"/>
              </a:rPr>
              <a:t>Student ID</a:t>
            </a:r>
            <a:r>
              <a:rPr lang="en-GB" b="0" i="0" dirty="0">
                <a:solidFill>
                  <a:srgbClr val="050505"/>
                </a:solidFill>
                <a:effectLst/>
                <a:latin typeface="Segoe UI Historic" panose="020B0502040204020203" pitchFamily="34" charset="0"/>
              </a:rPr>
              <a:t>: 2113007</a:t>
            </a:r>
            <a:endParaRPr lang="en-GB" dirty="0"/>
          </a:p>
        </p:txBody>
      </p:sp>
      <p:sp>
        <p:nvSpPr>
          <p:cNvPr id="4" name="TextBox 3">
            <a:extLst>
              <a:ext uri="{FF2B5EF4-FFF2-40B4-BE49-F238E27FC236}">
                <a16:creationId xmlns:a16="http://schemas.microsoft.com/office/drawing/2014/main" id="{04D10FB2-AE21-24DD-C57C-B3CB2D4C6873}"/>
              </a:ext>
            </a:extLst>
          </p:cNvPr>
          <p:cNvSpPr txBox="1"/>
          <p:nvPr/>
        </p:nvSpPr>
        <p:spPr>
          <a:xfrm>
            <a:off x="8043281" y="5566095"/>
            <a:ext cx="3894015" cy="253916"/>
          </a:xfrm>
          <a:prstGeom prst="rect">
            <a:avLst/>
          </a:prstGeom>
          <a:noFill/>
        </p:spPr>
        <p:txBody>
          <a:bodyPr wrap="none" rtlCol="0">
            <a:spAutoFit/>
          </a:bodyPr>
          <a:lstStyle/>
          <a:p>
            <a:r>
              <a:rPr lang="en-GB" sz="1050" b="1" dirty="0">
                <a:latin typeface="Roboto" panose="02000000000000000000" pitchFamily="2" charset="0"/>
                <a:ea typeface="Roboto" panose="02000000000000000000" pitchFamily="2" charset="0"/>
                <a:cs typeface="Roboto" panose="02000000000000000000" pitchFamily="2" charset="0"/>
              </a:rPr>
              <a:t>Fig.1 </a:t>
            </a:r>
            <a:r>
              <a:rPr lang="en-GB" sz="1050" dirty="0">
                <a:latin typeface="Roboto" panose="02000000000000000000" pitchFamily="2" charset="0"/>
                <a:ea typeface="Roboto" panose="02000000000000000000" pitchFamily="2" charset="0"/>
                <a:cs typeface="Roboto" panose="02000000000000000000" pitchFamily="2" charset="0"/>
              </a:rPr>
              <a:t>One Stop Business Solution (https://suitabletheme.com)</a:t>
            </a:r>
          </a:p>
        </p:txBody>
      </p:sp>
    </p:spTree>
    <p:extLst>
      <p:ext uri="{BB962C8B-B14F-4D97-AF65-F5344CB8AC3E}">
        <p14:creationId xmlns:p14="http://schemas.microsoft.com/office/powerpoint/2010/main" val="39728679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910D8-07EC-558F-991C-97EF4710C00D}"/>
              </a:ext>
            </a:extLst>
          </p:cNvPr>
          <p:cNvSpPr>
            <a:spLocks noGrp="1"/>
          </p:cNvSpPr>
          <p:nvPr>
            <p:ph type="title"/>
          </p:nvPr>
        </p:nvSpPr>
        <p:spPr>
          <a:xfrm>
            <a:off x="865953" y="-193502"/>
            <a:ext cx="10515600" cy="1325563"/>
          </a:xfrm>
        </p:spPr>
        <p:txBody>
          <a:bodyPr/>
          <a:lstStyle/>
          <a:p>
            <a:r>
              <a:rPr lang="en-GB" dirty="0">
                <a:latin typeface="Roboto" panose="02000000000000000000" pitchFamily="2" charset="0"/>
                <a:ea typeface="Roboto" panose="02000000000000000000" pitchFamily="2" charset="0"/>
                <a:cs typeface="Roboto" panose="02000000000000000000" pitchFamily="2" charset="0"/>
              </a:rPr>
              <a:t>How businesses are run today</a:t>
            </a:r>
          </a:p>
        </p:txBody>
      </p:sp>
      <p:sp>
        <p:nvSpPr>
          <p:cNvPr id="7" name="TextBox 6">
            <a:extLst>
              <a:ext uri="{FF2B5EF4-FFF2-40B4-BE49-F238E27FC236}">
                <a16:creationId xmlns:a16="http://schemas.microsoft.com/office/drawing/2014/main" id="{23C6F00D-DC86-8204-3614-71A2B96A69E1}"/>
              </a:ext>
            </a:extLst>
          </p:cNvPr>
          <p:cNvSpPr txBox="1"/>
          <p:nvPr/>
        </p:nvSpPr>
        <p:spPr>
          <a:xfrm>
            <a:off x="4795891" y="1131860"/>
            <a:ext cx="2344847" cy="369332"/>
          </a:xfrm>
          <a:prstGeom prst="rect">
            <a:avLst/>
          </a:prstGeom>
          <a:noFill/>
        </p:spPr>
        <p:txBody>
          <a:bodyPr wrap="square" rtlCol="0">
            <a:spAutoFit/>
          </a:bodyPr>
          <a:lstStyle/>
          <a:p>
            <a:pPr algn="ctr"/>
            <a:r>
              <a:rPr lang="en-GB" dirty="0"/>
              <a:t>Department / Process</a:t>
            </a:r>
          </a:p>
        </p:txBody>
      </p:sp>
      <p:sp>
        <p:nvSpPr>
          <p:cNvPr id="9" name="TextBox 8">
            <a:extLst>
              <a:ext uri="{FF2B5EF4-FFF2-40B4-BE49-F238E27FC236}">
                <a16:creationId xmlns:a16="http://schemas.microsoft.com/office/drawing/2014/main" id="{9D3C1B53-5B72-2807-68B9-B6692A53CD01}"/>
              </a:ext>
            </a:extLst>
          </p:cNvPr>
          <p:cNvSpPr txBox="1"/>
          <p:nvPr/>
        </p:nvSpPr>
        <p:spPr>
          <a:xfrm>
            <a:off x="758853" y="1102459"/>
            <a:ext cx="2625505" cy="646331"/>
          </a:xfrm>
          <a:prstGeom prst="rect">
            <a:avLst/>
          </a:prstGeom>
          <a:noFill/>
        </p:spPr>
        <p:txBody>
          <a:bodyPr wrap="square" rtlCol="0">
            <a:spAutoFit/>
          </a:bodyPr>
          <a:lstStyle/>
          <a:p>
            <a:pPr algn="ctr"/>
            <a:r>
              <a:rPr lang="en-GB" dirty="0"/>
              <a:t>Software Tools for SME</a:t>
            </a:r>
          </a:p>
          <a:p>
            <a:pPr algn="ctr"/>
            <a:r>
              <a:rPr lang="en-GB" dirty="0">
                <a:solidFill>
                  <a:srgbClr val="C00000"/>
                </a:solidFill>
              </a:rPr>
              <a:t>Price range </a:t>
            </a:r>
            <a:r>
              <a:rPr lang="en-GB" b="1" dirty="0">
                <a:solidFill>
                  <a:srgbClr val="C00000"/>
                </a:solidFill>
              </a:rPr>
              <a:t>£30 - £100</a:t>
            </a:r>
          </a:p>
        </p:txBody>
      </p:sp>
      <p:sp>
        <p:nvSpPr>
          <p:cNvPr id="11" name="TextBox 10">
            <a:extLst>
              <a:ext uri="{FF2B5EF4-FFF2-40B4-BE49-F238E27FC236}">
                <a16:creationId xmlns:a16="http://schemas.microsoft.com/office/drawing/2014/main" id="{3DF461F5-A884-4489-EC83-3701F49BB52C}"/>
              </a:ext>
            </a:extLst>
          </p:cNvPr>
          <p:cNvSpPr txBox="1"/>
          <p:nvPr/>
        </p:nvSpPr>
        <p:spPr>
          <a:xfrm>
            <a:off x="9194801" y="1131860"/>
            <a:ext cx="2232538" cy="646331"/>
          </a:xfrm>
          <a:prstGeom prst="rect">
            <a:avLst/>
          </a:prstGeom>
          <a:noFill/>
        </p:spPr>
        <p:txBody>
          <a:bodyPr wrap="square">
            <a:spAutoFit/>
          </a:bodyPr>
          <a:lstStyle/>
          <a:p>
            <a:pPr algn="ctr"/>
            <a:r>
              <a:rPr lang="en-GB" dirty="0"/>
              <a:t>Enterprise Software</a:t>
            </a:r>
          </a:p>
          <a:p>
            <a:pPr algn="ctr"/>
            <a:r>
              <a:rPr lang="en-GB" dirty="0">
                <a:solidFill>
                  <a:srgbClr val="C00000"/>
                </a:solidFill>
              </a:rPr>
              <a:t>Price range </a:t>
            </a:r>
            <a:r>
              <a:rPr lang="en-GB" b="1" dirty="0">
                <a:solidFill>
                  <a:srgbClr val="C00000"/>
                </a:solidFill>
              </a:rPr>
              <a:t>£50-£500</a:t>
            </a:r>
          </a:p>
        </p:txBody>
      </p:sp>
      <p:sp>
        <p:nvSpPr>
          <p:cNvPr id="3" name="Rectangle 2">
            <a:extLst>
              <a:ext uri="{FF2B5EF4-FFF2-40B4-BE49-F238E27FC236}">
                <a16:creationId xmlns:a16="http://schemas.microsoft.com/office/drawing/2014/main" id="{18BB1D11-4D46-0D28-978F-04D1D43AB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9961" y="996045"/>
            <a:ext cx="10451592" cy="24342"/>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Rectangle 3">
            <a:extLst>
              <a:ext uri="{FF2B5EF4-FFF2-40B4-BE49-F238E27FC236}">
                <a16:creationId xmlns:a16="http://schemas.microsoft.com/office/drawing/2014/main" id="{395364A7-A4DA-6A14-54DC-FD5DE2121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905256" y="884572"/>
            <a:ext cx="1873457" cy="14616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6" name="Diagram 15">
            <a:extLst>
              <a:ext uri="{FF2B5EF4-FFF2-40B4-BE49-F238E27FC236}">
                <a16:creationId xmlns:a16="http://schemas.microsoft.com/office/drawing/2014/main" id="{25A9619D-2B30-ED74-CADF-A5736BBEAF1D}"/>
              </a:ext>
            </a:extLst>
          </p:cNvPr>
          <p:cNvGraphicFramePr/>
          <p:nvPr>
            <p:extLst>
              <p:ext uri="{D42A27DB-BD31-4B8C-83A1-F6EECF244321}">
                <p14:modId xmlns:p14="http://schemas.microsoft.com/office/powerpoint/2010/main" val="1517073526"/>
              </p:ext>
            </p:extLst>
          </p:nvPr>
        </p:nvGraphicFramePr>
        <p:xfrm>
          <a:off x="2997199" y="1913630"/>
          <a:ext cx="6197601" cy="46583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4" name="Diagram 33">
            <a:extLst>
              <a:ext uri="{FF2B5EF4-FFF2-40B4-BE49-F238E27FC236}">
                <a16:creationId xmlns:a16="http://schemas.microsoft.com/office/drawing/2014/main" id="{174ADC17-29A7-6799-8905-5BA4F7205AC5}"/>
              </a:ext>
            </a:extLst>
          </p:cNvPr>
          <p:cNvGraphicFramePr/>
          <p:nvPr>
            <p:extLst>
              <p:ext uri="{D42A27DB-BD31-4B8C-83A1-F6EECF244321}">
                <p14:modId xmlns:p14="http://schemas.microsoft.com/office/powerpoint/2010/main" val="3572861917"/>
              </p:ext>
            </p:extLst>
          </p:nvPr>
        </p:nvGraphicFramePr>
        <p:xfrm>
          <a:off x="8245934" y="1913629"/>
          <a:ext cx="4208162" cy="465835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35" name="Diagram 34">
            <a:extLst>
              <a:ext uri="{FF2B5EF4-FFF2-40B4-BE49-F238E27FC236}">
                <a16:creationId xmlns:a16="http://schemas.microsoft.com/office/drawing/2014/main" id="{D612E5B2-A9F7-D2D5-AAC1-AB62D47937B2}"/>
              </a:ext>
            </a:extLst>
          </p:cNvPr>
          <p:cNvGraphicFramePr/>
          <p:nvPr>
            <p:extLst>
              <p:ext uri="{D42A27DB-BD31-4B8C-83A1-F6EECF244321}">
                <p14:modId xmlns:p14="http://schemas.microsoft.com/office/powerpoint/2010/main" val="3548804213"/>
              </p:ext>
            </p:extLst>
          </p:nvPr>
        </p:nvGraphicFramePr>
        <p:xfrm>
          <a:off x="-262097" y="1913630"/>
          <a:ext cx="4208162" cy="4658351"/>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182089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ppt_x"/>
                                          </p:val>
                                        </p:tav>
                                        <p:tav tm="100000">
                                          <p:val>
                                            <p:strVal val="#ppt_x"/>
                                          </p:val>
                                        </p:tav>
                                      </p:tavLst>
                                    </p:anim>
                                    <p:anim calcmode="lin" valueType="num">
                                      <p:cBhvr additive="base">
                                        <p:cTn id="8" dur="500" fill="hold"/>
                                        <p:tgtEl>
                                          <p:spTgt spid="3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4"/>
                                        </p:tgtEl>
                                        <p:attrNameLst>
                                          <p:attrName>style.visibility</p:attrName>
                                        </p:attrNameLst>
                                      </p:cBhvr>
                                      <p:to>
                                        <p:strVal val="visible"/>
                                      </p:to>
                                    </p:set>
                                    <p:animEffect transition="in" filter="fade">
                                      <p:cBhvr>
                                        <p:cTn id="13" dur="1000"/>
                                        <p:tgtEl>
                                          <p:spTgt spid="34"/>
                                        </p:tgtEl>
                                      </p:cBhvr>
                                    </p:animEffect>
                                    <p:anim calcmode="lin" valueType="num">
                                      <p:cBhvr>
                                        <p:cTn id="14" dur="1000" fill="hold"/>
                                        <p:tgtEl>
                                          <p:spTgt spid="34"/>
                                        </p:tgtEl>
                                        <p:attrNameLst>
                                          <p:attrName>ppt_x</p:attrName>
                                        </p:attrNameLst>
                                      </p:cBhvr>
                                      <p:tavLst>
                                        <p:tav tm="0">
                                          <p:val>
                                            <p:strVal val="#ppt_x"/>
                                          </p:val>
                                        </p:tav>
                                        <p:tav tm="100000">
                                          <p:val>
                                            <p:strVal val="#ppt_x"/>
                                          </p:val>
                                        </p:tav>
                                      </p:tavLst>
                                    </p:anim>
                                    <p:anim calcmode="lin" valueType="num">
                                      <p:cBhvr>
                                        <p:cTn id="15" dur="1000" fill="hold"/>
                                        <p:tgtEl>
                                          <p:spTgt spid="3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4" grpId="0">
        <p:bldAsOne/>
      </p:bldGraphic>
      <p:bldGraphic spid="3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8910D8-07EC-558F-991C-97EF4710C00D}"/>
              </a:ext>
            </a:extLst>
          </p:cNvPr>
          <p:cNvSpPr>
            <a:spLocks noGrp="1"/>
          </p:cNvSpPr>
          <p:nvPr>
            <p:ph type="title"/>
          </p:nvPr>
        </p:nvSpPr>
        <p:spPr>
          <a:xfrm>
            <a:off x="841248" y="-53376"/>
            <a:ext cx="10506456" cy="1014984"/>
          </a:xfrm>
        </p:spPr>
        <p:txBody>
          <a:bodyPr anchor="b">
            <a:normAutofit/>
          </a:bodyPr>
          <a:lstStyle/>
          <a:p>
            <a:r>
              <a:rPr lang="en-GB" dirty="0">
                <a:latin typeface="Roboto" panose="02000000000000000000" pitchFamily="2" charset="0"/>
                <a:ea typeface="Roboto" panose="02000000000000000000" pitchFamily="2" charset="0"/>
                <a:cs typeface="Roboto" panose="02000000000000000000" pitchFamily="2" charset="0"/>
              </a:rPr>
              <a:t>How businesses are run today</a:t>
            </a:r>
          </a:p>
        </p:txBody>
      </p:sp>
      <p:sp>
        <p:nvSpPr>
          <p:cNvPr id="1033" name="Rectangle 1032">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896949" y="1076563"/>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5" name="Rectangle 1034">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flipV="1">
            <a:off x="872244" y="980237"/>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9" name="object 7">
            <a:extLst>
              <a:ext uri="{FF2B5EF4-FFF2-40B4-BE49-F238E27FC236}">
                <a16:creationId xmlns:a16="http://schemas.microsoft.com/office/drawing/2014/main" id="{41397F7C-EF5A-8309-95F8-2F1738384A1B}"/>
              </a:ext>
            </a:extLst>
          </p:cNvPr>
          <p:cNvSpPr txBox="1"/>
          <p:nvPr/>
        </p:nvSpPr>
        <p:spPr>
          <a:xfrm>
            <a:off x="858185" y="3323201"/>
            <a:ext cx="2284890" cy="321242"/>
          </a:xfrm>
          <a:prstGeom prst="rect">
            <a:avLst/>
          </a:prstGeom>
        </p:spPr>
        <p:txBody>
          <a:bodyPr vert="horz" wrap="square" lIns="0" tIns="13335" rIns="0" bIns="0" rtlCol="0">
            <a:spAutoFit/>
          </a:bodyPr>
          <a:lstStyle>
            <a:defPPr>
              <a:defRPr lang="en-US"/>
            </a:defPPr>
            <a:lvl1pPr marL="8890" defTabSz="640080">
              <a:spcBef>
                <a:spcPts val="74"/>
              </a:spcBef>
              <a:defRPr sz="2000" spc="35">
                <a:latin typeface="Roboto" panose="02000000000000000000" pitchFamily="2" charset="0"/>
                <a:ea typeface="Roboto" panose="02000000000000000000" pitchFamily="2" charset="0"/>
                <a:cs typeface="Roboto" panose="02000000000000000000" pitchFamily="2" charset="0"/>
              </a:defRPr>
            </a:lvl1pPr>
          </a:lstStyle>
          <a:p>
            <a:r>
              <a:rPr lang="en-GB" dirty="0"/>
              <a:t>Multiple software</a:t>
            </a:r>
          </a:p>
        </p:txBody>
      </p:sp>
      <p:sp>
        <p:nvSpPr>
          <p:cNvPr id="10" name="object 8">
            <a:extLst>
              <a:ext uri="{FF2B5EF4-FFF2-40B4-BE49-F238E27FC236}">
                <a16:creationId xmlns:a16="http://schemas.microsoft.com/office/drawing/2014/main" id="{06CA897A-0571-D05A-3855-1767D9270EBC}"/>
              </a:ext>
            </a:extLst>
          </p:cNvPr>
          <p:cNvSpPr txBox="1"/>
          <p:nvPr/>
        </p:nvSpPr>
        <p:spPr>
          <a:xfrm>
            <a:off x="9056344" y="4365874"/>
            <a:ext cx="2487121" cy="321242"/>
          </a:xfrm>
          <a:prstGeom prst="rect">
            <a:avLst/>
          </a:prstGeom>
        </p:spPr>
        <p:txBody>
          <a:bodyPr vert="horz" wrap="square" lIns="0" tIns="13335" rIns="0" bIns="0" rtlCol="0">
            <a:spAutoFit/>
          </a:bodyPr>
          <a:lstStyle>
            <a:defPPr>
              <a:defRPr lang="en-US"/>
            </a:defPPr>
            <a:lvl1pPr marL="8890" defTabSz="640080">
              <a:spcBef>
                <a:spcPts val="74"/>
              </a:spcBef>
              <a:defRPr sz="2000" spc="35">
                <a:latin typeface="Roboto" panose="02000000000000000000" pitchFamily="2" charset="0"/>
                <a:ea typeface="Roboto" panose="02000000000000000000" pitchFamily="2" charset="0"/>
                <a:cs typeface="Roboto" panose="02000000000000000000" pitchFamily="2" charset="0"/>
              </a:defRPr>
            </a:lvl1pPr>
          </a:lstStyle>
          <a:p>
            <a:r>
              <a:rPr lang="en-GB" dirty="0"/>
              <a:t>Multiple Connectors</a:t>
            </a:r>
          </a:p>
        </p:txBody>
      </p:sp>
      <p:sp>
        <p:nvSpPr>
          <p:cNvPr id="11" name="object 9">
            <a:extLst>
              <a:ext uri="{FF2B5EF4-FFF2-40B4-BE49-F238E27FC236}">
                <a16:creationId xmlns:a16="http://schemas.microsoft.com/office/drawing/2014/main" id="{6DCF8F3C-011C-B2A5-6344-E63AE9989688}"/>
              </a:ext>
            </a:extLst>
          </p:cNvPr>
          <p:cNvSpPr txBox="1"/>
          <p:nvPr/>
        </p:nvSpPr>
        <p:spPr>
          <a:xfrm>
            <a:off x="1097424" y="2111146"/>
            <a:ext cx="1806413" cy="321242"/>
          </a:xfrm>
          <a:prstGeom prst="rect">
            <a:avLst/>
          </a:prstGeom>
        </p:spPr>
        <p:txBody>
          <a:bodyPr vert="horz" wrap="square" lIns="0" tIns="13335" rIns="0" bIns="0" rtlCol="0">
            <a:spAutoFit/>
          </a:bodyPr>
          <a:lstStyle/>
          <a:p>
            <a:pPr marL="8890" defTabSz="640080">
              <a:spcBef>
                <a:spcPts val="74"/>
              </a:spcBef>
            </a:pPr>
            <a:r>
              <a:rPr lang="en-GB" sz="2000" kern="1200" spc="35" dirty="0">
                <a:solidFill>
                  <a:schemeClr val="tx1"/>
                </a:solidFill>
                <a:latin typeface="Roboto" panose="02000000000000000000" pitchFamily="2" charset="0"/>
                <a:ea typeface="Roboto" panose="02000000000000000000" pitchFamily="2" charset="0"/>
                <a:cs typeface="Roboto" panose="02000000000000000000" pitchFamily="2" charset="0"/>
              </a:rPr>
              <a:t>Multiple</a:t>
            </a:r>
            <a:r>
              <a:rPr lang="en-GB" sz="2000" kern="1200" spc="-14" dirty="0">
                <a:solidFill>
                  <a:schemeClr val="tx1"/>
                </a:solidFill>
                <a:latin typeface="Roboto" panose="02000000000000000000" pitchFamily="2" charset="0"/>
                <a:ea typeface="Roboto" panose="02000000000000000000" pitchFamily="2" charset="0"/>
                <a:cs typeface="Roboto" panose="02000000000000000000" pitchFamily="2" charset="0"/>
              </a:rPr>
              <a:t> </a:t>
            </a:r>
            <a:r>
              <a:rPr lang="en-GB" sz="2000" kern="1200" dirty="0">
                <a:solidFill>
                  <a:schemeClr val="tx1"/>
                </a:solidFill>
                <a:latin typeface="Roboto" panose="02000000000000000000" pitchFamily="2" charset="0"/>
                <a:ea typeface="Roboto" panose="02000000000000000000" pitchFamily="2" charset="0"/>
                <a:cs typeface="Roboto" panose="02000000000000000000" pitchFamily="2" charset="0"/>
              </a:rPr>
              <a:t>log</a:t>
            </a:r>
            <a:r>
              <a:rPr lang="en-GB" sz="2000" kern="1200" spc="11" dirty="0">
                <a:solidFill>
                  <a:schemeClr val="tx1"/>
                </a:solidFill>
                <a:latin typeface="Roboto" panose="02000000000000000000" pitchFamily="2" charset="0"/>
                <a:ea typeface="Roboto" panose="02000000000000000000" pitchFamily="2" charset="0"/>
                <a:cs typeface="Roboto" panose="02000000000000000000" pitchFamily="2" charset="0"/>
              </a:rPr>
              <a:t> </a:t>
            </a:r>
            <a:r>
              <a:rPr lang="en-GB" sz="2000" kern="1200" spc="46" dirty="0">
                <a:solidFill>
                  <a:schemeClr val="tx1"/>
                </a:solidFill>
                <a:latin typeface="Roboto" panose="02000000000000000000" pitchFamily="2" charset="0"/>
                <a:ea typeface="Roboto" panose="02000000000000000000" pitchFamily="2" charset="0"/>
                <a:cs typeface="Roboto" panose="02000000000000000000" pitchFamily="2" charset="0"/>
              </a:rPr>
              <a:t>in</a:t>
            </a:r>
            <a:endParaRPr lang="en-GB" sz="4000" dirty="0">
              <a:latin typeface="Roboto" panose="02000000000000000000" pitchFamily="2" charset="0"/>
              <a:ea typeface="Roboto" panose="02000000000000000000" pitchFamily="2" charset="0"/>
              <a:cs typeface="Roboto" panose="02000000000000000000" pitchFamily="2" charset="0"/>
            </a:endParaRPr>
          </a:p>
        </p:txBody>
      </p:sp>
      <p:sp>
        <p:nvSpPr>
          <p:cNvPr id="16" name="object 10">
            <a:extLst>
              <a:ext uri="{FF2B5EF4-FFF2-40B4-BE49-F238E27FC236}">
                <a16:creationId xmlns:a16="http://schemas.microsoft.com/office/drawing/2014/main" id="{89DE9699-4F29-006D-C163-B0F644845018}"/>
              </a:ext>
            </a:extLst>
          </p:cNvPr>
          <p:cNvSpPr txBox="1"/>
          <p:nvPr/>
        </p:nvSpPr>
        <p:spPr>
          <a:xfrm>
            <a:off x="9056161" y="3322289"/>
            <a:ext cx="2593809" cy="321242"/>
          </a:xfrm>
          <a:prstGeom prst="rect">
            <a:avLst/>
          </a:prstGeom>
        </p:spPr>
        <p:txBody>
          <a:bodyPr vert="horz" wrap="square" lIns="0" tIns="13335" rIns="0" bIns="0" rtlCol="0">
            <a:spAutoFit/>
          </a:bodyPr>
          <a:lstStyle>
            <a:defPPr>
              <a:defRPr lang="en-US"/>
            </a:defPPr>
            <a:lvl1pPr marL="8890" defTabSz="640080">
              <a:spcBef>
                <a:spcPts val="74"/>
              </a:spcBef>
              <a:defRPr sz="2000" spc="35">
                <a:latin typeface="Roboto" panose="02000000000000000000" pitchFamily="2" charset="0"/>
                <a:ea typeface="Roboto" panose="02000000000000000000" pitchFamily="2" charset="0"/>
                <a:cs typeface="Roboto" panose="02000000000000000000" pitchFamily="2" charset="0"/>
              </a:defRPr>
            </a:lvl1pPr>
          </a:lstStyle>
          <a:p>
            <a:r>
              <a:rPr lang="en-GB" dirty="0"/>
              <a:t>No dynamic updates</a:t>
            </a:r>
          </a:p>
        </p:txBody>
      </p:sp>
      <p:pic>
        <p:nvPicPr>
          <p:cNvPr id="21" name="Picture 20" descr="Software tools used to run a small business">
            <a:extLst>
              <a:ext uri="{FF2B5EF4-FFF2-40B4-BE49-F238E27FC236}">
                <a16:creationId xmlns:a16="http://schemas.microsoft.com/office/drawing/2014/main" id="{64B9DEB6-BA6A-799C-0319-E08082D5E4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2520" y="2038735"/>
            <a:ext cx="6030594" cy="4422700"/>
          </a:xfrm>
          <a:prstGeom prst="rect">
            <a:avLst/>
          </a:prstGeom>
        </p:spPr>
      </p:pic>
      <p:sp>
        <p:nvSpPr>
          <p:cNvPr id="4" name="TextBox 3">
            <a:extLst>
              <a:ext uri="{FF2B5EF4-FFF2-40B4-BE49-F238E27FC236}">
                <a16:creationId xmlns:a16="http://schemas.microsoft.com/office/drawing/2014/main" id="{8C111225-2889-81F6-3CF5-3DD7BF423ABC}"/>
              </a:ext>
            </a:extLst>
          </p:cNvPr>
          <p:cNvSpPr txBox="1"/>
          <p:nvPr/>
        </p:nvSpPr>
        <p:spPr>
          <a:xfrm>
            <a:off x="2374968" y="1303607"/>
            <a:ext cx="7542383" cy="523220"/>
          </a:xfrm>
          <a:prstGeom prst="rect">
            <a:avLst/>
          </a:prstGeom>
          <a:noFill/>
        </p:spPr>
        <p:txBody>
          <a:bodyPr wrap="square">
            <a:spAutoFit/>
          </a:bodyPr>
          <a:lstStyle/>
          <a:p>
            <a:r>
              <a:rPr lang="en-GB" sz="2800" dirty="0">
                <a:solidFill>
                  <a:srgbClr val="FF0000"/>
                </a:solidFill>
                <a:latin typeface="Roboto" panose="02000000000000000000" pitchFamily="2" charset="0"/>
                <a:ea typeface="Roboto" panose="02000000000000000000" pitchFamily="2" charset="0"/>
                <a:cs typeface="Roboto" panose="02000000000000000000" pitchFamily="2" charset="0"/>
              </a:rPr>
              <a:t>14 different apps on average to run a business</a:t>
            </a:r>
          </a:p>
        </p:txBody>
      </p:sp>
      <p:sp>
        <p:nvSpPr>
          <p:cNvPr id="6" name="TextBox 5">
            <a:extLst>
              <a:ext uri="{FF2B5EF4-FFF2-40B4-BE49-F238E27FC236}">
                <a16:creationId xmlns:a16="http://schemas.microsoft.com/office/drawing/2014/main" id="{4A179508-ADEF-AFC2-C3B5-376547AEDA07}"/>
              </a:ext>
            </a:extLst>
          </p:cNvPr>
          <p:cNvSpPr txBox="1"/>
          <p:nvPr/>
        </p:nvSpPr>
        <p:spPr>
          <a:xfrm>
            <a:off x="487276" y="5480906"/>
            <a:ext cx="3726377" cy="321242"/>
          </a:xfrm>
          <a:prstGeom prst="rect">
            <a:avLst/>
          </a:prstGeom>
        </p:spPr>
        <p:txBody>
          <a:bodyPr vert="horz" wrap="square" lIns="0" tIns="13335" rIns="0" bIns="0" rtlCol="0">
            <a:spAutoFit/>
          </a:bodyPr>
          <a:lstStyle/>
          <a:p>
            <a:pPr marL="8890" defTabSz="640080">
              <a:spcBef>
                <a:spcPts val="74"/>
              </a:spcBef>
            </a:pPr>
            <a:r>
              <a:rPr lang="en-GB" sz="2000" spc="35" dirty="0">
                <a:latin typeface="Roboto" panose="02000000000000000000" pitchFamily="2" charset="0"/>
                <a:ea typeface="Roboto" panose="02000000000000000000" pitchFamily="2" charset="0"/>
                <a:cs typeface="Roboto" panose="02000000000000000000" pitchFamily="2" charset="0"/>
              </a:rPr>
              <a:t>Lose up to 30% of their revenue</a:t>
            </a:r>
          </a:p>
        </p:txBody>
      </p:sp>
      <p:sp>
        <p:nvSpPr>
          <p:cNvPr id="8" name="TextBox 7">
            <a:extLst>
              <a:ext uri="{FF2B5EF4-FFF2-40B4-BE49-F238E27FC236}">
                <a16:creationId xmlns:a16="http://schemas.microsoft.com/office/drawing/2014/main" id="{E6A1FCAC-9AFE-C19F-5376-8D6DBC5D42BA}"/>
              </a:ext>
            </a:extLst>
          </p:cNvPr>
          <p:cNvSpPr txBox="1"/>
          <p:nvPr/>
        </p:nvSpPr>
        <p:spPr>
          <a:xfrm>
            <a:off x="7749038" y="2235735"/>
            <a:ext cx="6098058" cy="321242"/>
          </a:xfrm>
          <a:prstGeom prst="rect">
            <a:avLst/>
          </a:prstGeom>
        </p:spPr>
        <p:txBody>
          <a:bodyPr vert="horz" wrap="square" lIns="0" tIns="13335" rIns="0" bIns="0" rtlCol="0">
            <a:spAutoFit/>
          </a:bodyPr>
          <a:lstStyle/>
          <a:p>
            <a:pPr marL="8890" defTabSz="640080">
              <a:spcBef>
                <a:spcPts val="74"/>
              </a:spcBef>
            </a:pPr>
            <a:r>
              <a:rPr lang="en-GB" sz="2000" spc="35" dirty="0">
                <a:latin typeface="Roboto" panose="02000000000000000000" pitchFamily="2" charset="0"/>
                <a:ea typeface="Roboto" panose="02000000000000000000" pitchFamily="2" charset="0"/>
                <a:cs typeface="Roboto" panose="02000000000000000000" pitchFamily="2" charset="0"/>
              </a:rPr>
              <a:t>Non-existent internal communication</a:t>
            </a:r>
          </a:p>
        </p:txBody>
      </p:sp>
      <p:sp>
        <p:nvSpPr>
          <p:cNvPr id="13" name="TextBox 12">
            <a:extLst>
              <a:ext uri="{FF2B5EF4-FFF2-40B4-BE49-F238E27FC236}">
                <a16:creationId xmlns:a16="http://schemas.microsoft.com/office/drawing/2014/main" id="{5009AD50-0E5F-5237-4213-D2E732B94363}"/>
              </a:ext>
            </a:extLst>
          </p:cNvPr>
          <p:cNvSpPr txBox="1"/>
          <p:nvPr/>
        </p:nvSpPr>
        <p:spPr>
          <a:xfrm>
            <a:off x="519345" y="4365781"/>
            <a:ext cx="2263130" cy="321242"/>
          </a:xfrm>
          <a:prstGeom prst="rect">
            <a:avLst/>
          </a:prstGeom>
        </p:spPr>
        <p:txBody>
          <a:bodyPr vert="horz" wrap="square" lIns="0" tIns="13335" rIns="0" bIns="0" rtlCol="0" anchor="t">
            <a:spAutoFit/>
          </a:bodyPr>
          <a:lstStyle/>
          <a:p>
            <a:pPr marL="8890" defTabSz="640080">
              <a:spcBef>
                <a:spcPts val="74"/>
              </a:spcBef>
            </a:pPr>
            <a:r>
              <a:rPr lang="en-GB" sz="2000" spc="35" dirty="0">
                <a:latin typeface="Roboto"/>
                <a:ea typeface="Roboto"/>
                <a:cs typeface="Roboto"/>
              </a:rPr>
              <a:t>Lack of integration</a:t>
            </a:r>
          </a:p>
        </p:txBody>
      </p:sp>
      <p:sp>
        <p:nvSpPr>
          <p:cNvPr id="15" name="TextBox 14">
            <a:extLst>
              <a:ext uri="{FF2B5EF4-FFF2-40B4-BE49-F238E27FC236}">
                <a16:creationId xmlns:a16="http://schemas.microsoft.com/office/drawing/2014/main" id="{83C9512B-0448-6BA3-CF52-095FF4AFABDF}"/>
              </a:ext>
            </a:extLst>
          </p:cNvPr>
          <p:cNvSpPr txBox="1"/>
          <p:nvPr/>
        </p:nvSpPr>
        <p:spPr>
          <a:xfrm>
            <a:off x="7642704" y="6154126"/>
            <a:ext cx="4549295" cy="369332"/>
          </a:xfrm>
          <a:prstGeom prst="rect">
            <a:avLst/>
          </a:prstGeom>
          <a:noFill/>
        </p:spPr>
        <p:txBody>
          <a:bodyPr wrap="square">
            <a:spAutoFit/>
          </a:bodyPr>
          <a:lstStyle/>
          <a:p>
            <a:r>
              <a:rPr lang="en-GB" b="0" i="0" dirty="0">
                <a:solidFill>
                  <a:srgbClr val="212529"/>
                </a:solidFill>
                <a:effectLst/>
                <a:latin typeface="Roboto" panose="02000000000000000000" pitchFamily="2" charset="0"/>
                <a:ea typeface="Roboto" panose="02000000000000000000" pitchFamily="2" charset="0"/>
                <a:cs typeface="Roboto" panose="02000000000000000000" pitchFamily="2" charset="0"/>
              </a:rPr>
              <a:t>Limited visibility on essential information</a:t>
            </a:r>
            <a:endParaRPr lang="en-GB" dirty="0">
              <a:latin typeface="Roboto" panose="02000000000000000000" pitchFamily="2" charset="0"/>
              <a:ea typeface="Roboto" panose="02000000000000000000" pitchFamily="2" charset="0"/>
              <a:cs typeface="Roboto" panose="02000000000000000000" pitchFamily="2" charset="0"/>
            </a:endParaRPr>
          </a:p>
        </p:txBody>
      </p:sp>
      <p:sp>
        <p:nvSpPr>
          <p:cNvPr id="3" name="TextBox 2">
            <a:extLst>
              <a:ext uri="{FF2B5EF4-FFF2-40B4-BE49-F238E27FC236}">
                <a16:creationId xmlns:a16="http://schemas.microsoft.com/office/drawing/2014/main" id="{05DCB15F-655D-4CD6-4208-D3C64D113954}"/>
              </a:ext>
            </a:extLst>
          </p:cNvPr>
          <p:cNvSpPr txBox="1"/>
          <p:nvPr/>
        </p:nvSpPr>
        <p:spPr>
          <a:xfrm>
            <a:off x="4028292" y="6514079"/>
            <a:ext cx="3829895" cy="276999"/>
          </a:xfrm>
          <a:prstGeom prst="rect">
            <a:avLst/>
          </a:prstGeom>
          <a:noFill/>
        </p:spPr>
        <p:txBody>
          <a:bodyPr wrap="none" rtlCol="0">
            <a:spAutoFit/>
          </a:bodyPr>
          <a:lstStyle/>
          <a:p>
            <a:r>
              <a:rPr lang="en-GB" sz="1200" b="1" dirty="0">
                <a:latin typeface="Roboto" panose="02000000000000000000" pitchFamily="2" charset="0"/>
                <a:ea typeface="Roboto" panose="02000000000000000000" pitchFamily="2" charset="0"/>
                <a:cs typeface="Roboto" panose="02000000000000000000" pitchFamily="2" charset="0"/>
              </a:rPr>
              <a:t>Fig.2 </a:t>
            </a:r>
            <a:r>
              <a:rPr lang="en-GB" sz="1200" dirty="0">
                <a:latin typeface="Roboto" panose="02000000000000000000" pitchFamily="2" charset="0"/>
                <a:ea typeface="Roboto" panose="02000000000000000000" pitchFamily="2" charset="0"/>
                <a:cs typeface="Roboto" panose="02000000000000000000" pitchFamily="2" charset="0"/>
              </a:rPr>
              <a:t>Multiple software to run a business (Odoo.com)</a:t>
            </a:r>
          </a:p>
        </p:txBody>
      </p:sp>
    </p:spTree>
    <p:extLst>
      <p:ext uri="{BB962C8B-B14F-4D97-AF65-F5344CB8AC3E}">
        <p14:creationId xmlns:p14="http://schemas.microsoft.com/office/powerpoint/2010/main" val="858121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910D8-07EC-558F-991C-97EF4710C00D}"/>
              </a:ext>
            </a:extLst>
          </p:cNvPr>
          <p:cNvSpPr>
            <a:spLocks noGrp="1"/>
          </p:cNvSpPr>
          <p:nvPr>
            <p:ph type="title"/>
          </p:nvPr>
        </p:nvSpPr>
        <p:spPr>
          <a:xfrm>
            <a:off x="801945" y="-273242"/>
            <a:ext cx="10515600" cy="1325563"/>
          </a:xfrm>
        </p:spPr>
        <p:txBody>
          <a:bodyPr/>
          <a:lstStyle/>
          <a:p>
            <a:r>
              <a:rPr lang="en-GB" dirty="0">
                <a:latin typeface="Roboto" panose="02000000000000000000" pitchFamily="2" charset="0"/>
                <a:ea typeface="Roboto" panose="02000000000000000000" pitchFamily="2" charset="0"/>
                <a:cs typeface="Roboto" panose="02000000000000000000" pitchFamily="2" charset="0"/>
              </a:rPr>
              <a:t>One Stop Business Solution</a:t>
            </a:r>
          </a:p>
        </p:txBody>
      </p:sp>
      <p:sp>
        <p:nvSpPr>
          <p:cNvPr id="3" name="Rectangle 2">
            <a:extLst>
              <a:ext uri="{FF2B5EF4-FFF2-40B4-BE49-F238E27FC236}">
                <a16:creationId xmlns:a16="http://schemas.microsoft.com/office/drawing/2014/main" id="{18BB1D11-4D46-0D28-978F-04D1D43AB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5953" y="930160"/>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Rectangle 3">
            <a:extLst>
              <a:ext uri="{FF2B5EF4-FFF2-40B4-BE49-F238E27FC236}">
                <a16:creationId xmlns:a16="http://schemas.microsoft.com/office/drawing/2014/main" id="{395364A7-A4DA-6A14-54DC-FD5DE2121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841248" y="833834"/>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7" name="Picture 6" descr="Diagram">
            <a:extLst>
              <a:ext uri="{FF2B5EF4-FFF2-40B4-BE49-F238E27FC236}">
                <a16:creationId xmlns:a16="http://schemas.microsoft.com/office/drawing/2014/main" id="{7862E801-9FCD-8045-CF48-EA5BF24454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86363" y="1268030"/>
            <a:ext cx="9358604" cy="4880872"/>
          </a:xfrm>
          <a:prstGeom prst="rect">
            <a:avLst/>
          </a:prstGeom>
        </p:spPr>
      </p:pic>
      <p:sp>
        <p:nvSpPr>
          <p:cNvPr id="5" name="TextBox 4">
            <a:extLst>
              <a:ext uri="{FF2B5EF4-FFF2-40B4-BE49-F238E27FC236}">
                <a16:creationId xmlns:a16="http://schemas.microsoft.com/office/drawing/2014/main" id="{900C1120-CCEB-B899-A9CF-2CDF3C72A6FD}"/>
              </a:ext>
            </a:extLst>
          </p:cNvPr>
          <p:cNvSpPr txBox="1"/>
          <p:nvPr/>
        </p:nvSpPr>
        <p:spPr>
          <a:xfrm>
            <a:off x="4844570" y="6364611"/>
            <a:ext cx="4270721" cy="307777"/>
          </a:xfrm>
          <a:prstGeom prst="rect">
            <a:avLst/>
          </a:prstGeom>
          <a:noFill/>
        </p:spPr>
        <p:txBody>
          <a:bodyPr wrap="none" rtlCol="0">
            <a:spAutoFit/>
          </a:bodyPr>
          <a:lstStyle/>
          <a:p>
            <a:r>
              <a:rPr lang="en-GB" sz="1400" b="1" dirty="0">
                <a:latin typeface="Roboto" panose="02000000000000000000" pitchFamily="2" charset="0"/>
                <a:ea typeface="Roboto" panose="02000000000000000000" pitchFamily="2" charset="0"/>
                <a:cs typeface="Roboto" panose="02000000000000000000" pitchFamily="2" charset="0"/>
              </a:rPr>
              <a:t>Fig.3 </a:t>
            </a:r>
            <a:r>
              <a:rPr lang="en-GB" sz="1400" dirty="0">
                <a:latin typeface="Roboto" panose="02000000000000000000" pitchFamily="2" charset="0"/>
                <a:ea typeface="Roboto" panose="02000000000000000000" pitchFamily="2" charset="0"/>
                <a:cs typeface="Roboto" panose="02000000000000000000" pitchFamily="2" charset="0"/>
              </a:rPr>
              <a:t>Odoo list of apps (https://www.odoo-bs.com)</a:t>
            </a:r>
          </a:p>
        </p:txBody>
      </p:sp>
    </p:spTree>
    <p:extLst>
      <p:ext uri="{BB962C8B-B14F-4D97-AF65-F5344CB8AC3E}">
        <p14:creationId xmlns:p14="http://schemas.microsoft.com/office/powerpoint/2010/main" val="39615934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910D8-07EC-558F-991C-97EF4710C00D}"/>
              </a:ext>
            </a:extLst>
          </p:cNvPr>
          <p:cNvSpPr>
            <a:spLocks noGrp="1"/>
          </p:cNvSpPr>
          <p:nvPr>
            <p:ph type="title"/>
          </p:nvPr>
        </p:nvSpPr>
        <p:spPr>
          <a:xfrm>
            <a:off x="801945" y="-267332"/>
            <a:ext cx="10515600" cy="1325563"/>
          </a:xfrm>
        </p:spPr>
        <p:txBody>
          <a:bodyPr/>
          <a:lstStyle/>
          <a:p>
            <a:r>
              <a:rPr lang="en-GB" dirty="0">
                <a:latin typeface="Roboto" panose="02000000000000000000" pitchFamily="2" charset="0"/>
                <a:ea typeface="Roboto" panose="02000000000000000000" pitchFamily="2" charset="0"/>
                <a:cs typeface="Roboto" panose="02000000000000000000" pitchFamily="2" charset="0"/>
              </a:rPr>
              <a:t>Bespoke Solutions</a:t>
            </a:r>
          </a:p>
        </p:txBody>
      </p:sp>
      <p:sp>
        <p:nvSpPr>
          <p:cNvPr id="3" name="Rectangle 2">
            <a:extLst>
              <a:ext uri="{FF2B5EF4-FFF2-40B4-BE49-F238E27FC236}">
                <a16:creationId xmlns:a16="http://schemas.microsoft.com/office/drawing/2014/main" id="{18BB1D11-4D46-0D28-978F-04D1D43AB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5953" y="88073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Rectangle 3">
            <a:extLst>
              <a:ext uri="{FF2B5EF4-FFF2-40B4-BE49-F238E27FC236}">
                <a16:creationId xmlns:a16="http://schemas.microsoft.com/office/drawing/2014/main" id="{395364A7-A4DA-6A14-54DC-FD5DE2121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841248" y="784411"/>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2050" name="Picture 2">
            <a:extLst>
              <a:ext uri="{FF2B5EF4-FFF2-40B4-BE49-F238E27FC236}">
                <a16:creationId xmlns:a16="http://schemas.microsoft.com/office/drawing/2014/main" id="{FB6C98AA-B7C7-EB8A-4B8B-2A08AAE7AF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6500" y="1508706"/>
            <a:ext cx="1122430" cy="145743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C7F27001-0451-1945-5A77-F59F4CA93B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27713" y="1295266"/>
            <a:ext cx="2103399" cy="145713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descr="Icon&#10;&#10;Description automatically generated">
            <a:extLst>
              <a:ext uri="{FF2B5EF4-FFF2-40B4-BE49-F238E27FC236}">
                <a16:creationId xmlns:a16="http://schemas.microsoft.com/office/drawing/2014/main" id="{4E5B7425-D6A8-9718-7962-8E5A43D85EF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10597" y="1299377"/>
            <a:ext cx="1831859" cy="1831859"/>
          </a:xfrm>
          <a:prstGeom prst="rect">
            <a:avLst/>
          </a:prstGeom>
        </p:spPr>
      </p:pic>
      <p:pic>
        <p:nvPicPr>
          <p:cNvPr id="2058" name="Picture 10">
            <a:extLst>
              <a:ext uri="{FF2B5EF4-FFF2-40B4-BE49-F238E27FC236}">
                <a16:creationId xmlns:a16="http://schemas.microsoft.com/office/drawing/2014/main" id="{BCFD0A4E-49C6-274F-C75C-DD1D4587832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21942" y="1294730"/>
            <a:ext cx="1795604" cy="1795604"/>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a:extLst>
              <a:ext uri="{FF2B5EF4-FFF2-40B4-BE49-F238E27FC236}">
                <a16:creationId xmlns:a16="http://schemas.microsoft.com/office/drawing/2014/main" id="{4711809E-A7C5-298C-19C8-BC88A4CAEC5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8200" y="4127157"/>
            <a:ext cx="1808003" cy="1760838"/>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A7A6E64F-97FF-AF18-0FEF-4B419AB3184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206666" y="3710176"/>
            <a:ext cx="2545492" cy="2545492"/>
          </a:xfrm>
          <a:prstGeom prst="rect">
            <a:avLst/>
          </a:prstGeom>
        </p:spPr>
      </p:pic>
      <p:pic>
        <p:nvPicPr>
          <p:cNvPr id="15" name="Picture 14" descr="Diagram&#10;&#10;Description automatically generated">
            <a:extLst>
              <a:ext uri="{FF2B5EF4-FFF2-40B4-BE49-F238E27FC236}">
                <a16:creationId xmlns:a16="http://schemas.microsoft.com/office/drawing/2014/main" id="{B9230696-E864-400B-58DD-10ABB08C832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141401" y="3938225"/>
            <a:ext cx="2415776" cy="2132311"/>
          </a:xfrm>
          <a:prstGeom prst="rect">
            <a:avLst/>
          </a:prstGeom>
        </p:spPr>
      </p:pic>
      <p:pic>
        <p:nvPicPr>
          <p:cNvPr id="17" name="Picture 16" descr="Icon&#10;&#10;Description automatically generated">
            <a:extLst>
              <a:ext uri="{FF2B5EF4-FFF2-40B4-BE49-F238E27FC236}">
                <a16:creationId xmlns:a16="http://schemas.microsoft.com/office/drawing/2014/main" id="{8812EC55-0A61-C767-9970-32FD48B3E65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188839" y="3839426"/>
            <a:ext cx="2415776" cy="2415776"/>
          </a:xfrm>
          <a:prstGeom prst="rect">
            <a:avLst/>
          </a:prstGeom>
        </p:spPr>
      </p:pic>
      <p:sp>
        <p:nvSpPr>
          <p:cNvPr id="5" name="TextBox 4">
            <a:extLst>
              <a:ext uri="{FF2B5EF4-FFF2-40B4-BE49-F238E27FC236}">
                <a16:creationId xmlns:a16="http://schemas.microsoft.com/office/drawing/2014/main" id="{12BD0FDA-8741-039E-70FA-EBE5B5BB52EC}"/>
              </a:ext>
            </a:extLst>
          </p:cNvPr>
          <p:cNvSpPr txBox="1"/>
          <p:nvPr/>
        </p:nvSpPr>
        <p:spPr>
          <a:xfrm>
            <a:off x="513907" y="3131042"/>
            <a:ext cx="22594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cs typeface="Calibri"/>
              </a:rPr>
              <a:t>Medical &amp; Healthcare</a:t>
            </a:r>
            <a:endParaRPr lang="en-US" dirty="0"/>
          </a:p>
        </p:txBody>
      </p:sp>
      <p:sp>
        <p:nvSpPr>
          <p:cNvPr id="18" name="TextBox 17">
            <a:extLst>
              <a:ext uri="{FF2B5EF4-FFF2-40B4-BE49-F238E27FC236}">
                <a16:creationId xmlns:a16="http://schemas.microsoft.com/office/drawing/2014/main" id="{923AA8AD-117B-B996-652C-45EA1366AF45}"/>
              </a:ext>
            </a:extLst>
          </p:cNvPr>
          <p:cNvSpPr txBox="1"/>
          <p:nvPr/>
        </p:nvSpPr>
        <p:spPr>
          <a:xfrm>
            <a:off x="3349703" y="3126588"/>
            <a:ext cx="22594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cs typeface="Calibri"/>
              </a:rPr>
              <a:t>Hotels and Property</a:t>
            </a:r>
            <a:endParaRPr lang="en-US" dirty="0"/>
          </a:p>
        </p:txBody>
      </p:sp>
      <p:sp>
        <p:nvSpPr>
          <p:cNvPr id="19" name="TextBox 18">
            <a:extLst>
              <a:ext uri="{FF2B5EF4-FFF2-40B4-BE49-F238E27FC236}">
                <a16:creationId xmlns:a16="http://schemas.microsoft.com/office/drawing/2014/main" id="{431BC051-4AF4-EF02-E5CE-0324B4EA5983}"/>
              </a:ext>
            </a:extLst>
          </p:cNvPr>
          <p:cNvSpPr txBox="1"/>
          <p:nvPr/>
        </p:nvSpPr>
        <p:spPr>
          <a:xfrm>
            <a:off x="6406754" y="3126588"/>
            <a:ext cx="22594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cs typeface="Calibri"/>
              </a:rPr>
              <a:t>Mobile Repair Shop</a:t>
            </a:r>
            <a:endParaRPr lang="en-US" dirty="0"/>
          </a:p>
        </p:txBody>
      </p:sp>
      <p:sp>
        <p:nvSpPr>
          <p:cNvPr id="20" name="TextBox 19">
            <a:extLst>
              <a:ext uri="{FF2B5EF4-FFF2-40B4-BE49-F238E27FC236}">
                <a16:creationId xmlns:a16="http://schemas.microsoft.com/office/drawing/2014/main" id="{8AD952F3-3B9D-A5F3-77BD-49B38D413F84}"/>
              </a:ext>
            </a:extLst>
          </p:cNvPr>
          <p:cNvSpPr txBox="1"/>
          <p:nvPr/>
        </p:nvSpPr>
        <p:spPr>
          <a:xfrm>
            <a:off x="9345198" y="3126588"/>
            <a:ext cx="22594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cs typeface="Calibri"/>
              </a:rPr>
              <a:t>HRM</a:t>
            </a:r>
            <a:endParaRPr lang="en-US" dirty="0"/>
          </a:p>
        </p:txBody>
      </p:sp>
      <p:sp>
        <p:nvSpPr>
          <p:cNvPr id="21" name="TextBox 20">
            <a:extLst>
              <a:ext uri="{FF2B5EF4-FFF2-40B4-BE49-F238E27FC236}">
                <a16:creationId xmlns:a16="http://schemas.microsoft.com/office/drawing/2014/main" id="{D3577CB3-9219-2220-A4D0-B3FA7198C0E3}"/>
              </a:ext>
            </a:extLst>
          </p:cNvPr>
          <p:cNvSpPr txBox="1"/>
          <p:nvPr/>
        </p:nvSpPr>
        <p:spPr>
          <a:xfrm>
            <a:off x="558006" y="6071002"/>
            <a:ext cx="22594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cs typeface="Calibri"/>
              </a:rPr>
              <a:t>Fleet</a:t>
            </a:r>
            <a:endParaRPr lang="en-US" dirty="0"/>
          </a:p>
        </p:txBody>
      </p:sp>
      <p:sp>
        <p:nvSpPr>
          <p:cNvPr id="22" name="TextBox 21">
            <a:extLst>
              <a:ext uri="{FF2B5EF4-FFF2-40B4-BE49-F238E27FC236}">
                <a16:creationId xmlns:a16="http://schemas.microsoft.com/office/drawing/2014/main" id="{C8093C7E-11F0-C1EC-B838-101E2E2B90F1}"/>
              </a:ext>
            </a:extLst>
          </p:cNvPr>
          <p:cNvSpPr txBox="1"/>
          <p:nvPr/>
        </p:nvSpPr>
        <p:spPr>
          <a:xfrm>
            <a:off x="3343482" y="6070536"/>
            <a:ext cx="22594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cs typeface="Calibri"/>
              </a:rPr>
              <a:t>Construction</a:t>
            </a:r>
            <a:endParaRPr lang="en-US" dirty="0"/>
          </a:p>
        </p:txBody>
      </p:sp>
      <p:sp>
        <p:nvSpPr>
          <p:cNvPr id="23" name="TextBox 22">
            <a:extLst>
              <a:ext uri="{FF2B5EF4-FFF2-40B4-BE49-F238E27FC236}">
                <a16:creationId xmlns:a16="http://schemas.microsoft.com/office/drawing/2014/main" id="{CB12E378-0FF9-AC5B-8D09-765D71D8D17C}"/>
              </a:ext>
            </a:extLst>
          </p:cNvPr>
          <p:cNvSpPr txBox="1"/>
          <p:nvPr/>
        </p:nvSpPr>
        <p:spPr>
          <a:xfrm>
            <a:off x="6186708" y="6070536"/>
            <a:ext cx="22594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cs typeface="Calibri"/>
              </a:rPr>
              <a:t>Retail</a:t>
            </a:r>
            <a:endParaRPr lang="en-US" dirty="0"/>
          </a:p>
        </p:txBody>
      </p:sp>
      <p:sp>
        <p:nvSpPr>
          <p:cNvPr id="24" name="TextBox 23">
            <a:extLst>
              <a:ext uri="{FF2B5EF4-FFF2-40B4-BE49-F238E27FC236}">
                <a16:creationId xmlns:a16="http://schemas.microsoft.com/office/drawing/2014/main" id="{7AF49DB2-EB0B-FDDC-6175-523F7814A466}"/>
              </a:ext>
            </a:extLst>
          </p:cNvPr>
          <p:cNvSpPr txBox="1"/>
          <p:nvPr/>
        </p:nvSpPr>
        <p:spPr>
          <a:xfrm>
            <a:off x="9374577" y="6040080"/>
            <a:ext cx="22594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cs typeface="Calibri"/>
              </a:rPr>
              <a:t>Educational</a:t>
            </a:r>
            <a:endParaRPr lang="en-US" dirty="0"/>
          </a:p>
        </p:txBody>
      </p:sp>
    </p:spTree>
    <p:extLst>
      <p:ext uri="{BB962C8B-B14F-4D97-AF65-F5344CB8AC3E}">
        <p14:creationId xmlns:p14="http://schemas.microsoft.com/office/powerpoint/2010/main" val="19644406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910D8-07EC-558F-991C-97EF4710C00D}"/>
              </a:ext>
            </a:extLst>
          </p:cNvPr>
          <p:cNvSpPr>
            <a:spLocks noGrp="1"/>
          </p:cNvSpPr>
          <p:nvPr>
            <p:ph type="title"/>
          </p:nvPr>
        </p:nvSpPr>
        <p:spPr/>
        <p:txBody>
          <a:bodyPr/>
          <a:lstStyle/>
          <a:p>
            <a:r>
              <a:rPr lang="en-GB" dirty="0">
                <a:latin typeface="Roboto" panose="02000000000000000000" pitchFamily="2" charset="0"/>
                <a:ea typeface="Roboto" panose="02000000000000000000" pitchFamily="2" charset="0"/>
                <a:cs typeface="Roboto" panose="02000000000000000000" pitchFamily="2" charset="0"/>
              </a:rPr>
              <a:t>Ownership and Legal Format</a:t>
            </a:r>
          </a:p>
        </p:txBody>
      </p:sp>
      <p:sp>
        <p:nvSpPr>
          <p:cNvPr id="3" name="Rectangle 2">
            <a:extLst>
              <a:ext uri="{FF2B5EF4-FFF2-40B4-BE49-F238E27FC236}">
                <a16:creationId xmlns:a16="http://schemas.microsoft.com/office/drawing/2014/main" id="{82DAB122-8280-DEDE-59A6-70B432B39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Rectangle 3">
            <a:extLst>
              <a:ext uri="{FF2B5EF4-FFF2-40B4-BE49-F238E27FC236}">
                <a16:creationId xmlns:a16="http://schemas.microsoft.com/office/drawing/2014/main" id="{F785629F-58B4-6882-47B9-2F2565632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 name="TextBox 7">
            <a:extLst>
              <a:ext uri="{FF2B5EF4-FFF2-40B4-BE49-F238E27FC236}">
                <a16:creationId xmlns:a16="http://schemas.microsoft.com/office/drawing/2014/main" id="{531F0973-F8D2-4EDA-A8D0-4AA484FC97E2}"/>
              </a:ext>
            </a:extLst>
          </p:cNvPr>
          <p:cNvSpPr txBox="1"/>
          <p:nvPr/>
        </p:nvSpPr>
        <p:spPr>
          <a:xfrm>
            <a:off x="972957" y="1916601"/>
            <a:ext cx="10992517" cy="369332"/>
          </a:xfrm>
          <a:prstGeom prst="rect">
            <a:avLst/>
          </a:prstGeom>
        </p:spPr>
        <p:txBody>
          <a:bodyPr vert="horz" wrap="square" lIns="0" tIns="13335" rIns="0" bIns="0" rtlCol="0">
            <a:spAutoFit/>
          </a:bodyPr>
          <a:lstStyle>
            <a:defPPr>
              <a:defRPr lang="en-US"/>
            </a:defPPr>
            <a:lvl1pPr marL="8890" defTabSz="640080">
              <a:spcBef>
                <a:spcPts val="74"/>
              </a:spcBef>
              <a:defRPr sz="2000" spc="35">
                <a:latin typeface="Roboto" panose="02000000000000000000" pitchFamily="2" charset="0"/>
                <a:ea typeface="Roboto" panose="02000000000000000000" pitchFamily="2" charset="0"/>
                <a:cs typeface="Roboto" panose="02000000000000000000" pitchFamily="2" charset="0"/>
              </a:defRPr>
            </a:lvl1pPr>
          </a:lstStyle>
          <a:p>
            <a:pPr algn="ctr"/>
            <a:r>
              <a:rPr lang="en-GB" b="1" dirty="0"/>
              <a:t>Limited Liability (Private Limited Company)</a:t>
            </a:r>
          </a:p>
        </p:txBody>
      </p:sp>
      <p:graphicFrame>
        <p:nvGraphicFramePr>
          <p:cNvPr id="14" name="Diagram 13">
            <a:extLst>
              <a:ext uri="{FF2B5EF4-FFF2-40B4-BE49-F238E27FC236}">
                <a16:creationId xmlns:a16="http://schemas.microsoft.com/office/drawing/2014/main" id="{EA40F5F7-76D5-646E-6B51-E5C9A740005A}"/>
              </a:ext>
            </a:extLst>
          </p:cNvPr>
          <p:cNvGraphicFramePr/>
          <p:nvPr>
            <p:extLst>
              <p:ext uri="{D42A27DB-BD31-4B8C-83A1-F6EECF244321}">
                <p14:modId xmlns:p14="http://schemas.microsoft.com/office/powerpoint/2010/main" val="3707179364"/>
              </p:ext>
            </p:extLst>
          </p:nvPr>
        </p:nvGraphicFramePr>
        <p:xfrm>
          <a:off x="6997288" y="2520713"/>
          <a:ext cx="3899243" cy="36876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5" name="Diagram 14">
            <a:extLst>
              <a:ext uri="{FF2B5EF4-FFF2-40B4-BE49-F238E27FC236}">
                <a16:creationId xmlns:a16="http://schemas.microsoft.com/office/drawing/2014/main" id="{6D3D3982-F1AF-2ECB-2E9E-68023A2C926A}"/>
              </a:ext>
            </a:extLst>
          </p:cNvPr>
          <p:cNvGraphicFramePr/>
          <p:nvPr>
            <p:extLst>
              <p:ext uri="{D42A27DB-BD31-4B8C-83A1-F6EECF244321}">
                <p14:modId xmlns:p14="http://schemas.microsoft.com/office/powerpoint/2010/main" val="1924707390"/>
              </p:ext>
            </p:extLst>
          </p:nvPr>
        </p:nvGraphicFramePr>
        <p:xfrm>
          <a:off x="865953" y="2520713"/>
          <a:ext cx="3899243" cy="368766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746426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910D8-07EC-558F-991C-97EF4710C00D}"/>
              </a:ext>
            </a:extLst>
          </p:cNvPr>
          <p:cNvSpPr>
            <a:spLocks noGrp="1"/>
          </p:cNvSpPr>
          <p:nvPr>
            <p:ph type="title"/>
          </p:nvPr>
        </p:nvSpPr>
        <p:spPr>
          <a:xfrm>
            <a:off x="719780" y="-139140"/>
            <a:ext cx="10515600" cy="1325563"/>
          </a:xfrm>
        </p:spPr>
        <p:txBody>
          <a:bodyPr/>
          <a:lstStyle/>
          <a:p>
            <a:r>
              <a:rPr lang="en-GB" dirty="0">
                <a:latin typeface="Roboto" panose="02000000000000000000" pitchFamily="2" charset="0"/>
                <a:ea typeface="Roboto" panose="02000000000000000000" pitchFamily="2" charset="0"/>
                <a:cs typeface="Roboto" panose="02000000000000000000" pitchFamily="2" charset="0"/>
              </a:rPr>
              <a:t>Management Team</a:t>
            </a:r>
          </a:p>
        </p:txBody>
      </p:sp>
      <p:sp>
        <p:nvSpPr>
          <p:cNvPr id="3" name="Rectangle 2">
            <a:extLst>
              <a:ext uri="{FF2B5EF4-FFF2-40B4-BE49-F238E27FC236}">
                <a16:creationId xmlns:a16="http://schemas.microsoft.com/office/drawing/2014/main" id="{A540D6A2-E66F-C1C7-F98B-8E200A0CB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5953" y="1090803"/>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Rectangle 3">
            <a:extLst>
              <a:ext uri="{FF2B5EF4-FFF2-40B4-BE49-F238E27FC236}">
                <a16:creationId xmlns:a16="http://schemas.microsoft.com/office/drawing/2014/main" id="{85229923-834F-19E7-D81C-5DEC94B06E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841248" y="994477"/>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 name="TextBox 5">
            <a:extLst>
              <a:ext uri="{FF2B5EF4-FFF2-40B4-BE49-F238E27FC236}">
                <a16:creationId xmlns:a16="http://schemas.microsoft.com/office/drawing/2014/main" id="{1D374988-D1B6-F91E-A669-43249C033B3B}"/>
              </a:ext>
            </a:extLst>
          </p:cNvPr>
          <p:cNvSpPr txBox="1"/>
          <p:nvPr/>
        </p:nvSpPr>
        <p:spPr>
          <a:xfrm>
            <a:off x="2928551" y="1921467"/>
            <a:ext cx="8929919" cy="1343025"/>
          </a:xfrm>
          <a:prstGeom prst="rect">
            <a:avLst/>
          </a:prstGeom>
          <a:noFill/>
        </p:spPr>
        <p:txBody>
          <a:bodyPr wrap="square" rtlCol="0">
            <a:spAutoFit/>
          </a:bodyPr>
          <a:lstStyle/>
          <a:p>
            <a:r>
              <a:rPr lang="en-GB" sz="1800" dirty="0">
                <a:effectLst/>
                <a:latin typeface="Roboto" panose="02000000000000000000" pitchFamily="2" charset="0"/>
                <a:ea typeface="Roboto" panose="02000000000000000000" pitchFamily="2" charset="0"/>
                <a:cs typeface="Roboto" panose="02000000000000000000" pitchFamily="2" charset="0"/>
              </a:rPr>
              <a:t>Vasil has over 10 years of experience in IT support of SMEs and holds a degree in Computer Science. He is currently finishing his degree in Business Management. He will be responsible for overall management, strategic planning, product development, and technology innovation.</a:t>
            </a:r>
          </a:p>
          <a:p>
            <a:endParaRPr lang="en-GB" dirty="0"/>
          </a:p>
        </p:txBody>
      </p:sp>
      <p:sp>
        <p:nvSpPr>
          <p:cNvPr id="7" name="TextBox 6">
            <a:extLst>
              <a:ext uri="{FF2B5EF4-FFF2-40B4-BE49-F238E27FC236}">
                <a16:creationId xmlns:a16="http://schemas.microsoft.com/office/drawing/2014/main" id="{210A6E58-DBDD-74F6-EE2F-6C314FBA7861}"/>
              </a:ext>
            </a:extLst>
          </p:cNvPr>
          <p:cNvSpPr txBox="1"/>
          <p:nvPr/>
        </p:nvSpPr>
        <p:spPr>
          <a:xfrm>
            <a:off x="2928550" y="4563759"/>
            <a:ext cx="8929919" cy="839391"/>
          </a:xfrm>
          <a:prstGeom prst="rect">
            <a:avLst/>
          </a:prstGeom>
          <a:noFill/>
        </p:spPr>
        <p:txBody>
          <a:bodyPr wrap="square" rtlCol="0">
            <a:spAutoFit/>
          </a:bodyPr>
          <a:lstStyle/>
          <a:p>
            <a:r>
              <a:rPr lang="en-GB" dirty="0">
                <a:latin typeface="Roboto" panose="02000000000000000000" pitchFamily="2" charset="0"/>
                <a:ea typeface="Roboto" panose="02000000000000000000" pitchFamily="2" charset="0"/>
                <a:cs typeface="Roboto" panose="02000000000000000000" pitchFamily="2" charset="0"/>
              </a:rPr>
              <a:t>Sofiya holds a bachelor’s degree in PR and a master’s in marketing and advertising. She has 10 years of experience in digital marketing and administration of EU projects and funding management.</a:t>
            </a:r>
          </a:p>
        </p:txBody>
      </p:sp>
      <p:pic>
        <p:nvPicPr>
          <p:cNvPr id="13" name="Picture 12" descr="A person with a beard and glasses&#10;&#10;Description automatically generated with low confidence">
            <a:extLst>
              <a:ext uri="{FF2B5EF4-FFF2-40B4-BE49-F238E27FC236}">
                <a16:creationId xmlns:a16="http://schemas.microsoft.com/office/drawing/2014/main" id="{5120264E-8175-0619-EB07-433924D1B1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0433" y="1266510"/>
            <a:ext cx="1444666" cy="2022534"/>
          </a:xfrm>
          <a:prstGeom prst="rect">
            <a:avLst/>
          </a:prstGeom>
        </p:spPr>
      </p:pic>
      <p:sp>
        <p:nvSpPr>
          <p:cNvPr id="15" name="TextBox 14">
            <a:extLst>
              <a:ext uri="{FF2B5EF4-FFF2-40B4-BE49-F238E27FC236}">
                <a16:creationId xmlns:a16="http://schemas.microsoft.com/office/drawing/2014/main" id="{D20AC17F-BE91-DB05-747F-E68F06C389DB}"/>
              </a:ext>
            </a:extLst>
          </p:cNvPr>
          <p:cNvSpPr txBox="1"/>
          <p:nvPr/>
        </p:nvSpPr>
        <p:spPr>
          <a:xfrm>
            <a:off x="2928551" y="1278498"/>
            <a:ext cx="3635975" cy="335756"/>
          </a:xfrm>
          <a:prstGeom prst="rect">
            <a:avLst/>
          </a:prstGeom>
          <a:noFill/>
        </p:spPr>
        <p:txBody>
          <a:bodyPr wrap="square">
            <a:spAutoFit/>
          </a:bodyPr>
          <a:lstStyle/>
          <a:p>
            <a:r>
              <a:rPr lang="en-GB" b="1" dirty="0">
                <a:latin typeface="Roboto" panose="02000000000000000000" pitchFamily="2" charset="0"/>
                <a:ea typeface="Roboto" panose="02000000000000000000" pitchFamily="2" charset="0"/>
                <a:cs typeface="Roboto" panose="02000000000000000000" pitchFamily="2" charset="0"/>
              </a:rPr>
              <a:t>Vasil Stoev Founder, Owner, CEO </a:t>
            </a:r>
            <a:endParaRPr lang="en-GB" b="1" dirty="0"/>
          </a:p>
        </p:txBody>
      </p:sp>
      <p:sp>
        <p:nvSpPr>
          <p:cNvPr id="17" name="TextBox 16">
            <a:extLst>
              <a:ext uri="{FF2B5EF4-FFF2-40B4-BE49-F238E27FC236}">
                <a16:creationId xmlns:a16="http://schemas.microsoft.com/office/drawing/2014/main" id="{B2260797-0BDD-913B-4153-4B495F7826F8}"/>
              </a:ext>
            </a:extLst>
          </p:cNvPr>
          <p:cNvSpPr txBox="1"/>
          <p:nvPr/>
        </p:nvSpPr>
        <p:spPr>
          <a:xfrm>
            <a:off x="2928551" y="3852696"/>
            <a:ext cx="6098058" cy="335756"/>
          </a:xfrm>
          <a:prstGeom prst="rect">
            <a:avLst/>
          </a:prstGeom>
          <a:noFill/>
        </p:spPr>
        <p:txBody>
          <a:bodyPr wrap="square">
            <a:spAutoFit/>
          </a:bodyPr>
          <a:lstStyle/>
          <a:p>
            <a:r>
              <a:rPr lang="en-GB" b="1" dirty="0">
                <a:latin typeface="Roboto" panose="02000000000000000000" pitchFamily="2" charset="0"/>
                <a:ea typeface="Roboto" panose="02000000000000000000" pitchFamily="2" charset="0"/>
                <a:cs typeface="Roboto" panose="02000000000000000000" pitchFamily="2" charset="0"/>
              </a:rPr>
              <a:t>Sofiya Dimitrova, CMO, Sales and Customer Success</a:t>
            </a:r>
            <a:endParaRPr lang="en-GB" b="1" dirty="0"/>
          </a:p>
        </p:txBody>
      </p:sp>
      <p:pic>
        <p:nvPicPr>
          <p:cNvPr id="4098" name="Picture 2" descr="No description available.">
            <a:extLst>
              <a:ext uri="{FF2B5EF4-FFF2-40B4-BE49-F238E27FC236}">
                <a16:creationId xmlns:a16="http://schemas.microsoft.com/office/drawing/2014/main" id="{B026431C-DBBC-0A95-A77D-BEB469B5D5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3409" y="3904360"/>
            <a:ext cx="1458712" cy="196496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667EC3F-D334-4601-41B2-0F9686F00153}"/>
              </a:ext>
            </a:extLst>
          </p:cNvPr>
          <p:cNvSpPr txBox="1"/>
          <p:nvPr/>
        </p:nvSpPr>
        <p:spPr>
          <a:xfrm>
            <a:off x="1342869" y="6238655"/>
            <a:ext cx="10515600" cy="369332"/>
          </a:xfrm>
          <a:prstGeom prst="rect">
            <a:avLst/>
          </a:prstGeom>
          <a:noFill/>
        </p:spPr>
        <p:txBody>
          <a:bodyPr wrap="square" rtlCol="0">
            <a:spAutoFit/>
          </a:bodyPr>
          <a:lstStyle/>
          <a:p>
            <a:r>
              <a:rPr lang="en-GB" b="1" dirty="0">
                <a:latin typeface="Arial" panose="020B0604020202020204" pitchFamily="34" charset="0"/>
                <a:ea typeface="Calibri" panose="020F0502020204030204" pitchFamily="34" charset="0"/>
              </a:rPr>
              <a:t>To be hired</a:t>
            </a:r>
            <a:r>
              <a:rPr lang="en-GB" dirty="0">
                <a:latin typeface="Arial" panose="020B0604020202020204" pitchFamily="34" charset="0"/>
                <a:ea typeface="Calibri" panose="020F0502020204030204" pitchFamily="34" charset="0"/>
              </a:rPr>
              <a:t>: S</a:t>
            </a:r>
            <a:r>
              <a:rPr lang="en-GB" sz="1800" dirty="0">
                <a:effectLst/>
                <a:latin typeface="Arial" panose="020B0604020202020204" pitchFamily="34" charset="0"/>
                <a:ea typeface="Calibri" panose="020F0502020204030204" pitchFamily="34" charset="0"/>
              </a:rPr>
              <a:t>oftware developers, a customer support representative, an accountant and a lawyer </a:t>
            </a:r>
            <a:endParaRPr lang="en-GB" dirty="0"/>
          </a:p>
        </p:txBody>
      </p:sp>
    </p:spTree>
    <p:extLst>
      <p:ext uri="{BB962C8B-B14F-4D97-AF65-F5344CB8AC3E}">
        <p14:creationId xmlns:p14="http://schemas.microsoft.com/office/powerpoint/2010/main" val="33542073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910D8-07EC-558F-991C-97EF4710C00D}"/>
              </a:ext>
            </a:extLst>
          </p:cNvPr>
          <p:cNvSpPr>
            <a:spLocks noGrp="1"/>
          </p:cNvSpPr>
          <p:nvPr>
            <p:ph type="title"/>
          </p:nvPr>
        </p:nvSpPr>
        <p:spPr/>
        <p:txBody>
          <a:bodyPr/>
          <a:lstStyle/>
          <a:p>
            <a:r>
              <a:rPr lang="en-GB" dirty="0">
                <a:latin typeface="Roboto" panose="02000000000000000000" pitchFamily="2" charset="0"/>
                <a:ea typeface="Roboto" panose="02000000000000000000" pitchFamily="2" charset="0"/>
                <a:cs typeface="Roboto" panose="02000000000000000000" pitchFamily="2" charset="0"/>
              </a:rPr>
              <a:t>SWOT Analysis </a:t>
            </a:r>
          </a:p>
        </p:txBody>
      </p:sp>
      <p:sp>
        <p:nvSpPr>
          <p:cNvPr id="3" name="Rectangle 2">
            <a:extLst>
              <a:ext uri="{FF2B5EF4-FFF2-40B4-BE49-F238E27FC236}">
                <a16:creationId xmlns:a16="http://schemas.microsoft.com/office/drawing/2014/main" id="{26DD71CD-5C5B-F637-08E0-02C590FB1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Rectangle 3">
            <a:extLst>
              <a:ext uri="{FF2B5EF4-FFF2-40B4-BE49-F238E27FC236}">
                <a16:creationId xmlns:a16="http://schemas.microsoft.com/office/drawing/2014/main" id="{3A4203A4-1602-E825-E06B-0FBEE43A30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 name="TextBox 6">
            <a:extLst>
              <a:ext uri="{FF2B5EF4-FFF2-40B4-BE49-F238E27FC236}">
                <a16:creationId xmlns:a16="http://schemas.microsoft.com/office/drawing/2014/main" id="{75A6A091-3E19-D678-E9C0-F168E2D041B8}"/>
              </a:ext>
            </a:extLst>
          </p:cNvPr>
          <p:cNvSpPr txBox="1"/>
          <p:nvPr/>
        </p:nvSpPr>
        <p:spPr>
          <a:xfrm>
            <a:off x="865953" y="1775461"/>
            <a:ext cx="5521675" cy="3544560"/>
          </a:xfrm>
          <a:prstGeom prst="rect">
            <a:avLst/>
          </a:prstGeom>
          <a:noFill/>
        </p:spPr>
        <p:txBody>
          <a:bodyPr wrap="square">
            <a:spAutoFit/>
          </a:bodyPr>
          <a:lstStyle/>
          <a:p>
            <a:pPr>
              <a:lnSpc>
                <a:spcPct val="150000"/>
              </a:lnSpc>
              <a:spcAft>
                <a:spcPts val="800"/>
              </a:spcAft>
            </a:pPr>
            <a:r>
              <a:rPr lang="en-GB" sz="1800" b="1" dirty="0">
                <a:effectLst/>
                <a:latin typeface="Roboto" panose="02000000000000000000" pitchFamily="2" charset="0"/>
                <a:ea typeface="Roboto" panose="02000000000000000000" pitchFamily="2" charset="0"/>
                <a:cs typeface="Roboto" panose="02000000000000000000" pitchFamily="2" charset="0"/>
              </a:rPr>
              <a:t>Strengths</a:t>
            </a:r>
            <a:endParaRPr lang="en-GB" sz="1800" dirty="0">
              <a:effectLst/>
              <a:latin typeface="Roboto" panose="02000000000000000000" pitchFamily="2" charset="0"/>
              <a:ea typeface="Roboto" panose="02000000000000000000" pitchFamily="2" charset="0"/>
              <a:cs typeface="Roboto" panose="02000000000000000000" pitchFamily="2" charset="0"/>
            </a:endParaRPr>
          </a:p>
          <a:p>
            <a:pPr marL="342900" lvl="0" indent="-342900">
              <a:lnSpc>
                <a:spcPct val="150000"/>
              </a:lnSpc>
              <a:spcAft>
                <a:spcPts val="800"/>
              </a:spcAft>
              <a:buSzPts val="1000"/>
              <a:buFont typeface="Symbol" panose="05050102010706020507" pitchFamily="18" charset="2"/>
              <a:buChar char=""/>
              <a:tabLst>
                <a:tab pos="457200" algn="l"/>
              </a:tabLst>
            </a:pPr>
            <a:r>
              <a:rPr lang="en-GB" sz="1400" dirty="0">
                <a:effectLst/>
                <a:latin typeface="Roboto" panose="02000000000000000000" pitchFamily="2" charset="0"/>
                <a:ea typeface="Roboto" panose="02000000000000000000" pitchFamily="2" charset="0"/>
                <a:cs typeface="Roboto" panose="02000000000000000000" pitchFamily="2" charset="0"/>
              </a:rPr>
              <a:t>Customizable Odoo as SaaS to meet specific needs of SMEs</a:t>
            </a:r>
          </a:p>
          <a:p>
            <a:pPr marL="342900" lvl="0" indent="-342900">
              <a:lnSpc>
                <a:spcPct val="150000"/>
              </a:lnSpc>
              <a:spcAft>
                <a:spcPts val="800"/>
              </a:spcAft>
              <a:buSzPts val="1000"/>
              <a:buFont typeface="Symbol" panose="05050102010706020507" pitchFamily="18" charset="2"/>
              <a:buChar char=""/>
              <a:tabLst>
                <a:tab pos="457200" algn="l"/>
              </a:tabLst>
            </a:pPr>
            <a:r>
              <a:rPr lang="en-GB" sz="1400" dirty="0">
                <a:effectLst/>
                <a:latin typeface="Roboto" panose="02000000000000000000" pitchFamily="2" charset="0"/>
                <a:ea typeface="Roboto" panose="02000000000000000000" pitchFamily="2" charset="0"/>
                <a:cs typeface="Roboto" panose="02000000000000000000" pitchFamily="2" charset="0"/>
              </a:rPr>
              <a:t>Experienced and skilled management team</a:t>
            </a:r>
          </a:p>
          <a:p>
            <a:pPr marL="342900" lvl="0" indent="-342900">
              <a:lnSpc>
                <a:spcPct val="150000"/>
              </a:lnSpc>
              <a:spcAft>
                <a:spcPts val="800"/>
              </a:spcAft>
              <a:buSzPts val="1000"/>
              <a:buFont typeface="Symbol" panose="05050102010706020507" pitchFamily="18" charset="2"/>
              <a:buChar char=""/>
              <a:tabLst>
                <a:tab pos="457200" algn="l"/>
              </a:tabLst>
            </a:pPr>
            <a:r>
              <a:rPr lang="en-GB" sz="1400" dirty="0">
                <a:effectLst/>
                <a:latin typeface="Roboto" panose="02000000000000000000" pitchFamily="2" charset="0"/>
                <a:ea typeface="Roboto" panose="02000000000000000000" pitchFamily="2" charset="0"/>
                <a:cs typeface="Roboto" panose="02000000000000000000" pitchFamily="2" charset="0"/>
              </a:rPr>
              <a:t>Cost-effective solution for SMEs</a:t>
            </a:r>
          </a:p>
          <a:p>
            <a:pPr>
              <a:lnSpc>
                <a:spcPct val="150000"/>
              </a:lnSpc>
              <a:spcAft>
                <a:spcPts val="800"/>
              </a:spcAft>
            </a:pPr>
            <a:r>
              <a:rPr lang="en-GB" sz="1800" b="1" dirty="0">
                <a:effectLst/>
                <a:latin typeface="Roboto" panose="02000000000000000000" pitchFamily="2" charset="0"/>
                <a:ea typeface="Roboto" panose="02000000000000000000" pitchFamily="2" charset="0"/>
                <a:cs typeface="Roboto" panose="02000000000000000000" pitchFamily="2" charset="0"/>
              </a:rPr>
              <a:t>Weaknesses</a:t>
            </a:r>
            <a:endParaRPr lang="en-GB" sz="1800" dirty="0">
              <a:effectLst/>
              <a:latin typeface="Roboto" panose="02000000000000000000" pitchFamily="2" charset="0"/>
              <a:ea typeface="Roboto" panose="02000000000000000000" pitchFamily="2" charset="0"/>
              <a:cs typeface="Roboto" panose="02000000000000000000" pitchFamily="2" charset="0"/>
            </a:endParaRPr>
          </a:p>
          <a:p>
            <a:pPr marL="342900" lvl="0" indent="-342900">
              <a:lnSpc>
                <a:spcPct val="150000"/>
              </a:lnSpc>
              <a:spcAft>
                <a:spcPts val="800"/>
              </a:spcAft>
              <a:buSzPts val="1000"/>
              <a:buFont typeface="Symbol" panose="05050102010706020507" pitchFamily="18" charset="2"/>
              <a:buChar char=""/>
              <a:tabLst>
                <a:tab pos="457200" algn="l"/>
              </a:tabLst>
            </a:pPr>
            <a:r>
              <a:rPr lang="en-GB" sz="1400" dirty="0">
                <a:effectLst/>
                <a:latin typeface="Roboto" panose="02000000000000000000" pitchFamily="2" charset="0"/>
                <a:ea typeface="Roboto" panose="02000000000000000000" pitchFamily="2" charset="0"/>
                <a:cs typeface="Roboto" panose="02000000000000000000" pitchFamily="2" charset="0"/>
              </a:rPr>
              <a:t>Limited brand recognition and market share</a:t>
            </a:r>
          </a:p>
          <a:p>
            <a:pPr marL="342900" lvl="0" indent="-342900">
              <a:lnSpc>
                <a:spcPct val="150000"/>
              </a:lnSpc>
              <a:spcAft>
                <a:spcPts val="800"/>
              </a:spcAft>
              <a:buSzPts val="1000"/>
              <a:buFont typeface="Symbol" panose="05050102010706020507" pitchFamily="18" charset="2"/>
              <a:buChar char=""/>
              <a:tabLst>
                <a:tab pos="457200" algn="l"/>
              </a:tabLst>
            </a:pPr>
            <a:r>
              <a:rPr lang="en-GB" sz="1400" dirty="0">
                <a:effectLst/>
                <a:latin typeface="Roboto" panose="02000000000000000000" pitchFamily="2" charset="0"/>
                <a:ea typeface="Roboto" panose="02000000000000000000" pitchFamily="2" charset="0"/>
                <a:cs typeface="Roboto" panose="02000000000000000000" pitchFamily="2" charset="0"/>
              </a:rPr>
              <a:t>Limited resources for marketing and sales</a:t>
            </a:r>
          </a:p>
          <a:p>
            <a:pPr marL="342900" lvl="0" indent="-342900">
              <a:lnSpc>
                <a:spcPct val="150000"/>
              </a:lnSpc>
              <a:spcAft>
                <a:spcPts val="800"/>
              </a:spcAft>
              <a:buSzPts val="1000"/>
              <a:buFont typeface="Symbol" panose="05050102010706020507" pitchFamily="18" charset="2"/>
              <a:buChar char=""/>
              <a:tabLst>
                <a:tab pos="457200" algn="l"/>
              </a:tabLst>
            </a:pPr>
            <a:r>
              <a:rPr lang="en-GB" sz="1400" dirty="0">
                <a:effectLst/>
                <a:latin typeface="Roboto" panose="02000000000000000000" pitchFamily="2" charset="0"/>
                <a:ea typeface="Roboto" panose="02000000000000000000" pitchFamily="2" charset="0"/>
                <a:cs typeface="Roboto" panose="02000000000000000000" pitchFamily="2" charset="0"/>
              </a:rPr>
              <a:t>High competition in the cloud-based ERP market</a:t>
            </a:r>
          </a:p>
        </p:txBody>
      </p:sp>
      <p:sp>
        <p:nvSpPr>
          <p:cNvPr id="9" name="TextBox 8">
            <a:extLst>
              <a:ext uri="{FF2B5EF4-FFF2-40B4-BE49-F238E27FC236}">
                <a16:creationId xmlns:a16="http://schemas.microsoft.com/office/drawing/2014/main" id="{9BF46883-5766-0246-0145-B0AA47EFFE33}"/>
              </a:ext>
            </a:extLst>
          </p:cNvPr>
          <p:cNvSpPr txBox="1"/>
          <p:nvPr/>
        </p:nvSpPr>
        <p:spPr>
          <a:xfrm>
            <a:off x="6531789" y="1787014"/>
            <a:ext cx="6094378" cy="3545651"/>
          </a:xfrm>
          <a:prstGeom prst="rect">
            <a:avLst/>
          </a:prstGeom>
          <a:noFill/>
        </p:spPr>
        <p:txBody>
          <a:bodyPr wrap="square">
            <a:spAutoFit/>
          </a:bodyPr>
          <a:lstStyle/>
          <a:p>
            <a:pPr>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Opportunities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SzPts val="1000"/>
              <a:buFont typeface="Symbol" panose="05050102010706020507" pitchFamily="18" charset="2"/>
              <a:buChar char=""/>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Growing demand for cloud-based ERP solutions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SzPts val="1000"/>
              <a:buFont typeface="Symbol" panose="05050102010706020507" pitchFamily="18" charset="2"/>
              <a:buChar char=""/>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Expansion into new markets and industries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SzPts val="1000"/>
              <a:buFont typeface="Symbol" panose="05050102010706020507" pitchFamily="18" charset="2"/>
              <a:buChar char=""/>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Partnership with other software providers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Threats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SzPts val="1000"/>
              <a:buFont typeface="Symbol" panose="05050102010706020507" pitchFamily="18" charset="2"/>
              <a:buChar char=""/>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Economic downturns affecting SMEs' budgets for ERP solutions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SzPts val="1000"/>
              <a:buFont typeface="Symbol" panose="05050102010706020507" pitchFamily="18" charset="2"/>
              <a:buChar char=""/>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Emergence of new competitors with better solutions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SzPts val="1000"/>
              <a:buFont typeface="Symbol" panose="05050102010706020507" pitchFamily="18" charset="2"/>
              <a:buChar char=""/>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Changes in technology and industry standards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93977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910D8-07EC-558F-991C-97EF4710C00D}"/>
              </a:ext>
            </a:extLst>
          </p:cNvPr>
          <p:cNvSpPr>
            <a:spLocks noGrp="1"/>
          </p:cNvSpPr>
          <p:nvPr>
            <p:ph type="title"/>
          </p:nvPr>
        </p:nvSpPr>
        <p:spPr/>
        <p:txBody>
          <a:bodyPr/>
          <a:lstStyle/>
          <a:p>
            <a:r>
              <a:rPr lang="en-GB">
                <a:latin typeface="Roboto" panose="02000000000000000000" pitchFamily="2" charset="0"/>
                <a:ea typeface="Roboto" panose="02000000000000000000" pitchFamily="2" charset="0"/>
                <a:cs typeface="Roboto" panose="02000000000000000000" pitchFamily="2" charset="0"/>
              </a:rPr>
              <a:t>Marketing Mix – 4Ps</a:t>
            </a:r>
            <a:endParaRPr lang="en-GB" dirty="0">
              <a:latin typeface="Roboto" panose="02000000000000000000" pitchFamily="2" charset="0"/>
              <a:ea typeface="Roboto" panose="02000000000000000000" pitchFamily="2" charset="0"/>
              <a:cs typeface="Roboto" panose="02000000000000000000" pitchFamily="2" charset="0"/>
            </a:endParaRPr>
          </a:p>
        </p:txBody>
      </p:sp>
      <p:sp>
        <p:nvSpPr>
          <p:cNvPr id="3" name="Rectangle 2">
            <a:extLst>
              <a:ext uri="{FF2B5EF4-FFF2-40B4-BE49-F238E27FC236}">
                <a16:creationId xmlns:a16="http://schemas.microsoft.com/office/drawing/2014/main" id="{18BB1D11-4D46-0D28-978F-04D1D43AB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Rectangle 3">
            <a:extLst>
              <a:ext uri="{FF2B5EF4-FFF2-40B4-BE49-F238E27FC236}">
                <a16:creationId xmlns:a16="http://schemas.microsoft.com/office/drawing/2014/main" id="{395364A7-A4DA-6A14-54DC-FD5DE2121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 name="TextBox 6">
            <a:extLst>
              <a:ext uri="{FF2B5EF4-FFF2-40B4-BE49-F238E27FC236}">
                <a16:creationId xmlns:a16="http://schemas.microsoft.com/office/drawing/2014/main" id="{1D5D9BE2-5D36-AEB6-C983-1632D1D346DE}"/>
              </a:ext>
            </a:extLst>
          </p:cNvPr>
          <p:cNvSpPr txBox="1"/>
          <p:nvPr/>
        </p:nvSpPr>
        <p:spPr>
          <a:xfrm>
            <a:off x="746975" y="2022529"/>
            <a:ext cx="5672517" cy="4300023"/>
          </a:xfrm>
          <a:prstGeom prst="rect">
            <a:avLst/>
          </a:prstGeom>
          <a:noFill/>
        </p:spPr>
        <p:txBody>
          <a:bodyPr wrap="square">
            <a:spAutoFit/>
          </a:bodyPr>
          <a:lstStyle/>
          <a:p>
            <a:pPr>
              <a:lnSpc>
                <a:spcPct val="150000"/>
              </a:lnSpc>
              <a:spcAft>
                <a:spcPts val="800"/>
              </a:spcAft>
            </a:pPr>
            <a:r>
              <a:rPr lang="en-GB" sz="1800" b="1" dirty="0">
                <a:effectLst/>
                <a:latin typeface="Roboto" panose="02000000000000000000" pitchFamily="2" charset="0"/>
                <a:ea typeface="Roboto" panose="02000000000000000000" pitchFamily="2" charset="0"/>
                <a:cs typeface="Roboto" panose="02000000000000000000" pitchFamily="2" charset="0"/>
              </a:rPr>
              <a:t>Product</a:t>
            </a:r>
            <a:endParaRPr lang="en-GB" sz="1800" dirty="0">
              <a:effectLst/>
              <a:latin typeface="Roboto" panose="02000000000000000000" pitchFamily="2" charset="0"/>
              <a:ea typeface="Roboto" panose="02000000000000000000" pitchFamily="2" charset="0"/>
              <a:cs typeface="Roboto" panose="02000000000000000000" pitchFamily="2" charset="0"/>
            </a:endParaRPr>
          </a:p>
          <a:p>
            <a:pPr marL="270510">
              <a:lnSpc>
                <a:spcPct val="150000"/>
              </a:lnSpc>
              <a:spcAft>
                <a:spcPts val="800"/>
              </a:spcAft>
            </a:pPr>
            <a:r>
              <a:rPr lang="en-GB" sz="1800" dirty="0">
                <a:effectLst/>
                <a:latin typeface="Roboto" panose="02000000000000000000" pitchFamily="2" charset="0"/>
                <a:ea typeface="Roboto" panose="02000000000000000000" pitchFamily="2" charset="0"/>
                <a:cs typeface="Roboto" panose="02000000000000000000" pitchFamily="2" charset="0"/>
              </a:rPr>
              <a:t>Customized cloud-based ERP software that offers a comprehensive suite of tools for managing business operations.</a:t>
            </a:r>
          </a:p>
          <a:p>
            <a:pPr>
              <a:lnSpc>
                <a:spcPct val="150000"/>
              </a:lnSpc>
              <a:spcAft>
                <a:spcPts val="800"/>
              </a:spcAft>
            </a:pPr>
            <a:r>
              <a:rPr lang="en-GB" sz="1800" dirty="0">
                <a:effectLst/>
                <a:latin typeface="Roboto" panose="02000000000000000000" pitchFamily="2" charset="0"/>
                <a:ea typeface="Roboto" panose="02000000000000000000" pitchFamily="2" charset="0"/>
                <a:cs typeface="Roboto" panose="02000000000000000000" pitchFamily="2" charset="0"/>
              </a:rPr>
              <a:t> </a:t>
            </a:r>
          </a:p>
          <a:p>
            <a:pPr>
              <a:lnSpc>
                <a:spcPct val="150000"/>
              </a:lnSpc>
              <a:spcAft>
                <a:spcPts val="800"/>
              </a:spcAft>
            </a:pPr>
            <a:r>
              <a:rPr lang="en-GB" sz="1800" b="1" dirty="0">
                <a:effectLst/>
                <a:latin typeface="Roboto" panose="02000000000000000000" pitchFamily="2" charset="0"/>
                <a:ea typeface="Roboto" panose="02000000000000000000" pitchFamily="2" charset="0"/>
                <a:cs typeface="Roboto" panose="02000000000000000000" pitchFamily="2" charset="0"/>
              </a:rPr>
              <a:t>Price</a:t>
            </a:r>
            <a:endParaRPr lang="en-GB" sz="1800" dirty="0">
              <a:effectLst/>
              <a:latin typeface="Roboto" panose="02000000000000000000" pitchFamily="2" charset="0"/>
              <a:ea typeface="Roboto" panose="02000000000000000000" pitchFamily="2" charset="0"/>
              <a:cs typeface="Roboto" panose="02000000000000000000" pitchFamily="2" charset="0"/>
            </a:endParaRPr>
          </a:p>
          <a:p>
            <a:pPr marL="270510">
              <a:lnSpc>
                <a:spcPct val="150000"/>
              </a:lnSpc>
              <a:spcAft>
                <a:spcPts val="800"/>
              </a:spcAft>
            </a:pPr>
            <a:r>
              <a:rPr lang="en-GB" sz="1800" dirty="0">
                <a:effectLst/>
                <a:latin typeface="Roboto" panose="02000000000000000000" pitchFamily="2" charset="0"/>
                <a:ea typeface="Roboto" panose="02000000000000000000" pitchFamily="2" charset="0"/>
                <a:cs typeface="Roboto" panose="02000000000000000000" pitchFamily="2" charset="0"/>
              </a:rPr>
              <a:t>Competitive, targeting SMEs that need affordable and reliable ERP solutions.</a:t>
            </a:r>
          </a:p>
          <a:p>
            <a:pPr>
              <a:lnSpc>
                <a:spcPct val="150000"/>
              </a:lnSpc>
              <a:spcAft>
                <a:spcPts val="800"/>
              </a:spcAft>
            </a:pPr>
            <a:r>
              <a:rPr lang="en-GB" sz="1800" dirty="0">
                <a:effectLst/>
                <a:latin typeface="Roboto" panose="02000000000000000000" pitchFamily="2" charset="0"/>
                <a:ea typeface="Roboto" panose="02000000000000000000" pitchFamily="2" charset="0"/>
                <a:cs typeface="Roboto" panose="02000000000000000000" pitchFamily="2" charset="0"/>
              </a:rPr>
              <a:t> </a:t>
            </a:r>
          </a:p>
        </p:txBody>
      </p:sp>
      <p:sp>
        <p:nvSpPr>
          <p:cNvPr id="9" name="TextBox 8">
            <a:extLst>
              <a:ext uri="{FF2B5EF4-FFF2-40B4-BE49-F238E27FC236}">
                <a16:creationId xmlns:a16="http://schemas.microsoft.com/office/drawing/2014/main" id="{BE713481-535A-EF48-F61D-4D2066999C00}"/>
              </a:ext>
            </a:extLst>
          </p:cNvPr>
          <p:cNvSpPr txBox="1"/>
          <p:nvPr/>
        </p:nvSpPr>
        <p:spPr>
          <a:xfrm>
            <a:off x="6519484" y="2022529"/>
            <a:ext cx="5483626" cy="3285451"/>
          </a:xfrm>
          <a:prstGeom prst="rect">
            <a:avLst/>
          </a:prstGeom>
          <a:noFill/>
        </p:spPr>
        <p:txBody>
          <a:bodyPr wrap="square">
            <a:spAutoFit/>
          </a:bodyPr>
          <a:lstStyle/>
          <a:p>
            <a:pPr>
              <a:lnSpc>
                <a:spcPct val="150000"/>
              </a:lnSpc>
              <a:spcAft>
                <a:spcPts val="800"/>
              </a:spcAft>
            </a:pPr>
            <a:r>
              <a:rPr lang="en-GB" sz="1800" b="1" dirty="0">
                <a:effectLst/>
                <a:latin typeface="Roboto" panose="02000000000000000000" pitchFamily="2" charset="0"/>
                <a:ea typeface="Roboto" panose="02000000000000000000" pitchFamily="2" charset="0"/>
                <a:cs typeface="Roboto" panose="02000000000000000000" pitchFamily="2" charset="0"/>
              </a:rPr>
              <a:t>Promotion</a:t>
            </a:r>
            <a:endParaRPr lang="en-GB" sz="1800" dirty="0">
              <a:effectLst/>
              <a:latin typeface="Roboto" panose="02000000000000000000" pitchFamily="2" charset="0"/>
              <a:ea typeface="Roboto" panose="02000000000000000000" pitchFamily="2" charset="0"/>
              <a:cs typeface="Roboto" panose="02000000000000000000" pitchFamily="2" charset="0"/>
            </a:endParaRPr>
          </a:p>
          <a:p>
            <a:pPr marL="270510">
              <a:lnSpc>
                <a:spcPct val="150000"/>
              </a:lnSpc>
              <a:spcAft>
                <a:spcPts val="800"/>
              </a:spcAft>
            </a:pPr>
            <a:r>
              <a:rPr lang="en-GB" sz="1800" dirty="0">
                <a:effectLst/>
                <a:latin typeface="Roboto" panose="02000000000000000000" pitchFamily="2" charset="0"/>
                <a:ea typeface="Roboto" panose="02000000000000000000" pitchFamily="2" charset="0"/>
                <a:cs typeface="Roboto" panose="02000000000000000000" pitchFamily="2" charset="0"/>
              </a:rPr>
              <a:t>Digital marketing channels, social media groups for SME and email marketing.</a:t>
            </a:r>
          </a:p>
          <a:p>
            <a:pPr marL="270510">
              <a:lnSpc>
                <a:spcPct val="150000"/>
              </a:lnSpc>
              <a:spcAft>
                <a:spcPts val="800"/>
              </a:spcAft>
            </a:pPr>
            <a:endParaRPr lang="en-GB" sz="1200" dirty="0">
              <a:effectLst/>
              <a:latin typeface="Roboto" panose="02000000000000000000" pitchFamily="2" charset="0"/>
              <a:ea typeface="Roboto" panose="02000000000000000000" pitchFamily="2" charset="0"/>
              <a:cs typeface="Roboto" panose="02000000000000000000" pitchFamily="2" charset="0"/>
            </a:endParaRPr>
          </a:p>
          <a:p>
            <a:pPr marL="270510">
              <a:lnSpc>
                <a:spcPct val="150000"/>
              </a:lnSpc>
              <a:spcAft>
                <a:spcPts val="800"/>
              </a:spcAft>
            </a:pPr>
            <a:endParaRPr lang="en-GB" sz="1600" dirty="0">
              <a:effectLst/>
              <a:latin typeface="Roboto" panose="02000000000000000000" pitchFamily="2" charset="0"/>
              <a:ea typeface="Roboto" panose="02000000000000000000" pitchFamily="2" charset="0"/>
              <a:cs typeface="Roboto" panose="02000000000000000000" pitchFamily="2" charset="0"/>
            </a:endParaRPr>
          </a:p>
          <a:p>
            <a:pPr>
              <a:lnSpc>
                <a:spcPct val="150000"/>
              </a:lnSpc>
              <a:spcAft>
                <a:spcPts val="800"/>
              </a:spcAft>
            </a:pPr>
            <a:r>
              <a:rPr lang="en-GB" sz="1800" b="1" dirty="0">
                <a:effectLst/>
                <a:latin typeface="Roboto" panose="02000000000000000000" pitchFamily="2" charset="0"/>
                <a:ea typeface="Roboto" panose="02000000000000000000" pitchFamily="2" charset="0"/>
                <a:cs typeface="Roboto" panose="02000000000000000000" pitchFamily="2" charset="0"/>
              </a:rPr>
              <a:t>Place</a:t>
            </a:r>
            <a:endParaRPr lang="en-GB" sz="1800" dirty="0">
              <a:effectLst/>
              <a:latin typeface="Roboto" panose="02000000000000000000" pitchFamily="2" charset="0"/>
              <a:ea typeface="Roboto" panose="02000000000000000000" pitchFamily="2" charset="0"/>
              <a:cs typeface="Roboto" panose="02000000000000000000" pitchFamily="2" charset="0"/>
            </a:endParaRPr>
          </a:p>
          <a:p>
            <a:pPr marL="270510">
              <a:lnSpc>
                <a:spcPct val="150000"/>
              </a:lnSpc>
              <a:spcAft>
                <a:spcPts val="800"/>
              </a:spcAft>
            </a:pPr>
            <a:r>
              <a:rPr lang="en-GB" sz="1800" dirty="0">
                <a:effectLst/>
                <a:latin typeface="Roboto" panose="02000000000000000000" pitchFamily="2" charset="0"/>
                <a:ea typeface="Roboto" panose="02000000000000000000" pitchFamily="2" charset="0"/>
                <a:cs typeface="Roboto" panose="02000000000000000000" pitchFamily="2" charset="0"/>
              </a:rPr>
              <a:t>Distribute our product through our website.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482370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910D8-07EC-558F-991C-97EF4710C00D}"/>
              </a:ext>
            </a:extLst>
          </p:cNvPr>
          <p:cNvSpPr>
            <a:spLocks noGrp="1"/>
          </p:cNvSpPr>
          <p:nvPr>
            <p:ph type="title"/>
          </p:nvPr>
        </p:nvSpPr>
        <p:spPr>
          <a:xfrm>
            <a:off x="801945" y="-229561"/>
            <a:ext cx="10515600" cy="1325563"/>
          </a:xfrm>
        </p:spPr>
        <p:txBody>
          <a:bodyPr/>
          <a:lstStyle/>
          <a:p>
            <a:r>
              <a:rPr lang="en-GB" dirty="0">
                <a:latin typeface="Roboto" panose="02000000000000000000" pitchFamily="2" charset="0"/>
                <a:ea typeface="Roboto" panose="02000000000000000000" pitchFamily="2" charset="0"/>
                <a:cs typeface="Roboto" panose="02000000000000000000" pitchFamily="2" charset="0"/>
              </a:rPr>
              <a:t>Pricing</a:t>
            </a:r>
          </a:p>
        </p:txBody>
      </p:sp>
      <p:sp>
        <p:nvSpPr>
          <p:cNvPr id="4" name="Rectangle 3">
            <a:extLst>
              <a:ext uri="{FF2B5EF4-FFF2-40B4-BE49-F238E27FC236}">
                <a16:creationId xmlns:a16="http://schemas.microsoft.com/office/drawing/2014/main" id="{570EDD05-E1F3-A538-3325-E214DB462C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5953" y="86837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Rectangle 4">
            <a:extLst>
              <a:ext uri="{FF2B5EF4-FFF2-40B4-BE49-F238E27FC236}">
                <a16:creationId xmlns:a16="http://schemas.microsoft.com/office/drawing/2014/main" id="{274D0B48-A934-E9BB-E512-027E30BB2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841248" y="772051"/>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0" name="Diagram 9">
            <a:extLst>
              <a:ext uri="{FF2B5EF4-FFF2-40B4-BE49-F238E27FC236}">
                <a16:creationId xmlns:a16="http://schemas.microsoft.com/office/drawing/2014/main" id="{7D4B3285-5520-8CAD-49DF-1BCC7D6534C0}"/>
              </a:ext>
            </a:extLst>
          </p:cNvPr>
          <p:cNvGraphicFramePr/>
          <p:nvPr>
            <p:extLst>
              <p:ext uri="{D42A27DB-BD31-4B8C-83A1-F6EECF244321}">
                <p14:modId xmlns:p14="http://schemas.microsoft.com/office/powerpoint/2010/main" val="743391824"/>
              </p:ext>
            </p:extLst>
          </p:nvPr>
        </p:nvGraphicFramePr>
        <p:xfrm>
          <a:off x="2739410" y="1027906"/>
          <a:ext cx="9754382" cy="58300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383024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910D8-07EC-558F-991C-97EF4710C00D}"/>
              </a:ext>
            </a:extLst>
          </p:cNvPr>
          <p:cNvSpPr>
            <a:spLocks noGrp="1"/>
          </p:cNvSpPr>
          <p:nvPr>
            <p:ph type="title"/>
          </p:nvPr>
        </p:nvSpPr>
        <p:spPr>
          <a:xfrm>
            <a:off x="705678" y="-212562"/>
            <a:ext cx="10515600" cy="1325563"/>
          </a:xfrm>
        </p:spPr>
        <p:txBody>
          <a:bodyPr/>
          <a:lstStyle/>
          <a:p>
            <a:r>
              <a:rPr lang="en-GB" dirty="0">
                <a:latin typeface="Roboto" panose="02000000000000000000" pitchFamily="2" charset="0"/>
                <a:ea typeface="Roboto" panose="02000000000000000000" pitchFamily="2" charset="0"/>
                <a:cs typeface="Roboto" panose="02000000000000000000" pitchFamily="2" charset="0"/>
              </a:rPr>
              <a:t>Target Market</a:t>
            </a:r>
          </a:p>
        </p:txBody>
      </p:sp>
      <p:sp>
        <p:nvSpPr>
          <p:cNvPr id="3" name="Rectangle 2">
            <a:extLst>
              <a:ext uri="{FF2B5EF4-FFF2-40B4-BE49-F238E27FC236}">
                <a16:creationId xmlns:a16="http://schemas.microsoft.com/office/drawing/2014/main" id="{18BB1D11-4D46-0D28-978F-04D1D43AB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5953" y="880735"/>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Rectangle 3">
            <a:extLst>
              <a:ext uri="{FF2B5EF4-FFF2-40B4-BE49-F238E27FC236}">
                <a16:creationId xmlns:a16="http://schemas.microsoft.com/office/drawing/2014/main" id="{395364A7-A4DA-6A14-54DC-FD5DE2121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841248" y="784409"/>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5122" name="Picture 2" descr="SMEs are most numerous in the construction sector">
            <a:extLst>
              <a:ext uri="{FF2B5EF4-FFF2-40B4-BE49-F238E27FC236}">
                <a16:creationId xmlns:a16="http://schemas.microsoft.com/office/drawing/2014/main" id="{511C6CA0-151A-F84D-D65E-0A20618AE8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4936" y="3587673"/>
            <a:ext cx="4803230" cy="290907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C23ACC5B-1227-3D8B-3734-434FE575BCEB}"/>
              </a:ext>
            </a:extLst>
          </p:cNvPr>
          <p:cNvPicPr>
            <a:picLocks noChangeAspect="1"/>
          </p:cNvPicPr>
          <p:nvPr/>
        </p:nvPicPr>
        <p:blipFill>
          <a:blip r:embed="rId4"/>
          <a:stretch>
            <a:fillRect/>
          </a:stretch>
        </p:blipFill>
        <p:spPr>
          <a:xfrm>
            <a:off x="5758166" y="3587673"/>
            <a:ext cx="5372100" cy="2909079"/>
          </a:xfrm>
          <a:prstGeom prst="rect">
            <a:avLst/>
          </a:prstGeom>
        </p:spPr>
      </p:pic>
      <p:pic>
        <p:nvPicPr>
          <p:cNvPr id="17" name="Picture 16">
            <a:extLst>
              <a:ext uri="{FF2B5EF4-FFF2-40B4-BE49-F238E27FC236}">
                <a16:creationId xmlns:a16="http://schemas.microsoft.com/office/drawing/2014/main" id="{6F510D74-3EAA-C51E-0BB6-F1E11333329C}"/>
              </a:ext>
            </a:extLst>
          </p:cNvPr>
          <p:cNvPicPr>
            <a:picLocks noChangeAspect="1"/>
          </p:cNvPicPr>
          <p:nvPr/>
        </p:nvPicPr>
        <p:blipFill>
          <a:blip r:embed="rId5"/>
          <a:stretch>
            <a:fillRect/>
          </a:stretch>
        </p:blipFill>
        <p:spPr>
          <a:xfrm>
            <a:off x="954936" y="1025448"/>
            <a:ext cx="5821774" cy="2562224"/>
          </a:xfrm>
          <a:prstGeom prst="rect">
            <a:avLst/>
          </a:prstGeom>
        </p:spPr>
      </p:pic>
      <p:pic>
        <p:nvPicPr>
          <p:cNvPr id="11" name="Picture 10">
            <a:extLst>
              <a:ext uri="{FF2B5EF4-FFF2-40B4-BE49-F238E27FC236}">
                <a16:creationId xmlns:a16="http://schemas.microsoft.com/office/drawing/2014/main" id="{D3B63AD2-A6E6-B9D4-3917-DEBF61F9CB91}"/>
              </a:ext>
            </a:extLst>
          </p:cNvPr>
          <p:cNvPicPr>
            <a:picLocks noChangeAspect="1"/>
          </p:cNvPicPr>
          <p:nvPr/>
        </p:nvPicPr>
        <p:blipFill>
          <a:blip r:embed="rId6"/>
          <a:stretch>
            <a:fillRect/>
          </a:stretch>
        </p:blipFill>
        <p:spPr>
          <a:xfrm>
            <a:off x="5758166" y="1025449"/>
            <a:ext cx="5372100" cy="2562225"/>
          </a:xfrm>
          <a:prstGeom prst="rect">
            <a:avLst/>
          </a:prstGeom>
        </p:spPr>
      </p:pic>
      <p:sp>
        <p:nvSpPr>
          <p:cNvPr id="5" name="TextBox 4">
            <a:extLst>
              <a:ext uri="{FF2B5EF4-FFF2-40B4-BE49-F238E27FC236}">
                <a16:creationId xmlns:a16="http://schemas.microsoft.com/office/drawing/2014/main" id="{1670C5E2-DE12-0A0F-563B-574A3E0251F5}"/>
              </a:ext>
            </a:extLst>
          </p:cNvPr>
          <p:cNvSpPr txBox="1"/>
          <p:nvPr/>
        </p:nvSpPr>
        <p:spPr>
          <a:xfrm>
            <a:off x="1030717" y="6521104"/>
            <a:ext cx="4932761" cy="307777"/>
          </a:xfrm>
          <a:prstGeom prst="rect">
            <a:avLst/>
          </a:prstGeom>
          <a:noFill/>
        </p:spPr>
        <p:txBody>
          <a:bodyPr wrap="none" rtlCol="0">
            <a:spAutoFit/>
          </a:bodyPr>
          <a:lstStyle/>
          <a:p>
            <a:r>
              <a:rPr lang="en-GB" sz="1400" b="1" dirty="0">
                <a:latin typeface="Roboto" panose="02000000000000000000" pitchFamily="2" charset="0"/>
                <a:ea typeface="Roboto" panose="02000000000000000000" pitchFamily="2" charset="0"/>
                <a:cs typeface="Roboto" panose="02000000000000000000" pitchFamily="2" charset="0"/>
              </a:rPr>
              <a:t>Fig.4 </a:t>
            </a:r>
            <a:r>
              <a:rPr lang="en-GB" sz="1400" dirty="0">
                <a:latin typeface="Roboto" panose="02000000000000000000" pitchFamily="2" charset="0"/>
                <a:ea typeface="Roboto" panose="02000000000000000000" pitchFamily="2" charset="0"/>
                <a:cs typeface="Roboto" panose="02000000000000000000" pitchFamily="2" charset="0"/>
              </a:rPr>
              <a:t>SMEs by sectors in UK by 2022 (https://www.gov.uk/)</a:t>
            </a:r>
          </a:p>
        </p:txBody>
      </p:sp>
      <p:sp>
        <p:nvSpPr>
          <p:cNvPr id="6" name="TextBox 5">
            <a:extLst>
              <a:ext uri="{FF2B5EF4-FFF2-40B4-BE49-F238E27FC236}">
                <a16:creationId xmlns:a16="http://schemas.microsoft.com/office/drawing/2014/main" id="{052DB173-12E5-85C0-90BD-40E572B0DE56}"/>
              </a:ext>
            </a:extLst>
          </p:cNvPr>
          <p:cNvSpPr txBox="1"/>
          <p:nvPr/>
        </p:nvSpPr>
        <p:spPr>
          <a:xfrm>
            <a:off x="6673477" y="6521104"/>
            <a:ext cx="4279868" cy="307777"/>
          </a:xfrm>
          <a:prstGeom prst="rect">
            <a:avLst/>
          </a:prstGeom>
          <a:noFill/>
        </p:spPr>
        <p:txBody>
          <a:bodyPr wrap="square" rtlCol="0">
            <a:spAutoFit/>
          </a:bodyPr>
          <a:lstStyle/>
          <a:p>
            <a:r>
              <a:rPr lang="en-GB" sz="1400" b="1" dirty="0">
                <a:latin typeface="Roboto" panose="02000000000000000000" pitchFamily="2" charset="0"/>
                <a:ea typeface="Roboto" panose="02000000000000000000" pitchFamily="2" charset="0"/>
                <a:cs typeface="Roboto" panose="02000000000000000000" pitchFamily="2" charset="0"/>
              </a:rPr>
              <a:t>Fig.5 </a:t>
            </a:r>
            <a:r>
              <a:rPr lang="en-GB" sz="1400" dirty="0">
                <a:latin typeface="Roboto" panose="02000000000000000000" pitchFamily="2" charset="0"/>
                <a:ea typeface="Roboto" panose="02000000000000000000" pitchFamily="2" charset="0"/>
                <a:cs typeface="Roboto" panose="02000000000000000000" pitchFamily="2" charset="0"/>
              </a:rPr>
              <a:t>SMEs Demographic data (https://ueni.com/)</a:t>
            </a:r>
          </a:p>
        </p:txBody>
      </p:sp>
    </p:spTree>
    <p:extLst>
      <p:ext uri="{BB962C8B-B14F-4D97-AF65-F5344CB8AC3E}">
        <p14:creationId xmlns:p14="http://schemas.microsoft.com/office/powerpoint/2010/main" val="29167069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910D8-07EC-558F-991C-97EF4710C00D}"/>
              </a:ext>
            </a:extLst>
          </p:cNvPr>
          <p:cNvSpPr>
            <a:spLocks noGrp="1"/>
          </p:cNvSpPr>
          <p:nvPr>
            <p:ph type="title"/>
          </p:nvPr>
        </p:nvSpPr>
        <p:spPr/>
        <p:txBody>
          <a:bodyPr/>
          <a:lstStyle/>
          <a:p>
            <a:r>
              <a:rPr lang="en-GB" dirty="0">
                <a:latin typeface="Roboto" panose="02000000000000000000" pitchFamily="2" charset="0"/>
                <a:ea typeface="Roboto" panose="02000000000000000000" pitchFamily="2" charset="0"/>
                <a:cs typeface="Roboto" panose="02000000000000000000" pitchFamily="2" charset="0"/>
              </a:rPr>
              <a:t>Marketing Strategies</a:t>
            </a:r>
          </a:p>
        </p:txBody>
      </p:sp>
      <p:sp>
        <p:nvSpPr>
          <p:cNvPr id="3" name="Rectangle 2">
            <a:extLst>
              <a:ext uri="{FF2B5EF4-FFF2-40B4-BE49-F238E27FC236}">
                <a16:creationId xmlns:a16="http://schemas.microsoft.com/office/drawing/2014/main" id="{18BB1D11-4D46-0D28-978F-04D1D43AB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Rectangle 3">
            <a:extLst>
              <a:ext uri="{FF2B5EF4-FFF2-40B4-BE49-F238E27FC236}">
                <a16:creationId xmlns:a16="http://schemas.microsoft.com/office/drawing/2014/main" id="{395364A7-A4DA-6A14-54DC-FD5DE2121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 name="TextBox 6">
            <a:extLst>
              <a:ext uri="{FF2B5EF4-FFF2-40B4-BE49-F238E27FC236}">
                <a16:creationId xmlns:a16="http://schemas.microsoft.com/office/drawing/2014/main" id="{CBE53441-35D4-F90E-DF0B-A60574991F37}"/>
              </a:ext>
            </a:extLst>
          </p:cNvPr>
          <p:cNvSpPr txBox="1"/>
          <p:nvPr/>
        </p:nvSpPr>
        <p:spPr>
          <a:xfrm>
            <a:off x="1025648" y="2135958"/>
            <a:ext cx="5070351" cy="3769173"/>
          </a:xfrm>
          <a:prstGeom prst="rect">
            <a:avLst/>
          </a:prstGeom>
          <a:noFill/>
        </p:spPr>
        <p:txBody>
          <a:bodyPr wrap="square">
            <a:spAutoFit/>
          </a:bodyPr>
          <a:lstStyle/>
          <a:p>
            <a:pPr lvl="0">
              <a:lnSpc>
                <a:spcPct val="107000"/>
              </a:lnSpc>
              <a:spcBef>
                <a:spcPts val="1200"/>
              </a:spcBef>
              <a:spcAft>
                <a:spcPts val="800"/>
              </a:spcAft>
            </a:pPr>
            <a:r>
              <a:rPr lang="en-GB" sz="1800" b="1" u="none" strike="noStrike" dirty="0">
                <a:effectLst/>
                <a:latin typeface="Roboto" panose="02000000000000000000" pitchFamily="2" charset="0"/>
                <a:ea typeface="Roboto" panose="02000000000000000000" pitchFamily="2" charset="0"/>
                <a:cs typeface="Roboto" panose="02000000000000000000" pitchFamily="2" charset="0"/>
              </a:rPr>
              <a:t>Free </a:t>
            </a:r>
            <a:r>
              <a:rPr lang="en-GB" b="1" dirty="0">
                <a:latin typeface="Roboto" panose="02000000000000000000" pitchFamily="2" charset="0"/>
                <a:ea typeface="Roboto" panose="02000000000000000000" pitchFamily="2" charset="0"/>
                <a:cs typeface="Roboto" panose="02000000000000000000" pitchFamily="2" charset="0"/>
              </a:rPr>
              <a:t>Trails</a:t>
            </a:r>
          </a:p>
          <a:p>
            <a:pPr lvl="1">
              <a:lnSpc>
                <a:spcPct val="107000"/>
              </a:lnSpc>
              <a:spcBef>
                <a:spcPts val="1200"/>
              </a:spcBef>
              <a:spcAft>
                <a:spcPts val="800"/>
              </a:spcAft>
            </a:pPr>
            <a:r>
              <a:rPr lang="en-GB" dirty="0">
                <a:latin typeface="Roboto" panose="02000000000000000000" pitchFamily="2" charset="0"/>
                <a:ea typeface="Roboto" panose="02000000000000000000" pitchFamily="2" charset="0"/>
                <a:cs typeface="Roboto" panose="02000000000000000000" pitchFamily="2" charset="0"/>
              </a:rPr>
              <a:t>A</a:t>
            </a:r>
            <a:r>
              <a:rPr lang="en-GB" b="0" i="0" dirty="0">
                <a:effectLst/>
                <a:latin typeface="Roboto" panose="02000000000000000000" pitchFamily="2" charset="0"/>
                <a:ea typeface="Roboto" panose="02000000000000000000" pitchFamily="2" charset="0"/>
                <a:cs typeface="Roboto" panose="02000000000000000000" pitchFamily="2" charset="0"/>
              </a:rPr>
              <a:t>ffordable pricing, flexible payment options, and personalized support </a:t>
            </a:r>
          </a:p>
          <a:p>
            <a:pPr lvl="1">
              <a:lnSpc>
                <a:spcPct val="107000"/>
              </a:lnSpc>
              <a:spcBef>
                <a:spcPts val="1200"/>
              </a:spcBef>
              <a:spcAft>
                <a:spcPts val="800"/>
              </a:spcAft>
            </a:pPr>
            <a:endParaRPr lang="en-GB" dirty="0">
              <a:latin typeface="Roboto" panose="02000000000000000000" pitchFamily="2" charset="0"/>
              <a:ea typeface="Roboto" panose="02000000000000000000" pitchFamily="2" charset="0"/>
              <a:cs typeface="Roboto" panose="02000000000000000000" pitchFamily="2" charset="0"/>
            </a:endParaRPr>
          </a:p>
          <a:p>
            <a:pPr lvl="0">
              <a:lnSpc>
                <a:spcPct val="107000"/>
              </a:lnSpc>
              <a:spcBef>
                <a:spcPts val="1200"/>
              </a:spcBef>
              <a:spcAft>
                <a:spcPts val="800"/>
              </a:spcAft>
            </a:pPr>
            <a:r>
              <a:rPr lang="en-GB" sz="1800" b="1" u="none" strike="noStrike" dirty="0">
                <a:effectLst/>
                <a:latin typeface="Roboto" panose="02000000000000000000" pitchFamily="2" charset="0"/>
                <a:ea typeface="Roboto" panose="02000000000000000000" pitchFamily="2" charset="0"/>
                <a:cs typeface="Roboto" panose="02000000000000000000" pitchFamily="2" charset="0"/>
              </a:rPr>
              <a:t>Email Marketing</a:t>
            </a:r>
          </a:p>
          <a:p>
            <a:pPr lvl="1">
              <a:lnSpc>
                <a:spcPct val="107000"/>
              </a:lnSpc>
              <a:spcBef>
                <a:spcPts val="1200"/>
              </a:spcBef>
              <a:spcAft>
                <a:spcPts val="800"/>
              </a:spcAft>
            </a:pPr>
            <a:r>
              <a:rPr lang="en-GB" u="none" strike="noStrike" dirty="0">
                <a:effectLst/>
                <a:latin typeface="Roboto" panose="02000000000000000000" pitchFamily="2" charset="0"/>
                <a:ea typeface="Roboto" panose="02000000000000000000" pitchFamily="2" charset="0"/>
                <a:cs typeface="Roboto" panose="02000000000000000000" pitchFamily="2" charset="0"/>
              </a:rPr>
              <a:t>Email campaigns that sends a series of educational and informative emails to new subscribers, showcasing the different features and benefits of our apps.</a:t>
            </a:r>
          </a:p>
        </p:txBody>
      </p:sp>
      <p:sp>
        <p:nvSpPr>
          <p:cNvPr id="8" name="TextBox 7">
            <a:extLst>
              <a:ext uri="{FF2B5EF4-FFF2-40B4-BE49-F238E27FC236}">
                <a16:creationId xmlns:a16="http://schemas.microsoft.com/office/drawing/2014/main" id="{0F542FDD-4D9F-9D46-8D18-76E9A8D7772F}"/>
              </a:ext>
            </a:extLst>
          </p:cNvPr>
          <p:cNvSpPr txBox="1"/>
          <p:nvPr/>
        </p:nvSpPr>
        <p:spPr>
          <a:xfrm>
            <a:off x="6096000" y="2135958"/>
            <a:ext cx="5510303" cy="3951531"/>
          </a:xfrm>
          <a:prstGeom prst="rect">
            <a:avLst/>
          </a:prstGeom>
          <a:noFill/>
        </p:spPr>
        <p:txBody>
          <a:bodyPr wrap="square">
            <a:spAutoFit/>
          </a:bodyPr>
          <a:lstStyle/>
          <a:p>
            <a:pPr lvl="0">
              <a:lnSpc>
                <a:spcPct val="107000"/>
              </a:lnSpc>
              <a:spcAft>
                <a:spcPts val="800"/>
              </a:spcAft>
            </a:pPr>
            <a:r>
              <a:rPr lang="en-GB" sz="1800" b="1" u="none" strike="noStrike" dirty="0">
                <a:effectLst/>
                <a:latin typeface="Roboto" panose="02000000000000000000" pitchFamily="2" charset="0"/>
                <a:ea typeface="Roboto" panose="02000000000000000000" pitchFamily="2" charset="0"/>
                <a:cs typeface="Roboto" panose="02000000000000000000" pitchFamily="2" charset="0"/>
              </a:rPr>
              <a:t>Content</a:t>
            </a:r>
          </a:p>
          <a:p>
            <a:pPr lvl="1">
              <a:lnSpc>
                <a:spcPct val="107000"/>
              </a:lnSpc>
              <a:spcAft>
                <a:spcPts val="800"/>
              </a:spcAft>
            </a:pPr>
            <a:r>
              <a:rPr lang="en-GB" u="none" strike="noStrike" dirty="0">
                <a:effectLst/>
                <a:latin typeface="Roboto" panose="02000000000000000000" pitchFamily="2" charset="0"/>
                <a:ea typeface="Roboto" panose="02000000000000000000" pitchFamily="2" charset="0"/>
                <a:cs typeface="Roboto" panose="02000000000000000000" pitchFamily="2" charset="0"/>
              </a:rPr>
              <a:t>High-quality content that showcases our suite of apps and provides value to our target audience</a:t>
            </a:r>
          </a:p>
          <a:p>
            <a:pPr lvl="0">
              <a:lnSpc>
                <a:spcPct val="107000"/>
              </a:lnSpc>
              <a:spcAft>
                <a:spcPts val="800"/>
              </a:spcAft>
            </a:pPr>
            <a:r>
              <a:rPr lang="en-GB" sz="1800" b="1" u="none" strike="noStrike" dirty="0">
                <a:effectLst/>
                <a:latin typeface="Roboto" panose="02000000000000000000" pitchFamily="2" charset="0"/>
                <a:ea typeface="Roboto" panose="02000000000000000000" pitchFamily="2" charset="0"/>
                <a:cs typeface="Roboto" panose="02000000000000000000" pitchFamily="2" charset="0"/>
              </a:rPr>
              <a:t>Niche Marketing</a:t>
            </a:r>
          </a:p>
          <a:p>
            <a:pPr lvl="1">
              <a:lnSpc>
                <a:spcPct val="107000"/>
              </a:lnSpc>
              <a:spcAft>
                <a:spcPts val="800"/>
              </a:spcAft>
            </a:pPr>
            <a:r>
              <a:rPr lang="en-GB" u="none" strike="noStrike" dirty="0">
                <a:effectLst/>
                <a:latin typeface="Roboto" panose="02000000000000000000" pitchFamily="2" charset="0"/>
                <a:ea typeface="Roboto" panose="02000000000000000000" pitchFamily="2" charset="0"/>
                <a:cs typeface="Roboto" panose="02000000000000000000" pitchFamily="2" charset="0"/>
              </a:rPr>
              <a:t>Targeted campaigns to reach audiences within the business management industry </a:t>
            </a:r>
          </a:p>
          <a:p>
            <a:pPr>
              <a:lnSpc>
                <a:spcPct val="107000"/>
              </a:lnSpc>
              <a:spcAft>
                <a:spcPts val="800"/>
              </a:spcAft>
            </a:pPr>
            <a:r>
              <a:rPr lang="en-GB" sz="1800" b="1" u="none" strike="noStrike" dirty="0">
                <a:effectLst/>
                <a:latin typeface="Roboto" panose="02000000000000000000" pitchFamily="2" charset="0"/>
                <a:ea typeface="Roboto" panose="02000000000000000000" pitchFamily="2" charset="0"/>
                <a:cs typeface="Roboto" panose="02000000000000000000" pitchFamily="2" charset="0"/>
              </a:rPr>
              <a:t>Webinars</a:t>
            </a:r>
          </a:p>
          <a:p>
            <a:pPr lvl="1">
              <a:lnSpc>
                <a:spcPct val="107000"/>
              </a:lnSpc>
              <a:spcAft>
                <a:spcPts val="800"/>
              </a:spcAft>
            </a:pPr>
            <a:r>
              <a:rPr lang="en-GB" u="none" strike="noStrike" dirty="0">
                <a:effectLst/>
                <a:latin typeface="Roboto" panose="02000000000000000000" pitchFamily="2" charset="0"/>
                <a:ea typeface="Roboto" panose="02000000000000000000" pitchFamily="2" charset="0"/>
                <a:cs typeface="Roboto" panose="02000000000000000000" pitchFamily="2" charset="0"/>
              </a:rPr>
              <a:t>host free webinars on best practices for business management</a:t>
            </a:r>
          </a:p>
          <a:p>
            <a:pPr marL="342900" lvl="0" indent="-342900">
              <a:lnSpc>
                <a:spcPct val="107000"/>
              </a:lnSpc>
              <a:spcAft>
                <a:spcPts val="800"/>
              </a:spcAft>
              <a:buFont typeface="+mj-lt"/>
              <a:buAutoNum type="arabicPeriod" startAt="5"/>
            </a:pPr>
            <a:endParaRPr lang="en-US" dirty="0">
              <a:latin typeface="Roboto" panose="02000000000000000000" pitchFamily="2" charset="0"/>
              <a:ea typeface="Roboto" panose="02000000000000000000" pitchFamily="2" charset="0"/>
              <a:cs typeface="Roboto" panose="02000000000000000000" pitchFamily="2" charset="0"/>
            </a:endParaRPr>
          </a:p>
        </p:txBody>
      </p:sp>
    </p:spTree>
    <p:extLst>
      <p:ext uri="{BB962C8B-B14F-4D97-AF65-F5344CB8AC3E}">
        <p14:creationId xmlns:p14="http://schemas.microsoft.com/office/powerpoint/2010/main" val="13442453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910D8-07EC-558F-991C-97EF4710C00D}"/>
              </a:ext>
            </a:extLst>
          </p:cNvPr>
          <p:cNvSpPr>
            <a:spLocks noGrp="1"/>
          </p:cNvSpPr>
          <p:nvPr>
            <p:ph type="title"/>
          </p:nvPr>
        </p:nvSpPr>
        <p:spPr>
          <a:xfrm>
            <a:off x="838200" y="0"/>
            <a:ext cx="10515600" cy="850833"/>
          </a:xfrm>
        </p:spPr>
        <p:txBody>
          <a:bodyPr/>
          <a:lstStyle/>
          <a:p>
            <a:pPr>
              <a:tabLst>
                <a:tab pos="2597150" algn="l"/>
              </a:tabLst>
            </a:pPr>
            <a:r>
              <a:rPr lang="en-GB" dirty="0">
                <a:latin typeface="Roboto" panose="02000000000000000000" pitchFamily="2" charset="0"/>
                <a:ea typeface="Roboto" panose="02000000000000000000" pitchFamily="2" charset="0"/>
                <a:cs typeface="Roboto" panose="02000000000000000000" pitchFamily="2" charset="0"/>
              </a:rPr>
              <a:t>References</a:t>
            </a:r>
          </a:p>
        </p:txBody>
      </p:sp>
      <p:sp>
        <p:nvSpPr>
          <p:cNvPr id="4" name="TextBox 3">
            <a:extLst>
              <a:ext uri="{FF2B5EF4-FFF2-40B4-BE49-F238E27FC236}">
                <a16:creationId xmlns:a16="http://schemas.microsoft.com/office/drawing/2014/main" id="{B03F087C-6344-D116-C481-CF1FF0A7C8DA}"/>
              </a:ext>
            </a:extLst>
          </p:cNvPr>
          <p:cNvSpPr txBox="1"/>
          <p:nvPr/>
        </p:nvSpPr>
        <p:spPr>
          <a:xfrm>
            <a:off x="733792" y="946650"/>
            <a:ext cx="11565211" cy="4832092"/>
          </a:xfrm>
          <a:prstGeom prst="rect">
            <a:avLst/>
          </a:prstGeom>
          <a:noFill/>
        </p:spPr>
        <p:txBody>
          <a:bodyPr wrap="square">
            <a:spAutoFit/>
          </a:bodyPr>
          <a:lstStyle/>
          <a:p>
            <a:r>
              <a:rPr lang="en-GB" sz="1400" i="1" dirty="0">
                <a:latin typeface="Roboto" panose="02000000000000000000" pitchFamily="2" charset="0"/>
                <a:ea typeface="Roboto" panose="02000000000000000000" pitchFamily="2" charset="0"/>
                <a:cs typeface="Roboto" panose="02000000000000000000" pitchFamily="2" charset="0"/>
              </a:rPr>
              <a:t>Asana Logo</a:t>
            </a:r>
            <a:r>
              <a:rPr lang="en-GB" sz="1400" dirty="0">
                <a:latin typeface="Roboto" panose="02000000000000000000" pitchFamily="2" charset="0"/>
                <a:ea typeface="Roboto" panose="02000000000000000000" pitchFamily="2" charset="0"/>
                <a:cs typeface="Roboto" panose="02000000000000000000" pitchFamily="2" charset="0"/>
              </a:rPr>
              <a:t>, Available at: https://asana.com/ (Accessed: 08 March 2023 )</a:t>
            </a:r>
          </a:p>
          <a:p>
            <a:r>
              <a:rPr lang="en-GB" sz="1400" dirty="0">
                <a:latin typeface="Roboto" panose="02000000000000000000" pitchFamily="2" charset="0"/>
                <a:ea typeface="Roboto" panose="02000000000000000000" pitchFamily="2" charset="0"/>
                <a:cs typeface="Roboto" panose="02000000000000000000" pitchFamily="2" charset="0"/>
              </a:rPr>
              <a:t>BizFit, </a:t>
            </a:r>
            <a:r>
              <a:rPr lang="en-GB" sz="1400" i="1" dirty="0">
                <a:latin typeface="Roboto" panose="02000000000000000000" pitchFamily="2" charset="0"/>
                <a:ea typeface="Roboto" panose="02000000000000000000" pitchFamily="2" charset="0"/>
                <a:cs typeface="Roboto" panose="02000000000000000000" pitchFamily="2" charset="0"/>
              </a:rPr>
              <a:t>One Stop Business Solution</a:t>
            </a:r>
            <a:r>
              <a:rPr lang="en-GB" sz="1400" dirty="0">
                <a:latin typeface="Roboto" panose="02000000000000000000" pitchFamily="2" charset="0"/>
                <a:ea typeface="Roboto" panose="02000000000000000000" pitchFamily="2" charset="0"/>
                <a:cs typeface="Roboto" panose="02000000000000000000" pitchFamily="2" charset="0"/>
              </a:rPr>
              <a:t>, Available at: https://suitabletheme.com/bizfit/home/hero-img/ (Accessed: 05 March 2023 )</a:t>
            </a:r>
          </a:p>
          <a:p>
            <a:r>
              <a:rPr lang="en-GB" sz="1400" dirty="0">
                <a:latin typeface="Roboto" panose="02000000000000000000" pitchFamily="2" charset="0"/>
                <a:ea typeface="Roboto" panose="02000000000000000000" pitchFamily="2" charset="0"/>
                <a:cs typeface="Roboto" panose="02000000000000000000" pitchFamily="2" charset="0"/>
              </a:rPr>
              <a:t>Barringer. B, and Ireland, D (2018), </a:t>
            </a:r>
            <a:r>
              <a:rPr lang="en-GB" sz="1400" i="1" dirty="0">
                <a:latin typeface="Roboto" panose="02000000000000000000" pitchFamily="2" charset="0"/>
                <a:ea typeface="Roboto" panose="02000000000000000000" pitchFamily="2" charset="0"/>
                <a:cs typeface="Roboto" panose="02000000000000000000" pitchFamily="2" charset="0"/>
              </a:rPr>
              <a:t>Entrepreneurship</a:t>
            </a:r>
            <a:r>
              <a:rPr lang="en-GB" sz="1400" dirty="0">
                <a:latin typeface="Roboto" panose="02000000000000000000" pitchFamily="2" charset="0"/>
                <a:ea typeface="Roboto" panose="02000000000000000000" pitchFamily="2" charset="0"/>
                <a:cs typeface="Roboto" panose="02000000000000000000" pitchFamily="2" charset="0"/>
              </a:rPr>
              <a:t>, Global Edition, Pearson Education, Limited, Harlow.</a:t>
            </a:r>
          </a:p>
          <a:p>
            <a:r>
              <a:rPr lang="en-GB" sz="1400" i="1" dirty="0">
                <a:latin typeface="Roboto" panose="02000000000000000000" pitchFamily="2" charset="0"/>
                <a:ea typeface="Roboto" panose="02000000000000000000" pitchFamily="2" charset="0"/>
                <a:cs typeface="Roboto" panose="02000000000000000000" pitchFamily="2" charset="0"/>
              </a:rPr>
              <a:t>Dynamics Logo</a:t>
            </a:r>
            <a:r>
              <a:rPr lang="en-GB" sz="1400" dirty="0">
                <a:latin typeface="Roboto" panose="02000000000000000000" pitchFamily="2" charset="0"/>
                <a:ea typeface="Roboto" panose="02000000000000000000" pitchFamily="2" charset="0"/>
                <a:cs typeface="Roboto" panose="02000000000000000000" pitchFamily="2" charset="0"/>
              </a:rPr>
              <a:t>, Available at: https://dynamics.microsoft.com/en-us/ (Accessed: 08 March 2023 )</a:t>
            </a:r>
          </a:p>
          <a:p>
            <a:r>
              <a:rPr lang="en-GB" sz="1400" i="1" dirty="0">
                <a:latin typeface="Roboto" panose="02000000000000000000" pitchFamily="2" charset="0"/>
                <a:ea typeface="Roboto" panose="02000000000000000000" pitchFamily="2" charset="0"/>
                <a:cs typeface="Roboto" panose="02000000000000000000" pitchFamily="2" charset="0"/>
              </a:rPr>
              <a:t>Epicor Logo</a:t>
            </a:r>
            <a:r>
              <a:rPr lang="en-GB" sz="1400" dirty="0">
                <a:latin typeface="Roboto" panose="02000000000000000000" pitchFamily="2" charset="0"/>
                <a:ea typeface="Roboto" panose="02000000000000000000" pitchFamily="2" charset="0"/>
                <a:cs typeface="Roboto" panose="02000000000000000000" pitchFamily="2" charset="0"/>
              </a:rPr>
              <a:t>, Available at: https://www.epicor.com/ (Accessed: 08 March 2023 )</a:t>
            </a:r>
          </a:p>
          <a:p>
            <a:r>
              <a:rPr lang="en-GB" sz="1400" i="1" dirty="0" err="1">
                <a:latin typeface="Roboto" panose="02000000000000000000" pitchFamily="2" charset="0"/>
                <a:ea typeface="Roboto" panose="02000000000000000000" pitchFamily="2" charset="0"/>
                <a:cs typeface="Roboto" panose="02000000000000000000" pitchFamily="2" charset="0"/>
              </a:rPr>
              <a:t>Hubspot</a:t>
            </a:r>
            <a:r>
              <a:rPr lang="en-GB" sz="1400" i="1" dirty="0">
                <a:latin typeface="Roboto" panose="02000000000000000000" pitchFamily="2" charset="0"/>
                <a:ea typeface="Roboto" panose="02000000000000000000" pitchFamily="2" charset="0"/>
                <a:cs typeface="Roboto" panose="02000000000000000000" pitchFamily="2" charset="0"/>
              </a:rPr>
              <a:t> Logo</a:t>
            </a:r>
            <a:r>
              <a:rPr lang="en-GB" sz="1400" dirty="0">
                <a:latin typeface="Roboto" panose="02000000000000000000" pitchFamily="2" charset="0"/>
                <a:ea typeface="Roboto" panose="02000000000000000000" pitchFamily="2" charset="0"/>
                <a:cs typeface="Roboto" panose="02000000000000000000" pitchFamily="2" charset="0"/>
              </a:rPr>
              <a:t>, Available at: https://www.hubspot.com/ (Accessed: 08 March 2023 )</a:t>
            </a:r>
          </a:p>
          <a:p>
            <a:r>
              <a:rPr lang="en-GB" sz="1400" i="1" dirty="0">
                <a:latin typeface="Roboto" panose="02000000000000000000" pitchFamily="2" charset="0"/>
                <a:ea typeface="Roboto" panose="02000000000000000000" pitchFamily="2" charset="0"/>
                <a:cs typeface="Roboto" panose="02000000000000000000" pitchFamily="2" charset="0"/>
              </a:rPr>
              <a:t>Mailchimp Log</a:t>
            </a:r>
            <a:r>
              <a:rPr lang="en-GB" sz="1400" dirty="0">
                <a:latin typeface="Roboto" panose="02000000000000000000" pitchFamily="2" charset="0"/>
                <a:ea typeface="Roboto" panose="02000000000000000000" pitchFamily="2" charset="0"/>
                <a:cs typeface="Roboto" panose="02000000000000000000" pitchFamily="2" charset="0"/>
              </a:rPr>
              <a:t>o, Available at: https://mailchimp.com/ (Accessed: 08 March 2023 )</a:t>
            </a:r>
          </a:p>
          <a:p>
            <a:r>
              <a:rPr lang="en-GB" sz="1400" i="1" dirty="0">
                <a:latin typeface="Roboto" panose="02000000000000000000" pitchFamily="2" charset="0"/>
                <a:ea typeface="Roboto" panose="02000000000000000000" pitchFamily="2" charset="0"/>
                <a:cs typeface="Roboto" panose="02000000000000000000" pitchFamily="2" charset="0"/>
              </a:rPr>
              <a:t>Monday.com Logo</a:t>
            </a:r>
            <a:r>
              <a:rPr lang="en-GB" sz="1400" dirty="0">
                <a:latin typeface="Roboto" panose="02000000000000000000" pitchFamily="2" charset="0"/>
                <a:ea typeface="Roboto" panose="02000000000000000000" pitchFamily="2" charset="0"/>
                <a:cs typeface="Roboto" panose="02000000000000000000" pitchFamily="2" charset="0"/>
              </a:rPr>
              <a:t>, Available at: https://monday.com/ (Accessed: 08 March 2023 )</a:t>
            </a:r>
          </a:p>
          <a:p>
            <a:r>
              <a:rPr lang="en-GB" sz="1400" i="1" dirty="0" err="1">
                <a:latin typeface="Roboto" panose="02000000000000000000" pitchFamily="2" charset="0"/>
                <a:ea typeface="Roboto" panose="02000000000000000000" pitchFamily="2" charset="0"/>
                <a:cs typeface="Roboto" panose="02000000000000000000" pitchFamily="2" charset="0"/>
              </a:rPr>
              <a:t>Netsuite</a:t>
            </a:r>
            <a:r>
              <a:rPr lang="en-GB" sz="1400" i="1" dirty="0">
                <a:latin typeface="Roboto" panose="02000000000000000000" pitchFamily="2" charset="0"/>
                <a:ea typeface="Roboto" panose="02000000000000000000" pitchFamily="2" charset="0"/>
                <a:cs typeface="Roboto" panose="02000000000000000000" pitchFamily="2" charset="0"/>
              </a:rPr>
              <a:t> Log</a:t>
            </a:r>
            <a:r>
              <a:rPr lang="en-GB" sz="1400" dirty="0">
                <a:latin typeface="Roboto" panose="02000000000000000000" pitchFamily="2" charset="0"/>
                <a:ea typeface="Roboto" panose="02000000000000000000" pitchFamily="2" charset="0"/>
                <a:cs typeface="Roboto" panose="02000000000000000000" pitchFamily="2" charset="0"/>
              </a:rPr>
              <a:t>, Available at: https://netsuite.com/ (Accessed: 08 March 2023 )</a:t>
            </a:r>
          </a:p>
          <a:p>
            <a:r>
              <a:rPr lang="en-GB" sz="1400" i="1" dirty="0" err="1">
                <a:latin typeface="Roboto" panose="02000000000000000000" pitchFamily="2" charset="0"/>
                <a:ea typeface="Roboto" panose="02000000000000000000" pitchFamily="2" charset="0"/>
                <a:cs typeface="Roboto" panose="02000000000000000000" pitchFamily="2" charset="0"/>
              </a:rPr>
              <a:t>Nexsys</a:t>
            </a:r>
            <a:r>
              <a:rPr lang="en-GB" sz="1400" i="1" dirty="0">
                <a:latin typeface="Roboto" panose="02000000000000000000" pitchFamily="2" charset="0"/>
                <a:ea typeface="Roboto" panose="02000000000000000000" pitchFamily="2" charset="0"/>
                <a:cs typeface="Roboto" panose="02000000000000000000" pitchFamily="2" charset="0"/>
              </a:rPr>
              <a:t> Logo</a:t>
            </a:r>
            <a:r>
              <a:rPr lang="en-GB" sz="1400" dirty="0">
                <a:latin typeface="Roboto" panose="02000000000000000000" pitchFamily="2" charset="0"/>
                <a:ea typeface="Roboto" panose="02000000000000000000" pitchFamily="2" charset="0"/>
                <a:cs typeface="Roboto" panose="02000000000000000000" pitchFamily="2" charset="0"/>
              </a:rPr>
              <a:t>, Available at: https://www.nexsys.co.uk/ (Accessed: 08 March 2023 )</a:t>
            </a:r>
          </a:p>
          <a:p>
            <a:r>
              <a:rPr lang="en-GB" sz="1400" dirty="0">
                <a:latin typeface="Roboto" panose="02000000000000000000" pitchFamily="2" charset="0"/>
                <a:ea typeface="Roboto" panose="02000000000000000000" pitchFamily="2" charset="0"/>
                <a:cs typeface="Roboto" panose="02000000000000000000" pitchFamily="2" charset="0"/>
              </a:rPr>
              <a:t>OBS Solutions, </a:t>
            </a:r>
            <a:r>
              <a:rPr lang="en-GB" sz="1400" i="1" dirty="0">
                <a:latin typeface="Roboto" panose="02000000000000000000" pitchFamily="2" charset="0"/>
                <a:ea typeface="Roboto" panose="02000000000000000000" pitchFamily="2" charset="0"/>
                <a:cs typeface="Roboto" panose="02000000000000000000" pitchFamily="2" charset="0"/>
              </a:rPr>
              <a:t>Odoo list of app</a:t>
            </a:r>
            <a:r>
              <a:rPr lang="en-GB" sz="1400" dirty="0">
                <a:latin typeface="Roboto" panose="02000000000000000000" pitchFamily="2" charset="0"/>
                <a:ea typeface="Roboto" panose="02000000000000000000" pitchFamily="2" charset="0"/>
                <a:cs typeface="Roboto" panose="02000000000000000000" pitchFamily="2" charset="0"/>
              </a:rPr>
              <a:t>s, Available at: https://www.odoo-bs.com/apps (Accessed: 05 March 2023 )</a:t>
            </a:r>
          </a:p>
          <a:p>
            <a:r>
              <a:rPr lang="en-GB" sz="1400" dirty="0">
                <a:latin typeface="Roboto" panose="02000000000000000000" pitchFamily="2" charset="0"/>
                <a:ea typeface="Roboto" panose="02000000000000000000" pitchFamily="2" charset="0"/>
                <a:cs typeface="Roboto" panose="02000000000000000000" pitchFamily="2" charset="0"/>
              </a:rPr>
              <a:t>Odoo, </a:t>
            </a:r>
            <a:r>
              <a:rPr lang="en-GB" sz="1400" i="1" dirty="0">
                <a:latin typeface="Roboto" panose="02000000000000000000" pitchFamily="2" charset="0"/>
                <a:ea typeface="Roboto" panose="02000000000000000000" pitchFamily="2" charset="0"/>
                <a:cs typeface="Roboto" panose="02000000000000000000" pitchFamily="2" charset="0"/>
              </a:rPr>
              <a:t>Multiple software to run a business</a:t>
            </a:r>
            <a:r>
              <a:rPr lang="en-GB" sz="1400" dirty="0">
                <a:latin typeface="Roboto" panose="02000000000000000000" pitchFamily="2" charset="0"/>
                <a:ea typeface="Roboto" panose="02000000000000000000" pitchFamily="2" charset="0"/>
                <a:cs typeface="Roboto" panose="02000000000000000000" pitchFamily="2" charset="0"/>
              </a:rPr>
              <a:t>, Available at: https://www.odoo.com/event/odoo-roadshow-lusaka-3711/register (Accessed: 05 March 2023 )</a:t>
            </a:r>
          </a:p>
          <a:p>
            <a:r>
              <a:rPr lang="en-GB" sz="1400" i="1" dirty="0">
                <a:latin typeface="Roboto" panose="02000000000000000000" pitchFamily="2" charset="0"/>
                <a:ea typeface="Roboto" panose="02000000000000000000" pitchFamily="2" charset="0"/>
                <a:cs typeface="Roboto" panose="02000000000000000000" pitchFamily="2" charset="0"/>
              </a:rPr>
              <a:t>Sage Logo</a:t>
            </a:r>
            <a:r>
              <a:rPr lang="en-GB" sz="1400" dirty="0">
                <a:latin typeface="Roboto" panose="02000000000000000000" pitchFamily="2" charset="0"/>
                <a:ea typeface="Roboto" panose="02000000000000000000" pitchFamily="2" charset="0"/>
                <a:cs typeface="Roboto" panose="02000000000000000000" pitchFamily="2" charset="0"/>
              </a:rPr>
              <a:t>, Available at: https://www.sage.com/en-gb/size/small-business/ (Accessed: 08 March 2023 )</a:t>
            </a:r>
          </a:p>
          <a:p>
            <a:r>
              <a:rPr lang="en-GB" sz="1400" i="1" dirty="0">
                <a:latin typeface="Roboto" panose="02000000000000000000" pitchFamily="2" charset="0"/>
                <a:ea typeface="Roboto" panose="02000000000000000000" pitchFamily="2" charset="0"/>
                <a:cs typeface="Roboto" panose="02000000000000000000" pitchFamily="2" charset="0"/>
              </a:rPr>
              <a:t>Salesforce logo</a:t>
            </a:r>
            <a:r>
              <a:rPr lang="en-GB" sz="1400" dirty="0">
                <a:latin typeface="Roboto" panose="02000000000000000000" pitchFamily="2" charset="0"/>
                <a:ea typeface="Roboto" panose="02000000000000000000" pitchFamily="2" charset="0"/>
                <a:cs typeface="Roboto" panose="02000000000000000000" pitchFamily="2" charset="0"/>
              </a:rPr>
              <a:t>, Available at: https://www.salesforce.com/uk/ (Accessed: 08 March 2023 )</a:t>
            </a:r>
          </a:p>
          <a:p>
            <a:r>
              <a:rPr lang="en-GB" sz="1400" i="1" dirty="0">
                <a:latin typeface="Roboto" panose="02000000000000000000" pitchFamily="2" charset="0"/>
                <a:ea typeface="Roboto" panose="02000000000000000000" pitchFamily="2" charset="0"/>
                <a:cs typeface="Roboto" panose="02000000000000000000" pitchFamily="2" charset="0"/>
              </a:rPr>
              <a:t>SAP Logo</a:t>
            </a:r>
            <a:r>
              <a:rPr lang="en-GB" sz="1400" dirty="0">
                <a:latin typeface="Roboto" panose="02000000000000000000" pitchFamily="2" charset="0"/>
                <a:ea typeface="Roboto" panose="02000000000000000000" pitchFamily="2" charset="0"/>
                <a:cs typeface="Roboto" panose="02000000000000000000" pitchFamily="2" charset="0"/>
              </a:rPr>
              <a:t>, Available at: https://www.sap.com/uk (Accessed: 08 March 2023 )</a:t>
            </a:r>
          </a:p>
          <a:p>
            <a:r>
              <a:rPr lang="en-GB" sz="1400" i="1" dirty="0">
                <a:latin typeface="Roboto" panose="02000000000000000000" pitchFamily="2" charset="0"/>
                <a:ea typeface="Roboto" panose="02000000000000000000" pitchFamily="2" charset="0"/>
                <a:cs typeface="Roboto" panose="02000000000000000000" pitchFamily="2" charset="0"/>
              </a:rPr>
              <a:t>SMEs by sectors in UK by 2022</a:t>
            </a:r>
            <a:r>
              <a:rPr lang="en-GB" sz="1400" dirty="0">
                <a:latin typeface="Roboto" panose="02000000000000000000" pitchFamily="2" charset="0"/>
                <a:ea typeface="Roboto" panose="02000000000000000000" pitchFamily="2" charset="0"/>
                <a:cs typeface="Roboto" panose="02000000000000000000" pitchFamily="2" charset="0"/>
              </a:rPr>
              <a:t>, Available at: https://www.gov.uk/government/statistics/business-population-estimates-2022/business-population-estimates-for-the-uk-and-regions-2022-statistical-release-html#:~:text=see%20Figure%2010.-,At%20the%20start%20of%202022%3A,%25)%20and%20Manufacturing%20(9%25) (Accessed: 10 March 2023 )</a:t>
            </a:r>
          </a:p>
          <a:p>
            <a:r>
              <a:rPr lang="en-GB" sz="1400" i="1" dirty="0">
                <a:latin typeface="Roboto" panose="02000000000000000000" pitchFamily="2" charset="0"/>
                <a:ea typeface="Roboto" panose="02000000000000000000" pitchFamily="2" charset="0"/>
                <a:cs typeface="Roboto" panose="02000000000000000000" pitchFamily="2" charset="0"/>
              </a:rPr>
              <a:t>SMEs Demographic data</a:t>
            </a:r>
            <a:r>
              <a:rPr lang="en-GB" sz="1400" dirty="0">
                <a:latin typeface="Roboto" panose="02000000000000000000" pitchFamily="2" charset="0"/>
                <a:ea typeface="Roboto" panose="02000000000000000000" pitchFamily="2" charset="0"/>
                <a:cs typeface="Roboto" panose="02000000000000000000" pitchFamily="2" charset="0"/>
              </a:rPr>
              <a:t>, Available at: https://ueni.com/blog/report-gender-small-business-female/ (Accessed: 10 March 2023 )</a:t>
            </a:r>
          </a:p>
          <a:p>
            <a:r>
              <a:rPr lang="en-GB" sz="1400" i="1">
                <a:latin typeface="Roboto" panose="02000000000000000000" pitchFamily="2" charset="0"/>
                <a:ea typeface="Roboto" panose="02000000000000000000" pitchFamily="2" charset="0"/>
                <a:cs typeface="Roboto" panose="02000000000000000000" pitchFamily="2" charset="0"/>
              </a:rPr>
              <a:t>Zoho </a:t>
            </a:r>
            <a:r>
              <a:rPr lang="en-GB" sz="1400" i="1" dirty="0">
                <a:latin typeface="Roboto" panose="02000000000000000000" pitchFamily="2" charset="0"/>
                <a:ea typeface="Roboto" panose="02000000000000000000" pitchFamily="2" charset="0"/>
                <a:cs typeface="Roboto" panose="02000000000000000000" pitchFamily="2" charset="0"/>
              </a:rPr>
              <a:t>Logo</a:t>
            </a:r>
            <a:r>
              <a:rPr lang="en-GB" sz="1400" dirty="0">
                <a:latin typeface="Roboto" panose="02000000000000000000" pitchFamily="2" charset="0"/>
                <a:ea typeface="Roboto" panose="02000000000000000000" pitchFamily="2" charset="0"/>
                <a:cs typeface="Roboto" panose="02000000000000000000" pitchFamily="2" charset="0"/>
              </a:rPr>
              <a:t>, Available at: https://www.zoho.com/en-uk/ (Accessed: 08 March 2023 )</a:t>
            </a:r>
          </a:p>
          <a:p>
            <a:endParaRPr lang="en-GB" sz="1400" dirty="0">
              <a:latin typeface="Roboto" panose="02000000000000000000" pitchFamily="2" charset="0"/>
              <a:ea typeface="Roboto" panose="02000000000000000000" pitchFamily="2" charset="0"/>
              <a:cs typeface="Roboto" panose="02000000000000000000" pitchFamily="2" charset="0"/>
            </a:endParaRPr>
          </a:p>
        </p:txBody>
      </p:sp>
      <p:sp>
        <p:nvSpPr>
          <p:cNvPr id="3" name="Rectangle 2">
            <a:extLst>
              <a:ext uri="{FF2B5EF4-FFF2-40B4-BE49-F238E27FC236}">
                <a16:creationId xmlns:a16="http://schemas.microsoft.com/office/drawing/2014/main" id="{1F1B3868-4B2B-96FD-6A16-8263A7CD76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5953" y="836836"/>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Rectangle 4">
            <a:extLst>
              <a:ext uri="{FF2B5EF4-FFF2-40B4-BE49-F238E27FC236}">
                <a16:creationId xmlns:a16="http://schemas.microsoft.com/office/drawing/2014/main" id="{112293D7-DC02-E71C-A3D4-19A004C06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841248" y="740510"/>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Tree>
    <p:extLst>
      <p:ext uri="{BB962C8B-B14F-4D97-AF65-F5344CB8AC3E}">
        <p14:creationId xmlns:p14="http://schemas.microsoft.com/office/powerpoint/2010/main" val="10142769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2715</TotalTime>
  <Words>2410</Words>
  <Application>Microsoft Office PowerPoint</Application>
  <PresentationFormat>Widescreen</PresentationFormat>
  <Paragraphs>208</Paragraphs>
  <Slides>13</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Calibri</vt:lpstr>
      <vt:lpstr>Calibri Light</vt:lpstr>
      <vt:lpstr>Roboto</vt:lpstr>
      <vt:lpstr>Segoe UI Historic</vt:lpstr>
      <vt:lpstr>Söhne</vt:lpstr>
      <vt:lpstr>Symbol</vt:lpstr>
      <vt:lpstr>Office Theme</vt:lpstr>
      <vt:lpstr>One Stop Business Solution</vt:lpstr>
      <vt:lpstr>How businesses are run today</vt:lpstr>
      <vt:lpstr>How businesses are run today</vt:lpstr>
      <vt:lpstr>One Stop Business Solution</vt:lpstr>
      <vt:lpstr>Bespoke Solutions</vt:lpstr>
      <vt:lpstr>Ownership and Legal Format</vt:lpstr>
      <vt:lpstr>Management Team</vt:lpstr>
      <vt:lpstr>SWOT Analysis </vt:lpstr>
      <vt:lpstr>Marketing Mix – 4Ps</vt:lpstr>
      <vt:lpstr>Pricing</vt:lpstr>
      <vt:lpstr>Target Market</vt:lpstr>
      <vt:lpstr>Marketing Strategies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One Stop Business Solution</dc:title>
  <dc:creator>Vasil Stoev (2113007)</dc:creator>
  <cp:lastModifiedBy>Vasil Stoev (2113007)</cp:lastModifiedBy>
  <cp:revision>1</cp:revision>
  <dcterms:created xsi:type="dcterms:W3CDTF">2023-03-20T15:34:36Z</dcterms:created>
  <dcterms:modified xsi:type="dcterms:W3CDTF">2023-03-26T11:10:06Z</dcterms:modified>
</cp:coreProperties>
</file>