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118" r:id="rId1"/>
  </p:sldMasterIdLst>
  <p:notesMasterIdLst>
    <p:notesMasterId r:id="rId17"/>
  </p:notesMasterIdLst>
  <p:sldIdLst>
    <p:sldId id="265" r:id="rId2"/>
    <p:sldId id="258" r:id="rId3"/>
    <p:sldId id="267" r:id="rId4"/>
    <p:sldId id="271" r:id="rId5"/>
    <p:sldId id="273" r:id="rId6"/>
    <p:sldId id="279" r:id="rId7"/>
    <p:sldId id="272" r:id="rId8"/>
    <p:sldId id="281" r:id="rId9"/>
    <p:sldId id="276" r:id="rId10"/>
    <p:sldId id="274" r:id="rId11"/>
    <p:sldId id="275" r:id="rId12"/>
    <p:sldId id="270" r:id="rId13"/>
    <p:sldId id="277" r:id="rId14"/>
    <p:sldId id="278" r:id="rId15"/>
    <p:sldId id="28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CF180938-4EA8-8842-AC26-654FD6B3ED3F}">
          <p14:sldIdLst>
            <p14:sldId id="265"/>
            <p14:sldId id="258"/>
            <p14:sldId id="267"/>
          </p14:sldIdLst>
        </p14:section>
        <p14:section name="Untitled Section" id="{0DB6EE4B-F6F2-3F46-8086-B7003D74A140}">
          <p14:sldIdLst>
            <p14:sldId id="271"/>
            <p14:sldId id="273"/>
            <p14:sldId id="279"/>
            <p14:sldId id="272"/>
            <p14:sldId id="281"/>
            <p14:sldId id="276"/>
            <p14:sldId id="274"/>
            <p14:sldId id="275"/>
            <p14:sldId id="270"/>
            <p14:sldId id="277"/>
            <p14:sldId id="278"/>
            <p14:sldId id="28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0704D1-B7AC-BB40-86EB-C39E73C1072C}" v="2392" dt="2025-12-12T13:54:22.5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4635"/>
  </p:normalViewPr>
  <p:slideViewPr>
    <p:cSldViewPr snapToGrid="0">
      <p:cViewPr varScale="1">
        <p:scale>
          <a:sx n="105" d="100"/>
          <a:sy n="105" d="100"/>
        </p:scale>
        <p:origin x="63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lena Mihai" userId="8aa3c2312246fefd" providerId="LiveId" clId="{091C1E73-02F1-5DCB-B202-C7926ACEC4AD}"/>
    <pc:docChg chg="custSel modSld">
      <pc:chgData name="Marilena Mihai" userId="8aa3c2312246fefd" providerId="LiveId" clId="{091C1E73-02F1-5DCB-B202-C7926ACEC4AD}" dt="2025-12-12T14:13:39.343" v="3" actId="478"/>
      <pc:docMkLst>
        <pc:docMk/>
      </pc:docMkLst>
      <pc:sldChg chg="addSp delSp mod">
        <pc:chgData name="Marilena Mihai" userId="8aa3c2312246fefd" providerId="LiveId" clId="{091C1E73-02F1-5DCB-B202-C7926ACEC4AD}" dt="2025-12-12T14:13:39.343" v="3" actId="478"/>
        <pc:sldMkLst>
          <pc:docMk/>
          <pc:sldMk cId="507185199" sldId="279"/>
        </pc:sldMkLst>
        <pc:spChg chg="add del">
          <ac:chgData name="Marilena Mihai" userId="8aa3c2312246fefd" providerId="LiveId" clId="{091C1E73-02F1-5DCB-B202-C7926ACEC4AD}" dt="2025-12-12T14:12:59.278" v="1" actId="478"/>
          <ac:spMkLst>
            <pc:docMk/>
            <pc:sldMk cId="507185199" sldId="279"/>
            <ac:spMk id="7" creationId="{6B1B7805-FBAE-9B10-14C3-C2DCEBC9F1AE}"/>
          </ac:spMkLst>
        </pc:spChg>
        <pc:spChg chg="add del">
          <ac:chgData name="Marilena Mihai" userId="8aa3c2312246fefd" providerId="LiveId" clId="{091C1E73-02F1-5DCB-B202-C7926ACEC4AD}" dt="2025-12-12T14:13:39.343" v="3" actId="478"/>
          <ac:spMkLst>
            <pc:docMk/>
            <pc:sldMk cId="507185199" sldId="279"/>
            <ac:spMk id="9" creationId="{4B0389E7-A9CA-5878-C194-EEE469CD98B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image" Target="../media/image5.png"/><Relationship Id="rId4" Type="http://schemas.openxmlformats.org/officeDocument/2006/relationships/image" Target="../media/image8.jp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image" Target="../media/image5.png"/><Relationship Id="rId4" Type="http://schemas.openxmlformats.org/officeDocument/2006/relationships/image" Target="../media/image8.jp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8D366A-8F78-344C-AF3B-E23728E7A603}" type="doc">
      <dgm:prSet loTypeId="urn:microsoft.com/office/officeart/2005/8/layout/hList7" loCatId="" qsTypeId="urn:microsoft.com/office/officeart/2005/8/quickstyle/simple1" qsCatId="simple" csTypeId="urn:microsoft.com/office/officeart/2005/8/colors/accent1_2" csCatId="accent1" phldr="1"/>
      <dgm:spPr/>
    </dgm:pt>
    <dgm:pt modelId="{A630B7C0-F01C-7E41-B624-6D27E2BBC227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effectLst>
          <a:glow rad="127000">
            <a:schemeClr val="bg2">
              <a:lumMod val="75000"/>
            </a:schemeClr>
          </a:glow>
        </a:effectLst>
      </dgm:spPr>
      <dgm:t>
        <a:bodyPr/>
        <a:lstStyle/>
        <a:p>
          <a:endParaRPr lang="en-GB" sz="2000" b="1" i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GB" sz="2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Target customers</a:t>
          </a:r>
        </a:p>
        <a:p>
          <a:r>
            <a: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Aged 20–35, mostly female, eco- conscious, urban lifestyle, Average income £20,000–£35,000, </a:t>
          </a:r>
          <a:r>
            <a:rPr lang="en-GB" sz="2000" dirty="0">
              <a:solidFill>
                <a:schemeClr val="bg1"/>
              </a:solidFill>
            </a:rPr>
            <a:t>(</a:t>
          </a:r>
          <a:r>
            <a: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Phelan, 2024). </a:t>
          </a:r>
        </a:p>
      </dgm:t>
    </dgm:pt>
    <dgm:pt modelId="{DB392358-7C88-8644-AE53-373D435DB870}" type="parTrans" cxnId="{489CECF9-8DA5-F344-AE2B-148B9BD13F01}">
      <dgm:prSet/>
      <dgm:spPr/>
      <dgm:t>
        <a:bodyPr/>
        <a:lstStyle/>
        <a:p>
          <a:endParaRPr lang="en-GB"/>
        </a:p>
      </dgm:t>
    </dgm:pt>
    <dgm:pt modelId="{8BAF00BF-7DE7-3145-B829-B0687395F652}" type="sibTrans" cxnId="{489CECF9-8DA5-F344-AE2B-148B9BD13F01}">
      <dgm:prSet/>
      <dgm:spPr/>
      <dgm:t>
        <a:bodyPr/>
        <a:lstStyle/>
        <a:p>
          <a:endParaRPr lang="en-GB"/>
        </a:p>
      </dgm:t>
    </dgm:pt>
    <dgm:pt modelId="{A1F842C3-885F-D54A-B575-EECCC3218673}">
      <dgm:prSet phldrT="[Text]"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GB" sz="2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Market Data:</a:t>
          </a:r>
          <a:br>
            <a:rPr lang="en-GB" sz="2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UK home fragrance market = </a:t>
          </a:r>
          <a:r>
            <a: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£1.7 </a:t>
          </a:r>
          <a:r>
            <a: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) </a:t>
          </a:r>
          <a:r>
            <a: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billion (2024), 34% </a:t>
          </a:r>
          <a:r>
            <a: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of this from candles (GVR, 2024) </a:t>
          </a:r>
          <a:endParaRPr lang="en-GB" sz="2000" dirty="0"/>
        </a:p>
      </dgm:t>
    </dgm:pt>
    <dgm:pt modelId="{95E37DF4-2F2B-1644-8ECE-F8DAA41B6377}" type="parTrans" cxnId="{8B10AA4C-13F3-0642-9DCD-590E018AE4C9}">
      <dgm:prSet/>
      <dgm:spPr/>
      <dgm:t>
        <a:bodyPr/>
        <a:lstStyle/>
        <a:p>
          <a:endParaRPr lang="en-GB"/>
        </a:p>
      </dgm:t>
    </dgm:pt>
    <dgm:pt modelId="{696B5DE3-02DC-C24D-97B0-DA008647A977}" type="sibTrans" cxnId="{8B10AA4C-13F3-0642-9DCD-590E018AE4C9}">
      <dgm:prSet/>
      <dgm:spPr/>
      <dgm:t>
        <a:bodyPr/>
        <a:lstStyle/>
        <a:p>
          <a:endParaRPr lang="en-GB"/>
        </a:p>
      </dgm:t>
    </dgm:pt>
    <dgm:pt modelId="{1E8BB1E2-CA3E-0D45-BA58-204BC72AFB1D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GB" sz="2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Marketing Channels: </a:t>
          </a:r>
        </a:p>
        <a:p>
          <a:r>
            <a: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Instagram, Facebook, TikTok, Etsy, Micro-influencer collaborations and Social media giveaways &amp; seasonal campaigns (Burns, 2016) </a:t>
          </a:r>
          <a:endParaRPr lang="en-GB" sz="2000" dirty="0"/>
        </a:p>
      </dgm:t>
    </dgm:pt>
    <dgm:pt modelId="{2FA63D85-654E-704F-8EBD-037F749FD9DD}" type="parTrans" cxnId="{DEC22C4D-278F-FD45-B7A2-25D430886432}">
      <dgm:prSet/>
      <dgm:spPr/>
      <dgm:t>
        <a:bodyPr/>
        <a:lstStyle/>
        <a:p>
          <a:endParaRPr lang="en-GB"/>
        </a:p>
      </dgm:t>
    </dgm:pt>
    <dgm:pt modelId="{73FB0EAB-0E5F-1F4C-8068-791AE5C7E277}" type="sibTrans" cxnId="{DEC22C4D-278F-FD45-B7A2-25D430886432}">
      <dgm:prSet/>
      <dgm:spPr/>
      <dgm:t>
        <a:bodyPr/>
        <a:lstStyle/>
        <a:p>
          <a:endParaRPr lang="en-GB"/>
        </a:p>
      </dgm:t>
    </dgm:pt>
    <dgm:pt modelId="{47ACD375-1055-5841-9915-00DE9F2EA5A0}" type="pres">
      <dgm:prSet presAssocID="{CE8D366A-8F78-344C-AF3B-E23728E7A603}" presName="Name0" presStyleCnt="0">
        <dgm:presLayoutVars>
          <dgm:dir/>
          <dgm:resizeHandles val="exact"/>
        </dgm:presLayoutVars>
      </dgm:prSet>
      <dgm:spPr/>
    </dgm:pt>
    <dgm:pt modelId="{FFE63F09-A990-7742-9D7E-0FC636FA88F7}" type="pres">
      <dgm:prSet presAssocID="{CE8D366A-8F78-344C-AF3B-E23728E7A603}" presName="fgShape" presStyleLbl="fgShp" presStyleIdx="0" presStyleCnt="1"/>
      <dgm:spPr/>
    </dgm:pt>
    <dgm:pt modelId="{0B66F54C-8792-EC48-8FE1-99C897384E1D}" type="pres">
      <dgm:prSet presAssocID="{CE8D366A-8F78-344C-AF3B-E23728E7A603}" presName="linComp" presStyleCnt="0"/>
      <dgm:spPr/>
    </dgm:pt>
    <dgm:pt modelId="{D8E81A83-4A2B-2841-997E-3467BC516D94}" type="pres">
      <dgm:prSet presAssocID="{A630B7C0-F01C-7E41-B624-6D27E2BBC227}" presName="compNode" presStyleCnt="0"/>
      <dgm:spPr/>
    </dgm:pt>
    <dgm:pt modelId="{512E9822-8D1C-AB44-BC76-2EB7432E13CB}" type="pres">
      <dgm:prSet presAssocID="{A630B7C0-F01C-7E41-B624-6D27E2BBC227}" presName="bkgdShape" presStyleLbl="node1" presStyleIdx="0" presStyleCnt="3"/>
      <dgm:spPr/>
    </dgm:pt>
    <dgm:pt modelId="{7C7B982C-7481-0847-9FE5-C987091735E0}" type="pres">
      <dgm:prSet presAssocID="{A630B7C0-F01C-7E41-B624-6D27E2BBC227}" presName="nodeTx" presStyleLbl="node1" presStyleIdx="0" presStyleCnt="3">
        <dgm:presLayoutVars>
          <dgm:bulletEnabled val="1"/>
        </dgm:presLayoutVars>
      </dgm:prSet>
      <dgm:spPr/>
    </dgm:pt>
    <dgm:pt modelId="{2744595A-B0AD-D94B-A7CC-84C7C6BC531E}" type="pres">
      <dgm:prSet presAssocID="{A630B7C0-F01C-7E41-B624-6D27E2BBC227}" presName="invisiNode" presStyleLbl="node1" presStyleIdx="0" presStyleCnt="3"/>
      <dgm:spPr/>
    </dgm:pt>
    <dgm:pt modelId="{5C0BBC64-5227-F846-B592-1D9C4CF604FF}" type="pres">
      <dgm:prSet presAssocID="{A630B7C0-F01C-7E41-B624-6D27E2BBC227}" presName="imagNode" presStyleLbl="fgImgPlace1" presStyleIdx="0" presStyleCnt="3"/>
      <dgm:spPr>
        <a:blipFill rotWithShape="1">
          <a:blip xmlns:r="http://schemas.openxmlformats.org/officeDocument/2006/relationships" r:embed="rId2"/>
          <a:srcRect/>
          <a:stretch>
            <a:fillRect/>
          </a:stretch>
        </a:blipFill>
      </dgm:spPr>
    </dgm:pt>
    <dgm:pt modelId="{A7013668-58C6-A64C-AE9C-48A78D9B6F61}" type="pres">
      <dgm:prSet presAssocID="{8BAF00BF-7DE7-3145-B829-B0687395F652}" presName="sibTrans" presStyleLbl="sibTrans2D1" presStyleIdx="0" presStyleCnt="0"/>
      <dgm:spPr/>
    </dgm:pt>
    <dgm:pt modelId="{F5F278E0-71EF-E547-AF9B-7D2FB487A617}" type="pres">
      <dgm:prSet presAssocID="{A1F842C3-885F-D54A-B575-EECCC3218673}" presName="compNode" presStyleCnt="0"/>
      <dgm:spPr/>
    </dgm:pt>
    <dgm:pt modelId="{2AB00C7F-7BFD-BC43-87F2-58E3B8DF4371}" type="pres">
      <dgm:prSet presAssocID="{A1F842C3-885F-D54A-B575-EECCC3218673}" presName="bkgdShape" presStyleLbl="node1" presStyleIdx="1" presStyleCnt="3"/>
      <dgm:spPr/>
    </dgm:pt>
    <dgm:pt modelId="{D8B0F790-077F-D240-98E5-B58FF938E125}" type="pres">
      <dgm:prSet presAssocID="{A1F842C3-885F-D54A-B575-EECCC3218673}" presName="nodeTx" presStyleLbl="node1" presStyleIdx="1" presStyleCnt="3">
        <dgm:presLayoutVars>
          <dgm:bulletEnabled val="1"/>
        </dgm:presLayoutVars>
      </dgm:prSet>
      <dgm:spPr/>
    </dgm:pt>
    <dgm:pt modelId="{4F76A88C-D06E-504D-ACE1-017791E1EA36}" type="pres">
      <dgm:prSet presAssocID="{A1F842C3-885F-D54A-B575-EECCC3218673}" presName="invisiNode" presStyleLbl="node1" presStyleIdx="1" presStyleCnt="3"/>
      <dgm:spPr/>
    </dgm:pt>
    <dgm:pt modelId="{592A21E5-E4E1-B14D-983D-FC51A007FC2D}" type="pres">
      <dgm:prSet presAssocID="{A1F842C3-885F-D54A-B575-EECCC3218673}" presName="imagNode" presStyleLbl="fgImgPlace1" presStyleIdx="1" presStyleCnt="3"/>
      <dgm:spPr>
        <a:blipFill rotWithShape="1">
          <a:blip xmlns:r="http://schemas.openxmlformats.org/officeDocument/2006/relationships" r:embed="rId3"/>
          <a:srcRect/>
          <a:stretch>
            <a:fillRect l="-25000" r="-25000"/>
          </a:stretch>
        </a:blipFill>
      </dgm:spPr>
    </dgm:pt>
    <dgm:pt modelId="{7EDB96DE-7DF9-8143-B7C6-F9D61C34A2C3}" type="pres">
      <dgm:prSet presAssocID="{696B5DE3-02DC-C24D-97B0-DA008647A977}" presName="sibTrans" presStyleLbl="sibTrans2D1" presStyleIdx="0" presStyleCnt="0"/>
      <dgm:spPr/>
    </dgm:pt>
    <dgm:pt modelId="{15F00295-F2D9-EA49-AEEA-2890152A6CD4}" type="pres">
      <dgm:prSet presAssocID="{1E8BB1E2-CA3E-0D45-BA58-204BC72AFB1D}" presName="compNode" presStyleCnt="0"/>
      <dgm:spPr/>
    </dgm:pt>
    <dgm:pt modelId="{6F6E39A2-8E2B-3448-ADDD-0CF6A4045E41}" type="pres">
      <dgm:prSet presAssocID="{1E8BB1E2-CA3E-0D45-BA58-204BC72AFB1D}" presName="bkgdShape" presStyleLbl="node1" presStyleIdx="2" presStyleCnt="3"/>
      <dgm:spPr/>
    </dgm:pt>
    <dgm:pt modelId="{99ADDE18-F89E-DC42-82B1-EC392763ABFA}" type="pres">
      <dgm:prSet presAssocID="{1E8BB1E2-CA3E-0D45-BA58-204BC72AFB1D}" presName="nodeTx" presStyleLbl="node1" presStyleIdx="2" presStyleCnt="3">
        <dgm:presLayoutVars>
          <dgm:bulletEnabled val="1"/>
        </dgm:presLayoutVars>
      </dgm:prSet>
      <dgm:spPr/>
    </dgm:pt>
    <dgm:pt modelId="{CC8C3AFD-CC08-BF49-8B6B-8C58EC59E896}" type="pres">
      <dgm:prSet presAssocID="{1E8BB1E2-CA3E-0D45-BA58-204BC72AFB1D}" presName="invisiNode" presStyleLbl="node1" presStyleIdx="2" presStyleCnt="3"/>
      <dgm:spPr/>
    </dgm:pt>
    <dgm:pt modelId="{8C9E9489-B8F0-2A43-BE12-4F5FCF77B903}" type="pres">
      <dgm:prSet presAssocID="{1E8BB1E2-CA3E-0D45-BA58-204BC72AFB1D}" presName="imagNode" presStyleLbl="fgImgPlace1" presStyleIdx="2" presStyleCnt="3"/>
      <dgm:spPr>
        <a:blipFill rotWithShape="1">
          <a:blip xmlns:r="http://schemas.openxmlformats.org/officeDocument/2006/relationships" r:embed="rId4"/>
          <a:srcRect/>
          <a:stretch>
            <a:fillRect l="-25000" r="-25000"/>
          </a:stretch>
        </a:blipFill>
      </dgm:spPr>
    </dgm:pt>
  </dgm:ptLst>
  <dgm:cxnLst>
    <dgm:cxn modelId="{8B10AA4C-13F3-0642-9DCD-590E018AE4C9}" srcId="{CE8D366A-8F78-344C-AF3B-E23728E7A603}" destId="{A1F842C3-885F-D54A-B575-EECCC3218673}" srcOrd="1" destOrd="0" parTransId="{95E37DF4-2F2B-1644-8ECE-F8DAA41B6377}" sibTransId="{696B5DE3-02DC-C24D-97B0-DA008647A977}"/>
    <dgm:cxn modelId="{DEC22C4D-278F-FD45-B7A2-25D430886432}" srcId="{CE8D366A-8F78-344C-AF3B-E23728E7A603}" destId="{1E8BB1E2-CA3E-0D45-BA58-204BC72AFB1D}" srcOrd="2" destOrd="0" parTransId="{2FA63D85-654E-704F-8EBD-037F749FD9DD}" sibTransId="{73FB0EAB-0E5F-1F4C-8068-791AE5C7E277}"/>
    <dgm:cxn modelId="{1ADB5E71-EA98-2842-965C-26C83864137C}" type="presOf" srcId="{696B5DE3-02DC-C24D-97B0-DA008647A977}" destId="{7EDB96DE-7DF9-8143-B7C6-F9D61C34A2C3}" srcOrd="0" destOrd="0" presId="urn:microsoft.com/office/officeart/2005/8/layout/hList7"/>
    <dgm:cxn modelId="{5233B786-844E-E242-AED4-C804B091EAB4}" type="presOf" srcId="{A630B7C0-F01C-7E41-B624-6D27E2BBC227}" destId="{7C7B982C-7481-0847-9FE5-C987091735E0}" srcOrd="1" destOrd="0" presId="urn:microsoft.com/office/officeart/2005/8/layout/hList7"/>
    <dgm:cxn modelId="{ADA26E9B-F9CF-0745-8B47-9FDA862A8EF6}" type="presOf" srcId="{A1F842C3-885F-D54A-B575-EECCC3218673}" destId="{D8B0F790-077F-D240-98E5-B58FF938E125}" srcOrd="1" destOrd="0" presId="urn:microsoft.com/office/officeart/2005/8/layout/hList7"/>
    <dgm:cxn modelId="{367ED7B0-FDE0-C843-996D-5C58A8B0B13D}" type="presOf" srcId="{A630B7C0-F01C-7E41-B624-6D27E2BBC227}" destId="{512E9822-8D1C-AB44-BC76-2EB7432E13CB}" srcOrd="0" destOrd="0" presId="urn:microsoft.com/office/officeart/2005/8/layout/hList7"/>
    <dgm:cxn modelId="{2EB581CB-2732-444A-B57C-8D082423E3A3}" type="presOf" srcId="{A1F842C3-885F-D54A-B575-EECCC3218673}" destId="{2AB00C7F-7BFD-BC43-87F2-58E3B8DF4371}" srcOrd="0" destOrd="0" presId="urn:microsoft.com/office/officeart/2005/8/layout/hList7"/>
    <dgm:cxn modelId="{5BC982D7-D8B1-6C4D-9362-F105AB84D98A}" type="presOf" srcId="{1E8BB1E2-CA3E-0D45-BA58-204BC72AFB1D}" destId="{99ADDE18-F89E-DC42-82B1-EC392763ABFA}" srcOrd="1" destOrd="0" presId="urn:microsoft.com/office/officeart/2005/8/layout/hList7"/>
    <dgm:cxn modelId="{D2F236E3-CAD9-3248-8DFE-FF15A392F8E8}" type="presOf" srcId="{CE8D366A-8F78-344C-AF3B-E23728E7A603}" destId="{47ACD375-1055-5841-9915-00DE9F2EA5A0}" srcOrd="0" destOrd="0" presId="urn:microsoft.com/office/officeart/2005/8/layout/hList7"/>
    <dgm:cxn modelId="{33E1D0F8-9260-D74C-B022-BB8FD0D8FB90}" type="presOf" srcId="{8BAF00BF-7DE7-3145-B829-B0687395F652}" destId="{A7013668-58C6-A64C-AE9C-48A78D9B6F61}" srcOrd="0" destOrd="0" presId="urn:microsoft.com/office/officeart/2005/8/layout/hList7"/>
    <dgm:cxn modelId="{489CECF9-8DA5-F344-AE2B-148B9BD13F01}" srcId="{CE8D366A-8F78-344C-AF3B-E23728E7A603}" destId="{A630B7C0-F01C-7E41-B624-6D27E2BBC227}" srcOrd="0" destOrd="0" parTransId="{DB392358-7C88-8644-AE53-373D435DB870}" sibTransId="{8BAF00BF-7DE7-3145-B829-B0687395F652}"/>
    <dgm:cxn modelId="{41DE36FE-B92A-C54C-9165-6C00A60A2151}" type="presOf" srcId="{1E8BB1E2-CA3E-0D45-BA58-204BC72AFB1D}" destId="{6F6E39A2-8E2B-3448-ADDD-0CF6A4045E41}" srcOrd="0" destOrd="0" presId="urn:microsoft.com/office/officeart/2005/8/layout/hList7"/>
    <dgm:cxn modelId="{0329152D-B393-D641-AEA5-2CA43CF8AC6D}" type="presParOf" srcId="{47ACD375-1055-5841-9915-00DE9F2EA5A0}" destId="{FFE63F09-A990-7742-9D7E-0FC636FA88F7}" srcOrd="0" destOrd="0" presId="urn:microsoft.com/office/officeart/2005/8/layout/hList7"/>
    <dgm:cxn modelId="{31AB6DF9-1DBD-5D4C-8FC9-414D5D287D0B}" type="presParOf" srcId="{47ACD375-1055-5841-9915-00DE9F2EA5A0}" destId="{0B66F54C-8792-EC48-8FE1-99C897384E1D}" srcOrd="1" destOrd="0" presId="urn:microsoft.com/office/officeart/2005/8/layout/hList7"/>
    <dgm:cxn modelId="{62F67729-94C6-5242-8ABA-7C83F23F7B49}" type="presParOf" srcId="{0B66F54C-8792-EC48-8FE1-99C897384E1D}" destId="{D8E81A83-4A2B-2841-997E-3467BC516D94}" srcOrd="0" destOrd="0" presId="urn:microsoft.com/office/officeart/2005/8/layout/hList7"/>
    <dgm:cxn modelId="{1171AFDE-0065-5140-9C6C-F729E4D5906C}" type="presParOf" srcId="{D8E81A83-4A2B-2841-997E-3467BC516D94}" destId="{512E9822-8D1C-AB44-BC76-2EB7432E13CB}" srcOrd="0" destOrd="0" presId="urn:microsoft.com/office/officeart/2005/8/layout/hList7"/>
    <dgm:cxn modelId="{69FA38AA-06CA-B94E-A15A-DABB8033A26F}" type="presParOf" srcId="{D8E81A83-4A2B-2841-997E-3467BC516D94}" destId="{7C7B982C-7481-0847-9FE5-C987091735E0}" srcOrd="1" destOrd="0" presId="urn:microsoft.com/office/officeart/2005/8/layout/hList7"/>
    <dgm:cxn modelId="{1DE03226-605B-F241-B0B7-FE8D8F8B71E8}" type="presParOf" srcId="{D8E81A83-4A2B-2841-997E-3467BC516D94}" destId="{2744595A-B0AD-D94B-A7CC-84C7C6BC531E}" srcOrd="2" destOrd="0" presId="urn:microsoft.com/office/officeart/2005/8/layout/hList7"/>
    <dgm:cxn modelId="{E61BFFC2-5B66-3940-8C05-509094DF4E52}" type="presParOf" srcId="{D8E81A83-4A2B-2841-997E-3467BC516D94}" destId="{5C0BBC64-5227-F846-B592-1D9C4CF604FF}" srcOrd="3" destOrd="0" presId="urn:microsoft.com/office/officeart/2005/8/layout/hList7"/>
    <dgm:cxn modelId="{7C4D65C4-BEAD-0647-98CD-F5FE34D2EBA2}" type="presParOf" srcId="{0B66F54C-8792-EC48-8FE1-99C897384E1D}" destId="{A7013668-58C6-A64C-AE9C-48A78D9B6F61}" srcOrd="1" destOrd="0" presId="urn:microsoft.com/office/officeart/2005/8/layout/hList7"/>
    <dgm:cxn modelId="{2BC91FFD-DB9B-4F4C-94EA-C4F9726A4723}" type="presParOf" srcId="{0B66F54C-8792-EC48-8FE1-99C897384E1D}" destId="{F5F278E0-71EF-E547-AF9B-7D2FB487A617}" srcOrd="2" destOrd="0" presId="urn:microsoft.com/office/officeart/2005/8/layout/hList7"/>
    <dgm:cxn modelId="{ACC298A9-245B-8146-B34A-576A5B3A729C}" type="presParOf" srcId="{F5F278E0-71EF-E547-AF9B-7D2FB487A617}" destId="{2AB00C7F-7BFD-BC43-87F2-58E3B8DF4371}" srcOrd="0" destOrd="0" presId="urn:microsoft.com/office/officeart/2005/8/layout/hList7"/>
    <dgm:cxn modelId="{6ECA0050-87C7-AA40-9F7B-73DA95CDED24}" type="presParOf" srcId="{F5F278E0-71EF-E547-AF9B-7D2FB487A617}" destId="{D8B0F790-077F-D240-98E5-B58FF938E125}" srcOrd="1" destOrd="0" presId="urn:microsoft.com/office/officeart/2005/8/layout/hList7"/>
    <dgm:cxn modelId="{7FB97E15-B37F-714A-95F6-D1F396A54620}" type="presParOf" srcId="{F5F278E0-71EF-E547-AF9B-7D2FB487A617}" destId="{4F76A88C-D06E-504D-ACE1-017791E1EA36}" srcOrd="2" destOrd="0" presId="urn:microsoft.com/office/officeart/2005/8/layout/hList7"/>
    <dgm:cxn modelId="{1909E6A7-9126-EE47-8B4A-548512277025}" type="presParOf" srcId="{F5F278E0-71EF-E547-AF9B-7D2FB487A617}" destId="{592A21E5-E4E1-B14D-983D-FC51A007FC2D}" srcOrd="3" destOrd="0" presId="urn:microsoft.com/office/officeart/2005/8/layout/hList7"/>
    <dgm:cxn modelId="{1110B7AB-1553-AE41-82A5-08404B2928F0}" type="presParOf" srcId="{0B66F54C-8792-EC48-8FE1-99C897384E1D}" destId="{7EDB96DE-7DF9-8143-B7C6-F9D61C34A2C3}" srcOrd="3" destOrd="0" presId="urn:microsoft.com/office/officeart/2005/8/layout/hList7"/>
    <dgm:cxn modelId="{0859D3D8-B51C-8247-AF0D-4AA574CD6A8F}" type="presParOf" srcId="{0B66F54C-8792-EC48-8FE1-99C897384E1D}" destId="{15F00295-F2D9-EA49-AEEA-2890152A6CD4}" srcOrd="4" destOrd="0" presId="urn:microsoft.com/office/officeart/2005/8/layout/hList7"/>
    <dgm:cxn modelId="{384161C3-6A83-4B44-93D9-721DA8472B8F}" type="presParOf" srcId="{15F00295-F2D9-EA49-AEEA-2890152A6CD4}" destId="{6F6E39A2-8E2B-3448-ADDD-0CF6A4045E41}" srcOrd="0" destOrd="0" presId="urn:microsoft.com/office/officeart/2005/8/layout/hList7"/>
    <dgm:cxn modelId="{AF9CE7B9-C428-D24D-8A2D-63F4CE465788}" type="presParOf" srcId="{15F00295-F2D9-EA49-AEEA-2890152A6CD4}" destId="{99ADDE18-F89E-DC42-82B1-EC392763ABFA}" srcOrd="1" destOrd="0" presId="urn:microsoft.com/office/officeart/2005/8/layout/hList7"/>
    <dgm:cxn modelId="{BBE31F88-B19B-D045-9619-8270EE140504}" type="presParOf" srcId="{15F00295-F2D9-EA49-AEEA-2890152A6CD4}" destId="{CC8C3AFD-CC08-BF49-8B6B-8C58EC59E896}" srcOrd="2" destOrd="0" presId="urn:microsoft.com/office/officeart/2005/8/layout/hList7"/>
    <dgm:cxn modelId="{6E2CCA36-4F34-AF4C-A505-DD7B516453F4}" type="presParOf" srcId="{15F00295-F2D9-EA49-AEEA-2890152A6CD4}" destId="{8C9E9489-B8F0-2A43-BE12-4F5FCF77B903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16687BB-9DDF-E24D-8449-C8DCBBBAB9AB}" type="doc">
      <dgm:prSet loTypeId="urn:microsoft.com/office/officeart/2005/8/layout/hierarchy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7845118-ECB9-CD4F-8880-BD6EFC7AA7CF}">
      <dgm:prSet phldrT="[Text]" custT="1"/>
      <dgm:spPr/>
      <dgm:t>
        <a:bodyPr/>
        <a:lstStyle/>
        <a:p>
          <a:pPr>
            <a:buFont typeface="Wingdings" pitchFamily="2" charset="2"/>
            <a:buNone/>
          </a:pPr>
          <a:r>
            <a:rPr lang="en-GB" sz="2000" b="1" i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Business  structure: </a:t>
          </a:r>
          <a:endParaRPr lang="en-GB" sz="2000" dirty="0"/>
        </a:p>
      </dgm:t>
    </dgm:pt>
    <dgm:pt modelId="{54CA5F64-DC6C-9B43-A186-2675E98A8498}" type="parTrans" cxnId="{7E70B407-9E87-6A43-9390-7F206C6007A5}">
      <dgm:prSet/>
      <dgm:spPr/>
      <dgm:t>
        <a:bodyPr/>
        <a:lstStyle/>
        <a:p>
          <a:endParaRPr lang="en-GB"/>
        </a:p>
      </dgm:t>
    </dgm:pt>
    <dgm:pt modelId="{11F958A3-2DC9-C144-A0E5-94D66A7C4768}" type="sibTrans" cxnId="{7E70B407-9E87-6A43-9390-7F206C6007A5}">
      <dgm:prSet/>
      <dgm:spPr/>
      <dgm:t>
        <a:bodyPr/>
        <a:lstStyle/>
        <a:p>
          <a:endParaRPr lang="en-GB"/>
        </a:p>
      </dgm:t>
    </dgm:pt>
    <dgm:pt modelId="{05896B3B-67CA-A940-AFB4-E7CEB7153922}">
      <dgm:prSet phldrT="[Text]"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>
            <a:buFont typeface="Wingdings" pitchFamily="2" charset="2"/>
            <a:buChar char="ü"/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Sole trader (home-based) </a:t>
          </a:r>
          <a:endParaRPr lang="en-GB" sz="2000" dirty="0"/>
        </a:p>
      </dgm:t>
    </dgm:pt>
    <dgm:pt modelId="{3C756B41-6576-564B-82D0-0FDB131C1A63}" type="parTrans" cxnId="{1374C418-F39E-654F-AF16-2FE23834A33F}">
      <dgm:prSet/>
      <dgm:spPr/>
      <dgm:t>
        <a:bodyPr/>
        <a:lstStyle/>
        <a:p>
          <a:endParaRPr lang="en-GB"/>
        </a:p>
      </dgm:t>
    </dgm:pt>
    <dgm:pt modelId="{FA256DE2-319E-1744-B142-E0E8BE5001F0}" type="sibTrans" cxnId="{1374C418-F39E-654F-AF16-2FE23834A33F}">
      <dgm:prSet/>
      <dgm:spPr/>
      <dgm:t>
        <a:bodyPr/>
        <a:lstStyle/>
        <a:p>
          <a:endParaRPr lang="en-GB"/>
        </a:p>
      </dgm:t>
    </dgm:pt>
    <dgm:pt modelId="{946DB574-E483-6F40-8B2C-CF4C0B192248}">
      <dgm:prSet phldrT="[Text]" custT="1"/>
      <dgm:spPr/>
      <dgm:t>
        <a:bodyPr/>
        <a:lstStyle/>
        <a:p>
          <a:r>
            <a:rPr lang="en-GB" sz="2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12 Month Financial Forecast:</a:t>
          </a:r>
          <a:endParaRPr lang="en-GB" sz="2000" dirty="0"/>
        </a:p>
      </dgm:t>
    </dgm:pt>
    <dgm:pt modelId="{0CBE7A90-83EB-3E44-B488-FA840652F5D9}" type="parTrans" cxnId="{25BB9292-9995-BF46-886C-4ABB3E067FB3}">
      <dgm:prSet/>
      <dgm:spPr/>
      <dgm:t>
        <a:bodyPr/>
        <a:lstStyle/>
        <a:p>
          <a:endParaRPr lang="en-GB"/>
        </a:p>
      </dgm:t>
    </dgm:pt>
    <dgm:pt modelId="{1F5880C6-9AED-0D4A-9351-E21FD502805C}" type="sibTrans" cxnId="{25BB9292-9995-BF46-886C-4ABB3E067FB3}">
      <dgm:prSet/>
      <dgm:spPr/>
      <dgm:t>
        <a:bodyPr/>
        <a:lstStyle/>
        <a:p>
          <a:endParaRPr lang="en-GB"/>
        </a:p>
      </dgm:t>
    </dgm:pt>
    <dgm:pt modelId="{7B64360E-C6EA-EA47-BE0F-399932BE2522}">
      <dgm:prSet phldrT="[Text]"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>
            <a:buFont typeface="Wingdings" pitchFamily="2" charset="2"/>
            <a:buChar char="ü"/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Total sales: £7,200 </a:t>
          </a:r>
          <a:endParaRPr lang="en-GB" sz="2000" dirty="0"/>
        </a:p>
      </dgm:t>
    </dgm:pt>
    <dgm:pt modelId="{962A6567-63AD-C349-8CA6-731D66DCA7B5}" type="parTrans" cxnId="{E67E58DB-B125-BE46-8D3B-91D997A920A3}">
      <dgm:prSet/>
      <dgm:spPr/>
      <dgm:t>
        <a:bodyPr/>
        <a:lstStyle/>
        <a:p>
          <a:endParaRPr lang="en-GB"/>
        </a:p>
      </dgm:t>
    </dgm:pt>
    <dgm:pt modelId="{1A2CCA9F-DC66-9E41-AB72-365EB54D9A74}" type="sibTrans" cxnId="{E67E58DB-B125-BE46-8D3B-91D997A920A3}">
      <dgm:prSet/>
      <dgm:spPr/>
      <dgm:t>
        <a:bodyPr/>
        <a:lstStyle/>
        <a:p>
          <a:endParaRPr lang="en-GB"/>
        </a:p>
      </dgm:t>
    </dgm:pt>
    <dgm:pt modelId="{14AFD62C-5BEA-D244-BBAB-2D4C214641B5}">
      <dgm:prSet custT="1"/>
      <dgm:spPr/>
      <dgm:t>
        <a:bodyPr/>
        <a:lstStyle/>
        <a:p>
          <a:r>
            <a:rPr lang="en-GB" sz="2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Team role</a:t>
          </a:r>
          <a:endParaRPr lang="en-GB" sz="2000" dirty="0"/>
        </a:p>
      </dgm:t>
    </dgm:pt>
    <dgm:pt modelId="{785B3141-29B3-1E4B-B415-AA4BC1F9B4E5}" type="parTrans" cxnId="{8999CC35-D498-2345-AFC1-9252B9B7ECD3}">
      <dgm:prSet/>
      <dgm:spPr/>
      <dgm:t>
        <a:bodyPr/>
        <a:lstStyle/>
        <a:p>
          <a:endParaRPr lang="en-GB"/>
        </a:p>
      </dgm:t>
    </dgm:pt>
    <dgm:pt modelId="{90401FBE-74E1-DF47-BB21-7C70E8DAB09D}" type="sibTrans" cxnId="{8999CC35-D498-2345-AFC1-9252B9B7ECD3}">
      <dgm:prSet/>
      <dgm:spPr/>
      <dgm:t>
        <a:bodyPr/>
        <a:lstStyle/>
        <a:p>
          <a:endParaRPr lang="en-GB"/>
        </a:p>
      </dgm:t>
    </dgm:pt>
    <dgm:pt modelId="{566D0FBF-798F-174B-BDAA-86D3CEBB35E5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Total expenses: £4,900</a:t>
          </a:r>
          <a:endParaRPr lang="en-GB" sz="2000" dirty="0"/>
        </a:p>
      </dgm:t>
    </dgm:pt>
    <dgm:pt modelId="{3531E9F4-55F7-D744-BB78-322A84C0B19A}" type="parTrans" cxnId="{81F4B1C7-D728-A64E-AA4D-06E055CB1703}">
      <dgm:prSet/>
      <dgm:spPr/>
      <dgm:t>
        <a:bodyPr/>
        <a:lstStyle/>
        <a:p>
          <a:endParaRPr lang="en-GB"/>
        </a:p>
      </dgm:t>
    </dgm:pt>
    <dgm:pt modelId="{EB0B4EA7-BE2B-1044-B8B0-504996E48BAE}" type="sibTrans" cxnId="{81F4B1C7-D728-A64E-AA4D-06E055CB1703}">
      <dgm:prSet/>
      <dgm:spPr/>
      <dgm:t>
        <a:bodyPr/>
        <a:lstStyle/>
        <a:p>
          <a:endParaRPr lang="en-GB"/>
        </a:p>
      </dgm:t>
    </dgm:pt>
    <dgm:pt modelId="{CF9252B2-5992-AD44-83F3-062F4975EFCE}">
      <dgm:prSet custT="1"/>
      <dgm:spPr/>
      <dgm:t>
        <a:bodyPr/>
        <a:lstStyle/>
        <a:p>
          <a:r>
            <a:rPr lang="en-GB" sz="2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Start-up Cost: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701C9C-59EC-8D47-9566-41410BA96774}" type="parTrans" cxnId="{98BEBE38-CCF0-FE4B-AB76-A290DDB8196F}">
      <dgm:prSet/>
      <dgm:spPr/>
      <dgm:t>
        <a:bodyPr/>
        <a:lstStyle/>
        <a:p>
          <a:endParaRPr lang="en-GB"/>
        </a:p>
      </dgm:t>
    </dgm:pt>
    <dgm:pt modelId="{9B05A7CA-70E9-C04F-9A33-A9D48599BC7A}" type="sibTrans" cxnId="{98BEBE38-CCF0-FE4B-AB76-A290DDB8196F}">
      <dgm:prSet/>
      <dgm:spPr/>
      <dgm:t>
        <a:bodyPr/>
        <a:lstStyle/>
        <a:p>
          <a:endParaRPr lang="en-GB"/>
        </a:p>
      </dgm:t>
    </dgm:pt>
    <dgm:pt modelId="{57C48AA1-A8AF-DA4F-9686-F23B81F8D387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Founder – Production, marketing, finance </a:t>
          </a:r>
        </a:p>
      </dgm:t>
    </dgm:pt>
    <dgm:pt modelId="{21B763AF-5EF3-264F-8113-51E3ADCE4815}" type="parTrans" cxnId="{457E0E31-9611-D443-88A3-9F6F8E461C39}">
      <dgm:prSet/>
      <dgm:spPr/>
      <dgm:t>
        <a:bodyPr/>
        <a:lstStyle/>
        <a:p>
          <a:endParaRPr lang="en-GB"/>
        </a:p>
      </dgm:t>
    </dgm:pt>
    <dgm:pt modelId="{A8A339A5-5428-DA4A-8805-A132A31B3F5D}" type="sibTrans" cxnId="{457E0E31-9611-D443-88A3-9F6F8E461C39}">
      <dgm:prSet/>
      <dgm:spPr/>
      <dgm:t>
        <a:bodyPr/>
        <a:lstStyle/>
        <a:p>
          <a:endParaRPr lang="en-GB"/>
        </a:p>
      </dgm:t>
    </dgm:pt>
    <dgm:pt modelId="{399BF262-9A3B-1E46-A6B6-2177C46163A3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Part-time assistant – Packaging &amp; customer support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9D76A2-3921-1C4E-9680-AB2049366051}" type="parTrans" cxnId="{235C64A0-1872-AC46-A6D4-2DA149843534}">
      <dgm:prSet/>
      <dgm:spPr/>
      <dgm:t>
        <a:bodyPr/>
        <a:lstStyle/>
        <a:p>
          <a:endParaRPr lang="en-GB"/>
        </a:p>
      </dgm:t>
    </dgm:pt>
    <dgm:pt modelId="{B414B3F7-91A6-CF4B-8182-83648354F2BC}" type="sibTrans" cxnId="{235C64A0-1872-AC46-A6D4-2DA149843534}">
      <dgm:prSet/>
      <dgm:spPr/>
      <dgm:t>
        <a:bodyPr/>
        <a:lstStyle/>
        <a:p>
          <a:endParaRPr lang="en-GB"/>
        </a:p>
      </dgm:t>
    </dgm:pt>
    <dgm:pt modelId="{56B09569-2318-1F48-ACA5-F90EF0F813AB}">
      <dgm:prSet custT="1"/>
      <dgm:spPr/>
      <dgm:t>
        <a:bodyPr/>
        <a:lstStyle/>
        <a:p>
          <a:r>
            <a:rPr lang="en-GB" sz="2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Founding sources </a:t>
          </a:r>
          <a:endParaRPr lang="en-GB" sz="2000" dirty="0"/>
        </a:p>
      </dgm:t>
    </dgm:pt>
    <dgm:pt modelId="{3E6D54AD-33E5-CB4F-AEF3-D733A2ACEF4B}" type="parTrans" cxnId="{B1AD7133-0E1B-FE49-B9D0-F6C788904526}">
      <dgm:prSet/>
      <dgm:spPr/>
      <dgm:t>
        <a:bodyPr/>
        <a:lstStyle/>
        <a:p>
          <a:endParaRPr lang="en-GB"/>
        </a:p>
      </dgm:t>
    </dgm:pt>
    <dgm:pt modelId="{12B06BDB-EA04-574B-A9D1-E9FBE0E5EA94}" type="sibTrans" cxnId="{B1AD7133-0E1B-FE49-B9D0-F6C788904526}">
      <dgm:prSet/>
      <dgm:spPr/>
      <dgm:t>
        <a:bodyPr/>
        <a:lstStyle/>
        <a:p>
          <a:endParaRPr lang="en-GB"/>
        </a:p>
      </dgm:t>
    </dgm:pt>
    <dgm:pt modelId="{5D28E240-08AA-9A4E-963E-342A93C1265F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£2,950</a:t>
          </a:r>
          <a:endParaRPr lang="en-GB" sz="2000" dirty="0"/>
        </a:p>
      </dgm:t>
    </dgm:pt>
    <dgm:pt modelId="{0C9461E5-5CF6-C944-B9E6-09339A3ADA65}" type="parTrans" cxnId="{596CDD01-29A9-2547-AE7B-5B0B062508C5}">
      <dgm:prSet/>
      <dgm:spPr/>
      <dgm:t>
        <a:bodyPr/>
        <a:lstStyle/>
        <a:p>
          <a:endParaRPr lang="en-GB"/>
        </a:p>
      </dgm:t>
    </dgm:pt>
    <dgm:pt modelId="{09E22F0B-F38E-CD4D-9205-A342D076E2ED}" type="sibTrans" cxnId="{596CDD01-29A9-2547-AE7B-5B0B062508C5}">
      <dgm:prSet/>
      <dgm:spPr/>
      <dgm:t>
        <a:bodyPr/>
        <a:lstStyle/>
        <a:p>
          <a:endParaRPr lang="en-GB"/>
        </a:p>
      </dgm:t>
    </dgm:pt>
    <dgm:pt modelId="{7016C33D-F4C2-B845-8747-23304544D274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Personal saving and small business loan</a:t>
          </a:r>
          <a:endParaRPr lang="en-GB" sz="2000" dirty="0"/>
        </a:p>
      </dgm:t>
    </dgm:pt>
    <dgm:pt modelId="{6AE8F029-A985-354D-B626-6E8251F1ACD7}" type="parTrans" cxnId="{EB9968FB-B5E6-3747-B3CE-0E899408D7BE}">
      <dgm:prSet/>
      <dgm:spPr/>
      <dgm:t>
        <a:bodyPr/>
        <a:lstStyle/>
        <a:p>
          <a:endParaRPr lang="en-GB"/>
        </a:p>
      </dgm:t>
    </dgm:pt>
    <dgm:pt modelId="{88D2CD72-2F24-BE46-AD01-35EB0DC69D5F}" type="sibTrans" cxnId="{EB9968FB-B5E6-3747-B3CE-0E899408D7BE}">
      <dgm:prSet/>
      <dgm:spPr/>
      <dgm:t>
        <a:bodyPr/>
        <a:lstStyle/>
        <a:p>
          <a:endParaRPr lang="en-GB"/>
        </a:p>
      </dgm:t>
    </dgm:pt>
    <dgm:pt modelId="{E72BA8B5-103D-CC46-8AAA-FF5E7D8A3368}">
      <dgm:prSet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Net profit: £2,300</a:t>
          </a:r>
        </a:p>
      </dgm:t>
    </dgm:pt>
    <dgm:pt modelId="{22506D2C-3F85-7A4B-9D5B-B84B3358B622}" type="parTrans" cxnId="{3E1DEDCD-467F-F94E-A7B9-F7B4CC15118A}">
      <dgm:prSet/>
      <dgm:spPr/>
      <dgm:t>
        <a:bodyPr/>
        <a:lstStyle/>
        <a:p>
          <a:endParaRPr lang="en-GB"/>
        </a:p>
      </dgm:t>
    </dgm:pt>
    <dgm:pt modelId="{0ACB119E-6E33-624B-ACB8-C24431DEABE5}" type="sibTrans" cxnId="{3E1DEDCD-467F-F94E-A7B9-F7B4CC15118A}">
      <dgm:prSet/>
      <dgm:spPr/>
      <dgm:t>
        <a:bodyPr/>
        <a:lstStyle/>
        <a:p>
          <a:endParaRPr lang="en-GB"/>
        </a:p>
      </dgm:t>
    </dgm:pt>
    <dgm:pt modelId="{C29253C8-BD0A-F547-B07F-329B6D244FCD}" type="pres">
      <dgm:prSet presAssocID="{716687BB-9DDF-E24D-8449-C8DCBBBAB9A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79537E3-F37B-9E46-8F11-CF7C8C4C54D9}" type="pres">
      <dgm:prSet presAssocID="{77845118-ECB9-CD4F-8880-BD6EFC7AA7CF}" presName="root" presStyleCnt="0"/>
      <dgm:spPr/>
    </dgm:pt>
    <dgm:pt modelId="{EDC1C878-90B6-924E-B092-830E1A4BCD50}" type="pres">
      <dgm:prSet presAssocID="{77845118-ECB9-CD4F-8880-BD6EFC7AA7CF}" presName="rootComposite" presStyleCnt="0"/>
      <dgm:spPr/>
    </dgm:pt>
    <dgm:pt modelId="{C2511BFA-EFC3-D04E-9CBD-6004C1ABEB90}" type="pres">
      <dgm:prSet presAssocID="{77845118-ECB9-CD4F-8880-BD6EFC7AA7CF}" presName="rootText" presStyleLbl="node1" presStyleIdx="0" presStyleCnt="5" custScaleX="106568" custScaleY="136120"/>
      <dgm:spPr/>
    </dgm:pt>
    <dgm:pt modelId="{CB626EE3-775E-9245-B947-714CF66E97AB}" type="pres">
      <dgm:prSet presAssocID="{77845118-ECB9-CD4F-8880-BD6EFC7AA7CF}" presName="rootConnector" presStyleLbl="node1" presStyleIdx="0" presStyleCnt="5"/>
      <dgm:spPr/>
    </dgm:pt>
    <dgm:pt modelId="{EC22F9D7-3B4A-C644-94EE-638F39939DB2}" type="pres">
      <dgm:prSet presAssocID="{77845118-ECB9-CD4F-8880-BD6EFC7AA7CF}" presName="childShape" presStyleCnt="0"/>
      <dgm:spPr/>
    </dgm:pt>
    <dgm:pt modelId="{F3C11777-FEE7-0649-B7A1-A78257C30953}" type="pres">
      <dgm:prSet presAssocID="{3C756B41-6576-564B-82D0-0FDB131C1A63}" presName="Name13" presStyleLbl="parChTrans1D2" presStyleIdx="0" presStyleCnt="8"/>
      <dgm:spPr/>
    </dgm:pt>
    <dgm:pt modelId="{2960A73A-A9AE-C74E-A4BA-80413C06071F}" type="pres">
      <dgm:prSet presAssocID="{05896B3B-67CA-A940-AFB4-E7CEB7153922}" presName="childText" presStyleLbl="bgAcc1" presStyleIdx="0" presStyleCnt="8" custScaleY="187893">
        <dgm:presLayoutVars>
          <dgm:bulletEnabled val="1"/>
        </dgm:presLayoutVars>
      </dgm:prSet>
      <dgm:spPr/>
    </dgm:pt>
    <dgm:pt modelId="{8DABF559-7960-9840-8708-F7A207DF91DB}" type="pres">
      <dgm:prSet presAssocID="{14AFD62C-5BEA-D244-BBAB-2D4C214641B5}" presName="root" presStyleCnt="0"/>
      <dgm:spPr/>
    </dgm:pt>
    <dgm:pt modelId="{78C7061D-06D3-1441-9374-AD8E2BEA1F6B}" type="pres">
      <dgm:prSet presAssocID="{14AFD62C-5BEA-D244-BBAB-2D4C214641B5}" presName="rootComposite" presStyleCnt="0"/>
      <dgm:spPr/>
    </dgm:pt>
    <dgm:pt modelId="{F7E92320-5C4A-854B-9226-ECC19290AA74}" type="pres">
      <dgm:prSet presAssocID="{14AFD62C-5BEA-D244-BBAB-2D4C214641B5}" presName="rootText" presStyleLbl="node1" presStyleIdx="1" presStyleCnt="5"/>
      <dgm:spPr/>
    </dgm:pt>
    <dgm:pt modelId="{808EEA72-8437-DE4B-A13F-451D1D94DDC0}" type="pres">
      <dgm:prSet presAssocID="{14AFD62C-5BEA-D244-BBAB-2D4C214641B5}" presName="rootConnector" presStyleLbl="node1" presStyleIdx="1" presStyleCnt="5"/>
      <dgm:spPr/>
    </dgm:pt>
    <dgm:pt modelId="{A5193143-81A3-8147-9936-E8309C6EC7FB}" type="pres">
      <dgm:prSet presAssocID="{14AFD62C-5BEA-D244-BBAB-2D4C214641B5}" presName="childShape" presStyleCnt="0"/>
      <dgm:spPr/>
    </dgm:pt>
    <dgm:pt modelId="{61E704FD-7375-C247-BF99-2DAB781ACC8A}" type="pres">
      <dgm:prSet presAssocID="{21B763AF-5EF3-264F-8113-51E3ADCE4815}" presName="Name13" presStyleLbl="parChTrans1D2" presStyleIdx="1" presStyleCnt="8"/>
      <dgm:spPr/>
    </dgm:pt>
    <dgm:pt modelId="{4BBBA25A-5F89-654A-9743-F8BA15028B43}" type="pres">
      <dgm:prSet presAssocID="{57C48AA1-A8AF-DA4F-9686-F23B81F8D387}" presName="childText" presStyleLbl="bgAcc1" presStyleIdx="1" presStyleCnt="8" custScaleX="138450" custScaleY="190124">
        <dgm:presLayoutVars>
          <dgm:bulletEnabled val="1"/>
        </dgm:presLayoutVars>
      </dgm:prSet>
      <dgm:spPr/>
    </dgm:pt>
    <dgm:pt modelId="{D9845D72-E0B9-E648-9E9E-E6CAEFA7B1FE}" type="pres">
      <dgm:prSet presAssocID="{BC9D76A2-3921-1C4E-9680-AB2049366051}" presName="Name13" presStyleLbl="parChTrans1D2" presStyleIdx="2" presStyleCnt="8"/>
      <dgm:spPr/>
    </dgm:pt>
    <dgm:pt modelId="{2CF70C7D-B564-0C46-AAC8-AD4EC299B63F}" type="pres">
      <dgm:prSet presAssocID="{399BF262-9A3B-1E46-A6B6-2177C46163A3}" presName="childText" presStyleLbl="bgAcc1" presStyleIdx="2" presStyleCnt="8" custScaleX="128901" custScaleY="190447">
        <dgm:presLayoutVars>
          <dgm:bulletEnabled val="1"/>
        </dgm:presLayoutVars>
      </dgm:prSet>
      <dgm:spPr/>
    </dgm:pt>
    <dgm:pt modelId="{9FEED8CA-33DD-1A48-A15C-1DE6867EEE25}" type="pres">
      <dgm:prSet presAssocID="{CF9252B2-5992-AD44-83F3-062F4975EFCE}" presName="root" presStyleCnt="0"/>
      <dgm:spPr/>
    </dgm:pt>
    <dgm:pt modelId="{EDEE06E5-CCC7-BD43-983B-E847EE5A9AAA}" type="pres">
      <dgm:prSet presAssocID="{CF9252B2-5992-AD44-83F3-062F4975EFCE}" presName="rootComposite" presStyleCnt="0"/>
      <dgm:spPr/>
    </dgm:pt>
    <dgm:pt modelId="{3E266652-D506-4A47-BDFB-3F1A214D7224}" type="pres">
      <dgm:prSet presAssocID="{CF9252B2-5992-AD44-83F3-062F4975EFCE}" presName="rootText" presStyleLbl="node1" presStyleIdx="2" presStyleCnt="5"/>
      <dgm:spPr/>
    </dgm:pt>
    <dgm:pt modelId="{61EAEF4C-1598-CC4D-9773-B951E912BF3D}" type="pres">
      <dgm:prSet presAssocID="{CF9252B2-5992-AD44-83F3-062F4975EFCE}" presName="rootConnector" presStyleLbl="node1" presStyleIdx="2" presStyleCnt="5"/>
      <dgm:spPr/>
    </dgm:pt>
    <dgm:pt modelId="{3E1B5145-71BD-854D-BADC-151DCC2FD0C8}" type="pres">
      <dgm:prSet presAssocID="{CF9252B2-5992-AD44-83F3-062F4975EFCE}" presName="childShape" presStyleCnt="0"/>
      <dgm:spPr/>
    </dgm:pt>
    <dgm:pt modelId="{FAAE67D4-B007-0B4A-B022-542129BEFC49}" type="pres">
      <dgm:prSet presAssocID="{0C9461E5-5CF6-C944-B9E6-09339A3ADA65}" presName="Name13" presStyleLbl="parChTrans1D2" presStyleIdx="3" presStyleCnt="8"/>
      <dgm:spPr/>
    </dgm:pt>
    <dgm:pt modelId="{B9F0143A-ACCD-9346-8ED6-48A77224C1C5}" type="pres">
      <dgm:prSet presAssocID="{5D28E240-08AA-9A4E-963E-342A93C1265F}" presName="childText" presStyleLbl="bgAcc1" presStyleIdx="3" presStyleCnt="8" custScaleY="178784" custLinFactNeighborX="-16" custLinFactNeighborY="-1480">
        <dgm:presLayoutVars>
          <dgm:bulletEnabled val="1"/>
        </dgm:presLayoutVars>
      </dgm:prSet>
      <dgm:spPr/>
    </dgm:pt>
    <dgm:pt modelId="{4B9D5F7F-01E1-B640-B6D2-EC0DB1E0F59B}" type="pres">
      <dgm:prSet presAssocID="{56B09569-2318-1F48-ACA5-F90EF0F813AB}" presName="root" presStyleCnt="0"/>
      <dgm:spPr/>
    </dgm:pt>
    <dgm:pt modelId="{A3511188-C361-E246-89EC-24CC4C8EBDD4}" type="pres">
      <dgm:prSet presAssocID="{56B09569-2318-1F48-ACA5-F90EF0F813AB}" presName="rootComposite" presStyleCnt="0"/>
      <dgm:spPr/>
    </dgm:pt>
    <dgm:pt modelId="{C82E0280-FFA9-FA4D-B1E4-291D937F78D4}" type="pres">
      <dgm:prSet presAssocID="{56B09569-2318-1F48-ACA5-F90EF0F813AB}" presName="rootText" presStyleLbl="node1" presStyleIdx="3" presStyleCnt="5"/>
      <dgm:spPr/>
    </dgm:pt>
    <dgm:pt modelId="{C2FBC476-252C-7944-AC80-FB8ADC38818D}" type="pres">
      <dgm:prSet presAssocID="{56B09569-2318-1F48-ACA5-F90EF0F813AB}" presName="rootConnector" presStyleLbl="node1" presStyleIdx="3" presStyleCnt="5"/>
      <dgm:spPr/>
    </dgm:pt>
    <dgm:pt modelId="{D4F6DFA9-F18B-F848-801D-0E315A49FF6B}" type="pres">
      <dgm:prSet presAssocID="{56B09569-2318-1F48-ACA5-F90EF0F813AB}" presName="childShape" presStyleCnt="0"/>
      <dgm:spPr/>
    </dgm:pt>
    <dgm:pt modelId="{02240753-8888-F143-BA36-0A5671FF103D}" type="pres">
      <dgm:prSet presAssocID="{6AE8F029-A985-354D-B626-6E8251F1ACD7}" presName="Name13" presStyleLbl="parChTrans1D2" presStyleIdx="4" presStyleCnt="8"/>
      <dgm:spPr/>
    </dgm:pt>
    <dgm:pt modelId="{17F5343F-91E3-C442-AEBF-AC53E609D717}" type="pres">
      <dgm:prSet presAssocID="{7016C33D-F4C2-B845-8747-23304544D274}" presName="childText" presStyleLbl="bgAcc1" presStyleIdx="4" presStyleCnt="8" custScaleY="294784">
        <dgm:presLayoutVars>
          <dgm:bulletEnabled val="1"/>
        </dgm:presLayoutVars>
      </dgm:prSet>
      <dgm:spPr/>
    </dgm:pt>
    <dgm:pt modelId="{71AE79DA-AC7E-534D-8CCF-CCC28EF66395}" type="pres">
      <dgm:prSet presAssocID="{946DB574-E483-6F40-8B2C-CF4C0B192248}" presName="root" presStyleCnt="0"/>
      <dgm:spPr/>
    </dgm:pt>
    <dgm:pt modelId="{C7B79C07-D700-CB46-B27C-9FC0293FD0F9}" type="pres">
      <dgm:prSet presAssocID="{946DB574-E483-6F40-8B2C-CF4C0B192248}" presName="rootComposite" presStyleCnt="0"/>
      <dgm:spPr/>
    </dgm:pt>
    <dgm:pt modelId="{DEF1F016-852A-874B-AAE0-F0D7853281AD}" type="pres">
      <dgm:prSet presAssocID="{946DB574-E483-6F40-8B2C-CF4C0B192248}" presName="rootText" presStyleLbl="node1" presStyleIdx="4" presStyleCnt="5"/>
      <dgm:spPr/>
    </dgm:pt>
    <dgm:pt modelId="{1E5ABF9B-79A0-AF45-915D-248E0F47379D}" type="pres">
      <dgm:prSet presAssocID="{946DB574-E483-6F40-8B2C-CF4C0B192248}" presName="rootConnector" presStyleLbl="node1" presStyleIdx="4" presStyleCnt="5"/>
      <dgm:spPr/>
    </dgm:pt>
    <dgm:pt modelId="{30D54923-5428-3243-BC17-4D478152EA3D}" type="pres">
      <dgm:prSet presAssocID="{946DB574-E483-6F40-8B2C-CF4C0B192248}" presName="childShape" presStyleCnt="0"/>
      <dgm:spPr/>
    </dgm:pt>
    <dgm:pt modelId="{F04A2608-4463-5040-9DB4-E2F711BB370C}" type="pres">
      <dgm:prSet presAssocID="{962A6567-63AD-C349-8CA6-731D66DCA7B5}" presName="Name13" presStyleLbl="parChTrans1D2" presStyleIdx="5" presStyleCnt="8"/>
      <dgm:spPr/>
    </dgm:pt>
    <dgm:pt modelId="{239EDCC3-AE44-4741-A3B7-DDAE21B4ED6D}" type="pres">
      <dgm:prSet presAssocID="{7B64360E-C6EA-EA47-BE0F-399932BE2522}" presName="childText" presStyleLbl="bgAcc1" presStyleIdx="5" presStyleCnt="8">
        <dgm:presLayoutVars>
          <dgm:bulletEnabled val="1"/>
        </dgm:presLayoutVars>
      </dgm:prSet>
      <dgm:spPr/>
    </dgm:pt>
    <dgm:pt modelId="{3A7572DB-BAC4-E541-A935-8F1976AC46A3}" type="pres">
      <dgm:prSet presAssocID="{3531E9F4-55F7-D744-BB78-322A84C0B19A}" presName="Name13" presStyleLbl="parChTrans1D2" presStyleIdx="6" presStyleCnt="8"/>
      <dgm:spPr/>
    </dgm:pt>
    <dgm:pt modelId="{52CE14CA-4C33-3143-B5D4-E528E7C3021E}" type="pres">
      <dgm:prSet presAssocID="{566D0FBF-798F-174B-BDAA-86D3CEBB35E5}" presName="childText" presStyleLbl="bgAcc1" presStyleIdx="6" presStyleCnt="8" custScaleX="94421" custScaleY="126452">
        <dgm:presLayoutVars>
          <dgm:bulletEnabled val="1"/>
        </dgm:presLayoutVars>
      </dgm:prSet>
      <dgm:spPr/>
    </dgm:pt>
    <dgm:pt modelId="{72B12596-ECAE-8B4B-84C9-B53E4A2C3386}" type="pres">
      <dgm:prSet presAssocID="{22506D2C-3F85-7A4B-9D5B-B84B3358B622}" presName="Name13" presStyleLbl="parChTrans1D2" presStyleIdx="7" presStyleCnt="8"/>
      <dgm:spPr/>
    </dgm:pt>
    <dgm:pt modelId="{8FC86434-8B85-0247-B838-D782D2264062}" type="pres">
      <dgm:prSet presAssocID="{E72BA8B5-103D-CC46-8AAA-FF5E7D8A3368}" presName="childText" presStyleLbl="bgAcc1" presStyleIdx="7" presStyleCnt="8" custScaleX="100029" custScaleY="128584" custLinFactNeighborX="-1869" custLinFactNeighborY="4486">
        <dgm:presLayoutVars>
          <dgm:bulletEnabled val="1"/>
        </dgm:presLayoutVars>
      </dgm:prSet>
      <dgm:spPr/>
    </dgm:pt>
  </dgm:ptLst>
  <dgm:cxnLst>
    <dgm:cxn modelId="{596CDD01-29A9-2547-AE7B-5B0B062508C5}" srcId="{CF9252B2-5992-AD44-83F3-062F4975EFCE}" destId="{5D28E240-08AA-9A4E-963E-342A93C1265F}" srcOrd="0" destOrd="0" parTransId="{0C9461E5-5CF6-C944-B9E6-09339A3ADA65}" sibTransId="{09E22F0B-F38E-CD4D-9205-A342D076E2ED}"/>
    <dgm:cxn modelId="{C3A40107-D97C-214B-8B75-C21196E48B77}" type="presOf" srcId="{56B09569-2318-1F48-ACA5-F90EF0F813AB}" destId="{C2FBC476-252C-7944-AC80-FB8ADC38818D}" srcOrd="1" destOrd="0" presId="urn:microsoft.com/office/officeart/2005/8/layout/hierarchy3"/>
    <dgm:cxn modelId="{7E70B407-9E87-6A43-9390-7F206C6007A5}" srcId="{716687BB-9DDF-E24D-8449-C8DCBBBAB9AB}" destId="{77845118-ECB9-CD4F-8880-BD6EFC7AA7CF}" srcOrd="0" destOrd="0" parTransId="{54CA5F64-DC6C-9B43-A186-2675E98A8498}" sibTransId="{11F958A3-2DC9-C144-A0E5-94D66A7C4768}"/>
    <dgm:cxn modelId="{C143C009-A0B4-FB4D-A621-16C5D53672BB}" type="presOf" srcId="{77845118-ECB9-CD4F-8880-BD6EFC7AA7CF}" destId="{CB626EE3-775E-9245-B947-714CF66E97AB}" srcOrd="1" destOrd="0" presId="urn:microsoft.com/office/officeart/2005/8/layout/hierarchy3"/>
    <dgm:cxn modelId="{1374C418-F39E-654F-AF16-2FE23834A33F}" srcId="{77845118-ECB9-CD4F-8880-BD6EFC7AA7CF}" destId="{05896B3B-67CA-A940-AFB4-E7CEB7153922}" srcOrd="0" destOrd="0" parTransId="{3C756B41-6576-564B-82D0-0FDB131C1A63}" sibTransId="{FA256DE2-319E-1744-B142-E0E8BE5001F0}"/>
    <dgm:cxn modelId="{F8D49E19-DA10-F64A-A994-3E7745DF3542}" type="presOf" srcId="{3C756B41-6576-564B-82D0-0FDB131C1A63}" destId="{F3C11777-FEE7-0649-B7A1-A78257C30953}" srcOrd="0" destOrd="0" presId="urn:microsoft.com/office/officeart/2005/8/layout/hierarchy3"/>
    <dgm:cxn modelId="{53C36120-FEB1-AC4C-8DAD-6A396E609652}" type="presOf" srcId="{7B64360E-C6EA-EA47-BE0F-399932BE2522}" destId="{239EDCC3-AE44-4741-A3B7-DDAE21B4ED6D}" srcOrd="0" destOrd="0" presId="urn:microsoft.com/office/officeart/2005/8/layout/hierarchy3"/>
    <dgm:cxn modelId="{393A4421-1940-0D43-9187-9A8189D5C240}" type="presOf" srcId="{7016C33D-F4C2-B845-8747-23304544D274}" destId="{17F5343F-91E3-C442-AEBF-AC53E609D717}" srcOrd="0" destOrd="0" presId="urn:microsoft.com/office/officeart/2005/8/layout/hierarchy3"/>
    <dgm:cxn modelId="{457E0E31-9611-D443-88A3-9F6F8E461C39}" srcId="{14AFD62C-5BEA-D244-BBAB-2D4C214641B5}" destId="{57C48AA1-A8AF-DA4F-9686-F23B81F8D387}" srcOrd="0" destOrd="0" parTransId="{21B763AF-5EF3-264F-8113-51E3ADCE4815}" sibTransId="{A8A339A5-5428-DA4A-8805-A132A31B3F5D}"/>
    <dgm:cxn modelId="{1A658B31-321E-A24B-A5FD-1F794D5CF977}" type="presOf" srcId="{399BF262-9A3B-1E46-A6B6-2177C46163A3}" destId="{2CF70C7D-B564-0C46-AAC8-AD4EC299B63F}" srcOrd="0" destOrd="0" presId="urn:microsoft.com/office/officeart/2005/8/layout/hierarchy3"/>
    <dgm:cxn modelId="{82F22A32-46D2-7144-8CEC-160AF6263875}" type="presOf" srcId="{E72BA8B5-103D-CC46-8AAA-FF5E7D8A3368}" destId="{8FC86434-8B85-0247-B838-D782D2264062}" srcOrd="0" destOrd="0" presId="urn:microsoft.com/office/officeart/2005/8/layout/hierarchy3"/>
    <dgm:cxn modelId="{B1AD7133-0E1B-FE49-B9D0-F6C788904526}" srcId="{716687BB-9DDF-E24D-8449-C8DCBBBAB9AB}" destId="{56B09569-2318-1F48-ACA5-F90EF0F813AB}" srcOrd="3" destOrd="0" parTransId="{3E6D54AD-33E5-CB4F-AEF3-D733A2ACEF4B}" sibTransId="{12B06BDB-EA04-574B-A9D1-E9FBE0E5EA94}"/>
    <dgm:cxn modelId="{B9E28935-3ECF-2345-AB3F-42A9041B20C8}" type="presOf" srcId="{05896B3B-67CA-A940-AFB4-E7CEB7153922}" destId="{2960A73A-A9AE-C74E-A4BA-80413C06071F}" srcOrd="0" destOrd="0" presId="urn:microsoft.com/office/officeart/2005/8/layout/hierarchy3"/>
    <dgm:cxn modelId="{8999CC35-D498-2345-AFC1-9252B9B7ECD3}" srcId="{716687BB-9DDF-E24D-8449-C8DCBBBAB9AB}" destId="{14AFD62C-5BEA-D244-BBAB-2D4C214641B5}" srcOrd="1" destOrd="0" parTransId="{785B3141-29B3-1E4B-B415-AA4BC1F9B4E5}" sibTransId="{90401FBE-74E1-DF47-BB21-7C70E8DAB09D}"/>
    <dgm:cxn modelId="{34A81B37-325F-FE43-A3D6-EC5C4DB66753}" type="presOf" srcId="{566D0FBF-798F-174B-BDAA-86D3CEBB35E5}" destId="{52CE14CA-4C33-3143-B5D4-E528E7C3021E}" srcOrd="0" destOrd="0" presId="urn:microsoft.com/office/officeart/2005/8/layout/hierarchy3"/>
    <dgm:cxn modelId="{41FE3A37-57AC-B44E-88BF-A0F120041DC8}" type="presOf" srcId="{0C9461E5-5CF6-C944-B9E6-09339A3ADA65}" destId="{FAAE67D4-B007-0B4A-B022-542129BEFC49}" srcOrd="0" destOrd="0" presId="urn:microsoft.com/office/officeart/2005/8/layout/hierarchy3"/>
    <dgm:cxn modelId="{98BEBE38-CCF0-FE4B-AB76-A290DDB8196F}" srcId="{716687BB-9DDF-E24D-8449-C8DCBBBAB9AB}" destId="{CF9252B2-5992-AD44-83F3-062F4975EFCE}" srcOrd="2" destOrd="0" parTransId="{96701C9C-59EC-8D47-9566-41410BA96774}" sibTransId="{9B05A7CA-70E9-C04F-9A33-A9D48599BC7A}"/>
    <dgm:cxn modelId="{E0A3753B-4D53-FF42-8702-8DAEE7C24A20}" type="presOf" srcId="{962A6567-63AD-C349-8CA6-731D66DCA7B5}" destId="{F04A2608-4463-5040-9DB4-E2F711BB370C}" srcOrd="0" destOrd="0" presId="urn:microsoft.com/office/officeart/2005/8/layout/hierarchy3"/>
    <dgm:cxn modelId="{6CE2A63F-131F-0147-9DAD-087293B7DD97}" type="presOf" srcId="{77845118-ECB9-CD4F-8880-BD6EFC7AA7CF}" destId="{C2511BFA-EFC3-D04E-9CBD-6004C1ABEB90}" srcOrd="0" destOrd="0" presId="urn:microsoft.com/office/officeart/2005/8/layout/hierarchy3"/>
    <dgm:cxn modelId="{66124163-9140-A844-ABEA-D70F6F234328}" type="presOf" srcId="{57C48AA1-A8AF-DA4F-9686-F23B81F8D387}" destId="{4BBBA25A-5F89-654A-9743-F8BA15028B43}" srcOrd="0" destOrd="0" presId="urn:microsoft.com/office/officeart/2005/8/layout/hierarchy3"/>
    <dgm:cxn modelId="{42AA9B69-5613-FF49-88A0-D7AEDF26D3D6}" type="presOf" srcId="{CF9252B2-5992-AD44-83F3-062F4975EFCE}" destId="{61EAEF4C-1598-CC4D-9773-B951E912BF3D}" srcOrd="1" destOrd="0" presId="urn:microsoft.com/office/officeart/2005/8/layout/hierarchy3"/>
    <dgm:cxn modelId="{94578C6C-7B76-B94F-89E7-BD85991E2C1A}" type="presOf" srcId="{6AE8F029-A985-354D-B626-6E8251F1ACD7}" destId="{02240753-8888-F143-BA36-0A5671FF103D}" srcOrd="0" destOrd="0" presId="urn:microsoft.com/office/officeart/2005/8/layout/hierarchy3"/>
    <dgm:cxn modelId="{872CFB8E-C4B4-3748-B3E2-415236D59C23}" type="presOf" srcId="{946DB574-E483-6F40-8B2C-CF4C0B192248}" destId="{DEF1F016-852A-874B-AAE0-F0D7853281AD}" srcOrd="0" destOrd="0" presId="urn:microsoft.com/office/officeart/2005/8/layout/hierarchy3"/>
    <dgm:cxn modelId="{6D2F8092-8C4B-2544-A55B-A0C096E97843}" type="presOf" srcId="{BC9D76A2-3921-1C4E-9680-AB2049366051}" destId="{D9845D72-E0B9-E648-9E9E-E6CAEFA7B1FE}" srcOrd="0" destOrd="0" presId="urn:microsoft.com/office/officeart/2005/8/layout/hierarchy3"/>
    <dgm:cxn modelId="{25BB9292-9995-BF46-886C-4ABB3E067FB3}" srcId="{716687BB-9DDF-E24D-8449-C8DCBBBAB9AB}" destId="{946DB574-E483-6F40-8B2C-CF4C0B192248}" srcOrd="4" destOrd="0" parTransId="{0CBE7A90-83EB-3E44-B488-FA840652F5D9}" sibTransId="{1F5880C6-9AED-0D4A-9351-E21FD502805C}"/>
    <dgm:cxn modelId="{3CCB9A9F-BD63-4E48-8B4E-C3767B8E2CA5}" type="presOf" srcId="{716687BB-9DDF-E24D-8449-C8DCBBBAB9AB}" destId="{C29253C8-BD0A-F547-B07F-329B6D244FCD}" srcOrd="0" destOrd="0" presId="urn:microsoft.com/office/officeart/2005/8/layout/hierarchy3"/>
    <dgm:cxn modelId="{06060BA0-15C8-D246-948A-67ACBC1ABD75}" type="presOf" srcId="{22506D2C-3F85-7A4B-9D5B-B84B3358B622}" destId="{72B12596-ECAE-8B4B-84C9-B53E4A2C3386}" srcOrd="0" destOrd="0" presId="urn:microsoft.com/office/officeart/2005/8/layout/hierarchy3"/>
    <dgm:cxn modelId="{235C64A0-1872-AC46-A6D4-2DA149843534}" srcId="{14AFD62C-5BEA-D244-BBAB-2D4C214641B5}" destId="{399BF262-9A3B-1E46-A6B6-2177C46163A3}" srcOrd="1" destOrd="0" parTransId="{BC9D76A2-3921-1C4E-9680-AB2049366051}" sibTransId="{B414B3F7-91A6-CF4B-8182-83648354F2BC}"/>
    <dgm:cxn modelId="{5D3598A1-0BCF-C140-9345-A1830F2CBD52}" type="presOf" srcId="{3531E9F4-55F7-D744-BB78-322A84C0B19A}" destId="{3A7572DB-BAC4-E541-A935-8F1976AC46A3}" srcOrd="0" destOrd="0" presId="urn:microsoft.com/office/officeart/2005/8/layout/hierarchy3"/>
    <dgm:cxn modelId="{9EA2E9A7-3392-2D45-AD35-8F1991F1551F}" type="presOf" srcId="{CF9252B2-5992-AD44-83F3-062F4975EFCE}" destId="{3E266652-D506-4A47-BDFB-3F1A214D7224}" srcOrd="0" destOrd="0" presId="urn:microsoft.com/office/officeart/2005/8/layout/hierarchy3"/>
    <dgm:cxn modelId="{39F607B2-0128-C44F-AEC2-75EC8BF726B4}" type="presOf" srcId="{14AFD62C-5BEA-D244-BBAB-2D4C214641B5}" destId="{F7E92320-5C4A-854B-9226-ECC19290AA74}" srcOrd="0" destOrd="0" presId="urn:microsoft.com/office/officeart/2005/8/layout/hierarchy3"/>
    <dgm:cxn modelId="{642B39B2-380C-274A-A78C-D2E5805C8471}" type="presOf" srcId="{14AFD62C-5BEA-D244-BBAB-2D4C214641B5}" destId="{808EEA72-8437-DE4B-A13F-451D1D94DDC0}" srcOrd="1" destOrd="0" presId="urn:microsoft.com/office/officeart/2005/8/layout/hierarchy3"/>
    <dgm:cxn modelId="{6BCA80C1-9742-AC4F-95B2-A87C0303596A}" type="presOf" srcId="{21B763AF-5EF3-264F-8113-51E3ADCE4815}" destId="{61E704FD-7375-C247-BF99-2DAB781ACC8A}" srcOrd="0" destOrd="0" presId="urn:microsoft.com/office/officeart/2005/8/layout/hierarchy3"/>
    <dgm:cxn modelId="{81F4B1C7-D728-A64E-AA4D-06E055CB1703}" srcId="{946DB574-E483-6F40-8B2C-CF4C0B192248}" destId="{566D0FBF-798F-174B-BDAA-86D3CEBB35E5}" srcOrd="1" destOrd="0" parTransId="{3531E9F4-55F7-D744-BB78-322A84C0B19A}" sibTransId="{EB0B4EA7-BE2B-1044-B8B0-504996E48BAE}"/>
    <dgm:cxn modelId="{3E1DEDCD-467F-F94E-A7B9-F7B4CC15118A}" srcId="{946DB574-E483-6F40-8B2C-CF4C0B192248}" destId="{E72BA8B5-103D-CC46-8AAA-FF5E7D8A3368}" srcOrd="2" destOrd="0" parTransId="{22506D2C-3F85-7A4B-9D5B-B84B3358B622}" sibTransId="{0ACB119E-6E33-624B-ACB8-C24431DEABE5}"/>
    <dgm:cxn modelId="{21F712DB-84DC-E84D-ABBB-B34F0CAD9044}" type="presOf" srcId="{946DB574-E483-6F40-8B2C-CF4C0B192248}" destId="{1E5ABF9B-79A0-AF45-915D-248E0F47379D}" srcOrd="1" destOrd="0" presId="urn:microsoft.com/office/officeart/2005/8/layout/hierarchy3"/>
    <dgm:cxn modelId="{E67E58DB-B125-BE46-8D3B-91D997A920A3}" srcId="{946DB574-E483-6F40-8B2C-CF4C0B192248}" destId="{7B64360E-C6EA-EA47-BE0F-399932BE2522}" srcOrd="0" destOrd="0" parTransId="{962A6567-63AD-C349-8CA6-731D66DCA7B5}" sibTransId="{1A2CCA9F-DC66-9E41-AB72-365EB54D9A74}"/>
    <dgm:cxn modelId="{C5E47BE4-45A6-8A40-8003-75173789CB70}" type="presOf" srcId="{5D28E240-08AA-9A4E-963E-342A93C1265F}" destId="{B9F0143A-ACCD-9346-8ED6-48A77224C1C5}" srcOrd="0" destOrd="0" presId="urn:microsoft.com/office/officeart/2005/8/layout/hierarchy3"/>
    <dgm:cxn modelId="{DF00FDF8-ADC4-6048-A623-6BE4684A6FF6}" type="presOf" srcId="{56B09569-2318-1F48-ACA5-F90EF0F813AB}" destId="{C82E0280-FFA9-FA4D-B1E4-291D937F78D4}" srcOrd="0" destOrd="0" presId="urn:microsoft.com/office/officeart/2005/8/layout/hierarchy3"/>
    <dgm:cxn modelId="{EB9968FB-B5E6-3747-B3CE-0E899408D7BE}" srcId="{56B09569-2318-1F48-ACA5-F90EF0F813AB}" destId="{7016C33D-F4C2-B845-8747-23304544D274}" srcOrd="0" destOrd="0" parTransId="{6AE8F029-A985-354D-B626-6E8251F1ACD7}" sibTransId="{88D2CD72-2F24-BE46-AD01-35EB0DC69D5F}"/>
    <dgm:cxn modelId="{080D6D67-D56B-4F4B-A805-646F43A33D93}" type="presParOf" srcId="{C29253C8-BD0A-F547-B07F-329B6D244FCD}" destId="{E79537E3-F37B-9E46-8F11-CF7C8C4C54D9}" srcOrd="0" destOrd="0" presId="urn:microsoft.com/office/officeart/2005/8/layout/hierarchy3"/>
    <dgm:cxn modelId="{3C2E557B-D921-A54D-880D-E320F2B1ADF1}" type="presParOf" srcId="{E79537E3-F37B-9E46-8F11-CF7C8C4C54D9}" destId="{EDC1C878-90B6-924E-B092-830E1A4BCD50}" srcOrd="0" destOrd="0" presId="urn:microsoft.com/office/officeart/2005/8/layout/hierarchy3"/>
    <dgm:cxn modelId="{5CAF6794-6904-8D4C-9441-7C630A31151F}" type="presParOf" srcId="{EDC1C878-90B6-924E-B092-830E1A4BCD50}" destId="{C2511BFA-EFC3-D04E-9CBD-6004C1ABEB90}" srcOrd="0" destOrd="0" presId="urn:microsoft.com/office/officeart/2005/8/layout/hierarchy3"/>
    <dgm:cxn modelId="{7E8A3363-CCB7-D047-9DA2-4A79A395B119}" type="presParOf" srcId="{EDC1C878-90B6-924E-B092-830E1A4BCD50}" destId="{CB626EE3-775E-9245-B947-714CF66E97AB}" srcOrd="1" destOrd="0" presId="urn:microsoft.com/office/officeart/2005/8/layout/hierarchy3"/>
    <dgm:cxn modelId="{3F918979-F7B1-F346-9B02-F76642AE730E}" type="presParOf" srcId="{E79537E3-F37B-9E46-8F11-CF7C8C4C54D9}" destId="{EC22F9D7-3B4A-C644-94EE-638F39939DB2}" srcOrd="1" destOrd="0" presId="urn:microsoft.com/office/officeart/2005/8/layout/hierarchy3"/>
    <dgm:cxn modelId="{5F88B5DD-904B-A44D-AB30-664E3D9D8518}" type="presParOf" srcId="{EC22F9D7-3B4A-C644-94EE-638F39939DB2}" destId="{F3C11777-FEE7-0649-B7A1-A78257C30953}" srcOrd="0" destOrd="0" presId="urn:microsoft.com/office/officeart/2005/8/layout/hierarchy3"/>
    <dgm:cxn modelId="{E7A5F4B0-EC59-0543-AECA-0C15131228F1}" type="presParOf" srcId="{EC22F9D7-3B4A-C644-94EE-638F39939DB2}" destId="{2960A73A-A9AE-C74E-A4BA-80413C06071F}" srcOrd="1" destOrd="0" presId="urn:microsoft.com/office/officeart/2005/8/layout/hierarchy3"/>
    <dgm:cxn modelId="{6FF72714-E52F-A844-9A4C-ED4CBE20967C}" type="presParOf" srcId="{C29253C8-BD0A-F547-B07F-329B6D244FCD}" destId="{8DABF559-7960-9840-8708-F7A207DF91DB}" srcOrd="1" destOrd="0" presId="urn:microsoft.com/office/officeart/2005/8/layout/hierarchy3"/>
    <dgm:cxn modelId="{CE278A0F-7C01-4342-84F8-C80727114250}" type="presParOf" srcId="{8DABF559-7960-9840-8708-F7A207DF91DB}" destId="{78C7061D-06D3-1441-9374-AD8E2BEA1F6B}" srcOrd="0" destOrd="0" presId="urn:microsoft.com/office/officeart/2005/8/layout/hierarchy3"/>
    <dgm:cxn modelId="{A791F4A1-0578-174B-8494-C5D4363D23B8}" type="presParOf" srcId="{78C7061D-06D3-1441-9374-AD8E2BEA1F6B}" destId="{F7E92320-5C4A-854B-9226-ECC19290AA74}" srcOrd="0" destOrd="0" presId="urn:microsoft.com/office/officeart/2005/8/layout/hierarchy3"/>
    <dgm:cxn modelId="{51442E89-8F77-BD45-88C6-2A21EB9DB48F}" type="presParOf" srcId="{78C7061D-06D3-1441-9374-AD8E2BEA1F6B}" destId="{808EEA72-8437-DE4B-A13F-451D1D94DDC0}" srcOrd="1" destOrd="0" presId="urn:microsoft.com/office/officeart/2005/8/layout/hierarchy3"/>
    <dgm:cxn modelId="{A938A008-32B9-1C43-8342-DA3DBCA857EE}" type="presParOf" srcId="{8DABF559-7960-9840-8708-F7A207DF91DB}" destId="{A5193143-81A3-8147-9936-E8309C6EC7FB}" srcOrd="1" destOrd="0" presId="urn:microsoft.com/office/officeart/2005/8/layout/hierarchy3"/>
    <dgm:cxn modelId="{3A4F037C-D434-C54F-A886-A6FA289A43C4}" type="presParOf" srcId="{A5193143-81A3-8147-9936-E8309C6EC7FB}" destId="{61E704FD-7375-C247-BF99-2DAB781ACC8A}" srcOrd="0" destOrd="0" presId="urn:microsoft.com/office/officeart/2005/8/layout/hierarchy3"/>
    <dgm:cxn modelId="{06A967EC-B935-554B-8925-4E4046E05FE4}" type="presParOf" srcId="{A5193143-81A3-8147-9936-E8309C6EC7FB}" destId="{4BBBA25A-5F89-654A-9743-F8BA15028B43}" srcOrd="1" destOrd="0" presId="urn:microsoft.com/office/officeart/2005/8/layout/hierarchy3"/>
    <dgm:cxn modelId="{23DB7E8B-7755-4B4C-BE87-798D284A5BE9}" type="presParOf" srcId="{A5193143-81A3-8147-9936-E8309C6EC7FB}" destId="{D9845D72-E0B9-E648-9E9E-E6CAEFA7B1FE}" srcOrd="2" destOrd="0" presId="urn:microsoft.com/office/officeart/2005/8/layout/hierarchy3"/>
    <dgm:cxn modelId="{779454AC-3AA8-BD49-B9E5-B510111A713D}" type="presParOf" srcId="{A5193143-81A3-8147-9936-E8309C6EC7FB}" destId="{2CF70C7D-B564-0C46-AAC8-AD4EC299B63F}" srcOrd="3" destOrd="0" presId="urn:microsoft.com/office/officeart/2005/8/layout/hierarchy3"/>
    <dgm:cxn modelId="{F4CD5AB7-2A19-824C-950C-AEAEB927316D}" type="presParOf" srcId="{C29253C8-BD0A-F547-B07F-329B6D244FCD}" destId="{9FEED8CA-33DD-1A48-A15C-1DE6867EEE25}" srcOrd="2" destOrd="0" presId="urn:microsoft.com/office/officeart/2005/8/layout/hierarchy3"/>
    <dgm:cxn modelId="{5FB4E96A-E336-2444-8313-0112576934D3}" type="presParOf" srcId="{9FEED8CA-33DD-1A48-A15C-1DE6867EEE25}" destId="{EDEE06E5-CCC7-BD43-983B-E847EE5A9AAA}" srcOrd="0" destOrd="0" presId="urn:microsoft.com/office/officeart/2005/8/layout/hierarchy3"/>
    <dgm:cxn modelId="{C23FB05B-A75C-324D-8511-D89223C05176}" type="presParOf" srcId="{EDEE06E5-CCC7-BD43-983B-E847EE5A9AAA}" destId="{3E266652-D506-4A47-BDFB-3F1A214D7224}" srcOrd="0" destOrd="0" presId="urn:microsoft.com/office/officeart/2005/8/layout/hierarchy3"/>
    <dgm:cxn modelId="{B3E19381-877B-FF45-B8BF-06C3166094D9}" type="presParOf" srcId="{EDEE06E5-CCC7-BD43-983B-E847EE5A9AAA}" destId="{61EAEF4C-1598-CC4D-9773-B951E912BF3D}" srcOrd="1" destOrd="0" presId="urn:microsoft.com/office/officeart/2005/8/layout/hierarchy3"/>
    <dgm:cxn modelId="{523ED670-5673-B04C-BDF6-FD26163A40EC}" type="presParOf" srcId="{9FEED8CA-33DD-1A48-A15C-1DE6867EEE25}" destId="{3E1B5145-71BD-854D-BADC-151DCC2FD0C8}" srcOrd="1" destOrd="0" presId="urn:microsoft.com/office/officeart/2005/8/layout/hierarchy3"/>
    <dgm:cxn modelId="{05D16FF8-E21C-9549-A5C7-3E9EDFD288F7}" type="presParOf" srcId="{3E1B5145-71BD-854D-BADC-151DCC2FD0C8}" destId="{FAAE67D4-B007-0B4A-B022-542129BEFC49}" srcOrd="0" destOrd="0" presId="urn:microsoft.com/office/officeart/2005/8/layout/hierarchy3"/>
    <dgm:cxn modelId="{72B80F62-C0D2-8745-9BB3-7CE0C65A24A7}" type="presParOf" srcId="{3E1B5145-71BD-854D-BADC-151DCC2FD0C8}" destId="{B9F0143A-ACCD-9346-8ED6-48A77224C1C5}" srcOrd="1" destOrd="0" presId="urn:microsoft.com/office/officeart/2005/8/layout/hierarchy3"/>
    <dgm:cxn modelId="{312DC403-C193-C14B-A670-802BE475BB5D}" type="presParOf" srcId="{C29253C8-BD0A-F547-B07F-329B6D244FCD}" destId="{4B9D5F7F-01E1-B640-B6D2-EC0DB1E0F59B}" srcOrd="3" destOrd="0" presId="urn:microsoft.com/office/officeart/2005/8/layout/hierarchy3"/>
    <dgm:cxn modelId="{BF5F3542-92F3-3D45-8316-54629F38104E}" type="presParOf" srcId="{4B9D5F7F-01E1-B640-B6D2-EC0DB1E0F59B}" destId="{A3511188-C361-E246-89EC-24CC4C8EBDD4}" srcOrd="0" destOrd="0" presId="urn:microsoft.com/office/officeart/2005/8/layout/hierarchy3"/>
    <dgm:cxn modelId="{EC709FF5-18DA-DE4B-8152-FFF97F7022ED}" type="presParOf" srcId="{A3511188-C361-E246-89EC-24CC4C8EBDD4}" destId="{C82E0280-FFA9-FA4D-B1E4-291D937F78D4}" srcOrd="0" destOrd="0" presId="urn:microsoft.com/office/officeart/2005/8/layout/hierarchy3"/>
    <dgm:cxn modelId="{F878BEE7-533A-034D-8E6C-E058128F343A}" type="presParOf" srcId="{A3511188-C361-E246-89EC-24CC4C8EBDD4}" destId="{C2FBC476-252C-7944-AC80-FB8ADC38818D}" srcOrd="1" destOrd="0" presId="urn:microsoft.com/office/officeart/2005/8/layout/hierarchy3"/>
    <dgm:cxn modelId="{2C34265F-D1A6-D245-A8EB-3C39502E08D7}" type="presParOf" srcId="{4B9D5F7F-01E1-B640-B6D2-EC0DB1E0F59B}" destId="{D4F6DFA9-F18B-F848-801D-0E315A49FF6B}" srcOrd="1" destOrd="0" presId="urn:microsoft.com/office/officeart/2005/8/layout/hierarchy3"/>
    <dgm:cxn modelId="{C1838D37-A3BC-AD48-AE0D-3681369C1020}" type="presParOf" srcId="{D4F6DFA9-F18B-F848-801D-0E315A49FF6B}" destId="{02240753-8888-F143-BA36-0A5671FF103D}" srcOrd="0" destOrd="0" presId="urn:microsoft.com/office/officeart/2005/8/layout/hierarchy3"/>
    <dgm:cxn modelId="{CA6DA4EE-5538-E84E-8227-07879702DDD7}" type="presParOf" srcId="{D4F6DFA9-F18B-F848-801D-0E315A49FF6B}" destId="{17F5343F-91E3-C442-AEBF-AC53E609D717}" srcOrd="1" destOrd="0" presId="urn:microsoft.com/office/officeart/2005/8/layout/hierarchy3"/>
    <dgm:cxn modelId="{3E7A341B-262B-9C4D-BE11-91C644EE4E99}" type="presParOf" srcId="{C29253C8-BD0A-F547-B07F-329B6D244FCD}" destId="{71AE79DA-AC7E-534D-8CCF-CCC28EF66395}" srcOrd="4" destOrd="0" presId="urn:microsoft.com/office/officeart/2005/8/layout/hierarchy3"/>
    <dgm:cxn modelId="{4F0C1059-53F9-8347-976C-F5A909006D5E}" type="presParOf" srcId="{71AE79DA-AC7E-534D-8CCF-CCC28EF66395}" destId="{C7B79C07-D700-CB46-B27C-9FC0293FD0F9}" srcOrd="0" destOrd="0" presId="urn:microsoft.com/office/officeart/2005/8/layout/hierarchy3"/>
    <dgm:cxn modelId="{CCEFC8D5-DDBD-984C-8F74-342E5AE24DE6}" type="presParOf" srcId="{C7B79C07-D700-CB46-B27C-9FC0293FD0F9}" destId="{DEF1F016-852A-874B-AAE0-F0D7853281AD}" srcOrd="0" destOrd="0" presId="urn:microsoft.com/office/officeart/2005/8/layout/hierarchy3"/>
    <dgm:cxn modelId="{35A53580-1D4B-6948-9337-05C09F0FDBE1}" type="presParOf" srcId="{C7B79C07-D700-CB46-B27C-9FC0293FD0F9}" destId="{1E5ABF9B-79A0-AF45-915D-248E0F47379D}" srcOrd="1" destOrd="0" presId="urn:microsoft.com/office/officeart/2005/8/layout/hierarchy3"/>
    <dgm:cxn modelId="{817ACE3A-6726-B249-895B-1548E4F8B86B}" type="presParOf" srcId="{71AE79DA-AC7E-534D-8CCF-CCC28EF66395}" destId="{30D54923-5428-3243-BC17-4D478152EA3D}" srcOrd="1" destOrd="0" presId="urn:microsoft.com/office/officeart/2005/8/layout/hierarchy3"/>
    <dgm:cxn modelId="{99CB6D58-86D9-4B41-90F0-F2A69AB66A4C}" type="presParOf" srcId="{30D54923-5428-3243-BC17-4D478152EA3D}" destId="{F04A2608-4463-5040-9DB4-E2F711BB370C}" srcOrd="0" destOrd="0" presId="urn:microsoft.com/office/officeart/2005/8/layout/hierarchy3"/>
    <dgm:cxn modelId="{4679CEE3-ED7A-144B-988D-1E55C2A25909}" type="presParOf" srcId="{30D54923-5428-3243-BC17-4D478152EA3D}" destId="{239EDCC3-AE44-4741-A3B7-DDAE21B4ED6D}" srcOrd="1" destOrd="0" presId="urn:microsoft.com/office/officeart/2005/8/layout/hierarchy3"/>
    <dgm:cxn modelId="{5F17DEC5-9B57-B045-AF56-5A042DFC9887}" type="presParOf" srcId="{30D54923-5428-3243-BC17-4D478152EA3D}" destId="{3A7572DB-BAC4-E541-A935-8F1976AC46A3}" srcOrd="2" destOrd="0" presId="urn:microsoft.com/office/officeart/2005/8/layout/hierarchy3"/>
    <dgm:cxn modelId="{581DC60A-AEE0-BB49-A77E-F4C3E167EBE1}" type="presParOf" srcId="{30D54923-5428-3243-BC17-4D478152EA3D}" destId="{52CE14CA-4C33-3143-B5D4-E528E7C3021E}" srcOrd="3" destOrd="0" presId="urn:microsoft.com/office/officeart/2005/8/layout/hierarchy3"/>
    <dgm:cxn modelId="{01C8FFE1-8E4A-5146-A41C-506C75AB19F0}" type="presParOf" srcId="{30D54923-5428-3243-BC17-4D478152EA3D}" destId="{72B12596-ECAE-8B4B-84C9-B53E4A2C3386}" srcOrd="4" destOrd="0" presId="urn:microsoft.com/office/officeart/2005/8/layout/hierarchy3"/>
    <dgm:cxn modelId="{1C2EA2D8-3F90-CE4C-8BAF-C099C21BE428}" type="presParOf" srcId="{30D54923-5428-3243-BC17-4D478152EA3D}" destId="{8FC86434-8B85-0247-B838-D782D2264062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4CFB714-0248-6E48-B27F-897B863644B8}" type="doc">
      <dgm:prSet loTypeId="urn:microsoft.com/office/officeart/2005/8/layout/cycle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AA0C46E-377D-0941-A085-2D67FC386361}">
      <dgm:prSet phldrT="[Text]"/>
      <dgm:spPr/>
      <dgm:t>
        <a:bodyPr/>
        <a:lstStyle/>
        <a:p>
          <a:r>
            <a:rPr lang="en-GB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Threat of New Entrants </a:t>
          </a:r>
        </a:p>
        <a:p>
          <a:r>
            <a:rPr lang="en-GB" b="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Moderate</a:t>
          </a:r>
          <a:endParaRPr lang="en-GB" b="0" dirty="0"/>
        </a:p>
      </dgm:t>
    </dgm:pt>
    <dgm:pt modelId="{5ED16974-AEF5-3840-9818-79E2E55D5368}" type="parTrans" cxnId="{82363ABD-46A5-8F4C-8F80-8680B3256653}">
      <dgm:prSet/>
      <dgm:spPr/>
      <dgm:t>
        <a:bodyPr/>
        <a:lstStyle/>
        <a:p>
          <a:endParaRPr lang="en-GB"/>
        </a:p>
      </dgm:t>
    </dgm:pt>
    <dgm:pt modelId="{119F1E14-4066-594F-9339-0257815BEE38}" type="sibTrans" cxnId="{82363ABD-46A5-8F4C-8F80-8680B3256653}">
      <dgm:prSet/>
      <dgm:spPr/>
      <dgm:t>
        <a:bodyPr/>
        <a:lstStyle/>
        <a:p>
          <a:endParaRPr lang="en-GB"/>
        </a:p>
      </dgm:t>
    </dgm:pt>
    <dgm:pt modelId="{87DF98FC-019B-EF42-8446-797352A52A2F}">
      <dgm:prSet phldrT="[Text]"/>
      <dgm:spPr/>
      <dgm:t>
        <a:bodyPr/>
        <a:lstStyle/>
        <a:p>
          <a:r>
            <a:rPr lang="en-GB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Bargaining Power of Suppliers </a:t>
          </a:r>
        </a:p>
        <a:p>
          <a:r>
            <a:rPr lang="en-GB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b="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Moderate</a:t>
          </a:r>
          <a:endParaRPr lang="en-GB" b="0" dirty="0"/>
        </a:p>
      </dgm:t>
    </dgm:pt>
    <dgm:pt modelId="{F125C97D-CC85-C14B-A129-0D03991F3047}" type="parTrans" cxnId="{BD92C98B-13B3-564C-B22F-0EAACE100FEE}">
      <dgm:prSet/>
      <dgm:spPr/>
      <dgm:t>
        <a:bodyPr/>
        <a:lstStyle/>
        <a:p>
          <a:endParaRPr lang="en-GB"/>
        </a:p>
      </dgm:t>
    </dgm:pt>
    <dgm:pt modelId="{0E6B651A-07A5-A041-889D-6C1005016C08}" type="sibTrans" cxnId="{BD92C98B-13B3-564C-B22F-0EAACE100FEE}">
      <dgm:prSet/>
      <dgm:spPr/>
      <dgm:t>
        <a:bodyPr/>
        <a:lstStyle/>
        <a:p>
          <a:endParaRPr lang="en-GB"/>
        </a:p>
      </dgm:t>
    </dgm:pt>
    <dgm:pt modelId="{D05ADB5F-5AE2-984A-A228-5DF6B7242178}">
      <dgm:prSet phldrT="[Text]"/>
      <dgm:spPr/>
      <dgm:t>
        <a:bodyPr/>
        <a:lstStyle/>
        <a:p>
          <a:r>
            <a:rPr lang="en-GB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Bargaining Power of Buyers </a:t>
          </a:r>
        </a:p>
        <a:p>
          <a:r>
            <a:rPr lang="en-GB" b="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High</a:t>
          </a:r>
          <a:endParaRPr lang="en-GB" b="0" dirty="0"/>
        </a:p>
      </dgm:t>
    </dgm:pt>
    <dgm:pt modelId="{F47D8F4F-2DDD-154B-9967-1B9AEF6B656C}" type="parTrans" cxnId="{5785957B-CEE1-534C-9FCA-09650B057FAE}">
      <dgm:prSet/>
      <dgm:spPr/>
      <dgm:t>
        <a:bodyPr/>
        <a:lstStyle/>
        <a:p>
          <a:endParaRPr lang="en-GB"/>
        </a:p>
      </dgm:t>
    </dgm:pt>
    <dgm:pt modelId="{0B0767AC-B74E-BB45-9441-6FD16B1104ED}" type="sibTrans" cxnId="{5785957B-CEE1-534C-9FCA-09650B057FAE}">
      <dgm:prSet/>
      <dgm:spPr/>
      <dgm:t>
        <a:bodyPr/>
        <a:lstStyle/>
        <a:p>
          <a:endParaRPr lang="en-GB"/>
        </a:p>
      </dgm:t>
    </dgm:pt>
    <dgm:pt modelId="{C2B9C549-8F2C-7249-88A4-179E920082D0}">
      <dgm:prSet phldrT="[Text]"/>
      <dgm:spPr/>
      <dgm:t>
        <a:bodyPr/>
        <a:lstStyle/>
        <a:p>
          <a:r>
            <a:rPr lang="en-GB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Threat of Substitutes </a:t>
          </a:r>
        </a:p>
        <a:p>
          <a:r>
            <a:rPr lang="en-GB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b="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Moderate to High </a:t>
          </a:r>
          <a:endParaRPr lang="en-GB" b="0" dirty="0"/>
        </a:p>
      </dgm:t>
    </dgm:pt>
    <dgm:pt modelId="{1E7C2B25-CACB-7445-A5CA-678E832742A4}" type="parTrans" cxnId="{2665EC6C-806A-3B4E-91CA-8609E7F0E232}">
      <dgm:prSet/>
      <dgm:spPr/>
      <dgm:t>
        <a:bodyPr/>
        <a:lstStyle/>
        <a:p>
          <a:endParaRPr lang="en-GB"/>
        </a:p>
      </dgm:t>
    </dgm:pt>
    <dgm:pt modelId="{67C3F3DC-155F-8B41-9A4F-0ACD3E962C39}" type="sibTrans" cxnId="{2665EC6C-806A-3B4E-91CA-8609E7F0E232}">
      <dgm:prSet/>
      <dgm:spPr/>
      <dgm:t>
        <a:bodyPr/>
        <a:lstStyle/>
        <a:p>
          <a:endParaRPr lang="en-GB"/>
        </a:p>
      </dgm:t>
    </dgm:pt>
    <dgm:pt modelId="{852F0978-052D-FF4A-B9F8-E4FDC0F72505}">
      <dgm:prSet phldrT="[Text]"/>
      <dgm:spPr/>
      <dgm:t>
        <a:bodyPr/>
        <a:lstStyle/>
        <a:p>
          <a:r>
            <a:rPr lang="en-GB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Threat of Substitutes </a:t>
          </a:r>
        </a:p>
        <a:p>
          <a:r>
            <a:rPr lang="en-GB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b="0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Moderate to High </a:t>
          </a:r>
          <a:endParaRPr lang="en-GB" b="0" dirty="0"/>
        </a:p>
      </dgm:t>
    </dgm:pt>
    <dgm:pt modelId="{B9C7ABA8-9DD9-7445-9D39-3D229FB88031}" type="parTrans" cxnId="{4A1EC90F-38ED-D74E-8B53-F2F723F4E1EA}">
      <dgm:prSet/>
      <dgm:spPr/>
      <dgm:t>
        <a:bodyPr/>
        <a:lstStyle/>
        <a:p>
          <a:endParaRPr lang="en-GB"/>
        </a:p>
      </dgm:t>
    </dgm:pt>
    <dgm:pt modelId="{A8DEBFB3-7D22-4040-B39D-AD5415ABEE42}" type="sibTrans" cxnId="{4A1EC90F-38ED-D74E-8B53-F2F723F4E1EA}">
      <dgm:prSet/>
      <dgm:spPr/>
      <dgm:t>
        <a:bodyPr/>
        <a:lstStyle/>
        <a:p>
          <a:endParaRPr lang="en-GB"/>
        </a:p>
      </dgm:t>
    </dgm:pt>
    <dgm:pt modelId="{5B8F9E3D-3D2D-2E43-B058-B4AF93B282A6}" type="pres">
      <dgm:prSet presAssocID="{74CFB714-0248-6E48-B27F-897B863644B8}" presName="Name0" presStyleCnt="0">
        <dgm:presLayoutVars>
          <dgm:dir/>
          <dgm:resizeHandles val="exact"/>
        </dgm:presLayoutVars>
      </dgm:prSet>
      <dgm:spPr/>
    </dgm:pt>
    <dgm:pt modelId="{1D9C30F3-E160-014A-B49A-5C155DD2E722}" type="pres">
      <dgm:prSet presAssocID="{74CFB714-0248-6E48-B27F-897B863644B8}" presName="cycle" presStyleCnt="0"/>
      <dgm:spPr/>
    </dgm:pt>
    <dgm:pt modelId="{029DD96C-7141-BA4A-A832-A3F145BBA515}" type="pres">
      <dgm:prSet presAssocID="{DAA0C46E-377D-0941-A085-2D67FC386361}" presName="nodeFirstNode" presStyleLbl="node1" presStyleIdx="0" presStyleCnt="5">
        <dgm:presLayoutVars>
          <dgm:bulletEnabled val="1"/>
        </dgm:presLayoutVars>
      </dgm:prSet>
      <dgm:spPr/>
    </dgm:pt>
    <dgm:pt modelId="{7D3FD281-95D8-3842-A342-3DD123CE050B}" type="pres">
      <dgm:prSet presAssocID="{119F1E14-4066-594F-9339-0257815BEE38}" presName="sibTransFirstNode" presStyleLbl="bgShp" presStyleIdx="0" presStyleCnt="1"/>
      <dgm:spPr/>
    </dgm:pt>
    <dgm:pt modelId="{4DEB4C6B-8127-E143-81C1-ADA98C3B3524}" type="pres">
      <dgm:prSet presAssocID="{87DF98FC-019B-EF42-8446-797352A52A2F}" presName="nodeFollowingNodes" presStyleLbl="node1" presStyleIdx="1" presStyleCnt="5">
        <dgm:presLayoutVars>
          <dgm:bulletEnabled val="1"/>
        </dgm:presLayoutVars>
      </dgm:prSet>
      <dgm:spPr/>
    </dgm:pt>
    <dgm:pt modelId="{EF1E6805-EABE-F64A-AEB3-527197EDFB13}" type="pres">
      <dgm:prSet presAssocID="{D05ADB5F-5AE2-984A-A228-5DF6B7242178}" presName="nodeFollowingNodes" presStyleLbl="node1" presStyleIdx="2" presStyleCnt="5">
        <dgm:presLayoutVars>
          <dgm:bulletEnabled val="1"/>
        </dgm:presLayoutVars>
      </dgm:prSet>
      <dgm:spPr/>
    </dgm:pt>
    <dgm:pt modelId="{9BE9578B-6A99-9446-BEA4-8234D97E56AC}" type="pres">
      <dgm:prSet presAssocID="{C2B9C549-8F2C-7249-88A4-179E920082D0}" presName="nodeFollowingNodes" presStyleLbl="node1" presStyleIdx="3" presStyleCnt="5">
        <dgm:presLayoutVars>
          <dgm:bulletEnabled val="1"/>
        </dgm:presLayoutVars>
      </dgm:prSet>
      <dgm:spPr/>
    </dgm:pt>
    <dgm:pt modelId="{1EE17EAC-D0FC-4947-8666-140FFB6011AE}" type="pres">
      <dgm:prSet presAssocID="{852F0978-052D-FF4A-B9F8-E4FDC0F72505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51655B02-8C0D-9C47-8076-571E8C749C9A}" type="presOf" srcId="{74CFB714-0248-6E48-B27F-897B863644B8}" destId="{5B8F9E3D-3D2D-2E43-B058-B4AF93B282A6}" srcOrd="0" destOrd="0" presId="urn:microsoft.com/office/officeart/2005/8/layout/cycle3"/>
    <dgm:cxn modelId="{4A1EC90F-38ED-D74E-8B53-F2F723F4E1EA}" srcId="{74CFB714-0248-6E48-B27F-897B863644B8}" destId="{852F0978-052D-FF4A-B9F8-E4FDC0F72505}" srcOrd="4" destOrd="0" parTransId="{B9C7ABA8-9DD9-7445-9D39-3D229FB88031}" sibTransId="{A8DEBFB3-7D22-4040-B39D-AD5415ABEE42}"/>
    <dgm:cxn modelId="{6E62CA30-19B6-BC48-AD3A-FF877073FD7C}" type="presOf" srcId="{119F1E14-4066-594F-9339-0257815BEE38}" destId="{7D3FD281-95D8-3842-A342-3DD123CE050B}" srcOrd="0" destOrd="0" presId="urn:microsoft.com/office/officeart/2005/8/layout/cycle3"/>
    <dgm:cxn modelId="{2665EC6C-806A-3B4E-91CA-8609E7F0E232}" srcId="{74CFB714-0248-6E48-B27F-897B863644B8}" destId="{C2B9C549-8F2C-7249-88A4-179E920082D0}" srcOrd="3" destOrd="0" parTransId="{1E7C2B25-CACB-7445-A5CA-678E832742A4}" sibTransId="{67C3F3DC-155F-8B41-9A4F-0ACD3E962C39}"/>
    <dgm:cxn modelId="{5785957B-CEE1-534C-9FCA-09650B057FAE}" srcId="{74CFB714-0248-6E48-B27F-897B863644B8}" destId="{D05ADB5F-5AE2-984A-A228-5DF6B7242178}" srcOrd="2" destOrd="0" parTransId="{F47D8F4F-2DDD-154B-9967-1B9AEF6B656C}" sibTransId="{0B0767AC-B74E-BB45-9441-6FD16B1104ED}"/>
    <dgm:cxn modelId="{BD92C98B-13B3-564C-B22F-0EAACE100FEE}" srcId="{74CFB714-0248-6E48-B27F-897B863644B8}" destId="{87DF98FC-019B-EF42-8446-797352A52A2F}" srcOrd="1" destOrd="0" parTransId="{F125C97D-CC85-C14B-A129-0D03991F3047}" sibTransId="{0E6B651A-07A5-A041-889D-6C1005016C08}"/>
    <dgm:cxn modelId="{82363ABD-46A5-8F4C-8F80-8680B3256653}" srcId="{74CFB714-0248-6E48-B27F-897B863644B8}" destId="{DAA0C46E-377D-0941-A085-2D67FC386361}" srcOrd="0" destOrd="0" parTransId="{5ED16974-AEF5-3840-9818-79E2E55D5368}" sibTransId="{119F1E14-4066-594F-9339-0257815BEE38}"/>
    <dgm:cxn modelId="{F0E4D8BE-9413-BD4C-9EFB-A36017C176E0}" type="presOf" srcId="{D05ADB5F-5AE2-984A-A228-5DF6B7242178}" destId="{EF1E6805-EABE-F64A-AEB3-527197EDFB13}" srcOrd="0" destOrd="0" presId="urn:microsoft.com/office/officeart/2005/8/layout/cycle3"/>
    <dgm:cxn modelId="{4913ABBF-3811-5E4F-830D-32BE2396D2D0}" type="presOf" srcId="{C2B9C549-8F2C-7249-88A4-179E920082D0}" destId="{9BE9578B-6A99-9446-BEA4-8234D97E56AC}" srcOrd="0" destOrd="0" presId="urn:microsoft.com/office/officeart/2005/8/layout/cycle3"/>
    <dgm:cxn modelId="{9F7D45C0-9E0D-1043-A31F-471BB26AF787}" type="presOf" srcId="{87DF98FC-019B-EF42-8446-797352A52A2F}" destId="{4DEB4C6B-8127-E143-81C1-ADA98C3B3524}" srcOrd="0" destOrd="0" presId="urn:microsoft.com/office/officeart/2005/8/layout/cycle3"/>
    <dgm:cxn modelId="{233672C7-1C7D-F447-AEA9-4F863E821EBE}" type="presOf" srcId="{852F0978-052D-FF4A-B9F8-E4FDC0F72505}" destId="{1EE17EAC-D0FC-4947-8666-140FFB6011AE}" srcOrd="0" destOrd="0" presId="urn:microsoft.com/office/officeart/2005/8/layout/cycle3"/>
    <dgm:cxn modelId="{C2226DE4-AC93-6F44-A761-EEB575F8E915}" type="presOf" srcId="{DAA0C46E-377D-0941-A085-2D67FC386361}" destId="{029DD96C-7141-BA4A-A832-A3F145BBA515}" srcOrd="0" destOrd="0" presId="urn:microsoft.com/office/officeart/2005/8/layout/cycle3"/>
    <dgm:cxn modelId="{95A98793-655D-6F41-8EF4-FF8821ECEF79}" type="presParOf" srcId="{5B8F9E3D-3D2D-2E43-B058-B4AF93B282A6}" destId="{1D9C30F3-E160-014A-B49A-5C155DD2E722}" srcOrd="0" destOrd="0" presId="urn:microsoft.com/office/officeart/2005/8/layout/cycle3"/>
    <dgm:cxn modelId="{AE1A1B36-CCC3-0B49-9B29-7957B0806D95}" type="presParOf" srcId="{1D9C30F3-E160-014A-B49A-5C155DD2E722}" destId="{029DD96C-7141-BA4A-A832-A3F145BBA515}" srcOrd="0" destOrd="0" presId="urn:microsoft.com/office/officeart/2005/8/layout/cycle3"/>
    <dgm:cxn modelId="{C2C27B7B-B47F-E243-BD61-445FB356415B}" type="presParOf" srcId="{1D9C30F3-E160-014A-B49A-5C155DD2E722}" destId="{7D3FD281-95D8-3842-A342-3DD123CE050B}" srcOrd="1" destOrd="0" presId="urn:microsoft.com/office/officeart/2005/8/layout/cycle3"/>
    <dgm:cxn modelId="{4555190C-2C16-9F4B-B57C-761DAF05E3A1}" type="presParOf" srcId="{1D9C30F3-E160-014A-B49A-5C155DD2E722}" destId="{4DEB4C6B-8127-E143-81C1-ADA98C3B3524}" srcOrd="2" destOrd="0" presId="urn:microsoft.com/office/officeart/2005/8/layout/cycle3"/>
    <dgm:cxn modelId="{D7E3B160-CD9E-1E40-BC25-BAFB8555B7F0}" type="presParOf" srcId="{1D9C30F3-E160-014A-B49A-5C155DD2E722}" destId="{EF1E6805-EABE-F64A-AEB3-527197EDFB13}" srcOrd="3" destOrd="0" presId="urn:microsoft.com/office/officeart/2005/8/layout/cycle3"/>
    <dgm:cxn modelId="{CD18D276-1367-D340-BE90-B1F6806C1EA1}" type="presParOf" srcId="{1D9C30F3-E160-014A-B49A-5C155DD2E722}" destId="{9BE9578B-6A99-9446-BEA4-8234D97E56AC}" srcOrd="4" destOrd="0" presId="urn:microsoft.com/office/officeart/2005/8/layout/cycle3"/>
    <dgm:cxn modelId="{E568D652-1B16-EB41-910C-C796E88D6DC3}" type="presParOf" srcId="{1D9C30F3-E160-014A-B49A-5C155DD2E722}" destId="{1EE17EAC-D0FC-4947-8666-140FFB6011AE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464E2A-A360-1845-9567-BBB38D1798D4}" type="doc">
      <dgm:prSet loTypeId="urn:microsoft.com/office/officeart/2005/8/layout/vList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4A9DF01-9E6D-E946-BF34-52CA21EA3F8D}">
      <dgm:prSet phldrT="[Text]" custT="1"/>
      <dgm:spPr/>
      <dgm:t>
        <a:bodyPr/>
        <a:lstStyle/>
        <a:p>
          <a:pPr>
            <a:buNone/>
          </a:pPr>
          <a:r>
            <a:rPr lang="en-GB" sz="2000" b="1" i="1" dirty="0">
              <a:latin typeface="Arial" panose="020B0604020202020204" pitchFamily="34" charset="0"/>
              <a:cs typeface="Arial" panose="020B0604020202020204" pitchFamily="34" charset="0"/>
            </a:rPr>
            <a:t>Short-Term Goals (Year1): </a:t>
          </a:r>
          <a:endParaRPr lang="en-GB" sz="2000" dirty="0"/>
        </a:p>
      </dgm:t>
    </dgm:pt>
    <dgm:pt modelId="{8B2E760B-A662-494D-9AFC-EC92664DA4B2}" type="parTrans" cxnId="{5A47F04A-E5A2-7E4E-B704-4AAFB42AE777}">
      <dgm:prSet/>
      <dgm:spPr/>
      <dgm:t>
        <a:bodyPr/>
        <a:lstStyle/>
        <a:p>
          <a:endParaRPr lang="en-GB"/>
        </a:p>
      </dgm:t>
    </dgm:pt>
    <dgm:pt modelId="{669AEE2D-0353-EF41-8B6C-6065934BD066}" type="sibTrans" cxnId="{5A47F04A-E5A2-7E4E-B704-4AAFB42AE777}">
      <dgm:prSet/>
      <dgm:spPr/>
      <dgm:t>
        <a:bodyPr/>
        <a:lstStyle/>
        <a:p>
          <a:endParaRPr lang="en-GB"/>
        </a:p>
      </dgm:t>
    </dgm:pt>
    <dgm:pt modelId="{E66C2860-E8CC-0149-9B3E-8C09B4C63526}">
      <dgm:prSet phldrT="[Text]"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>
            <a:buNone/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•  Achieve 200 monthly orders;</a:t>
          </a:r>
          <a:endParaRPr lang="en-GB" sz="2000" dirty="0"/>
        </a:p>
      </dgm:t>
    </dgm:pt>
    <dgm:pt modelId="{01972C1C-0B8A-7842-A90A-582E32357827}" type="parTrans" cxnId="{845E8501-B989-3D4B-B19F-AA44E896F056}">
      <dgm:prSet/>
      <dgm:spPr/>
      <dgm:t>
        <a:bodyPr/>
        <a:lstStyle/>
        <a:p>
          <a:endParaRPr lang="en-GB"/>
        </a:p>
      </dgm:t>
    </dgm:pt>
    <dgm:pt modelId="{AB04F487-9A49-1545-A1D6-C2ADB741EFD0}" type="sibTrans" cxnId="{845E8501-B989-3D4B-B19F-AA44E896F056}">
      <dgm:prSet/>
      <dgm:spPr/>
      <dgm:t>
        <a:bodyPr/>
        <a:lstStyle/>
        <a:p>
          <a:endParaRPr lang="en-GB"/>
        </a:p>
      </dgm:t>
    </dgm:pt>
    <dgm:pt modelId="{8D3EF667-CC06-0E45-8770-01B73AFB1B50}">
      <dgm:prSet phldrT="[Text]" custT="1"/>
      <dgm:spPr/>
      <dgm:t>
        <a:bodyPr/>
        <a:lstStyle/>
        <a:p>
          <a:pPr>
            <a:buNone/>
          </a:pPr>
          <a:r>
            <a:rPr lang="en-GB" sz="2000" b="1" i="1" dirty="0">
              <a:latin typeface="Arial" panose="020B0604020202020204" pitchFamily="34" charset="0"/>
              <a:cs typeface="Arial" panose="020B0604020202020204" pitchFamily="34" charset="0"/>
            </a:rPr>
            <a:t>Long-Term Vision: </a:t>
          </a:r>
          <a:endParaRPr lang="en-GB" sz="2000" dirty="0"/>
        </a:p>
      </dgm:t>
    </dgm:pt>
    <dgm:pt modelId="{D6BBF977-1515-1640-8F77-1A60BFD8B3F3}" type="parTrans" cxnId="{B3867F53-77BD-E848-BBDC-59427B962425}">
      <dgm:prSet/>
      <dgm:spPr/>
      <dgm:t>
        <a:bodyPr/>
        <a:lstStyle/>
        <a:p>
          <a:endParaRPr lang="en-GB"/>
        </a:p>
      </dgm:t>
    </dgm:pt>
    <dgm:pt modelId="{16EC7683-9B3A-8F40-8098-8BBB65BF26D6}" type="sibTrans" cxnId="{B3867F53-77BD-E848-BBDC-59427B962425}">
      <dgm:prSet/>
      <dgm:spPr/>
      <dgm:t>
        <a:bodyPr/>
        <a:lstStyle/>
        <a:p>
          <a:endParaRPr lang="en-GB"/>
        </a:p>
      </dgm:t>
    </dgm:pt>
    <dgm:pt modelId="{105C0039-F523-964E-B776-A660AB5D56FE}">
      <dgm:prSet phldrT="[Text]" custT="1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</dgm:spPr>
      <dgm:t>
        <a:bodyPr/>
        <a:lstStyle/>
        <a:p>
          <a:pPr>
            <a:buNone/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•   Launch website &amp; subscription boxes;</a:t>
          </a:r>
          <a:endParaRPr lang="en-GB" sz="2000" dirty="0"/>
        </a:p>
      </dgm:t>
    </dgm:pt>
    <dgm:pt modelId="{0557B33A-EB47-0548-952B-A1B3FD52DD94}" type="parTrans" cxnId="{EE2B9AB8-19D1-784F-B90F-9A85D8BEBB09}">
      <dgm:prSet/>
      <dgm:spPr/>
      <dgm:t>
        <a:bodyPr/>
        <a:lstStyle/>
        <a:p>
          <a:endParaRPr lang="en-GB"/>
        </a:p>
      </dgm:t>
    </dgm:pt>
    <dgm:pt modelId="{C36FBACB-5AC4-3F4B-90DC-67DC8C882736}" type="sibTrans" cxnId="{EE2B9AB8-19D1-784F-B90F-9A85D8BEBB09}">
      <dgm:prSet/>
      <dgm:spPr/>
      <dgm:t>
        <a:bodyPr/>
        <a:lstStyle/>
        <a:p>
          <a:endParaRPr lang="en-GB"/>
        </a:p>
      </dgm:t>
    </dgm:pt>
    <dgm:pt modelId="{C11F576B-F501-5543-B25B-8B60DEBD4445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Reach 10,000 social media followers. </a:t>
          </a:r>
          <a:endParaRPr lang="en-GB" sz="2000" dirty="0"/>
        </a:p>
      </dgm:t>
    </dgm:pt>
    <dgm:pt modelId="{716EA830-C271-444F-A511-58FBD1DD4914}" type="parTrans" cxnId="{CFA9D6D9-25E5-2746-9A40-F78950DB356E}">
      <dgm:prSet/>
      <dgm:spPr/>
      <dgm:t>
        <a:bodyPr/>
        <a:lstStyle/>
        <a:p>
          <a:endParaRPr lang="en-GB"/>
        </a:p>
      </dgm:t>
    </dgm:pt>
    <dgm:pt modelId="{D4B6C7ED-E7F2-0F4B-B7F7-0ED0C623D39A}" type="sibTrans" cxnId="{CFA9D6D9-25E5-2746-9A40-F78950DB356E}">
      <dgm:prSet/>
      <dgm:spPr/>
      <dgm:t>
        <a:bodyPr/>
        <a:lstStyle/>
        <a:p>
          <a:endParaRPr lang="en-GB"/>
        </a:p>
      </dgm:t>
    </dgm:pt>
    <dgm:pt modelId="{54A89839-319C-0147-ABA6-333095FE0A57}">
      <dgm:prSet phldrT="[Text]"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Partner with eco-boutiques and expand product range. </a:t>
          </a:r>
          <a:endParaRPr lang="en-GB" sz="2000" dirty="0"/>
        </a:p>
      </dgm:t>
    </dgm:pt>
    <dgm:pt modelId="{BBCEC3CA-4995-434F-864B-104D384EA466}" type="parTrans" cxnId="{56CBC7F2-764B-BB49-B6C6-3DD4C3D6F4D2}">
      <dgm:prSet/>
      <dgm:spPr/>
      <dgm:t>
        <a:bodyPr/>
        <a:lstStyle/>
        <a:p>
          <a:endParaRPr lang="en-GB"/>
        </a:p>
      </dgm:t>
    </dgm:pt>
    <dgm:pt modelId="{05A82BE6-6C23-8540-9B34-526636C285E0}" type="sibTrans" cxnId="{56CBC7F2-764B-BB49-B6C6-3DD4C3D6F4D2}">
      <dgm:prSet/>
      <dgm:spPr/>
      <dgm:t>
        <a:bodyPr/>
        <a:lstStyle/>
        <a:p>
          <a:endParaRPr lang="en-GB"/>
        </a:p>
      </dgm:t>
    </dgm:pt>
    <dgm:pt modelId="{778A9958-573E-AC40-BC0E-88879697232F}" type="pres">
      <dgm:prSet presAssocID="{AC464E2A-A360-1845-9567-BBB38D1798D4}" presName="Name0" presStyleCnt="0">
        <dgm:presLayoutVars>
          <dgm:dir/>
          <dgm:animLvl val="lvl"/>
          <dgm:resizeHandles val="exact"/>
        </dgm:presLayoutVars>
      </dgm:prSet>
      <dgm:spPr/>
    </dgm:pt>
    <dgm:pt modelId="{604DDF2F-0B24-2B4F-8EEE-325AAE9E6BC3}" type="pres">
      <dgm:prSet presAssocID="{34A9DF01-9E6D-E946-BF34-52CA21EA3F8D}" presName="linNode" presStyleCnt="0"/>
      <dgm:spPr/>
    </dgm:pt>
    <dgm:pt modelId="{8EAD33DF-73FB-9F40-8CDA-0EC6B6C9E35D}" type="pres">
      <dgm:prSet presAssocID="{34A9DF01-9E6D-E946-BF34-52CA21EA3F8D}" presName="parentText" presStyleLbl="node1" presStyleIdx="0" presStyleCnt="2" custScaleX="53846">
        <dgm:presLayoutVars>
          <dgm:chMax val="1"/>
          <dgm:bulletEnabled val="1"/>
        </dgm:presLayoutVars>
      </dgm:prSet>
      <dgm:spPr/>
    </dgm:pt>
    <dgm:pt modelId="{E52CE274-7D75-4840-BD53-0A1E8B94B08A}" type="pres">
      <dgm:prSet presAssocID="{34A9DF01-9E6D-E946-BF34-52CA21EA3F8D}" presName="descendantText" presStyleLbl="alignAccFollowNode1" presStyleIdx="0" presStyleCnt="2" custScaleX="82541">
        <dgm:presLayoutVars>
          <dgm:bulletEnabled val="1"/>
        </dgm:presLayoutVars>
      </dgm:prSet>
      <dgm:spPr/>
    </dgm:pt>
    <dgm:pt modelId="{3C489282-8F5E-5E47-9E83-7DDBAE268D10}" type="pres">
      <dgm:prSet presAssocID="{669AEE2D-0353-EF41-8B6C-6065934BD066}" presName="sp" presStyleCnt="0"/>
      <dgm:spPr/>
    </dgm:pt>
    <dgm:pt modelId="{CF82845A-C4CC-6E45-8DD3-8E13867636E7}" type="pres">
      <dgm:prSet presAssocID="{8D3EF667-CC06-0E45-8770-01B73AFB1B50}" presName="linNode" presStyleCnt="0"/>
      <dgm:spPr/>
    </dgm:pt>
    <dgm:pt modelId="{2A944FD8-800D-D24C-B13E-4BB8D2BDE929}" type="pres">
      <dgm:prSet presAssocID="{8D3EF667-CC06-0E45-8770-01B73AFB1B50}" presName="parentText" presStyleLbl="node1" presStyleIdx="1" presStyleCnt="2" custScaleX="53171">
        <dgm:presLayoutVars>
          <dgm:chMax val="1"/>
          <dgm:bulletEnabled val="1"/>
        </dgm:presLayoutVars>
      </dgm:prSet>
      <dgm:spPr/>
    </dgm:pt>
    <dgm:pt modelId="{7E09DD25-5211-1040-9AFB-55767D394103}" type="pres">
      <dgm:prSet presAssocID="{8D3EF667-CC06-0E45-8770-01B73AFB1B50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845E8501-B989-3D4B-B19F-AA44E896F056}" srcId="{34A9DF01-9E6D-E946-BF34-52CA21EA3F8D}" destId="{E66C2860-E8CC-0149-9B3E-8C09B4C63526}" srcOrd="0" destOrd="0" parTransId="{01972C1C-0B8A-7842-A90A-582E32357827}" sibTransId="{AB04F487-9A49-1545-A1D6-C2ADB741EFD0}"/>
    <dgm:cxn modelId="{BFF7FB35-F0FF-3943-8B54-71EC4A90B990}" type="presOf" srcId="{34A9DF01-9E6D-E946-BF34-52CA21EA3F8D}" destId="{8EAD33DF-73FB-9F40-8CDA-0EC6B6C9E35D}" srcOrd="0" destOrd="0" presId="urn:microsoft.com/office/officeart/2005/8/layout/vList5"/>
    <dgm:cxn modelId="{6899DA38-9F03-2C4A-A1FD-2027B98CECB7}" type="presOf" srcId="{54A89839-319C-0147-ABA6-333095FE0A57}" destId="{7E09DD25-5211-1040-9AFB-55767D394103}" srcOrd="0" destOrd="1" presId="urn:microsoft.com/office/officeart/2005/8/layout/vList5"/>
    <dgm:cxn modelId="{DBE75A41-67E7-4342-A56E-67A8C6E57BD2}" type="presOf" srcId="{E66C2860-E8CC-0149-9B3E-8C09B4C63526}" destId="{E52CE274-7D75-4840-BD53-0A1E8B94B08A}" srcOrd="0" destOrd="0" presId="urn:microsoft.com/office/officeart/2005/8/layout/vList5"/>
    <dgm:cxn modelId="{5A47F04A-E5A2-7E4E-B704-4AAFB42AE777}" srcId="{AC464E2A-A360-1845-9567-BBB38D1798D4}" destId="{34A9DF01-9E6D-E946-BF34-52CA21EA3F8D}" srcOrd="0" destOrd="0" parTransId="{8B2E760B-A662-494D-9AFC-EC92664DA4B2}" sibTransId="{669AEE2D-0353-EF41-8B6C-6065934BD066}"/>
    <dgm:cxn modelId="{B3867F53-77BD-E848-BBDC-59427B962425}" srcId="{AC464E2A-A360-1845-9567-BBB38D1798D4}" destId="{8D3EF667-CC06-0E45-8770-01B73AFB1B50}" srcOrd="1" destOrd="0" parTransId="{D6BBF977-1515-1640-8F77-1A60BFD8B3F3}" sibTransId="{16EC7683-9B3A-8F40-8098-8BBB65BF26D6}"/>
    <dgm:cxn modelId="{AE637D99-B05D-5B4B-853B-655F446B81C5}" type="presOf" srcId="{C11F576B-F501-5543-B25B-8B60DEBD4445}" destId="{E52CE274-7D75-4840-BD53-0A1E8B94B08A}" srcOrd="0" destOrd="1" presId="urn:microsoft.com/office/officeart/2005/8/layout/vList5"/>
    <dgm:cxn modelId="{AACC1DAD-226B-7D40-8FD2-80F13C5FE44E}" type="presOf" srcId="{8D3EF667-CC06-0E45-8770-01B73AFB1B50}" destId="{2A944FD8-800D-D24C-B13E-4BB8D2BDE929}" srcOrd="0" destOrd="0" presId="urn:microsoft.com/office/officeart/2005/8/layout/vList5"/>
    <dgm:cxn modelId="{EE2B9AB8-19D1-784F-B90F-9A85D8BEBB09}" srcId="{8D3EF667-CC06-0E45-8770-01B73AFB1B50}" destId="{105C0039-F523-964E-B776-A660AB5D56FE}" srcOrd="0" destOrd="0" parTransId="{0557B33A-EB47-0548-952B-A1B3FD52DD94}" sibTransId="{C36FBACB-5AC4-3F4B-90DC-67DC8C882736}"/>
    <dgm:cxn modelId="{CFA9D6D9-25E5-2746-9A40-F78950DB356E}" srcId="{34A9DF01-9E6D-E946-BF34-52CA21EA3F8D}" destId="{C11F576B-F501-5543-B25B-8B60DEBD4445}" srcOrd="1" destOrd="0" parTransId="{716EA830-C271-444F-A511-58FBD1DD4914}" sibTransId="{D4B6C7ED-E7F2-0F4B-B7F7-0ED0C623D39A}"/>
    <dgm:cxn modelId="{235818EC-491D-1C4E-91B9-3D3F0E347178}" type="presOf" srcId="{AC464E2A-A360-1845-9567-BBB38D1798D4}" destId="{778A9958-573E-AC40-BC0E-88879697232F}" srcOrd="0" destOrd="0" presId="urn:microsoft.com/office/officeart/2005/8/layout/vList5"/>
    <dgm:cxn modelId="{56CBC7F2-764B-BB49-B6C6-3DD4C3D6F4D2}" srcId="{8D3EF667-CC06-0E45-8770-01B73AFB1B50}" destId="{54A89839-319C-0147-ABA6-333095FE0A57}" srcOrd="1" destOrd="0" parTransId="{BBCEC3CA-4995-434F-864B-104D384EA466}" sibTransId="{05A82BE6-6C23-8540-9B34-526636C285E0}"/>
    <dgm:cxn modelId="{8925BBFE-1EBD-F140-A315-97A443E7011C}" type="presOf" srcId="{105C0039-F523-964E-B776-A660AB5D56FE}" destId="{7E09DD25-5211-1040-9AFB-55767D394103}" srcOrd="0" destOrd="0" presId="urn:microsoft.com/office/officeart/2005/8/layout/vList5"/>
    <dgm:cxn modelId="{4F9AC591-8833-F342-9AFB-42268076BBBA}" type="presParOf" srcId="{778A9958-573E-AC40-BC0E-88879697232F}" destId="{604DDF2F-0B24-2B4F-8EEE-325AAE9E6BC3}" srcOrd="0" destOrd="0" presId="urn:microsoft.com/office/officeart/2005/8/layout/vList5"/>
    <dgm:cxn modelId="{A654234D-E135-2449-8ECE-2A96D496B11D}" type="presParOf" srcId="{604DDF2F-0B24-2B4F-8EEE-325AAE9E6BC3}" destId="{8EAD33DF-73FB-9F40-8CDA-0EC6B6C9E35D}" srcOrd="0" destOrd="0" presId="urn:microsoft.com/office/officeart/2005/8/layout/vList5"/>
    <dgm:cxn modelId="{CE4A9E2E-9D0B-AE4C-820E-B71FE0EE3460}" type="presParOf" srcId="{604DDF2F-0B24-2B4F-8EEE-325AAE9E6BC3}" destId="{E52CE274-7D75-4840-BD53-0A1E8B94B08A}" srcOrd="1" destOrd="0" presId="urn:microsoft.com/office/officeart/2005/8/layout/vList5"/>
    <dgm:cxn modelId="{3D7E2626-424C-D14D-9657-F562209B739C}" type="presParOf" srcId="{778A9958-573E-AC40-BC0E-88879697232F}" destId="{3C489282-8F5E-5E47-9E83-7DDBAE268D10}" srcOrd="1" destOrd="0" presId="urn:microsoft.com/office/officeart/2005/8/layout/vList5"/>
    <dgm:cxn modelId="{423E1CC2-B244-614B-BEDA-950F62217053}" type="presParOf" srcId="{778A9958-573E-AC40-BC0E-88879697232F}" destId="{CF82845A-C4CC-6E45-8DD3-8E13867636E7}" srcOrd="2" destOrd="0" presId="urn:microsoft.com/office/officeart/2005/8/layout/vList5"/>
    <dgm:cxn modelId="{F506312E-48FE-1149-A400-925B193EEC9F}" type="presParOf" srcId="{CF82845A-C4CC-6E45-8DD3-8E13867636E7}" destId="{2A944FD8-800D-D24C-B13E-4BB8D2BDE929}" srcOrd="0" destOrd="0" presId="urn:microsoft.com/office/officeart/2005/8/layout/vList5"/>
    <dgm:cxn modelId="{20B83EF5-06C3-1D4C-84F6-C6B655119233}" type="presParOf" srcId="{CF82845A-C4CC-6E45-8DD3-8E13867636E7}" destId="{7E09DD25-5211-1040-9AFB-55767D39410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2E9822-8D1C-AB44-BC76-2EB7432E13CB}">
      <dsp:nvSpPr>
        <dsp:cNvPr id="0" name=""/>
        <dsp:cNvSpPr/>
      </dsp:nvSpPr>
      <dsp:spPr>
        <a:xfrm>
          <a:off x="2343" y="0"/>
          <a:ext cx="3645633" cy="4462272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127000">
            <a:schemeClr val="bg2">
              <a:lumMod val="75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b="1" i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Target customers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Aged 20–35, mostly female, eco- conscious, urban lifestyle, Average income £20,000–£35,000, </a:t>
          </a:r>
          <a:r>
            <a:rPr lang="en-GB" sz="2000" kern="1200" dirty="0">
              <a:solidFill>
                <a:schemeClr val="bg1"/>
              </a:solidFill>
            </a:rPr>
            <a:t>(</a:t>
          </a:r>
          <a:r>
            <a:rPr lang="en-GB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Phelan, 2024). </a:t>
          </a:r>
        </a:p>
      </dsp:txBody>
      <dsp:txXfrm>
        <a:off x="2343" y="1784908"/>
        <a:ext cx="3645633" cy="1784908"/>
      </dsp:txXfrm>
    </dsp:sp>
    <dsp:sp modelId="{5C0BBC64-5227-F846-B592-1D9C4CF604FF}">
      <dsp:nvSpPr>
        <dsp:cNvPr id="0" name=""/>
        <dsp:cNvSpPr/>
      </dsp:nvSpPr>
      <dsp:spPr>
        <a:xfrm>
          <a:off x="1082191" y="267736"/>
          <a:ext cx="1485936" cy="1485936"/>
        </a:xfrm>
        <a:prstGeom prst="ellipse">
          <a:avLst/>
        </a:prstGeom>
        <a:blipFill rotWithShape="1">
          <a:blip xmlns:r="http://schemas.openxmlformats.org/officeDocument/2006/relationships" r:embed="rId2"/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B00C7F-7BFD-BC43-87F2-58E3B8DF4371}">
      <dsp:nvSpPr>
        <dsp:cNvPr id="0" name=""/>
        <dsp:cNvSpPr/>
      </dsp:nvSpPr>
      <dsp:spPr>
        <a:xfrm>
          <a:off x="3757345" y="0"/>
          <a:ext cx="3645633" cy="4462272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Market Data:</a:t>
          </a:r>
          <a:br>
            <a:rPr lang="en-GB" sz="20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UK home fragrance market = </a:t>
          </a:r>
          <a:r>
            <a:rPr lang="en-GB" sz="20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£1.7 </a:t>
          </a:r>
          <a:r>
            <a:rPr lang="en-GB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) </a:t>
          </a:r>
          <a:r>
            <a:rPr lang="en-GB" sz="20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billion (2024), 34% </a:t>
          </a:r>
          <a:r>
            <a:rPr lang="en-GB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of this from candles (GVR, 2024) </a:t>
          </a:r>
          <a:endParaRPr lang="en-GB" sz="2000" kern="1200" dirty="0"/>
        </a:p>
      </dsp:txBody>
      <dsp:txXfrm>
        <a:off x="3757345" y="1784908"/>
        <a:ext cx="3645633" cy="1784908"/>
      </dsp:txXfrm>
    </dsp:sp>
    <dsp:sp modelId="{592A21E5-E4E1-B14D-983D-FC51A007FC2D}">
      <dsp:nvSpPr>
        <dsp:cNvPr id="0" name=""/>
        <dsp:cNvSpPr/>
      </dsp:nvSpPr>
      <dsp:spPr>
        <a:xfrm>
          <a:off x="4837194" y="267736"/>
          <a:ext cx="1485936" cy="1485936"/>
        </a:xfrm>
        <a:prstGeom prst="ellipse">
          <a:avLst/>
        </a:prstGeom>
        <a:blipFill rotWithShape="1">
          <a:blip xmlns:r="http://schemas.openxmlformats.org/officeDocument/2006/relationships" r:embed="rId3"/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6E39A2-8E2B-3448-ADDD-0CF6A4045E41}">
      <dsp:nvSpPr>
        <dsp:cNvPr id="0" name=""/>
        <dsp:cNvSpPr/>
      </dsp:nvSpPr>
      <dsp:spPr>
        <a:xfrm>
          <a:off x="7512348" y="0"/>
          <a:ext cx="3645633" cy="4462272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Marketing Channels: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Instagram, Facebook, TikTok, Etsy, Micro-influencer collaborations and Social media giveaways &amp; seasonal campaigns (Burns, 2016) </a:t>
          </a:r>
          <a:endParaRPr lang="en-GB" sz="2000" kern="1200" dirty="0"/>
        </a:p>
      </dsp:txBody>
      <dsp:txXfrm>
        <a:off x="7512348" y="1784908"/>
        <a:ext cx="3645633" cy="1784908"/>
      </dsp:txXfrm>
    </dsp:sp>
    <dsp:sp modelId="{8C9E9489-B8F0-2A43-BE12-4F5FCF77B903}">
      <dsp:nvSpPr>
        <dsp:cNvPr id="0" name=""/>
        <dsp:cNvSpPr/>
      </dsp:nvSpPr>
      <dsp:spPr>
        <a:xfrm>
          <a:off x="8592196" y="267736"/>
          <a:ext cx="1485936" cy="1485936"/>
        </a:xfrm>
        <a:prstGeom prst="ellipse">
          <a:avLst/>
        </a:prstGeom>
        <a:blipFill rotWithShape="1">
          <a:blip xmlns:r="http://schemas.openxmlformats.org/officeDocument/2006/relationships" r:embed="rId4"/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E63F09-A990-7742-9D7E-0FC636FA88F7}">
      <dsp:nvSpPr>
        <dsp:cNvPr id="0" name=""/>
        <dsp:cNvSpPr/>
      </dsp:nvSpPr>
      <dsp:spPr>
        <a:xfrm>
          <a:off x="446412" y="3569817"/>
          <a:ext cx="10267499" cy="669340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511BFA-EFC3-D04E-9CBD-6004C1ABEB90}">
      <dsp:nvSpPr>
        <dsp:cNvPr id="0" name=""/>
        <dsp:cNvSpPr/>
      </dsp:nvSpPr>
      <dsp:spPr>
        <a:xfrm>
          <a:off x="3642" y="183906"/>
          <a:ext cx="1737843" cy="11098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itchFamily="2" charset="2"/>
            <a:buNone/>
          </a:pPr>
          <a:r>
            <a:rPr lang="en-GB" sz="2000" b="1" i="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Business  structure: </a:t>
          </a:r>
          <a:endParaRPr lang="en-GB" sz="2000" kern="1200" dirty="0"/>
        </a:p>
      </dsp:txBody>
      <dsp:txXfrm>
        <a:off x="36149" y="216413"/>
        <a:ext cx="1672829" cy="1044865"/>
      </dsp:txXfrm>
    </dsp:sp>
    <dsp:sp modelId="{F3C11777-FEE7-0649-B7A1-A78257C30953}">
      <dsp:nvSpPr>
        <dsp:cNvPr id="0" name=""/>
        <dsp:cNvSpPr/>
      </dsp:nvSpPr>
      <dsp:spPr>
        <a:xfrm>
          <a:off x="177426" y="1293785"/>
          <a:ext cx="173784" cy="96985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69852"/>
              </a:lnTo>
              <a:lnTo>
                <a:pt x="173784" y="96985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960A73A-A9AE-C74E-A4BA-80413C06071F}">
      <dsp:nvSpPr>
        <dsp:cNvPr id="0" name=""/>
        <dsp:cNvSpPr/>
      </dsp:nvSpPr>
      <dsp:spPr>
        <a:xfrm>
          <a:off x="351210" y="1497627"/>
          <a:ext cx="1304589" cy="153201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itchFamily="2" charset="2"/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Sole trader (home-based) </a:t>
          </a:r>
          <a:endParaRPr lang="en-GB" sz="2000" kern="1200" dirty="0"/>
        </a:p>
      </dsp:txBody>
      <dsp:txXfrm>
        <a:off x="389420" y="1535837"/>
        <a:ext cx="1228169" cy="1455599"/>
      </dsp:txXfrm>
    </dsp:sp>
    <dsp:sp modelId="{F7E92320-5C4A-854B-9226-ECC19290AA74}">
      <dsp:nvSpPr>
        <dsp:cNvPr id="0" name=""/>
        <dsp:cNvSpPr/>
      </dsp:nvSpPr>
      <dsp:spPr>
        <a:xfrm>
          <a:off x="2149169" y="183906"/>
          <a:ext cx="1630736" cy="8153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Team role</a:t>
          </a:r>
          <a:endParaRPr lang="en-GB" sz="2000" kern="1200" dirty="0"/>
        </a:p>
      </dsp:txBody>
      <dsp:txXfrm>
        <a:off x="2173050" y="207787"/>
        <a:ext cx="1582974" cy="767606"/>
      </dsp:txXfrm>
    </dsp:sp>
    <dsp:sp modelId="{61E704FD-7375-C247-BF99-2DAB781ACC8A}">
      <dsp:nvSpPr>
        <dsp:cNvPr id="0" name=""/>
        <dsp:cNvSpPr/>
      </dsp:nvSpPr>
      <dsp:spPr>
        <a:xfrm>
          <a:off x="2312243" y="999274"/>
          <a:ext cx="163073" cy="9789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78947"/>
              </a:lnTo>
              <a:lnTo>
                <a:pt x="163073" y="97894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BBA25A-5F89-654A-9743-F8BA15028B43}">
      <dsp:nvSpPr>
        <dsp:cNvPr id="0" name=""/>
        <dsp:cNvSpPr/>
      </dsp:nvSpPr>
      <dsp:spPr>
        <a:xfrm>
          <a:off x="2475316" y="1203116"/>
          <a:ext cx="1806203" cy="1550210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Founder – Production, marketing, finance </a:t>
          </a:r>
        </a:p>
      </dsp:txBody>
      <dsp:txXfrm>
        <a:off x="2520720" y="1248520"/>
        <a:ext cx="1715395" cy="1459402"/>
      </dsp:txXfrm>
    </dsp:sp>
    <dsp:sp modelId="{D9845D72-E0B9-E648-9E9E-E6CAEFA7B1FE}">
      <dsp:nvSpPr>
        <dsp:cNvPr id="0" name=""/>
        <dsp:cNvSpPr/>
      </dsp:nvSpPr>
      <dsp:spPr>
        <a:xfrm>
          <a:off x="2312243" y="999274"/>
          <a:ext cx="163073" cy="27343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34317"/>
              </a:lnTo>
              <a:lnTo>
                <a:pt x="163073" y="273431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F70C7D-B564-0C46-AAC8-AD4EC299B63F}">
      <dsp:nvSpPr>
        <dsp:cNvPr id="0" name=""/>
        <dsp:cNvSpPr/>
      </dsp:nvSpPr>
      <dsp:spPr>
        <a:xfrm>
          <a:off x="2475316" y="2957169"/>
          <a:ext cx="1681628" cy="1552844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Part-time assistant – Packaging &amp; customer support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20797" y="3002650"/>
        <a:ext cx="1590666" cy="1461882"/>
      </dsp:txXfrm>
    </dsp:sp>
    <dsp:sp modelId="{3E266652-D506-4A47-BDFB-3F1A214D7224}">
      <dsp:nvSpPr>
        <dsp:cNvPr id="0" name=""/>
        <dsp:cNvSpPr/>
      </dsp:nvSpPr>
      <dsp:spPr>
        <a:xfrm>
          <a:off x="4363057" y="183906"/>
          <a:ext cx="1630736" cy="8153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Start-up Cost: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86938" y="207787"/>
        <a:ext cx="1582974" cy="767606"/>
      </dsp:txXfrm>
    </dsp:sp>
    <dsp:sp modelId="{FAAE67D4-B007-0B4A-B022-542129BEFC49}">
      <dsp:nvSpPr>
        <dsp:cNvPr id="0" name=""/>
        <dsp:cNvSpPr/>
      </dsp:nvSpPr>
      <dsp:spPr>
        <a:xfrm>
          <a:off x="4526131" y="999274"/>
          <a:ext cx="162864" cy="92064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20648"/>
              </a:lnTo>
              <a:lnTo>
                <a:pt x="162864" y="92064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F0143A-ACCD-9346-8ED6-48A77224C1C5}">
      <dsp:nvSpPr>
        <dsp:cNvPr id="0" name=""/>
        <dsp:cNvSpPr/>
      </dsp:nvSpPr>
      <dsp:spPr>
        <a:xfrm>
          <a:off x="4688996" y="1191049"/>
          <a:ext cx="1304589" cy="1457748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£2,950</a:t>
          </a:r>
          <a:endParaRPr lang="en-GB" sz="2000" kern="1200" dirty="0"/>
        </a:p>
      </dsp:txBody>
      <dsp:txXfrm>
        <a:off x="4727206" y="1229259"/>
        <a:ext cx="1228169" cy="1381328"/>
      </dsp:txXfrm>
    </dsp:sp>
    <dsp:sp modelId="{C82E0280-FFA9-FA4D-B1E4-291D937F78D4}">
      <dsp:nvSpPr>
        <dsp:cNvPr id="0" name=""/>
        <dsp:cNvSpPr/>
      </dsp:nvSpPr>
      <dsp:spPr>
        <a:xfrm>
          <a:off x="6401478" y="183906"/>
          <a:ext cx="1630736" cy="8153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Founding sources </a:t>
          </a:r>
          <a:endParaRPr lang="en-GB" sz="2000" kern="1200" dirty="0"/>
        </a:p>
      </dsp:txBody>
      <dsp:txXfrm>
        <a:off x="6425359" y="207787"/>
        <a:ext cx="1582974" cy="767606"/>
      </dsp:txXfrm>
    </dsp:sp>
    <dsp:sp modelId="{02240753-8888-F143-BA36-0A5671FF103D}">
      <dsp:nvSpPr>
        <dsp:cNvPr id="0" name=""/>
        <dsp:cNvSpPr/>
      </dsp:nvSpPr>
      <dsp:spPr>
        <a:xfrm>
          <a:off x="6564551" y="999274"/>
          <a:ext cx="163073" cy="140562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05629"/>
              </a:lnTo>
              <a:lnTo>
                <a:pt x="163073" y="140562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F5343F-91E3-C442-AEBF-AC53E609D717}">
      <dsp:nvSpPr>
        <dsp:cNvPr id="0" name=""/>
        <dsp:cNvSpPr/>
      </dsp:nvSpPr>
      <dsp:spPr>
        <a:xfrm>
          <a:off x="6727625" y="1203116"/>
          <a:ext cx="1304589" cy="2403575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Personal saving and small business loan</a:t>
          </a:r>
          <a:endParaRPr lang="en-GB" sz="2000" kern="1200" dirty="0"/>
        </a:p>
      </dsp:txBody>
      <dsp:txXfrm>
        <a:off x="6765835" y="1241326"/>
        <a:ext cx="1228169" cy="2327155"/>
      </dsp:txXfrm>
    </dsp:sp>
    <dsp:sp modelId="{DEF1F016-852A-874B-AAE0-F0D7853281AD}">
      <dsp:nvSpPr>
        <dsp:cNvPr id="0" name=""/>
        <dsp:cNvSpPr/>
      </dsp:nvSpPr>
      <dsp:spPr>
        <a:xfrm>
          <a:off x="8439898" y="183906"/>
          <a:ext cx="1630736" cy="8153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12 Month Financial Forecast:</a:t>
          </a:r>
          <a:endParaRPr lang="en-GB" sz="2000" kern="1200" dirty="0"/>
        </a:p>
      </dsp:txBody>
      <dsp:txXfrm>
        <a:off x="8463779" y="207787"/>
        <a:ext cx="1582974" cy="767606"/>
      </dsp:txXfrm>
    </dsp:sp>
    <dsp:sp modelId="{F04A2608-4463-5040-9DB4-E2F711BB370C}">
      <dsp:nvSpPr>
        <dsp:cNvPr id="0" name=""/>
        <dsp:cNvSpPr/>
      </dsp:nvSpPr>
      <dsp:spPr>
        <a:xfrm>
          <a:off x="8602972" y="999274"/>
          <a:ext cx="163073" cy="61152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11526"/>
              </a:lnTo>
              <a:lnTo>
                <a:pt x="163073" y="611526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39EDCC3-AE44-4741-A3B7-DDAE21B4ED6D}">
      <dsp:nvSpPr>
        <dsp:cNvPr id="0" name=""/>
        <dsp:cNvSpPr/>
      </dsp:nvSpPr>
      <dsp:spPr>
        <a:xfrm>
          <a:off x="8766046" y="1203116"/>
          <a:ext cx="1304589" cy="815368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Wingdings" pitchFamily="2" charset="2"/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Total sales: £7,200 </a:t>
          </a:r>
          <a:endParaRPr lang="en-GB" sz="2000" kern="1200" dirty="0"/>
        </a:p>
      </dsp:txBody>
      <dsp:txXfrm>
        <a:off x="8789927" y="1226997"/>
        <a:ext cx="1256827" cy="767606"/>
      </dsp:txXfrm>
    </dsp:sp>
    <dsp:sp modelId="{3A7572DB-BAC4-E541-A935-8F1976AC46A3}">
      <dsp:nvSpPr>
        <dsp:cNvPr id="0" name=""/>
        <dsp:cNvSpPr/>
      </dsp:nvSpPr>
      <dsp:spPr>
        <a:xfrm>
          <a:off x="8602972" y="999274"/>
          <a:ext cx="163073" cy="173857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38577"/>
              </a:lnTo>
              <a:lnTo>
                <a:pt x="163073" y="173857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CE14CA-4C33-3143-B5D4-E528E7C3021E}">
      <dsp:nvSpPr>
        <dsp:cNvPr id="0" name=""/>
        <dsp:cNvSpPr/>
      </dsp:nvSpPr>
      <dsp:spPr>
        <a:xfrm>
          <a:off x="8766046" y="2222326"/>
          <a:ext cx="1231806" cy="1031049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Total expenses: £4,900</a:t>
          </a:r>
          <a:endParaRPr lang="en-GB" sz="2000" kern="1200" dirty="0"/>
        </a:p>
      </dsp:txBody>
      <dsp:txXfrm>
        <a:off x="8796244" y="2252524"/>
        <a:ext cx="1171410" cy="970653"/>
      </dsp:txXfrm>
    </dsp:sp>
    <dsp:sp modelId="{72B12596-ECAE-8B4B-84C9-B53E4A2C3386}">
      <dsp:nvSpPr>
        <dsp:cNvPr id="0" name=""/>
        <dsp:cNvSpPr/>
      </dsp:nvSpPr>
      <dsp:spPr>
        <a:xfrm>
          <a:off x="8602972" y="999274"/>
          <a:ext cx="138690" cy="30187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18737"/>
              </a:lnTo>
              <a:lnTo>
                <a:pt x="138690" y="301873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C86434-8B85-0247-B838-D782D2264062}">
      <dsp:nvSpPr>
        <dsp:cNvPr id="0" name=""/>
        <dsp:cNvSpPr/>
      </dsp:nvSpPr>
      <dsp:spPr>
        <a:xfrm>
          <a:off x="8741663" y="3493795"/>
          <a:ext cx="1304967" cy="104843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Net profit: £2,300</a:t>
          </a:r>
        </a:p>
      </dsp:txBody>
      <dsp:txXfrm>
        <a:off x="8772371" y="3524503"/>
        <a:ext cx="1243551" cy="9870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3FD281-95D8-3842-A342-3DD123CE050B}">
      <dsp:nvSpPr>
        <dsp:cNvPr id="0" name=""/>
        <dsp:cNvSpPr/>
      </dsp:nvSpPr>
      <dsp:spPr>
        <a:xfrm>
          <a:off x="1120065" y="-26697"/>
          <a:ext cx="4567067" cy="4567067"/>
        </a:xfrm>
        <a:prstGeom prst="circularArrow">
          <a:avLst>
            <a:gd name="adj1" fmla="val 5544"/>
            <a:gd name="adj2" fmla="val 330680"/>
            <a:gd name="adj3" fmla="val 13795396"/>
            <a:gd name="adj4" fmla="val 17374126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9DD96C-7141-BA4A-A832-A3F145BBA515}">
      <dsp:nvSpPr>
        <dsp:cNvPr id="0" name=""/>
        <dsp:cNvSpPr/>
      </dsp:nvSpPr>
      <dsp:spPr>
        <a:xfrm>
          <a:off x="2343298" y="901"/>
          <a:ext cx="2120602" cy="10603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Threat of New Entrants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Moderate</a:t>
          </a:r>
          <a:endParaRPr lang="en-GB" sz="1700" b="0" kern="1200" dirty="0"/>
        </a:p>
      </dsp:txBody>
      <dsp:txXfrm>
        <a:off x="2395058" y="52661"/>
        <a:ext cx="2017082" cy="956781"/>
      </dsp:txXfrm>
    </dsp:sp>
    <dsp:sp modelId="{4DEB4C6B-8127-E143-81C1-ADA98C3B3524}">
      <dsp:nvSpPr>
        <dsp:cNvPr id="0" name=""/>
        <dsp:cNvSpPr/>
      </dsp:nvSpPr>
      <dsp:spPr>
        <a:xfrm>
          <a:off x="4195553" y="1346644"/>
          <a:ext cx="2120602" cy="10603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Bargaining Power of Suppliers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700" b="0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Moderate</a:t>
          </a:r>
          <a:endParaRPr lang="en-GB" sz="1700" b="0" kern="1200" dirty="0"/>
        </a:p>
      </dsp:txBody>
      <dsp:txXfrm>
        <a:off x="4247313" y="1398404"/>
        <a:ext cx="2017082" cy="956781"/>
      </dsp:txXfrm>
    </dsp:sp>
    <dsp:sp modelId="{EF1E6805-EABE-F64A-AEB3-527197EDFB13}">
      <dsp:nvSpPr>
        <dsp:cNvPr id="0" name=""/>
        <dsp:cNvSpPr/>
      </dsp:nvSpPr>
      <dsp:spPr>
        <a:xfrm>
          <a:off x="3488055" y="3524101"/>
          <a:ext cx="2120602" cy="10603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Bargaining Power of Buyers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High</a:t>
          </a:r>
          <a:endParaRPr lang="en-GB" sz="1700" b="0" kern="1200" dirty="0"/>
        </a:p>
      </dsp:txBody>
      <dsp:txXfrm>
        <a:off x="3539815" y="3575861"/>
        <a:ext cx="2017082" cy="956781"/>
      </dsp:txXfrm>
    </dsp:sp>
    <dsp:sp modelId="{9BE9578B-6A99-9446-BEA4-8234D97E56AC}">
      <dsp:nvSpPr>
        <dsp:cNvPr id="0" name=""/>
        <dsp:cNvSpPr/>
      </dsp:nvSpPr>
      <dsp:spPr>
        <a:xfrm>
          <a:off x="1198541" y="3524101"/>
          <a:ext cx="2120602" cy="10603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Threat of Substitutes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700" b="0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Moderate to High </a:t>
          </a:r>
          <a:endParaRPr lang="en-GB" sz="1700" b="0" kern="1200" dirty="0"/>
        </a:p>
      </dsp:txBody>
      <dsp:txXfrm>
        <a:off x="1250301" y="3575861"/>
        <a:ext cx="2017082" cy="956781"/>
      </dsp:txXfrm>
    </dsp:sp>
    <dsp:sp modelId="{1EE17EAC-D0FC-4947-8666-140FFB6011AE}">
      <dsp:nvSpPr>
        <dsp:cNvPr id="0" name=""/>
        <dsp:cNvSpPr/>
      </dsp:nvSpPr>
      <dsp:spPr>
        <a:xfrm>
          <a:off x="491042" y="1346644"/>
          <a:ext cx="2120602" cy="10603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Threat of Substitutes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700" b="0" i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Moderate to High </a:t>
          </a:r>
          <a:endParaRPr lang="en-GB" sz="1700" b="0" kern="1200" dirty="0"/>
        </a:p>
      </dsp:txBody>
      <dsp:txXfrm>
        <a:off x="542802" y="1398404"/>
        <a:ext cx="2017082" cy="9567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2CE274-7D75-4840-BD53-0A1E8B94B08A}">
      <dsp:nvSpPr>
        <dsp:cNvPr id="0" name=""/>
        <dsp:cNvSpPr/>
      </dsp:nvSpPr>
      <dsp:spPr>
        <a:xfrm rot="5400000">
          <a:off x="3700676" y="-1145506"/>
          <a:ext cx="1722300" cy="4443996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•  Achieve 200 monthly orders;</a:t>
          </a: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Reach 10,000 social media followers. </a:t>
          </a:r>
          <a:endParaRPr lang="en-GB" sz="2000" kern="1200" dirty="0"/>
        </a:p>
      </dsp:txBody>
      <dsp:txXfrm rot="-5400000">
        <a:off x="2339828" y="299418"/>
        <a:ext cx="4359920" cy="1554148"/>
      </dsp:txXfrm>
    </dsp:sp>
    <dsp:sp modelId="{8EAD33DF-73FB-9F40-8CDA-0EC6B6C9E35D}">
      <dsp:nvSpPr>
        <dsp:cNvPr id="0" name=""/>
        <dsp:cNvSpPr/>
      </dsp:nvSpPr>
      <dsp:spPr>
        <a:xfrm>
          <a:off x="709106" y="53"/>
          <a:ext cx="1630722" cy="21528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>
              <a:latin typeface="Arial" panose="020B0604020202020204" pitchFamily="34" charset="0"/>
              <a:cs typeface="Arial" panose="020B0604020202020204" pitchFamily="34" charset="0"/>
            </a:rPr>
            <a:t>Short-Term Goals (Year1): </a:t>
          </a:r>
          <a:endParaRPr lang="en-GB" sz="2000" kern="1200" dirty="0"/>
        </a:p>
      </dsp:txBody>
      <dsp:txXfrm>
        <a:off x="788711" y="79658"/>
        <a:ext cx="1471512" cy="1993666"/>
      </dsp:txXfrm>
    </dsp:sp>
    <dsp:sp modelId="{7E09DD25-5211-1040-9AFB-55767D394103}">
      <dsp:nvSpPr>
        <dsp:cNvPr id="0" name=""/>
        <dsp:cNvSpPr/>
      </dsp:nvSpPr>
      <dsp:spPr>
        <a:xfrm rot="5400000">
          <a:off x="4150229" y="645018"/>
          <a:ext cx="1722300" cy="5383987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•   Launch website &amp; subscription boxes;</a:t>
          </a:r>
          <a:endParaRPr lang="en-GB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Partner with eco-boutiques and expand product range. </a:t>
          </a:r>
          <a:endParaRPr lang="en-GB" sz="2000" kern="1200" dirty="0"/>
        </a:p>
      </dsp:txBody>
      <dsp:txXfrm rot="-5400000">
        <a:off x="2319386" y="2559937"/>
        <a:ext cx="5299911" cy="1554148"/>
      </dsp:txXfrm>
    </dsp:sp>
    <dsp:sp modelId="{2A944FD8-800D-D24C-B13E-4BB8D2BDE929}">
      <dsp:nvSpPr>
        <dsp:cNvPr id="0" name=""/>
        <dsp:cNvSpPr/>
      </dsp:nvSpPr>
      <dsp:spPr>
        <a:xfrm>
          <a:off x="709106" y="2260573"/>
          <a:ext cx="1610279" cy="21528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1" kern="1200" dirty="0">
              <a:latin typeface="Arial" panose="020B0604020202020204" pitchFamily="34" charset="0"/>
              <a:cs typeface="Arial" panose="020B0604020202020204" pitchFamily="34" charset="0"/>
            </a:rPr>
            <a:t>Long-Term Vision: </a:t>
          </a:r>
          <a:endParaRPr lang="en-GB" sz="2000" kern="1200" dirty="0"/>
        </a:p>
      </dsp:txBody>
      <dsp:txXfrm>
        <a:off x="787713" y="2339180"/>
        <a:ext cx="1453065" cy="19956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692350-FB14-A44A-8343-75B62833A4CD}" type="datetimeFigureOut">
              <a:rPr lang="en-US" smtClean="0"/>
              <a:t>12/12/25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84ED78-BE2F-BF4F-8FE0-8D1C959DDD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411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12/12/25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483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12/12/25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880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12/12/25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222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12/12/25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22999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12/12/25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3814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12/12/25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681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12/12/25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977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12/12/25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72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12/12/25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02792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12/12/25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19848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12/12/25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54241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12/12/25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7453298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12/12/25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35311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12/12/25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92473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38F49-B3E2-4BF0-BEC7-C30D34ABBB8D}" type="datetime1">
              <a:rPr lang="en-US" smtClean="0"/>
              <a:t>12/12/25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18035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12/12/25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66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05B95027-4255-49E7-9841-CD21BCC99996}" type="datetime1">
              <a:rPr lang="en-US" smtClean="0"/>
              <a:t>12/12/25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133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12/12/25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192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19" r:id="rId1"/>
    <p:sldLayoutId id="2147484120" r:id="rId2"/>
    <p:sldLayoutId id="2147484121" r:id="rId3"/>
    <p:sldLayoutId id="2147484122" r:id="rId4"/>
    <p:sldLayoutId id="2147484123" r:id="rId5"/>
    <p:sldLayoutId id="2147484124" r:id="rId6"/>
    <p:sldLayoutId id="2147484125" r:id="rId7"/>
    <p:sldLayoutId id="2147484126" r:id="rId8"/>
    <p:sldLayoutId id="2147484127" r:id="rId9"/>
    <p:sldLayoutId id="2147484128" r:id="rId10"/>
    <p:sldLayoutId id="2147484129" r:id="rId11"/>
    <p:sldLayoutId id="2147484130" r:id="rId12"/>
    <p:sldLayoutId id="2147484131" r:id="rId13"/>
    <p:sldLayoutId id="2147484132" r:id="rId14"/>
    <p:sldLayoutId id="2147484133" r:id="rId15"/>
    <p:sldLayoutId id="2147484134" r:id="rId16"/>
    <p:sldLayoutId id="2147484135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2.png"/><Relationship Id="rId7" Type="http://schemas.openxmlformats.org/officeDocument/2006/relationships/diagramData" Target="../diagrams/data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11" Type="http://schemas.microsoft.com/office/2007/relationships/diagramDrawing" Target="../diagrams/drawing1.xml"/><Relationship Id="rId5" Type="http://schemas.openxmlformats.org/officeDocument/2006/relationships/image" Target="../media/image4.jpeg"/><Relationship Id="rId10" Type="http://schemas.openxmlformats.org/officeDocument/2006/relationships/diagramColors" Target="../diagrams/colors1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file:////Users/lori/Library/Group%20Containers/UBF8T346G9.ms/WebArchiveCopyPasteTempFiles/com.microsoft.Word/page16image30478608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9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2.png"/><Relationship Id="rId7" Type="http://schemas.openxmlformats.org/officeDocument/2006/relationships/diagramData" Target="../diagrams/data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11" Type="http://schemas.microsoft.com/office/2007/relationships/diagramDrawing" Target="../diagrams/drawing2.xml"/><Relationship Id="rId5" Type="http://schemas.openxmlformats.org/officeDocument/2006/relationships/image" Target="../media/image4.jpeg"/><Relationship Id="rId10" Type="http://schemas.openxmlformats.org/officeDocument/2006/relationships/diagramColors" Target="../diagrams/colors2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image" Target="../media/image2.png"/><Relationship Id="rId7" Type="http://schemas.openxmlformats.org/officeDocument/2006/relationships/diagramData" Target="../diagrams/data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11" Type="http://schemas.microsoft.com/office/2007/relationships/diagramDrawing" Target="../diagrams/drawing3.xml"/><Relationship Id="rId5" Type="http://schemas.openxmlformats.org/officeDocument/2006/relationships/image" Target="../media/image4.jpeg"/><Relationship Id="rId10" Type="http://schemas.openxmlformats.org/officeDocument/2006/relationships/diagramColors" Target="../diagrams/colors3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image" Target="../media/image2.png"/><Relationship Id="rId7" Type="http://schemas.openxmlformats.org/officeDocument/2006/relationships/diagramData" Target="../diagrams/data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11" Type="http://schemas.microsoft.com/office/2007/relationships/diagramDrawing" Target="../diagrams/drawing4.xml"/><Relationship Id="rId5" Type="http://schemas.openxmlformats.org/officeDocument/2006/relationships/image" Target="../media/image4.jpeg"/><Relationship Id="rId10" Type="http://schemas.openxmlformats.org/officeDocument/2006/relationships/diagramColors" Target="../diagrams/colors4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www.mandatorytraining.co.uk/blogs/complyplus/role-of-the-federation-of-smal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988EB28-CCAB-57AF-753B-B4185F5115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Picture 60">
            <a:extLst>
              <a:ext uri="{FF2B5EF4-FFF2-40B4-BE49-F238E27FC236}">
                <a16:creationId xmlns:a16="http://schemas.microsoft.com/office/drawing/2014/main" id="{A97529DD-0019-4F2B-AAE6-A82A2FADB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4A476453-89B8-4D0E-BDE0-0446B97F5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02B7E5A1-5C08-4455-A219-804981D6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6B19486B-DD4C-4473-9FF8-3E3FB1542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52CE1431-75FA-49CE-A7AC-42816EFBC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F6BCB397-4790-4766-82B8-F6ED3BAAB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72" name="Rectangle 71">
              <a:extLst>
                <a:ext uri="{FF2B5EF4-FFF2-40B4-BE49-F238E27FC236}">
                  <a16:creationId xmlns:a16="http://schemas.microsoft.com/office/drawing/2014/main" id="{BDB66795-F5BA-4B6C-951C-11DBE9D24A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73" name="Picture 72">
              <a:extLst>
                <a:ext uri="{FF2B5EF4-FFF2-40B4-BE49-F238E27FC236}">
                  <a16:creationId xmlns:a16="http://schemas.microsoft.com/office/drawing/2014/main" id="{12C790B8-181F-443B-9B01-D67B4B94A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11" name="Picture 10" descr="Candles floating on bowls">
            <a:extLst>
              <a:ext uri="{FF2B5EF4-FFF2-40B4-BE49-F238E27FC236}">
                <a16:creationId xmlns:a16="http://schemas.microsoft.com/office/drawing/2014/main" id="{493C87ED-4056-F191-6C0F-CC4D17FE9E6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48" r="24440" b="2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0917D5C4-7346-4128-A893-88F9031A3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10C90A-5D4A-897D-0087-7D00D8C5987B}"/>
              </a:ext>
            </a:extLst>
          </p:cNvPr>
          <p:cNvSpPr txBox="1"/>
          <p:nvPr/>
        </p:nvSpPr>
        <p:spPr>
          <a:xfrm>
            <a:off x="0" y="682752"/>
            <a:ext cx="7876032" cy="1219200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500" b="1" dirty="0">
                <a:latin typeface="+mj-lt"/>
                <a:ea typeface="+mj-ea"/>
                <a:cs typeface="+mj-cs"/>
              </a:rPr>
              <a:t>                    </a:t>
            </a:r>
            <a:r>
              <a:rPr lang="en-US" sz="3500" b="1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GLOWCRAFT CANDEL</a:t>
            </a:r>
            <a:br>
              <a:rPr lang="en-US" sz="3500" b="1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sz="3500" b="1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                   BUSINESS PLAN </a:t>
            </a: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 b="1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                   PRESENTATION               </a:t>
            </a:r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4EC06EAC-4D4E-4BEC-A580-543F5E0ED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CD81F1-7A1F-E423-6F2F-7AD76A7937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321" y="2336873"/>
            <a:ext cx="6423211" cy="359931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/>
          </a:p>
          <a:p>
            <a:endParaRPr lang="en-US" sz="2000" dirty="0"/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Marilena Loredana Mihai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ID.: 2129859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Moodle name: Entrepreneurship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Moodle ID.: LCBB5013_LON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Amer Kareem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2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90047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31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97529DD-0019-4F2B-AAE6-A82A2FADB6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A476453-89B8-4D0E-BDE0-0446B97F5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2B7E5A1-5C08-4455-A219-804981D6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B19486B-DD4C-4473-9FF8-3E3FB1542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2CE1431-75FA-49CE-A7AC-42816EFBC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6BCB397-4790-4766-82B8-F6ED3BAAB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BDB66795-F5BA-4B6C-951C-11DBE9D24A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12C790B8-181F-443B-9B01-D67B4B94A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ndles floating on bowls">
            <a:extLst>
              <a:ext uri="{FF2B5EF4-FFF2-40B4-BE49-F238E27FC236}">
                <a16:creationId xmlns:a16="http://schemas.microsoft.com/office/drawing/2014/main" id="{5FC27C86-F7E1-CD29-95F2-946157968C9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0917D5C4-7346-4128-A893-88F9031A3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2B7197-D5B1-7703-A725-D1A37C41B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7767873" cy="1080938"/>
          </a:xfr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                   </a:t>
            </a: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/>
              <a:t>        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4EC06EAC-4D4E-4BEC-A580-543F5E0ED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F26D4D-9E7A-4D02-C45A-911B247248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9315" y="2336872"/>
            <a:ext cx="6983694" cy="3917623"/>
          </a:xfr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 and Unique  Selling Preposition(USP)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market and Marketing strategy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Operations and finance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and growth vision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 </a:t>
            </a:r>
          </a:p>
          <a:p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/>
          </a:p>
          <a:p>
            <a:r>
              <a:rPr lang="en-US" sz="2000" dirty="0"/>
              <a:t> </a:t>
            </a:r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9819942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31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8F3084-BA08-49ED-D367-D2298D61D5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39C8018F-28D0-08A3-F81B-6A9DCAA8B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35116D7-8566-1DD8-B5A7-F5476FFDF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A748688-06E7-3591-23B8-ADAFB51C7A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4E8C3B26-D175-C3DC-5E86-36A2C024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7423A68-C84E-17D3-604C-052C95666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875B2C5-E1B0-1E25-5E18-F6E0FAEDE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F030C98A-E490-9C34-6D54-B663A8AF9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AE780AFA-89C5-81BA-3006-CD9BDD69A4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ndles floating on bowls">
            <a:extLst>
              <a:ext uri="{FF2B5EF4-FFF2-40B4-BE49-F238E27FC236}">
                <a16:creationId xmlns:a16="http://schemas.microsoft.com/office/drawing/2014/main" id="{DD839BB7-95A5-AA5D-3B1F-FA5AD457F6B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F9912241-18FC-80A6-179A-5390559F7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6708C9-7CAE-804B-95B7-2D6402D87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7767873" cy="1080938"/>
          </a:xfr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                </a:t>
            </a: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890C29B-A669-E35C-4FC5-D0FA957D9D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7F7FDD-981C-BD97-CEE7-2866BA0B5C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75771" y="2336872"/>
            <a:ext cx="7027237" cy="439775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name: Glowcraft Candel;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Tagline: Handcrafted light for mindful living;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concept: Hand made, eco-friendly soy candles,</a:t>
            </a:r>
          </a:p>
          <a:p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customized gift set.</a:t>
            </a:r>
          </a:p>
          <a:p>
            <a:endParaRPr lang="en-US" sz="2000" dirty="0"/>
          </a:p>
          <a:p>
            <a:r>
              <a:rPr lang="en-US" sz="2000" dirty="0"/>
              <a:t> </a:t>
            </a:r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1C9842E-FBE0-C103-8F9B-9206F4AD5AE2}"/>
              </a:ext>
            </a:extLst>
          </p:cNvPr>
          <p:cNvSpPr/>
          <p:nvPr/>
        </p:nvSpPr>
        <p:spPr>
          <a:xfrm>
            <a:off x="2365829" y="4657343"/>
            <a:ext cx="4851835" cy="2019227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MISSION: Promote relaxation, creativity and sustainability through artisanal products.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VISSION: To become a trusted UK brand for natural sustainable home fragrances.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7514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31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3EEB11-CED5-C2B8-6103-C930247035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6140D52E-4CC3-94AD-0995-9EBD698F9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653C930-05E5-4A81-E3BB-1562A82BA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EE0539F-4E11-519C-1ABB-71151B861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CA652C4-FA6D-59BC-0E2E-C564F7587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2C27E9D-01E3-EAFE-31D1-6B0C51E7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796B469-B4D9-4598-2F7E-66296CE38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1E4E78D3-85D8-9816-5E58-935A3ABB9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48AD3035-7712-2A9C-E733-026D9DFE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ndles floating on bowls">
            <a:extLst>
              <a:ext uri="{FF2B5EF4-FFF2-40B4-BE49-F238E27FC236}">
                <a16:creationId xmlns:a16="http://schemas.microsoft.com/office/drawing/2014/main" id="{0CFE9A78-C1C5-C166-3E4B-48298818ACF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C087640F-3854-5AE0-4DC6-F6346BAFA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083FE-7C0C-B387-FDE0-3A44F5075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7767873" cy="1080938"/>
          </a:xfr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             </a:t>
            </a: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 AND UPS     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20DA3865-D416-CA69-A4A3-CC85DAB64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600974-EE83-A269-C7B1-E357386D89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9315" y="2336872"/>
            <a:ext cx="6983694" cy="3917623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/>
          </a:p>
          <a:p>
            <a:r>
              <a:rPr lang="en-US" sz="2000" dirty="0"/>
              <a:t> </a:t>
            </a:r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0F54FD-054F-1841-5CE6-179C7DF1BD3A}"/>
              </a:ext>
            </a:extLst>
          </p:cNvPr>
          <p:cNvSpPr txBox="1"/>
          <p:nvPr/>
        </p:nvSpPr>
        <p:spPr>
          <a:xfrm>
            <a:off x="243840" y="2316480"/>
            <a:ext cx="714451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</a:t>
            </a: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Hand-poured soy candles;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Customs gift boxes( for birthday, weddings, holiday);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Seasonal collections( Christmas spice, Valentine’s rose100% soy wax and essential oils,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(Mandatory training, 2025)</a:t>
            </a:r>
            <a:r>
              <a:rPr lang="en-US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lvl="0"/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SELLING PROPOSITION(UPS)</a:t>
            </a:r>
          </a:p>
          <a:p>
            <a:pPr lvl="0"/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Reusable jars and zero vast packaging;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Customisable scent and labels;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Hand-made quality with eco-friendly focus,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(Liu and Almor, 2016). 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 descr="Candles floating on bowls">
            <a:extLst>
              <a:ext uri="{FF2B5EF4-FFF2-40B4-BE49-F238E27FC236}">
                <a16:creationId xmlns:a16="http://schemas.microsoft.com/office/drawing/2014/main" id="{BEFD58AE-63BB-185A-3396-0EC4D6794B8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550987" y="0"/>
            <a:ext cx="4641013" cy="6858000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2659017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31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8089FC-F514-5159-5449-1B4E2EC1EF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BB360538-8D68-8E5E-C76E-BA48396B6C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E91A42D-A52D-039F-40E0-A29FEB6B4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3A3E421-0986-7901-E510-08D62E75FE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8698E32-C867-051A-529D-347AF79F9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A20DF10-4D41-973D-2B27-897503B1D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6138289-BF8E-94BF-8BDC-5214A6108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5D6D861D-0C91-B0AC-5E31-55A6FE9559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EEC61851-C9F3-1F3A-A881-4CA90803EF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ndles floating on bowls">
            <a:extLst>
              <a:ext uri="{FF2B5EF4-FFF2-40B4-BE49-F238E27FC236}">
                <a16:creationId xmlns:a16="http://schemas.microsoft.com/office/drawing/2014/main" id="{3AF18F34-049B-E550-69EE-05F07629C1A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E8F37F8-0A4C-561F-A1C5-EA20F8051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C357D1-34DC-527B-6AFC-C7EFBA3AD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7767873" cy="1080938"/>
          </a:xfr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         </a:t>
            </a: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 MARKET AND</a:t>
            </a:r>
            <a:b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MARKET STRATEGY </a:t>
            </a:r>
            <a:r>
              <a:rPr lang="en-US" b="1" dirty="0">
                <a:solidFill>
                  <a:schemeClr val="bg1"/>
                </a:solidFill>
              </a:rPr>
              <a:t>         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25E68D1A-E32A-07F1-C731-5D3A0C365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2F6393-5A9B-156A-F521-DD885226BC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9314" y="2336872"/>
            <a:ext cx="11616654" cy="436872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2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/>
          </a:p>
          <a:p>
            <a:r>
              <a:rPr lang="en-US" sz="2000" dirty="0"/>
              <a:t> </a:t>
            </a:r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29399104-BC6B-45A4-D90A-60733E745E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4682882"/>
              </p:ext>
            </p:extLst>
          </p:nvPr>
        </p:nvGraphicFramePr>
        <p:xfrm>
          <a:off x="146304" y="2170176"/>
          <a:ext cx="11160325" cy="4462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589336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31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EB9B7D-81CF-C82D-7EB0-DDD9A7727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DB1F33A-B865-4377-0639-89212C524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DCCFF55-8C64-F3E0-3F18-A2B877C68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3C43043-5DA6-5E8A-1C6B-1C5D70C9A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DF16911-B7B7-2BC4-C77B-04584AE65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0AB7DA-173F-47A8-514F-7036F8407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5BE8DA4-D729-7649-19B9-6E07C6441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D65701C8-6D56-E2CC-563B-FAA538C9A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C55617C4-11E6-EC70-6CBF-7ADFBC383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ndles floating on bowls">
            <a:extLst>
              <a:ext uri="{FF2B5EF4-FFF2-40B4-BE49-F238E27FC236}">
                <a16:creationId xmlns:a16="http://schemas.microsoft.com/office/drawing/2014/main" id="{98B5F972-22F1-0402-ACE6-600818BD368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E71DB058-C0BA-1A0B-66DE-A49E6411E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638679-5BF7-4B00-AE6B-970F3D4EF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7767873" cy="1080938"/>
          </a:xfr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   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OPERATIONS AND FINANCE</a:t>
            </a:r>
            <a:endParaRPr lang="en-US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36B18D5-46B4-1BA5-3362-F8E0A95E9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EF2118-4D49-0575-D219-892FE96F6B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9315" y="2336872"/>
            <a:ext cx="6983694" cy="39176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/>
              <a:t> </a:t>
            </a:r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C1007B98-FBEC-7D49-DD40-0A7A430AFB79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319313" y="4397828"/>
            <a:ext cx="21761643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049" name="Picture 21" descr="page16image30478608">
            <a:extLst>
              <a:ext uri="{FF2B5EF4-FFF2-40B4-BE49-F238E27FC236}">
                <a16:creationId xmlns:a16="http://schemas.microsoft.com/office/drawing/2014/main" id="{B1E331B3-9798-4C70-758A-7192C13277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r:link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314" y="2307772"/>
            <a:ext cx="6900618" cy="4109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71851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31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13EDBA6-A96C-8223-DB7F-080BEC71A1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182F335-1B1D-5CBE-00EC-513092D44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B60C1EB-183F-A61D-C9B7-33F909C3F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D8E1515-2ADB-53C7-0793-6D9869ECB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0593891C-EA25-E3A2-8C2B-69CC3E8BD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5BF57A-B1EB-E0FF-BF41-4AC7CD531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5875F29-3BA2-E0FA-516F-D38B82570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0C779232-E01D-4A2E-6C06-4572E127C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07C60E51-C920-3D2C-0381-151C675C2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ndles floating on bowls">
            <a:extLst>
              <a:ext uri="{FF2B5EF4-FFF2-40B4-BE49-F238E27FC236}">
                <a16:creationId xmlns:a16="http://schemas.microsoft.com/office/drawing/2014/main" id="{3FA8A743-3B58-B993-17FA-A5CD7923889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CF9F2B06-B983-F1F8-F304-6883DF75C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BCC53-6736-5181-843E-C0A40FE43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7767873" cy="1080938"/>
          </a:xfr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    </a:t>
            </a:r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OPERATIONS AND FINANCE</a:t>
            </a:r>
            <a:endParaRPr lang="en-US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6A1B21F-9894-1B13-31BD-BE928093B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7B26DF-B83E-5000-F4B4-98E5C2FA93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9315" y="2336872"/>
            <a:ext cx="6983694" cy="39176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/>
              <a:t> </a:t>
            </a:r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C9E1B3A1-19D5-ECF2-8299-F11427AF56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826788"/>
              </p:ext>
            </p:extLst>
          </p:nvPr>
        </p:nvGraphicFramePr>
        <p:xfrm>
          <a:off x="85344" y="2048256"/>
          <a:ext cx="10074656" cy="469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922544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31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984C0C-3771-2964-71C3-4FBF9762A7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48B3E9E-910B-A549-3F00-E39540008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87BCCCD-FFFC-7E4B-6449-9ADFF377F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6B90C75-52B8-A93B-67D8-18D49A168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3F4A75F-B4FF-64E5-C07A-BACC164B2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425B71B-C85E-39DB-EAEF-9AA68F6F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5353C5B-EC26-9596-1071-E37409693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253BE8B2-E264-CFD8-97A4-5B256092B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1F294A61-6AEE-9D58-E5BF-C5699AC7B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ndles floating on bowls">
            <a:extLst>
              <a:ext uri="{FF2B5EF4-FFF2-40B4-BE49-F238E27FC236}">
                <a16:creationId xmlns:a16="http://schemas.microsoft.com/office/drawing/2014/main" id="{F40F5B45-D410-D0DF-5F16-3AB3DBC171F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A65088F8-E037-B155-4461-277F3AB7D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093BEB-7EE2-877D-0B76-7A38D9ECB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7767873" cy="1080938"/>
          </a:xfr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   </a:t>
            </a: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PORTER’S FIVE FORCES  ANALISYS          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6D35C01D-ACC0-D2D8-2D47-DCFEAB06F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55D0341-45FB-F54C-65A9-470842799C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07981380"/>
              </p:ext>
            </p:extLst>
          </p:nvPr>
        </p:nvGraphicFramePr>
        <p:xfrm>
          <a:off x="304801" y="2133600"/>
          <a:ext cx="6807199" cy="4585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8754574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31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D055F8-B746-C5F5-4157-3A28B6181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BEE5CB80-B4F1-C188-7F61-619E7FED2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DC0A4D8-615D-422F-47E4-6BEE14E4D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B2959BE-EF15-F9A5-EE9B-149D3FF4D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44DA664B-F45E-4EFD-4403-3A58B72B6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9362B11-F404-214D-09C4-B228F006B1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FC6365A-B8FF-5D4E-95C9-3B5AD13A0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5387AA82-C645-2304-B8CA-F39032EFC1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39624494-AC1C-218B-6755-021D557CAA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ndles floating on bowls">
            <a:extLst>
              <a:ext uri="{FF2B5EF4-FFF2-40B4-BE49-F238E27FC236}">
                <a16:creationId xmlns:a16="http://schemas.microsoft.com/office/drawing/2014/main" id="{8EB997BB-2E8D-8458-D9F7-9C0A4A712B4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1C7E7FB9-41FF-DBF1-82A0-5ED261BB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F3393-F002-F6FF-4523-1636209E4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7767873" cy="1080938"/>
          </a:xfr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   </a:t>
            </a: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PORTER’S FIVE FORCES  ANALISYS          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CB300DC1-EBCC-BADA-6701-3D8733716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D1222E-212F-E195-CD41-F3F2551CC5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8686" y="2046514"/>
            <a:ext cx="7474857" cy="4673600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endParaRPr lang="en-GB" sz="2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0" b="1" i="1" dirty="0">
                <a:latin typeface="Arial" panose="020B0604020202020204" pitchFamily="34" charset="0"/>
                <a:cs typeface="Arial" panose="020B0604020202020204" pitchFamily="34" charset="0"/>
              </a:rPr>
              <a:t>Threat of New Entrants – Moderate</a:t>
            </a:r>
            <a:endParaRPr lang="en-US" sz="8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candle industry has low start-up costs of £2,000 - £3,000.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 depends on branding, marketing, and quality.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Strong branding and an online presence help GlowCraft </a:t>
            </a:r>
          </a:p>
          <a:p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remain competitive against new entrants</a:t>
            </a:r>
            <a:r>
              <a:rPr lang="en-GB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(ONS, 2023)</a:t>
            </a: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8000" b="1" i="1" dirty="0">
                <a:latin typeface="Arial" panose="020B0604020202020204" pitchFamily="34" charset="0"/>
                <a:cs typeface="Arial" panose="020B0604020202020204" pitchFamily="34" charset="0"/>
              </a:rPr>
              <a:t>Bargaining Power of Suppliers – Moderate.</a:t>
            </a:r>
            <a:endParaRPr lang="en-US" sz="8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GB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Soy wax, wicks, and oils in the UK varies due to multiple </a:t>
            </a:r>
          </a:p>
          <a:p>
            <a:r>
              <a:rPr lang="en-GB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providers;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is influenced by global pricing, which can increase costs;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Building relationships with local distributors may mitigate this </a:t>
            </a:r>
          </a:p>
          <a:p>
            <a:r>
              <a:rPr lang="en-GB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risk.</a:t>
            </a:r>
            <a:endParaRPr lang="en-US" sz="42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4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961846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31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20FCE6A-EE6D-F6BB-7069-1E1CFEB901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3DF6667-EC5C-23E1-2419-ED7339347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A8CB0EE-06C5-0512-809C-81DB56C05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849548E-0617-A1F6-52F0-373817D96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643D7CE-7A30-69EE-98FD-2B1368EFE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7409840-2200-A55D-0A69-FAFC1CFD5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15D4107-25E5-48BD-C17D-D979CAA1E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E373D4C6-CECB-BA23-0B10-66CBD8745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B1A84155-1F98-6683-1353-C05106CD5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ndles floating on bowls">
            <a:extLst>
              <a:ext uri="{FF2B5EF4-FFF2-40B4-BE49-F238E27FC236}">
                <a16:creationId xmlns:a16="http://schemas.microsoft.com/office/drawing/2014/main" id="{B25C2369-D73E-842F-25A4-B594B9AF017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C4E9B7B7-50D7-350A-7A59-75845277F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40A395-C49C-C89E-D4F3-4743E9B09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7767873" cy="1080938"/>
          </a:xfr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   </a:t>
            </a: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PORTER’S FIVE FORCES  ANALISYS          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058B108E-15CF-8C14-6FEC-917A7A72A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CD94E-0AAD-22A8-125E-C6677844B4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1600" y="2336873"/>
            <a:ext cx="7373257" cy="4368727"/>
          </a:xfrm>
        </p:spPr>
        <p:txBody>
          <a:bodyPr>
            <a:normAutofit/>
          </a:bodyPr>
          <a:lstStyle/>
          <a:p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Bargaining Power of Buyers –High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GlowCraft should emphasize unique designs,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Sustainable materials,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Quality services to enhance customers loyalty.</a:t>
            </a:r>
          </a:p>
          <a:p>
            <a:endParaRPr lang="en-US" sz="2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Threat of Substitutes – Moderate to High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Handmade candles possess emotional and aesthetic appeal,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Mitigate threats from substitutes like air fresheners and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diffusers ,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Emphasizing their beauty and sustainability,(Pensions for Purpose, 2025).</a:t>
            </a:r>
            <a:endParaRPr lang="en-GB" sz="2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50233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31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675AEF-CF80-8B96-0071-0784C35C53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0274CDCD-03C2-8CFC-74F4-5C1C57CA7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59EAEC0-B29F-4217-2F2F-6204FEEFF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813E05A-DEA0-E9F5-BBC8-4F9EC6029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56FA772-B130-5363-11E3-80DD951C8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3B728D8-F725-2DD3-50CA-AE6EC66CB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CB15D60-08C6-8EFC-AAC7-9C054BD4F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448A662B-7B77-D5C1-1506-F02AE863D3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81FC40EE-BFAE-D3D3-459F-E2F69ED88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ndles floating on bowls">
            <a:extLst>
              <a:ext uri="{FF2B5EF4-FFF2-40B4-BE49-F238E27FC236}">
                <a16:creationId xmlns:a16="http://schemas.microsoft.com/office/drawing/2014/main" id="{AA55BDBB-539E-2A72-8692-B3E464C2AB0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7017C35C-17D0-6EF3-4CD5-9863C990D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23EC4-D001-7B86-E5BA-6873AEAFC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7767873" cy="1080938"/>
          </a:xfr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PORTER’S FIVE FORCES  ANALISYS</a:t>
            </a:r>
            <a:endParaRPr lang="en-US" sz="3200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116DECC0-06C3-2CBF-D1ED-A5EB7D2A6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270F6A-0403-6DF0-C48C-BA6AA2A85E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5143" y="2075544"/>
            <a:ext cx="7157866" cy="4178952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endParaRPr lang="en-US" sz="2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8000" b="1" i="1" dirty="0">
                <a:latin typeface="Arial" panose="020B0604020202020204" pitchFamily="34" charset="0"/>
                <a:cs typeface="Arial" panose="020B0604020202020204" pitchFamily="34" charset="0"/>
              </a:rPr>
              <a:t>Competitive Rivalry – High</a:t>
            </a:r>
          </a:p>
          <a:p>
            <a:endParaRPr lang="en-GB" sz="5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5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GlowCraft attracts niche eco-friendly buyers through its  </a:t>
            </a:r>
          </a:p>
          <a:p>
            <a:pPr>
              <a:lnSpc>
                <a:spcPct val="120000"/>
              </a:lnSpc>
            </a:pP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focus on sustainability and personalization;</a:t>
            </a:r>
          </a:p>
          <a:p>
            <a:pPr>
              <a:lnSpc>
                <a:spcPct val="120000"/>
              </a:lnSpc>
            </a:pPr>
            <a:endParaRPr lang="en-US" sz="8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Competitiveness in the UK candle market is strong, with </a:t>
            </a:r>
          </a:p>
          <a:p>
            <a:pPr>
              <a:lnSpc>
                <a:spcPct val="120000"/>
              </a:lnSpc>
            </a:pP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a 4.6% annual growth rate,</a:t>
            </a:r>
            <a:r>
              <a:rPr lang="en-GB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(IBISWorld, 2024)</a:t>
            </a:r>
            <a:r>
              <a:rPr lang="en-US" sz="8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20000"/>
              </a:lnSpc>
            </a:pPr>
            <a:endParaRPr lang="en-US" sz="8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8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8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200" dirty="0"/>
          </a:p>
          <a:p>
            <a:r>
              <a:rPr lang="en-US" sz="2200" dirty="0"/>
              <a:t> </a:t>
            </a:r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838345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31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A8AB61-CFF7-14B2-1C5D-858FB67A8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3645D11-F124-4CC3-2458-B252EEFD1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AA1348D-9BC7-B546-6509-CB74DBDB4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BB6824B-CC76-EDCF-6FA4-8AF4FA6C2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7B5964D-D359-6E78-DDC1-8B84B7112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AE88B16-CD9A-0CB0-7179-3B4243A35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9B657D4-EB68-D140-0087-7E99E6ABC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1BECDFA2-D61D-2CB9-18BC-769BEDC2E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132357C2-ED6D-7EB0-0950-6A4D537DD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ndles floating on bowls">
            <a:extLst>
              <a:ext uri="{FF2B5EF4-FFF2-40B4-BE49-F238E27FC236}">
                <a16:creationId xmlns:a16="http://schemas.microsoft.com/office/drawing/2014/main" id="{2C9C78F5-2B87-B82D-183C-F4F1925D2B6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547810" y="10"/>
            <a:ext cx="4641013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7F12CB38-DDFC-B5A4-42AC-E2AB7FC69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C5A5E1-3FAF-BB33-BDE8-21BCFB2BC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7767873" cy="1080938"/>
          </a:xfr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CONCLUSION AND GROWTH     </a:t>
            </a:r>
            <a:b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VISION</a:t>
            </a:r>
            <a:endParaRPr lang="en-US" sz="3200" dirty="0">
              <a:solidFill>
                <a:schemeClr val="bg1"/>
              </a:solidFill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8B8B00D0-E6CC-B5B2-6477-B390A0F8E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8927C8-2130-AE61-8A1E-4CCF08689C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9315" y="2336872"/>
            <a:ext cx="6983694" cy="39176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/>
          </a:p>
          <a:p>
            <a:r>
              <a:rPr lang="en-US" sz="2000" dirty="0"/>
              <a:t> </a:t>
            </a:r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0E3081-202E-19A3-A106-F8D6F285000A}"/>
              </a:ext>
            </a:extLst>
          </p:cNvPr>
          <p:cNvSpPr txBox="1"/>
          <p:nvPr/>
        </p:nvSpPr>
        <p:spPr>
          <a:xfrm>
            <a:off x="146304" y="2231136"/>
            <a:ext cx="102534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9F69C2F-FED7-E7BF-A7F2-8019280F20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3205805"/>
              </p:ext>
            </p:extLst>
          </p:nvPr>
        </p:nvGraphicFramePr>
        <p:xfrm>
          <a:off x="-207264" y="2206752"/>
          <a:ext cx="8412480" cy="441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0383797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31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3822BB-4DDE-5F9D-C5CF-8E40EBE278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1C5942FB-33EA-552F-6148-8357C51D0B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55A5C7C-84AA-DBC6-13AA-FF062305D8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4BDB8AD-D45D-417E-6C0B-B1DFBFCEF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E20749E-6CB1-0DA7-FE12-7AFC25774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AACD57-BDCE-5567-D68A-AE88E9C23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09461A2-3120-5C2E-F200-28F1F9150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908516F8-929B-A883-26E1-39A6F6F247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6CC205A1-4815-4861-9FA4-16D58A800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ndles floating on bowls">
            <a:extLst>
              <a:ext uri="{FF2B5EF4-FFF2-40B4-BE49-F238E27FC236}">
                <a16:creationId xmlns:a16="http://schemas.microsoft.com/office/drawing/2014/main" id="{48D8E00B-E7E6-9C91-2D8F-42C1E8F6F38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649030" y="10"/>
            <a:ext cx="4539794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ACB918F5-F98D-AA95-1F9F-3FB7382B4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D59FDC-D462-EE35-B347-9255E9B6F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7767873" cy="1080938"/>
          </a:xfr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                 </a:t>
            </a: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/>
              <a:t>        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4E427271-D7D8-1C7D-72E4-D1D363C1E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19553F-1D32-FA74-E009-2A9DF9F889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1886858"/>
            <a:ext cx="10972800" cy="5529942"/>
          </a:xfrm>
        </p:spPr>
        <p:txBody>
          <a:bodyPr vert="horz" lIns="91440" tIns="45720" rIns="91440" bIns="45720" rtlCol="0">
            <a:noAutofit/>
          </a:bodyPr>
          <a:lstStyle/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Burns, P. (2016).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 and Small Business: Start-up, Growth and Maturity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5th ed. Basingstoke (Gb): Palgrave Macmillan Education, Cop.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GVR (2024).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UK Home Fragrance Market Size &amp; Outlook, 2030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Grandviewresearch.com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www.grandviewresearch.com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/horizon/outlook/home-fragrance-market/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[Accessed 11 Nov. 2025].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IBISWorld (2025).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Small Specialty Retail Stores in Canada - Market Research Report (2015- 2030)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Ibisworld.com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www.ibisworld.com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canada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/industry/small-specialty-retail-stores/1106/ [Accessed 11 Nov. 2025].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Kotler, P., Keller, K.L. and Chernev, A. (2022).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Marketing management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16th ed. Hoboken, Nj: Pearson Education.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Liu, Y. and Almor, T. (2016). How culture influences the way entrepreneurs deal with uncertainty in inter-organizational relationships: The case of returnee versus local entrepreneurs in China.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Business Review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25(1), pp.4–14.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https://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/10.1016/j.ibusrev.2014.11.002. [Accessed 20 Nov. 2025].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17253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31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7CFEA62-F0B9-0047-26D4-3CD5AEC64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F0E9190A-D51F-47F9-AE20-2F40AA04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55804E9-C9A7-2B7E-0336-E6EC43345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57EC0DA-18BA-34F5-F728-79C4C1C48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DE33E68-A53E-A29C-42FF-75D30B21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5F3BC2D-D4D1-A7AB-5463-971A45B30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37D6985-93DE-962C-05CC-789B5B32F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7F51886B-A314-A67C-22FC-A166B871EB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1E0D54DC-726E-E817-4476-8A4872BC7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ndles floating on bowls">
            <a:extLst>
              <a:ext uri="{FF2B5EF4-FFF2-40B4-BE49-F238E27FC236}">
                <a16:creationId xmlns:a16="http://schemas.microsoft.com/office/drawing/2014/main" id="{8B636B12-BD79-E04F-320D-D7AAC0FF039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649029" y="0"/>
            <a:ext cx="4542971" cy="685800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099F115-6ED6-7647-7990-3D9A177AB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1A1E85-0B87-54BA-9B8E-47431E587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7767873" cy="1080938"/>
          </a:xfr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                 </a:t>
            </a: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/>
              <a:t>        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89A8B11-25F2-A9D1-E650-E395F8AF78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FB2E12-C4DE-FD4C-B1EB-02AFD18E0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2133600"/>
            <a:ext cx="9144000" cy="4724400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4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/>
          </a:p>
          <a:p>
            <a:r>
              <a:rPr lang="en-US" sz="2000" dirty="0"/>
              <a:t> </a:t>
            </a:r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5E07B5-519B-D4D6-EBD6-A882D10B410D}"/>
              </a:ext>
            </a:extLst>
          </p:cNvPr>
          <p:cNvSpPr txBox="1"/>
          <p:nvPr/>
        </p:nvSpPr>
        <p:spPr>
          <a:xfrm>
            <a:off x="0" y="1698172"/>
            <a:ext cx="10697029" cy="68634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Mandatory training (2025).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Role of the Federation of Small Businesses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[online] The Mandatory Training Group . Available at: </a:t>
            </a:r>
            <a:r>
              <a:rPr lang="en-GB" sz="2000" dirty="0">
                <a:solidFill>
                  <a:srgbClr val="4BF7ED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https://www.mandatorytraining.co.uk/blogs/complyplus/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role-of-the-federation-of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small-businesses?srsltid=AfmBOooRIBrebv0gnxa8ulR0Nq_oX7w3AwhdYEzjvPgUN_rGXnfAbw wM [Accessed 15 Nov. 2025].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OECD (2016).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Entrepreneurship at a Glance 2016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OECD Publishing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ONS (2023).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UK business; activity, size and location - Office for National Statistics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www.ons.gov.uk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www.ons.gov.uk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businessindustryandtrade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/business/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activitysizeandlocation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/bulletins/u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kbusinessactivitysizeandlocation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/2023. [Accessed 20 Nov. 2025].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Phelan, J. (2024).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UK Small Business Statistics 2022 (SMEs) |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money.co.uk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www.money.co.uk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www.money.co.uk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/business/business-statistics/small- business-statistics [Accessed 11 Nov. 2025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67402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92000"/>
                <a:satMod val="200000"/>
                <a:lumMod val="128000"/>
              </a:schemeClr>
            </a:gs>
            <a:gs pos="31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A94143-5665-5192-6247-CA008E3E16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1F610BDE-2D66-8821-2559-EB2359A59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363DE1B-BE7B-D5D6-26F6-EDC40FF92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A4DDFDA-13E9-CB25-730F-F9149D1C6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B4D7E94-0F1D-CE4D-5408-CDA7F7A1B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06BCF43-1F39-5D6E-F048-B248B5454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8AA0355E-FEAF-6CF2-71A9-56492F041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149CED5A-E5B6-AD6B-D44E-243DE3629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DD6A8AC7-FCDA-7BFD-C914-97BF6C6D6F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6" name="Picture 5" descr="Candles floating on bowls">
            <a:extLst>
              <a:ext uri="{FF2B5EF4-FFF2-40B4-BE49-F238E27FC236}">
                <a16:creationId xmlns:a16="http://schemas.microsoft.com/office/drawing/2014/main" id="{A8F38E39-68EE-2104-16C7-AC2D860E681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519" r="24468" b="2"/>
          <a:stretch>
            <a:fillRect/>
          </a:stretch>
        </p:blipFill>
        <p:spPr>
          <a:xfrm>
            <a:off x="7489371" y="10"/>
            <a:ext cx="4699452" cy="6856310"/>
          </a:xfrm>
          <a:prstGeom prst="rect">
            <a:avLst/>
          </a:prstGeom>
          <a:ln>
            <a:noFill/>
          </a:ln>
          <a:effectLst/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7D41FCF2-9769-88E8-1BDA-772C731B29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F08D8B-297E-8146-786F-EE3B4055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53228"/>
            <a:ext cx="7767873" cy="1080938"/>
          </a:xfrm>
          <a:blipFill>
            <a:blip r:embed="rId6"/>
            <a:tile tx="0" ty="0" sx="100000" sy="100000" flip="none" algn="tl"/>
          </a:blip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                 </a:t>
            </a:r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/>
              <a:t>         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4CF25F1-BAF9-43C2-E8ED-78C2EBB07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D78EAA-52B5-DC95-468D-C56D5DB0E1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2133600"/>
            <a:ext cx="9144000" cy="4724400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 sz="4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/>
          </a:p>
          <a:p>
            <a:r>
              <a:rPr lang="en-US" sz="2000" dirty="0"/>
              <a:t> </a:t>
            </a:r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C7083E-EAAA-B85A-38F1-D503FA751E7A}"/>
              </a:ext>
            </a:extLst>
          </p:cNvPr>
          <p:cNvSpPr txBox="1"/>
          <p:nvPr/>
        </p:nvSpPr>
        <p:spPr>
          <a:xfrm>
            <a:off x="304800" y="1585968"/>
            <a:ext cx="8505371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Statisia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(2022).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UK: retail e-commerce sales growth 2022-2028| Statista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[online] Statista. Available at: https://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www.statista.com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/statistics/1401033/e-commerce-retail-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salesgrowth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-in- the-united-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kingdomuk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/?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srsltid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=AfmBOoqKcJNHDdRhbOHocPDmDl9L4zj1H8yYaN97JoWTQTbUQHCj6X8 [Accessed 11 Nov. 2025].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UK Gov (2024).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Government delivers over one billion pounds of support to over 100,000 small firms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[online] GOV.UK. Available at: https://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www.gov.uk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/government/news/government- delivers-over-one-billion-pounds-of-support-to-over-100000-small-firms [Accessed 11 Nov. 2025].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4793068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1F8094"/>
      </a:dk2>
      <a:lt2>
        <a:srgbClr val="E7E6E6"/>
      </a:lt2>
      <a:accent1>
        <a:srgbClr val="39CDE7"/>
      </a:accent1>
      <a:accent2>
        <a:srgbClr val="60DE72"/>
      </a:accent2>
      <a:accent3>
        <a:srgbClr val="DDCC64"/>
      </a:accent3>
      <a:accent4>
        <a:srgbClr val="F49D50"/>
      </a:accent4>
      <a:accent5>
        <a:srgbClr val="E44951"/>
      </a:accent5>
      <a:accent6>
        <a:srgbClr val="D666F9"/>
      </a:accent6>
      <a:hlink>
        <a:srgbClr val="4BF7ED"/>
      </a:hlink>
      <a:folHlink>
        <a:srgbClr val="95E9F4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8219</TotalTime>
  <Words>1175</Words>
  <Application>Microsoft Macintosh PowerPoint</Application>
  <PresentationFormat>Widescreen</PresentationFormat>
  <Paragraphs>185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Trebuchet MS</vt:lpstr>
      <vt:lpstr>Wingdings</vt:lpstr>
      <vt:lpstr>Berlin</vt:lpstr>
      <vt:lpstr>PowerPoint Presentation</vt:lpstr>
      <vt:lpstr>                   OVERVIEW           </vt:lpstr>
      <vt:lpstr>                INTRODUCTION</vt:lpstr>
      <vt:lpstr>             PRODUCT AND UPS      </vt:lpstr>
      <vt:lpstr>         TARGET MARKET AND                MARKET STRATEGY           </vt:lpstr>
      <vt:lpstr>    OPERATIONS AND FINANCE</vt:lpstr>
      <vt:lpstr>    OPERATIONS AND FINANCE</vt:lpstr>
      <vt:lpstr>   PORTER’S FIVE FORCES  ANALISYS           </vt:lpstr>
      <vt:lpstr>   PORTER’S FIVE FORCES  ANALISYS           </vt:lpstr>
      <vt:lpstr>   PORTER’S FIVE FORCES  ANALISYS           </vt:lpstr>
      <vt:lpstr>PORTER’S FIVE FORCES  ANALISYS</vt:lpstr>
      <vt:lpstr>         CONCLUSION AND GROWTH                                 VISION</vt:lpstr>
      <vt:lpstr>                 REFERENCES           </vt:lpstr>
      <vt:lpstr>                 REFERENCES           </vt:lpstr>
      <vt:lpstr>                 REFERENCES  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Marilena-Loredana Mihai (2129859)</dc:creator>
  <cp:lastModifiedBy>Marilena-Loredana Mihai (2129859)</cp:lastModifiedBy>
  <cp:revision>1</cp:revision>
  <dcterms:created xsi:type="dcterms:W3CDTF">2025-12-06T21:05:35Z</dcterms:created>
  <dcterms:modified xsi:type="dcterms:W3CDTF">2025-12-12T14:13:45Z</dcterms:modified>
</cp:coreProperties>
</file>