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7" r:id="rId4"/>
    <p:sldId id="257" r:id="rId5"/>
    <p:sldId id="265" r:id="rId6"/>
    <p:sldId id="266" r:id="rId7"/>
    <p:sldId id="269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1465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15" autoAdjust="0"/>
    <p:restoredTop sz="95441" autoAdjust="0"/>
  </p:normalViewPr>
  <p:slideViewPr>
    <p:cSldViewPr snapToGrid="0">
      <p:cViewPr varScale="1">
        <p:scale>
          <a:sx n="105" d="100"/>
          <a:sy n="105" d="100"/>
        </p:scale>
        <p:origin x="636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424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2078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154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920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580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776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603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21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122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755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870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1465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BC5750-588D-41A9-9827-88C2BAC036B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789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dirty="0">
                <a:solidFill>
                  <a:srgbClr val="00B050"/>
                </a:solidFill>
                <a:latin typeface="Felix Titling" panose="04060505060202020A04" pitchFamily="82" charset="0"/>
              </a:rPr>
              <a:t>Writing Place  </a:t>
            </a:r>
            <a:br>
              <a:rPr lang="en-GB" sz="7200" dirty="0">
                <a:solidFill>
                  <a:srgbClr val="00B050"/>
                </a:solidFill>
                <a:latin typeface="Felix Titling" panose="04060505060202020A04" pitchFamily="82" charset="0"/>
              </a:rPr>
            </a:br>
            <a:r>
              <a:rPr lang="en-GB" sz="3100" dirty="0">
                <a:solidFill>
                  <a:srgbClr val="00B050"/>
                </a:solidFill>
                <a:latin typeface="Felix Titling" panose="04060505060202020A04" pitchFamily="82" charset="0"/>
              </a:rPr>
              <a:t> </a:t>
            </a:r>
            <a:br>
              <a:rPr lang="en-GB" dirty="0">
                <a:solidFill>
                  <a:srgbClr val="00B050"/>
                </a:solidFill>
                <a:latin typeface="Palatino Linotype" panose="02040502050505030304" pitchFamily="18" charset="0"/>
              </a:rPr>
            </a:br>
            <a:r>
              <a:rPr lang="en-GB" sz="4900" dirty="0">
                <a:solidFill>
                  <a:schemeClr val="accent1">
                    <a:lumMod val="60000"/>
                    <a:lumOff val="40000"/>
                  </a:schemeClr>
                </a:solidFill>
                <a:latin typeface="Palatino Linotype" panose="02040502050505030304" pitchFamily="18" charset="0"/>
              </a:rPr>
              <a:t> </a:t>
            </a:r>
            <a:r>
              <a:rPr lang="en-GB" sz="4000" dirty="0">
                <a:solidFill>
                  <a:schemeClr val="accent1">
                    <a:lumMod val="60000"/>
                    <a:lumOff val="40000"/>
                  </a:schemeClr>
                </a:solidFill>
                <a:latin typeface="Palatino Linotype" panose="02040502050505030304" pitchFamily="18" charset="0"/>
              </a:rPr>
              <a:t>Texts for reading </a:t>
            </a:r>
            <a:r>
              <a:rPr lang="en-GB" sz="4000" i="1" dirty="0">
                <a:solidFill>
                  <a:schemeClr val="accent1">
                    <a:lumMod val="60000"/>
                    <a:lumOff val="40000"/>
                  </a:schemeClr>
                </a:solidFill>
                <a:latin typeface="Palatino Linotype" panose="02040502050505030304" pitchFamily="18" charset="0"/>
              </a:rPr>
              <a:t>&amp;</a:t>
            </a:r>
            <a:r>
              <a:rPr lang="en-GB" sz="4000" dirty="0">
                <a:solidFill>
                  <a:schemeClr val="accent1">
                    <a:lumMod val="60000"/>
                    <a:lumOff val="40000"/>
                  </a:schemeClr>
                </a:solidFill>
                <a:latin typeface="Palatino Linotype" panose="02040502050505030304" pitchFamily="18" charset="0"/>
              </a:rPr>
              <a:t> discussion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  <a:latin typeface="Palatino Linotype" panose="02040502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41164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B16AB35-7702-4CAF-8AF6-3DA8E37C2D09}"/>
              </a:ext>
            </a:extLst>
          </p:cNvPr>
          <p:cNvSpPr txBox="1"/>
          <p:nvPr/>
        </p:nvSpPr>
        <p:spPr>
          <a:xfrm>
            <a:off x="496062" y="794802"/>
            <a:ext cx="5191506" cy="60631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She could be any woman at all,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caught off-guard on-guard.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With her hands stroking or strangling and maybe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with her intentions half-interred.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But she is as she is. Her gaze is always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filing away at its cord.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And what she's really after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is you to love her.</a:t>
            </a:r>
          </a:p>
          <a:p>
            <a:endParaRPr lang="en-GB" sz="1400" dirty="0">
              <a:solidFill>
                <a:schemeClr val="bg1"/>
              </a:solidFill>
              <a:latin typeface="Palatino Linotype" panose="0204050205050503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She forgets who she is.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She could be so small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she almost has no smell.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She feels like anyone at all.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When you walk up to her,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she keeps quite still,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but what she answers to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is never loud enough to know.</a:t>
            </a:r>
          </a:p>
          <a:p>
            <a:endParaRPr lang="en-GB" sz="1400" dirty="0">
              <a:solidFill>
                <a:schemeClr val="bg1"/>
              </a:solidFill>
              <a:latin typeface="Palatino Linotype" panose="0204050205050503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Eaten away by outwardness,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her eyes are empty.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They could be watching you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5F7991-63AB-4960-A9FB-074B1D7D9027}"/>
              </a:ext>
            </a:extLst>
          </p:cNvPr>
          <p:cNvSpPr txBox="1"/>
          <p:nvPr/>
        </p:nvSpPr>
        <p:spPr>
          <a:xfrm>
            <a:off x="5955030" y="179249"/>
            <a:ext cx="6094476" cy="66787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or not. They work indifferently,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like lit-up glass and if you ask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why she won't speak, why should she?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When what she really wants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is silence.</a:t>
            </a:r>
          </a:p>
          <a:p>
            <a:endParaRPr lang="en-GB" sz="1400" dirty="0">
              <a:solidFill>
                <a:schemeClr val="bg1"/>
              </a:solidFill>
              <a:latin typeface="Palatino Linotype" panose="0204050205050503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You know what women are like: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Kay, Moira, Sandra.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They move through a dark room,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peering round under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the hoods of their names.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Alcestis, Clytemnestra.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She could be either of those.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She scarcely knows.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She goes on thinking something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just over your shoulder.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This could be the last night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before you lose her.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But what's the use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of saying one thing or another.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When what she's really after</a:t>
            </a: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is you to love her.</a:t>
            </a:r>
          </a:p>
          <a:p>
            <a:endParaRPr lang="en-GB" dirty="0">
              <a:solidFill>
                <a:schemeClr val="bg1"/>
              </a:solidFill>
              <a:latin typeface="Palatino Linotype" panose="0204050205050503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		ALICE OSWALD, in </a:t>
            </a:r>
            <a:r>
              <a:rPr lang="en-GB" i="1" dirty="0">
                <a:solidFill>
                  <a:schemeClr val="bg1"/>
                </a:solidFill>
                <a:latin typeface="Palatino Linotype" panose="02040502050505030304" pitchFamily="18" charset="0"/>
              </a:rPr>
              <a:t>Poetry</a:t>
            </a:r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 (Feb 2007)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6DA896-A393-4B0A-8F89-FAD01D98D1B7}"/>
              </a:ext>
            </a:extLst>
          </p:cNvPr>
          <p:cNvSpPr txBox="1"/>
          <p:nvPr/>
        </p:nvSpPr>
        <p:spPr>
          <a:xfrm>
            <a:off x="697230" y="76438"/>
            <a:ext cx="60944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Palatino Linotype" panose="02040502050505030304" pitchFamily="18" charset="0"/>
              </a:rPr>
              <a:t>Full-Length Portrait of the Moon</a:t>
            </a:r>
          </a:p>
        </p:txBody>
      </p:sp>
    </p:spTree>
    <p:extLst>
      <p:ext uri="{BB962C8B-B14F-4D97-AF65-F5344CB8AC3E}">
        <p14:creationId xmlns:p14="http://schemas.microsoft.com/office/powerpoint/2010/main" val="37557044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able&#10;&#10;Description automatically generated">
            <a:extLst>
              <a:ext uri="{FF2B5EF4-FFF2-40B4-BE49-F238E27FC236}">
                <a16:creationId xmlns:a16="http://schemas.microsoft.com/office/drawing/2014/main" id="{F2813B3D-6DA1-4F99-93A6-F8D3EE23E0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8995" y="75732"/>
            <a:ext cx="6154009" cy="6706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0962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ext, letter&#10;&#10;Description automatically generated">
            <a:extLst>
              <a:ext uri="{FF2B5EF4-FFF2-40B4-BE49-F238E27FC236}">
                <a16:creationId xmlns:a16="http://schemas.microsoft.com/office/drawing/2014/main" id="{AE756269-3EFC-41E0-A512-64410393CC6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339" t="12886" b="2329"/>
          <a:stretch/>
        </p:blipFill>
        <p:spPr>
          <a:xfrm>
            <a:off x="2807208" y="237744"/>
            <a:ext cx="5102352" cy="6510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4635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8B2D9C91-D70F-4E0D-886C-3F4AEA84E44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4712" y="0"/>
            <a:ext cx="95189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767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DF02B3B-AB6D-42FE-ABD4-4125500A1B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735" t="9861" r="11328" b="4933"/>
          <a:stretch/>
        </p:blipFill>
        <p:spPr>
          <a:xfrm>
            <a:off x="429768" y="1231011"/>
            <a:ext cx="8049006" cy="54382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EE6EADD-8731-49C2-B4EE-9F2AAD1AADA6}"/>
              </a:ext>
            </a:extLst>
          </p:cNvPr>
          <p:cNvSpPr txBox="1"/>
          <p:nvPr/>
        </p:nvSpPr>
        <p:spPr>
          <a:xfrm>
            <a:off x="6401943" y="336542"/>
            <a:ext cx="52840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Palatino Linotype" panose="02040502050505030304" pitchFamily="18" charset="0"/>
              </a:rPr>
              <a:t>John Wyndham, </a:t>
            </a:r>
            <a:r>
              <a:rPr lang="en-GB" sz="2400" i="1" dirty="0">
                <a:solidFill>
                  <a:schemeClr val="bg1"/>
                </a:solidFill>
                <a:latin typeface="Palatino Linotype" panose="02040502050505030304" pitchFamily="18" charset="0"/>
              </a:rPr>
              <a:t>The Chrysalids</a:t>
            </a:r>
            <a:r>
              <a:rPr lang="en-GB" sz="2400" dirty="0">
                <a:solidFill>
                  <a:schemeClr val="bg1"/>
                </a:solidFill>
                <a:latin typeface="Palatino Linotype" panose="02040502050505030304" pitchFamily="18" charset="0"/>
              </a:rPr>
              <a:t>, 1955</a:t>
            </a:r>
          </a:p>
        </p:txBody>
      </p:sp>
    </p:spTree>
    <p:extLst>
      <p:ext uri="{BB962C8B-B14F-4D97-AF65-F5344CB8AC3E}">
        <p14:creationId xmlns:p14="http://schemas.microsoft.com/office/powerpoint/2010/main" val="38171048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097CC6E-7940-4E1D-BCB9-0779FEBEB4F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</a:extLst>
          </a:blip>
          <a:srcRect l="10125" t="6665" r="8950" b="1734"/>
          <a:stretch/>
        </p:blipFill>
        <p:spPr>
          <a:xfrm>
            <a:off x="949352" y="217170"/>
            <a:ext cx="10088980" cy="6423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7728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imeline&#10;&#10;Description automatically generated">
            <a:extLst>
              <a:ext uri="{FF2B5EF4-FFF2-40B4-BE49-F238E27FC236}">
                <a16:creationId xmlns:a16="http://schemas.microsoft.com/office/drawing/2014/main" id="{7F5409AB-1A29-4B74-8BA9-0CCDC1C7F92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905" b="8087"/>
          <a:stretch/>
        </p:blipFill>
        <p:spPr>
          <a:xfrm>
            <a:off x="1074419" y="281940"/>
            <a:ext cx="9989643" cy="6201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2783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268</Words>
  <Application>Microsoft Office PowerPoint</Application>
  <PresentationFormat>Widescreen</PresentationFormat>
  <Paragraphs>48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Felix Titling</vt:lpstr>
      <vt:lpstr>Palatino Linotype</vt:lpstr>
      <vt:lpstr>Office Theme</vt:lpstr>
      <vt:lpstr>Writing Place      Texts for reading &amp; discussion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 Williams</dc:creator>
  <cp:lastModifiedBy>Jeni Williams</cp:lastModifiedBy>
  <cp:revision>16</cp:revision>
  <dcterms:created xsi:type="dcterms:W3CDTF">2020-01-29T14:56:38Z</dcterms:created>
  <dcterms:modified xsi:type="dcterms:W3CDTF">2020-10-19T02:39:18Z</dcterms:modified>
</cp:coreProperties>
</file>