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3"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Hanken Grotesk" panose="020B0604020202020204" charset="0"/>
      <p:regular r:id="rId17"/>
      <p:bold r:id="rId18"/>
      <p:italic r:id="rId19"/>
      <p:boldItalic r:id="rId20"/>
    </p:embeddedFont>
    <p:embeddedFont>
      <p:font typeface="Hanken Grotesk Light" panose="020B0604020202020204" charset="0"/>
      <p:regular r:id="rId21"/>
      <p:bold r:id="rId22"/>
      <p:italic r:id="rId23"/>
      <p:boldItalic r:id="rId24"/>
    </p:embeddedFont>
    <p:embeddedFont>
      <p:font typeface="Hanken Grotesk Medium" panose="020B0604020202020204" charset="0"/>
      <p:regular r:id="rId25"/>
      <p:bold r:id="rId26"/>
      <p:italic r:id="rId27"/>
      <p:boldItalic r:id="rId28"/>
    </p:embeddedFont>
    <p:embeddedFont>
      <p:font typeface="Hanken Grotesk SemiBold" panose="020B0604020202020204" charset="0"/>
      <p:regular r:id="rId29"/>
      <p:bold r:id="rId30"/>
      <p:italic r:id="rId31"/>
      <p:boldItalic r:id="rId32"/>
    </p:embeddedFont>
    <p:embeddedFont>
      <p:font typeface="Neuton" panose="020B0604020202020204" charset="0"/>
      <p:regular r:id="rId33"/>
      <p:bold r:id="rId34"/>
      <p:italic r:id="rId35"/>
    </p:embeddedFont>
    <p:embeddedFont>
      <p:font typeface="Neuton Light" panose="020B0604020202020204" charset="0"/>
      <p:regular r:id="rId36"/>
      <p:bold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20" d="100"/>
          <a:sy n="120" d="100"/>
        </p:scale>
        <p:origin x="-132" y="171"/>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9" Type="http://schemas.openxmlformats.org/officeDocument/2006/relationships/presProps" Target="presProps.xml"/><Relationship Id="rId21" Type="http://schemas.openxmlformats.org/officeDocument/2006/relationships/font" Target="fonts/font5.fntdata"/><Relationship Id="rId34" Type="http://schemas.openxmlformats.org/officeDocument/2006/relationships/font" Target="fonts/font18.fntdata"/><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font" Target="fonts/font21.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font" Target="fonts/font20.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font" Target="fonts/font19.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38" Type="http://schemas.openxmlformats.org/officeDocument/2006/relationships/font" Target="fonts/font2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3"/>
        <p:cNvGrpSpPr/>
        <p:nvPr/>
      </p:nvGrpSpPr>
      <p:grpSpPr>
        <a:xfrm>
          <a:off x="0" y="0"/>
          <a:ext cx="0" cy="0"/>
          <a:chOff x="0" y="0"/>
          <a:chExt cx="0" cy="0"/>
        </a:xfrm>
      </p:grpSpPr>
      <p:sp>
        <p:nvSpPr>
          <p:cNvPr id="614" name="Google Shape;614;g38de7f047c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5" name="Google Shape;615;g38de7f047c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4"/>
        <p:cNvGrpSpPr/>
        <p:nvPr/>
      </p:nvGrpSpPr>
      <p:grpSpPr>
        <a:xfrm>
          <a:off x="0" y="0"/>
          <a:ext cx="0" cy="0"/>
          <a:chOff x="0" y="0"/>
          <a:chExt cx="0" cy="0"/>
        </a:xfrm>
      </p:grpSpPr>
      <p:sp>
        <p:nvSpPr>
          <p:cNvPr id="625" name="Google Shape;625;g38de7f047cf_0_15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6" name="Google Shape;626;g38de7f047cf_0_15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dirty="0">
                <a:solidFill>
                  <a:schemeClr val="dk1"/>
                </a:solidFill>
              </a:rPr>
              <a:t>The process of ageing is natural and complex due to its dependence on biological, psychological and social factors. Genetic theory of ageing indicates that lifespan and ageing are conditioned by hereditary genetic factors whereas wear and tear theory indicates that ageing is brought on by accumulated damages to body cells with time (</a:t>
            </a:r>
            <a:r>
              <a:rPr lang="en" dirty="0">
                <a:solidFill>
                  <a:srgbClr val="222222"/>
                </a:solidFill>
              </a:rPr>
              <a:t>Strizhitskaya and Petrash, 2022</a:t>
            </a:r>
            <a:r>
              <a:rPr lang="en" dirty="0">
                <a:solidFill>
                  <a:schemeClr val="dk1"/>
                </a:solidFill>
              </a:rPr>
              <a:t>). These biological underpinnings are crucial to the assessment of the needs of care and support among the aged. The presentation discusses the impacts of ageing on physical, emotional, and social wellbeing to investigate the efficacy of the existing UK services of elderly care and technological advances. It also uses major ageing theories to evaluate how care plans can improve the independence, respectability and quality of life of the older adults.</a:t>
            </a:r>
            <a:br>
              <a:rPr lang="en" dirty="0">
                <a:solidFill>
                  <a:schemeClr val="dk1"/>
                </a:solidFill>
              </a:rPr>
            </a:br>
            <a:endParaRPr dirty="0">
              <a:solidFill>
                <a:schemeClr val="dk1"/>
              </a:solidFill>
            </a:endParaRPr>
          </a:p>
          <a:p>
            <a:pPr marL="0" lvl="0" indent="0" algn="l" rtl="0">
              <a:spcBef>
                <a:spcPts val="1200"/>
              </a:spcBef>
              <a:spcAft>
                <a:spcPts val="0"/>
              </a:spcAft>
              <a:buSzPts val="110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2"/>
        <p:cNvGrpSpPr/>
        <p:nvPr/>
      </p:nvGrpSpPr>
      <p:grpSpPr>
        <a:xfrm>
          <a:off x="0" y="0"/>
          <a:ext cx="0" cy="0"/>
          <a:chOff x="0" y="0"/>
          <a:chExt cx="0" cy="0"/>
        </a:xfrm>
      </p:grpSpPr>
      <p:sp>
        <p:nvSpPr>
          <p:cNvPr id="633" name="Google Shape;633;g38de7f047cf_0_15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4" name="Google Shape;634;g38de7f047cf_0_15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dirty="0">
                <a:solidFill>
                  <a:schemeClr val="dk1"/>
                </a:solidFill>
              </a:rPr>
              <a:t>The percentage of the elderly people in the United Kingdom has increased drastically. The proportion of the population aged 65 and more are rising between 2011-2021 with the aged population of 9.2 million turning to more than 11 million with a change in the proportion of 16.4 to 18.6 (ONS.UK, 2023). In 2022, there was an approximate 12.7 million aged 65 and above; this is 19 percent of the UK population, as projected, it will be 27 percent by 2072. This growing proportion of elderly people puts pressure on health and social care systems. The old people demand complicated treatment, physical, emotional and social attention. Multimorbidity and frailty are on the rise adding care burden. Disproportionate resources are being spent in the healthcare sector, with more than two-fifth of NHS spending focusing on people above 65 years. Technological integration is taking centre-stage: recent government moves have invested over 300 million of their money in care-technology innovations. As an illustration, reduced hospitalization and enhanced patient autonomy has been shown when a business implements remote monitoring and wearable sensors in home care facilities (</a:t>
            </a:r>
            <a:r>
              <a:rPr lang="en" dirty="0">
                <a:solidFill>
                  <a:srgbClr val="222222"/>
                </a:solidFill>
              </a:rPr>
              <a:t>Gaviano </a:t>
            </a:r>
            <a:r>
              <a:rPr lang="en" i="1" dirty="0">
                <a:solidFill>
                  <a:srgbClr val="222222"/>
                </a:solidFill>
              </a:rPr>
              <a:t>et al</a:t>
            </a:r>
            <a:r>
              <a:rPr lang="en" dirty="0">
                <a:solidFill>
                  <a:srgbClr val="222222"/>
                </a:solidFill>
              </a:rPr>
              <a:t>., 2024</a:t>
            </a:r>
            <a:r>
              <a:rPr lang="en" dirty="0">
                <a:solidFill>
                  <a:schemeClr val="dk1"/>
                </a:solidFill>
              </a:rPr>
              <a:t>). These advancements underscore the need to integrate human care with technology solutions to deal with the increasing service demands.</a:t>
            </a:r>
            <a:endParaRPr dirty="0">
              <a:solidFill>
                <a:schemeClr val="dk1"/>
              </a:solidFill>
            </a:endParaRPr>
          </a:p>
          <a:p>
            <a:pPr marL="0" lvl="0" indent="0" algn="l" rtl="0">
              <a:spcBef>
                <a:spcPts val="1200"/>
              </a:spcBef>
              <a:spcAft>
                <a:spcPts val="0"/>
              </a:spcAft>
              <a:buSzPts val="11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3"/>
        <p:cNvGrpSpPr/>
        <p:nvPr/>
      </p:nvGrpSpPr>
      <p:grpSpPr>
        <a:xfrm>
          <a:off x="0" y="0"/>
          <a:ext cx="0" cy="0"/>
          <a:chOff x="0" y="0"/>
          <a:chExt cx="0" cy="0"/>
        </a:xfrm>
      </p:grpSpPr>
      <p:sp>
        <p:nvSpPr>
          <p:cNvPr id="654" name="Google Shape;654;g38de7f047cf_0_22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5" name="Google Shape;655;g38de7f047cf_0_22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Theoretical Framework Relevant to Elderly Care</a:t>
            </a:r>
            <a:endParaRPr sz="2300"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Activity Theory</a:t>
            </a:r>
            <a:endParaRPr b="1" i="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theory of activity represents that elderly individuals stay satisfied in life and healthy by being socially and occupationally active (‌</a:t>
            </a:r>
            <a:r>
              <a:rPr lang="en">
                <a:solidFill>
                  <a:srgbClr val="222222"/>
                </a:solidFill>
                <a:highlight>
                  <a:srgbClr val="FFFFFF"/>
                </a:highlight>
              </a:rPr>
              <a:t>Jazayeri and Ostojic, 2021</a:t>
            </a:r>
            <a:r>
              <a:rPr lang="en">
                <a:solidFill>
                  <a:schemeClr val="dk1"/>
                </a:solidFill>
              </a:rPr>
              <a:t>). It perceives ageing as an adaptive process: the older adults, losing their previous functions, find new ones in order not to lose their sense of identity and belonging. As evidence has demonstrated, the depressive symptoms in older adults reduce, and the general wellbeing improves when they are involved in community groups or volunteering (Walsh, 2025). A provider within a care environment can experience reduced hospital readmissions and better mental health of service users. The theory assists in assessing the care and technology services because it highlights that interventions must promote continued interactions as opposed to passive care.</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Disengagement Theory</a:t>
            </a:r>
            <a:endParaRPr b="1" i="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Disengagement Theory is based on the fact that the natural ageing process entails the distancing of social relationships and functions and that such distancing can be healthy to both the individual and the society. The aging population slows down the communication process by slowly losing ability to interact, thus giving the younger generation a chance to take up the roles (Taylor </a:t>
            </a:r>
            <a:r>
              <a:rPr lang="en" i="1">
                <a:solidFill>
                  <a:schemeClr val="dk1"/>
                </a:solidFill>
              </a:rPr>
              <a:t>et al</a:t>
            </a:r>
            <a:r>
              <a:rPr lang="en">
                <a:solidFill>
                  <a:schemeClr val="dk1"/>
                </a:solidFill>
              </a:rPr>
              <a:t>., 2023). This theory indicates a red flag in the elder care evaluation that the care systems would, unwillingly, lead to disengagement by restricting autonomy or chances of interaction. An example is a residential care home which limits the options or does not encourage social involvement which may hasten the withdrawal process which this theory explains. The identification of this aids in examining whether services maintain opportunities of connection and not stripping away the isolation.</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Continuity Theory</a:t>
            </a:r>
            <a:endParaRPr b="1" i="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Continuity Theory also postulates that individuals age optimally, when they are consistent with their lifestyles, values, behaviours, and relationships. Then, their inner qualities and outer forms remain comparatively constant, although their abilities vary. This implies, in the real care design, that the transitions such as admitting to assisted living should integrate the same routines and preferences (NHS.UK, 2025). A technology provider with flexible yet familiar interfaces (such as a user interface that reflects old practices) fits in with this theory. Therefore, care and support models assessment must address the issue of whether these models permit older adults to carry on with their favourite patterns instead of imposing drastic transformations.</a:t>
            </a:r>
            <a:endParaRPr>
              <a:solidFill>
                <a:schemeClr val="dk1"/>
              </a:solidFill>
            </a:endParaRPr>
          </a:p>
          <a:p>
            <a:pPr marL="0" lvl="0" indent="0" algn="l" rtl="0">
              <a:spcBef>
                <a:spcPts val="12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5"/>
        <p:cNvGrpSpPr/>
        <p:nvPr/>
      </p:nvGrpSpPr>
      <p:grpSpPr>
        <a:xfrm>
          <a:off x="0" y="0"/>
          <a:ext cx="0" cy="0"/>
          <a:chOff x="0" y="0"/>
          <a:chExt cx="0" cy="0"/>
        </a:xfrm>
      </p:grpSpPr>
      <p:sp>
        <p:nvSpPr>
          <p:cNvPr id="676" name="Google Shape;676;g38de7f047cf_0_23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7" name="Google Shape;677;g38de7f047cf_0_23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dirty="0"/>
              <a:t>The combination of publicly funded health services, locally commissioned social services and a significant industry of large-scale providers form the basis of the support of the older people in the UK. The recent census and population figures demonstrate that over 11 million individuals were aged 65 and above during the last census, approximately 279000 aged adults in the care homes in 2021 (‌Robineau, 2025). It is estimated that the number of pension-age population will only increase in the next few decades. Such demographic facts create a landscape of services which comprises hospital care, primary and community service, home care and residential care, with spending and commissioning roles divided between national health services and local authorities. </a:t>
            </a:r>
            <a:endParaRPr dirty="0"/>
          </a:p>
          <a:p>
            <a:pPr marL="0" lvl="0" indent="0" algn="l" rtl="0">
              <a:spcBef>
                <a:spcPts val="120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3"/>
        <p:cNvGrpSpPr/>
        <p:nvPr/>
      </p:nvGrpSpPr>
      <p:grpSpPr>
        <a:xfrm>
          <a:off x="0" y="0"/>
          <a:ext cx="0" cy="0"/>
          <a:chOff x="0" y="0"/>
          <a:chExt cx="0" cy="0"/>
        </a:xfrm>
      </p:grpSpPr>
      <p:sp>
        <p:nvSpPr>
          <p:cNvPr id="684" name="Google Shape;684;g38de7f047cf_0_22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5" name="Google Shape;685;g38de7f047cf_0_22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dirty="0"/>
              <a:t>Provision in current use is successful when the supportive services at home and out of hospital remain intact through integrated solutions, such as virtual ward models and data tools that have minimized unnecessary hospital admissions and accelerated discharge. Nevertheless, there are still significant gaps. Local authority adult social care net public spending is significant but contentious and total local authority adult social care spending is expected to reach approximately £32.0 billion in 202324 to indicate the level of demand and the capacity constraint of the publicly funded services (Storey, 2023). The lack of staffing, recruitment, and retention issues, coupled with reliance on private providers, has led to fragile supply chains and quality inconsistencies in residential settings, with for-profit companies operating a significant portion. A recent corporate deal involving a large chain of care-homes highlights the interconnectedness of privatizing investment and government outsourcing, affecting the sector's ability to meet demand, financial stability, and quality control. This is further complicated by exploitation risks in recruitment paths and regional disparities in accessibility and quality. </a:t>
            </a:r>
            <a:endParaRPr dirty="0"/>
          </a:p>
          <a:p>
            <a:pPr marL="0" lvl="0" indent="0" algn="l" rtl="0">
              <a:spcBef>
                <a:spcPts val="1200"/>
              </a:spcBef>
              <a:spcAft>
                <a:spcPts val="0"/>
              </a:spcAft>
              <a:buSzPts val="1100"/>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38de7f047cf_0_22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38de7f047cf_0_22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dirty="0"/>
              <a:t>The projection of population indicates that there will be significant growth in the older age brackets in the coming decades and the population of pensionable age will be significantly increased (‌‌Booth and Goodier, 2023). With the ageing population, multimorbidity, frailty and long-term care demand is rising and this is pushing the demand towards more longer-term care packages and more complex community services as well as improved hospital-to-home pathways. The acute services pressure is observable in the magnitude of delayed discharges and bed occupancy by patients who are in a readiness to leave the hospital, which leads to system-wide bottlenecks as indicators of the lack of social care capacity as much as hospital pressures. These trends suggest increasing financial burdens, workforce planning and the necessity to hasten community provision, preventative care and technology-enabled care integration to save capacity and sustain quality with increasing demands. </a:t>
            </a:r>
            <a:endParaRPr dirty="0"/>
          </a:p>
          <a:p>
            <a:pPr marL="0" lvl="0" indent="0" algn="l" rtl="0">
              <a:spcBef>
                <a:spcPts val="1200"/>
              </a:spcBef>
              <a:spcAft>
                <a:spcPts val="0"/>
              </a:spcAft>
              <a:buSzPts val="1100"/>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9"/>
        <p:cNvGrpSpPr/>
        <p:nvPr/>
      </p:nvGrpSpPr>
      <p:grpSpPr>
        <a:xfrm>
          <a:off x="0" y="0"/>
          <a:ext cx="0" cy="0"/>
          <a:chOff x="0" y="0"/>
          <a:chExt cx="0" cy="0"/>
        </a:xfrm>
      </p:grpSpPr>
      <p:sp>
        <p:nvSpPr>
          <p:cNvPr id="700" name="Google Shape;700;g38de7f047cf_0_2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1" name="Google Shape;701;g38de7f047cf_0_2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Technological Innovation in Elderly Care</a:t>
            </a:r>
            <a:endParaRPr sz="2300"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Innovations Overview</a:t>
            </a:r>
            <a:endParaRPr b="1" i="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Over the last several years, the consumption of monitoring and alert systems has increased faster, and older adults are more likely to remain independent and impose fewer burdens on the health sector. The care homes that trialled a mapping- sensor system based on four-dimensional technology have shown a 66 percent reduction in falls and almost 97.5 percent reduction in post- falls ambulance call-outs (NHS.UK, 2025).  This system requires moving around spaces where people live, where the carers are alerted automatically. There is another innovation that works on the principle of remote monitoring of dementia patients. NHS trust introduces dementia-friendly service, reducing emergency department visits and improving patient experience through wearable technologies, mobile health apps, and alerts. A single company has emerged by integrating technology and care provision. A tech provider, a unicorn, invested in AI-based fall detection home care plans, reducing hospitalization and falls by 70% and 20% respectively, saving health services significant costs (NHS.UK, 2025).</a:t>
            </a:r>
            <a:endParaRPr>
              <a:solidFill>
                <a:schemeClr val="dk1"/>
              </a:solidFill>
            </a:endParaRPr>
          </a:p>
          <a:p>
            <a:pPr marL="0" lvl="0" indent="0" algn="l" rtl="0">
              <a:spcBef>
                <a:spcPts val="120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1"/>
        <p:cNvGrpSpPr/>
        <p:nvPr/>
      </p:nvGrpSpPr>
      <p:grpSpPr>
        <a:xfrm>
          <a:off x="0" y="0"/>
          <a:ext cx="0" cy="0"/>
          <a:chOff x="0" y="0"/>
          <a:chExt cx="0" cy="0"/>
        </a:xfrm>
      </p:grpSpPr>
      <p:sp>
        <p:nvSpPr>
          <p:cNvPr id="722" name="Google Shape;722;g38de7f047cf_0_2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3" name="Google Shape;723;g38de7f047cf_0_2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These technologies bring significant advantages in terms of enhancing the safety, acute care demand, and quality of life of older adults. Early fall detection systems can help avoid severe harm, decrease hospital expenses and reduce the burden on the emergency services. Chronic disease or cognitive disorder retrospective monitoring provides individuality and immediate treatment. In real world, however there are certain challenges (Guardian, 2025). There is still a strong issue of digital exclusion; a large portion of the older generation does not have access to effective internet, smart gadgets or facilities to interface with automated systems. Data privacy and security concerns arise in sensitive health data, with patchy regulatory controls and funding uniformity. Staff skills in sensor-based alerts and virtual care interpretation need improvement.</a:t>
            </a:r>
            <a:endParaRPr/>
          </a:p>
          <a:p>
            <a:pPr marL="0" lvl="0" indent="0" algn="l" rtl="0">
              <a:spcBef>
                <a:spcPts val="120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3"/>
        <p:cNvGrpSpPr/>
        <p:nvPr/>
      </p:nvGrpSpPr>
      <p:grpSpPr>
        <a:xfrm>
          <a:off x="0" y="0"/>
          <a:ext cx="0" cy="0"/>
          <a:chOff x="0" y="0"/>
          <a:chExt cx="0" cy="0"/>
        </a:xfrm>
      </p:grpSpPr>
      <p:sp>
        <p:nvSpPr>
          <p:cNvPr id="744" name="Google Shape;744;g38de7f047cf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5" name="Google Shape;745;g38de7f047cf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Two Case Studies</a:t>
            </a:r>
            <a:endParaRPr b="1" i="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best illustration of the application of the </a:t>
            </a:r>
            <a:r>
              <a:rPr lang="en" b="1" i="1">
                <a:solidFill>
                  <a:schemeClr val="dk1"/>
                </a:solidFill>
              </a:rPr>
              <a:t>Activity Theory</a:t>
            </a:r>
            <a:r>
              <a:rPr lang="en">
                <a:solidFill>
                  <a:schemeClr val="dk1"/>
                </a:solidFill>
              </a:rPr>
              <a:t> is the Silver Line helpline which links isolated older adults to volunteers to have frequent conversations. It has made over two million calls each year since its inception, which has led to a large reduction in loneliness and an increase in wellbeing amongst older people (</a:t>
            </a:r>
            <a:r>
              <a:rPr lang="en">
                <a:solidFill>
                  <a:srgbClr val="222222"/>
                </a:solidFill>
                <a:highlight>
                  <a:srgbClr val="FFFFFF"/>
                </a:highlight>
              </a:rPr>
              <a:t>Parida and Sinha, 2021</a:t>
            </a:r>
            <a:r>
              <a:rPr lang="en">
                <a:solidFill>
                  <a:schemeClr val="dk1"/>
                </a:solidFill>
              </a:rPr>
              <a:t>). This method is similar to the Activity Theory as it encourages further interaction and emotional satisfaction as a result of social interaction. Equally, Age UK community programs have shown that seniors engaging in group activities have better mental health, reduced stress levels and fewer hospital admissions, which confirms that social activity keeps life satisfaction levels high.</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Continuity Theory i</a:t>
            </a:r>
            <a:r>
              <a:rPr lang="en">
                <a:solidFill>
                  <a:schemeClr val="dk1"/>
                </a:solidFill>
              </a:rPr>
              <a:t>s also aided with technological innovation. The NHS-funded project Digital Health in Care Homes proposed the implementation of smart monitoring devices in multiple care facilities and it decreased the number of emergency hospitalizations by almost 23 percent without disrupting the routines of the residents (‌Statista, 2025). The system also reflects common everyday trends and enables carers to react timely without interfering with personal autonomy. Similarly, a fall monitoring care technology company that implements AI-driven fall detection had an 70 percent decrease in hospital visits among users, which explains that technology would be able to maintain autonomy and stability.</a:t>
            </a:r>
            <a:endParaRPr>
              <a:solidFill>
                <a:schemeClr val="dk1"/>
              </a:solidFill>
            </a:endParaRPr>
          </a:p>
          <a:p>
            <a:pPr marL="0" lvl="0" indent="0" algn="l" rtl="0">
              <a:spcBef>
                <a:spcPts val="120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5"/>
        <p:cNvGrpSpPr/>
        <p:nvPr/>
      </p:nvGrpSpPr>
      <p:grpSpPr>
        <a:xfrm>
          <a:off x="0" y="0"/>
          <a:ext cx="0" cy="0"/>
          <a:chOff x="0" y="0"/>
          <a:chExt cx="0" cy="0"/>
        </a:xfrm>
      </p:grpSpPr>
      <p:sp>
        <p:nvSpPr>
          <p:cNvPr id="766" name="Google Shape;766;g38de7f047cf_0_22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7" name="Google Shape;767;g38de7f047cf_0_22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Two Case Studies</a:t>
            </a:r>
            <a:endParaRPr b="1" i="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best illustration of the application of the </a:t>
            </a:r>
            <a:r>
              <a:rPr lang="en" b="1" i="1">
                <a:solidFill>
                  <a:schemeClr val="dk1"/>
                </a:solidFill>
              </a:rPr>
              <a:t>Activity Theory</a:t>
            </a:r>
            <a:r>
              <a:rPr lang="en">
                <a:solidFill>
                  <a:schemeClr val="dk1"/>
                </a:solidFill>
              </a:rPr>
              <a:t> is the Silver Line helpline which links isolated older adults to volunteers to have frequent conversations. It has made over two million calls each year since its inception, which has led to a large reduction in loneliness and an increase in wellbeing amongst older people (</a:t>
            </a:r>
            <a:r>
              <a:rPr lang="en">
                <a:solidFill>
                  <a:srgbClr val="222222"/>
                </a:solidFill>
                <a:highlight>
                  <a:srgbClr val="FFFFFF"/>
                </a:highlight>
              </a:rPr>
              <a:t>Parida and Sinha, 2021</a:t>
            </a:r>
            <a:r>
              <a:rPr lang="en">
                <a:solidFill>
                  <a:schemeClr val="dk1"/>
                </a:solidFill>
              </a:rPr>
              <a:t>). This method is similar to the Activity Theory as it encourages further interaction and emotional satisfaction as a result of social interaction. Equally, Age UK community programs have shown that seniors engaging in group activities have better mental health, reduced stress levels and fewer hospital admissions, which confirms that social activity keeps life satisfaction levels high.</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Continuity Theory i</a:t>
            </a:r>
            <a:r>
              <a:rPr lang="en">
                <a:solidFill>
                  <a:schemeClr val="dk1"/>
                </a:solidFill>
              </a:rPr>
              <a:t>s also aided with technological innovation. The NHS-funded project Digital Health in Care Homes proposed the implementation of smart monitoring devices in multiple care facilities and it decreased the number of emergency hospitalizations by almost 23 percent without disrupting the routines of the residents (‌Statista, 2025). The system also reflects common everyday trends and enables carers to react timely without interfering with personal autonomy. Similarly, a fall monitoring care technology company that implements AI-driven fall detection had an 70 percent decrease in hospital visits among users, which explains that technology would be able to maintain autonomy and stability.</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Learning Points.</a:t>
            </a:r>
            <a:endParaRPr b="1" i="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These instances show that aged care succeeds where social association and conversant practices are given priority. Technology has the effect of augmenting the effectiveness of care when it supplements human interaction rather than substituting it. Engagement and continuity projects portray a sector slowly pitting compassion against innovation, a shift towards sustainable, person-centred, and technology-enabled elderly care services.</a:t>
            </a:r>
            <a:endParaRPr>
              <a:solidFill>
                <a:schemeClr val="dk1"/>
              </a:solidFill>
            </a:endParaRPr>
          </a:p>
          <a:p>
            <a:pPr marL="0" lvl="0" indent="0" algn="l" rtl="0">
              <a:spcBef>
                <a:spcPts val="120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7"/>
        <p:cNvGrpSpPr/>
        <p:nvPr/>
      </p:nvGrpSpPr>
      <p:grpSpPr>
        <a:xfrm>
          <a:off x="0" y="0"/>
          <a:ext cx="0" cy="0"/>
          <a:chOff x="0" y="0"/>
          <a:chExt cx="0" cy="0"/>
        </a:xfrm>
      </p:grpSpPr>
      <p:sp>
        <p:nvSpPr>
          <p:cNvPr id="788" name="Google Shape;788;g38de7f047cf_0_2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9" name="Google Shape;789;g38de7f047cf_0_2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l" rtl="0">
              <a:lnSpc>
                <a:spcPct val="115000"/>
              </a:lnSpc>
              <a:spcBef>
                <a:spcPts val="1200"/>
              </a:spcBef>
              <a:spcAft>
                <a:spcPts val="0"/>
              </a:spcAft>
              <a:buClr>
                <a:schemeClr val="dk1"/>
              </a:buClr>
              <a:buSzPts val="1100"/>
              <a:buFont typeface="Arial"/>
              <a:buNone/>
            </a:pPr>
            <a:r>
              <a:rPr lang="en">
                <a:solidFill>
                  <a:schemeClr val="dk1"/>
                </a:solidFill>
              </a:rPr>
              <a:t>●</a:t>
            </a:r>
            <a:r>
              <a:rPr lang="en" sz="700">
                <a:solidFill>
                  <a:schemeClr val="dk1"/>
                </a:solidFill>
              </a:rPr>
              <a:t>   	</a:t>
            </a:r>
            <a:r>
              <a:rPr lang="en">
                <a:solidFill>
                  <a:schemeClr val="dk1"/>
                </a:solidFill>
              </a:rPr>
              <a:t>The community and residential environments of elderly care should increase integrated digital health models to enhance independence and decrease hospital admission (</a:t>
            </a:r>
            <a:r>
              <a:rPr lang="en">
                <a:solidFill>
                  <a:srgbClr val="222222"/>
                </a:solidFill>
                <a:highlight>
                  <a:srgbClr val="FFFFFF"/>
                </a:highlight>
              </a:rPr>
              <a:t>Engeström and Pyörälä, 2021</a:t>
            </a:r>
            <a:r>
              <a:rPr lang="en">
                <a:solidFill>
                  <a:schemeClr val="dk1"/>
                </a:solidFill>
              </a:rPr>
              <a:t>). Here, making older adults accessible to training on how to use digital devices will mitigate digital exclusion, whereas further financing to help staff members cope with new technologies in the sphere of care should be provided.</a:t>
            </a:r>
            <a:endParaRPr>
              <a:solidFill>
                <a:schemeClr val="dk1"/>
              </a:solidFill>
            </a:endParaRPr>
          </a:p>
          <a:p>
            <a:pPr marL="457200" lvl="0" indent="0" algn="l" rtl="0">
              <a:lnSpc>
                <a:spcPct val="115000"/>
              </a:lnSpc>
              <a:spcBef>
                <a:spcPts val="1200"/>
              </a:spcBef>
              <a:spcAft>
                <a:spcPts val="0"/>
              </a:spcAft>
              <a:buClr>
                <a:schemeClr val="dk1"/>
              </a:buClr>
              <a:buSzPts val="1100"/>
              <a:buFont typeface="Arial"/>
              <a:buNone/>
            </a:pPr>
            <a:r>
              <a:rPr lang="en">
                <a:solidFill>
                  <a:schemeClr val="dk1"/>
                </a:solidFill>
              </a:rPr>
              <a:t>●</a:t>
            </a:r>
            <a:r>
              <a:rPr lang="en" sz="700">
                <a:solidFill>
                  <a:schemeClr val="dk1"/>
                </a:solidFill>
              </a:rPr>
              <a:t>   	</a:t>
            </a:r>
            <a:r>
              <a:rPr lang="en">
                <a:solidFill>
                  <a:schemeClr val="dk1"/>
                </a:solidFill>
              </a:rPr>
              <a:t>Based on Activity Theory, care models should implement programmes which promote active involvement, such as volunteer work and community-led programmes, to improve mental and social health. Continuity Theory implies maintaining routine; thus, technologies must be customised so that a user can keep a habit and preference across care transitions. The Disengagement Theory emphasizes the danger of social withdrawal, and it is imperative that the care providers create autonomy-conserving, inclusive environments.</a:t>
            </a:r>
            <a:endParaRPr>
              <a:solidFill>
                <a:schemeClr val="dk1"/>
              </a:solidFill>
            </a:endParaRPr>
          </a:p>
          <a:p>
            <a:pPr marL="457200" lvl="0" indent="0" algn="l" rtl="0">
              <a:lnSpc>
                <a:spcPct val="115000"/>
              </a:lnSpc>
              <a:spcBef>
                <a:spcPts val="1200"/>
              </a:spcBef>
              <a:spcAft>
                <a:spcPts val="0"/>
              </a:spcAft>
              <a:buClr>
                <a:schemeClr val="dk1"/>
              </a:buClr>
              <a:buSzPts val="1100"/>
              <a:buFont typeface="Arial"/>
              <a:buNone/>
            </a:pPr>
            <a:r>
              <a:rPr lang="en">
                <a:solidFill>
                  <a:schemeClr val="dk1"/>
                </a:solidFill>
              </a:rPr>
              <a:t>●</a:t>
            </a:r>
            <a:r>
              <a:rPr lang="en" sz="700">
                <a:solidFill>
                  <a:schemeClr val="dk1"/>
                </a:solidFill>
              </a:rPr>
              <a:t>   	</a:t>
            </a:r>
            <a:r>
              <a:rPr lang="en">
                <a:solidFill>
                  <a:schemeClr val="dk1"/>
                </a:solidFill>
              </a:rPr>
              <a:t>Long term funding of technology enabled care should be the priority of national policies and uniform standards of training should be enforced among the NHS and local authority-based services. An organized policy system that promotes collaboration between the government and the population will hasten the pace of innovation as well as providing equal opportunities in every part of the country (</a:t>
            </a:r>
            <a:r>
              <a:rPr lang="en">
                <a:solidFill>
                  <a:srgbClr val="222222"/>
                </a:solidFill>
                <a:highlight>
                  <a:srgbClr val="FFFFFF"/>
                </a:highlight>
              </a:rPr>
              <a:t>Sheikh </a:t>
            </a:r>
            <a:r>
              <a:rPr lang="en" i="1">
                <a:solidFill>
                  <a:srgbClr val="222222"/>
                </a:solidFill>
                <a:highlight>
                  <a:srgbClr val="FFFFFF"/>
                </a:highlight>
              </a:rPr>
              <a:t>et al</a:t>
            </a:r>
            <a:r>
              <a:rPr lang="en">
                <a:solidFill>
                  <a:srgbClr val="222222"/>
                </a:solidFill>
                <a:highlight>
                  <a:srgbClr val="FFFFFF"/>
                </a:highlight>
              </a:rPr>
              <a:t>., 2021</a:t>
            </a:r>
            <a:r>
              <a:rPr lang="en">
                <a:solidFill>
                  <a:schemeClr val="dk1"/>
                </a:solidFill>
              </a:rPr>
              <a:t>). It should also enhance the security of their data to ensure that people have confidence in health technology.</a:t>
            </a:r>
            <a:endParaRPr>
              <a:solidFill>
                <a:schemeClr val="dk1"/>
              </a:solidFill>
            </a:endParaRPr>
          </a:p>
          <a:p>
            <a:pPr marL="0" lvl="0" indent="0" algn="l" rtl="0">
              <a:spcBef>
                <a:spcPts val="120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g38de7f047cf_0_23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7" name="Google Shape;797;g38de7f047cf_0_23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The UK elderly care is changing into a system where human care is coupled by digital technology. It was found during the discussion that theories of ageing, such as Activity, Continuity and Disengagement, can be used to formulate balanced, person-centred approaches. Sustainable elderly care requires the expansion of available technologies, empowered interaction and reliable policy support. The avenues of AI-assisted personalised care, predictive analytics to prevent early intervention, and inclusion-based digital literacy programs should be considered in the future. Enhancement of collaborations between policymakers, healthcare providers, and technology providers will play an important role in addressing the increased demand of ageing populations without violating dignity, safety, and independence.</a:t>
            </a:r>
            <a:br>
              <a:rPr lang="en"/>
            </a:br>
            <a:endParaRPr/>
          </a:p>
          <a:p>
            <a:pPr marL="0" lvl="0" indent="0" algn="l" rtl="0">
              <a:spcBef>
                <a:spcPts val="120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p:cNvGrpSpPr/>
        <p:nvPr/>
      </p:nvGrpSpPr>
      <p:grpSpPr>
        <a:xfrm>
          <a:off x="0" y="0"/>
          <a:ext cx="0" cy="0"/>
          <a:chOff x="0" y="0"/>
          <a:chExt cx="0" cy="0"/>
        </a:xfrm>
      </p:grpSpPr>
      <p:sp>
        <p:nvSpPr>
          <p:cNvPr id="804" name="Google Shape;804;g38de7f047cf_0_23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38de7f047cf_0_2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over Background">
  <p:cSld name="CUSTOM">
    <p:bg>
      <p:bgPr>
        <a:solidFill>
          <a:schemeClr val="dk2"/>
        </a:solidFill>
        <a:effectLst/>
      </p:bgPr>
    </p:bg>
    <p:spTree>
      <p:nvGrpSpPr>
        <p:cNvPr id="1" name="Shape 9"/>
        <p:cNvGrpSpPr/>
        <p:nvPr/>
      </p:nvGrpSpPr>
      <p:grpSpPr>
        <a:xfrm>
          <a:off x="0" y="0"/>
          <a:ext cx="0" cy="0"/>
          <a:chOff x="0" y="0"/>
          <a:chExt cx="0" cy="0"/>
        </a:xfrm>
      </p:grpSpPr>
      <p:sp>
        <p:nvSpPr>
          <p:cNvPr id="10" name="Google Shape;10;p2"/>
          <p:cNvSpPr/>
          <p:nvPr/>
        </p:nvSpPr>
        <p:spPr>
          <a:xfrm>
            <a:off x="-2450" y="486600"/>
            <a:ext cx="9144000" cy="4656900"/>
          </a:xfrm>
          <a:prstGeom prst="roundRect">
            <a:avLst>
              <a:gd name="adj" fmla="val 0"/>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cxnSp>
        <p:nvCxnSpPr>
          <p:cNvPr id="11" name="Google Shape;11;p2"/>
          <p:cNvCxnSpPr/>
          <p:nvPr/>
        </p:nvCxnSpPr>
        <p:spPr>
          <a:xfrm rot="10800000">
            <a:off x="593700" y="3671900"/>
            <a:ext cx="7948200" cy="0"/>
          </a:xfrm>
          <a:prstGeom prst="straightConnector1">
            <a:avLst/>
          </a:prstGeom>
          <a:noFill/>
          <a:ln w="9525" cap="flat" cmpd="sng">
            <a:solidFill>
              <a:schemeClr val="dk1"/>
            </a:solidFill>
            <a:prstDash val="solid"/>
            <a:round/>
            <a:headEnd type="none" w="sm" len="sm"/>
            <a:tailEnd type="none" w="sm" len="sm"/>
          </a:ln>
        </p:spPr>
      </p:cxnSp>
      <p:sp>
        <p:nvSpPr>
          <p:cNvPr id="12" name="Google Shape;12;p2"/>
          <p:cNvSpPr txBox="1">
            <a:spLocks noGrp="1"/>
          </p:cNvSpPr>
          <p:nvPr>
            <p:ph type="title"/>
          </p:nvPr>
        </p:nvSpPr>
        <p:spPr>
          <a:xfrm>
            <a:off x="593175" y="486000"/>
            <a:ext cx="7916400" cy="2743200"/>
          </a:xfrm>
          <a:prstGeom prst="rect">
            <a:avLst/>
          </a:prstGeom>
        </p:spPr>
        <p:txBody>
          <a:bodyPr spcFirstLastPara="1" wrap="square" lIns="0" tIns="0" rIns="0" bIns="0" anchor="b" anchorCtr="0">
            <a:noAutofit/>
          </a:bodyPr>
          <a:lstStyle>
            <a:lvl1pPr lvl="0">
              <a:lnSpc>
                <a:spcPct val="80000"/>
              </a:lnSpc>
              <a:spcBef>
                <a:spcPts val="0"/>
              </a:spcBef>
              <a:spcAft>
                <a:spcPts val="0"/>
              </a:spcAft>
              <a:buSzPts val="8000"/>
              <a:buFont typeface="Neuton Light"/>
              <a:buNone/>
              <a:defRPr sz="8000"/>
            </a:lvl1pPr>
            <a:lvl2pPr lvl="1">
              <a:lnSpc>
                <a:spcPct val="80000"/>
              </a:lnSpc>
              <a:spcBef>
                <a:spcPts val="0"/>
              </a:spcBef>
              <a:spcAft>
                <a:spcPts val="0"/>
              </a:spcAft>
              <a:buSzPts val="5000"/>
              <a:buFont typeface="Neuton Light"/>
              <a:buNone/>
              <a:defRPr sz="5000"/>
            </a:lvl2pPr>
            <a:lvl3pPr lvl="2">
              <a:lnSpc>
                <a:spcPct val="80000"/>
              </a:lnSpc>
              <a:spcBef>
                <a:spcPts val="0"/>
              </a:spcBef>
              <a:spcAft>
                <a:spcPts val="0"/>
              </a:spcAft>
              <a:buSzPts val="5000"/>
              <a:buFont typeface="Neuton Light"/>
              <a:buNone/>
              <a:defRPr sz="5000"/>
            </a:lvl3pPr>
            <a:lvl4pPr lvl="3">
              <a:lnSpc>
                <a:spcPct val="80000"/>
              </a:lnSpc>
              <a:spcBef>
                <a:spcPts val="0"/>
              </a:spcBef>
              <a:spcAft>
                <a:spcPts val="0"/>
              </a:spcAft>
              <a:buSzPts val="5000"/>
              <a:buFont typeface="Neuton Light"/>
              <a:buNone/>
              <a:defRPr sz="5000"/>
            </a:lvl4pPr>
            <a:lvl5pPr lvl="4">
              <a:lnSpc>
                <a:spcPct val="80000"/>
              </a:lnSpc>
              <a:spcBef>
                <a:spcPts val="0"/>
              </a:spcBef>
              <a:spcAft>
                <a:spcPts val="0"/>
              </a:spcAft>
              <a:buSzPts val="5000"/>
              <a:buFont typeface="Neuton Light"/>
              <a:buNone/>
              <a:defRPr sz="5000"/>
            </a:lvl5pPr>
            <a:lvl6pPr lvl="5">
              <a:lnSpc>
                <a:spcPct val="80000"/>
              </a:lnSpc>
              <a:spcBef>
                <a:spcPts val="0"/>
              </a:spcBef>
              <a:spcAft>
                <a:spcPts val="0"/>
              </a:spcAft>
              <a:buSzPts val="5000"/>
              <a:buFont typeface="Neuton Light"/>
              <a:buNone/>
              <a:defRPr sz="5000"/>
            </a:lvl6pPr>
            <a:lvl7pPr lvl="6">
              <a:lnSpc>
                <a:spcPct val="80000"/>
              </a:lnSpc>
              <a:spcBef>
                <a:spcPts val="0"/>
              </a:spcBef>
              <a:spcAft>
                <a:spcPts val="0"/>
              </a:spcAft>
              <a:buSzPts val="5000"/>
              <a:buFont typeface="Neuton Light"/>
              <a:buNone/>
              <a:defRPr sz="5000"/>
            </a:lvl7pPr>
            <a:lvl8pPr lvl="7">
              <a:lnSpc>
                <a:spcPct val="80000"/>
              </a:lnSpc>
              <a:spcBef>
                <a:spcPts val="0"/>
              </a:spcBef>
              <a:spcAft>
                <a:spcPts val="0"/>
              </a:spcAft>
              <a:buSzPts val="5000"/>
              <a:buFont typeface="Neuton Light"/>
              <a:buNone/>
              <a:defRPr sz="5000"/>
            </a:lvl8pPr>
            <a:lvl9pPr lvl="8">
              <a:lnSpc>
                <a:spcPct val="80000"/>
              </a:lnSpc>
              <a:spcBef>
                <a:spcPts val="0"/>
              </a:spcBef>
              <a:spcAft>
                <a:spcPts val="0"/>
              </a:spcAft>
              <a:buSzPts val="5000"/>
              <a:buFont typeface="Neuton Light"/>
              <a:buNone/>
              <a:defRPr sz="5000"/>
            </a:lvl9pPr>
          </a:lstStyle>
          <a:p>
            <a:endParaRPr/>
          </a:p>
        </p:txBody>
      </p:sp>
      <p:sp>
        <p:nvSpPr>
          <p:cNvPr id="13" name="Google Shape;13;p2"/>
          <p:cNvSpPr txBox="1">
            <a:spLocks noGrp="1"/>
          </p:cNvSpPr>
          <p:nvPr>
            <p:ph type="body" idx="1"/>
          </p:nvPr>
        </p:nvSpPr>
        <p:spPr>
          <a:xfrm>
            <a:off x="575438" y="4387200"/>
            <a:ext cx="2919600" cy="648000"/>
          </a:xfrm>
          <a:prstGeom prst="rect">
            <a:avLst/>
          </a:prstGeom>
        </p:spPr>
        <p:txBody>
          <a:bodyPr spcFirstLastPara="1" wrap="square" lIns="0" tIns="0" rIns="0" bIns="91425" anchor="t" anchorCtr="0">
            <a:normAutofit/>
          </a:bodyPr>
          <a:lstStyle>
            <a:lvl1pPr marL="457200" lvl="0" indent="-292100">
              <a:spcBef>
                <a:spcPts val="0"/>
              </a:spcBef>
              <a:spcAft>
                <a:spcPts val="0"/>
              </a:spcAft>
              <a:buSzPts val="1000"/>
              <a:buFont typeface="Hanken Grotesk"/>
              <a:buChar char="●"/>
              <a:defRPr/>
            </a:lvl1pPr>
            <a:lvl2pPr marL="914400" lvl="1" indent="-292100">
              <a:spcBef>
                <a:spcPts val="0"/>
              </a:spcBef>
              <a:spcAft>
                <a:spcPts val="0"/>
              </a:spcAft>
              <a:buSzPts val="1000"/>
              <a:buFont typeface="Hanken Grotesk"/>
              <a:buChar char="○"/>
              <a:defRPr/>
            </a:lvl2pPr>
            <a:lvl3pPr marL="1371600" lvl="2" indent="-292100">
              <a:spcBef>
                <a:spcPts val="0"/>
              </a:spcBef>
              <a:spcAft>
                <a:spcPts val="0"/>
              </a:spcAft>
              <a:buSzPts val="1000"/>
              <a:buFont typeface="Hanken Grotesk"/>
              <a:buChar char="■"/>
              <a:defRPr/>
            </a:lvl3pPr>
            <a:lvl4pPr marL="1828800" lvl="3" indent="-292100">
              <a:spcBef>
                <a:spcPts val="0"/>
              </a:spcBef>
              <a:spcAft>
                <a:spcPts val="0"/>
              </a:spcAft>
              <a:buSzPts val="1000"/>
              <a:buFont typeface="Hanken Grotesk"/>
              <a:buChar char="●"/>
              <a:defRPr/>
            </a:lvl4pPr>
            <a:lvl5pPr marL="2286000" lvl="4" indent="-292100">
              <a:spcBef>
                <a:spcPts val="0"/>
              </a:spcBef>
              <a:spcAft>
                <a:spcPts val="0"/>
              </a:spcAft>
              <a:buSzPts val="1000"/>
              <a:buFont typeface="Hanken Grotesk"/>
              <a:buChar char="○"/>
              <a:defRPr/>
            </a:lvl5pPr>
            <a:lvl6pPr marL="2743200" lvl="5" indent="-292100">
              <a:spcBef>
                <a:spcPts val="0"/>
              </a:spcBef>
              <a:spcAft>
                <a:spcPts val="0"/>
              </a:spcAft>
              <a:buSzPts val="1000"/>
              <a:buFont typeface="Hanken Grotesk"/>
              <a:buChar char="■"/>
              <a:defRPr/>
            </a:lvl6pPr>
            <a:lvl7pPr marL="3200400" lvl="6" indent="-292100">
              <a:spcBef>
                <a:spcPts val="0"/>
              </a:spcBef>
              <a:spcAft>
                <a:spcPts val="0"/>
              </a:spcAft>
              <a:buSzPts val="1000"/>
              <a:buFont typeface="Hanken Grotesk"/>
              <a:buChar char="●"/>
              <a:defRPr/>
            </a:lvl7pPr>
            <a:lvl8pPr marL="3657600" lvl="7" indent="-292100">
              <a:spcBef>
                <a:spcPts val="0"/>
              </a:spcBef>
              <a:spcAft>
                <a:spcPts val="0"/>
              </a:spcAft>
              <a:buSzPts val="1000"/>
              <a:buFont typeface="Hanken Grotesk"/>
              <a:buChar char="○"/>
              <a:defRPr/>
            </a:lvl8pPr>
            <a:lvl9pPr marL="4114800" lvl="8" indent="-292100">
              <a:spcBef>
                <a:spcPts val="0"/>
              </a:spcBef>
              <a:spcAft>
                <a:spcPts val="0"/>
              </a:spcAft>
              <a:buSzPts val="1000"/>
              <a:buFont typeface="Hanken Grotesk"/>
              <a:buChar char="■"/>
              <a:defRPr/>
            </a:lvl9pPr>
          </a:lstStyle>
          <a:p>
            <a:endParaRPr/>
          </a:p>
        </p:txBody>
      </p:sp>
      <p:sp>
        <p:nvSpPr>
          <p:cNvPr id="14" name="Google Shape;14;p2"/>
          <p:cNvSpPr txBox="1">
            <a:spLocks noGrp="1"/>
          </p:cNvSpPr>
          <p:nvPr>
            <p:ph type="subTitle" idx="2"/>
          </p:nvPr>
        </p:nvSpPr>
        <p:spPr>
          <a:xfrm>
            <a:off x="1284638" y="214800"/>
            <a:ext cx="1501200" cy="183600"/>
          </a:xfrm>
          <a:prstGeom prst="rect">
            <a:avLst/>
          </a:prstGeom>
        </p:spPr>
        <p:txBody>
          <a:bodyPr spcFirstLastPara="1" wrap="square" lIns="0" tIns="0" rIns="0" bIns="0" anchor="ctr" anchorCtr="0">
            <a:normAutofit/>
          </a:bodyPr>
          <a:lstStyle>
            <a:lvl1pPr lvl="0" algn="ctr">
              <a:spcBef>
                <a:spcPts val="0"/>
              </a:spcBef>
              <a:spcAft>
                <a:spcPts val="0"/>
              </a:spcAft>
              <a:buClr>
                <a:schemeClr val="dk1"/>
              </a:buClr>
              <a:buSzPts val="1200"/>
              <a:buFont typeface="Hanken Grotesk"/>
              <a:buNone/>
              <a:defRPr sz="12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5" name="Google Shape;15;p2"/>
          <p:cNvSpPr txBox="1">
            <a:spLocks noGrp="1"/>
          </p:cNvSpPr>
          <p:nvPr>
            <p:ph type="subTitle" idx="3"/>
          </p:nvPr>
        </p:nvSpPr>
        <p:spPr>
          <a:xfrm>
            <a:off x="5539488" y="4387200"/>
            <a:ext cx="1501200" cy="183600"/>
          </a:xfrm>
          <a:prstGeom prst="rect">
            <a:avLst/>
          </a:prstGeom>
        </p:spPr>
        <p:txBody>
          <a:bodyPr spcFirstLastPara="1" wrap="square" lIns="0" tIns="0" rIns="0" bIns="0" anchor="ctr" anchorCtr="0">
            <a:normAutofit/>
          </a:bodyPr>
          <a:lstStyle>
            <a:lvl1pPr lvl="0" algn="r">
              <a:spcBef>
                <a:spcPts val="0"/>
              </a:spcBef>
              <a:spcAft>
                <a:spcPts val="0"/>
              </a:spcAft>
              <a:buSzPts val="1200"/>
              <a:buFont typeface="Hanken Grotesk"/>
              <a:buNone/>
              <a:defRPr sz="1200"/>
            </a:lvl1pPr>
            <a:lvl2pPr lvl="1" algn="r">
              <a:spcBef>
                <a:spcPts val="0"/>
              </a:spcBef>
              <a:spcAft>
                <a:spcPts val="0"/>
              </a:spcAft>
              <a:buSzPts val="1400"/>
              <a:buNone/>
              <a:defRPr/>
            </a:lvl2pPr>
            <a:lvl3pPr lvl="2" algn="r">
              <a:spcBef>
                <a:spcPts val="0"/>
              </a:spcBef>
              <a:spcAft>
                <a:spcPts val="0"/>
              </a:spcAft>
              <a:buSzPts val="1400"/>
              <a:buNone/>
              <a:defRPr/>
            </a:lvl3pPr>
            <a:lvl4pPr lvl="3" algn="r">
              <a:spcBef>
                <a:spcPts val="0"/>
              </a:spcBef>
              <a:spcAft>
                <a:spcPts val="0"/>
              </a:spcAft>
              <a:buSzPts val="1400"/>
              <a:buNone/>
              <a:defRPr/>
            </a:lvl4pPr>
            <a:lvl5pPr lvl="4" algn="r">
              <a:spcBef>
                <a:spcPts val="0"/>
              </a:spcBef>
              <a:spcAft>
                <a:spcPts val="0"/>
              </a:spcAft>
              <a:buSzPts val="1400"/>
              <a:buNone/>
              <a:defRPr/>
            </a:lvl5pPr>
            <a:lvl6pPr lvl="5" algn="r">
              <a:spcBef>
                <a:spcPts val="0"/>
              </a:spcBef>
              <a:spcAft>
                <a:spcPts val="0"/>
              </a:spcAft>
              <a:buSzPts val="1400"/>
              <a:buNone/>
              <a:defRPr/>
            </a:lvl6pPr>
            <a:lvl7pPr lvl="6" algn="r">
              <a:spcBef>
                <a:spcPts val="0"/>
              </a:spcBef>
              <a:spcAft>
                <a:spcPts val="0"/>
              </a:spcAft>
              <a:buSzPts val="1400"/>
              <a:buNone/>
              <a:defRPr/>
            </a:lvl7pPr>
            <a:lvl8pPr lvl="7" algn="r">
              <a:spcBef>
                <a:spcPts val="0"/>
              </a:spcBef>
              <a:spcAft>
                <a:spcPts val="0"/>
              </a:spcAft>
              <a:buSzPts val="1400"/>
              <a:buNone/>
              <a:defRPr/>
            </a:lvl8pPr>
            <a:lvl9pPr lvl="8" algn="r">
              <a:spcBef>
                <a:spcPts val="0"/>
              </a:spcBef>
              <a:spcAft>
                <a:spcPts val="0"/>
              </a:spcAft>
              <a:buSzPts val="1400"/>
              <a:buNone/>
              <a:defRPr/>
            </a:lvl9pPr>
          </a:lstStyle>
          <a:p>
            <a:endParaRPr/>
          </a:p>
        </p:txBody>
      </p:sp>
      <p:sp>
        <p:nvSpPr>
          <p:cNvPr id="16" name="Google Shape;16;p2"/>
          <p:cNvSpPr txBox="1">
            <a:spLocks noGrp="1"/>
          </p:cNvSpPr>
          <p:nvPr>
            <p:ph type="subTitle" idx="4"/>
          </p:nvPr>
        </p:nvSpPr>
        <p:spPr>
          <a:xfrm>
            <a:off x="7040700" y="4387200"/>
            <a:ext cx="1501200" cy="183600"/>
          </a:xfrm>
          <a:prstGeom prst="rect">
            <a:avLst/>
          </a:prstGeom>
        </p:spPr>
        <p:txBody>
          <a:bodyPr spcFirstLastPara="1" wrap="square" lIns="0" tIns="0" rIns="0" bIns="0" anchor="ctr" anchorCtr="0">
            <a:normAutofit/>
          </a:bodyPr>
          <a:lstStyle>
            <a:lvl1pPr lvl="0" algn="r">
              <a:spcBef>
                <a:spcPts val="0"/>
              </a:spcBef>
              <a:spcAft>
                <a:spcPts val="0"/>
              </a:spcAft>
              <a:buSzPts val="1200"/>
              <a:buFont typeface="Hanken Grotesk"/>
              <a:buNone/>
              <a:defRPr sz="1200"/>
            </a:lvl1pPr>
            <a:lvl2pPr lvl="1" algn="r">
              <a:spcBef>
                <a:spcPts val="0"/>
              </a:spcBef>
              <a:spcAft>
                <a:spcPts val="0"/>
              </a:spcAft>
              <a:buSzPts val="1400"/>
              <a:buNone/>
              <a:defRPr/>
            </a:lvl2pPr>
            <a:lvl3pPr lvl="2" algn="r">
              <a:spcBef>
                <a:spcPts val="0"/>
              </a:spcBef>
              <a:spcAft>
                <a:spcPts val="0"/>
              </a:spcAft>
              <a:buSzPts val="1400"/>
              <a:buNone/>
              <a:defRPr/>
            </a:lvl3pPr>
            <a:lvl4pPr lvl="3" algn="r">
              <a:spcBef>
                <a:spcPts val="0"/>
              </a:spcBef>
              <a:spcAft>
                <a:spcPts val="0"/>
              </a:spcAft>
              <a:buSzPts val="1400"/>
              <a:buNone/>
              <a:defRPr/>
            </a:lvl4pPr>
            <a:lvl5pPr lvl="4" algn="r">
              <a:spcBef>
                <a:spcPts val="0"/>
              </a:spcBef>
              <a:spcAft>
                <a:spcPts val="0"/>
              </a:spcAft>
              <a:buSzPts val="1400"/>
              <a:buNone/>
              <a:defRPr/>
            </a:lvl5pPr>
            <a:lvl6pPr lvl="5" algn="r">
              <a:spcBef>
                <a:spcPts val="0"/>
              </a:spcBef>
              <a:spcAft>
                <a:spcPts val="0"/>
              </a:spcAft>
              <a:buSzPts val="1400"/>
              <a:buNone/>
              <a:defRPr/>
            </a:lvl6pPr>
            <a:lvl7pPr lvl="6" algn="r">
              <a:spcBef>
                <a:spcPts val="0"/>
              </a:spcBef>
              <a:spcAft>
                <a:spcPts val="0"/>
              </a:spcAft>
              <a:buSzPts val="1400"/>
              <a:buNone/>
              <a:defRPr/>
            </a:lvl7pPr>
            <a:lvl8pPr lvl="7" algn="r">
              <a:spcBef>
                <a:spcPts val="0"/>
              </a:spcBef>
              <a:spcAft>
                <a:spcPts val="0"/>
              </a:spcAft>
              <a:buSzPts val="1400"/>
              <a:buNone/>
              <a:defRPr/>
            </a:lvl8pPr>
            <a:lvl9pPr lvl="8" algn="r">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Agenda - Alt 1">
  <p:cSld name="CUSTOM_7_1_1_1_1_1_1_1_1_1_1_1_1_1_1_1_1_1">
    <p:spTree>
      <p:nvGrpSpPr>
        <p:cNvPr id="1" name="Shape 17"/>
        <p:cNvGrpSpPr/>
        <p:nvPr/>
      </p:nvGrpSpPr>
      <p:grpSpPr>
        <a:xfrm>
          <a:off x="0" y="0"/>
          <a:ext cx="0" cy="0"/>
          <a:chOff x="0" y="0"/>
          <a:chExt cx="0" cy="0"/>
        </a:xfrm>
      </p:grpSpPr>
      <p:sp>
        <p:nvSpPr>
          <p:cNvPr id="18" name="Google Shape;18;p3"/>
          <p:cNvSpPr txBox="1">
            <a:spLocks noGrp="1"/>
          </p:cNvSpPr>
          <p:nvPr>
            <p:ph type="subTitle" idx="1"/>
          </p:nvPr>
        </p:nvSpPr>
        <p:spPr>
          <a:xfrm>
            <a:off x="4322100" y="47000"/>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19" name="Google Shape;19;p3"/>
          <p:cNvSpPr txBox="1">
            <a:spLocks noGrp="1"/>
          </p:cNvSpPr>
          <p:nvPr>
            <p:ph type="subTitle" idx="2"/>
          </p:nvPr>
        </p:nvSpPr>
        <p:spPr>
          <a:xfrm>
            <a:off x="4322100" y="538525"/>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0" name="Google Shape;20;p3"/>
          <p:cNvSpPr txBox="1">
            <a:spLocks noGrp="1"/>
          </p:cNvSpPr>
          <p:nvPr>
            <p:ph type="subTitle" idx="3"/>
          </p:nvPr>
        </p:nvSpPr>
        <p:spPr>
          <a:xfrm>
            <a:off x="4322100" y="1061300"/>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1" name="Google Shape;21;p3"/>
          <p:cNvSpPr txBox="1">
            <a:spLocks noGrp="1"/>
          </p:cNvSpPr>
          <p:nvPr>
            <p:ph type="subTitle" idx="4"/>
          </p:nvPr>
        </p:nvSpPr>
        <p:spPr>
          <a:xfrm>
            <a:off x="4322100" y="1560213"/>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2" name="Google Shape;22;p3"/>
          <p:cNvSpPr txBox="1">
            <a:spLocks noGrp="1"/>
          </p:cNvSpPr>
          <p:nvPr>
            <p:ph type="subTitle" idx="5"/>
          </p:nvPr>
        </p:nvSpPr>
        <p:spPr>
          <a:xfrm>
            <a:off x="4322100" y="2094363"/>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3" name="Google Shape;23;p3"/>
          <p:cNvSpPr txBox="1">
            <a:spLocks noGrp="1"/>
          </p:cNvSpPr>
          <p:nvPr>
            <p:ph type="subTitle" idx="6"/>
          </p:nvPr>
        </p:nvSpPr>
        <p:spPr>
          <a:xfrm>
            <a:off x="4322100" y="2605313"/>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4" name="Google Shape;24;p3"/>
          <p:cNvSpPr txBox="1">
            <a:spLocks noGrp="1"/>
          </p:cNvSpPr>
          <p:nvPr>
            <p:ph type="subTitle" idx="7"/>
          </p:nvPr>
        </p:nvSpPr>
        <p:spPr>
          <a:xfrm>
            <a:off x="4322100" y="3120113"/>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5" name="Google Shape;25;p3"/>
          <p:cNvSpPr txBox="1">
            <a:spLocks noGrp="1"/>
          </p:cNvSpPr>
          <p:nvPr>
            <p:ph type="subTitle" idx="8"/>
          </p:nvPr>
        </p:nvSpPr>
        <p:spPr>
          <a:xfrm>
            <a:off x="4322100" y="3634825"/>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6" name="Google Shape;26;p3"/>
          <p:cNvSpPr txBox="1">
            <a:spLocks noGrp="1"/>
          </p:cNvSpPr>
          <p:nvPr>
            <p:ph type="subTitle" idx="9"/>
          </p:nvPr>
        </p:nvSpPr>
        <p:spPr>
          <a:xfrm>
            <a:off x="4322100" y="4152488"/>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7" name="Google Shape;27;p3"/>
          <p:cNvSpPr txBox="1">
            <a:spLocks noGrp="1"/>
          </p:cNvSpPr>
          <p:nvPr>
            <p:ph type="subTitle" idx="13"/>
          </p:nvPr>
        </p:nvSpPr>
        <p:spPr>
          <a:xfrm>
            <a:off x="4322100" y="4667200"/>
            <a:ext cx="3958800" cy="452700"/>
          </a:xfrm>
          <a:prstGeom prst="rect">
            <a:avLst/>
          </a:prstGeom>
        </p:spPr>
        <p:txBody>
          <a:bodyPr spcFirstLastPara="1" wrap="square" lIns="0" tIns="0" rIns="0" bIns="0" anchor="ctr" anchorCtr="0">
            <a:noAutofit/>
          </a:bodyPr>
          <a:lstStyle>
            <a:lvl1pPr lvl="0">
              <a:spcBef>
                <a:spcPts val="0"/>
              </a:spcBef>
              <a:spcAft>
                <a:spcPts val="0"/>
              </a:spcAft>
              <a:buClr>
                <a:schemeClr val="dk1"/>
              </a:buClr>
              <a:buSzPts val="2800"/>
              <a:buFont typeface="Neuton Light"/>
              <a:buNone/>
              <a:defRPr sz="2800">
                <a:latin typeface="Neuton Light"/>
                <a:ea typeface="Neuton Light"/>
                <a:cs typeface="Neuton Light"/>
                <a:sym typeface="Neuton Light"/>
              </a:defRPr>
            </a:lvl1pPr>
            <a:lvl2pPr lvl="1">
              <a:spcBef>
                <a:spcPts val="0"/>
              </a:spcBef>
              <a:spcAft>
                <a:spcPts val="0"/>
              </a:spcAft>
              <a:buClr>
                <a:schemeClr val="dk1"/>
              </a:buClr>
              <a:buSzPts val="2800"/>
              <a:buFont typeface="Neuton Light"/>
              <a:buNone/>
              <a:defRPr sz="2800">
                <a:latin typeface="Neuton Light"/>
                <a:ea typeface="Neuton Light"/>
                <a:cs typeface="Neuton Light"/>
                <a:sym typeface="Neuton Light"/>
              </a:defRPr>
            </a:lvl2pPr>
            <a:lvl3pPr lvl="2">
              <a:spcBef>
                <a:spcPts val="0"/>
              </a:spcBef>
              <a:spcAft>
                <a:spcPts val="0"/>
              </a:spcAft>
              <a:buClr>
                <a:schemeClr val="dk1"/>
              </a:buClr>
              <a:buSzPts val="2800"/>
              <a:buFont typeface="Neuton Light"/>
              <a:buNone/>
              <a:defRPr sz="2800">
                <a:latin typeface="Neuton Light"/>
                <a:ea typeface="Neuton Light"/>
                <a:cs typeface="Neuton Light"/>
                <a:sym typeface="Neuton Light"/>
              </a:defRPr>
            </a:lvl3pPr>
            <a:lvl4pPr lvl="3">
              <a:spcBef>
                <a:spcPts val="0"/>
              </a:spcBef>
              <a:spcAft>
                <a:spcPts val="0"/>
              </a:spcAft>
              <a:buClr>
                <a:schemeClr val="dk1"/>
              </a:buClr>
              <a:buSzPts val="2800"/>
              <a:buFont typeface="Neuton Light"/>
              <a:buNone/>
              <a:defRPr sz="2800">
                <a:latin typeface="Neuton Light"/>
                <a:ea typeface="Neuton Light"/>
                <a:cs typeface="Neuton Light"/>
                <a:sym typeface="Neuton Light"/>
              </a:defRPr>
            </a:lvl4pPr>
            <a:lvl5pPr lvl="4">
              <a:spcBef>
                <a:spcPts val="0"/>
              </a:spcBef>
              <a:spcAft>
                <a:spcPts val="0"/>
              </a:spcAft>
              <a:buClr>
                <a:schemeClr val="dk1"/>
              </a:buClr>
              <a:buSzPts val="2800"/>
              <a:buFont typeface="Neuton Light"/>
              <a:buNone/>
              <a:defRPr sz="2800">
                <a:latin typeface="Neuton Light"/>
                <a:ea typeface="Neuton Light"/>
                <a:cs typeface="Neuton Light"/>
                <a:sym typeface="Neuton Light"/>
              </a:defRPr>
            </a:lvl5pPr>
            <a:lvl6pPr lvl="5">
              <a:spcBef>
                <a:spcPts val="0"/>
              </a:spcBef>
              <a:spcAft>
                <a:spcPts val="0"/>
              </a:spcAft>
              <a:buClr>
                <a:schemeClr val="dk1"/>
              </a:buClr>
              <a:buSzPts val="2800"/>
              <a:buFont typeface="Neuton Light"/>
              <a:buNone/>
              <a:defRPr sz="2800">
                <a:latin typeface="Neuton Light"/>
                <a:ea typeface="Neuton Light"/>
                <a:cs typeface="Neuton Light"/>
                <a:sym typeface="Neuton Light"/>
              </a:defRPr>
            </a:lvl6pPr>
            <a:lvl7pPr lvl="6">
              <a:spcBef>
                <a:spcPts val="0"/>
              </a:spcBef>
              <a:spcAft>
                <a:spcPts val="0"/>
              </a:spcAft>
              <a:buClr>
                <a:schemeClr val="dk1"/>
              </a:buClr>
              <a:buSzPts val="2800"/>
              <a:buFont typeface="Neuton Light"/>
              <a:buNone/>
              <a:defRPr sz="2800">
                <a:latin typeface="Neuton Light"/>
                <a:ea typeface="Neuton Light"/>
                <a:cs typeface="Neuton Light"/>
                <a:sym typeface="Neuton Light"/>
              </a:defRPr>
            </a:lvl7pPr>
            <a:lvl8pPr lvl="7">
              <a:spcBef>
                <a:spcPts val="0"/>
              </a:spcBef>
              <a:spcAft>
                <a:spcPts val="0"/>
              </a:spcAft>
              <a:buClr>
                <a:schemeClr val="dk1"/>
              </a:buClr>
              <a:buSzPts val="2800"/>
              <a:buFont typeface="Neuton Light"/>
              <a:buNone/>
              <a:defRPr sz="2800">
                <a:latin typeface="Neuton Light"/>
                <a:ea typeface="Neuton Light"/>
                <a:cs typeface="Neuton Light"/>
                <a:sym typeface="Neuton Light"/>
              </a:defRPr>
            </a:lvl8pPr>
            <a:lvl9pPr lvl="8">
              <a:spcBef>
                <a:spcPts val="0"/>
              </a:spcBef>
              <a:spcAft>
                <a:spcPts val="0"/>
              </a:spcAft>
              <a:buClr>
                <a:schemeClr val="dk1"/>
              </a:buClr>
              <a:buSzPts val="2800"/>
              <a:buFont typeface="Neuton Light"/>
              <a:buNone/>
              <a:defRPr sz="2800">
                <a:latin typeface="Neuton Light"/>
                <a:ea typeface="Neuton Light"/>
                <a:cs typeface="Neuton Light"/>
                <a:sym typeface="Neuton Light"/>
              </a:defRPr>
            </a:lvl9pPr>
          </a:lstStyle>
          <a:p>
            <a:endParaRPr/>
          </a:p>
        </p:txBody>
      </p:sp>
      <p:sp>
        <p:nvSpPr>
          <p:cNvPr id="28" name="Google Shape;28;p3"/>
          <p:cNvSpPr txBox="1">
            <a:spLocks noGrp="1"/>
          </p:cNvSpPr>
          <p:nvPr>
            <p:ph type="subTitle" idx="14"/>
          </p:nvPr>
        </p:nvSpPr>
        <p:spPr>
          <a:xfrm>
            <a:off x="8440475" y="35300"/>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29" name="Google Shape;29;p3"/>
          <p:cNvSpPr txBox="1">
            <a:spLocks noGrp="1"/>
          </p:cNvSpPr>
          <p:nvPr>
            <p:ph type="subTitle" idx="15"/>
          </p:nvPr>
        </p:nvSpPr>
        <p:spPr>
          <a:xfrm>
            <a:off x="8440475" y="526825"/>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0" name="Google Shape;30;p3"/>
          <p:cNvSpPr txBox="1">
            <a:spLocks noGrp="1"/>
          </p:cNvSpPr>
          <p:nvPr>
            <p:ph type="subTitle" idx="16"/>
          </p:nvPr>
        </p:nvSpPr>
        <p:spPr>
          <a:xfrm>
            <a:off x="8440475" y="1049600"/>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1" name="Google Shape;31;p3"/>
          <p:cNvSpPr txBox="1">
            <a:spLocks noGrp="1"/>
          </p:cNvSpPr>
          <p:nvPr>
            <p:ph type="subTitle" idx="17"/>
          </p:nvPr>
        </p:nvSpPr>
        <p:spPr>
          <a:xfrm>
            <a:off x="8440475" y="1548513"/>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2" name="Google Shape;32;p3"/>
          <p:cNvSpPr txBox="1">
            <a:spLocks noGrp="1"/>
          </p:cNvSpPr>
          <p:nvPr>
            <p:ph type="subTitle" idx="18"/>
          </p:nvPr>
        </p:nvSpPr>
        <p:spPr>
          <a:xfrm>
            <a:off x="8440475" y="2082663"/>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3" name="Google Shape;33;p3"/>
          <p:cNvSpPr txBox="1">
            <a:spLocks noGrp="1"/>
          </p:cNvSpPr>
          <p:nvPr>
            <p:ph type="subTitle" idx="19"/>
          </p:nvPr>
        </p:nvSpPr>
        <p:spPr>
          <a:xfrm>
            <a:off x="8440475" y="2593613"/>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4" name="Google Shape;34;p3"/>
          <p:cNvSpPr txBox="1">
            <a:spLocks noGrp="1"/>
          </p:cNvSpPr>
          <p:nvPr>
            <p:ph type="subTitle" idx="20"/>
          </p:nvPr>
        </p:nvSpPr>
        <p:spPr>
          <a:xfrm>
            <a:off x="8440475" y="3108413"/>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5" name="Google Shape;35;p3"/>
          <p:cNvSpPr txBox="1">
            <a:spLocks noGrp="1"/>
          </p:cNvSpPr>
          <p:nvPr>
            <p:ph type="subTitle" idx="21"/>
          </p:nvPr>
        </p:nvSpPr>
        <p:spPr>
          <a:xfrm>
            <a:off x="8440475" y="3623125"/>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6" name="Google Shape;36;p3"/>
          <p:cNvSpPr txBox="1">
            <a:spLocks noGrp="1"/>
          </p:cNvSpPr>
          <p:nvPr>
            <p:ph type="subTitle" idx="22"/>
          </p:nvPr>
        </p:nvSpPr>
        <p:spPr>
          <a:xfrm>
            <a:off x="8440475" y="4140788"/>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7" name="Google Shape;37;p3"/>
          <p:cNvSpPr txBox="1">
            <a:spLocks noGrp="1"/>
          </p:cNvSpPr>
          <p:nvPr>
            <p:ph type="subTitle" idx="23"/>
          </p:nvPr>
        </p:nvSpPr>
        <p:spPr>
          <a:xfrm>
            <a:off x="8440475" y="4655500"/>
            <a:ext cx="703500" cy="452700"/>
          </a:xfrm>
          <a:prstGeom prst="rect">
            <a:avLst/>
          </a:prstGeom>
        </p:spPr>
        <p:txBody>
          <a:bodyPr spcFirstLastPara="1" wrap="square" lIns="0" tIns="0" rIns="72000" bIns="0" anchor="ctr" anchorCtr="0">
            <a:noAutofit/>
          </a:bodyPr>
          <a:lstStyle>
            <a:lvl1pPr lvl="0" algn="r">
              <a:spcBef>
                <a:spcPts val="0"/>
              </a:spcBef>
              <a:spcAft>
                <a:spcPts val="0"/>
              </a:spcAft>
              <a:buClr>
                <a:schemeClr val="dk1"/>
              </a:buClr>
              <a:buSzPts val="2800"/>
              <a:buFont typeface="Hanken Grotesk"/>
              <a:buNone/>
              <a:defRPr sz="2800"/>
            </a:lvl1pPr>
            <a:lvl2pPr lvl="1" algn="r">
              <a:spcBef>
                <a:spcPts val="0"/>
              </a:spcBef>
              <a:spcAft>
                <a:spcPts val="0"/>
              </a:spcAft>
              <a:buClr>
                <a:schemeClr val="dk1"/>
              </a:buClr>
              <a:buSzPts val="2800"/>
              <a:buFont typeface="Hanken Grotesk"/>
              <a:buNone/>
              <a:defRPr sz="2800"/>
            </a:lvl2pPr>
            <a:lvl3pPr lvl="2" algn="r">
              <a:spcBef>
                <a:spcPts val="0"/>
              </a:spcBef>
              <a:spcAft>
                <a:spcPts val="0"/>
              </a:spcAft>
              <a:buClr>
                <a:schemeClr val="dk1"/>
              </a:buClr>
              <a:buSzPts val="2800"/>
              <a:buFont typeface="Hanken Grotesk"/>
              <a:buNone/>
              <a:defRPr sz="2800"/>
            </a:lvl3pPr>
            <a:lvl4pPr lvl="3" algn="r">
              <a:spcBef>
                <a:spcPts val="0"/>
              </a:spcBef>
              <a:spcAft>
                <a:spcPts val="0"/>
              </a:spcAft>
              <a:buClr>
                <a:schemeClr val="dk1"/>
              </a:buClr>
              <a:buSzPts val="2800"/>
              <a:buFont typeface="Hanken Grotesk"/>
              <a:buNone/>
              <a:defRPr sz="2800"/>
            </a:lvl4pPr>
            <a:lvl5pPr lvl="4" algn="r">
              <a:spcBef>
                <a:spcPts val="0"/>
              </a:spcBef>
              <a:spcAft>
                <a:spcPts val="0"/>
              </a:spcAft>
              <a:buClr>
                <a:schemeClr val="dk1"/>
              </a:buClr>
              <a:buSzPts val="2800"/>
              <a:buFont typeface="Hanken Grotesk"/>
              <a:buNone/>
              <a:defRPr sz="2800"/>
            </a:lvl5pPr>
            <a:lvl6pPr lvl="5" algn="r">
              <a:spcBef>
                <a:spcPts val="0"/>
              </a:spcBef>
              <a:spcAft>
                <a:spcPts val="0"/>
              </a:spcAft>
              <a:buClr>
                <a:schemeClr val="dk1"/>
              </a:buClr>
              <a:buSzPts val="2800"/>
              <a:buFont typeface="Hanken Grotesk"/>
              <a:buNone/>
              <a:defRPr sz="2800"/>
            </a:lvl6pPr>
            <a:lvl7pPr lvl="6" algn="r">
              <a:spcBef>
                <a:spcPts val="0"/>
              </a:spcBef>
              <a:spcAft>
                <a:spcPts val="0"/>
              </a:spcAft>
              <a:buClr>
                <a:schemeClr val="dk1"/>
              </a:buClr>
              <a:buSzPts val="2800"/>
              <a:buFont typeface="Hanken Grotesk"/>
              <a:buNone/>
              <a:defRPr sz="2800"/>
            </a:lvl7pPr>
            <a:lvl8pPr lvl="7" algn="r">
              <a:spcBef>
                <a:spcPts val="0"/>
              </a:spcBef>
              <a:spcAft>
                <a:spcPts val="0"/>
              </a:spcAft>
              <a:buClr>
                <a:schemeClr val="dk1"/>
              </a:buClr>
              <a:buSzPts val="2800"/>
              <a:buFont typeface="Hanken Grotesk"/>
              <a:buNone/>
              <a:defRPr sz="2800"/>
            </a:lvl8pPr>
            <a:lvl9pPr lvl="8" algn="r">
              <a:spcBef>
                <a:spcPts val="0"/>
              </a:spcBef>
              <a:spcAft>
                <a:spcPts val="0"/>
              </a:spcAft>
              <a:buClr>
                <a:schemeClr val="dk1"/>
              </a:buClr>
              <a:buSzPts val="2800"/>
              <a:buFont typeface="Hanken Grotesk"/>
              <a:buNone/>
              <a:defRPr sz="2800"/>
            </a:lvl9pPr>
          </a:lstStyle>
          <a:p>
            <a:endParaRPr/>
          </a:p>
        </p:txBody>
      </p:sp>
      <p:sp>
        <p:nvSpPr>
          <p:cNvPr id="38" name="Google Shape;38;p3"/>
          <p:cNvSpPr txBox="1">
            <a:spLocks noGrp="1"/>
          </p:cNvSpPr>
          <p:nvPr>
            <p:ph type="title"/>
          </p:nvPr>
        </p:nvSpPr>
        <p:spPr>
          <a:xfrm>
            <a:off x="594025" y="184702"/>
            <a:ext cx="3696300" cy="153900"/>
          </a:xfrm>
          <a:prstGeom prst="rect">
            <a:avLst/>
          </a:prstGeom>
        </p:spPr>
        <p:txBody>
          <a:bodyPr spcFirstLastPara="1" wrap="square" lIns="0" tIns="0" rIns="0" bIns="0" anchor="ctr" anchorCtr="0">
            <a:normAutofit/>
          </a:bodyPr>
          <a:lstStyle>
            <a:lvl1pPr lvl="0">
              <a:spcBef>
                <a:spcPts val="0"/>
              </a:spcBef>
              <a:spcAft>
                <a:spcPts val="0"/>
              </a:spcAft>
              <a:buSzPts val="1000"/>
              <a:buFont typeface="Hanken Grotesk"/>
              <a:buNone/>
              <a:defRPr sz="1000" b="1">
                <a:latin typeface="Hanken Grotesk"/>
                <a:ea typeface="Hanken Grotesk"/>
                <a:cs typeface="Hanken Grotesk"/>
                <a:sym typeface="Hanken Grotesk"/>
              </a:defRPr>
            </a:lvl1pPr>
            <a:lvl2pPr lvl="1">
              <a:spcBef>
                <a:spcPts val="0"/>
              </a:spcBef>
              <a:spcAft>
                <a:spcPts val="0"/>
              </a:spcAft>
              <a:buSzPts val="1000"/>
              <a:buFont typeface="Hanken Grotesk"/>
              <a:buNone/>
              <a:defRPr sz="1000" b="1">
                <a:latin typeface="Hanken Grotesk"/>
                <a:ea typeface="Hanken Grotesk"/>
                <a:cs typeface="Hanken Grotesk"/>
                <a:sym typeface="Hanken Grotesk"/>
              </a:defRPr>
            </a:lvl2pPr>
            <a:lvl3pPr lvl="2">
              <a:spcBef>
                <a:spcPts val="0"/>
              </a:spcBef>
              <a:spcAft>
                <a:spcPts val="0"/>
              </a:spcAft>
              <a:buSzPts val="1000"/>
              <a:buFont typeface="Hanken Grotesk"/>
              <a:buNone/>
              <a:defRPr sz="1000" b="1">
                <a:latin typeface="Hanken Grotesk"/>
                <a:ea typeface="Hanken Grotesk"/>
                <a:cs typeface="Hanken Grotesk"/>
                <a:sym typeface="Hanken Grotesk"/>
              </a:defRPr>
            </a:lvl3pPr>
            <a:lvl4pPr lvl="3">
              <a:spcBef>
                <a:spcPts val="0"/>
              </a:spcBef>
              <a:spcAft>
                <a:spcPts val="0"/>
              </a:spcAft>
              <a:buSzPts val="1000"/>
              <a:buFont typeface="Hanken Grotesk"/>
              <a:buNone/>
              <a:defRPr sz="1000" b="1">
                <a:latin typeface="Hanken Grotesk"/>
                <a:ea typeface="Hanken Grotesk"/>
                <a:cs typeface="Hanken Grotesk"/>
                <a:sym typeface="Hanken Grotesk"/>
              </a:defRPr>
            </a:lvl4pPr>
            <a:lvl5pPr lvl="4">
              <a:spcBef>
                <a:spcPts val="0"/>
              </a:spcBef>
              <a:spcAft>
                <a:spcPts val="0"/>
              </a:spcAft>
              <a:buSzPts val="1000"/>
              <a:buFont typeface="Hanken Grotesk"/>
              <a:buNone/>
              <a:defRPr sz="1000" b="1">
                <a:latin typeface="Hanken Grotesk"/>
                <a:ea typeface="Hanken Grotesk"/>
                <a:cs typeface="Hanken Grotesk"/>
                <a:sym typeface="Hanken Grotesk"/>
              </a:defRPr>
            </a:lvl5pPr>
            <a:lvl6pPr lvl="5">
              <a:spcBef>
                <a:spcPts val="0"/>
              </a:spcBef>
              <a:spcAft>
                <a:spcPts val="0"/>
              </a:spcAft>
              <a:buSzPts val="1000"/>
              <a:buFont typeface="Hanken Grotesk"/>
              <a:buNone/>
              <a:defRPr sz="1000" b="1">
                <a:latin typeface="Hanken Grotesk"/>
                <a:ea typeface="Hanken Grotesk"/>
                <a:cs typeface="Hanken Grotesk"/>
                <a:sym typeface="Hanken Grotesk"/>
              </a:defRPr>
            </a:lvl6pPr>
            <a:lvl7pPr lvl="6">
              <a:spcBef>
                <a:spcPts val="0"/>
              </a:spcBef>
              <a:spcAft>
                <a:spcPts val="0"/>
              </a:spcAft>
              <a:buSzPts val="1000"/>
              <a:buFont typeface="Hanken Grotesk"/>
              <a:buNone/>
              <a:defRPr sz="1000" b="1">
                <a:latin typeface="Hanken Grotesk"/>
                <a:ea typeface="Hanken Grotesk"/>
                <a:cs typeface="Hanken Grotesk"/>
                <a:sym typeface="Hanken Grotesk"/>
              </a:defRPr>
            </a:lvl7pPr>
            <a:lvl8pPr lvl="7">
              <a:spcBef>
                <a:spcPts val="0"/>
              </a:spcBef>
              <a:spcAft>
                <a:spcPts val="0"/>
              </a:spcAft>
              <a:buSzPts val="1000"/>
              <a:buFont typeface="Hanken Grotesk"/>
              <a:buNone/>
              <a:defRPr sz="1000" b="1">
                <a:latin typeface="Hanken Grotesk"/>
                <a:ea typeface="Hanken Grotesk"/>
                <a:cs typeface="Hanken Grotesk"/>
                <a:sym typeface="Hanken Grotesk"/>
              </a:defRPr>
            </a:lvl8pPr>
            <a:lvl9pPr lvl="8">
              <a:spcBef>
                <a:spcPts val="0"/>
              </a:spcBef>
              <a:spcAft>
                <a:spcPts val="0"/>
              </a:spcAft>
              <a:buSzPts val="1000"/>
              <a:buFont typeface="Hanken Grotesk"/>
              <a:buNone/>
              <a:defRPr sz="1000" b="1">
                <a:latin typeface="Hanken Grotesk"/>
                <a:ea typeface="Hanken Grotesk"/>
                <a:cs typeface="Hanken Grotesk"/>
                <a:sym typeface="Hanken Grotesk"/>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ackground Folder Orange">
  <p:cSld name="CUSTOM_1">
    <p:spTree>
      <p:nvGrpSpPr>
        <p:cNvPr id="1" name="Shape 39"/>
        <p:cNvGrpSpPr/>
        <p:nvPr/>
      </p:nvGrpSpPr>
      <p:grpSpPr>
        <a:xfrm>
          <a:off x="0" y="0"/>
          <a:ext cx="0" cy="0"/>
          <a:chOff x="0" y="0"/>
          <a:chExt cx="0" cy="0"/>
        </a:xfrm>
      </p:grpSpPr>
      <p:sp>
        <p:nvSpPr>
          <p:cNvPr id="40" name="Google Shape;40;p4"/>
          <p:cNvSpPr txBox="1">
            <a:spLocks noGrp="1"/>
          </p:cNvSpPr>
          <p:nvPr>
            <p:ph type="subTitle" idx="1"/>
          </p:nvPr>
        </p:nvSpPr>
        <p:spPr>
          <a:xfrm>
            <a:off x="13146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1" name="Google Shape;41;p4"/>
          <p:cNvSpPr txBox="1">
            <a:spLocks noGrp="1"/>
          </p:cNvSpPr>
          <p:nvPr>
            <p:ph type="subTitle" idx="2"/>
          </p:nvPr>
        </p:nvSpPr>
        <p:spPr>
          <a:xfrm>
            <a:off x="2783538"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2" name="Google Shape;42;p4"/>
          <p:cNvSpPr/>
          <p:nvPr/>
        </p:nvSpPr>
        <p:spPr>
          <a:xfrm>
            <a:off x="-2450" y="486600"/>
            <a:ext cx="9144000" cy="46569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28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43" name="Google Shape;43;p4"/>
          <p:cNvSpPr txBox="1">
            <a:spLocks noGrp="1"/>
          </p:cNvSpPr>
          <p:nvPr>
            <p:ph type="subTitle" idx="3"/>
          </p:nvPr>
        </p:nvSpPr>
        <p:spPr>
          <a:xfrm>
            <a:off x="422885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4" name="Google Shape;44;p4"/>
          <p:cNvSpPr txBox="1">
            <a:spLocks noGrp="1"/>
          </p:cNvSpPr>
          <p:nvPr>
            <p:ph type="subTitle" idx="4"/>
          </p:nvPr>
        </p:nvSpPr>
        <p:spPr>
          <a:xfrm>
            <a:off x="57241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5" name="Google Shape;45;p4"/>
          <p:cNvSpPr txBox="1">
            <a:spLocks noGrp="1"/>
          </p:cNvSpPr>
          <p:nvPr>
            <p:ph type="title"/>
          </p:nvPr>
        </p:nvSpPr>
        <p:spPr>
          <a:xfrm>
            <a:off x="1399000" y="2328176"/>
            <a:ext cx="6881700" cy="781500"/>
          </a:xfrm>
          <a:prstGeom prst="rect">
            <a:avLst/>
          </a:prstGeom>
        </p:spPr>
        <p:txBody>
          <a:bodyPr spcFirstLastPara="1" wrap="square" lIns="91425" tIns="0" rIns="91425" bIns="0" anchor="t" anchorCtr="0">
            <a:normAutofit/>
          </a:bodyPr>
          <a:lstStyle>
            <a:lvl1pPr lvl="0">
              <a:spcBef>
                <a:spcPts val="0"/>
              </a:spcBef>
              <a:spcAft>
                <a:spcPts val="0"/>
              </a:spcAft>
              <a:buSzPts val="4200"/>
              <a:buFont typeface="Hanken Grotesk Light"/>
              <a:buNone/>
              <a:defRPr sz="4200">
                <a:latin typeface="Hanken Grotesk Light"/>
                <a:ea typeface="Hanken Grotesk Light"/>
                <a:cs typeface="Hanken Grotesk Light"/>
                <a:sym typeface="Hanken Grotesk Light"/>
              </a:defRPr>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6" name="Google Shape;46;p4"/>
          <p:cNvSpPr txBox="1">
            <a:spLocks noGrp="1"/>
          </p:cNvSpPr>
          <p:nvPr>
            <p:ph type="title" idx="5"/>
          </p:nvPr>
        </p:nvSpPr>
        <p:spPr>
          <a:xfrm>
            <a:off x="1399000" y="3779000"/>
            <a:ext cx="6881700" cy="774000"/>
          </a:xfrm>
          <a:prstGeom prst="rect">
            <a:avLst/>
          </a:prstGeom>
        </p:spPr>
        <p:txBody>
          <a:bodyPr spcFirstLastPara="1" wrap="square" lIns="91425" tIns="0" rIns="91425" bIns="0" anchor="t" anchorCtr="0">
            <a:normAutofit/>
          </a:bodyPr>
          <a:lstStyle>
            <a:lvl1pPr lvl="0">
              <a:spcBef>
                <a:spcPts val="0"/>
              </a:spcBef>
              <a:spcAft>
                <a:spcPts val="0"/>
              </a:spcAft>
              <a:buSzPts val="4200"/>
              <a:buFont typeface="Hanken Grotesk Light"/>
              <a:buNone/>
              <a:defRPr sz="4200">
                <a:latin typeface="Hanken Grotesk Light"/>
                <a:ea typeface="Hanken Grotesk Light"/>
                <a:cs typeface="Hanken Grotesk Light"/>
                <a:sym typeface="Hanken Grotesk Light"/>
              </a:defRPr>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7" name="Google Shape;47;p4"/>
          <p:cNvSpPr txBox="1">
            <a:spLocks noGrp="1"/>
          </p:cNvSpPr>
          <p:nvPr>
            <p:ph type="title" idx="6"/>
          </p:nvPr>
        </p:nvSpPr>
        <p:spPr>
          <a:xfrm>
            <a:off x="1399000" y="858998"/>
            <a:ext cx="6881700" cy="781500"/>
          </a:xfrm>
          <a:prstGeom prst="rect">
            <a:avLst/>
          </a:prstGeom>
        </p:spPr>
        <p:txBody>
          <a:bodyPr spcFirstLastPara="1" wrap="square" lIns="91425" tIns="0" rIns="91425" bIns="0" anchor="t" anchorCtr="0">
            <a:normAutofit/>
          </a:bodyPr>
          <a:lstStyle>
            <a:lvl1pPr lvl="0">
              <a:spcBef>
                <a:spcPts val="0"/>
              </a:spcBef>
              <a:spcAft>
                <a:spcPts val="0"/>
              </a:spcAft>
              <a:buSzPts val="4200"/>
              <a:buFont typeface="Hanken Grotesk Light"/>
              <a:buNone/>
              <a:defRPr sz="4200">
                <a:latin typeface="Hanken Grotesk Light"/>
                <a:ea typeface="Hanken Grotesk Light"/>
                <a:cs typeface="Hanken Grotesk Light"/>
                <a:sym typeface="Hanken Grotesk Light"/>
              </a:defRPr>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8" name="Google Shape;48;p4"/>
          <p:cNvSpPr/>
          <p:nvPr/>
        </p:nvSpPr>
        <p:spPr>
          <a:xfrm>
            <a:off x="1399001" y="4559050"/>
            <a:ext cx="1440300" cy="252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sp>
        <p:nvSpPr>
          <p:cNvPr id="49" name="Google Shape;49;p4"/>
          <p:cNvSpPr/>
          <p:nvPr/>
        </p:nvSpPr>
        <p:spPr>
          <a:xfrm>
            <a:off x="1399026" y="3106187"/>
            <a:ext cx="1440300" cy="252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sp>
        <p:nvSpPr>
          <p:cNvPr id="50" name="Google Shape;50;p4"/>
          <p:cNvSpPr/>
          <p:nvPr/>
        </p:nvSpPr>
        <p:spPr>
          <a:xfrm>
            <a:off x="1399001" y="1640387"/>
            <a:ext cx="1440300" cy="2520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sp>
        <p:nvSpPr>
          <p:cNvPr id="51" name="Google Shape;51;p4"/>
          <p:cNvSpPr txBox="1">
            <a:spLocks noGrp="1"/>
          </p:cNvSpPr>
          <p:nvPr>
            <p:ph type="title" idx="7"/>
          </p:nvPr>
        </p:nvSpPr>
        <p:spPr>
          <a:xfrm>
            <a:off x="1552450" y="3144818"/>
            <a:ext cx="1133400" cy="176700"/>
          </a:xfrm>
          <a:prstGeom prst="rect">
            <a:avLst/>
          </a:prstGeom>
        </p:spPr>
        <p:txBody>
          <a:bodyPr spcFirstLastPara="1" wrap="square" lIns="91425" tIns="0" rIns="91425" bIns="91425" anchor="t" anchorCtr="0">
            <a:normAutofit/>
          </a:bodyPr>
          <a:lstStyle>
            <a:lvl1pPr lvl="0" algn="ctr">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1pPr>
            <a:lvl2pPr lvl="1">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2pPr>
            <a:lvl3pPr lvl="2">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3pPr>
            <a:lvl4pPr lvl="3">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4pPr>
            <a:lvl5pPr lvl="4">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5pPr>
            <a:lvl6pPr lvl="5">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6pPr>
            <a:lvl7pPr lvl="6">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7pPr>
            <a:lvl8pPr lvl="7">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8pPr>
            <a:lvl9pPr lvl="8">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52" name="Google Shape;52;p4"/>
          <p:cNvSpPr txBox="1">
            <a:spLocks noGrp="1"/>
          </p:cNvSpPr>
          <p:nvPr>
            <p:ph type="title" idx="8"/>
          </p:nvPr>
        </p:nvSpPr>
        <p:spPr>
          <a:xfrm>
            <a:off x="1552450" y="4601474"/>
            <a:ext cx="1133400" cy="176700"/>
          </a:xfrm>
          <a:prstGeom prst="rect">
            <a:avLst/>
          </a:prstGeom>
        </p:spPr>
        <p:txBody>
          <a:bodyPr spcFirstLastPara="1" wrap="square" lIns="91425" tIns="0" rIns="91425" bIns="91425" anchor="t" anchorCtr="0">
            <a:normAutofit/>
          </a:bodyPr>
          <a:lstStyle>
            <a:lvl1pPr lvl="0" algn="ctr">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1pPr>
            <a:lvl2pPr lvl="1">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2pPr>
            <a:lvl3pPr lvl="2">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3pPr>
            <a:lvl4pPr lvl="3">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4pPr>
            <a:lvl5pPr lvl="4">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5pPr>
            <a:lvl6pPr lvl="5">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6pPr>
            <a:lvl7pPr lvl="6">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7pPr>
            <a:lvl8pPr lvl="7">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8pPr>
            <a:lvl9pPr lvl="8">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53" name="Google Shape;53;p4"/>
          <p:cNvSpPr txBox="1">
            <a:spLocks noGrp="1"/>
          </p:cNvSpPr>
          <p:nvPr>
            <p:ph type="title" idx="9"/>
          </p:nvPr>
        </p:nvSpPr>
        <p:spPr>
          <a:xfrm>
            <a:off x="1552450" y="1678277"/>
            <a:ext cx="1133400" cy="176700"/>
          </a:xfrm>
          <a:prstGeom prst="rect">
            <a:avLst/>
          </a:prstGeom>
        </p:spPr>
        <p:txBody>
          <a:bodyPr spcFirstLastPara="1" wrap="square" lIns="91425" tIns="0" rIns="91425" bIns="91425" anchor="t" anchorCtr="0">
            <a:normAutofit/>
          </a:bodyPr>
          <a:lstStyle>
            <a:lvl1pPr lvl="0" algn="ctr">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1pPr>
            <a:lvl2pPr lvl="1">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2pPr>
            <a:lvl3pPr lvl="2">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3pPr>
            <a:lvl4pPr lvl="3">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4pPr>
            <a:lvl5pPr lvl="4">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5pPr>
            <a:lvl6pPr lvl="5">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6pPr>
            <a:lvl7pPr lvl="6">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7pPr>
            <a:lvl8pPr lvl="7">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8pPr>
            <a:lvl9pPr lvl="8">
              <a:spcBef>
                <a:spcPts val="0"/>
              </a:spcBef>
              <a:spcAft>
                <a:spcPts val="0"/>
              </a:spcAft>
              <a:buSzPts val="10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54" name="Google Shape;54;p4"/>
          <p:cNvSpPr>
            <a:spLocks noGrp="1"/>
          </p:cNvSpPr>
          <p:nvPr>
            <p:ph type="pic" idx="13"/>
          </p:nvPr>
        </p:nvSpPr>
        <p:spPr>
          <a:xfrm>
            <a:off x="325850" y="928525"/>
            <a:ext cx="930900" cy="930900"/>
          </a:xfrm>
          <a:prstGeom prst="roundRect">
            <a:avLst>
              <a:gd name="adj" fmla="val 12343"/>
            </a:avLst>
          </a:prstGeom>
          <a:solidFill>
            <a:schemeClr val="lt1"/>
          </a:solidFill>
          <a:ln>
            <a:noFill/>
          </a:ln>
        </p:spPr>
      </p:sp>
      <p:sp>
        <p:nvSpPr>
          <p:cNvPr id="55" name="Google Shape;55;p4"/>
          <p:cNvSpPr>
            <a:spLocks noGrp="1"/>
          </p:cNvSpPr>
          <p:nvPr>
            <p:ph type="pic" idx="14"/>
          </p:nvPr>
        </p:nvSpPr>
        <p:spPr>
          <a:xfrm>
            <a:off x="325850" y="2396325"/>
            <a:ext cx="930900" cy="930900"/>
          </a:xfrm>
          <a:prstGeom prst="roundRect">
            <a:avLst>
              <a:gd name="adj" fmla="val 12343"/>
            </a:avLst>
          </a:prstGeom>
          <a:solidFill>
            <a:schemeClr val="lt1"/>
          </a:solidFill>
          <a:ln>
            <a:noFill/>
          </a:ln>
        </p:spPr>
      </p:sp>
      <p:sp>
        <p:nvSpPr>
          <p:cNvPr id="56" name="Google Shape;56;p4"/>
          <p:cNvSpPr>
            <a:spLocks noGrp="1"/>
          </p:cNvSpPr>
          <p:nvPr>
            <p:ph type="pic" idx="15"/>
          </p:nvPr>
        </p:nvSpPr>
        <p:spPr>
          <a:xfrm>
            <a:off x="325850" y="3849175"/>
            <a:ext cx="930900" cy="930900"/>
          </a:xfrm>
          <a:prstGeom prst="roundRect">
            <a:avLst>
              <a:gd name="adj" fmla="val 12343"/>
            </a:avLst>
          </a:prstGeom>
          <a:solidFill>
            <a:schemeClr val="lt1"/>
          </a:solidFill>
          <a:ln>
            <a:noFill/>
          </a:ln>
        </p:spPr>
      </p:sp>
      <p:sp>
        <p:nvSpPr>
          <p:cNvPr id="57" name="Google Shape;57;p4"/>
          <p:cNvSpPr txBox="1">
            <a:spLocks noGrp="1"/>
          </p:cNvSpPr>
          <p:nvPr>
            <p:ph type="body" idx="16"/>
          </p:nvPr>
        </p:nvSpPr>
        <p:spPr>
          <a:xfrm>
            <a:off x="3060150" y="1598250"/>
            <a:ext cx="5311800" cy="403500"/>
          </a:xfrm>
          <a:prstGeom prst="rect">
            <a:avLst/>
          </a:prstGeom>
        </p:spPr>
        <p:txBody>
          <a:bodyPr spcFirstLastPara="1" wrap="square" lIns="91425" tIns="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8" name="Google Shape;58;p4"/>
          <p:cNvSpPr txBox="1">
            <a:spLocks noGrp="1"/>
          </p:cNvSpPr>
          <p:nvPr>
            <p:ph type="body" idx="17"/>
          </p:nvPr>
        </p:nvSpPr>
        <p:spPr>
          <a:xfrm>
            <a:off x="3060150" y="3108200"/>
            <a:ext cx="5311800" cy="403500"/>
          </a:xfrm>
          <a:prstGeom prst="rect">
            <a:avLst/>
          </a:prstGeom>
        </p:spPr>
        <p:txBody>
          <a:bodyPr spcFirstLastPara="1" wrap="square" lIns="91425" tIns="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9" name="Google Shape;59;p4"/>
          <p:cNvSpPr txBox="1">
            <a:spLocks noGrp="1"/>
          </p:cNvSpPr>
          <p:nvPr>
            <p:ph type="body" idx="18"/>
          </p:nvPr>
        </p:nvSpPr>
        <p:spPr>
          <a:xfrm>
            <a:off x="3060150" y="4553025"/>
            <a:ext cx="5311800" cy="403500"/>
          </a:xfrm>
          <a:prstGeom prst="rect">
            <a:avLst/>
          </a:prstGeom>
        </p:spPr>
        <p:txBody>
          <a:bodyPr spcFirstLastPara="1" wrap="square" lIns="91425" tIns="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Folder Orange 2">
  <p:cSld name="CUSTOM_1_2">
    <p:spTree>
      <p:nvGrpSpPr>
        <p:cNvPr id="1" name="Shape 60"/>
        <p:cNvGrpSpPr/>
        <p:nvPr/>
      </p:nvGrpSpPr>
      <p:grpSpPr>
        <a:xfrm>
          <a:off x="0" y="0"/>
          <a:ext cx="0" cy="0"/>
          <a:chOff x="0" y="0"/>
          <a:chExt cx="0" cy="0"/>
        </a:xfrm>
      </p:grpSpPr>
      <p:sp>
        <p:nvSpPr>
          <p:cNvPr id="61" name="Google Shape;61;p5"/>
          <p:cNvSpPr/>
          <p:nvPr/>
        </p:nvSpPr>
        <p:spPr>
          <a:xfrm>
            <a:off x="-2450" y="486600"/>
            <a:ext cx="9144000" cy="46569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28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62" name="Google Shape;62;p5"/>
          <p:cNvSpPr txBox="1">
            <a:spLocks noGrp="1"/>
          </p:cNvSpPr>
          <p:nvPr>
            <p:ph type="subTitle" idx="1"/>
          </p:nvPr>
        </p:nvSpPr>
        <p:spPr>
          <a:xfrm>
            <a:off x="13146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63" name="Google Shape;63;p5"/>
          <p:cNvSpPr txBox="1">
            <a:spLocks noGrp="1"/>
          </p:cNvSpPr>
          <p:nvPr>
            <p:ph type="subTitle" idx="2"/>
          </p:nvPr>
        </p:nvSpPr>
        <p:spPr>
          <a:xfrm>
            <a:off x="2783538"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64" name="Google Shape;64;p5"/>
          <p:cNvSpPr txBox="1">
            <a:spLocks noGrp="1"/>
          </p:cNvSpPr>
          <p:nvPr>
            <p:ph type="subTitle" idx="3"/>
          </p:nvPr>
        </p:nvSpPr>
        <p:spPr>
          <a:xfrm>
            <a:off x="422885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65" name="Google Shape;65;p5"/>
          <p:cNvSpPr txBox="1">
            <a:spLocks noGrp="1"/>
          </p:cNvSpPr>
          <p:nvPr>
            <p:ph type="subTitle" idx="4"/>
          </p:nvPr>
        </p:nvSpPr>
        <p:spPr>
          <a:xfrm>
            <a:off x="57241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66" name="Google Shape;66;p5"/>
          <p:cNvSpPr txBox="1">
            <a:spLocks noGrp="1"/>
          </p:cNvSpPr>
          <p:nvPr>
            <p:ph type="title"/>
          </p:nvPr>
        </p:nvSpPr>
        <p:spPr>
          <a:xfrm>
            <a:off x="596525" y="753331"/>
            <a:ext cx="7062000" cy="855000"/>
          </a:xfrm>
          <a:prstGeom prst="rect">
            <a:avLst/>
          </a:prstGeom>
        </p:spPr>
        <p:txBody>
          <a:bodyPr spcFirstLastPara="1" wrap="square" lIns="91425" tIns="0" rIns="91425" bIns="91425" anchor="t" anchorCtr="0">
            <a:normAutofit/>
          </a:bodyPr>
          <a:lstStyle>
            <a:lvl1pPr lvl="0">
              <a:spcBef>
                <a:spcPts val="0"/>
              </a:spcBef>
              <a:spcAft>
                <a:spcPts val="0"/>
              </a:spcAft>
              <a:buSzPts val="2800"/>
              <a:buNone/>
              <a:defRPr sz="4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7" name="Google Shape;67;p5"/>
          <p:cNvSpPr txBox="1">
            <a:spLocks noGrp="1"/>
          </p:cNvSpPr>
          <p:nvPr>
            <p:ph type="title" idx="5"/>
          </p:nvPr>
        </p:nvSpPr>
        <p:spPr>
          <a:xfrm>
            <a:off x="1279000" y="2812875"/>
            <a:ext cx="2242800" cy="365700"/>
          </a:xfrm>
          <a:prstGeom prst="rect">
            <a:avLst/>
          </a:prstGeom>
        </p:spPr>
        <p:txBody>
          <a:bodyPr spcFirstLastPara="1" wrap="square" lIns="91425" tIns="0" rIns="91425" bIns="91425" anchor="t" anchorCtr="0">
            <a:normAutofit/>
          </a:bodyPr>
          <a:lstStyle>
            <a:lvl1pPr lvl="0">
              <a:spcBef>
                <a:spcPts val="0"/>
              </a:spcBef>
              <a:spcAft>
                <a:spcPts val="0"/>
              </a:spcAft>
              <a:buSzPts val="1800"/>
              <a:buNone/>
              <a:defRPr sz="1800">
                <a:latin typeface="Hanken Grotesk Light"/>
                <a:ea typeface="Hanken Grotesk Light"/>
                <a:cs typeface="Hanken Grotesk Light"/>
                <a:sym typeface="Hanken Grotesk Light"/>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8" name="Google Shape;68;p5"/>
          <p:cNvSpPr txBox="1">
            <a:spLocks noGrp="1"/>
          </p:cNvSpPr>
          <p:nvPr>
            <p:ph type="title" idx="6"/>
          </p:nvPr>
        </p:nvSpPr>
        <p:spPr>
          <a:xfrm>
            <a:off x="1279000" y="3854630"/>
            <a:ext cx="2242800" cy="365700"/>
          </a:xfrm>
          <a:prstGeom prst="rect">
            <a:avLst/>
          </a:prstGeom>
        </p:spPr>
        <p:txBody>
          <a:bodyPr spcFirstLastPara="1" wrap="square" lIns="91425" tIns="0" rIns="91425" bIns="91425" anchor="t" anchorCtr="0">
            <a:normAutofit/>
          </a:bodyPr>
          <a:lstStyle>
            <a:lvl1pPr lvl="0">
              <a:spcBef>
                <a:spcPts val="0"/>
              </a:spcBef>
              <a:spcAft>
                <a:spcPts val="0"/>
              </a:spcAft>
              <a:buSzPts val="1800"/>
              <a:buNone/>
              <a:defRPr sz="1800">
                <a:latin typeface="Hanken Grotesk Light"/>
                <a:ea typeface="Hanken Grotesk Light"/>
                <a:cs typeface="Hanken Grotesk Light"/>
                <a:sym typeface="Hanken Grotesk Light"/>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9" name="Google Shape;69;p5"/>
          <p:cNvSpPr txBox="1">
            <a:spLocks noGrp="1"/>
          </p:cNvSpPr>
          <p:nvPr>
            <p:ph type="title" idx="7"/>
          </p:nvPr>
        </p:nvSpPr>
        <p:spPr>
          <a:xfrm>
            <a:off x="4917850" y="1749478"/>
            <a:ext cx="2242800" cy="365700"/>
          </a:xfrm>
          <a:prstGeom prst="rect">
            <a:avLst/>
          </a:prstGeom>
        </p:spPr>
        <p:txBody>
          <a:bodyPr spcFirstLastPara="1" wrap="square" lIns="91425" tIns="0" rIns="91425" bIns="91425" anchor="t" anchorCtr="0">
            <a:normAutofit/>
          </a:bodyPr>
          <a:lstStyle>
            <a:lvl1pPr lvl="0">
              <a:spcBef>
                <a:spcPts val="0"/>
              </a:spcBef>
              <a:spcAft>
                <a:spcPts val="0"/>
              </a:spcAft>
              <a:buSzPts val="1800"/>
              <a:buNone/>
              <a:defRPr sz="1800">
                <a:latin typeface="Hanken Grotesk Light"/>
                <a:ea typeface="Hanken Grotesk Light"/>
                <a:cs typeface="Hanken Grotesk Light"/>
                <a:sym typeface="Hanken Grotesk Light"/>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70" name="Google Shape;70;p5"/>
          <p:cNvSpPr txBox="1">
            <a:spLocks noGrp="1"/>
          </p:cNvSpPr>
          <p:nvPr>
            <p:ph type="title" idx="8"/>
          </p:nvPr>
        </p:nvSpPr>
        <p:spPr>
          <a:xfrm>
            <a:off x="4917850" y="3854630"/>
            <a:ext cx="2242800" cy="365700"/>
          </a:xfrm>
          <a:prstGeom prst="rect">
            <a:avLst/>
          </a:prstGeom>
        </p:spPr>
        <p:txBody>
          <a:bodyPr spcFirstLastPara="1" wrap="square" lIns="91425" tIns="0" rIns="91425" bIns="91425" anchor="t" anchorCtr="0">
            <a:normAutofit/>
          </a:bodyPr>
          <a:lstStyle>
            <a:lvl1pPr lvl="0">
              <a:spcBef>
                <a:spcPts val="0"/>
              </a:spcBef>
              <a:spcAft>
                <a:spcPts val="0"/>
              </a:spcAft>
              <a:buSzPts val="1800"/>
              <a:buNone/>
              <a:defRPr sz="1800">
                <a:latin typeface="Hanken Grotesk Light"/>
                <a:ea typeface="Hanken Grotesk Light"/>
                <a:cs typeface="Hanken Grotesk Light"/>
                <a:sym typeface="Hanken Grotesk Light"/>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71" name="Google Shape;71;p5"/>
          <p:cNvSpPr txBox="1">
            <a:spLocks noGrp="1"/>
          </p:cNvSpPr>
          <p:nvPr>
            <p:ph type="title" idx="9"/>
          </p:nvPr>
        </p:nvSpPr>
        <p:spPr>
          <a:xfrm>
            <a:off x="4925175" y="2812875"/>
            <a:ext cx="2242800" cy="365700"/>
          </a:xfrm>
          <a:prstGeom prst="rect">
            <a:avLst/>
          </a:prstGeom>
        </p:spPr>
        <p:txBody>
          <a:bodyPr spcFirstLastPara="1" wrap="square" lIns="91425" tIns="0" rIns="91425" bIns="91425" anchor="t" anchorCtr="0">
            <a:normAutofit/>
          </a:bodyPr>
          <a:lstStyle>
            <a:lvl1pPr lvl="0">
              <a:spcBef>
                <a:spcPts val="0"/>
              </a:spcBef>
              <a:spcAft>
                <a:spcPts val="0"/>
              </a:spcAft>
              <a:buSzPts val="1800"/>
              <a:buNone/>
              <a:defRPr sz="1800">
                <a:latin typeface="Hanken Grotesk Light"/>
                <a:ea typeface="Hanken Grotesk Light"/>
                <a:cs typeface="Hanken Grotesk Light"/>
                <a:sym typeface="Hanken Grotesk Light"/>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72" name="Google Shape;72;p5"/>
          <p:cNvSpPr>
            <a:spLocks noGrp="1"/>
          </p:cNvSpPr>
          <p:nvPr>
            <p:ph type="pic" idx="13"/>
          </p:nvPr>
        </p:nvSpPr>
        <p:spPr>
          <a:xfrm>
            <a:off x="4021150" y="1690575"/>
            <a:ext cx="735600" cy="735600"/>
          </a:xfrm>
          <a:prstGeom prst="ellipse">
            <a:avLst/>
          </a:prstGeom>
          <a:noFill/>
          <a:ln>
            <a:noFill/>
          </a:ln>
        </p:spPr>
      </p:sp>
      <p:sp>
        <p:nvSpPr>
          <p:cNvPr id="73" name="Google Shape;73;p5"/>
          <p:cNvSpPr>
            <a:spLocks noGrp="1"/>
          </p:cNvSpPr>
          <p:nvPr>
            <p:ph type="pic" idx="14"/>
          </p:nvPr>
        </p:nvSpPr>
        <p:spPr>
          <a:xfrm>
            <a:off x="4021150" y="2738375"/>
            <a:ext cx="735600" cy="735600"/>
          </a:xfrm>
          <a:prstGeom prst="ellipse">
            <a:avLst/>
          </a:prstGeom>
          <a:noFill/>
          <a:ln>
            <a:noFill/>
          </a:ln>
        </p:spPr>
      </p:sp>
      <p:sp>
        <p:nvSpPr>
          <p:cNvPr id="74" name="Google Shape;74;p5"/>
          <p:cNvSpPr>
            <a:spLocks noGrp="1"/>
          </p:cNvSpPr>
          <p:nvPr>
            <p:ph type="pic" idx="15"/>
          </p:nvPr>
        </p:nvSpPr>
        <p:spPr>
          <a:xfrm>
            <a:off x="4021150" y="3789600"/>
            <a:ext cx="735600" cy="735600"/>
          </a:xfrm>
          <a:prstGeom prst="ellipse">
            <a:avLst/>
          </a:prstGeom>
          <a:noFill/>
          <a:ln>
            <a:noFill/>
          </a:ln>
        </p:spPr>
      </p:sp>
      <p:sp>
        <p:nvSpPr>
          <p:cNvPr id="75" name="Google Shape;75;p5"/>
          <p:cNvSpPr>
            <a:spLocks noGrp="1"/>
          </p:cNvSpPr>
          <p:nvPr>
            <p:ph type="pic" idx="16"/>
          </p:nvPr>
        </p:nvSpPr>
        <p:spPr>
          <a:xfrm>
            <a:off x="377300" y="1690575"/>
            <a:ext cx="735600" cy="735600"/>
          </a:xfrm>
          <a:prstGeom prst="ellipse">
            <a:avLst/>
          </a:prstGeom>
          <a:noFill/>
          <a:ln>
            <a:noFill/>
          </a:ln>
        </p:spPr>
      </p:sp>
      <p:sp>
        <p:nvSpPr>
          <p:cNvPr id="76" name="Google Shape;76;p5"/>
          <p:cNvSpPr>
            <a:spLocks noGrp="1"/>
          </p:cNvSpPr>
          <p:nvPr>
            <p:ph type="pic" idx="17"/>
          </p:nvPr>
        </p:nvSpPr>
        <p:spPr>
          <a:xfrm>
            <a:off x="377300" y="2738375"/>
            <a:ext cx="735600" cy="735600"/>
          </a:xfrm>
          <a:prstGeom prst="ellipse">
            <a:avLst/>
          </a:prstGeom>
          <a:noFill/>
          <a:ln>
            <a:noFill/>
          </a:ln>
        </p:spPr>
      </p:sp>
      <p:sp>
        <p:nvSpPr>
          <p:cNvPr id="77" name="Google Shape;77;p5"/>
          <p:cNvSpPr>
            <a:spLocks noGrp="1"/>
          </p:cNvSpPr>
          <p:nvPr>
            <p:ph type="pic" idx="18"/>
          </p:nvPr>
        </p:nvSpPr>
        <p:spPr>
          <a:xfrm>
            <a:off x="377300" y="3789600"/>
            <a:ext cx="735600" cy="735600"/>
          </a:xfrm>
          <a:prstGeom prst="ellipse">
            <a:avLst/>
          </a:prstGeom>
          <a:noFill/>
          <a:ln>
            <a:noFill/>
          </a:ln>
        </p:spPr>
      </p:sp>
      <p:sp>
        <p:nvSpPr>
          <p:cNvPr id="78" name="Google Shape;78;p5"/>
          <p:cNvSpPr txBox="1">
            <a:spLocks noGrp="1"/>
          </p:cNvSpPr>
          <p:nvPr>
            <p:ph type="title" idx="19"/>
          </p:nvPr>
        </p:nvSpPr>
        <p:spPr>
          <a:xfrm>
            <a:off x="1279000" y="1749478"/>
            <a:ext cx="2242800" cy="365700"/>
          </a:xfrm>
          <a:prstGeom prst="rect">
            <a:avLst/>
          </a:prstGeom>
        </p:spPr>
        <p:txBody>
          <a:bodyPr spcFirstLastPara="1" wrap="square" lIns="91425" tIns="0" rIns="91425" bIns="91425" anchor="t" anchorCtr="0">
            <a:normAutofit/>
          </a:bodyPr>
          <a:lstStyle>
            <a:lvl1pPr lvl="0">
              <a:spcBef>
                <a:spcPts val="0"/>
              </a:spcBef>
              <a:spcAft>
                <a:spcPts val="0"/>
              </a:spcAft>
              <a:buSzPts val="1800"/>
              <a:buNone/>
              <a:defRPr sz="1800">
                <a:latin typeface="Hanken Grotesk Light"/>
                <a:ea typeface="Hanken Grotesk Light"/>
                <a:cs typeface="Hanken Grotesk Light"/>
                <a:sym typeface="Hanken Grotesk Light"/>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79" name="Google Shape;79;p5"/>
          <p:cNvSpPr txBox="1">
            <a:spLocks noGrp="1"/>
          </p:cNvSpPr>
          <p:nvPr>
            <p:ph type="body" idx="20"/>
          </p:nvPr>
        </p:nvSpPr>
        <p:spPr>
          <a:xfrm>
            <a:off x="1279000" y="2100550"/>
            <a:ext cx="2242800" cy="262500"/>
          </a:xfrm>
          <a:prstGeom prst="rect">
            <a:avLst/>
          </a:prstGeom>
        </p:spPr>
        <p:txBody>
          <a:bodyPr spcFirstLastPara="1" wrap="square" lIns="91425" tIns="3600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0" name="Google Shape;80;p5"/>
          <p:cNvSpPr txBox="1">
            <a:spLocks noGrp="1"/>
          </p:cNvSpPr>
          <p:nvPr>
            <p:ph type="body" idx="21"/>
          </p:nvPr>
        </p:nvSpPr>
        <p:spPr>
          <a:xfrm>
            <a:off x="1279000" y="4205800"/>
            <a:ext cx="2242800" cy="262500"/>
          </a:xfrm>
          <a:prstGeom prst="rect">
            <a:avLst/>
          </a:prstGeom>
        </p:spPr>
        <p:txBody>
          <a:bodyPr spcFirstLastPara="1" wrap="square" lIns="91425" tIns="3600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1" name="Google Shape;81;p5"/>
          <p:cNvSpPr txBox="1">
            <a:spLocks noGrp="1"/>
          </p:cNvSpPr>
          <p:nvPr>
            <p:ph type="body" idx="22"/>
          </p:nvPr>
        </p:nvSpPr>
        <p:spPr>
          <a:xfrm>
            <a:off x="1279000" y="3164025"/>
            <a:ext cx="2242800" cy="262500"/>
          </a:xfrm>
          <a:prstGeom prst="rect">
            <a:avLst/>
          </a:prstGeom>
        </p:spPr>
        <p:txBody>
          <a:bodyPr spcFirstLastPara="1" wrap="square" lIns="91425" tIns="3600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2" name="Google Shape;82;p5"/>
          <p:cNvSpPr txBox="1">
            <a:spLocks noGrp="1"/>
          </p:cNvSpPr>
          <p:nvPr>
            <p:ph type="body" idx="23"/>
          </p:nvPr>
        </p:nvSpPr>
        <p:spPr>
          <a:xfrm>
            <a:off x="4917850" y="2100550"/>
            <a:ext cx="2242800" cy="262500"/>
          </a:xfrm>
          <a:prstGeom prst="rect">
            <a:avLst/>
          </a:prstGeom>
        </p:spPr>
        <p:txBody>
          <a:bodyPr spcFirstLastPara="1" wrap="square" lIns="91425" tIns="3600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3" name="Google Shape;83;p5"/>
          <p:cNvSpPr txBox="1">
            <a:spLocks noGrp="1"/>
          </p:cNvSpPr>
          <p:nvPr>
            <p:ph type="body" idx="24"/>
          </p:nvPr>
        </p:nvSpPr>
        <p:spPr>
          <a:xfrm>
            <a:off x="4917850" y="4205800"/>
            <a:ext cx="2242800" cy="262500"/>
          </a:xfrm>
          <a:prstGeom prst="rect">
            <a:avLst/>
          </a:prstGeom>
        </p:spPr>
        <p:txBody>
          <a:bodyPr spcFirstLastPara="1" wrap="square" lIns="91425" tIns="3600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4" name="Google Shape;84;p5"/>
          <p:cNvSpPr txBox="1">
            <a:spLocks noGrp="1"/>
          </p:cNvSpPr>
          <p:nvPr>
            <p:ph type="body" idx="25"/>
          </p:nvPr>
        </p:nvSpPr>
        <p:spPr>
          <a:xfrm>
            <a:off x="4917850" y="3164025"/>
            <a:ext cx="2242800" cy="262500"/>
          </a:xfrm>
          <a:prstGeom prst="rect">
            <a:avLst/>
          </a:prstGeom>
        </p:spPr>
        <p:txBody>
          <a:bodyPr spcFirstLastPara="1" wrap="square" lIns="91425" tIns="36000"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with Folder">
  <p:cSld name="BLANK_1_1_1_1">
    <p:bg>
      <p:bgPr>
        <a:solidFill>
          <a:schemeClr val="dk2"/>
        </a:solidFill>
        <a:effectLst/>
      </p:bgPr>
    </p:bg>
    <p:spTree>
      <p:nvGrpSpPr>
        <p:cNvPr id="1" name="Shape 85"/>
        <p:cNvGrpSpPr/>
        <p:nvPr/>
      </p:nvGrpSpPr>
      <p:grpSpPr>
        <a:xfrm>
          <a:off x="0" y="0"/>
          <a:ext cx="0" cy="0"/>
          <a:chOff x="0" y="0"/>
          <a:chExt cx="0" cy="0"/>
        </a:xfrm>
      </p:grpSpPr>
      <p:grpSp>
        <p:nvGrpSpPr>
          <p:cNvPr id="86" name="Google Shape;86;p6"/>
          <p:cNvGrpSpPr/>
          <p:nvPr/>
        </p:nvGrpSpPr>
        <p:grpSpPr>
          <a:xfrm>
            <a:off x="228600" y="210088"/>
            <a:ext cx="8686800" cy="4676475"/>
            <a:chOff x="228600" y="210088"/>
            <a:chExt cx="8686800" cy="4676475"/>
          </a:xfrm>
        </p:grpSpPr>
        <p:sp>
          <p:nvSpPr>
            <p:cNvPr id="87" name="Google Shape;87;p6"/>
            <p:cNvSpPr/>
            <p:nvPr/>
          </p:nvSpPr>
          <p:spPr>
            <a:xfrm>
              <a:off x="228600" y="566563"/>
              <a:ext cx="8686800" cy="4320000"/>
            </a:xfrm>
            <a:prstGeom prst="roundRect">
              <a:avLst>
                <a:gd name="adj" fmla="val 5406"/>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88" name="Google Shape;88;p6"/>
            <p:cNvSpPr/>
            <p:nvPr/>
          </p:nvSpPr>
          <p:spPr>
            <a:xfrm>
              <a:off x="912237" y="2100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grpSp>
      <p:sp>
        <p:nvSpPr>
          <p:cNvPr id="89" name="Google Shape;89;p6"/>
          <p:cNvSpPr txBox="1">
            <a:spLocks noGrp="1"/>
          </p:cNvSpPr>
          <p:nvPr>
            <p:ph type="subTitle" idx="1"/>
          </p:nvPr>
        </p:nvSpPr>
        <p:spPr>
          <a:xfrm>
            <a:off x="1224650" y="210100"/>
            <a:ext cx="1676700" cy="356400"/>
          </a:xfrm>
          <a:prstGeom prst="rect">
            <a:avLst/>
          </a:prstGeom>
        </p:spPr>
        <p:txBody>
          <a:bodyPr spcFirstLastPara="1" wrap="square" lIns="91425" tIns="91425" rIns="91425" bIns="91425" anchor="t" anchorCtr="0">
            <a:normAutofit/>
          </a:bodyPr>
          <a:lstStyle>
            <a:lvl1pPr lvl="0" algn="ctr">
              <a:spcBef>
                <a:spcPts val="0"/>
              </a:spcBef>
              <a:spcAft>
                <a:spcPts val="0"/>
              </a:spcAft>
              <a:buClr>
                <a:schemeClr val="dk1"/>
              </a:buClr>
              <a:buSzPts val="1200"/>
              <a:buNone/>
              <a:defRPr sz="1200"/>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90" name="Google Shape;90;p6"/>
          <p:cNvSpPr txBox="1">
            <a:spLocks noGrp="1"/>
          </p:cNvSpPr>
          <p:nvPr>
            <p:ph type="body" idx="2"/>
          </p:nvPr>
        </p:nvSpPr>
        <p:spPr>
          <a:xfrm>
            <a:off x="593775" y="3900525"/>
            <a:ext cx="4346700" cy="7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b="1"/>
            </a:lvl1pPr>
            <a:lvl2pPr marL="914400" lvl="1" indent="-304800">
              <a:spcBef>
                <a:spcPts val="0"/>
              </a:spcBef>
              <a:spcAft>
                <a:spcPts val="0"/>
              </a:spcAft>
              <a:buSzPts val="1200"/>
              <a:buChar char="○"/>
              <a:defRPr sz="1200" b="1"/>
            </a:lvl2pPr>
            <a:lvl3pPr marL="1371600" lvl="2" indent="-304800">
              <a:spcBef>
                <a:spcPts val="0"/>
              </a:spcBef>
              <a:spcAft>
                <a:spcPts val="0"/>
              </a:spcAft>
              <a:buSzPts val="1200"/>
              <a:buChar char="■"/>
              <a:defRPr sz="1200" b="1"/>
            </a:lvl3pPr>
            <a:lvl4pPr marL="1828800" lvl="3" indent="-304800">
              <a:spcBef>
                <a:spcPts val="0"/>
              </a:spcBef>
              <a:spcAft>
                <a:spcPts val="0"/>
              </a:spcAft>
              <a:buSzPts val="1200"/>
              <a:buChar char="●"/>
              <a:defRPr sz="1200" b="1"/>
            </a:lvl4pPr>
            <a:lvl5pPr marL="2286000" lvl="4" indent="-304800">
              <a:spcBef>
                <a:spcPts val="0"/>
              </a:spcBef>
              <a:spcAft>
                <a:spcPts val="0"/>
              </a:spcAft>
              <a:buSzPts val="1200"/>
              <a:buChar char="○"/>
              <a:defRPr sz="1200" b="1"/>
            </a:lvl5pPr>
            <a:lvl6pPr marL="2743200" lvl="5" indent="-304800">
              <a:spcBef>
                <a:spcPts val="0"/>
              </a:spcBef>
              <a:spcAft>
                <a:spcPts val="0"/>
              </a:spcAft>
              <a:buSzPts val="1200"/>
              <a:buChar char="■"/>
              <a:defRPr sz="1200" b="1"/>
            </a:lvl6pPr>
            <a:lvl7pPr marL="3200400" lvl="6" indent="-304800">
              <a:spcBef>
                <a:spcPts val="0"/>
              </a:spcBef>
              <a:spcAft>
                <a:spcPts val="0"/>
              </a:spcAft>
              <a:buSzPts val="1200"/>
              <a:buChar char="●"/>
              <a:defRPr sz="1200" b="1"/>
            </a:lvl7pPr>
            <a:lvl8pPr marL="3657600" lvl="7" indent="-304800">
              <a:spcBef>
                <a:spcPts val="0"/>
              </a:spcBef>
              <a:spcAft>
                <a:spcPts val="0"/>
              </a:spcAft>
              <a:buSzPts val="1200"/>
              <a:buChar char="○"/>
              <a:defRPr sz="1200" b="1"/>
            </a:lvl8pPr>
            <a:lvl9pPr marL="4114800" lvl="8" indent="-304800">
              <a:spcBef>
                <a:spcPts val="0"/>
              </a:spcBef>
              <a:spcAft>
                <a:spcPts val="0"/>
              </a:spcAft>
              <a:buSzPts val="1200"/>
              <a:buChar char="■"/>
              <a:defRPr sz="1200" b="1"/>
            </a:lvl9pPr>
          </a:lstStyle>
          <a:p>
            <a:endParaRPr/>
          </a:p>
        </p:txBody>
      </p:sp>
      <p:sp>
        <p:nvSpPr>
          <p:cNvPr id="91" name="Google Shape;91;p6"/>
          <p:cNvSpPr txBox="1">
            <a:spLocks noGrp="1"/>
          </p:cNvSpPr>
          <p:nvPr>
            <p:ph type="title"/>
          </p:nvPr>
        </p:nvSpPr>
        <p:spPr>
          <a:xfrm>
            <a:off x="593775" y="984700"/>
            <a:ext cx="7948200" cy="22164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sz="3000"/>
            </a:lvl2pPr>
            <a:lvl3pPr lvl="2">
              <a:spcBef>
                <a:spcPts val="0"/>
              </a:spcBef>
              <a:spcAft>
                <a:spcPts val="0"/>
              </a:spcAft>
              <a:buSzPts val="2800"/>
              <a:buNone/>
              <a:defRPr sz="3000"/>
            </a:lvl3pPr>
            <a:lvl4pPr lvl="3">
              <a:spcBef>
                <a:spcPts val="0"/>
              </a:spcBef>
              <a:spcAft>
                <a:spcPts val="0"/>
              </a:spcAft>
              <a:buSzPts val="2800"/>
              <a:buNone/>
              <a:defRPr sz="3000"/>
            </a:lvl4pPr>
            <a:lvl5pPr lvl="4">
              <a:spcBef>
                <a:spcPts val="0"/>
              </a:spcBef>
              <a:spcAft>
                <a:spcPts val="0"/>
              </a:spcAft>
              <a:buSzPts val="2800"/>
              <a:buNone/>
              <a:defRPr sz="3000"/>
            </a:lvl5pPr>
            <a:lvl6pPr lvl="5">
              <a:spcBef>
                <a:spcPts val="0"/>
              </a:spcBef>
              <a:spcAft>
                <a:spcPts val="0"/>
              </a:spcAft>
              <a:buSzPts val="2800"/>
              <a:buNone/>
              <a:defRPr sz="3000"/>
            </a:lvl6pPr>
            <a:lvl7pPr lvl="6">
              <a:spcBef>
                <a:spcPts val="0"/>
              </a:spcBef>
              <a:spcAft>
                <a:spcPts val="0"/>
              </a:spcAft>
              <a:buSzPts val="2800"/>
              <a:buNone/>
              <a:defRPr sz="3000"/>
            </a:lvl7pPr>
            <a:lvl8pPr lvl="7">
              <a:spcBef>
                <a:spcPts val="0"/>
              </a:spcBef>
              <a:spcAft>
                <a:spcPts val="0"/>
              </a:spcAft>
              <a:buSzPts val="2800"/>
              <a:buNone/>
              <a:defRPr sz="3000"/>
            </a:lvl8pPr>
            <a:lvl9pPr lvl="8">
              <a:spcBef>
                <a:spcPts val="0"/>
              </a:spcBef>
              <a:spcAft>
                <a:spcPts val="0"/>
              </a:spcAft>
              <a:buSzPts val="2800"/>
              <a:buNone/>
              <a:defRPr sz="3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7_1_1_1_1_1_1_1_1_1_1_1_1_1_1_1_1_2">
    <p:spTree>
      <p:nvGrpSpPr>
        <p:cNvPr id="1" name="Shape 92"/>
        <p:cNvGrpSpPr/>
        <p:nvPr/>
      </p:nvGrpSpPr>
      <p:grpSpPr>
        <a:xfrm>
          <a:off x="0" y="0"/>
          <a:ext cx="0" cy="0"/>
          <a:chOff x="0" y="0"/>
          <a:chExt cx="0" cy="0"/>
        </a:xfrm>
      </p:grpSpPr>
      <p:sp>
        <p:nvSpPr>
          <p:cNvPr id="93" name="Google Shape;93;p7"/>
          <p:cNvSpPr txBox="1">
            <a:spLocks noGrp="1"/>
          </p:cNvSpPr>
          <p:nvPr>
            <p:ph type="title"/>
          </p:nvPr>
        </p:nvSpPr>
        <p:spPr>
          <a:xfrm>
            <a:off x="-2450" y="4759975"/>
            <a:ext cx="9150600" cy="383400"/>
          </a:xfrm>
          <a:prstGeom prst="rect">
            <a:avLst/>
          </a:prstGeom>
        </p:spPr>
        <p:txBody>
          <a:bodyPr spcFirstLastPara="1" wrap="square" lIns="108000" tIns="0" rIns="108000" bIns="0" anchor="ctr" anchorCtr="0">
            <a:noAutofit/>
          </a:bodyPr>
          <a:lstStyle>
            <a:lvl1pPr lvl="0">
              <a:lnSpc>
                <a:spcPct val="90000"/>
              </a:lnSpc>
              <a:spcBef>
                <a:spcPts val="0"/>
              </a:spcBef>
              <a:spcAft>
                <a:spcPts val="0"/>
              </a:spcAft>
              <a:buSzPts val="2800"/>
              <a:buFont typeface="Hanken Grotesk Light"/>
              <a:buNone/>
              <a:defRPr sz="1400">
                <a:latin typeface="Hanken Grotesk Light"/>
                <a:ea typeface="Hanken Grotesk Light"/>
                <a:cs typeface="Hanken Grotesk Light"/>
                <a:sym typeface="Hanken Grotesk Light"/>
              </a:defRPr>
            </a:lvl1pPr>
            <a:lvl2pPr lvl="1">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2pPr>
            <a:lvl3pPr lvl="2">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3pPr>
            <a:lvl4pPr lvl="3">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4pPr>
            <a:lvl5pPr lvl="4">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5pPr>
            <a:lvl6pPr lvl="5">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6pPr>
            <a:lvl7pPr lvl="6">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7pPr>
            <a:lvl8pPr lvl="7">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8pPr>
            <a:lvl9pPr lvl="8">
              <a:lnSpc>
                <a:spcPct val="115000"/>
              </a:lnSpc>
              <a:spcBef>
                <a:spcPts val="0"/>
              </a:spcBef>
              <a:spcAft>
                <a:spcPts val="0"/>
              </a:spcAft>
              <a:buSzPts val="2800"/>
              <a:buFont typeface="Hanken Grotesk Light"/>
              <a:buNone/>
              <a:defRPr sz="3000">
                <a:latin typeface="Hanken Grotesk"/>
                <a:ea typeface="Hanken Grotesk"/>
                <a:cs typeface="Hanken Grotesk"/>
                <a:sym typeface="Hanken Grotesk"/>
              </a:defRPr>
            </a:lvl9pPr>
          </a:lstStyle>
          <a:p>
            <a:endParaRPr/>
          </a:p>
        </p:txBody>
      </p:sp>
      <p:cxnSp>
        <p:nvCxnSpPr>
          <p:cNvPr id="94" name="Google Shape;94;p7"/>
          <p:cNvCxnSpPr/>
          <p:nvPr/>
        </p:nvCxnSpPr>
        <p:spPr>
          <a:xfrm rot="10800000">
            <a:off x="-2100" y="4759975"/>
            <a:ext cx="9148200" cy="0"/>
          </a:xfrm>
          <a:prstGeom prst="straightConnector1">
            <a:avLst/>
          </a:prstGeom>
          <a:noFill/>
          <a:ln w="9525" cap="flat" cmpd="sng">
            <a:solidFill>
              <a:schemeClr val="dk1"/>
            </a:solidFill>
            <a:prstDash val="solid"/>
            <a:round/>
            <a:headEnd type="none" w="sm" len="sm"/>
            <a:tailEnd type="none" w="sm" len="sm"/>
          </a:ln>
        </p:spPr>
      </p:cxnSp>
      <p:sp>
        <p:nvSpPr>
          <p:cNvPr id="95" name="Google Shape;95;p7"/>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96" name="Google Shape;96;p7"/>
          <p:cNvSpPr txBox="1">
            <a:spLocks noGrp="1"/>
          </p:cNvSpPr>
          <p:nvPr>
            <p:ph type="title" idx="2"/>
          </p:nvPr>
        </p:nvSpPr>
        <p:spPr>
          <a:xfrm>
            <a:off x="850" y="1078988"/>
            <a:ext cx="9144000" cy="3598800"/>
          </a:xfrm>
          <a:prstGeom prst="rect">
            <a:avLst/>
          </a:prstGeom>
        </p:spPr>
        <p:txBody>
          <a:bodyPr spcFirstLastPara="1" wrap="square" lIns="252000" tIns="0" rIns="252000" bIns="108000" anchor="t" anchorCtr="0">
            <a:noAutofit/>
          </a:bodyPr>
          <a:lstStyle>
            <a:lvl1pPr lvl="0">
              <a:spcBef>
                <a:spcPts val="0"/>
              </a:spcBef>
              <a:spcAft>
                <a:spcPts val="0"/>
              </a:spcAft>
              <a:buSzPts val="3000"/>
              <a:buNone/>
              <a:defRPr sz="3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grpSp>
        <p:nvGrpSpPr>
          <p:cNvPr id="97" name="Google Shape;97;p7"/>
          <p:cNvGrpSpPr/>
          <p:nvPr/>
        </p:nvGrpSpPr>
        <p:grpSpPr>
          <a:xfrm>
            <a:off x="1724267" y="547463"/>
            <a:ext cx="658200" cy="449397"/>
            <a:chOff x="2467317" y="547413"/>
            <a:chExt cx="658200" cy="449397"/>
          </a:xfrm>
        </p:grpSpPr>
        <p:sp>
          <p:nvSpPr>
            <p:cNvPr id="98" name="Google Shape;98;p7"/>
            <p:cNvSpPr/>
            <p:nvPr/>
          </p:nvSpPr>
          <p:spPr>
            <a:xfrm rot="5400000">
              <a:off x="2593167" y="464460"/>
              <a:ext cx="406500" cy="658200"/>
            </a:xfrm>
            <a:prstGeom prst="roundRect">
              <a:avLst>
                <a:gd name="adj" fmla="val 5925"/>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99" name="Google Shape;99;p7"/>
            <p:cNvSpPr/>
            <p:nvPr/>
          </p:nvSpPr>
          <p:spPr>
            <a:xfrm>
              <a:off x="2507750" y="547413"/>
              <a:ext cx="269319" cy="43229"/>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grpSp>
      <p:grpSp>
        <p:nvGrpSpPr>
          <p:cNvPr id="100" name="Google Shape;100;p7"/>
          <p:cNvGrpSpPr/>
          <p:nvPr/>
        </p:nvGrpSpPr>
        <p:grpSpPr>
          <a:xfrm>
            <a:off x="981142" y="547476"/>
            <a:ext cx="658200" cy="449397"/>
            <a:chOff x="2467317" y="547413"/>
            <a:chExt cx="658200" cy="449397"/>
          </a:xfrm>
        </p:grpSpPr>
        <p:sp>
          <p:nvSpPr>
            <p:cNvPr id="101" name="Google Shape;101;p7"/>
            <p:cNvSpPr/>
            <p:nvPr/>
          </p:nvSpPr>
          <p:spPr>
            <a:xfrm rot="5400000">
              <a:off x="2593167" y="464460"/>
              <a:ext cx="406500" cy="658200"/>
            </a:xfrm>
            <a:prstGeom prst="roundRect">
              <a:avLst>
                <a:gd name="adj" fmla="val 5925"/>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102" name="Google Shape;102;p7"/>
            <p:cNvSpPr/>
            <p:nvPr/>
          </p:nvSpPr>
          <p:spPr>
            <a:xfrm>
              <a:off x="2507750" y="547413"/>
              <a:ext cx="269319" cy="43229"/>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grpSp>
      <p:grpSp>
        <p:nvGrpSpPr>
          <p:cNvPr id="103" name="Google Shape;103;p7"/>
          <p:cNvGrpSpPr/>
          <p:nvPr/>
        </p:nvGrpSpPr>
        <p:grpSpPr>
          <a:xfrm>
            <a:off x="2467317" y="547413"/>
            <a:ext cx="658200" cy="449397"/>
            <a:chOff x="2467317" y="547413"/>
            <a:chExt cx="658200" cy="449397"/>
          </a:xfrm>
        </p:grpSpPr>
        <p:sp>
          <p:nvSpPr>
            <p:cNvPr id="104" name="Google Shape;104;p7"/>
            <p:cNvSpPr/>
            <p:nvPr/>
          </p:nvSpPr>
          <p:spPr>
            <a:xfrm rot="5400000">
              <a:off x="2593167" y="464460"/>
              <a:ext cx="406500" cy="658200"/>
            </a:xfrm>
            <a:prstGeom prst="roundRect">
              <a:avLst>
                <a:gd name="adj" fmla="val 5925"/>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105" name="Google Shape;105;p7"/>
            <p:cNvSpPr/>
            <p:nvPr/>
          </p:nvSpPr>
          <p:spPr>
            <a:xfrm>
              <a:off x="2507750" y="547413"/>
              <a:ext cx="269319" cy="43229"/>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grpSp>
      <p:grpSp>
        <p:nvGrpSpPr>
          <p:cNvPr id="106" name="Google Shape;106;p7"/>
          <p:cNvGrpSpPr/>
          <p:nvPr/>
        </p:nvGrpSpPr>
        <p:grpSpPr>
          <a:xfrm>
            <a:off x="238017" y="549426"/>
            <a:ext cx="658200" cy="449397"/>
            <a:chOff x="2467317" y="547413"/>
            <a:chExt cx="658200" cy="449397"/>
          </a:xfrm>
        </p:grpSpPr>
        <p:sp>
          <p:nvSpPr>
            <p:cNvPr id="107" name="Google Shape;107;p7"/>
            <p:cNvSpPr/>
            <p:nvPr/>
          </p:nvSpPr>
          <p:spPr>
            <a:xfrm rot="5400000">
              <a:off x="2593167" y="464460"/>
              <a:ext cx="406500" cy="658200"/>
            </a:xfrm>
            <a:prstGeom prst="roundRect">
              <a:avLst>
                <a:gd name="adj" fmla="val 5925"/>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108" name="Google Shape;108;p7"/>
            <p:cNvSpPr/>
            <p:nvPr/>
          </p:nvSpPr>
          <p:spPr>
            <a:xfrm>
              <a:off x="2507750" y="547413"/>
              <a:ext cx="269319" cy="43229"/>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4 Sections Grey">
  <p:cSld name="BLANK_1_1_1_1_1_1_1_1">
    <p:bg>
      <p:bgPr>
        <a:solidFill>
          <a:schemeClr val="dk2"/>
        </a:solidFill>
        <a:effectLst/>
      </p:bgPr>
    </p:bg>
    <p:spTree>
      <p:nvGrpSpPr>
        <p:cNvPr id="1" name="Shape 109"/>
        <p:cNvGrpSpPr/>
        <p:nvPr/>
      </p:nvGrpSpPr>
      <p:grpSpPr>
        <a:xfrm>
          <a:off x="0" y="0"/>
          <a:ext cx="0" cy="0"/>
          <a:chOff x="0" y="0"/>
          <a:chExt cx="0" cy="0"/>
        </a:xfrm>
      </p:grpSpPr>
      <p:sp>
        <p:nvSpPr>
          <p:cNvPr id="110" name="Google Shape;110;p8"/>
          <p:cNvSpPr txBox="1">
            <a:spLocks noGrp="1"/>
          </p:cNvSpPr>
          <p:nvPr>
            <p:ph type="body" idx="1"/>
          </p:nvPr>
        </p:nvSpPr>
        <p:spPr>
          <a:xfrm>
            <a:off x="172350" y="1093875"/>
            <a:ext cx="4341600" cy="1299600"/>
          </a:xfrm>
          <a:prstGeom prst="rect">
            <a:avLst/>
          </a:prstGeom>
        </p:spPr>
        <p:txBody>
          <a:bodyPr spcFirstLastPara="1" wrap="square" lIns="180000" tIns="180000" rIns="180000" bIns="180000" anchor="t" anchorCtr="0">
            <a:normAutofit/>
          </a:bodyPr>
          <a:lstStyle>
            <a:lvl1pPr marL="457200" lvl="0" indent="-292100">
              <a:spcBef>
                <a:spcPts val="0"/>
              </a:spcBef>
              <a:spcAft>
                <a:spcPts val="0"/>
              </a:spcAft>
              <a:buClr>
                <a:schemeClr val="dk1"/>
              </a:buClr>
              <a:buSzPts val="1000"/>
              <a:buFont typeface="Hanken Grotesk"/>
              <a:buChar char="●"/>
              <a:defRPr/>
            </a:lvl1pPr>
            <a:lvl2pPr marL="914400" lvl="1" indent="-292100">
              <a:spcBef>
                <a:spcPts val="0"/>
              </a:spcBef>
              <a:spcAft>
                <a:spcPts val="0"/>
              </a:spcAft>
              <a:buClr>
                <a:schemeClr val="dk1"/>
              </a:buClr>
              <a:buSzPts val="1000"/>
              <a:buFont typeface="Hanken Grotesk"/>
              <a:buChar char="○"/>
              <a:defRPr/>
            </a:lvl2pPr>
            <a:lvl3pPr marL="1371600" lvl="2" indent="-292100">
              <a:spcBef>
                <a:spcPts val="0"/>
              </a:spcBef>
              <a:spcAft>
                <a:spcPts val="0"/>
              </a:spcAft>
              <a:buClr>
                <a:schemeClr val="dk1"/>
              </a:buClr>
              <a:buSzPts val="1000"/>
              <a:buFont typeface="Hanken Grotesk"/>
              <a:buChar char="■"/>
              <a:defRPr/>
            </a:lvl3pPr>
            <a:lvl4pPr marL="1828800" lvl="3" indent="-292100">
              <a:spcBef>
                <a:spcPts val="0"/>
              </a:spcBef>
              <a:spcAft>
                <a:spcPts val="0"/>
              </a:spcAft>
              <a:buClr>
                <a:schemeClr val="dk1"/>
              </a:buClr>
              <a:buSzPts val="1000"/>
              <a:buFont typeface="Hanken Grotesk"/>
              <a:buChar char="●"/>
              <a:defRPr/>
            </a:lvl4pPr>
            <a:lvl5pPr marL="2286000" lvl="4" indent="-292100">
              <a:spcBef>
                <a:spcPts val="0"/>
              </a:spcBef>
              <a:spcAft>
                <a:spcPts val="0"/>
              </a:spcAft>
              <a:buClr>
                <a:schemeClr val="dk1"/>
              </a:buClr>
              <a:buSzPts val="1000"/>
              <a:buFont typeface="Hanken Grotesk"/>
              <a:buChar char="○"/>
              <a:defRPr/>
            </a:lvl5pPr>
            <a:lvl6pPr marL="2743200" lvl="5" indent="-292100">
              <a:spcBef>
                <a:spcPts val="0"/>
              </a:spcBef>
              <a:spcAft>
                <a:spcPts val="0"/>
              </a:spcAft>
              <a:buClr>
                <a:schemeClr val="dk1"/>
              </a:buClr>
              <a:buSzPts val="1000"/>
              <a:buFont typeface="Hanken Grotesk"/>
              <a:buChar char="■"/>
              <a:defRPr/>
            </a:lvl6pPr>
            <a:lvl7pPr marL="3200400" lvl="6" indent="-292100">
              <a:spcBef>
                <a:spcPts val="0"/>
              </a:spcBef>
              <a:spcAft>
                <a:spcPts val="0"/>
              </a:spcAft>
              <a:buClr>
                <a:schemeClr val="dk1"/>
              </a:buClr>
              <a:buSzPts val="1000"/>
              <a:buFont typeface="Hanken Grotesk"/>
              <a:buChar char="●"/>
              <a:defRPr/>
            </a:lvl7pPr>
            <a:lvl8pPr marL="3657600" lvl="7" indent="-292100">
              <a:spcBef>
                <a:spcPts val="0"/>
              </a:spcBef>
              <a:spcAft>
                <a:spcPts val="0"/>
              </a:spcAft>
              <a:buClr>
                <a:schemeClr val="dk1"/>
              </a:buClr>
              <a:buSzPts val="1000"/>
              <a:buFont typeface="Hanken Grotesk"/>
              <a:buChar char="○"/>
              <a:defRPr/>
            </a:lvl8pPr>
            <a:lvl9pPr marL="4114800" lvl="8" indent="-292100">
              <a:spcBef>
                <a:spcPts val="0"/>
              </a:spcBef>
              <a:spcAft>
                <a:spcPts val="0"/>
              </a:spcAft>
              <a:buClr>
                <a:schemeClr val="dk1"/>
              </a:buClr>
              <a:buSzPts val="1000"/>
              <a:buFont typeface="Hanken Grotesk"/>
              <a:buChar char="■"/>
              <a:defRPr/>
            </a:lvl9pPr>
          </a:lstStyle>
          <a:p>
            <a:endParaRPr/>
          </a:p>
        </p:txBody>
      </p:sp>
      <p:sp>
        <p:nvSpPr>
          <p:cNvPr id="111" name="Google Shape;111;p8"/>
          <p:cNvSpPr txBox="1">
            <a:spLocks noGrp="1"/>
          </p:cNvSpPr>
          <p:nvPr>
            <p:ph type="subTitle" idx="2"/>
          </p:nvPr>
        </p:nvSpPr>
        <p:spPr>
          <a:xfrm>
            <a:off x="357425" y="2974373"/>
            <a:ext cx="2048400" cy="390600"/>
          </a:xfrm>
          <a:prstGeom prst="rect">
            <a:avLst/>
          </a:prstGeom>
        </p:spPr>
        <p:txBody>
          <a:bodyPr spcFirstLastPara="1" wrap="square" lIns="180000" tIns="0" rIns="180000" bIns="0" anchor="t" anchorCtr="0">
            <a:normAutofit/>
          </a:bodyPr>
          <a:lstStyle>
            <a:lvl1pPr lvl="0">
              <a:spcBef>
                <a:spcPts val="0"/>
              </a:spcBef>
              <a:spcAft>
                <a:spcPts val="0"/>
              </a:spcAft>
              <a:buClr>
                <a:schemeClr val="dk1"/>
              </a:buClr>
              <a:buSzPts val="2200"/>
              <a:buFont typeface="Neuton Light"/>
              <a:buNone/>
              <a:defRPr sz="2200">
                <a:latin typeface="Neuton Light"/>
                <a:ea typeface="Neuton Light"/>
                <a:cs typeface="Neuton Light"/>
                <a:sym typeface="Neuton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8"/>
          <p:cNvSpPr txBox="1">
            <a:spLocks noGrp="1"/>
          </p:cNvSpPr>
          <p:nvPr>
            <p:ph type="subTitle" idx="3"/>
          </p:nvPr>
        </p:nvSpPr>
        <p:spPr>
          <a:xfrm>
            <a:off x="357425" y="718250"/>
            <a:ext cx="2048400" cy="378000"/>
          </a:xfrm>
          <a:prstGeom prst="rect">
            <a:avLst/>
          </a:prstGeom>
        </p:spPr>
        <p:txBody>
          <a:bodyPr spcFirstLastPara="1" wrap="square" lIns="180000" tIns="0" rIns="180000" bIns="0" anchor="t" anchorCtr="0">
            <a:normAutofit/>
          </a:bodyPr>
          <a:lstStyle>
            <a:lvl1pPr lvl="0">
              <a:spcBef>
                <a:spcPts val="0"/>
              </a:spcBef>
              <a:spcAft>
                <a:spcPts val="0"/>
              </a:spcAft>
              <a:buClr>
                <a:schemeClr val="dk1"/>
              </a:buClr>
              <a:buSzPts val="2200"/>
              <a:buFont typeface="Neuton Light"/>
              <a:buNone/>
              <a:defRPr sz="2200">
                <a:latin typeface="Neuton Light"/>
                <a:ea typeface="Neuton Light"/>
                <a:cs typeface="Neuton Light"/>
                <a:sym typeface="Neuton Light"/>
              </a:defRPr>
            </a:lvl1pPr>
            <a:lvl2pPr lvl="1">
              <a:spcBef>
                <a:spcPts val="0"/>
              </a:spcBef>
              <a:spcAft>
                <a:spcPts val="0"/>
              </a:spcAft>
              <a:buSzPts val="1400"/>
              <a:buFont typeface="Neuton"/>
              <a:buNone/>
              <a:defRPr>
                <a:latin typeface="Neuton"/>
                <a:ea typeface="Neuton"/>
                <a:cs typeface="Neuton"/>
                <a:sym typeface="Neuton"/>
              </a:defRPr>
            </a:lvl2pPr>
            <a:lvl3pPr lvl="2">
              <a:spcBef>
                <a:spcPts val="0"/>
              </a:spcBef>
              <a:spcAft>
                <a:spcPts val="0"/>
              </a:spcAft>
              <a:buSzPts val="1400"/>
              <a:buFont typeface="Neuton"/>
              <a:buNone/>
              <a:defRPr>
                <a:latin typeface="Neuton"/>
                <a:ea typeface="Neuton"/>
                <a:cs typeface="Neuton"/>
                <a:sym typeface="Neuton"/>
              </a:defRPr>
            </a:lvl3pPr>
            <a:lvl4pPr lvl="3">
              <a:spcBef>
                <a:spcPts val="0"/>
              </a:spcBef>
              <a:spcAft>
                <a:spcPts val="0"/>
              </a:spcAft>
              <a:buSzPts val="1400"/>
              <a:buFont typeface="Neuton"/>
              <a:buNone/>
              <a:defRPr>
                <a:latin typeface="Neuton"/>
                <a:ea typeface="Neuton"/>
                <a:cs typeface="Neuton"/>
                <a:sym typeface="Neuton"/>
              </a:defRPr>
            </a:lvl4pPr>
            <a:lvl5pPr lvl="4">
              <a:spcBef>
                <a:spcPts val="0"/>
              </a:spcBef>
              <a:spcAft>
                <a:spcPts val="0"/>
              </a:spcAft>
              <a:buSzPts val="1400"/>
              <a:buFont typeface="Neuton"/>
              <a:buNone/>
              <a:defRPr>
                <a:latin typeface="Neuton"/>
                <a:ea typeface="Neuton"/>
                <a:cs typeface="Neuton"/>
                <a:sym typeface="Neuton"/>
              </a:defRPr>
            </a:lvl5pPr>
            <a:lvl6pPr lvl="5">
              <a:spcBef>
                <a:spcPts val="0"/>
              </a:spcBef>
              <a:spcAft>
                <a:spcPts val="0"/>
              </a:spcAft>
              <a:buSzPts val="1400"/>
              <a:buFont typeface="Neuton"/>
              <a:buNone/>
              <a:defRPr>
                <a:latin typeface="Neuton"/>
                <a:ea typeface="Neuton"/>
                <a:cs typeface="Neuton"/>
                <a:sym typeface="Neuton"/>
              </a:defRPr>
            </a:lvl6pPr>
            <a:lvl7pPr lvl="6">
              <a:spcBef>
                <a:spcPts val="0"/>
              </a:spcBef>
              <a:spcAft>
                <a:spcPts val="0"/>
              </a:spcAft>
              <a:buSzPts val="1400"/>
              <a:buFont typeface="Neuton"/>
              <a:buNone/>
              <a:defRPr>
                <a:latin typeface="Neuton"/>
                <a:ea typeface="Neuton"/>
                <a:cs typeface="Neuton"/>
                <a:sym typeface="Neuton"/>
              </a:defRPr>
            </a:lvl7pPr>
            <a:lvl8pPr lvl="7">
              <a:spcBef>
                <a:spcPts val="0"/>
              </a:spcBef>
              <a:spcAft>
                <a:spcPts val="0"/>
              </a:spcAft>
              <a:buSzPts val="1400"/>
              <a:buFont typeface="Neuton"/>
              <a:buNone/>
              <a:defRPr>
                <a:latin typeface="Neuton"/>
                <a:ea typeface="Neuton"/>
                <a:cs typeface="Neuton"/>
                <a:sym typeface="Neuton"/>
              </a:defRPr>
            </a:lvl8pPr>
            <a:lvl9pPr lvl="8">
              <a:spcBef>
                <a:spcPts val="0"/>
              </a:spcBef>
              <a:spcAft>
                <a:spcPts val="0"/>
              </a:spcAft>
              <a:buSzPts val="1400"/>
              <a:buFont typeface="Neuton"/>
              <a:buNone/>
              <a:defRPr>
                <a:latin typeface="Neuton"/>
                <a:ea typeface="Neuton"/>
                <a:cs typeface="Neuton"/>
                <a:sym typeface="Neuton"/>
              </a:defRPr>
            </a:lvl9pPr>
          </a:lstStyle>
          <a:p>
            <a:endParaRPr/>
          </a:p>
        </p:txBody>
      </p:sp>
      <p:sp>
        <p:nvSpPr>
          <p:cNvPr id="113" name="Google Shape;113;p8"/>
          <p:cNvSpPr txBox="1">
            <a:spLocks noGrp="1"/>
          </p:cNvSpPr>
          <p:nvPr>
            <p:ph type="body" idx="4"/>
          </p:nvPr>
        </p:nvSpPr>
        <p:spPr>
          <a:xfrm>
            <a:off x="172350" y="3362406"/>
            <a:ext cx="4341600" cy="1299600"/>
          </a:xfrm>
          <a:prstGeom prst="rect">
            <a:avLst/>
          </a:prstGeom>
        </p:spPr>
        <p:txBody>
          <a:bodyPr spcFirstLastPara="1" wrap="square" lIns="180000" tIns="180000" rIns="180000" bIns="180000" anchor="t" anchorCtr="0">
            <a:normAutofit/>
          </a:bodyPr>
          <a:lstStyle>
            <a:lvl1pPr marL="457200" lvl="0" indent="-292100">
              <a:spcBef>
                <a:spcPts val="0"/>
              </a:spcBef>
              <a:spcAft>
                <a:spcPts val="0"/>
              </a:spcAft>
              <a:buClr>
                <a:schemeClr val="dk1"/>
              </a:buClr>
              <a:buSzPts val="1000"/>
              <a:buFont typeface="Hanken Grotesk"/>
              <a:buChar char="●"/>
              <a:defRPr/>
            </a:lvl1pPr>
            <a:lvl2pPr marL="914400" lvl="1" indent="-292100">
              <a:spcBef>
                <a:spcPts val="0"/>
              </a:spcBef>
              <a:spcAft>
                <a:spcPts val="0"/>
              </a:spcAft>
              <a:buClr>
                <a:schemeClr val="dk1"/>
              </a:buClr>
              <a:buSzPts val="1000"/>
              <a:buFont typeface="Hanken Grotesk"/>
              <a:buChar char="○"/>
              <a:defRPr/>
            </a:lvl2pPr>
            <a:lvl3pPr marL="1371600" lvl="2" indent="-292100">
              <a:spcBef>
                <a:spcPts val="0"/>
              </a:spcBef>
              <a:spcAft>
                <a:spcPts val="0"/>
              </a:spcAft>
              <a:buClr>
                <a:schemeClr val="dk1"/>
              </a:buClr>
              <a:buSzPts val="1000"/>
              <a:buFont typeface="Hanken Grotesk"/>
              <a:buChar char="■"/>
              <a:defRPr/>
            </a:lvl3pPr>
            <a:lvl4pPr marL="1828800" lvl="3" indent="-292100">
              <a:spcBef>
                <a:spcPts val="0"/>
              </a:spcBef>
              <a:spcAft>
                <a:spcPts val="0"/>
              </a:spcAft>
              <a:buClr>
                <a:schemeClr val="dk1"/>
              </a:buClr>
              <a:buSzPts val="1000"/>
              <a:buFont typeface="Hanken Grotesk"/>
              <a:buChar char="●"/>
              <a:defRPr/>
            </a:lvl4pPr>
            <a:lvl5pPr marL="2286000" lvl="4" indent="-292100">
              <a:spcBef>
                <a:spcPts val="0"/>
              </a:spcBef>
              <a:spcAft>
                <a:spcPts val="0"/>
              </a:spcAft>
              <a:buClr>
                <a:schemeClr val="dk1"/>
              </a:buClr>
              <a:buSzPts val="1000"/>
              <a:buFont typeface="Hanken Grotesk"/>
              <a:buChar char="○"/>
              <a:defRPr/>
            </a:lvl5pPr>
            <a:lvl6pPr marL="2743200" lvl="5" indent="-292100">
              <a:spcBef>
                <a:spcPts val="0"/>
              </a:spcBef>
              <a:spcAft>
                <a:spcPts val="0"/>
              </a:spcAft>
              <a:buClr>
                <a:schemeClr val="dk1"/>
              </a:buClr>
              <a:buSzPts val="1000"/>
              <a:buFont typeface="Hanken Grotesk"/>
              <a:buChar char="■"/>
              <a:defRPr/>
            </a:lvl6pPr>
            <a:lvl7pPr marL="3200400" lvl="6" indent="-292100">
              <a:spcBef>
                <a:spcPts val="0"/>
              </a:spcBef>
              <a:spcAft>
                <a:spcPts val="0"/>
              </a:spcAft>
              <a:buClr>
                <a:schemeClr val="dk1"/>
              </a:buClr>
              <a:buSzPts val="1000"/>
              <a:buFont typeface="Hanken Grotesk"/>
              <a:buChar char="●"/>
              <a:defRPr/>
            </a:lvl7pPr>
            <a:lvl8pPr marL="3657600" lvl="7" indent="-292100">
              <a:spcBef>
                <a:spcPts val="0"/>
              </a:spcBef>
              <a:spcAft>
                <a:spcPts val="0"/>
              </a:spcAft>
              <a:buClr>
                <a:schemeClr val="dk1"/>
              </a:buClr>
              <a:buSzPts val="1000"/>
              <a:buFont typeface="Hanken Grotesk"/>
              <a:buChar char="○"/>
              <a:defRPr/>
            </a:lvl8pPr>
            <a:lvl9pPr marL="4114800" lvl="8" indent="-292100">
              <a:spcBef>
                <a:spcPts val="0"/>
              </a:spcBef>
              <a:spcAft>
                <a:spcPts val="0"/>
              </a:spcAft>
              <a:buClr>
                <a:schemeClr val="dk1"/>
              </a:buClr>
              <a:buSzPts val="1000"/>
              <a:buFont typeface="Hanken Grotesk"/>
              <a:buChar char="■"/>
              <a:defRPr/>
            </a:lvl9pPr>
          </a:lstStyle>
          <a:p>
            <a:endParaRPr/>
          </a:p>
        </p:txBody>
      </p:sp>
      <p:sp>
        <p:nvSpPr>
          <p:cNvPr id="114" name="Google Shape;114;p8"/>
          <p:cNvSpPr txBox="1">
            <a:spLocks noGrp="1"/>
          </p:cNvSpPr>
          <p:nvPr>
            <p:ph type="subTitle" idx="5"/>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115" name="Google Shape;115;p8"/>
          <p:cNvSpPr txBox="1">
            <a:spLocks noGrp="1"/>
          </p:cNvSpPr>
          <p:nvPr>
            <p:ph type="subTitle" idx="6"/>
          </p:nvPr>
        </p:nvSpPr>
        <p:spPr>
          <a:xfrm>
            <a:off x="4814750" y="717075"/>
            <a:ext cx="2048400" cy="378000"/>
          </a:xfrm>
          <a:prstGeom prst="rect">
            <a:avLst/>
          </a:prstGeom>
        </p:spPr>
        <p:txBody>
          <a:bodyPr spcFirstLastPara="1" wrap="square" lIns="180000" tIns="0" rIns="180000" bIns="0" anchor="t" anchorCtr="0">
            <a:normAutofit/>
          </a:bodyPr>
          <a:lstStyle>
            <a:lvl1pPr lvl="0">
              <a:spcBef>
                <a:spcPts val="0"/>
              </a:spcBef>
              <a:spcAft>
                <a:spcPts val="0"/>
              </a:spcAft>
              <a:buClr>
                <a:schemeClr val="dk1"/>
              </a:buClr>
              <a:buSzPts val="2200"/>
              <a:buFont typeface="Neuton Light"/>
              <a:buNone/>
              <a:defRPr sz="2200">
                <a:latin typeface="Neuton Light"/>
                <a:ea typeface="Neuton Light"/>
                <a:cs typeface="Neuton Light"/>
                <a:sym typeface="Neuton Light"/>
              </a:defRPr>
            </a:lvl1pPr>
            <a:lvl2pPr lvl="1">
              <a:spcBef>
                <a:spcPts val="0"/>
              </a:spcBef>
              <a:spcAft>
                <a:spcPts val="0"/>
              </a:spcAft>
              <a:buSzPts val="1400"/>
              <a:buFont typeface="Neuton"/>
              <a:buNone/>
              <a:defRPr>
                <a:latin typeface="Neuton"/>
                <a:ea typeface="Neuton"/>
                <a:cs typeface="Neuton"/>
                <a:sym typeface="Neuton"/>
              </a:defRPr>
            </a:lvl2pPr>
            <a:lvl3pPr lvl="2">
              <a:spcBef>
                <a:spcPts val="0"/>
              </a:spcBef>
              <a:spcAft>
                <a:spcPts val="0"/>
              </a:spcAft>
              <a:buSzPts val="1400"/>
              <a:buFont typeface="Neuton"/>
              <a:buNone/>
              <a:defRPr>
                <a:latin typeface="Neuton"/>
                <a:ea typeface="Neuton"/>
                <a:cs typeface="Neuton"/>
                <a:sym typeface="Neuton"/>
              </a:defRPr>
            </a:lvl3pPr>
            <a:lvl4pPr lvl="3">
              <a:spcBef>
                <a:spcPts val="0"/>
              </a:spcBef>
              <a:spcAft>
                <a:spcPts val="0"/>
              </a:spcAft>
              <a:buSzPts val="1400"/>
              <a:buFont typeface="Neuton"/>
              <a:buNone/>
              <a:defRPr>
                <a:latin typeface="Neuton"/>
                <a:ea typeface="Neuton"/>
                <a:cs typeface="Neuton"/>
                <a:sym typeface="Neuton"/>
              </a:defRPr>
            </a:lvl4pPr>
            <a:lvl5pPr lvl="4">
              <a:spcBef>
                <a:spcPts val="0"/>
              </a:spcBef>
              <a:spcAft>
                <a:spcPts val="0"/>
              </a:spcAft>
              <a:buSzPts val="1400"/>
              <a:buFont typeface="Neuton"/>
              <a:buNone/>
              <a:defRPr>
                <a:latin typeface="Neuton"/>
                <a:ea typeface="Neuton"/>
                <a:cs typeface="Neuton"/>
                <a:sym typeface="Neuton"/>
              </a:defRPr>
            </a:lvl5pPr>
            <a:lvl6pPr lvl="5">
              <a:spcBef>
                <a:spcPts val="0"/>
              </a:spcBef>
              <a:spcAft>
                <a:spcPts val="0"/>
              </a:spcAft>
              <a:buSzPts val="1400"/>
              <a:buFont typeface="Neuton"/>
              <a:buNone/>
              <a:defRPr>
                <a:latin typeface="Neuton"/>
                <a:ea typeface="Neuton"/>
                <a:cs typeface="Neuton"/>
                <a:sym typeface="Neuton"/>
              </a:defRPr>
            </a:lvl6pPr>
            <a:lvl7pPr lvl="6">
              <a:spcBef>
                <a:spcPts val="0"/>
              </a:spcBef>
              <a:spcAft>
                <a:spcPts val="0"/>
              </a:spcAft>
              <a:buSzPts val="1400"/>
              <a:buFont typeface="Neuton"/>
              <a:buNone/>
              <a:defRPr>
                <a:latin typeface="Neuton"/>
                <a:ea typeface="Neuton"/>
                <a:cs typeface="Neuton"/>
                <a:sym typeface="Neuton"/>
              </a:defRPr>
            </a:lvl7pPr>
            <a:lvl8pPr lvl="7">
              <a:spcBef>
                <a:spcPts val="0"/>
              </a:spcBef>
              <a:spcAft>
                <a:spcPts val="0"/>
              </a:spcAft>
              <a:buSzPts val="1400"/>
              <a:buFont typeface="Neuton"/>
              <a:buNone/>
              <a:defRPr>
                <a:latin typeface="Neuton"/>
                <a:ea typeface="Neuton"/>
                <a:cs typeface="Neuton"/>
                <a:sym typeface="Neuton"/>
              </a:defRPr>
            </a:lvl8pPr>
            <a:lvl9pPr lvl="8">
              <a:spcBef>
                <a:spcPts val="0"/>
              </a:spcBef>
              <a:spcAft>
                <a:spcPts val="0"/>
              </a:spcAft>
              <a:buSzPts val="1400"/>
              <a:buFont typeface="Neuton"/>
              <a:buNone/>
              <a:defRPr>
                <a:latin typeface="Neuton"/>
                <a:ea typeface="Neuton"/>
                <a:cs typeface="Neuton"/>
                <a:sym typeface="Neuton"/>
              </a:defRPr>
            </a:lvl9pPr>
          </a:lstStyle>
          <a:p>
            <a:endParaRPr/>
          </a:p>
        </p:txBody>
      </p:sp>
      <p:sp>
        <p:nvSpPr>
          <p:cNvPr id="116" name="Google Shape;116;p8"/>
          <p:cNvSpPr txBox="1">
            <a:spLocks noGrp="1"/>
          </p:cNvSpPr>
          <p:nvPr>
            <p:ph type="body" idx="7"/>
          </p:nvPr>
        </p:nvSpPr>
        <p:spPr>
          <a:xfrm>
            <a:off x="4629675" y="1092700"/>
            <a:ext cx="4341600" cy="1299600"/>
          </a:xfrm>
          <a:prstGeom prst="rect">
            <a:avLst/>
          </a:prstGeom>
        </p:spPr>
        <p:txBody>
          <a:bodyPr spcFirstLastPara="1" wrap="square" lIns="180000" tIns="180000" rIns="180000" bIns="180000" anchor="t" anchorCtr="0">
            <a:normAutofit/>
          </a:bodyPr>
          <a:lstStyle>
            <a:lvl1pPr marL="457200" lvl="0" indent="-292100">
              <a:spcBef>
                <a:spcPts val="0"/>
              </a:spcBef>
              <a:spcAft>
                <a:spcPts val="0"/>
              </a:spcAft>
              <a:buClr>
                <a:schemeClr val="dk1"/>
              </a:buClr>
              <a:buSzPts val="1000"/>
              <a:buFont typeface="Hanken Grotesk"/>
              <a:buChar char="●"/>
              <a:defRPr/>
            </a:lvl1pPr>
            <a:lvl2pPr marL="914400" lvl="1" indent="-292100">
              <a:spcBef>
                <a:spcPts val="0"/>
              </a:spcBef>
              <a:spcAft>
                <a:spcPts val="0"/>
              </a:spcAft>
              <a:buClr>
                <a:schemeClr val="dk1"/>
              </a:buClr>
              <a:buSzPts val="1000"/>
              <a:buFont typeface="Hanken Grotesk"/>
              <a:buChar char="○"/>
              <a:defRPr/>
            </a:lvl2pPr>
            <a:lvl3pPr marL="1371600" lvl="2" indent="-292100">
              <a:spcBef>
                <a:spcPts val="0"/>
              </a:spcBef>
              <a:spcAft>
                <a:spcPts val="0"/>
              </a:spcAft>
              <a:buClr>
                <a:schemeClr val="dk1"/>
              </a:buClr>
              <a:buSzPts val="1000"/>
              <a:buFont typeface="Hanken Grotesk"/>
              <a:buChar char="■"/>
              <a:defRPr/>
            </a:lvl3pPr>
            <a:lvl4pPr marL="1828800" lvl="3" indent="-292100">
              <a:spcBef>
                <a:spcPts val="0"/>
              </a:spcBef>
              <a:spcAft>
                <a:spcPts val="0"/>
              </a:spcAft>
              <a:buClr>
                <a:schemeClr val="dk1"/>
              </a:buClr>
              <a:buSzPts val="1000"/>
              <a:buFont typeface="Hanken Grotesk"/>
              <a:buChar char="●"/>
              <a:defRPr/>
            </a:lvl4pPr>
            <a:lvl5pPr marL="2286000" lvl="4" indent="-292100">
              <a:spcBef>
                <a:spcPts val="0"/>
              </a:spcBef>
              <a:spcAft>
                <a:spcPts val="0"/>
              </a:spcAft>
              <a:buClr>
                <a:schemeClr val="dk1"/>
              </a:buClr>
              <a:buSzPts val="1000"/>
              <a:buFont typeface="Hanken Grotesk"/>
              <a:buChar char="○"/>
              <a:defRPr/>
            </a:lvl5pPr>
            <a:lvl6pPr marL="2743200" lvl="5" indent="-292100">
              <a:spcBef>
                <a:spcPts val="0"/>
              </a:spcBef>
              <a:spcAft>
                <a:spcPts val="0"/>
              </a:spcAft>
              <a:buClr>
                <a:schemeClr val="dk1"/>
              </a:buClr>
              <a:buSzPts val="1000"/>
              <a:buFont typeface="Hanken Grotesk"/>
              <a:buChar char="■"/>
              <a:defRPr/>
            </a:lvl6pPr>
            <a:lvl7pPr marL="3200400" lvl="6" indent="-292100">
              <a:spcBef>
                <a:spcPts val="0"/>
              </a:spcBef>
              <a:spcAft>
                <a:spcPts val="0"/>
              </a:spcAft>
              <a:buClr>
                <a:schemeClr val="dk1"/>
              </a:buClr>
              <a:buSzPts val="1000"/>
              <a:buFont typeface="Hanken Grotesk"/>
              <a:buChar char="●"/>
              <a:defRPr/>
            </a:lvl7pPr>
            <a:lvl8pPr marL="3657600" lvl="7" indent="-292100">
              <a:spcBef>
                <a:spcPts val="0"/>
              </a:spcBef>
              <a:spcAft>
                <a:spcPts val="0"/>
              </a:spcAft>
              <a:buClr>
                <a:schemeClr val="dk1"/>
              </a:buClr>
              <a:buSzPts val="1000"/>
              <a:buFont typeface="Hanken Grotesk"/>
              <a:buChar char="○"/>
              <a:defRPr/>
            </a:lvl8pPr>
            <a:lvl9pPr marL="4114800" lvl="8" indent="-292100">
              <a:spcBef>
                <a:spcPts val="0"/>
              </a:spcBef>
              <a:spcAft>
                <a:spcPts val="0"/>
              </a:spcAft>
              <a:buClr>
                <a:schemeClr val="dk1"/>
              </a:buClr>
              <a:buSzPts val="1000"/>
              <a:buFont typeface="Hanken Grotesk"/>
              <a:buChar char="■"/>
              <a:defRPr/>
            </a:lvl9pPr>
          </a:lstStyle>
          <a:p>
            <a:endParaRPr/>
          </a:p>
        </p:txBody>
      </p:sp>
      <p:sp>
        <p:nvSpPr>
          <p:cNvPr id="117" name="Google Shape;117;p8"/>
          <p:cNvSpPr txBox="1">
            <a:spLocks noGrp="1"/>
          </p:cNvSpPr>
          <p:nvPr>
            <p:ph type="subTitle" idx="8"/>
          </p:nvPr>
        </p:nvSpPr>
        <p:spPr>
          <a:xfrm>
            <a:off x="4814750" y="3003375"/>
            <a:ext cx="2048400" cy="378000"/>
          </a:xfrm>
          <a:prstGeom prst="rect">
            <a:avLst/>
          </a:prstGeom>
        </p:spPr>
        <p:txBody>
          <a:bodyPr spcFirstLastPara="1" wrap="square" lIns="180000" tIns="0" rIns="180000" bIns="0" anchor="t" anchorCtr="0">
            <a:normAutofit/>
          </a:bodyPr>
          <a:lstStyle>
            <a:lvl1pPr lvl="0">
              <a:spcBef>
                <a:spcPts val="0"/>
              </a:spcBef>
              <a:spcAft>
                <a:spcPts val="0"/>
              </a:spcAft>
              <a:buClr>
                <a:schemeClr val="dk1"/>
              </a:buClr>
              <a:buSzPts val="2200"/>
              <a:buFont typeface="Neuton Light"/>
              <a:buNone/>
              <a:defRPr sz="2200">
                <a:latin typeface="Neuton Light"/>
                <a:ea typeface="Neuton Light"/>
                <a:cs typeface="Neuton Light"/>
                <a:sym typeface="Neuton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8"/>
          <p:cNvSpPr txBox="1">
            <a:spLocks noGrp="1"/>
          </p:cNvSpPr>
          <p:nvPr>
            <p:ph type="body" idx="9"/>
          </p:nvPr>
        </p:nvSpPr>
        <p:spPr>
          <a:xfrm>
            <a:off x="4629675" y="3379000"/>
            <a:ext cx="4341600" cy="1299600"/>
          </a:xfrm>
          <a:prstGeom prst="rect">
            <a:avLst/>
          </a:prstGeom>
        </p:spPr>
        <p:txBody>
          <a:bodyPr spcFirstLastPara="1" wrap="square" lIns="180000" tIns="180000" rIns="180000" bIns="180000" anchor="t" anchorCtr="0">
            <a:normAutofit/>
          </a:bodyPr>
          <a:lstStyle>
            <a:lvl1pPr marL="457200" lvl="0" indent="-292100">
              <a:spcBef>
                <a:spcPts val="0"/>
              </a:spcBef>
              <a:spcAft>
                <a:spcPts val="0"/>
              </a:spcAft>
              <a:buClr>
                <a:schemeClr val="dk1"/>
              </a:buClr>
              <a:buSzPts val="1000"/>
              <a:buFont typeface="Hanken Grotesk"/>
              <a:buChar char="●"/>
              <a:defRPr/>
            </a:lvl1pPr>
            <a:lvl2pPr marL="914400" lvl="1" indent="-292100">
              <a:spcBef>
                <a:spcPts val="0"/>
              </a:spcBef>
              <a:spcAft>
                <a:spcPts val="0"/>
              </a:spcAft>
              <a:buClr>
                <a:schemeClr val="dk1"/>
              </a:buClr>
              <a:buSzPts val="1000"/>
              <a:buFont typeface="Hanken Grotesk"/>
              <a:buChar char="○"/>
              <a:defRPr/>
            </a:lvl2pPr>
            <a:lvl3pPr marL="1371600" lvl="2" indent="-292100">
              <a:spcBef>
                <a:spcPts val="0"/>
              </a:spcBef>
              <a:spcAft>
                <a:spcPts val="0"/>
              </a:spcAft>
              <a:buClr>
                <a:schemeClr val="dk1"/>
              </a:buClr>
              <a:buSzPts val="1000"/>
              <a:buFont typeface="Hanken Grotesk"/>
              <a:buChar char="■"/>
              <a:defRPr/>
            </a:lvl3pPr>
            <a:lvl4pPr marL="1828800" lvl="3" indent="-292100">
              <a:spcBef>
                <a:spcPts val="0"/>
              </a:spcBef>
              <a:spcAft>
                <a:spcPts val="0"/>
              </a:spcAft>
              <a:buClr>
                <a:schemeClr val="dk1"/>
              </a:buClr>
              <a:buSzPts val="1000"/>
              <a:buFont typeface="Hanken Grotesk"/>
              <a:buChar char="●"/>
              <a:defRPr/>
            </a:lvl4pPr>
            <a:lvl5pPr marL="2286000" lvl="4" indent="-292100">
              <a:spcBef>
                <a:spcPts val="0"/>
              </a:spcBef>
              <a:spcAft>
                <a:spcPts val="0"/>
              </a:spcAft>
              <a:buClr>
                <a:schemeClr val="dk1"/>
              </a:buClr>
              <a:buSzPts val="1000"/>
              <a:buFont typeface="Hanken Grotesk"/>
              <a:buChar char="○"/>
              <a:defRPr/>
            </a:lvl5pPr>
            <a:lvl6pPr marL="2743200" lvl="5" indent="-292100">
              <a:spcBef>
                <a:spcPts val="0"/>
              </a:spcBef>
              <a:spcAft>
                <a:spcPts val="0"/>
              </a:spcAft>
              <a:buClr>
                <a:schemeClr val="dk1"/>
              </a:buClr>
              <a:buSzPts val="1000"/>
              <a:buFont typeface="Hanken Grotesk"/>
              <a:buChar char="■"/>
              <a:defRPr/>
            </a:lvl6pPr>
            <a:lvl7pPr marL="3200400" lvl="6" indent="-292100">
              <a:spcBef>
                <a:spcPts val="0"/>
              </a:spcBef>
              <a:spcAft>
                <a:spcPts val="0"/>
              </a:spcAft>
              <a:buClr>
                <a:schemeClr val="dk1"/>
              </a:buClr>
              <a:buSzPts val="1000"/>
              <a:buFont typeface="Hanken Grotesk"/>
              <a:buChar char="●"/>
              <a:defRPr/>
            </a:lvl7pPr>
            <a:lvl8pPr marL="3657600" lvl="7" indent="-292100">
              <a:spcBef>
                <a:spcPts val="0"/>
              </a:spcBef>
              <a:spcAft>
                <a:spcPts val="0"/>
              </a:spcAft>
              <a:buClr>
                <a:schemeClr val="dk1"/>
              </a:buClr>
              <a:buSzPts val="1000"/>
              <a:buFont typeface="Hanken Grotesk"/>
              <a:buChar char="○"/>
              <a:defRPr/>
            </a:lvl8pPr>
            <a:lvl9pPr marL="4114800" lvl="8" indent="-292100">
              <a:spcBef>
                <a:spcPts val="0"/>
              </a:spcBef>
              <a:spcAft>
                <a:spcPts val="0"/>
              </a:spcAft>
              <a:buClr>
                <a:schemeClr val="dk1"/>
              </a:buClr>
              <a:buSzPts val="1000"/>
              <a:buFont typeface="Hanken Grotesk"/>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 Data folders">
  <p:cSld name="CUSTOM_7_1_1_1_1_1_1_1_1_1_1_1_1_1_1_1_1_3">
    <p:spTree>
      <p:nvGrpSpPr>
        <p:cNvPr id="1" name="Shape 119"/>
        <p:cNvGrpSpPr/>
        <p:nvPr/>
      </p:nvGrpSpPr>
      <p:grpSpPr>
        <a:xfrm>
          <a:off x="0" y="0"/>
          <a:ext cx="0" cy="0"/>
          <a:chOff x="0" y="0"/>
          <a:chExt cx="0" cy="0"/>
        </a:xfrm>
      </p:grpSpPr>
      <p:sp>
        <p:nvSpPr>
          <p:cNvPr id="120" name="Google Shape;120;p9"/>
          <p:cNvSpPr txBox="1">
            <a:spLocks noGrp="1"/>
          </p:cNvSpPr>
          <p:nvPr>
            <p:ph type="title"/>
          </p:nvPr>
        </p:nvSpPr>
        <p:spPr>
          <a:xfrm>
            <a:off x="193900" y="1429900"/>
            <a:ext cx="2156700" cy="267000"/>
          </a:xfrm>
          <a:prstGeom prst="rect">
            <a:avLst/>
          </a:prstGeom>
        </p:spPr>
        <p:txBody>
          <a:bodyPr spcFirstLastPara="1" wrap="square" lIns="108000" tIns="0" rIns="108000" bIns="0" anchor="t" anchorCtr="0">
            <a:noAutofit/>
          </a:bodyPr>
          <a:lstStyle>
            <a:lvl1pPr lvl="0">
              <a:lnSpc>
                <a:spcPct val="90000"/>
              </a:lnSpc>
              <a:spcBef>
                <a:spcPts val="0"/>
              </a:spcBef>
              <a:spcAft>
                <a:spcPts val="0"/>
              </a:spcAft>
              <a:buSzPts val="2800"/>
              <a:buNone/>
              <a:defRPr sz="2000"/>
            </a:lvl1pPr>
            <a:lvl2pPr lvl="1">
              <a:lnSpc>
                <a:spcPct val="115000"/>
              </a:lnSpc>
              <a:spcBef>
                <a:spcPts val="0"/>
              </a:spcBef>
              <a:spcAft>
                <a:spcPts val="0"/>
              </a:spcAft>
              <a:buSzPts val="2800"/>
              <a:buNone/>
              <a:defRPr sz="2000"/>
            </a:lvl2pPr>
            <a:lvl3pPr lvl="2">
              <a:lnSpc>
                <a:spcPct val="115000"/>
              </a:lnSpc>
              <a:spcBef>
                <a:spcPts val="0"/>
              </a:spcBef>
              <a:spcAft>
                <a:spcPts val="0"/>
              </a:spcAft>
              <a:buSzPts val="2800"/>
              <a:buNone/>
              <a:defRPr sz="2000"/>
            </a:lvl3pPr>
            <a:lvl4pPr lvl="3">
              <a:lnSpc>
                <a:spcPct val="115000"/>
              </a:lnSpc>
              <a:spcBef>
                <a:spcPts val="0"/>
              </a:spcBef>
              <a:spcAft>
                <a:spcPts val="0"/>
              </a:spcAft>
              <a:buSzPts val="2800"/>
              <a:buNone/>
              <a:defRPr sz="2000"/>
            </a:lvl4pPr>
            <a:lvl5pPr lvl="4">
              <a:lnSpc>
                <a:spcPct val="115000"/>
              </a:lnSpc>
              <a:spcBef>
                <a:spcPts val="0"/>
              </a:spcBef>
              <a:spcAft>
                <a:spcPts val="0"/>
              </a:spcAft>
              <a:buSzPts val="2800"/>
              <a:buNone/>
              <a:defRPr sz="2000"/>
            </a:lvl5pPr>
            <a:lvl6pPr lvl="5">
              <a:lnSpc>
                <a:spcPct val="115000"/>
              </a:lnSpc>
              <a:spcBef>
                <a:spcPts val="0"/>
              </a:spcBef>
              <a:spcAft>
                <a:spcPts val="0"/>
              </a:spcAft>
              <a:buSzPts val="2800"/>
              <a:buNone/>
              <a:defRPr sz="2000"/>
            </a:lvl6pPr>
            <a:lvl7pPr lvl="6">
              <a:lnSpc>
                <a:spcPct val="115000"/>
              </a:lnSpc>
              <a:spcBef>
                <a:spcPts val="0"/>
              </a:spcBef>
              <a:spcAft>
                <a:spcPts val="0"/>
              </a:spcAft>
              <a:buSzPts val="2800"/>
              <a:buNone/>
              <a:defRPr sz="2000"/>
            </a:lvl7pPr>
            <a:lvl8pPr lvl="7">
              <a:lnSpc>
                <a:spcPct val="115000"/>
              </a:lnSpc>
              <a:spcBef>
                <a:spcPts val="0"/>
              </a:spcBef>
              <a:spcAft>
                <a:spcPts val="0"/>
              </a:spcAft>
              <a:buSzPts val="2800"/>
              <a:buNone/>
              <a:defRPr sz="2000"/>
            </a:lvl8pPr>
            <a:lvl9pPr lvl="8">
              <a:lnSpc>
                <a:spcPct val="115000"/>
              </a:lnSpc>
              <a:spcBef>
                <a:spcPts val="0"/>
              </a:spcBef>
              <a:spcAft>
                <a:spcPts val="0"/>
              </a:spcAft>
              <a:buSzPts val="2800"/>
              <a:buNone/>
              <a:defRPr sz="2000"/>
            </a:lvl9pPr>
          </a:lstStyle>
          <a:p>
            <a:endParaRPr/>
          </a:p>
        </p:txBody>
      </p:sp>
      <p:sp>
        <p:nvSpPr>
          <p:cNvPr id="121" name="Google Shape;121;p9"/>
          <p:cNvSpPr txBox="1">
            <a:spLocks noGrp="1"/>
          </p:cNvSpPr>
          <p:nvPr>
            <p:ph type="title" idx="2"/>
          </p:nvPr>
        </p:nvSpPr>
        <p:spPr>
          <a:xfrm>
            <a:off x="193900" y="1769325"/>
            <a:ext cx="2156700" cy="267000"/>
          </a:xfrm>
          <a:prstGeom prst="rect">
            <a:avLst/>
          </a:prstGeom>
        </p:spPr>
        <p:txBody>
          <a:bodyPr spcFirstLastPara="1" wrap="square" lIns="108000" tIns="0" rIns="108000" bIns="90000" anchor="t" anchorCtr="0">
            <a:noAutofit/>
          </a:bodyPr>
          <a:lstStyle>
            <a:lvl1pPr lvl="0">
              <a:lnSpc>
                <a:spcPct val="90000"/>
              </a:lnSpc>
              <a:spcBef>
                <a:spcPts val="0"/>
              </a:spcBef>
              <a:spcAft>
                <a:spcPts val="0"/>
              </a:spcAft>
              <a:buSzPts val="2800"/>
              <a:buNone/>
              <a:defRPr sz="10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122" name="Google Shape;122;p9"/>
          <p:cNvSpPr txBox="1">
            <a:spLocks noGrp="1"/>
          </p:cNvSpPr>
          <p:nvPr>
            <p:ph type="title" idx="3"/>
          </p:nvPr>
        </p:nvSpPr>
        <p:spPr>
          <a:xfrm>
            <a:off x="2391238" y="1429900"/>
            <a:ext cx="2156700" cy="267000"/>
          </a:xfrm>
          <a:prstGeom prst="rect">
            <a:avLst/>
          </a:prstGeom>
        </p:spPr>
        <p:txBody>
          <a:bodyPr spcFirstLastPara="1" wrap="square" lIns="108000" tIns="0" rIns="108000" bIns="0" anchor="t" anchorCtr="0">
            <a:noAutofit/>
          </a:bodyPr>
          <a:lstStyle>
            <a:lvl1pPr lvl="0">
              <a:lnSpc>
                <a:spcPct val="90000"/>
              </a:lnSpc>
              <a:spcBef>
                <a:spcPts val="0"/>
              </a:spcBef>
              <a:spcAft>
                <a:spcPts val="0"/>
              </a:spcAft>
              <a:buSzPts val="2800"/>
              <a:buNone/>
              <a:defRPr sz="2000"/>
            </a:lvl1pPr>
            <a:lvl2pPr lvl="1">
              <a:lnSpc>
                <a:spcPct val="115000"/>
              </a:lnSpc>
              <a:spcBef>
                <a:spcPts val="0"/>
              </a:spcBef>
              <a:spcAft>
                <a:spcPts val="0"/>
              </a:spcAft>
              <a:buSzPts val="2800"/>
              <a:buNone/>
              <a:defRPr sz="2000"/>
            </a:lvl2pPr>
            <a:lvl3pPr lvl="2">
              <a:lnSpc>
                <a:spcPct val="115000"/>
              </a:lnSpc>
              <a:spcBef>
                <a:spcPts val="0"/>
              </a:spcBef>
              <a:spcAft>
                <a:spcPts val="0"/>
              </a:spcAft>
              <a:buSzPts val="2800"/>
              <a:buNone/>
              <a:defRPr sz="2000"/>
            </a:lvl3pPr>
            <a:lvl4pPr lvl="3">
              <a:lnSpc>
                <a:spcPct val="115000"/>
              </a:lnSpc>
              <a:spcBef>
                <a:spcPts val="0"/>
              </a:spcBef>
              <a:spcAft>
                <a:spcPts val="0"/>
              </a:spcAft>
              <a:buSzPts val="2800"/>
              <a:buNone/>
              <a:defRPr sz="2000"/>
            </a:lvl4pPr>
            <a:lvl5pPr lvl="4">
              <a:lnSpc>
                <a:spcPct val="115000"/>
              </a:lnSpc>
              <a:spcBef>
                <a:spcPts val="0"/>
              </a:spcBef>
              <a:spcAft>
                <a:spcPts val="0"/>
              </a:spcAft>
              <a:buSzPts val="2800"/>
              <a:buNone/>
              <a:defRPr sz="2000"/>
            </a:lvl5pPr>
            <a:lvl6pPr lvl="5">
              <a:lnSpc>
                <a:spcPct val="115000"/>
              </a:lnSpc>
              <a:spcBef>
                <a:spcPts val="0"/>
              </a:spcBef>
              <a:spcAft>
                <a:spcPts val="0"/>
              </a:spcAft>
              <a:buSzPts val="2800"/>
              <a:buNone/>
              <a:defRPr sz="2000"/>
            </a:lvl6pPr>
            <a:lvl7pPr lvl="6">
              <a:lnSpc>
                <a:spcPct val="115000"/>
              </a:lnSpc>
              <a:spcBef>
                <a:spcPts val="0"/>
              </a:spcBef>
              <a:spcAft>
                <a:spcPts val="0"/>
              </a:spcAft>
              <a:buSzPts val="2800"/>
              <a:buNone/>
              <a:defRPr sz="2000"/>
            </a:lvl7pPr>
            <a:lvl8pPr lvl="7">
              <a:lnSpc>
                <a:spcPct val="115000"/>
              </a:lnSpc>
              <a:spcBef>
                <a:spcPts val="0"/>
              </a:spcBef>
              <a:spcAft>
                <a:spcPts val="0"/>
              </a:spcAft>
              <a:buSzPts val="2800"/>
              <a:buNone/>
              <a:defRPr sz="2000"/>
            </a:lvl8pPr>
            <a:lvl9pPr lvl="8">
              <a:lnSpc>
                <a:spcPct val="115000"/>
              </a:lnSpc>
              <a:spcBef>
                <a:spcPts val="0"/>
              </a:spcBef>
              <a:spcAft>
                <a:spcPts val="0"/>
              </a:spcAft>
              <a:buSzPts val="2800"/>
              <a:buNone/>
              <a:defRPr sz="2000"/>
            </a:lvl9pPr>
          </a:lstStyle>
          <a:p>
            <a:endParaRPr/>
          </a:p>
        </p:txBody>
      </p:sp>
      <p:sp>
        <p:nvSpPr>
          <p:cNvPr id="123" name="Google Shape;123;p9"/>
          <p:cNvSpPr txBox="1">
            <a:spLocks noGrp="1"/>
          </p:cNvSpPr>
          <p:nvPr>
            <p:ph type="title" idx="4"/>
          </p:nvPr>
        </p:nvSpPr>
        <p:spPr>
          <a:xfrm>
            <a:off x="2391238" y="1769325"/>
            <a:ext cx="2156700" cy="267000"/>
          </a:xfrm>
          <a:prstGeom prst="rect">
            <a:avLst/>
          </a:prstGeom>
        </p:spPr>
        <p:txBody>
          <a:bodyPr spcFirstLastPara="1" wrap="square" lIns="108000" tIns="0" rIns="108000" bIns="90000" anchor="t" anchorCtr="0">
            <a:noAutofit/>
          </a:bodyPr>
          <a:lstStyle>
            <a:lvl1pPr lvl="0">
              <a:lnSpc>
                <a:spcPct val="90000"/>
              </a:lnSpc>
              <a:spcBef>
                <a:spcPts val="0"/>
              </a:spcBef>
              <a:spcAft>
                <a:spcPts val="0"/>
              </a:spcAft>
              <a:buSzPts val="2800"/>
              <a:buNone/>
              <a:defRPr sz="10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124" name="Google Shape;124;p9"/>
          <p:cNvSpPr txBox="1">
            <a:spLocks noGrp="1"/>
          </p:cNvSpPr>
          <p:nvPr>
            <p:ph type="title" idx="5"/>
          </p:nvPr>
        </p:nvSpPr>
        <p:spPr>
          <a:xfrm>
            <a:off x="4590375" y="1429900"/>
            <a:ext cx="2156700" cy="267000"/>
          </a:xfrm>
          <a:prstGeom prst="rect">
            <a:avLst/>
          </a:prstGeom>
        </p:spPr>
        <p:txBody>
          <a:bodyPr spcFirstLastPara="1" wrap="square" lIns="108000" tIns="0" rIns="108000" bIns="0" anchor="t" anchorCtr="0">
            <a:noAutofit/>
          </a:bodyPr>
          <a:lstStyle>
            <a:lvl1pPr lvl="0">
              <a:lnSpc>
                <a:spcPct val="90000"/>
              </a:lnSpc>
              <a:spcBef>
                <a:spcPts val="0"/>
              </a:spcBef>
              <a:spcAft>
                <a:spcPts val="0"/>
              </a:spcAft>
              <a:buSzPts val="2800"/>
              <a:buNone/>
              <a:defRPr sz="2000"/>
            </a:lvl1pPr>
            <a:lvl2pPr lvl="1">
              <a:lnSpc>
                <a:spcPct val="115000"/>
              </a:lnSpc>
              <a:spcBef>
                <a:spcPts val="0"/>
              </a:spcBef>
              <a:spcAft>
                <a:spcPts val="0"/>
              </a:spcAft>
              <a:buSzPts val="2800"/>
              <a:buNone/>
              <a:defRPr sz="2000"/>
            </a:lvl2pPr>
            <a:lvl3pPr lvl="2">
              <a:lnSpc>
                <a:spcPct val="115000"/>
              </a:lnSpc>
              <a:spcBef>
                <a:spcPts val="0"/>
              </a:spcBef>
              <a:spcAft>
                <a:spcPts val="0"/>
              </a:spcAft>
              <a:buSzPts val="2800"/>
              <a:buNone/>
              <a:defRPr sz="2000"/>
            </a:lvl3pPr>
            <a:lvl4pPr lvl="3">
              <a:lnSpc>
                <a:spcPct val="115000"/>
              </a:lnSpc>
              <a:spcBef>
                <a:spcPts val="0"/>
              </a:spcBef>
              <a:spcAft>
                <a:spcPts val="0"/>
              </a:spcAft>
              <a:buSzPts val="2800"/>
              <a:buNone/>
              <a:defRPr sz="2000"/>
            </a:lvl4pPr>
            <a:lvl5pPr lvl="4">
              <a:lnSpc>
                <a:spcPct val="115000"/>
              </a:lnSpc>
              <a:spcBef>
                <a:spcPts val="0"/>
              </a:spcBef>
              <a:spcAft>
                <a:spcPts val="0"/>
              </a:spcAft>
              <a:buSzPts val="2800"/>
              <a:buNone/>
              <a:defRPr sz="2000"/>
            </a:lvl5pPr>
            <a:lvl6pPr lvl="5">
              <a:lnSpc>
                <a:spcPct val="115000"/>
              </a:lnSpc>
              <a:spcBef>
                <a:spcPts val="0"/>
              </a:spcBef>
              <a:spcAft>
                <a:spcPts val="0"/>
              </a:spcAft>
              <a:buSzPts val="2800"/>
              <a:buNone/>
              <a:defRPr sz="2000"/>
            </a:lvl6pPr>
            <a:lvl7pPr lvl="6">
              <a:lnSpc>
                <a:spcPct val="115000"/>
              </a:lnSpc>
              <a:spcBef>
                <a:spcPts val="0"/>
              </a:spcBef>
              <a:spcAft>
                <a:spcPts val="0"/>
              </a:spcAft>
              <a:buSzPts val="2800"/>
              <a:buNone/>
              <a:defRPr sz="2000"/>
            </a:lvl7pPr>
            <a:lvl8pPr lvl="7">
              <a:lnSpc>
                <a:spcPct val="115000"/>
              </a:lnSpc>
              <a:spcBef>
                <a:spcPts val="0"/>
              </a:spcBef>
              <a:spcAft>
                <a:spcPts val="0"/>
              </a:spcAft>
              <a:buSzPts val="2800"/>
              <a:buNone/>
              <a:defRPr sz="2000"/>
            </a:lvl8pPr>
            <a:lvl9pPr lvl="8">
              <a:lnSpc>
                <a:spcPct val="115000"/>
              </a:lnSpc>
              <a:spcBef>
                <a:spcPts val="0"/>
              </a:spcBef>
              <a:spcAft>
                <a:spcPts val="0"/>
              </a:spcAft>
              <a:buSzPts val="2800"/>
              <a:buNone/>
              <a:defRPr sz="2000"/>
            </a:lvl9pPr>
          </a:lstStyle>
          <a:p>
            <a:endParaRPr/>
          </a:p>
        </p:txBody>
      </p:sp>
      <p:sp>
        <p:nvSpPr>
          <p:cNvPr id="125" name="Google Shape;125;p9"/>
          <p:cNvSpPr txBox="1">
            <a:spLocks noGrp="1"/>
          </p:cNvSpPr>
          <p:nvPr>
            <p:ph type="title" idx="6"/>
          </p:nvPr>
        </p:nvSpPr>
        <p:spPr>
          <a:xfrm>
            <a:off x="4590375" y="1769325"/>
            <a:ext cx="2156700" cy="267000"/>
          </a:xfrm>
          <a:prstGeom prst="rect">
            <a:avLst/>
          </a:prstGeom>
        </p:spPr>
        <p:txBody>
          <a:bodyPr spcFirstLastPara="1" wrap="square" lIns="108000" tIns="0" rIns="108000" bIns="90000" anchor="t" anchorCtr="0">
            <a:noAutofit/>
          </a:bodyPr>
          <a:lstStyle>
            <a:lvl1pPr lvl="0">
              <a:lnSpc>
                <a:spcPct val="90000"/>
              </a:lnSpc>
              <a:spcBef>
                <a:spcPts val="0"/>
              </a:spcBef>
              <a:spcAft>
                <a:spcPts val="0"/>
              </a:spcAft>
              <a:buSzPts val="2800"/>
              <a:buNone/>
              <a:defRPr sz="10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126" name="Google Shape;126;p9"/>
          <p:cNvSpPr txBox="1">
            <a:spLocks noGrp="1"/>
          </p:cNvSpPr>
          <p:nvPr>
            <p:ph type="title" idx="7"/>
          </p:nvPr>
        </p:nvSpPr>
        <p:spPr>
          <a:xfrm>
            <a:off x="6788925" y="1429900"/>
            <a:ext cx="2156700" cy="267000"/>
          </a:xfrm>
          <a:prstGeom prst="rect">
            <a:avLst/>
          </a:prstGeom>
        </p:spPr>
        <p:txBody>
          <a:bodyPr spcFirstLastPara="1" wrap="square" lIns="108000" tIns="0" rIns="108000" bIns="0" anchor="t" anchorCtr="0">
            <a:noAutofit/>
          </a:bodyPr>
          <a:lstStyle>
            <a:lvl1pPr lvl="0">
              <a:lnSpc>
                <a:spcPct val="90000"/>
              </a:lnSpc>
              <a:spcBef>
                <a:spcPts val="0"/>
              </a:spcBef>
              <a:spcAft>
                <a:spcPts val="0"/>
              </a:spcAft>
              <a:buSzPts val="2800"/>
              <a:buNone/>
              <a:defRPr sz="2000"/>
            </a:lvl1pPr>
            <a:lvl2pPr lvl="1">
              <a:lnSpc>
                <a:spcPct val="115000"/>
              </a:lnSpc>
              <a:spcBef>
                <a:spcPts val="0"/>
              </a:spcBef>
              <a:spcAft>
                <a:spcPts val="0"/>
              </a:spcAft>
              <a:buSzPts val="2800"/>
              <a:buNone/>
              <a:defRPr sz="2000"/>
            </a:lvl2pPr>
            <a:lvl3pPr lvl="2">
              <a:lnSpc>
                <a:spcPct val="115000"/>
              </a:lnSpc>
              <a:spcBef>
                <a:spcPts val="0"/>
              </a:spcBef>
              <a:spcAft>
                <a:spcPts val="0"/>
              </a:spcAft>
              <a:buSzPts val="2800"/>
              <a:buNone/>
              <a:defRPr sz="2000"/>
            </a:lvl3pPr>
            <a:lvl4pPr lvl="3">
              <a:lnSpc>
                <a:spcPct val="115000"/>
              </a:lnSpc>
              <a:spcBef>
                <a:spcPts val="0"/>
              </a:spcBef>
              <a:spcAft>
                <a:spcPts val="0"/>
              </a:spcAft>
              <a:buSzPts val="2800"/>
              <a:buNone/>
              <a:defRPr sz="2000"/>
            </a:lvl4pPr>
            <a:lvl5pPr lvl="4">
              <a:lnSpc>
                <a:spcPct val="115000"/>
              </a:lnSpc>
              <a:spcBef>
                <a:spcPts val="0"/>
              </a:spcBef>
              <a:spcAft>
                <a:spcPts val="0"/>
              </a:spcAft>
              <a:buSzPts val="2800"/>
              <a:buNone/>
              <a:defRPr sz="2000"/>
            </a:lvl5pPr>
            <a:lvl6pPr lvl="5">
              <a:lnSpc>
                <a:spcPct val="115000"/>
              </a:lnSpc>
              <a:spcBef>
                <a:spcPts val="0"/>
              </a:spcBef>
              <a:spcAft>
                <a:spcPts val="0"/>
              </a:spcAft>
              <a:buSzPts val="2800"/>
              <a:buNone/>
              <a:defRPr sz="2000"/>
            </a:lvl6pPr>
            <a:lvl7pPr lvl="6">
              <a:lnSpc>
                <a:spcPct val="115000"/>
              </a:lnSpc>
              <a:spcBef>
                <a:spcPts val="0"/>
              </a:spcBef>
              <a:spcAft>
                <a:spcPts val="0"/>
              </a:spcAft>
              <a:buSzPts val="2800"/>
              <a:buNone/>
              <a:defRPr sz="2000"/>
            </a:lvl7pPr>
            <a:lvl8pPr lvl="7">
              <a:lnSpc>
                <a:spcPct val="115000"/>
              </a:lnSpc>
              <a:spcBef>
                <a:spcPts val="0"/>
              </a:spcBef>
              <a:spcAft>
                <a:spcPts val="0"/>
              </a:spcAft>
              <a:buSzPts val="2800"/>
              <a:buNone/>
              <a:defRPr sz="2000"/>
            </a:lvl8pPr>
            <a:lvl9pPr lvl="8">
              <a:lnSpc>
                <a:spcPct val="115000"/>
              </a:lnSpc>
              <a:spcBef>
                <a:spcPts val="0"/>
              </a:spcBef>
              <a:spcAft>
                <a:spcPts val="0"/>
              </a:spcAft>
              <a:buSzPts val="2800"/>
              <a:buNone/>
              <a:defRPr sz="2000"/>
            </a:lvl9pPr>
          </a:lstStyle>
          <a:p>
            <a:endParaRPr/>
          </a:p>
        </p:txBody>
      </p:sp>
      <p:sp>
        <p:nvSpPr>
          <p:cNvPr id="127" name="Google Shape;127;p9"/>
          <p:cNvSpPr txBox="1">
            <a:spLocks noGrp="1"/>
          </p:cNvSpPr>
          <p:nvPr>
            <p:ph type="title" idx="8"/>
          </p:nvPr>
        </p:nvSpPr>
        <p:spPr>
          <a:xfrm>
            <a:off x="6788925" y="1769325"/>
            <a:ext cx="2156700" cy="267000"/>
          </a:xfrm>
          <a:prstGeom prst="rect">
            <a:avLst/>
          </a:prstGeom>
        </p:spPr>
        <p:txBody>
          <a:bodyPr spcFirstLastPara="1" wrap="square" lIns="108000" tIns="0" rIns="108000" bIns="90000" anchor="t" anchorCtr="0">
            <a:noAutofit/>
          </a:bodyPr>
          <a:lstStyle>
            <a:lvl1pPr lvl="0">
              <a:lnSpc>
                <a:spcPct val="90000"/>
              </a:lnSpc>
              <a:spcBef>
                <a:spcPts val="0"/>
              </a:spcBef>
              <a:spcAft>
                <a:spcPts val="0"/>
              </a:spcAft>
              <a:buSzPts val="2800"/>
              <a:buNone/>
              <a:defRPr sz="10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128" name="Google Shape;128;p9"/>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129" name="Google Shape;129;p9"/>
          <p:cNvSpPr txBox="1">
            <a:spLocks noGrp="1"/>
          </p:cNvSpPr>
          <p:nvPr>
            <p:ph type="body" idx="9"/>
          </p:nvPr>
        </p:nvSpPr>
        <p:spPr>
          <a:xfrm>
            <a:off x="192900" y="2164400"/>
            <a:ext cx="2156700" cy="1830300"/>
          </a:xfrm>
          <a:prstGeom prst="rect">
            <a:avLst/>
          </a:prstGeom>
        </p:spPr>
        <p:txBody>
          <a:bodyPr spcFirstLastPara="1" wrap="square" lIns="108000" tIns="0" rIns="108000" bIns="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30" name="Google Shape;130;p9"/>
          <p:cNvSpPr txBox="1">
            <a:spLocks noGrp="1"/>
          </p:cNvSpPr>
          <p:nvPr>
            <p:ph type="body" idx="13"/>
          </p:nvPr>
        </p:nvSpPr>
        <p:spPr>
          <a:xfrm>
            <a:off x="2391200" y="2164400"/>
            <a:ext cx="2156700" cy="1830300"/>
          </a:xfrm>
          <a:prstGeom prst="rect">
            <a:avLst/>
          </a:prstGeom>
        </p:spPr>
        <p:txBody>
          <a:bodyPr spcFirstLastPara="1" wrap="square" lIns="108000" tIns="0" rIns="108000" bIns="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31" name="Google Shape;131;p9"/>
          <p:cNvSpPr txBox="1">
            <a:spLocks noGrp="1"/>
          </p:cNvSpPr>
          <p:nvPr>
            <p:ph type="body" idx="14"/>
          </p:nvPr>
        </p:nvSpPr>
        <p:spPr>
          <a:xfrm>
            <a:off x="4590600" y="2164400"/>
            <a:ext cx="2156700" cy="1830300"/>
          </a:xfrm>
          <a:prstGeom prst="rect">
            <a:avLst/>
          </a:prstGeom>
        </p:spPr>
        <p:txBody>
          <a:bodyPr spcFirstLastPara="1" wrap="square" lIns="108000" tIns="0" rIns="108000" bIns="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32" name="Google Shape;132;p9"/>
          <p:cNvSpPr txBox="1">
            <a:spLocks noGrp="1"/>
          </p:cNvSpPr>
          <p:nvPr>
            <p:ph type="body" idx="15"/>
          </p:nvPr>
        </p:nvSpPr>
        <p:spPr>
          <a:xfrm>
            <a:off x="6788900" y="2164400"/>
            <a:ext cx="2156700" cy="1830300"/>
          </a:xfrm>
          <a:prstGeom prst="rect">
            <a:avLst/>
          </a:prstGeom>
        </p:spPr>
        <p:txBody>
          <a:bodyPr spcFirstLastPara="1" wrap="square" lIns="108000" tIns="0" rIns="108000" bIns="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3 Data Folders">
  <p:cSld name="CUSTOM_7_1_1_1_1_1_1_1_1_1_1_1_1_1_1_1_1_4">
    <p:spTree>
      <p:nvGrpSpPr>
        <p:cNvPr id="1" name="Shape 133"/>
        <p:cNvGrpSpPr/>
        <p:nvPr/>
      </p:nvGrpSpPr>
      <p:grpSpPr>
        <a:xfrm>
          <a:off x="0" y="0"/>
          <a:ext cx="0" cy="0"/>
          <a:chOff x="0" y="0"/>
          <a:chExt cx="0" cy="0"/>
        </a:xfrm>
      </p:grpSpPr>
      <p:sp>
        <p:nvSpPr>
          <p:cNvPr id="134" name="Google Shape;134;p10"/>
          <p:cNvSpPr txBox="1">
            <a:spLocks noGrp="1"/>
          </p:cNvSpPr>
          <p:nvPr>
            <p:ph type="title"/>
          </p:nvPr>
        </p:nvSpPr>
        <p:spPr>
          <a:xfrm>
            <a:off x="193900" y="795678"/>
            <a:ext cx="2856900" cy="267000"/>
          </a:xfrm>
          <a:prstGeom prst="rect">
            <a:avLst/>
          </a:prstGeom>
        </p:spPr>
        <p:txBody>
          <a:bodyPr spcFirstLastPara="1" wrap="square" lIns="180000" tIns="0" rIns="180000" bIns="0" anchor="t" anchorCtr="0">
            <a:noAutofit/>
          </a:bodyPr>
          <a:lstStyle>
            <a:lvl1pPr lvl="0">
              <a:spcBef>
                <a:spcPts val="0"/>
              </a:spcBef>
              <a:spcAft>
                <a:spcPts val="0"/>
              </a:spcAft>
              <a:buSzPts val="2800"/>
              <a:buNone/>
              <a:defRPr sz="2000"/>
            </a:lvl1pPr>
            <a:lvl2pPr lvl="1">
              <a:spcBef>
                <a:spcPts val="0"/>
              </a:spcBef>
              <a:spcAft>
                <a:spcPts val="0"/>
              </a:spcAft>
              <a:buSzPts val="2800"/>
              <a:buNone/>
              <a:defRPr sz="2000"/>
            </a:lvl2pPr>
            <a:lvl3pPr lvl="2">
              <a:spcBef>
                <a:spcPts val="0"/>
              </a:spcBef>
              <a:spcAft>
                <a:spcPts val="0"/>
              </a:spcAft>
              <a:buSzPts val="2800"/>
              <a:buNone/>
              <a:defRPr sz="2000"/>
            </a:lvl3pPr>
            <a:lvl4pPr lvl="3">
              <a:spcBef>
                <a:spcPts val="0"/>
              </a:spcBef>
              <a:spcAft>
                <a:spcPts val="0"/>
              </a:spcAft>
              <a:buSzPts val="2800"/>
              <a:buNone/>
              <a:defRPr sz="2000"/>
            </a:lvl4pPr>
            <a:lvl5pPr lvl="4">
              <a:spcBef>
                <a:spcPts val="0"/>
              </a:spcBef>
              <a:spcAft>
                <a:spcPts val="0"/>
              </a:spcAft>
              <a:buSzPts val="2800"/>
              <a:buNone/>
              <a:defRPr sz="2000"/>
            </a:lvl5pPr>
            <a:lvl6pPr lvl="5">
              <a:spcBef>
                <a:spcPts val="0"/>
              </a:spcBef>
              <a:spcAft>
                <a:spcPts val="0"/>
              </a:spcAft>
              <a:buSzPts val="2800"/>
              <a:buNone/>
              <a:defRPr sz="2000"/>
            </a:lvl6pPr>
            <a:lvl7pPr lvl="6">
              <a:spcBef>
                <a:spcPts val="0"/>
              </a:spcBef>
              <a:spcAft>
                <a:spcPts val="0"/>
              </a:spcAft>
              <a:buSzPts val="2800"/>
              <a:buNone/>
              <a:defRPr sz="2000"/>
            </a:lvl7pPr>
            <a:lvl8pPr lvl="7">
              <a:spcBef>
                <a:spcPts val="0"/>
              </a:spcBef>
              <a:spcAft>
                <a:spcPts val="0"/>
              </a:spcAft>
              <a:buSzPts val="2800"/>
              <a:buNone/>
              <a:defRPr sz="2000"/>
            </a:lvl8pPr>
            <a:lvl9pPr lvl="8">
              <a:spcBef>
                <a:spcPts val="0"/>
              </a:spcBef>
              <a:spcAft>
                <a:spcPts val="0"/>
              </a:spcAft>
              <a:buSzPts val="2800"/>
              <a:buNone/>
              <a:defRPr sz="2000"/>
            </a:lvl9pPr>
          </a:lstStyle>
          <a:p>
            <a:endParaRPr/>
          </a:p>
        </p:txBody>
      </p:sp>
      <p:sp>
        <p:nvSpPr>
          <p:cNvPr id="135" name="Google Shape;135;p10"/>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136" name="Google Shape;136;p10"/>
          <p:cNvSpPr txBox="1">
            <a:spLocks noGrp="1"/>
          </p:cNvSpPr>
          <p:nvPr>
            <p:ph type="title" idx="2"/>
          </p:nvPr>
        </p:nvSpPr>
        <p:spPr>
          <a:xfrm>
            <a:off x="3141175" y="795678"/>
            <a:ext cx="2856900" cy="267000"/>
          </a:xfrm>
          <a:prstGeom prst="rect">
            <a:avLst/>
          </a:prstGeom>
        </p:spPr>
        <p:txBody>
          <a:bodyPr spcFirstLastPara="1" wrap="square" lIns="180000" tIns="0" rIns="180000" bIns="0" anchor="t" anchorCtr="0">
            <a:noAutofit/>
          </a:bodyPr>
          <a:lstStyle>
            <a:lvl1pPr lvl="0">
              <a:spcBef>
                <a:spcPts val="0"/>
              </a:spcBef>
              <a:spcAft>
                <a:spcPts val="0"/>
              </a:spcAft>
              <a:buSzPts val="2800"/>
              <a:buNone/>
              <a:defRPr sz="2000"/>
            </a:lvl1pPr>
            <a:lvl2pPr lvl="1">
              <a:spcBef>
                <a:spcPts val="0"/>
              </a:spcBef>
              <a:spcAft>
                <a:spcPts val="0"/>
              </a:spcAft>
              <a:buSzPts val="2800"/>
              <a:buNone/>
              <a:defRPr sz="2000"/>
            </a:lvl2pPr>
            <a:lvl3pPr lvl="2">
              <a:spcBef>
                <a:spcPts val="0"/>
              </a:spcBef>
              <a:spcAft>
                <a:spcPts val="0"/>
              </a:spcAft>
              <a:buSzPts val="2800"/>
              <a:buNone/>
              <a:defRPr sz="2000"/>
            </a:lvl3pPr>
            <a:lvl4pPr lvl="3">
              <a:spcBef>
                <a:spcPts val="0"/>
              </a:spcBef>
              <a:spcAft>
                <a:spcPts val="0"/>
              </a:spcAft>
              <a:buSzPts val="2800"/>
              <a:buNone/>
              <a:defRPr sz="2000"/>
            </a:lvl4pPr>
            <a:lvl5pPr lvl="4">
              <a:spcBef>
                <a:spcPts val="0"/>
              </a:spcBef>
              <a:spcAft>
                <a:spcPts val="0"/>
              </a:spcAft>
              <a:buSzPts val="2800"/>
              <a:buNone/>
              <a:defRPr sz="2000"/>
            </a:lvl5pPr>
            <a:lvl6pPr lvl="5">
              <a:spcBef>
                <a:spcPts val="0"/>
              </a:spcBef>
              <a:spcAft>
                <a:spcPts val="0"/>
              </a:spcAft>
              <a:buSzPts val="2800"/>
              <a:buNone/>
              <a:defRPr sz="2000"/>
            </a:lvl6pPr>
            <a:lvl7pPr lvl="6">
              <a:spcBef>
                <a:spcPts val="0"/>
              </a:spcBef>
              <a:spcAft>
                <a:spcPts val="0"/>
              </a:spcAft>
              <a:buSzPts val="2800"/>
              <a:buNone/>
              <a:defRPr sz="2000"/>
            </a:lvl7pPr>
            <a:lvl8pPr lvl="7">
              <a:spcBef>
                <a:spcPts val="0"/>
              </a:spcBef>
              <a:spcAft>
                <a:spcPts val="0"/>
              </a:spcAft>
              <a:buSzPts val="2800"/>
              <a:buNone/>
              <a:defRPr sz="2000"/>
            </a:lvl8pPr>
            <a:lvl9pPr lvl="8">
              <a:spcBef>
                <a:spcPts val="0"/>
              </a:spcBef>
              <a:spcAft>
                <a:spcPts val="0"/>
              </a:spcAft>
              <a:buSzPts val="2800"/>
              <a:buNone/>
              <a:defRPr sz="2000"/>
            </a:lvl9pPr>
          </a:lstStyle>
          <a:p>
            <a:endParaRPr/>
          </a:p>
        </p:txBody>
      </p:sp>
      <p:sp>
        <p:nvSpPr>
          <p:cNvPr id="137" name="Google Shape;137;p10"/>
          <p:cNvSpPr txBox="1">
            <a:spLocks noGrp="1"/>
          </p:cNvSpPr>
          <p:nvPr>
            <p:ph type="title" idx="3"/>
          </p:nvPr>
        </p:nvSpPr>
        <p:spPr>
          <a:xfrm>
            <a:off x="6088450" y="795678"/>
            <a:ext cx="2856900" cy="267000"/>
          </a:xfrm>
          <a:prstGeom prst="rect">
            <a:avLst/>
          </a:prstGeom>
        </p:spPr>
        <p:txBody>
          <a:bodyPr spcFirstLastPara="1" wrap="square" lIns="180000" tIns="0" rIns="180000" bIns="0" anchor="t" anchorCtr="0">
            <a:noAutofit/>
          </a:bodyPr>
          <a:lstStyle>
            <a:lvl1pPr lvl="0">
              <a:spcBef>
                <a:spcPts val="0"/>
              </a:spcBef>
              <a:spcAft>
                <a:spcPts val="0"/>
              </a:spcAft>
              <a:buSzPts val="2800"/>
              <a:buNone/>
              <a:defRPr sz="2000"/>
            </a:lvl1pPr>
            <a:lvl2pPr lvl="1">
              <a:spcBef>
                <a:spcPts val="0"/>
              </a:spcBef>
              <a:spcAft>
                <a:spcPts val="0"/>
              </a:spcAft>
              <a:buSzPts val="2800"/>
              <a:buNone/>
              <a:defRPr sz="2000"/>
            </a:lvl2pPr>
            <a:lvl3pPr lvl="2">
              <a:spcBef>
                <a:spcPts val="0"/>
              </a:spcBef>
              <a:spcAft>
                <a:spcPts val="0"/>
              </a:spcAft>
              <a:buSzPts val="2800"/>
              <a:buNone/>
              <a:defRPr sz="2000"/>
            </a:lvl3pPr>
            <a:lvl4pPr lvl="3">
              <a:spcBef>
                <a:spcPts val="0"/>
              </a:spcBef>
              <a:spcAft>
                <a:spcPts val="0"/>
              </a:spcAft>
              <a:buSzPts val="2800"/>
              <a:buNone/>
              <a:defRPr sz="2000"/>
            </a:lvl4pPr>
            <a:lvl5pPr lvl="4">
              <a:spcBef>
                <a:spcPts val="0"/>
              </a:spcBef>
              <a:spcAft>
                <a:spcPts val="0"/>
              </a:spcAft>
              <a:buSzPts val="2800"/>
              <a:buNone/>
              <a:defRPr sz="2000"/>
            </a:lvl5pPr>
            <a:lvl6pPr lvl="5">
              <a:spcBef>
                <a:spcPts val="0"/>
              </a:spcBef>
              <a:spcAft>
                <a:spcPts val="0"/>
              </a:spcAft>
              <a:buSzPts val="2800"/>
              <a:buNone/>
              <a:defRPr sz="2000"/>
            </a:lvl6pPr>
            <a:lvl7pPr lvl="6">
              <a:spcBef>
                <a:spcPts val="0"/>
              </a:spcBef>
              <a:spcAft>
                <a:spcPts val="0"/>
              </a:spcAft>
              <a:buSzPts val="2800"/>
              <a:buNone/>
              <a:defRPr sz="2000"/>
            </a:lvl7pPr>
            <a:lvl8pPr lvl="7">
              <a:spcBef>
                <a:spcPts val="0"/>
              </a:spcBef>
              <a:spcAft>
                <a:spcPts val="0"/>
              </a:spcAft>
              <a:buSzPts val="2800"/>
              <a:buNone/>
              <a:defRPr sz="2000"/>
            </a:lvl8pPr>
            <a:lvl9pPr lvl="8">
              <a:spcBef>
                <a:spcPts val="0"/>
              </a:spcBef>
              <a:spcAft>
                <a:spcPts val="0"/>
              </a:spcAft>
              <a:buSzPts val="2800"/>
              <a:buNone/>
              <a:defRPr sz="2000"/>
            </a:lvl9pPr>
          </a:lstStyle>
          <a:p>
            <a:endParaRPr/>
          </a:p>
        </p:txBody>
      </p:sp>
      <p:sp>
        <p:nvSpPr>
          <p:cNvPr id="138" name="Google Shape;138;p10"/>
          <p:cNvSpPr txBox="1">
            <a:spLocks noGrp="1"/>
          </p:cNvSpPr>
          <p:nvPr>
            <p:ph type="body" idx="4"/>
          </p:nvPr>
        </p:nvSpPr>
        <p:spPr>
          <a:xfrm>
            <a:off x="194075" y="1414925"/>
            <a:ext cx="2856900" cy="3548700"/>
          </a:xfrm>
          <a:prstGeom prst="rect">
            <a:avLst/>
          </a:prstGeom>
        </p:spPr>
        <p:txBody>
          <a:bodyPr spcFirstLastPara="1" wrap="square" lIns="180000" tIns="270000" rIns="180000" bIns="180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39" name="Google Shape;139;p10"/>
          <p:cNvSpPr txBox="1">
            <a:spLocks noGrp="1"/>
          </p:cNvSpPr>
          <p:nvPr>
            <p:ph type="body" idx="5"/>
          </p:nvPr>
        </p:nvSpPr>
        <p:spPr>
          <a:xfrm>
            <a:off x="3140525" y="1414925"/>
            <a:ext cx="2856900" cy="3548700"/>
          </a:xfrm>
          <a:prstGeom prst="rect">
            <a:avLst/>
          </a:prstGeom>
        </p:spPr>
        <p:txBody>
          <a:bodyPr spcFirstLastPara="1" wrap="square" lIns="180000" tIns="270000" rIns="180000" bIns="180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40" name="Google Shape;140;p10"/>
          <p:cNvSpPr txBox="1">
            <a:spLocks noGrp="1"/>
          </p:cNvSpPr>
          <p:nvPr>
            <p:ph type="body" idx="6"/>
          </p:nvPr>
        </p:nvSpPr>
        <p:spPr>
          <a:xfrm>
            <a:off x="6086975" y="1414925"/>
            <a:ext cx="2856900" cy="3548700"/>
          </a:xfrm>
          <a:prstGeom prst="rect">
            <a:avLst/>
          </a:prstGeom>
        </p:spPr>
        <p:txBody>
          <a:bodyPr spcFirstLastPara="1" wrap="square" lIns="180000" tIns="270000" rIns="180000" bIns="180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p:cSld name="CUSTOM_7_1_1_1_1_1_1_1_1_1_1_1_1_1_1_1_1_5_2">
    <p:spTree>
      <p:nvGrpSpPr>
        <p:cNvPr id="1" name="Shape 141"/>
        <p:cNvGrpSpPr/>
        <p:nvPr/>
      </p:nvGrpSpPr>
      <p:grpSpPr>
        <a:xfrm>
          <a:off x="0" y="0"/>
          <a:ext cx="0" cy="0"/>
          <a:chOff x="0" y="0"/>
          <a:chExt cx="0" cy="0"/>
        </a:xfrm>
      </p:grpSpPr>
      <p:sp>
        <p:nvSpPr>
          <p:cNvPr id="142" name="Google Shape;142;p11"/>
          <p:cNvSpPr txBox="1">
            <a:spLocks noGrp="1"/>
          </p:cNvSpPr>
          <p:nvPr>
            <p:ph type="title"/>
          </p:nvPr>
        </p:nvSpPr>
        <p:spPr>
          <a:xfrm>
            <a:off x="226000"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43" name="Google Shape;143;p11"/>
          <p:cNvSpPr txBox="1">
            <a:spLocks noGrp="1"/>
          </p:cNvSpPr>
          <p:nvPr>
            <p:ph type="title" idx="2"/>
          </p:nvPr>
        </p:nvSpPr>
        <p:spPr>
          <a:xfrm>
            <a:off x="3325125"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44" name="Google Shape;144;p11"/>
          <p:cNvSpPr txBox="1">
            <a:spLocks noGrp="1"/>
          </p:cNvSpPr>
          <p:nvPr>
            <p:ph type="title" idx="3"/>
          </p:nvPr>
        </p:nvSpPr>
        <p:spPr>
          <a:xfrm>
            <a:off x="227250" y="1277200"/>
            <a:ext cx="22827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45" name="Google Shape;145;p11"/>
          <p:cNvSpPr txBox="1">
            <a:spLocks noGrp="1"/>
          </p:cNvSpPr>
          <p:nvPr>
            <p:ph type="title" idx="4"/>
          </p:nvPr>
        </p:nvSpPr>
        <p:spPr>
          <a:xfrm>
            <a:off x="3324478" y="1277200"/>
            <a:ext cx="22809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46" name="Google Shape;146;p11"/>
          <p:cNvSpPr txBox="1">
            <a:spLocks noGrp="1"/>
          </p:cNvSpPr>
          <p:nvPr>
            <p:ph type="title" idx="5"/>
          </p:nvPr>
        </p:nvSpPr>
        <p:spPr>
          <a:xfrm>
            <a:off x="6421152" y="1277200"/>
            <a:ext cx="22791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47" name="Google Shape;147;p11"/>
          <p:cNvSpPr txBox="1">
            <a:spLocks noGrp="1"/>
          </p:cNvSpPr>
          <p:nvPr>
            <p:ph type="title" idx="6"/>
          </p:nvPr>
        </p:nvSpPr>
        <p:spPr>
          <a:xfrm>
            <a:off x="6421925"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48" name="Google Shape;148;p11"/>
          <p:cNvSpPr txBox="1">
            <a:spLocks noGrp="1"/>
          </p:cNvSpPr>
          <p:nvPr>
            <p:ph type="title" idx="7"/>
          </p:nvPr>
        </p:nvSpPr>
        <p:spPr>
          <a:xfrm>
            <a:off x="226431" y="2709100"/>
            <a:ext cx="22827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49" name="Google Shape;149;p11"/>
          <p:cNvSpPr txBox="1">
            <a:spLocks noGrp="1"/>
          </p:cNvSpPr>
          <p:nvPr>
            <p:ph type="title" idx="8"/>
          </p:nvPr>
        </p:nvSpPr>
        <p:spPr>
          <a:xfrm>
            <a:off x="6419945" y="2709108"/>
            <a:ext cx="22791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50" name="Google Shape;150;p11"/>
          <p:cNvSpPr txBox="1">
            <a:spLocks noGrp="1"/>
          </p:cNvSpPr>
          <p:nvPr>
            <p:ph type="title" idx="9"/>
          </p:nvPr>
        </p:nvSpPr>
        <p:spPr>
          <a:xfrm>
            <a:off x="226000" y="3996225"/>
            <a:ext cx="22827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51" name="Google Shape;151;p11"/>
          <p:cNvSpPr txBox="1">
            <a:spLocks noGrp="1"/>
          </p:cNvSpPr>
          <p:nvPr>
            <p:ph type="title" idx="13"/>
          </p:nvPr>
        </p:nvSpPr>
        <p:spPr>
          <a:xfrm>
            <a:off x="3322675" y="3996228"/>
            <a:ext cx="22809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52" name="Google Shape;152;p11"/>
          <p:cNvSpPr txBox="1">
            <a:spLocks noGrp="1"/>
          </p:cNvSpPr>
          <p:nvPr>
            <p:ph type="title" idx="14"/>
          </p:nvPr>
        </p:nvSpPr>
        <p:spPr>
          <a:xfrm>
            <a:off x="6419350" y="3996228"/>
            <a:ext cx="22791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53" name="Google Shape;153;p11"/>
          <p:cNvSpPr txBox="1">
            <a:spLocks noGrp="1"/>
          </p:cNvSpPr>
          <p:nvPr>
            <p:ph type="title" idx="15"/>
          </p:nvPr>
        </p:nvSpPr>
        <p:spPr>
          <a:xfrm>
            <a:off x="587225"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54" name="Google Shape;154;p11"/>
          <p:cNvSpPr txBox="1">
            <a:spLocks noGrp="1"/>
          </p:cNvSpPr>
          <p:nvPr>
            <p:ph type="title" idx="16"/>
          </p:nvPr>
        </p:nvSpPr>
        <p:spPr>
          <a:xfrm>
            <a:off x="3684488"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55" name="Google Shape;155;p11"/>
          <p:cNvSpPr txBox="1">
            <a:spLocks noGrp="1"/>
          </p:cNvSpPr>
          <p:nvPr>
            <p:ph type="title" idx="17"/>
          </p:nvPr>
        </p:nvSpPr>
        <p:spPr>
          <a:xfrm>
            <a:off x="6781463"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56" name="Google Shape;156;p11"/>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157" name="Google Shape;157;p11"/>
          <p:cNvSpPr txBox="1">
            <a:spLocks noGrp="1"/>
          </p:cNvSpPr>
          <p:nvPr>
            <p:ph type="body" idx="18"/>
          </p:nvPr>
        </p:nvSpPr>
        <p:spPr>
          <a:xfrm>
            <a:off x="226150" y="4230400"/>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58" name="Google Shape;158;p11"/>
          <p:cNvSpPr txBox="1">
            <a:spLocks noGrp="1"/>
          </p:cNvSpPr>
          <p:nvPr>
            <p:ph type="body" idx="19"/>
          </p:nvPr>
        </p:nvSpPr>
        <p:spPr>
          <a:xfrm>
            <a:off x="3321928" y="4230402"/>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59" name="Google Shape;159;p11"/>
          <p:cNvSpPr txBox="1">
            <a:spLocks noGrp="1"/>
          </p:cNvSpPr>
          <p:nvPr>
            <p:ph type="body" idx="20"/>
          </p:nvPr>
        </p:nvSpPr>
        <p:spPr>
          <a:xfrm>
            <a:off x="6417703" y="4230402"/>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60" name="Google Shape;160;p11"/>
          <p:cNvSpPr txBox="1">
            <a:spLocks noGrp="1"/>
          </p:cNvSpPr>
          <p:nvPr>
            <p:ph type="title" idx="21"/>
          </p:nvPr>
        </p:nvSpPr>
        <p:spPr>
          <a:xfrm>
            <a:off x="3323270" y="2709108"/>
            <a:ext cx="2280900" cy="6519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61" name="Google Shape;161;p11"/>
          <p:cNvSpPr txBox="1">
            <a:spLocks noGrp="1"/>
          </p:cNvSpPr>
          <p:nvPr>
            <p:ph type="body" idx="22"/>
          </p:nvPr>
        </p:nvSpPr>
        <p:spPr>
          <a:xfrm>
            <a:off x="226150" y="2943275"/>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62" name="Google Shape;162;p11"/>
          <p:cNvSpPr txBox="1">
            <a:spLocks noGrp="1"/>
          </p:cNvSpPr>
          <p:nvPr>
            <p:ph type="body" idx="23"/>
          </p:nvPr>
        </p:nvSpPr>
        <p:spPr>
          <a:xfrm>
            <a:off x="3321928" y="2943282"/>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63" name="Google Shape;163;p11"/>
          <p:cNvSpPr txBox="1">
            <a:spLocks noGrp="1"/>
          </p:cNvSpPr>
          <p:nvPr>
            <p:ph type="body" idx="24"/>
          </p:nvPr>
        </p:nvSpPr>
        <p:spPr>
          <a:xfrm>
            <a:off x="6417703" y="2943282"/>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64" name="Google Shape;164;p11"/>
          <p:cNvSpPr txBox="1">
            <a:spLocks noGrp="1"/>
          </p:cNvSpPr>
          <p:nvPr>
            <p:ph type="body" idx="25"/>
          </p:nvPr>
        </p:nvSpPr>
        <p:spPr>
          <a:xfrm>
            <a:off x="226150" y="1511375"/>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65" name="Google Shape;165;p11"/>
          <p:cNvSpPr txBox="1">
            <a:spLocks noGrp="1"/>
          </p:cNvSpPr>
          <p:nvPr>
            <p:ph type="body" idx="26"/>
          </p:nvPr>
        </p:nvSpPr>
        <p:spPr>
          <a:xfrm>
            <a:off x="3321928" y="1511374"/>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66" name="Google Shape;166;p11"/>
          <p:cNvSpPr txBox="1">
            <a:spLocks noGrp="1"/>
          </p:cNvSpPr>
          <p:nvPr>
            <p:ph type="body" idx="27"/>
          </p:nvPr>
        </p:nvSpPr>
        <p:spPr>
          <a:xfrm>
            <a:off x="6417703" y="1511374"/>
            <a:ext cx="2282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and image ">
  <p:cSld name="CUSTOM_7_1_1_1_1_1_1_1_1_1_1_1_1_1_1_1_1_5_1">
    <p:spTree>
      <p:nvGrpSpPr>
        <p:cNvPr id="1" name="Shape 167"/>
        <p:cNvGrpSpPr/>
        <p:nvPr/>
      </p:nvGrpSpPr>
      <p:grpSpPr>
        <a:xfrm>
          <a:off x="0" y="0"/>
          <a:ext cx="0" cy="0"/>
          <a:chOff x="0" y="0"/>
          <a:chExt cx="0" cy="0"/>
        </a:xfrm>
      </p:grpSpPr>
      <p:sp>
        <p:nvSpPr>
          <p:cNvPr id="168" name="Google Shape;168;p12"/>
          <p:cNvSpPr txBox="1">
            <a:spLocks noGrp="1"/>
          </p:cNvSpPr>
          <p:nvPr>
            <p:ph type="title"/>
          </p:nvPr>
        </p:nvSpPr>
        <p:spPr>
          <a:xfrm>
            <a:off x="2005725"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69" name="Google Shape;169;p12"/>
          <p:cNvSpPr txBox="1">
            <a:spLocks noGrp="1"/>
          </p:cNvSpPr>
          <p:nvPr>
            <p:ph type="title" idx="2"/>
          </p:nvPr>
        </p:nvSpPr>
        <p:spPr>
          <a:xfrm>
            <a:off x="3783250"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70" name="Google Shape;170;p12"/>
          <p:cNvSpPr txBox="1">
            <a:spLocks noGrp="1"/>
          </p:cNvSpPr>
          <p:nvPr>
            <p:ph type="title" idx="3"/>
          </p:nvPr>
        </p:nvSpPr>
        <p:spPr>
          <a:xfrm>
            <a:off x="5560500"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71" name="Google Shape;171;p12"/>
          <p:cNvSpPr txBox="1">
            <a:spLocks noGrp="1"/>
          </p:cNvSpPr>
          <p:nvPr>
            <p:ph type="title" idx="4"/>
          </p:nvPr>
        </p:nvSpPr>
        <p:spPr>
          <a:xfrm>
            <a:off x="7337750"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72" name="Google Shape;172;p12"/>
          <p:cNvSpPr txBox="1">
            <a:spLocks noGrp="1"/>
          </p:cNvSpPr>
          <p:nvPr>
            <p:ph type="title" idx="5"/>
          </p:nvPr>
        </p:nvSpPr>
        <p:spPr>
          <a:xfrm>
            <a:off x="226000" y="562150"/>
            <a:ext cx="360000" cy="360000"/>
          </a:xfrm>
          <a:prstGeom prst="rect">
            <a:avLst/>
          </a:prstGeom>
        </p:spPr>
        <p:txBody>
          <a:bodyPr spcFirstLastPara="1" wrap="square" lIns="0" tIns="0" rIns="0" bIns="0" anchor="ctr" anchorCtr="0">
            <a:noAutofit/>
          </a:bodyPr>
          <a:lstStyle>
            <a:lvl1pPr lvl="0" algn="ctr">
              <a:spcBef>
                <a:spcPts val="0"/>
              </a:spcBef>
              <a:spcAft>
                <a:spcPts val="0"/>
              </a:spcAft>
              <a:buSzPts val="2800"/>
              <a:buNone/>
              <a:defRPr sz="1600">
                <a:latin typeface="Hanken Grotesk"/>
                <a:ea typeface="Hanken Grotesk"/>
                <a:cs typeface="Hanken Grotesk"/>
                <a:sym typeface="Hanken Grotesk"/>
              </a:defRPr>
            </a:lvl1pPr>
            <a:lvl2pPr lvl="1" algn="ctr">
              <a:spcBef>
                <a:spcPts val="0"/>
              </a:spcBef>
              <a:spcAft>
                <a:spcPts val="0"/>
              </a:spcAft>
              <a:buSzPts val="2800"/>
              <a:buNone/>
              <a:defRPr sz="1600">
                <a:latin typeface="Hanken Grotesk"/>
                <a:ea typeface="Hanken Grotesk"/>
                <a:cs typeface="Hanken Grotesk"/>
                <a:sym typeface="Hanken Grotesk"/>
              </a:defRPr>
            </a:lvl2pPr>
            <a:lvl3pPr lvl="2" algn="ctr">
              <a:spcBef>
                <a:spcPts val="0"/>
              </a:spcBef>
              <a:spcAft>
                <a:spcPts val="0"/>
              </a:spcAft>
              <a:buSzPts val="2800"/>
              <a:buNone/>
              <a:defRPr sz="1600">
                <a:latin typeface="Hanken Grotesk"/>
                <a:ea typeface="Hanken Grotesk"/>
                <a:cs typeface="Hanken Grotesk"/>
                <a:sym typeface="Hanken Grotesk"/>
              </a:defRPr>
            </a:lvl3pPr>
            <a:lvl4pPr lvl="3" algn="ctr">
              <a:spcBef>
                <a:spcPts val="0"/>
              </a:spcBef>
              <a:spcAft>
                <a:spcPts val="0"/>
              </a:spcAft>
              <a:buSzPts val="2800"/>
              <a:buNone/>
              <a:defRPr sz="1600">
                <a:latin typeface="Hanken Grotesk"/>
                <a:ea typeface="Hanken Grotesk"/>
                <a:cs typeface="Hanken Grotesk"/>
                <a:sym typeface="Hanken Grotesk"/>
              </a:defRPr>
            </a:lvl4pPr>
            <a:lvl5pPr lvl="4" algn="ctr">
              <a:spcBef>
                <a:spcPts val="0"/>
              </a:spcBef>
              <a:spcAft>
                <a:spcPts val="0"/>
              </a:spcAft>
              <a:buSzPts val="2800"/>
              <a:buNone/>
              <a:defRPr sz="1600">
                <a:latin typeface="Hanken Grotesk"/>
                <a:ea typeface="Hanken Grotesk"/>
                <a:cs typeface="Hanken Grotesk"/>
                <a:sym typeface="Hanken Grotesk"/>
              </a:defRPr>
            </a:lvl5pPr>
            <a:lvl6pPr lvl="5" algn="ctr">
              <a:spcBef>
                <a:spcPts val="0"/>
              </a:spcBef>
              <a:spcAft>
                <a:spcPts val="0"/>
              </a:spcAft>
              <a:buSzPts val="2800"/>
              <a:buNone/>
              <a:defRPr sz="1600">
                <a:latin typeface="Hanken Grotesk"/>
                <a:ea typeface="Hanken Grotesk"/>
                <a:cs typeface="Hanken Grotesk"/>
                <a:sym typeface="Hanken Grotesk"/>
              </a:defRPr>
            </a:lvl6pPr>
            <a:lvl7pPr lvl="6" algn="ctr">
              <a:spcBef>
                <a:spcPts val="0"/>
              </a:spcBef>
              <a:spcAft>
                <a:spcPts val="0"/>
              </a:spcAft>
              <a:buSzPts val="2800"/>
              <a:buNone/>
              <a:defRPr sz="1600">
                <a:latin typeface="Hanken Grotesk"/>
                <a:ea typeface="Hanken Grotesk"/>
                <a:cs typeface="Hanken Grotesk"/>
                <a:sym typeface="Hanken Grotesk"/>
              </a:defRPr>
            </a:lvl7pPr>
            <a:lvl8pPr lvl="7" algn="ctr">
              <a:spcBef>
                <a:spcPts val="0"/>
              </a:spcBef>
              <a:spcAft>
                <a:spcPts val="0"/>
              </a:spcAft>
              <a:buSzPts val="2800"/>
              <a:buNone/>
              <a:defRPr sz="1600">
                <a:latin typeface="Hanken Grotesk"/>
                <a:ea typeface="Hanken Grotesk"/>
                <a:cs typeface="Hanken Grotesk"/>
                <a:sym typeface="Hanken Grotesk"/>
              </a:defRPr>
            </a:lvl8pPr>
            <a:lvl9pPr lvl="8" algn="ctr">
              <a:spcBef>
                <a:spcPts val="0"/>
              </a:spcBef>
              <a:spcAft>
                <a:spcPts val="0"/>
              </a:spcAft>
              <a:buSzPts val="2800"/>
              <a:buNone/>
              <a:defRPr sz="1600">
                <a:latin typeface="Hanken Grotesk"/>
                <a:ea typeface="Hanken Grotesk"/>
                <a:cs typeface="Hanken Grotesk"/>
                <a:sym typeface="Hanken Grotesk"/>
              </a:defRPr>
            </a:lvl9pPr>
          </a:lstStyle>
          <a:p>
            <a:endParaRPr/>
          </a:p>
        </p:txBody>
      </p:sp>
      <p:sp>
        <p:nvSpPr>
          <p:cNvPr id="173" name="Google Shape;173;p12"/>
          <p:cNvSpPr txBox="1">
            <a:spLocks noGrp="1"/>
          </p:cNvSpPr>
          <p:nvPr>
            <p:ph type="title" idx="6"/>
          </p:nvPr>
        </p:nvSpPr>
        <p:spPr>
          <a:xfrm>
            <a:off x="227250" y="1277192"/>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74" name="Google Shape;174;p12"/>
          <p:cNvSpPr txBox="1">
            <a:spLocks noGrp="1"/>
          </p:cNvSpPr>
          <p:nvPr>
            <p:ph type="title" idx="7"/>
          </p:nvPr>
        </p:nvSpPr>
        <p:spPr>
          <a:xfrm>
            <a:off x="2004525" y="1277192"/>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75" name="Google Shape;175;p12"/>
          <p:cNvSpPr txBox="1">
            <a:spLocks noGrp="1"/>
          </p:cNvSpPr>
          <p:nvPr>
            <p:ph type="title" idx="8"/>
          </p:nvPr>
        </p:nvSpPr>
        <p:spPr>
          <a:xfrm>
            <a:off x="3781925" y="1277192"/>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76" name="Google Shape;176;p12"/>
          <p:cNvSpPr txBox="1">
            <a:spLocks noGrp="1"/>
          </p:cNvSpPr>
          <p:nvPr>
            <p:ph type="title" idx="9"/>
          </p:nvPr>
        </p:nvSpPr>
        <p:spPr>
          <a:xfrm>
            <a:off x="5559300" y="1277192"/>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77" name="Google Shape;177;p12"/>
          <p:cNvSpPr txBox="1">
            <a:spLocks noGrp="1"/>
          </p:cNvSpPr>
          <p:nvPr>
            <p:ph type="title" idx="13"/>
          </p:nvPr>
        </p:nvSpPr>
        <p:spPr>
          <a:xfrm>
            <a:off x="7337425" y="1277192"/>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78" name="Google Shape;178;p12"/>
          <p:cNvSpPr txBox="1">
            <a:spLocks noGrp="1"/>
          </p:cNvSpPr>
          <p:nvPr>
            <p:ph type="title" idx="14"/>
          </p:nvPr>
        </p:nvSpPr>
        <p:spPr>
          <a:xfrm>
            <a:off x="226425" y="2709100"/>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79" name="Google Shape;179;p12"/>
          <p:cNvSpPr txBox="1">
            <a:spLocks noGrp="1"/>
          </p:cNvSpPr>
          <p:nvPr>
            <p:ph type="title" idx="15"/>
          </p:nvPr>
        </p:nvSpPr>
        <p:spPr>
          <a:xfrm>
            <a:off x="2003700" y="2709100"/>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0" name="Google Shape;180;p12"/>
          <p:cNvSpPr txBox="1">
            <a:spLocks noGrp="1"/>
          </p:cNvSpPr>
          <p:nvPr>
            <p:ph type="title" idx="16"/>
          </p:nvPr>
        </p:nvSpPr>
        <p:spPr>
          <a:xfrm>
            <a:off x="3781100" y="2709100"/>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1" name="Google Shape;181;p12"/>
          <p:cNvSpPr txBox="1">
            <a:spLocks noGrp="1"/>
          </p:cNvSpPr>
          <p:nvPr>
            <p:ph type="title" idx="17"/>
          </p:nvPr>
        </p:nvSpPr>
        <p:spPr>
          <a:xfrm>
            <a:off x="5558475" y="2709100"/>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2" name="Google Shape;182;p12"/>
          <p:cNvSpPr txBox="1">
            <a:spLocks noGrp="1"/>
          </p:cNvSpPr>
          <p:nvPr>
            <p:ph type="title" idx="18"/>
          </p:nvPr>
        </p:nvSpPr>
        <p:spPr>
          <a:xfrm>
            <a:off x="7336600" y="2709100"/>
            <a:ext cx="1581000" cy="2343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3" name="Google Shape;183;p12"/>
          <p:cNvSpPr txBox="1">
            <a:spLocks noGrp="1"/>
          </p:cNvSpPr>
          <p:nvPr>
            <p:ph type="title" idx="19"/>
          </p:nvPr>
        </p:nvSpPr>
        <p:spPr>
          <a:xfrm>
            <a:off x="587225"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4" name="Google Shape;184;p12"/>
          <p:cNvSpPr txBox="1">
            <a:spLocks noGrp="1"/>
          </p:cNvSpPr>
          <p:nvPr>
            <p:ph type="title" idx="20"/>
          </p:nvPr>
        </p:nvSpPr>
        <p:spPr>
          <a:xfrm>
            <a:off x="2365088"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5" name="Google Shape;185;p12"/>
          <p:cNvSpPr txBox="1">
            <a:spLocks noGrp="1"/>
          </p:cNvSpPr>
          <p:nvPr>
            <p:ph type="title" idx="21"/>
          </p:nvPr>
        </p:nvSpPr>
        <p:spPr>
          <a:xfrm>
            <a:off x="4142788"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6" name="Google Shape;186;p12"/>
          <p:cNvSpPr txBox="1">
            <a:spLocks noGrp="1"/>
          </p:cNvSpPr>
          <p:nvPr>
            <p:ph type="title" idx="22"/>
          </p:nvPr>
        </p:nvSpPr>
        <p:spPr>
          <a:xfrm>
            <a:off x="5921000"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7" name="Google Shape;187;p12"/>
          <p:cNvSpPr txBox="1">
            <a:spLocks noGrp="1"/>
          </p:cNvSpPr>
          <p:nvPr>
            <p:ph type="title" idx="23"/>
          </p:nvPr>
        </p:nvSpPr>
        <p:spPr>
          <a:xfrm>
            <a:off x="7699213" y="562150"/>
            <a:ext cx="1219200" cy="505800"/>
          </a:xfrm>
          <a:prstGeom prst="rect">
            <a:avLst/>
          </a:prstGeom>
        </p:spPr>
        <p:txBody>
          <a:bodyPr spcFirstLastPara="1" wrap="square" lIns="108000" tIns="0" rIns="0" bIns="0" anchor="t" anchorCtr="0">
            <a:noAutofit/>
          </a:bodyPr>
          <a:lstStyle>
            <a:lvl1pPr lvl="0">
              <a:lnSpc>
                <a:spcPct val="90000"/>
              </a:lnSpc>
              <a:spcBef>
                <a:spcPts val="0"/>
              </a:spcBef>
              <a:spcAft>
                <a:spcPts val="0"/>
              </a:spcAft>
              <a:buSzPts val="2800"/>
              <a:buNone/>
              <a:defRPr sz="12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None/>
              <a:defRPr sz="1000">
                <a:latin typeface="Hanken Grotesk SemiBold"/>
                <a:ea typeface="Hanken Grotesk SemiBold"/>
                <a:cs typeface="Hanken Grotesk SemiBold"/>
                <a:sym typeface="Hanken Grotesk SemiBold"/>
              </a:defRPr>
            </a:lvl9pPr>
          </a:lstStyle>
          <a:p>
            <a:endParaRPr/>
          </a:p>
        </p:txBody>
      </p:sp>
      <p:sp>
        <p:nvSpPr>
          <p:cNvPr id="188" name="Google Shape;188;p12"/>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189" name="Google Shape;189;p12"/>
          <p:cNvSpPr>
            <a:spLocks noGrp="1"/>
          </p:cNvSpPr>
          <p:nvPr>
            <p:ph type="pic" idx="24"/>
          </p:nvPr>
        </p:nvSpPr>
        <p:spPr>
          <a:xfrm>
            <a:off x="229025" y="3718641"/>
            <a:ext cx="1580400" cy="1249200"/>
          </a:xfrm>
          <a:prstGeom prst="roundRect">
            <a:avLst>
              <a:gd name="adj" fmla="val 10359"/>
            </a:avLst>
          </a:prstGeom>
          <a:noFill/>
          <a:ln>
            <a:noFill/>
          </a:ln>
        </p:spPr>
      </p:sp>
      <p:sp>
        <p:nvSpPr>
          <p:cNvPr id="190" name="Google Shape;190;p12"/>
          <p:cNvSpPr>
            <a:spLocks noGrp="1"/>
          </p:cNvSpPr>
          <p:nvPr>
            <p:ph type="pic" idx="25"/>
          </p:nvPr>
        </p:nvSpPr>
        <p:spPr>
          <a:xfrm>
            <a:off x="2005675" y="3718641"/>
            <a:ext cx="1580400" cy="1249200"/>
          </a:xfrm>
          <a:prstGeom prst="roundRect">
            <a:avLst>
              <a:gd name="adj" fmla="val 10359"/>
            </a:avLst>
          </a:prstGeom>
          <a:noFill/>
          <a:ln>
            <a:noFill/>
          </a:ln>
        </p:spPr>
      </p:sp>
      <p:sp>
        <p:nvSpPr>
          <p:cNvPr id="191" name="Google Shape;191;p12"/>
          <p:cNvSpPr>
            <a:spLocks noGrp="1"/>
          </p:cNvSpPr>
          <p:nvPr>
            <p:ph type="pic" idx="26"/>
          </p:nvPr>
        </p:nvSpPr>
        <p:spPr>
          <a:xfrm>
            <a:off x="3784263" y="3718641"/>
            <a:ext cx="1580400" cy="1249200"/>
          </a:xfrm>
          <a:prstGeom prst="roundRect">
            <a:avLst>
              <a:gd name="adj" fmla="val 10359"/>
            </a:avLst>
          </a:prstGeom>
          <a:noFill/>
          <a:ln>
            <a:noFill/>
          </a:ln>
        </p:spPr>
      </p:sp>
      <p:sp>
        <p:nvSpPr>
          <p:cNvPr id="192" name="Google Shape;192;p12"/>
          <p:cNvSpPr>
            <a:spLocks noGrp="1"/>
          </p:cNvSpPr>
          <p:nvPr>
            <p:ph type="pic" idx="27"/>
          </p:nvPr>
        </p:nvSpPr>
        <p:spPr>
          <a:xfrm>
            <a:off x="5560913" y="3718641"/>
            <a:ext cx="1580400" cy="1249200"/>
          </a:xfrm>
          <a:prstGeom prst="roundRect">
            <a:avLst>
              <a:gd name="adj" fmla="val 10359"/>
            </a:avLst>
          </a:prstGeom>
          <a:noFill/>
          <a:ln>
            <a:noFill/>
          </a:ln>
        </p:spPr>
      </p:sp>
      <p:sp>
        <p:nvSpPr>
          <p:cNvPr id="193" name="Google Shape;193;p12"/>
          <p:cNvSpPr>
            <a:spLocks noGrp="1"/>
          </p:cNvSpPr>
          <p:nvPr>
            <p:ph type="pic" idx="28"/>
          </p:nvPr>
        </p:nvSpPr>
        <p:spPr>
          <a:xfrm>
            <a:off x="7337563" y="3718641"/>
            <a:ext cx="1580400" cy="1249200"/>
          </a:xfrm>
          <a:prstGeom prst="roundRect">
            <a:avLst>
              <a:gd name="adj" fmla="val 10359"/>
            </a:avLst>
          </a:prstGeom>
          <a:noFill/>
          <a:ln>
            <a:noFill/>
          </a:ln>
        </p:spPr>
      </p:sp>
      <p:sp>
        <p:nvSpPr>
          <p:cNvPr id="194" name="Google Shape;194;p12"/>
          <p:cNvSpPr txBox="1">
            <a:spLocks noGrp="1"/>
          </p:cNvSpPr>
          <p:nvPr>
            <p:ph type="body" idx="29"/>
          </p:nvPr>
        </p:nvSpPr>
        <p:spPr>
          <a:xfrm>
            <a:off x="7337076" y="2943275"/>
            <a:ext cx="1580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95" name="Google Shape;195;p12"/>
          <p:cNvSpPr txBox="1">
            <a:spLocks noGrp="1"/>
          </p:cNvSpPr>
          <p:nvPr>
            <p:ph type="body" idx="30"/>
          </p:nvPr>
        </p:nvSpPr>
        <p:spPr>
          <a:xfrm>
            <a:off x="5559688" y="2943275"/>
            <a:ext cx="1580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96" name="Google Shape;196;p12"/>
          <p:cNvSpPr txBox="1">
            <a:spLocks noGrp="1"/>
          </p:cNvSpPr>
          <p:nvPr>
            <p:ph type="body" idx="31"/>
          </p:nvPr>
        </p:nvSpPr>
        <p:spPr>
          <a:xfrm>
            <a:off x="3782188" y="2943275"/>
            <a:ext cx="1580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97" name="Google Shape;197;p12"/>
          <p:cNvSpPr txBox="1">
            <a:spLocks noGrp="1"/>
          </p:cNvSpPr>
          <p:nvPr>
            <p:ph type="body" idx="32"/>
          </p:nvPr>
        </p:nvSpPr>
        <p:spPr>
          <a:xfrm>
            <a:off x="2005163" y="2943275"/>
            <a:ext cx="1580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98" name="Google Shape;198;p12"/>
          <p:cNvSpPr txBox="1">
            <a:spLocks noGrp="1"/>
          </p:cNvSpPr>
          <p:nvPr>
            <p:ph type="body" idx="33"/>
          </p:nvPr>
        </p:nvSpPr>
        <p:spPr>
          <a:xfrm>
            <a:off x="226738" y="2943275"/>
            <a:ext cx="1580400" cy="6516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99" name="Google Shape;199;p12"/>
          <p:cNvSpPr txBox="1">
            <a:spLocks noGrp="1"/>
          </p:cNvSpPr>
          <p:nvPr>
            <p:ph type="body" idx="34"/>
          </p:nvPr>
        </p:nvSpPr>
        <p:spPr>
          <a:xfrm>
            <a:off x="7339448" y="1511381"/>
            <a:ext cx="1580400" cy="971100"/>
          </a:xfrm>
          <a:prstGeom prst="rect">
            <a:avLst/>
          </a:prstGeom>
        </p:spPr>
        <p:txBody>
          <a:bodyPr spcFirstLastPara="1" wrap="square" lIns="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00" name="Google Shape;200;p12"/>
          <p:cNvSpPr txBox="1">
            <a:spLocks noGrp="1"/>
          </p:cNvSpPr>
          <p:nvPr>
            <p:ph type="body" idx="35"/>
          </p:nvPr>
        </p:nvSpPr>
        <p:spPr>
          <a:xfrm>
            <a:off x="5562058" y="1511381"/>
            <a:ext cx="1580400" cy="971100"/>
          </a:xfrm>
          <a:prstGeom prst="rect">
            <a:avLst/>
          </a:prstGeom>
        </p:spPr>
        <p:txBody>
          <a:bodyPr spcFirstLastPara="1" wrap="square" lIns="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01" name="Google Shape;201;p12"/>
          <p:cNvSpPr txBox="1">
            <a:spLocks noGrp="1"/>
          </p:cNvSpPr>
          <p:nvPr>
            <p:ph type="body" idx="36"/>
          </p:nvPr>
        </p:nvSpPr>
        <p:spPr>
          <a:xfrm>
            <a:off x="3784555" y="1511381"/>
            <a:ext cx="1580400" cy="971100"/>
          </a:xfrm>
          <a:prstGeom prst="rect">
            <a:avLst/>
          </a:prstGeom>
        </p:spPr>
        <p:txBody>
          <a:bodyPr spcFirstLastPara="1" wrap="square" lIns="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02" name="Google Shape;202;p12"/>
          <p:cNvSpPr txBox="1">
            <a:spLocks noGrp="1"/>
          </p:cNvSpPr>
          <p:nvPr>
            <p:ph type="body" idx="37"/>
          </p:nvPr>
        </p:nvSpPr>
        <p:spPr>
          <a:xfrm>
            <a:off x="2007528" y="1511381"/>
            <a:ext cx="1580400" cy="971100"/>
          </a:xfrm>
          <a:prstGeom prst="rect">
            <a:avLst/>
          </a:prstGeom>
        </p:spPr>
        <p:txBody>
          <a:bodyPr spcFirstLastPara="1" wrap="square" lIns="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03" name="Google Shape;203;p12"/>
          <p:cNvSpPr txBox="1">
            <a:spLocks noGrp="1"/>
          </p:cNvSpPr>
          <p:nvPr>
            <p:ph type="body" idx="38"/>
          </p:nvPr>
        </p:nvSpPr>
        <p:spPr>
          <a:xfrm>
            <a:off x="229100" y="1511381"/>
            <a:ext cx="1580400" cy="971100"/>
          </a:xfrm>
          <a:prstGeom prst="rect">
            <a:avLst/>
          </a:prstGeom>
        </p:spPr>
        <p:txBody>
          <a:bodyPr spcFirstLastPara="1" wrap="square" lIns="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and folder background">
  <p:cSld name="CUSTOM_1_1_1">
    <p:spTree>
      <p:nvGrpSpPr>
        <p:cNvPr id="1" name="Shape 204"/>
        <p:cNvGrpSpPr/>
        <p:nvPr/>
      </p:nvGrpSpPr>
      <p:grpSpPr>
        <a:xfrm>
          <a:off x="0" y="0"/>
          <a:ext cx="0" cy="0"/>
          <a:chOff x="0" y="0"/>
          <a:chExt cx="0" cy="0"/>
        </a:xfrm>
      </p:grpSpPr>
      <p:sp>
        <p:nvSpPr>
          <p:cNvPr id="205" name="Google Shape;205;p13"/>
          <p:cNvSpPr/>
          <p:nvPr/>
        </p:nvSpPr>
        <p:spPr>
          <a:xfrm>
            <a:off x="-2450" y="486600"/>
            <a:ext cx="9144000" cy="46569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28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206" name="Google Shape;206;p13"/>
          <p:cNvSpPr txBox="1">
            <a:spLocks noGrp="1"/>
          </p:cNvSpPr>
          <p:nvPr>
            <p:ph type="title"/>
          </p:nvPr>
        </p:nvSpPr>
        <p:spPr>
          <a:xfrm>
            <a:off x="4228867" y="131799"/>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07" name="Google Shape;207;p13"/>
          <p:cNvSpPr txBox="1">
            <a:spLocks noGrp="1"/>
          </p:cNvSpPr>
          <p:nvPr>
            <p:ph type="title" idx="2"/>
          </p:nvPr>
        </p:nvSpPr>
        <p:spPr>
          <a:xfrm>
            <a:off x="5723951" y="131799"/>
            <a:ext cx="14403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08" name="Google Shape;208;p13"/>
          <p:cNvSpPr txBox="1">
            <a:spLocks noGrp="1"/>
          </p:cNvSpPr>
          <p:nvPr>
            <p:ph type="title" idx="3"/>
          </p:nvPr>
        </p:nvSpPr>
        <p:spPr>
          <a:xfrm>
            <a:off x="1314610" y="131799"/>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09" name="Google Shape;209;p13"/>
          <p:cNvSpPr txBox="1">
            <a:spLocks noGrp="1"/>
          </p:cNvSpPr>
          <p:nvPr>
            <p:ph type="title" idx="4"/>
          </p:nvPr>
        </p:nvSpPr>
        <p:spPr>
          <a:xfrm>
            <a:off x="2777959" y="131799"/>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10" name="Google Shape;210;p13"/>
          <p:cNvSpPr txBox="1">
            <a:spLocks noGrp="1"/>
          </p:cNvSpPr>
          <p:nvPr>
            <p:ph type="title" idx="5"/>
          </p:nvPr>
        </p:nvSpPr>
        <p:spPr>
          <a:xfrm>
            <a:off x="596525" y="753313"/>
            <a:ext cx="7062000" cy="615900"/>
          </a:xfrm>
          <a:prstGeom prst="rect">
            <a:avLst/>
          </a:prstGeom>
        </p:spPr>
        <p:txBody>
          <a:bodyPr spcFirstLastPara="1" wrap="square" lIns="91425" tIns="0" rIns="91425" bIns="91425" anchor="t" anchorCtr="0">
            <a:normAutofit/>
          </a:bodyPr>
          <a:lstStyle>
            <a:lvl1pPr lvl="0">
              <a:spcBef>
                <a:spcPts val="0"/>
              </a:spcBef>
              <a:spcAft>
                <a:spcPts val="0"/>
              </a:spcAft>
              <a:buSzPts val="2800"/>
              <a:buNone/>
              <a:defRPr sz="4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1" name="Google Shape;211;p13"/>
          <p:cNvSpPr txBox="1">
            <a:spLocks noGrp="1"/>
          </p:cNvSpPr>
          <p:nvPr>
            <p:ph type="subTitle" idx="1"/>
          </p:nvPr>
        </p:nvSpPr>
        <p:spPr>
          <a:xfrm>
            <a:off x="1950863" y="1724125"/>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2" name="Google Shape;212;p13"/>
          <p:cNvSpPr txBox="1">
            <a:spLocks noGrp="1"/>
          </p:cNvSpPr>
          <p:nvPr>
            <p:ph type="subTitle" idx="6"/>
          </p:nvPr>
        </p:nvSpPr>
        <p:spPr>
          <a:xfrm>
            <a:off x="3726825" y="1724125"/>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3" name="Google Shape;213;p13"/>
          <p:cNvSpPr txBox="1">
            <a:spLocks noGrp="1"/>
          </p:cNvSpPr>
          <p:nvPr>
            <p:ph type="subTitle" idx="7"/>
          </p:nvPr>
        </p:nvSpPr>
        <p:spPr>
          <a:xfrm>
            <a:off x="5503900" y="1724125"/>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4" name="Google Shape;214;p13"/>
          <p:cNvSpPr txBox="1">
            <a:spLocks noGrp="1"/>
          </p:cNvSpPr>
          <p:nvPr>
            <p:ph type="subTitle" idx="8"/>
          </p:nvPr>
        </p:nvSpPr>
        <p:spPr>
          <a:xfrm>
            <a:off x="7282625" y="1724120"/>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5" name="Google Shape;215;p13"/>
          <p:cNvSpPr txBox="1">
            <a:spLocks noGrp="1"/>
          </p:cNvSpPr>
          <p:nvPr>
            <p:ph type="subTitle" idx="9"/>
          </p:nvPr>
        </p:nvSpPr>
        <p:spPr>
          <a:xfrm>
            <a:off x="337750" y="4207225"/>
            <a:ext cx="1339200" cy="154800"/>
          </a:xfrm>
          <a:prstGeom prst="rect">
            <a:avLst/>
          </a:prstGeom>
        </p:spPr>
        <p:txBody>
          <a:bodyPr spcFirstLastPara="1" wrap="square" lIns="0" tIns="0" rIns="0" bIns="0" anchor="t" anchorCtr="0">
            <a:normAutofit/>
          </a:bodyPr>
          <a:lstStyle>
            <a:lvl1pPr lvl="0" algn="ctr">
              <a:spcBef>
                <a:spcPts val="0"/>
              </a:spcBef>
              <a:spcAft>
                <a:spcPts val="0"/>
              </a:spcAft>
              <a:buClr>
                <a:schemeClr val="dk1"/>
              </a:buClr>
              <a:buSzPts val="1000"/>
              <a:buFont typeface="Hanken Grotesk"/>
              <a:buNone/>
              <a:defRPr/>
            </a:lvl1pPr>
            <a:lvl2pPr lvl="1" algn="ctr">
              <a:spcBef>
                <a:spcPts val="0"/>
              </a:spcBef>
              <a:spcAft>
                <a:spcPts val="0"/>
              </a:spcAft>
              <a:buSzPts val="1000"/>
              <a:buFont typeface="Hanken Grotesk"/>
              <a:buNone/>
              <a:defRPr/>
            </a:lvl2pPr>
            <a:lvl3pPr lvl="2" algn="ctr">
              <a:spcBef>
                <a:spcPts val="0"/>
              </a:spcBef>
              <a:spcAft>
                <a:spcPts val="0"/>
              </a:spcAft>
              <a:buSzPts val="1000"/>
              <a:buFont typeface="Hanken Grotesk"/>
              <a:buNone/>
              <a:defRPr/>
            </a:lvl3pPr>
            <a:lvl4pPr lvl="3" algn="ctr">
              <a:spcBef>
                <a:spcPts val="0"/>
              </a:spcBef>
              <a:spcAft>
                <a:spcPts val="0"/>
              </a:spcAft>
              <a:buSzPts val="1000"/>
              <a:buFont typeface="Hanken Grotesk"/>
              <a:buNone/>
              <a:defRPr/>
            </a:lvl4pPr>
            <a:lvl5pPr lvl="4" algn="ctr">
              <a:spcBef>
                <a:spcPts val="0"/>
              </a:spcBef>
              <a:spcAft>
                <a:spcPts val="0"/>
              </a:spcAft>
              <a:buSzPts val="1000"/>
              <a:buFont typeface="Hanken Grotesk"/>
              <a:buNone/>
              <a:defRPr/>
            </a:lvl5pPr>
            <a:lvl6pPr lvl="5" algn="ctr">
              <a:spcBef>
                <a:spcPts val="0"/>
              </a:spcBef>
              <a:spcAft>
                <a:spcPts val="0"/>
              </a:spcAft>
              <a:buSzPts val="1000"/>
              <a:buFont typeface="Hanken Grotesk"/>
              <a:buNone/>
              <a:defRPr/>
            </a:lvl6pPr>
            <a:lvl7pPr lvl="6" algn="ctr">
              <a:spcBef>
                <a:spcPts val="0"/>
              </a:spcBef>
              <a:spcAft>
                <a:spcPts val="0"/>
              </a:spcAft>
              <a:buSzPts val="1000"/>
              <a:buFont typeface="Hanken Grotesk"/>
              <a:buNone/>
              <a:defRPr/>
            </a:lvl7pPr>
            <a:lvl8pPr lvl="7" algn="ctr">
              <a:spcBef>
                <a:spcPts val="0"/>
              </a:spcBef>
              <a:spcAft>
                <a:spcPts val="0"/>
              </a:spcAft>
              <a:buSzPts val="1000"/>
              <a:buFont typeface="Hanken Grotesk"/>
              <a:buNone/>
              <a:defRPr/>
            </a:lvl8pPr>
            <a:lvl9pPr lvl="8" algn="ctr">
              <a:spcBef>
                <a:spcPts val="0"/>
              </a:spcBef>
              <a:spcAft>
                <a:spcPts val="0"/>
              </a:spcAft>
              <a:buSzPts val="1000"/>
              <a:buFont typeface="Hanken Grotesk"/>
              <a:buNone/>
              <a:defRPr/>
            </a:lvl9pPr>
          </a:lstStyle>
          <a:p>
            <a:endParaRPr/>
          </a:p>
        </p:txBody>
      </p:sp>
      <p:sp>
        <p:nvSpPr>
          <p:cNvPr id="216" name="Google Shape;216;p13"/>
          <p:cNvSpPr txBox="1">
            <a:spLocks noGrp="1"/>
          </p:cNvSpPr>
          <p:nvPr>
            <p:ph type="subTitle" idx="13"/>
          </p:nvPr>
        </p:nvSpPr>
        <p:spPr>
          <a:xfrm>
            <a:off x="337750" y="3737375"/>
            <a:ext cx="1339200" cy="154800"/>
          </a:xfrm>
          <a:prstGeom prst="rect">
            <a:avLst/>
          </a:prstGeom>
        </p:spPr>
        <p:txBody>
          <a:bodyPr spcFirstLastPara="1" wrap="square" lIns="0" tIns="0" rIns="0" bIns="0" anchor="t" anchorCtr="0">
            <a:normAutofit/>
          </a:bodyPr>
          <a:lstStyle>
            <a:lvl1pPr lvl="0" algn="ctr">
              <a:spcBef>
                <a:spcPts val="0"/>
              </a:spcBef>
              <a:spcAft>
                <a:spcPts val="0"/>
              </a:spcAft>
              <a:buClr>
                <a:schemeClr val="dk1"/>
              </a:buClr>
              <a:buSzPts val="1000"/>
              <a:buFont typeface="Hanken Grotesk"/>
              <a:buNone/>
              <a:defRPr/>
            </a:lvl1pPr>
            <a:lvl2pPr lvl="1" algn="ctr">
              <a:spcBef>
                <a:spcPts val="0"/>
              </a:spcBef>
              <a:spcAft>
                <a:spcPts val="0"/>
              </a:spcAft>
              <a:buSzPts val="1000"/>
              <a:buFont typeface="Hanken Grotesk"/>
              <a:buNone/>
              <a:defRPr/>
            </a:lvl2pPr>
            <a:lvl3pPr lvl="2" algn="ctr">
              <a:spcBef>
                <a:spcPts val="0"/>
              </a:spcBef>
              <a:spcAft>
                <a:spcPts val="0"/>
              </a:spcAft>
              <a:buSzPts val="1000"/>
              <a:buFont typeface="Hanken Grotesk"/>
              <a:buNone/>
              <a:defRPr/>
            </a:lvl3pPr>
            <a:lvl4pPr lvl="3" algn="ctr">
              <a:spcBef>
                <a:spcPts val="0"/>
              </a:spcBef>
              <a:spcAft>
                <a:spcPts val="0"/>
              </a:spcAft>
              <a:buSzPts val="1000"/>
              <a:buFont typeface="Hanken Grotesk"/>
              <a:buNone/>
              <a:defRPr/>
            </a:lvl4pPr>
            <a:lvl5pPr lvl="4" algn="ctr">
              <a:spcBef>
                <a:spcPts val="0"/>
              </a:spcBef>
              <a:spcAft>
                <a:spcPts val="0"/>
              </a:spcAft>
              <a:buSzPts val="1000"/>
              <a:buFont typeface="Hanken Grotesk"/>
              <a:buNone/>
              <a:defRPr/>
            </a:lvl5pPr>
            <a:lvl6pPr lvl="5" algn="ctr">
              <a:spcBef>
                <a:spcPts val="0"/>
              </a:spcBef>
              <a:spcAft>
                <a:spcPts val="0"/>
              </a:spcAft>
              <a:buSzPts val="1000"/>
              <a:buFont typeface="Hanken Grotesk"/>
              <a:buNone/>
              <a:defRPr/>
            </a:lvl6pPr>
            <a:lvl7pPr lvl="6" algn="ctr">
              <a:spcBef>
                <a:spcPts val="0"/>
              </a:spcBef>
              <a:spcAft>
                <a:spcPts val="0"/>
              </a:spcAft>
              <a:buSzPts val="1000"/>
              <a:buFont typeface="Hanken Grotesk"/>
              <a:buNone/>
              <a:defRPr/>
            </a:lvl7pPr>
            <a:lvl8pPr lvl="7" algn="ctr">
              <a:spcBef>
                <a:spcPts val="0"/>
              </a:spcBef>
              <a:spcAft>
                <a:spcPts val="0"/>
              </a:spcAft>
              <a:buSzPts val="1000"/>
              <a:buFont typeface="Hanken Grotesk"/>
              <a:buNone/>
              <a:defRPr/>
            </a:lvl8pPr>
            <a:lvl9pPr lvl="8" algn="ctr">
              <a:spcBef>
                <a:spcPts val="0"/>
              </a:spcBef>
              <a:spcAft>
                <a:spcPts val="0"/>
              </a:spcAft>
              <a:buSzPts val="1000"/>
              <a:buFont typeface="Hanken Grotesk"/>
              <a:buNone/>
              <a:defRPr/>
            </a:lvl9pPr>
          </a:lstStyle>
          <a:p>
            <a:endParaRPr/>
          </a:p>
        </p:txBody>
      </p:sp>
      <p:sp>
        <p:nvSpPr>
          <p:cNvPr id="217" name="Google Shape;217;p13"/>
          <p:cNvSpPr txBox="1">
            <a:spLocks noGrp="1"/>
          </p:cNvSpPr>
          <p:nvPr>
            <p:ph type="subTitle" idx="14"/>
          </p:nvPr>
        </p:nvSpPr>
        <p:spPr>
          <a:xfrm>
            <a:off x="337750" y="3247775"/>
            <a:ext cx="1339200" cy="154800"/>
          </a:xfrm>
          <a:prstGeom prst="rect">
            <a:avLst/>
          </a:prstGeom>
        </p:spPr>
        <p:txBody>
          <a:bodyPr spcFirstLastPara="1" wrap="square" lIns="0" tIns="0" rIns="0" bIns="0" anchor="t" anchorCtr="0">
            <a:normAutofit/>
          </a:bodyPr>
          <a:lstStyle>
            <a:lvl1pPr lvl="0" algn="ctr">
              <a:spcBef>
                <a:spcPts val="0"/>
              </a:spcBef>
              <a:spcAft>
                <a:spcPts val="0"/>
              </a:spcAft>
              <a:buClr>
                <a:schemeClr val="dk1"/>
              </a:buClr>
              <a:buSzPts val="1000"/>
              <a:buFont typeface="Hanken Grotesk"/>
              <a:buNone/>
              <a:defRPr/>
            </a:lvl1pPr>
            <a:lvl2pPr lvl="1" algn="ctr">
              <a:spcBef>
                <a:spcPts val="0"/>
              </a:spcBef>
              <a:spcAft>
                <a:spcPts val="0"/>
              </a:spcAft>
              <a:buSzPts val="1000"/>
              <a:buFont typeface="Hanken Grotesk"/>
              <a:buNone/>
              <a:defRPr/>
            </a:lvl2pPr>
            <a:lvl3pPr lvl="2" algn="ctr">
              <a:spcBef>
                <a:spcPts val="0"/>
              </a:spcBef>
              <a:spcAft>
                <a:spcPts val="0"/>
              </a:spcAft>
              <a:buSzPts val="1000"/>
              <a:buFont typeface="Hanken Grotesk"/>
              <a:buNone/>
              <a:defRPr/>
            </a:lvl3pPr>
            <a:lvl4pPr lvl="3" algn="ctr">
              <a:spcBef>
                <a:spcPts val="0"/>
              </a:spcBef>
              <a:spcAft>
                <a:spcPts val="0"/>
              </a:spcAft>
              <a:buSzPts val="1000"/>
              <a:buFont typeface="Hanken Grotesk"/>
              <a:buNone/>
              <a:defRPr/>
            </a:lvl4pPr>
            <a:lvl5pPr lvl="4" algn="ctr">
              <a:spcBef>
                <a:spcPts val="0"/>
              </a:spcBef>
              <a:spcAft>
                <a:spcPts val="0"/>
              </a:spcAft>
              <a:buSzPts val="1000"/>
              <a:buFont typeface="Hanken Grotesk"/>
              <a:buNone/>
              <a:defRPr/>
            </a:lvl5pPr>
            <a:lvl6pPr lvl="5" algn="ctr">
              <a:spcBef>
                <a:spcPts val="0"/>
              </a:spcBef>
              <a:spcAft>
                <a:spcPts val="0"/>
              </a:spcAft>
              <a:buSzPts val="1000"/>
              <a:buFont typeface="Hanken Grotesk"/>
              <a:buNone/>
              <a:defRPr/>
            </a:lvl6pPr>
            <a:lvl7pPr lvl="6" algn="ctr">
              <a:spcBef>
                <a:spcPts val="0"/>
              </a:spcBef>
              <a:spcAft>
                <a:spcPts val="0"/>
              </a:spcAft>
              <a:buSzPts val="1000"/>
              <a:buFont typeface="Hanken Grotesk"/>
              <a:buNone/>
              <a:defRPr/>
            </a:lvl7pPr>
            <a:lvl8pPr lvl="7" algn="ctr">
              <a:spcBef>
                <a:spcPts val="0"/>
              </a:spcBef>
              <a:spcAft>
                <a:spcPts val="0"/>
              </a:spcAft>
              <a:buSzPts val="1000"/>
              <a:buFont typeface="Hanken Grotesk"/>
              <a:buNone/>
              <a:defRPr/>
            </a:lvl8pPr>
            <a:lvl9pPr lvl="8" algn="ctr">
              <a:spcBef>
                <a:spcPts val="0"/>
              </a:spcBef>
              <a:spcAft>
                <a:spcPts val="0"/>
              </a:spcAft>
              <a:buSzPts val="1000"/>
              <a:buFont typeface="Hanken Grotesk"/>
              <a:buNone/>
              <a:defRPr/>
            </a:lvl9pPr>
          </a:lstStyle>
          <a:p>
            <a:endParaRPr/>
          </a:p>
        </p:txBody>
      </p:sp>
      <p:sp>
        <p:nvSpPr>
          <p:cNvPr id="218" name="Google Shape;218;p13"/>
          <p:cNvSpPr txBox="1">
            <a:spLocks noGrp="1"/>
          </p:cNvSpPr>
          <p:nvPr>
            <p:ph type="subTitle" idx="15"/>
          </p:nvPr>
        </p:nvSpPr>
        <p:spPr>
          <a:xfrm>
            <a:off x="337750" y="2758175"/>
            <a:ext cx="1339200" cy="154800"/>
          </a:xfrm>
          <a:prstGeom prst="rect">
            <a:avLst/>
          </a:prstGeom>
        </p:spPr>
        <p:txBody>
          <a:bodyPr spcFirstLastPara="1" wrap="square" lIns="0" tIns="0" rIns="0" bIns="0" anchor="t" anchorCtr="0">
            <a:normAutofit/>
          </a:bodyPr>
          <a:lstStyle>
            <a:lvl1pPr lvl="0" algn="ctr">
              <a:spcBef>
                <a:spcPts val="0"/>
              </a:spcBef>
              <a:spcAft>
                <a:spcPts val="0"/>
              </a:spcAft>
              <a:buClr>
                <a:schemeClr val="dk1"/>
              </a:buClr>
              <a:buSzPts val="1000"/>
              <a:buFont typeface="Hanken Grotesk"/>
              <a:buNone/>
              <a:defRPr/>
            </a:lvl1pPr>
            <a:lvl2pPr lvl="1" algn="ctr">
              <a:spcBef>
                <a:spcPts val="0"/>
              </a:spcBef>
              <a:spcAft>
                <a:spcPts val="0"/>
              </a:spcAft>
              <a:buSzPts val="1000"/>
              <a:buFont typeface="Hanken Grotesk"/>
              <a:buNone/>
              <a:defRPr/>
            </a:lvl2pPr>
            <a:lvl3pPr lvl="2" algn="ctr">
              <a:spcBef>
                <a:spcPts val="0"/>
              </a:spcBef>
              <a:spcAft>
                <a:spcPts val="0"/>
              </a:spcAft>
              <a:buSzPts val="1000"/>
              <a:buFont typeface="Hanken Grotesk"/>
              <a:buNone/>
              <a:defRPr/>
            </a:lvl3pPr>
            <a:lvl4pPr lvl="3" algn="ctr">
              <a:spcBef>
                <a:spcPts val="0"/>
              </a:spcBef>
              <a:spcAft>
                <a:spcPts val="0"/>
              </a:spcAft>
              <a:buSzPts val="1000"/>
              <a:buFont typeface="Hanken Grotesk"/>
              <a:buNone/>
              <a:defRPr/>
            </a:lvl4pPr>
            <a:lvl5pPr lvl="4" algn="ctr">
              <a:spcBef>
                <a:spcPts val="0"/>
              </a:spcBef>
              <a:spcAft>
                <a:spcPts val="0"/>
              </a:spcAft>
              <a:buSzPts val="1000"/>
              <a:buFont typeface="Hanken Grotesk"/>
              <a:buNone/>
              <a:defRPr/>
            </a:lvl5pPr>
            <a:lvl6pPr lvl="5" algn="ctr">
              <a:spcBef>
                <a:spcPts val="0"/>
              </a:spcBef>
              <a:spcAft>
                <a:spcPts val="0"/>
              </a:spcAft>
              <a:buSzPts val="1000"/>
              <a:buFont typeface="Hanken Grotesk"/>
              <a:buNone/>
              <a:defRPr/>
            </a:lvl6pPr>
            <a:lvl7pPr lvl="6" algn="ctr">
              <a:spcBef>
                <a:spcPts val="0"/>
              </a:spcBef>
              <a:spcAft>
                <a:spcPts val="0"/>
              </a:spcAft>
              <a:buSzPts val="1000"/>
              <a:buFont typeface="Hanken Grotesk"/>
              <a:buNone/>
              <a:defRPr/>
            </a:lvl7pPr>
            <a:lvl8pPr lvl="7" algn="ctr">
              <a:spcBef>
                <a:spcPts val="0"/>
              </a:spcBef>
              <a:spcAft>
                <a:spcPts val="0"/>
              </a:spcAft>
              <a:buSzPts val="1000"/>
              <a:buFont typeface="Hanken Grotesk"/>
              <a:buNone/>
              <a:defRPr/>
            </a:lvl8pPr>
            <a:lvl9pPr lvl="8" algn="ctr">
              <a:spcBef>
                <a:spcPts val="0"/>
              </a:spcBef>
              <a:spcAft>
                <a:spcPts val="0"/>
              </a:spcAft>
              <a:buSzPts val="1000"/>
              <a:buFont typeface="Hanken Grotesk"/>
              <a:buNone/>
              <a:defRPr/>
            </a:lvl9pPr>
          </a:lstStyle>
          <a:p>
            <a:endParaRPr/>
          </a:p>
        </p:txBody>
      </p:sp>
      <p:sp>
        <p:nvSpPr>
          <p:cNvPr id="219" name="Google Shape;219;p13"/>
          <p:cNvSpPr txBox="1">
            <a:spLocks noGrp="1"/>
          </p:cNvSpPr>
          <p:nvPr>
            <p:ph type="subTitle" idx="16"/>
          </p:nvPr>
        </p:nvSpPr>
        <p:spPr>
          <a:xfrm>
            <a:off x="337750" y="2268575"/>
            <a:ext cx="1339200" cy="154800"/>
          </a:xfrm>
          <a:prstGeom prst="rect">
            <a:avLst/>
          </a:prstGeom>
        </p:spPr>
        <p:txBody>
          <a:bodyPr spcFirstLastPara="1" wrap="square" lIns="0" tIns="0" rIns="0" bIns="0" anchor="t" anchorCtr="0">
            <a:normAutofit/>
          </a:bodyPr>
          <a:lstStyle>
            <a:lvl1pPr lvl="0" algn="ctr">
              <a:spcBef>
                <a:spcPts val="0"/>
              </a:spcBef>
              <a:spcAft>
                <a:spcPts val="0"/>
              </a:spcAft>
              <a:buClr>
                <a:schemeClr val="dk1"/>
              </a:buClr>
              <a:buSzPts val="1000"/>
              <a:buFont typeface="Hanken Grotesk"/>
              <a:buNone/>
              <a:defRPr/>
            </a:lvl1pPr>
            <a:lvl2pPr lvl="1" algn="ctr">
              <a:spcBef>
                <a:spcPts val="0"/>
              </a:spcBef>
              <a:spcAft>
                <a:spcPts val="0"/>
              </a:spcAft>
              <a:buSzPts val="1000"/>
              <a:buFont typeface="Hanken Grotesk"/>
              <a:buNone/>
              <a:defRPr/>
            </a:lvl2pPr>
            <a:lvl3pPr lvl="2" algn="ctr">
              <a:spcBef>
                <a:spcPts val="0"/>
              </a:spcBef>
              <a:spcAft>
                <a:spcPts val="0"/>
              </a:spcAft>
              <a:buSzPts val="1000"/>
              <a:buFont typeface="Hanken Grotesk"/>
              <a:buNone/>
              <a:defRPr/>
            </a:lvl3pPr>
            <a:lvl4pPr lvl="3" algn="ctr">
              <a:spcBef>
                <a:spcPts val="0"/>
              </a:spcBef>
              <a:spcAft>
                <a:spcPts val="0"/>
              </a:spcAft>
              <a:buSzPts val="1000"/>
              <a:buFont typeface="Hanken Grotesk"/>
              <a:buNone/>
              <a:defRPr/>
            </a:lvl4pPr>
            <a:lvl5pPr lvl="4" algn="ctr">
              <a:spcBef>
                <a:spcPts val="0"/>
              </a:spcBef>
              <a:spcAft>
                <a:spcPts val="0"/>
              </a:spcAft>
              <a:buSzPts val="1000"/>
              <a:buFont typeface="Hanken Grotesk"/>
              <a:buNone/>
              <a:defRPr/>
            </a:lvl5pPr>
            <a:lvl6pPr lvl="5" algn="ctr">
              <a:spcBef>
                <a:spcPts val="0"/>
              </a:spcBef>
              <a:spcAft>
                <a:spcPts val="0"/>
              </a:spcAft>
              <a:buSzPts val="1000"/>
              <a:buFont typeface="Hanken Grotesk"/>
              <a:buNone/>
              <a:defRPr/>
            </a:lvl6pPr>
            <a:lvl7pPr lvl="6" algn="ctr">
              <a:spcBef>
                <a:spcPts val="0"/>
              </a:spcBef>
              <a:spcAft>
                <a:spcPts val="0"/>
              </a:spcAft>
              <a:buSzPts val="1000"/>
              <a:buFont typeface="Hanken Grotesk"/>
              <a:buNone/>
              <a:defRPr/>
            </a:lvl7pPr>
            <a:lvl8pPr lvl="7" algn="ctr">
              <a:spcBef>
                <a:spcPts val="0"/>
              </a:spcBef>
              <a:spcAft>
                <a:spcPts val="0"/>
              </a:spcAft>
              <a:buSzPts val="1000"/>
              <a:buFont typeface="Hanken Grotesk"/>
              <a:buNone/>
              <a:defRPr/>
            </a:lvl8pPr>
            <a:lvl9pPr lvl="8" algn="ctr">
              <a:spcBef>
                <a:spcPts val="0"/>
              </a:spcBef>
              <a:spcAft>
                <a:spcPts val="0"/>
              </a:spcAft>
              <a:buSzPts val="1000"/>
              <a:buFont typeface="Hanken Grotesk"/>
              <a:buNone/>
              <a:defRPr/>
            </a:lvl9pPr>
          </a:lstStyle>
          <a:p>
            <a:endParaRPr/>
          </a:p>
        </p:txBody>
      </p:sp>
      <p:sp>
        <p:nvSpPr>
          <p:cNvPr id="220" name="Google Shape;220;p13"/>
          <p:cNvSpPr txBox="1">
            <a:spLocks noGrp="1"/>
          </p:cNvSpPr>
          <p:nvPr>
            <p:ph type="body" idx="17"/>
          </p:nvPr>
        </p:nvSpPr>
        <p:spPr>
          <a:xfrm>
            <a:off x="7279013"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1" name="Google Shape;221;p13"/>
          <p:cNvSpPr txBox="1">
            <a:spLocks noGrp="1"/>
          </p:cNvSpPr>
          <p:nvPr>
            <p:ph type="body" idx="18"/>
          </p:nvPr>
        </p:nvSpPr>
        <p:spPr>
          <a:xfrm>
            <a:off x="7279013"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2" name="Google Shape;222;p13"/>
          <p:cNvSpPr txBox="1">
            <a:spLocks noGrp="1"/>
          </p:cNvSpPr>
          <p:nvPr>
            <p:ph type="body" idx="19"/>
          </p:nvPr>
        </p:nvSpPr>
        <p:spPr>
          <a:xfrm>
            <a:off x="7279013"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3" name="Google Shape;223;p13"/>
          <p:cNvSpPr txBox="1">
            <a:spLocks noGrp="1"/>
          </p:cNvSpPr>
          <p:nvPr>
            <p:ph type="body" idx="20"/>
          </p:nvPr>
        </p:nvSpPr>
        <p:spPr>
          <a:xfrm>
            <a:off x="7279013"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4" name="Google Shape;224;p13"/>
          <p:cNvSpPr txBox="1">
            <a:spLocks noGrp="1"/>
          </p:cNvSpPr>
          <p:nvPr>
            <p:ph type="body" idx="21"/>
          </p:nvPr>
        </p:nvSpPr>
        <p:spPr>
          <a:xfrm>
            <a:off x="7279013"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5" name="Google Shape;225;p13"/>
          <p:cNvSpPr txBox="1">
            <a:spLocks noGrp="1"/>
          </p:cNvSpPr>
          <p:nvPr>
            <p:ph type="body" idx="22"/>
          </p:nvPr>
        </p:nvSpPr>
        <p:spPr>
          <a:xfrm>
            <a:off x="5503913"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6" name="Google Shape;226;p13"/>
          <p:cNvSpPr txBox="1">
            <a:spLocks noGrp="1"/>
          </p:cNvSpPr>
          <p:nvPr>
            <p:ph type="body" idx="23"/>
          </p:nvPr>
        </p:nvSpPr>
        <p:spPr>
          <a:xfrm>
            <a:off x="5503913"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7" name="Google Shape;227;p13"/>
          <p:cNvSpPr txBox="1">
            <a:spLocks noGrp="1"/>
          </p:cNvSpPr>
          <p:nvPr>
            <p:ph type="body" idx="24"/>
          </p:nvPr>
        </p:nvSpPr>
        <p:spPr>
          <a:xfrm>
            <a:off x="5503913"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8" name="Google Shape;228;p13"/>
          <p:cNvSpPr txBox="1">
            <a:spLocks noGrp="1"/>
          </p:cNvSpPr>
          <p:nvPr>
            <p:ph type="body" idx="25"/>
          </p:nvPr>
        </p:nvSpPr>
        <p:spPr>
          <a:xfrm>
            <a:off x="5503913"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29" name="Google Shape;229;p13"/>
          <p:cNvSpPr txBox="1">
            <a:spLocks noGrp="1"/>
          </p:cNvSpPr>
          <p:nvPr>
            <p:ph type="body" idx="26"/>
          </p:nvPr>
        </p:nvSpPr>
        <p:spPr>
          <a:xfrm>
            <a:off x="5503913"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0" name="Google Shape;230;p13"/>
          <p:cNvSpPr txBox="1">
            <a:spLocks noGrp="1"/>
          </p:cNvSpPr>
          <p:nvPr>
            <p:ph type="body" idx="27"/>
          </p:nvPr>
        </p:nvSpPr>
        <p:spPr>
          <a:xfrm>
            <a:off x="3722638"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1" name="Google Shape;231;p13"/>
          <p:cNvSpPr txBox="1">
            <a:spLocks noGrp="1"/>
          </p:cNvSpPr>
          <p:nvPr>
            <p:ph type="body" idx="28"/>
          </p:nvPr>
        </p:nvSpPr>
        <p:spPr>
          <a:xfrm>
            <a:off x="3722638"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2" name="Google Shape;232;p13"/>
          <p:cNvSpPr txBox="1">
            <a:spLocks noGrp="1"/>
          </p:cNvSpPr>
          <p:nvPr>
            <p:ph type="body" idx="29"/>
          </p:nvPr>
        </p:nvSpPr>
        <p:spPr>
          <a:xfrm>
            <a:off x="3722638"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3" name="Google Shape;233;p13"/>
          <p:cNvSpPr txBox="1">
            <a:spLocks noGrp="1"/>
          </p:cNvSpPr>
          <p:nvPr>
            <p:ph type="body" idx="30"/>
          </p:nvPr>
        </p:nvSpPr>
        <p:spPr>
          <a:xfrm>
            <a:off x="3722638"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4" name="Google Shape;234;p13"/>
          <p:cNvSpPr txBox="1">
            <a:spLocks noGrp="1"/>
          </p:cNvSpPr>
          <p:nvPr>
            <p:ph type="body" idx="31"/>
          </p:nvPr>
        </p:nvSpPr>
        <p:spPr>
          <a:xfrm>
            <a:off x="3722638"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5" name="Google Shape;235;p13"/>
          <p:cNvSpPr txBox="1">
            <a:spLocks noGrp="1"/>
          </p:cNvSpPr>
          <p:nvPr>
            <p:ph type="body" idx="32"/>
          </p:nvPr>
        </p:nvSpPr>
        <p:spPr>
          <a:xfrm>
            <a:off x="1941375"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6" name="Google Shape;236;p13"/>
          <p:cNvSpPr txBox="1">
            <a:spLocks noGrp="1"/>
          </p:cNvSpPr>
          <p:nvPr>
            <p:ph type="body" idx="33"/>
          </p:nvPr>
        </p:nvSpPr>
        <p:spPr>
          <a:xfrm>
            <a:off x="1941375"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7" name="Google Shape;237;p13"/>
          <p:cNvSpPr txBox="1">
            <a:spLocks noGrp="1"/>
          </p:cNvSpPr>
          <p:nvPr>
            <p:ph type="body" idx="34"/>
          </p:nvPr>
        </p:nvSpPr>
        <p:spPr>
          <a:xfrm>
            <a:off x="1941375"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8" name="Google Shape;238;p13"/>
          <p:cNvSpPr txBox="1">
            <a:spLocks noGrp="1"/>
          </p:cNvSpPr>
          <p:nvPr>
            <p:ph type="body" idx="35"/>
          </p:nvPr>
        </p:nvSpPr>
        <p:spPr>
          <a:xfrm>
            <a:off x="1941375"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39" name="Google Shape;239;p13"/>
          <p:cNvSpPr txBox="1">
            <a:spLocks noGrp="1"/>
          </p:cNvSpPr>
          <p:nvPr>
            <p:ph type="body" idx="36"/>
          </p:nvPr>
        </p:nvSpPr>
        <p:spPr>
          <a:xfrm>
            <a:off x="1941375"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and folder background 2">
  <p:cSld name="CUSTOM_1_1_1_3">
    <p:spTree>
      <p:nvGrpSpPr>
        <p:cNvPr id="1" name="Shape 240"/>
        <p:cNvGrpSpPr/>
        <p:nvPr/>
      </p:nvGrpSpPr>
      <p:grpSpPr>
        <a:xfrm>
          <a:off x="0" y="0"/>
          <a:ext cx="0" cy="0"/>
          <a:chOff x="0" y="0"/>
          <a:chExt cx="0" cy="0"/>
        </a:xfrm>
      </p:grpSpPr>
      <p:sp>
        <p:nvSpPr>
          <p:cNvPr id="241" name="Google Shape;241;p14"/>
          <p:cNvSpPr/>
          <p:nvPr/>
        </p:nvSpPr>
        <p:spPr>
          <a:xfrm>
            <a:off x="-2450" y="486600"/>
            <a:ext cx="9144000" cy="4656900"/>
          </a:xfrm>
          <a:prstGeom prst="roundRect">
            <a:avLst>
              <a:gd name="adj" fmla="val 0"/>
            </a:avLst>
          </a:prstGeom>
          <a:solidFill>
            <a:schemeClr val="accent3"/>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28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242" name="Google Shape;242;p14"/>
          <p:cNvSpPr txBox="1">
            <a:spLocks noGrp="1"/>
          </p:cNvSpPr>
          <p:nvPr>
            <p:ph type="title"/>
          </p:nvPr>
        </p:nvSpPr>
        <p:spPr>
          <a:xfrm>
            <a:off x="4228867" y="131799"/>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43" name="Google Shape;243;p14"/>
          <p:cNvSpPr txBox="1">
            <a:spLocks noGrp="1"/>
          </p:cNvSpPr>
          <p:nvPr>
            <p:ph type="title" idx="2"/>
          </p:nvPr>
        </p:nvSpPr>
        <p:spPr>
          <a:xfrm>
            <a:off x="5723951" y="131799"/>
            <a:ext cx="14403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44" name="Google Shape;244;p14"/>
          <p:cNvSpPr txBox="1">
            <a:spLocks noGrp="1"/>
          </p:cNvSpPr>
          <p:nvPr>
            <p:ph type="title" idx="3"/>
          </p:nvPr>
        </p:nvSpPr>
        <p:spPr>
          <a:xfrm>
            <a:off x="1314610" y="131799"/>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45" name="Google Shape;245;p14"/>
          <p:cNvSpPr txBox="1">
            <a:spLocks noGrp="1"/>
          </p:cNvSpPr>
          <p:nvPr>
            <p:ph type="title" idx="4"/>
          </p:nvPr>
        </p:nvSpPr>
        <p:spPr>
          <a:xfrm>
            <a:off x="2777959" y="131799"/>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46" name="Google Shape;246;p14"/>
          <p:cNvSpPr txBox="1">
            <a:spLocks noGrp="1"/>
          </p:cNvSpPr>
          <p:nvPr>
            <p:ph type="body" idx="1"/>
          </p:nvPr>
        </p:nvSpPr>
        <p:spPr>
          <a:xfrm>
            <a:off x="7279013"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47" name="Google Shape;247;p14"/>
          <p:cNvSpPr txBox="1">
            <a:spLocks noGrp="1"/>
          </p:cNvSpPr>
          <p:nvPr>
            <p:ph type="body" idx="5"/>
          </p:nvPr>
        </p:nvSpPr>
        <p:spPr>
          <a:xfrm>
            <a:off x="7279013"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48" name="Google Shape;248;p14"/>
          <p:cNvSpPr txBox="1">
            <a:spLocks noGrp="1"/>
          </p:cNvSpPr>
          <p:nvPr>
            <p:ph type="body" idx="6"/>
          </p:nvPr>
        </p:nvSpPr>
        <p:spPr>
          <a:xfrm>
            <a:off x="7279013"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49" name="Google Shape;249;p14"/>
          <p:cNvSpPr txBox="1">
            <a:spLocks noGrp="1"/>
          </p:cNvSpPr>
          <p:nvPr>
            <p:ph type="body" idx="7"/>
          </p:nvPr>
        </p:nvSpPr>
        <p:spPr>
          <a:xfrm>
            <a:off x="7279013"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0" name="Google Shape;250;p14"/>
          <p:cNvSpPr txBox="1">
            <a:spLocks noGrp="1"/>
          </p:cNvSpPr>
          <p:nvPr>
            <p:ph type="body" idx="8"/>
          </p:nvPr>
        </p:nvSpPr>
        <p:spPr>
          <a:xfrm>
            <a:off x="7279013"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1" name="Google Shape;251;p14"/>
          <p:cNvSpPr txBox="1">
            <a:spLocks noGrp="1"/>
          </p:cNvSpPr>
          <p:nvPr>
            <p:ph type="body" idx="9"/>
          </p:nvPr>
        </p:nvSpPr>
        <p:spPr>
          <a:xfrm>
            <a:off x="5503913"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2" name="Google Shape;252;p14"/>
          <p:cNvSpPr txBox="1">
            <a:spLocks noGrp="1"/>
          </p:cNvSpPr>
          <p:nvPr>
            <p:ph type="body" idx="13"/>
          </p:nvPr>
        </p:nvSpPr>
        <p:spPr>
          <a:xfrm>
            <a:off x="5503913"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3" name="Google Shape;253;p14"/>
          <p:cNvSpPr txBox="1">
            <a:spLocks noGrp="1"/>
          </p:cNvSpPr>
          <p:nvPr>
            <p:ph type="body" idx="14"/>
          </p:nvPr>
        </p:nvSpPr>
        <p:spPr>
          <a:xfrm>
            <a:off x="5503913"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4" name="Google Shape;254;p14"/>
          <p:cNvSpPr txBox="1">
            <a:spLocks noGrp="1"/>
          </p:cNvSpPr>
          <p:nvPr>
            <p:ph type="body" idx="15"/>
          </p:nvPr>
        </p:nvSpPr>
        <p:spPr>
          <a:xfrm>
            <a:off x="5503913"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5" name="Google Shape;255;p14"/>
          <p:cNvSpPr txBox="1">
            <a:spLocks noGrp="1"/>
          </p:cNvSpPr>
          <p:nvPr>
            <p:ph type="body" idx="16"/>
          </p:nvPr>
        </p:nvSpPr>
        <p:spPr>
          <a:xfrm>
            <a:off x="5503913"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6" name="Google Shape;256;p14"/>
          <p:cNvSpPr txBox="1">
            <a:spLocks noGrp="1"/>
          </p:cNvSpPr>
          <p:nvPr>
            <p:ph type="body" idx="17"/>
          </p:nvPr>
        </p:nvSpPr>
        <p:spPr>
          <a:xfrm>
            <a:off x="3722638"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7" name="Google Shape;257;p14"/>
          <p:cNvSpPr txBox="1">
            <a:spLocks noGrp="1"/>
          </p:cNvSpPr>
          <p:nvPr>
            <p:ph type="body" idx="18"/>
          </p:nvPr>
        </p:nvSpPr>
        <p:spPr>
          <a:xfrm>
            <a:off x="3722638"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8" name="Google Shape;258;p14"/>
          <p:cNvSpPr txBox="1">
            <a:spLocks noGrp="1"/>
          </p:cNvSpPr>
          <p:nvPr>
            <p:ph type="body" idx="19"/>
          </p:nvPr>
        </p:nvSpPr>
        <p:spPr>
          <a:xfrm>
            <a:off x="3722638"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9" name="Google Shape;259;p14"/>
          <p:cNvSpPr txBox="1">
            <a:spLocks noGrp="1"/>
          </p:cNvSpPr>
          <p:nvPr>
            <p:ph type="body" idx="20"/>
          </p:nvPr>
        </p:nvSpPr>
        <p:spPr>
          <a:xfrm>
            <a:off x="3722638"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60" name="Google Shape;260;p14"/>
          <p:cNvSpPr txBox="1">
            <a:spLocks noGrp="1"/>
          </p:cNvSpPr>
          <p:nvPr>
            <p:ph type="body" idx="21"/>
          </p:nvPr>
        </p:nvSpPr>
        <p:spPr>
          <a:xfrm>
            <a:off x="3722638"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61" name="Google Shape;261;p14"/>
          <p:cNvSpPr txBox="1">
            <a:spLocks noGrp="1"/>
          </p:cNvSpPr>
          <p:nvPr>
            <p:ph type="body" idx="22"/>
          </p:nvPr>
        </p:nvSpPr>
        <p:spPr>
          <a:xfrm>
            <a:off x="1941375" y="42072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62" name="Google Shape;262;p14"/>
          <p:cNvSpPr txBox="1">
            <a:spLocks noGrp="1"/>
          </p:cNvSpPr>
          <p:nvPr>
            <p:ph type="body" idx="23"/>
          </p:nvPr>
        </p:nvSpPr>
        <p:spPr>
          <a:xfrm>
            <a:off x="1941375" y="373647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63" name="Google Shape;263;p14"/>
          <p:cNvSpPr txBox="1">
            <a:spLocks noGrp="1"/>
          </p:cNvSpPr>
          <p:nvPr>
            <p:ph type="body" idx="24"/>
          </p:nvPr>
        </p:nvSpPr>
        <p:spPr>
          <a:xfrm>
            <a:off x="1941375" y="3247325"/>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64" name="Google Shape;264;p14"/>
          <p:cNvSpPr txBox="1">
            <a:spLocks noGrp="1"/>
          </p:cNvSpPr>
          <p:nvPr>
            <p:ph type="body" idx="25"/>
          </p:nvPr>
        </p:nvSpPr>
        <p:spPr>
          <a:xfrm>
            <a:off x="1941375" y="27580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65" name="Google Shape;265;p14"/>
          <p:cNvSpPr txBox="1">
            <a:spLocks noGrp="1"/>
          </p:cNvSpPr>
          <p:nvPr>
            <p:ph type="body" idx="26"/>
          </p:nvPr>
        </p:nvSpPr>
        <p:spPr>
          <a:xfrm>
            <a:off x="1941375" y="2268713"/>
            <a:ext cx="1771200" cy="321300"/>
          </a:xfrm>
          <a:prstGeom prst="rect">
            <a:avLst/>
          </a:prstGeom>
        </p:spPr>
        <p:txBody>
          <a:bodyPr spcFirstLastPara="1" wrap="square" lIns="180000" tIns="0" rIns="0" bIns="180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66" name="Google Shape;266;p14"/>
          <p:cNvSpPr txBox="1">
            <a:spLocks noGrp="1"/>
          </p:cNvSpPr>
          <p:nvPr>
            <p:ph type="subTitle" idx="27"/>
          </p:nvPr>
        </p:nvSpPr>
        <p:spPr>
          <a:xfrm>
            <a:off x="7282625" y="1724120"/>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7" name="Google Shape;267;p14"/>
          <p:cNvSpPr txBox="1">
            <a:spLocks noGrp="1"/>
          </p:cNvSpPr>
          <p:nvPr>
            <p:ph type="subTitle" idx="28"/>
          </p:nvPr>
        </p:nvSpPr>
        <p:spPr>
          <a:xfrm>
            <a:off x="337750" y="4207225"/>
            <a:ext cx="1339200" cy="1548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1000"/>
              <a:buFont typeface="Hanken Grotesk"/>
              <a:buNone/>
              <a:defRPr b="1"/>
            </a:lvl1pPr>
            <a:lvl2pPr lvl="1">
              <a:spcBef>
                <a:spcPts val="0"/>
              </a:spcBef>
              <a:spcAft>
                <a:spcPts val="0"/>
              </a:spcAft>
              <a:buSzPts val="1000"/>
              <a:buFont typeface="Hanken Grotesk"/>
              <a:buNone/>
              <a:defRPr b="1"/>
            </a:lvl2pPr>
            <a:lvl3pPr lvl="2">
              <a:spcBef>
                <a:spcPts val="0"/>
              </a:spcBef>
              <a:spcAft>
                <a:spcPts val="0"/>
              </a:spcAft>
              <a:buSzPts val="1000"/>
              <a:buFont typeface="Hanken Grotesk"/>
              <a:buNone/>
              <a:defRPr b="1"/>
            </a:lvl3pPr>
            <a:lvl4pPr lvl="3">
              <a:spcBef>
                <a:spcPts val="0"/>
              </a:spcBef>
              <a:spcAft>
                <a:spcPts val="0"/>
              </a:spcAft>
              <a:buSzPts val="1000"/>
              <a:buFont typeface="Hanken Grotesk"/>
              <a:buNone/>
              <a:defRPr b="1"/>
            </a:lvl4pPr>
            <a:lvl5pPr lvl="4">
              <a:spcBef>
                <a:spcPts val="0"/>
              </a:spcBef>
              <a:spcAft>
                <a:spcPts val="0"/>
              </a:spcAft>
              <a:buSzPts val="1000"/>
              <a:buFont typeface="Hanken Grotesk"/>
              <a:buNone/>
              <a:defRPr b="1"/>
            </a:lvl5pPr>
            <a:lvl6pPr lvl="5">
              <a:spcBef>
                <a:spcPts val="0"/>
              </a:spcBef>
              <a:spcAft>
                <a:spcPts val="0"/>
              </a:spcAft>
              <a:buSzPts val="1000"/>
              <a:buFont typeface="Hanken Grotesk"/>
              <a:buNone/>
              <a:defRPr b="1"/>
            </a:lvl6pPr>
            <a:lvl7pPr lvl="6">
              <a:spcBef>
                <a:spcPts val="0"/>
              </a:spcBef>
              <a:spcAft>
                <a:spcPts val="0"/>
              </a:spcAft>
              <a:buSzPts val="1000"/>
              <a:buFont typeface="Hanken Grotesk"/>
              <a:buNone/>
              <a:defRPr b="1"/>
            </a:lvl7pPr>
            <a:lvl8pPr lvl="7">
              <a:spcBef>
                <a:spcPts val="0"/>
              </a:spcBef>
              <a:spcAft>
                <a:spcPts val="0"/>
              </a:spcAft>
              <a:buSzPts val="1000"/>
              <a:buFont typeface="Hanken Grotesk"/>
              <a:buNone/>
              <a:defRPr b="1"/>
            </a:lvl8pPr>
            <a:lvl9pPr lvl="8">
              <a:spcBef>
                <a:spcPts val="0"/>
              </a:spcBef>
              <a:spcAft>
                <a:spcPts val="0"/>
              </a:spcAft>
              <a:buSzPts val="1000"/>
              <a:buFont typeface="Hanken Grotesk"/>
              <a:buNone/>
              <a:defRPr b="1"/>
            </a:lvl9pPr>
          </a:lstStyle>
          <a:p>
            <a:endParaRPr/>
          </a:p>
        </p:txBody>
      </p:sp>
      <p:sp>
        <p:nvSpPr>
          <p:cNvPr id="268" name="Google Shape;268;p14"/>
          <p:cNvSpPr txBox="1">
            <a:spLocks noGrp="1"/>
          </p:cNvSpPr>
          <p:nvPr>
            <p:ph type="subTitle" idx="29"/>
          </p:nvPr>
        </p:nvSpPr>
        <p:spPr>
          <a:xfrm>
            <a:off x="337750" y="3737375"/>
            <a:ext cx="1339200" cy="1548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1000"/>
              <a:buFont typeface="Hanken Grotesk"/>
              <a:buNone/>
              <a:defRPr b="1"/>
            </a:lvl1pPr>
            <a:lvl2pPr lvl="1">
              <a:spcBef>
                <a:spcPts val="0"/>
              </a:spcBef>
              <a:spcAft>
                <a:spcPts val="0"/>
              </a:spcAft>
              <a:buSzPts val="1000"/>
              <a:buFont typeface="Hanken Grotesk"/>
              <a:buNone/>
              <a:defRPr b="1"/>
            </a:lvl2pPr>
            <a:lvl3pPr lvl="2">
              <a:spcBef>
                <a:spcPts val="0"/>
              </a:spcBef>
              <a:spcAft>
                <a:spcPts val="0"/>
              </a:spcAft>
              <a:buSzPts val="1000"/>
              <a:buFont typeface="Hanken Grotesk"/>
              <a:buNone/>
              <a:defRPr b="1"/>
            </a:lvl3pPr>
            <a:lvl4pPr lvl="3">
              <a:spcBef>
                <a:spcPts val="0"/>
              </a:spcBef>
              <a:spcAft>
                <a:spcPts val="0"/>
              </a:spcAft>
              <a:buSzPts val="1000"/>
              <a:buFont typeface="Hanken Grotesk"/>
              <a:buNone/>
              <a:defRPr b="1"/>
            </a:lvl4pPr>
            <a:lvl5pPr lvl="4">
              <a:spcBef>
                <a:spcPts val="0"/>
              </a:spcBef>
              <a:spcAft>
                <a:spcPts val="0"/>
              </a:spcAft>
              <a:buSzPts val="1000"/>
              <a:buFont typeface="Hanken Grotesk"/>
              <a:buNone/>
              <a:defRPr b="1"/>
            </a:lvl5pPr>
            <a:lvl6pPr lvl="5">
              <a:spcBef>
                <a:spcPts val="0"/>
              </a:spcBef>
              <a:spcAft>
                <a:spcPts val="0"/>
              </a:spcAft>
              <a:buSzPts val="1000"/>
              <a:buFont typeface="Hanken Grotesk"/>
              <a:buNone/>
              <a:defRPr b="1"/>
            </a:lvl6pPr>
            <a:lvl7pPr lvl="6">
              <a:spcBef>
                <a:spcPts val="0"/>
              </a:spcBef>
              <a:spcAft>
                <a:spcPts val="0"/>
              </a:spcAft>
              <a:buSzPts val="1000"/>
              <a:buFont typeface="Hanken Grotesk"/>
              <a:buNone/>
              <a:defRPr b="1"/>
            </a:lvl7pPr>
            <a:lvl8pPr lvl="7">
              <a:spcBef>
                <a:spcPts val="0"/>
              </a:spcBef>
              <a:spcAft>
                <a:spcPts val="0"/>
              </a:spcAft>
              <a:buSzPts val="1000"/>
              <a:buFont typeface="Hanken Grotesk"/>
              <a:buNone/>
              <a:defRPr b="1"/>
            </a:lvl8pPr>
            <a:lvl9pPr lvl="8">
              <a:spcBef>
                <a:spcPts val="0"/>
              </a:spcBef>
              <a:spcAft>
                <a:spcPts val="0"/>
              </a:spcAft>
              <a:buSzPts val="1000"/>
              <a:buFont typeface="Hanken Grotesk"/>
              <a:buNone/>
              <a:defRPr b="1"/>
            </a:lvl9pPr>
          </a:lstStyle>
          <a:p>
            <a:endParaRPr/>
          </a:p>
        </p:txBody>
      </p:sp>
      <p:sp>
        <p:nvSpPr>
          <p:cNvPr id="269" name="Google Shape;269;p14"/>
          <p:cNvSpPr txBox="1">
            <a:spLocks noGrp="1"/>
          </p:cNvSpPr>
          <p:nvPr>
            <p:ph type="subTitle" idx="30"/>
          </p:nvPr>
        </p:nvSpPr>
        <p:spPr>
          <a:xfrm>
            <a:off x="337750" y="3247775"/>
            <a:ext cx="1339200" cy="1548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1000"/>
              <a:buFont typeface="Hanken Grotesk"/>
              <a:buNone/>
              <a:defRPr b="1"/>
            </a:lvl1pPr>
            <a:lvl2pPr lvl="1">
              <a:spcBef>
                <a:spcPts val="0"/>
              </a:spcBef>
              <a:spcAft>
                <a:spcPts val="0"/>
              </a:spcAft>
              <a:buSzPts val="1000"/>
              <a:buFont typeface="Hanken Grotesk"/>
              <a:buNone/>
              <a:defRPr b="1"/>
            </a:lvl2pPr>
            <a:lvl3pPr lvl="2">
              <a:spcBef>
                <a:spcPts val="0"/>
              </a:spcBef>
              <a:spcAft>
                <a:spcPts val="0"/>
              </a:spcAft>
              <a:buSzPts val="1000"/>
              <a:buFont typeface="Hanken Grotesk"/>
              <a:buNone/>
              <a:defRPr b="1"/>
            </a:lvl3pPr>
            <a:lvl4pPr lvl="3">
              <a:spcBef>
                <a:spcPts val="0"/>
              </a:spcBef>
              <a:spcAft>
                <a:spcPts val="0"/>
              </a:spcAft>
              <a:buSzPts val="1000"/>
              <a:buFont typeface="Hanken Grotesk"/>
              <a:buNone/>
              <a:defRPr b="1"/>
            </a:lvl4pPr>
            <a:lvl5pPr lvl="4">
              <a:spcBef>
                <a:spcPts val="0"/>
              </a:spcBef>
              <a:spcAft>
                <a:spcPts val="0"/>
              </a:spcAft>
              <a:buSzPts val="1000"/>
              <a:buFont typeface="Hanken Grotesk"/>
              <a:buNone/>
              <a:defRPr b="1"/>
            </a:lvl5pPr>
            <a:lvl6pPr lvl="5">
              <a:spcBef>
                <a:spcPts val="0"/>
              </a:spcBef>
              <a:spcAft>
                <a:spcPts val="0"/>
              </a:spcAft>
              <a:buSzPts val="1000"/>
              <a:buFont typeface="Hanken Grotesk"/>
              <a:buNone/>
              <a:defRPr b="1"/>
            </a:lvl6pPr>
            <a:lvl7pPr lvl="6">
              <a:spcBef>
                <a:spcPts val="0"/>
              </a:spcBef>
              <a:spcAft>
                <a:spcPts val="0"/>
              </a:spcAft>
              <a:buSzPts val="1000"/>
              <a:buFont typeface="Hanken Grotesk"/>
              <a:buNone/>
              <a:defRPr b="1"/>
            </a:lvl7pPr>
            <a:lvl8pPr lvl="7">
              <a:spcBef>
                <a:spcPts val="0"/>
              </a:spcBef>
              <a:spcAft>
                <a:spcPts val="0"/>
              </a:spcAft>
              <a:buSzPts val="1000"/>
              <a:buFont typeface="Hanken Grotesk"/>
              <a:buNone/>
              <a:defRPr b="1"/>
            </a:lvl8pPr>
            <a:lvl9pPr lvl="8">
              <a:spcBef>
                <a:spcPts val="0"/>
              </a:spcBef>
              <a:spcAft>
                <a:spcPts val="0"/>
              </a:spcAft>
              <a:buSzPts val="1000"/>
              <a:buFont typeface="Hanken Grotesk"/>
              <a:buNone/>
              <a:defRPr b="1"/>
            </a:lvl9pPr>
          </a:lstStyle>
          <a:p>
            <a:endParaRPr/>
          </a:p>
        </p:txBody>
      </p:sp>
      <p:sp>
        <p:nvSpPr>
          <p:cNvPr id="270" name="Google Shape;270;p14"/>
          <p:cNvSpPr txBox="1">
            <a:spLocks noGrp="1"/>
          </p:cNvSpPr>
          <p:nvPr>
            <p:ph type="subTitle" idx="31"/>
          </p:nvPr>
        </p:nvSpPr>
        <p:spPr>
          <a:xfrm>
            <a:off x="337750" y="2758175"/>
            <a:ext cx="1339200" cy="1548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1000"/>
              <a:buFont typeface="Hanken Grotesk"/>
              <a:buNone/>
              <a:defRPr b="1"/>
            </a:lvl1pPr>
            <a:lvl2pPr lvl="1">
              <a:spcBef>
                <a:spcPts val="0"/>
              </a:spcBef>
              <a:spcAft>
                <a:spcPts val="0"/>
              </a:spcAft>
              <a:buSzPts val="1000"/>
              <a:buFont typeface="Hanken Grotesk"/>
              <a:buNone/>
              <a:defRPr b="1"/>
            </a:lvl2pPr>
            <a:lvl3pPr lvl="2">
              <a:spcBef>
                <a:spcPts val="0"/>
              </a:spcBef>
              <a:spcAft>
                <a:spcPts val="0"/>
              </a:spcAft>
              <a:buSzPts val="1000"/>
              <a:buFont typeface="Hanken Grotesk"/>
              <a:buNone/>
              <a:defRPr b="1"/>
            </a:lvl3pPr>
            <a:lvl4pPr lvl="3">
              <a:spcBef>
                <a:spcPts val="0"/>
              </a:spcBef>
              <a:spcAft>
                <a:spcPts val="0"/>
              </a:spcAft>
              <a:buSzPts val="1000"/>
              <a:buFont typeface="Hanken Grotesk"/>
              <a:buNone/>
              <a:defRPr b="1"/>
            </a:lvl4pPr>
            <a:lvl5pPr lvl="4">
              <a:spcBef>
                <a:spcPts val="0"/>
              </a:spcBef>
              <a:spcAft>
                <a:spcPts val="0"/>
              </a:spcAft>
              <a:buSzPts val="1000"/>
              <a:buFont typeface="Hanken Grotesk"/>
              <a:buNone/>
              <a:defRPr b="1"/>
            </a:lvl5pPr>
            <a:lvl6pPr lvl="5">
              <a:spcBef>
                <a:spcPts val="0"/>
              </a:spcBef>
              <a:spcAft>
                <a:spcPts val="0"/>
              </a:spcAft>
              <a:buSzPts val="1000"/>
              <a:buFont typeface="Hanken Grotesk"/>
              <a:buNone/>
              <a:defRPr b="1"/>
            </a:lvl6pPr>
            <a:lvl7pPr lvl="6">
              <a:spcBef>
                <a:spcPts val="0"/>
              </a:spcBef>
              <a:spcAft>
                <a:spcPts val="0"/>
              </a:spcAft>
              <a:buSzPts val="1000"/>
              <a:buFont typeface="Hanken Grotesk"/>
              <a:buNone/>
              <a:defRPr b="1"/>
            </a:lvl7pPr>
            <a:lvl8pPr lvl="7">
              <a:spcBef>
                <a:spcPts val="0"/>
              </a:spcBef>
              <a:spcAft>
                <a:spcPts val="0"/>
              </a:spcAft>
              <a:buSzPts val="1000"/>
              <a:buFont typeface="Hanken Grotesk"/>
              <a:buNone/>
              <a:defRPr b="1"/>
            </a:lvl8pPr>
            <a:lvl9pPr lvl="8">
              <a:spcBef>
                <a:spcPts val="0"/>
              </a:spcBef>
              <a:spcAft>
                <a:spcPts val="0"/>
              </a:spcAft>
              <a:buSzPts val="1000"/>
              <a:buFont typeface="Hanken Grotesk"/>
              <a:buNone/>
              <a:defRPr b="1"/>
            </a:lvl9pPr>
          </a:lstStyle>
          <a:p>
            <a:endParaRPr/>
          </a:p>
        </p:txBody>
      </p:sp>
      <p:sp>
        <p:nvSpPr>
          <p:cNvPr id="271" name="Google Shape;271;p14"/>
          <p:cNvSpPr txBox="1">
            <a:spLocks noGrp="1"/>
          </p:cNvSpPr>
          <p:nvPr>
            <p:ph type="subTitle" idx="32"/>
          </p:nvPr>
        </p:nvSpPr>
        <p:spPr>
          <a:xfrm>
            <a:off x="337750" y="2268575"/>
            <a:ext cx="1339200" cy="1548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1000"/>
              <a:buFont typeface="Hanken Grotesk"/>
              <a:buNone/>
              <a:defRPr b="1"/>
            </a:lvl1pPr>
            <a:lvl2pPr lvl="1">
              <a:spcBef>
                <a:spcPts val="0"/>
              </a:spcBef>
              <a:spcAft>
                <a:spcPts val="0"/>
              </a:spcAft>
              <a:buSzPts val="1000"/>
              <a:buFont typeface="Hanken Grotesk"/>
              <a:buNone/>
              <a:defRPr b="1"/>
            </a:lvl2pPr>
            <a:lvl3pPr lvl="2">
              <a:spcBef>
                <a:spcPts val="0"/>
              </a:spcBef>
              <a:spcAft>
                <a:spcPts val="0"/>
              </a:spcAft>
              <a:buSzPts val="1000"/>
              <a:buFont typeface="Hanken Grotesk"/>
              <a:buNone/>
              <a:defRPr b="1"/>
            </a:lvl3pPr>
            <a:lvl4pPr lvl="3">
              <a:spcBef>
                <a:spcPts val="0"/>
              </a:spcBef>
              <a:spcAft>
                <a:spcPts val="0"/>
              </a:spcAft>
              <a:buSzPts val="1000"/>
              <a:buFont typeface="Hanken Grotesk"/>
              <a:buNone/>
              <a:defRPr b="1"/>
            </a:lvl4pPr>
            <a:lvl5pPr lvl="4">
              <a:spcBef>
                <a:spcPts val="0"/>
              </a:spcBef>
              <a:spcAft>
                <a:spcPts val="0"/>
              </a:spcAft>
              <a:buSzPts val="1000"/>
              <a:buFont typeface="Hanken Grotesk"/>
              <a:buNone/>
              <a:defRPr b="1"/>
            </a:lvl5pPr>
            <a:lvl6pPr lvl="5">
              <a:spcBef>
                <a:spcPts val="0"/>
              </a:spcBef>
              <a:spcAft>
                <a:spcPts val="0"/>
              </a:spcAft>
              <a:buSzPts val="1000"/>
              <a:buFont typeface="Hanken Grotesk"/>
              <a:buNone/>
              <a:defRPr b="1"/>
            </a:lvl6pPr>
            <a:lvl7pPr lvl="6">
              <a:spcBef>
                <a:spcPts val="0"/>
              </a:spcBef>
              <a:spcAft>
                <a:spcPts val="0"/>
              </a:spcAft>
              <a:buSzPts val="1000"/>
              <a:buFont typeface="Hanken Grotesk"/>
              <a:buNone/>
              <a:defRPr b="1"/>
            </a:lvl7pPr>
            <a:lvl8pPr lvl="7">
              <a:spcBef>
                <a:spcPts val="0"/>
              </a:spcBef>
              <a:spcAft>
                <a:spcPts val="0"/>
              </a:spcAft>
              <a:buSzPts val="1000"/>
              <a:buFont typeface="Hanken Grotesk"/>
              <a:buNone/>
              <a:defRPr b="1"/>
            </a:lvl8pPr>
            <a:lvl9pPr lvl="8">
              <a:spcBef>
                <a:spcPts val="0"/>
              </a:spcBef>
              <a:spcAft>
                <a:spcPts val="0"/>
              </a:spcAft>
              <a:buSzPts val="1000"/>
              <a:buFont typeface="Hanken Grotesk"/>
              <a:buNone/>
              <a:defRPr b="1"/>
            </a:lvl9pPr>
          </a:lstStyle>
          <a:p>
            <a:endParaRPr/>
          </a:p>
        </p:txBody>
      </p:sp>
      <p:sp>
        <p:nvSpPr>
          <p:cNvPr id="272" name="Google Shape;272;p14"/>
          <p:cNvSpPr txBox="1">
            <a:spLocks noGrp="1"/>
          </p:cNvSpPr>
          <p:nvPr>
            <p:ph type="title" idx="33"/>
          </p:nvPr>
        </p:nvSpPr>
        <p:spPr>
          <a:xfrm>
            <a:off x="596525" y="753313"/>
            <a:ext cx="7062000" cy="615900"/>
          </a:xfrm>
          <a:prstGeom prst="rect">
            <a:avLst/>
          </a:prstGeom>
        </p:spPr>
        <p:txBody>
          <a:bodyPr spcFirstLastPara="1" wrap="square" lIns="91425" tIns="0" rIns="91425" bIns="91425" anchor="t" anchorCtr="0">
            <a:normAutofit/>
          </a:bodyPr>
          <a:lstStyle>
            <a:lvl1pPr lvl="0">
              <a:spcBef>
                <a:spcPts val="0"/>
              </a:spcBef>
              <a:spcAft>
                <a:spcPts val="0"/>
              </a:spcAft>
              <a:buSzPts val="2800"/>
              <a:buNone/>
              <a:defRPr sz="4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3" name="Google Shape;273;p14"/>
          <p:cNvSpPr txBox="1">
            <a:spLocks noGrp="1"/>
          </p:cNvSpPr>
          <p:nvPr>
            <p:ph type="subTitle" idx="34"/>
          </p:nvPr>
        </p:nvSpPr>
        <p:spPr>
          <a:xfrm>
            <a:off x="1950863" y="1724125"/>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4" name="Google Shape;274;p14"/>
          <p:cNvSpPr txBox="1">
            <a:spLocks noGrp="1"/>
          </p:cNvSpPr>
          <p:nvPr>
            <p:ph type="subTitle" idx="35"/>
          </p:nvPr>
        </p:nvSpPr>
        <p:spPr>
          <a:xfrm>
            <a:off x="3726825" y="1724125"/>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5" name="Google Shape;275;p14"/>
          <p:cNvSpPr txBox="1">
            <a:spLocks noGrp="1"/>
          </p:cNvSpPr>
          <p:nvPr>
            <p:ph type="subTitle" idx="36"/>
          </p:nvPr>
        </p:nvSpPr>
        <p:spPr>
          <a:xfrm>
            <a:off x="5503900" y="1724125"/>
            <a:ext cx="1771200" cy="396000"/>
          </a:xfrm>
          <a:prstGeom prst="rect">
            <a:avLst/>
          </a:prstGeom>
        </p:spPr>
        <p:txBody>
          <a:bodyPr spcFirstLastPara="1" wrap="square" lIns="180000" tIns="90000" rIns="0" bIns="90000" anchor="t" anchorCtr="0">
            <a:normAutofit/>
          </a:bodyPr>
          <a:lstStyle>
            <a:lvl1pPr lvl="0">
              <a:spcBef>
                <a:spcPts val="0"/>
              </a:spcBef>
              <a:spcAft>
                <a:spcPts val="0"/>
              </a:spcAft>
              <a:buClr>
                <a:schemeClr val="dk1"/>
              </a:buClr>
              <a:buSzPts val="1400"/>
              <a:buFont typeface="Hanken Grotesk"/>
              <a:buNone/>
              <a:defRPr sz="14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extLst>
    <p:ext uri="{DCECCB84-F9BA-43D5-87BE-67443E8EF086}">
      <p15:sldGuideLst xmlns:p15="http://schemas.microsoft.com/office/powerpoint/2012/main">
        <p15:guide id="1" orient="horz" pos="2731">
          <p15:clr>
            <a:srgbClr val="E46962"/>
          </p15:clr>
        </p15:guide>
        <p15:guide id="2" orient="horz" pos="2435">
          <p15:clr>
            <a:srgbClr val="E46962"/>
          </p15:clr>
        </p15:guide>
        <p15:guide id="3" orient="horz" pos="1819">
          <p15:clr>
            <a:srgbClr val="E46962"/>
          </p15:clr>
        </p15:guide>
        <p15:guide id="4" orient="horz" pos="2129">
          <p15:clr>
            <a:srgbClr val="E46962"/>
          </p15:clr>
        </p15:guide>
        <p15:guide id="5" orient="horz" pos="1510">
          <p15:clr>
            <a:srgbClr val="E46962"/>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Graphics and folder background">
  <p:cSld name="CUSTOM_1_1">
    <p:spTree>
      <p:nvGrpSpPr>
        <p:cNvPr id="1" name="Shape 276"/>
        <p:cNvGrpSpPr/>
        <p:nvPr/>
      </p:nvGrpSpPr>
      <p:grpSpPr>
        <a:xfrm>
          <a:off x="0" y="0"/>
          <a:ext cx="0" cy="0"/>
          <a:chOff x="0" y="0"/>
          <a:chExt cx="0" cy="0"/>
        </a:xfrm>
      </p:grpSpPr>
      <p:sp>
        <p:nvSpPr>
          <p:cNvPr id="277" name="Google Shape;277;p15"/>
          <p:cNvSpPr/>
          <p:nvPr/>
        </p:nvSpPr>
        <p:spPr>
          <a:xfrm>
            <a:off x="-2450" y="486600"/>
            <a:ext cx="9144000" cy="4656900"/>
          </a:xfrm>
          <a:prstGeom prst="roundRect">
            <a:avLst>
              <a:gd name="adj" fmla="val 0"/>
            </a:avLst>
          </a:prstGeom>
          <a:solidFill>
            <a:schemeClr val="accent4"/>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28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278" name="Google Shape;278;p15"/>
          <p:cNvSpPr txBox="1">
            <a:spLocks noGrp="1"/>
          </p:cNvSpPr>
          <p:nvPr>
            <p:ph type="subTitle" idx="1"/>
          </p:nvPr>
        </p:nvSpPr>
        <p:spPr>
          <a:xfrm>
            <a:off x="13146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279" name="Google Shape;279;p15"/>
          <p:cNvSpPr txBox="1">
            <a:spLocks noGrp="1"/>
          </p:cNvSpPr>
          <p:nvPr>
            <p:ph type="subTitle" idx="2"/>
          </p:nvPr>
        </p:nvSpPr>
        <p:spPr>
          <a:xfrm>
            <a:off x="422885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280" name="Google Shape;280;p15"/>
          <p:cNvSpPr txBox="1">
            <a:spLocks noGrp="1"/>
          </p:cNvSpPr>
          <p:nvPr>
            <p:ph type="subTitle" idx="3"/>
          </p:nvPr>
        </p:nvSpPr>
        <p:spPr>
          <a:xfrm>
            <a:off x="57241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281" name="Google Shape;281;p15"/>
          <p:cNvSpPr txBox="1">
            <a:spLocks noGrp="1"/>
          </p:cNvSpPr>
          <p:nvPr>
            <p:ph type="title"/>
          </p:nvPr>
        </p:nvSpPr>
        <p:spPr>
          <a:xfrm>
            <a:off x="2777959" y="131799"/>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282" name="Google Shape;282;p15"/>
          <p:cNvSpPr txBox="1">
            <a:spLocks noGrp="1"/>
          </p:cNvSpPr>
          <p:nvPr>
            <p:ph type="subTitle" idx="4"/>
          </p:nvPr>
        </p:nvSpPr>
        <p:spPr>
          <a:xfrm>
            <a:off x="4617888" y="2276000"/>
            <a:ext cx="4291500" cy="525600"/>
          </a:xfrm>
          <a:prstGeom prst="rect">
            <a:avLst/>
          </a:prstGeom>
        </p:spPr>
        <p:txBody>
          <a:bodyPr spcFirstLastPara="1" wrap="square" lIns="180000" tIns="90000" rIns="180000" bIns="0" anchor="t" anchorCtr="0">
            <a:normAutofit/>
          </a:bodyPr>
          <a:lstStyle>
            <a:lvl1pPr lvl="0">
              <a:spcBef>
                <a:spcPts val="0"/>
              </a:spcBef>
              <a:spcAft>
                <a:spcPts val="0"/>
              </a:spcAft>
              <a:buClr>
                <a:schemeClr val="dk1"/>
              </a:buClr>
              <a:buSzPts val="1600"/>
              <a:buFont typeface="Neuton Light"/>
              <a:buNone/>
              <a:defRPr sz="1600">
                <a:latin typeface="Neuton Light"/>
                <a:ea typeface="Neuton Light"/>
                <a:cs typeface="Neuton Light"/>
                <a:sym typeface="Neuton Light"/>
              </a:defRPr>
            </a:lvl1pPr>
            <a:lvl2pPr lvl="1">
              <a:spcBef>
                <a:spcPts val="0"/>
              </a:spcBef>
              <a:spcAft>
                <a:spcPts val="0"/>
              </a:spcAft>
              <a:buSzPts val="1600"/>
              <a:buFont typeface="Neuton Light"/>
              <a:buNone/>
              <a:defRPr sz="1600">
                <a:latin typeface="Neuton Light"/>
                <a:ea typeface="Neuton Light"/>
                <a:cs typeface="Neuton Light"/>
                <a:sym typeface="Neuton Light"/>
              </a:defRPr>
            </a:lvl2pPr>
            <a:lvl3pPr lvl="2">
              <a:spcBef>
                <a:spcPts val="0"/>
              </a:spcBef>
              <a:spcAft>
                <a:spcPts val="0"/>
              </a:spcAft>
              <a:buSzPts val="1600"/>
              <a:buFont typeface="Neuton Light"/>
              <a:buNone/>
              <a:defRPr sz="1600">
                <a:latin typeface="Neuton Light"/>
                <a:ea typeface="Neuton Light"/>
                <a:cs typeface="Neuton Light"/>
                <a:sym typeface="Neuton Light"/>
              </a:defRPr>
            </a:lvl3pPr>
            <a:lvl4pPr lvl="3">
              <a:spcBef>
                <a:spcPts val="0"/>
              </a:spcBef>
              <a:spcAft>
                <a:spcPts val="0"/>
              </a:spcAft>
              <a:buSzPts val="1600"/>
              <a:buFont typeface="Neuton Light"/>
              <a:buNone/>
              <a:defRPr sz="1600">
                <a:latin typeface="Neuton Light"/>
                <a:ea typeface="Neuton Light"/>
                <a:cs typeface="Neuton Light"/>
                <a:sym typeface="Neuton Light"/>
              </a:defRPr>
            </a:lvl4pPr>
            <a:lvl5pPr lvl="4">
              <a:spcBef>
                <a:spcPts val="0"/>
              </a:spcBef>
              <a:spcAft>
                <a:spcPts val="0"/>
              </a:spcAft>
              <a:buSzPts val="1600"/>
              <a:buFont typeface="Neuton Light"/>
              <a:buNone/>
              <a:defRPr sz="1600">
                <a:latin typeface="Neuton Light"/>
                <a:ea typeface="Neuton Light"/>
                <a:cs typeface="Neuton Light"/>
                <a:sym typeface="Neuton Light"/>
              </a:defRPr>
            </a:lvl5pPr>
            <a:lvl6pPr lvl="5">
              <a:spcBef>
                <a:spcPts val="0"/>
              </a:spcBef>
              <a:spcAft>
                <a:spcPts val="0"/>
              </a:spcAft>
              <a:buSzPts val="1600"/>
              <a:buFont typeface="Neuton Light"/>
              <a:buNone/>
              <a:defRPr sz="1600">
                <a:latin typeface="Neuton Light"/>
                <a:ea typeface="Neuton Light"/>
                <a:cs typeface="Neuton Light"/>
                <a:sym typeface="Neuton Light"/>
              </a:defRPr>
            </a:lvl6pPr>
            <a:lvl7pPr lvl="6">
              <a:spcBef>
                <a:spcPts val="0"/>
              </a:spcBef>
              <a:spcAft>
                <a:spcPts val="0"/>
              </a:spcAft>
              <a:buSzPts val="1600"/>
              <a:buFont typeface="Neuton Light"/>
              <a:buNone/>
              <a:defRPr sz="1600">
                <a:latin typeface="Neuton Light"/>
                <a:ea typeface="Neuton Light"/>
                <a:cs typeface="Neuton Light"/>
                <a:sym typeface="Neuton Light"/>
              </a:defRPr>
            </a:lvl7pPr>
            <a:lvl8pPr lvl="7">
              <a:spcBef>
                <a:spcPts val="0"/>
              </a:spcBef>
              <a:spcAft>
                <a:spcPts val="0"/>
              </a:spcAft>
              <a:buSzPts val="1600"/>
              <a:buFont typeface="Neuton Light"/>
              <a:buNone/>
              <a:defRPr sz="1600">
                <a:latin typeface="Neuton Light"/>
                <a:ea typeface="Neuton Light"/>
                <a:cs typeface="Neuton Light"/>
                <a:sym typeface="Neuton Light"/>
              </a:defRPr>
            </a:lvl8pPr>
            <a:lvl9pPr lvl="8">
              <a:spcBef>
                <a:spcPts val="0"/>
              </a:spcBef>
              <a:spcAft>
                <a:spcPts val="0"/>
              </a:spcAft>
              <a:buSzPts val="1600"/>
              <a:buFont typeface="Neuton Light"/>
              <a:buNone/>
              <a:defRPr sz="1600">
                <a:latin typeface="Neuton Light"/>
                <a:ea typeface="Neuton Light"/>
                <a:cs typeface="Neuton Light"/>
                <a:sym typeface="Neuton Light"/>
              </a:defRPr>
            </a:lvl9pPr>
          </a:lstStyle>
          <a:p>
            <a:endParaRPr/>
          </a:p>
        </p:txBody>
      </p:sp>
      <p:cxnSp>
        <p:nvCxnSpPr>
          <p:cNvPr id="283" name="Google Shape;283;p15"/>
          <p:cNvCxnSpPr/>
          <p:nvPr/>
        </p:nvCxnSpPr>
        <p:spPr>
          <a:xfrm rot="10800000">
            <a:off x="5397992" y="3025650"/>
            <a:ext cx="0" cy="1576800"/>
          </a:xfrm>
          <a:prstGeom prst="straightConnector1">
            <a:avLst/>
          </a:prstGeom>
          <a:noFill/>
          <a:ln w="9525" cap="flat" cmpd="sng">
            <a:solidFill>
              <a:schemeClr val="dk1"/>
            </a:solidFill>
            <a:prstDash val="dot"/>
            <a:round/>
            <a:headEnd type="none" w="sm" len="sm"/>
            <a:tailEnd type="none" w="sm" len="sm"/>
          </a:ln>
        </p:spPr>
      </p:cxnSp>
      <p:cxnSp>
        <p:nvCxnSpPr>
          <p:cNvPr id="284" name="Google Shape;284;p15"/>
          <p:cNvCxnSpPr/>
          <p:nvPr/>
        </p:nvCxnSpPr>
        <p:spPr>
          <a:xfrm rot="10800000">
            <a:off x="6114201" y="3025007"/>
            <a:ext cx="0" cy="1576800"/>
          </a:xfrm>
          <a:prstGeom prst="straightConnector1">
            <a:avLst/>
          </a:prstGeom>
          <a:noFill/>
          <a:ln w="9525" cap="flat" cmpd="sng">
            <a:solidFill>
              <a:schemeClr val="dk1"/>
            </a:solidFill>
            <a:prstDash val="dot"/>
            <a:round/>
            <a:headEnd type="none" w="sm" len="sm"/>
            <a:tailEnd type="none" w="sm" len="sm"/>
          </a:ln>
        </p:spPr>
      </p:cxnSp>
      <p:cxnSp>
        <p:nvCxnSpPr>
          <p:cNvPr id="285" name="Google Shape;285;p15"/>
          <p:cNvCxnSpPr/>
          <p:nvPr/>
        </p:nvCxnSpPr>
        <p:spPr>
          <a:xfrm rot="10800000">
            <a:off x="6816098" y="3025650"/>
            <a:ext cx="0" cy="1576800"/>
          </a:xfrm>
          <a:prstGeom prst="straightConnector1">
            <a:avLst/>
          </a:prstGeom>
          <a:noFill/>
          <a:ln w="9525" cap="flat" cmpd="sng">
            <a:solidFill>
              <a:schemeClr val="dk1"/>
            </a:solidFill>
            <a:prstDash val="dot"/>
            <a:round/>
            <a:headEnd type="none" w="sm" len="sm"/>
            <a:tailEnd type="none" w="sm" len="sm"/>
          </a:ln>
        </p:spPr>
      </p:cxnSp>
      <p:cxnSp>
        <p:nvCxnSpPr>
          <p:cNvPr id="286" name="Google Shape;286;p15"/>
          <p:cNvCxnSpPr/>
          <p:nvPr/>
        </p:nvCxnSpPr>
        <p:spPr>
          <a:xfrm rot="10800000">
            <a:off x="7517325" y="3025650"/>
            <a:ext cx="0" cy="1576800"/>
          </a:xfrm>
          <a:prstGeom prst="straightConnector1">
            <a:avLst/>
          </a:prstGeom>
          <a:noFill/>
          <a:ln w="9525" cap="flat" cmpd="sng">
            <a:solidFill>
              <a:schemeClr val="dk1"/>
            </a:solidFill>
            <a:prstDash val="dot"/>
            <a:round/>
            <a:headEnd type="none" w="sm" len="sm"/>
            <a:tailEnd type="none" w="sm" len="sm"/>
          </a:ln>
        </p:spPr>
      </p:cxnSp>
      <p:cxnSp>
        <p:nvCxnSpPr>
          <p:cNvPr id="287" name="Google Shape;287;p15"/>
          <p:cNvCxnSpPr/>
          <p:nvPr/>
        </p:nvCxnSpPr>
        <p:spPr>
          <a:xfrm rot="10800000">
            <a:off x="8218904" y="3025011"/>
            <a:ext cx="0" cy="1576800"/>
          </a:xfrm>
          <a:prstGeom prst="straightConnector1">
            <a:avLst/>
          </a:prstGeom>
          <a:noFill/>
          <a:ln w="9525" cap="flat" cmpd="sng">
            <a:solidFill>
              <a:schemeClr val="dk1"/>
            </a:solidFill>
            <a:prstDash val="dot"/>
            <a:round/>
            <a:headEnd type="none" w="sm" len="sm"/>
            <a:tailEnd type="none" w="sm" len="sm"/>
          </a:ln>
        </p:spPr>
      </p:cxnSp>
      <p:cxnSp>
        <p:nvCxnSpPr>
          <p:cNvPr id="288" name="Google Shape;288;p15"/>
          <p:cNvCxnSpPr/>
          <p:nvPr/>
        </p:nvCxnSpPr>
        <p:spPr>
          <a:xfrm rot="10800000">
            <a:off x="5043384" y="4397242"/>
            <a:ext cx="3684900" cy="0"/>
          </a:xfrm>
          <a:prstGeom prst="straightConnector1">
            <a:avLst/>
          </a:prstGeom>
          <a:noFill/>
          <a:ln w="9525" cap="flat" cmpd="sng">
            <a:solidFill>
              <a:schemeClr val="dk1"/>
            </a:solidFill>
            <a:prstDash val="dot"/>
            <a:round/>
            <a:headEnd type="none" w="sm" len="sm"/>
            <a:tailEnd type="none" w="sm" len="sm"/>
          </a:ln>
        </p:spPr>
      </p:cxnSp>
      <p:cxnSp>
        <p:nvCxnSpPr>
          <p:cNvPr id="289" name="Google Shape;289;p15"/>
          <p:cNvCxnSpPr/>
          <p:nvPr/>
        </p:nvCxnSpPr>
        <p:spPr>
          <a:xfrm rot="10800000">
            <a:off x="5043384" y="4106948"/>
            <a:ext cx="3684900" cy="0"/>
          </a:xfrm>
          <a:prstGeom prst="straightConnector1">
            <a:avLst/>
          </a:prstGeom>
          <a:noFill/>
          <a:ln w="9525" cap="flat" cmpd="sng">
            <a:solidFill>
              <a:schemeClr val="dk1"/>
            </a:solidFill>
            <a:prstDash val="dot"/>
            <a:round/>
            <a:headEnd type="none" w="sm" len="sm"/>
            <a:tailEnd type="none" w="sm" len="sm"/>
          </a:ln>
        </p:spPr>
      </p:cxnSp>
      <p:cxnSp>
        <p:nvCxnSpPr>
          <p:cNvPr id="290" name="Google Shape;290;p15"/>
          <p:cNvCxnSpPr/>
          <p:nvPr/>
        </p:nvCxnSpPr>
        <p:spPr>
          <a:xfrm rot="10800000">
            <a:off x="5043384" y="3813733"/>
            <a:ext cx="3684900" cy="0"/>
          </a:xfrm>
          <a:prstGeom prst="straightConnector1">
            <a:avLst/>
          </a:prstGeom>
          <a:noFill/>
          <a:ln w="9525" cap="flat" cmpd="sng">
            <a:solidFill>
              <a:schemeClr val="dk1"/>
            </a:solidFill>
            <a:prstDash val="dot"/>
            <a:round/>
            <a:headEnd type="none" w="sm" len="sm"/>
            <a:tailEnd type="none" w="sm" len="sm"/>
          </a:ln>
        </p:spPr>
      </p:cxnSp>
      <p:cxnSp>
        <p:nvCxnSpPr>
          <p:cNvPr id="291" name="Google Shape;291;p15"/>
          <p:cNvCxnSpPr/>
          <p:nvPr/>
        </p:nvCxnSpPr>
        <p:spPr>
          <a:xfrm rot="10800000">
            <a:off x="5043384" y="3521491"/>
            <a:ext cx="3684900" cy="0"/>
          </a:xfrm>
          <a:prstGeom prst="straightConnector1">
            <a:avLst/>
          </a:prstGeom>
          <a:noFill/>
          <a:ln w="9525" cap="flat" cmpd="sng">
            <a:solidFill>
              <a:schemeClr val="dk1"/>
            </a:solidFill>
            <a:prstDash val="dot"/>
            <a:round/>
            <a:headEnd type="none" w="sm" len="sm"/>
            <a:tailEnd type="none" w="sm" len="sm"/>
          </a:ln>
        </p:spPr>
      </p:cxnSp>
      <p:cxnSp>
        <p:nvCxnSpPr>
          <p:cNvPr id="292" name="Google Shape;292;p15"/>
          <p:cNvCxnSpPr/>
          <p:nvPr/>
        </p:nvCxnSpPr>
        <p:spPr>
          <a:xfrm rot="10800000">
            <a:off x="5043384" y="3228574"/>
            <a:ext cx="3684900" cy="0"/>
          </a:xfrm>
          <a:prstGeom prst="straightConnector1">
            <a:avLst/>
          </a:prstGeom>
          <a:noFill/>
          <a:ln w="9525" cap="flat" cmpd="sng">
            <a:solidFill>
              <a:schemeClr val="dk1"/>
            </a:solidFill>
            <a:prstDash val="dot"/>
            <a:round/>
            <a:headEnd type="none" w="sm" len="sm"/>
            <a:tailEnd type="none" w="sm" len="sm"/>
          </a:ln>
        </p:spPr>
      </p:cxnSp>
      <p:cxnSp>
        <p:nvCxnSpPr>
          <p:cNvPr id="293" name="Google Shape;293;p15"/>
          <p:cNvCxnSpPr/>
          <p:nvPr/>
        </p:nvCxnSpPr>
        <p:spPr>
          <a:xfrm rot="10800000">
            <a:off x="5043640" y="4602364"/>
            <a:ext cx="3684900" cy="0"/>
          </a:xfrm>
          <a:prstGeom prst="straightConnector1">
            <a:avLst/>
          </a:prstGeom>
          <a:noFill/>
          <a:ln w="9525" cap="flat" cmpd="sng">
            <a:solidFill>
              <a:schemeClr val="dk1"/>
            </a:solidFill>
            <a:prstDash val="solid"/>
            <a:round/>
            <a:headEnd type="none" w="sm" len="sm"/>
            <a:tailEnd type="none" w="sm" len="sm"/>
          </a:ln>
        </p:spPr>
      </p:cxnSp>
      <p:cxnSp>
        <p:nvCxnSpPr>
          <p:cNvPr id="294" name="Google Shape;294;p15"/>
          <p:cNvCxnSpPr/>
          <p:nvPr/>
        </p:nvCxnSpPr>
        <p:spPr>
          <a:xfrm rot="10800000">
            <a:off x="5043455" y="3022856"/>
            <a:ext cx="0" cy="1582200"/>
          </a:xfrm>
          <a:prstGeom prst="straightConnector1">
            <a:avLst/>
          </a:prstGeom>
          <a:noFill/>
          <a:ln w="9525" cap="flat" cmpd="sng">
            <a:solidFill>
              <a:schemeClr val="dk1"/>
            </a:solidFill>
            <a:prstDash val="solid"/>
            <a:round/>
            <a:headEnd type="none" w="sm" len="sm"/>
            <a:tailEnd type="none" w="sm" len="sm"/>
          </a:ln>
        </p:spPr>
      </p:cxnSp>
      <p:sp>
        <p:nvSpPr>
          <p:cNvPr id="295" name="Google Shape;295;p15"/>
          <p:cNvSpPr txBox="1">
            <a:spLocks noGrp="1"/>
          </p:cNvSpPr>
          <p:nvPr>
            <p:ph type="subTitle" idx="5"/>
          </p:nvPr>
        </p:nvSpPr>
        <p:spPr>
          <a:xfrm>
            <a:off x="392000" y="4601800"/>
            <a:ext cx="9165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296" name="Google Shape;296;p15"/>
          <p:cNvSpPr txBox="1">
            <a:spLocks noGrp="1"/>
          </p:cNvSpPr>
          <p:nvPr>
            <p:ph type="subTitle" idx="6"/>
          </p:nvPr>
        </p:nvSpPr>
        <p:spPr>
          <a:xfrm>
            <a:off x="1390838" y="4601800"/>
            <a:ext cx="9165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297" name="Google Shape;297;p15"/>
          <p:cNvSpPr txBox="1">
            <a:spLocks noGrp="1"/>
          </p:cNvSpPr>
          <p:nvPr>
            <p:ph type="subTitle" idx="7"/>
          </p:nvPr>
        </p:nvSpPr>
        <p:spPr>
          <a:xfrm>
            <a:off x="2389500" y="4602800"/>
            <a:ext cx="9036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298" name="Google Shape;298;p15"/>
          <p:cNvSpPr txBox="1">
            <a:spLocks noGrp="1"/>
          </p:cNvSpPr>
          <p:nvPr>
            <p:ph type="subTitle" idx="8"/>
          </p:nvPr>
        </p:nvSpPr>
        <p:spPr>
          <a:xfrm>
            <a:off x="3388150" y="4601800"/>
            <a:ext cx="9603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299" name="Google Shape;299;p15"/>
          <p:cNvSpPr txBox="1">
            <a:spLocks noGrp="1"/>
          </p:cNvSpPr>
          <p:nvPr>
            <p:ph type="subTitle" idx="9"/>
          </p:nvPr>
        </p:nvSpPr>
        <p:spPr>
          <a:xfrm>
            <a:off x="392025" y="4022425"/>
            <a:ext cx="916500" cy="579600"/>
          </a:xfrm>
          <a:prstGeom prst="rect">
            <a:avLst/>
          </a:prstGeom>
        </p:spPr>
        <p:txBody>
          <a:bodyPr spcFirstLastPara="1" wrap="square" lIns="54000" tIns="0" rIns="0" bIns="0" anchor="b" anchorCtr="0">
            <a:normAutofit/>
          </a:bodyPr>
          <a:lstStyle>
            <a:lvl1pPr lvl="0">
              <a:spcBef>
                <a:spcPts val="0"/>
              </a:spcBef>
              <a:spcAft>
                <a:spcPts val="0"/>
              </a:spcAft>
              <a:buClr>
                <a:schemeClr val="dk1"/>
              </a:buClr>
              <a:buSzPts val="3000"/>
              <a:buFont typeface="Hanken Grotesk Medium"/>
              <a:buNone/>
              <a:defRPr sz="3000">
                <a:latin typeface="Hanken Grotesk Medium"/>
                <a:ea typeface="Hanken Grotesk Medium"/>
                <a:cs typeface="Hanken Grotesk Medium"/>
                <a:sym typeface="Hanken Grotesk Medium"/>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0" name="Google Shape;300;p15"/>
          <p:cNvSpPr txBox="1">
            <a:spLocks noGrp="1"/>
          </p:cNvSpPr>
          <p:nvPr>
            <p:ph type="subTitle" idx="13"/>
          </p:nvPr>
        </p:nvSpPr>
        <p:spPr>
          <a:xfrm>
            <a:off x="1391050" y="3875575"/>
            <a:ext cx="916500" cy="726600"/>
          </a:xfrm>
          <a:prstGeom prst="rect">
            <a:avLst/>
          </a:prstGeom>
        </p:spPr>
        <p:txBody>
          <a:bodyPr spcFirstLastPara="1" wrap="square" lIns="54000" tIns="0" rIns="0" bIns="0" anchor="b" anchorCtr="0">
            <a:normAutofit/>
          </a:bodyPr>
          <a:lstStyle>
            <a:lvl1pPr lvl="0">
              <a:spcBef>
                <a:spcPts val="0"/>
              </a:spcBef>
              <a:spcAft>
                <a:spcPts val="0"/>
              </a:spcAft>
              <a:buClr>
                <a:schemeClr val="dk1"/>
              </a:buClr>
              <a:buSzPts val="3000"/>
              <a:buFont typeface="Hanken Grotesk Medium"/>
              <a:buNone/>
              <a:defRPr sz="3000">
                <a:latin typeface="Hanken Grotesk Medium"/>
                <a:ea typeface="Hanken Grotesk Medium"/>
                <a:cs typeface="Hanken Grotesk Medium"/>
                <a:sym typeface="Hanken Grotesk Medium"/>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1" name="Google Shape;301;p15"/>
          <p:cNvSpPr txBox="1">
            <a:spLocks noGrp="1"/>
          </p:cNvSpPr>
          <p:nvPr>
            <p:ph type="subTitle" idx="14"/>
          </p:nvPr>
        </p:nvSpPr>
        <p:spPr>
          <a:xfrm>
            <a:off x="2390200" y="3875575"/>
            <a:ext cx="916500" cy="726600"/>
          </a:xfrm>
          <a:prstGeom prst="rect">
            <a:avLst/>
          </a:prstGeom>
        </p:spPr>
        <p:txBody>
          <a:bodyPr spcFirstLastPara="1" wrap="square" lIns="54000" tIns="0" rIns="0" bIns="0" anchor="b" anchorCtr="0">
            <a:normAutofit/>
          </a:bodyPr>
          <a:lstStyle>
            <a:lvl1pPr lvl="0">
              <a:spcBef>
                <a:spcPts val="0"/>
              </a:spcBef>
              <a:spcAft>
                <a:spcPts val="0"/>
              </a:spcAft>
              <a:buClr>
                <a:schemeClr val="dk1"/>
              </a:buClr>
              <a:buSzPts val="3000"/>
              <a:buFont typeface="Hanken Grotesk Medium"/>
              <a:buNone/>
              <a:defRPr sz="3000">
                <a:latin typeface="Hanken Grotesk Medium"/>
                <a:ea typeface="Hanken Grotesk Medium"/>
                <a:cs typeface="Hanken Grotesk Medium"/>
                <a:sym typeface="Hanken Grotesk Medium"/>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2" name="Google Shape;302;p15"/>
          <p:cNvSpPr txBox="1">
            <a:spLocks noGrp="1"/>
          </p:cNvSpPr>
          <p:nvPr>
            <p:ph type="subTitle" idx="15"/>
          </p:nvPr>
        </p:nvSpPr>
        <p:spPr>
          <a:xfrm>
            <a:off x="3394525" y="4022425"/>
            <a:ext cx="954000" cy="579600"/>
          </a:xfrm>
          <a:prstGeom prst="rect">
            <a:avLst/>
          </a:prstGeom>
        </p:spPr>
        <p:txBody>
          <a:bodyPr spcFirstLastPara="1" wrap="square" lIns="54000" tIns="0" rIns="0" bIns="0" anchor="b" anchorCtr="0">
            <a:normAutofit/>
          </a:bodyPr>
          <a:lstStyle>
            <a:lvl1pPr lvl="0">
              <a:spcBef>
                <a:spcPts val="0"/>
              </a:spcBef>
              <a:spcAft>
                <a:spcPts val="0"/>
              </a:spcAft>
              <a:buClr>
                <a:schemeClr val="dk1"/>
              </a:buClr>
              <a:buSzPts val="3000"/>
              <a:buFont typeface="Hanken Grotesk Medium"/>
              <a:buNone/>
              <a:defRPr sz="3000">
                <a:latin typeface="Hanken Grotesk Medium"/>
                <a:ea typeface="Hanken Grotesk Medium"/>
                <a:cs typeface="Hanken Grotesk Medium"/>
                <a:sym typeface="Hanken Grotesk Medium"/>
              </a:defRPr>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3" name="Google Shape;303;p15"/>
          <p:cNvSpPr txBox="1">
            <a:spLocks noGrp="1"/>
          </p:cNvSpPr>
          <p:nvPr>
            <p:ph type="subTitle" idx="16"/>
          </p:nvPr>
        </p:nvSpPr>
        <p:spPr>
          <a:xfrm>
            <a:off x="227625" y="2276000"/>
            <a:ext cx="4291500" cy="525600"/>
          </a:xfrm>
          <a:prstGeom prst="rect">
            <a:avLst/>
          </a:prstGeom>
        </p:spPr>
        <p:txBody>
          <a:bodyPr spcFirstLastPara="1" wrap="square" lIns="180000" tIns="90000" rIns="180000" bIns="0" anchor="t" anchorCtr="0">
            <a:normAutofit/>
          </a:bodyPr>
          <a:lstStyle>
            <a:lvl1pPr lvl="0">
              <a:spcBef>
                <a:spcPts val="0"/>
              </a:spcBef>
              <a:spcAft>
                <a:spcPts val="0"/>
              </a:spcAft>
              <a:buClr>
                <a:schemeClr val="dk1"/>
              </a:buClr>
              <a:buSzPts val="1600"/>
              <a:buFont typeface="Neuton Light"/>
              <a:buNone/>
              <a:defRPr sz="1600">
                <a:latin typeface="Neuton Light"/>
                <a:ea typeface="Neuton Light"/>
                <a:cs typeface="Neuton Light"/>
                <a:sym typeface="Neuton Light"/>
              </a:defRPr>
            </a:lvl1pPr>
            <a:lvl2pPr lvl="1">
              <a:spcBef>
                <a:spcPts val="0"/>
              </a:spcBef>
              <a:spcAft>
                <a:spcPts val="0"/>
              </a:spcAft>
              <a:buSzPts val="1600"/>
              <a:buFont typeface="Neuton Light"/>
              <a:buNone/>
              <a:defRPr sz="1600">
                <a:latin typeface="Neuton Light"/>
                <a:ea typeface="Neuton Light"/>
                <a:cs typeface="Neuton Light"/>
                <a:sym typeface="Neuton Light"/>
              </a:defRPr>
            </a:lvl2pPr>
            <a:lvl3pPr lvl="2">
              <a:spcBef>
                <a:spcPts val="0"/>
              </a:spcBef>
              <a:spcAft>
                <a:spcPts val="0"/>
              </a:spcAft>
              <a:buSzPts val="1600"/>
              <a:buFont typeface="Neuton Light"/>
              <a:buNone/>
              <a:defRPr sz="1600">
                <a:latin typeface="Neuton Light"/>
                <a:ea typeface="Neuton Light"/>
                <a:cs typeface="Neuton Light"/>
                <a:sym typeface="Neuton Light"/>
              </a:defRPr>
            </a:lvl3pPr>
            <a:lvl4pPr lvl="3">
              <a:spcBef>
                <a:spcPts val="0"/>
              </a:spcBef>
              <a:spcAft>
                <a:spcPts val="0"/>
              </a:spcAft>
              <a:buSzPts val="1600"/>
              <a:buFont typeface="Neuton Light"/>
              <a:buNone/>
              <a:defRPr sz="1600">
                <a:latin typeface="Neuton Light"/>
                <a:ea typeface="Neuton Light"/>
                <a:cs typeface="Neuton Light"/>
                <a:sym typeface="Neuton Light"/>
              </a:defRPr>
            </a:lvl4pPr>
            <a:lvl5pPr lvl="4">
              <a:spcBef>
                <a:spcPts val="0"/>
              </a:spcBef>
              <a:spcAft>
                <a:spcPts val="0"/>
              </a:spcAft>
              <a:buSzPts val="1600"/>
              <a:buFont typeface="Neuton Light"/>
              <a:buNone/>
              <a:defRPr sz="1600">
                <a:latin typeface="Neuton Light"/>
                <a:ea typeface="Neuton Light"/>
                <a:cs typeface="Neuton Light"/>
                <a:sym typeface="Neuton Light"/>
              </a:defRPr>
            </a:lvl5pPr>
            <a:lvl6pPr lvl="5">
              <a:spcBef>
                <a:spcPts val="0"/>
              </a:spcBef>
              <a:spcAft>
                <a:spcPts val="0"/>
              </a:spcAft>
              <a:buSzPts val="1600"/>
              <a:buFont typeface="Neuton Light"/>
              <a:buNone/>
              <a:defRPr sz="1600">
                <a:latin typeface="Neuton Light"/>
                <a:ea typeface="Neuton Light"/>
                <a:cs typeface="Neuton Light"/>
                <a:sym typeface="Neuton Light"/>
              </a:defRPr>
            </a:lvl6pPr>
            <a:lvl7pPr lvl="6">
              <a:spcBef>
                <a:spcPts val="0"/>
              </a:spcBef>
              <a:spcAft>
                <a:spcPts val="0"/>
              </a:spcAft>
              <a:buSzPts val="1600"/>
              <a:buFont typeface="Neuton Light"/>
              <a:buNone/>
              <a:defRPr sz="1600">
                <a:latin typeface="Neuton Light"/>
                <a:ea typeface="Neuton Light"/>
                <a:cs typeface="Neuton Light"/>
                <a:sym typeface="Neuton Light"/>
              </a:defRPr>
            </a:lvl7pPr>
            <a:lvl8pPr lvl="7">
              <a:spcBef>
                <a:spcPts val="0"/>
              </a:spcBef>
              <a:spcAft>
                <a:spcPts val="0"/>
              </a:spcAft>
              <a:buSzPts val="1600"/>
              <a:buFont typeface="Neuton Light"/>
              <a:buNone/>
              <a:defRPr sz="1600">
                <a:latin typeface="Neuton Light"/>
                <a:ea typeface="Neuton Light"/>
                <a:cs typeface="Neuton Light"/>
                <a:sym typeface="Neuton Light"/>
              </a:defRPr>
            </a:lvl8pPr>
            <a:lvl9pPr lvl="8">
              <a:spcBef>
                <a:spcPts val="0"/>
              </a:spcBef>
              <a:spcAft>
                <a:spcPts val="0"/>
              </a:spcAft>
              <a:buSzPts val="1600"/>
              <a:buFont typeface="Neuton Light"/>
              <a:buNone/>
              <a:defRPr sz="1600">
                <a:latin typeface="Neuton Light"/>
                <a:ea typeface="Neuton Light"/>
                <a:cs typeface="Neuton Light"/>
                <a:sym typeface="Neuton Light"/>
              </a:defRPr>
            </a:lvl9pPr>
          </a:lstStyle>
          <a:p>
            <a:endParaRPr/>
          </a:p>
        </p:txBody>
      </p:sp>
      <p:sp>
        <p:nvSpPr>
          <p:cNvPr id="304" name="Google Shape;304;p15"/>
          <p:cNvSpPr txBox="1">
            <a:spLocks noGrp="1"/>
          </p:cNvSpPr>
          <p:nvPr>
            <p:ph type="subTitle" idx="17"/>
          </p:nvPr>
        </p:nvSpPr>
        <p:spPr>
          <a:xfrm>
            <a:off x="5401957" y="4602450"/>
            <a:ext cx="5076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5" name="Google Shape;305;p15"/>
          <p:cNvSpPr txBox="1">
            <a:spLocks noGrp="1"/>
          </p:cNvSpPr>
          <p:nvPr>
            <p:ph type="subTitle" idx="18"/>
          </p:nvPr>
        </p:nvSpPr>
        <p:spPr>
          <a:xfrm>
            <a:off x="6104132" y="4602450"/>
            <a:ext cx="5076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6" name="Google Shape;306;p15"/>
          <p:cNvSpPr txBox="1">
            <a:spLocks noGrp="1"/>
          </p:cNvSpPr>
          <p:nvPr>
            <p:ph type="subTitle" idx="19"/>
          </p:nvPr>
        </p:nvSpPr>
        <p:spPr>
          <a:xfrm>
            <a:off x="6811663" y="4602450"/>
            <a:ext cx="5076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7" name="Google Shape;307;p15"/>
          <p:cNvSpPr txBox="1">
            <a:spLocks noGrp="1"/>
          </p:cNvSpPr>
          <p:nvPr>
            <p:ph type="subTitle" idx="20"/>
          </p:nvPr>
        </p:nvSpPr>
        <p:spPr>
          <a:xfrm>
            <a:off x="8220182" y="4602450"/>
            <a:ext cx="5076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8" name="Google Shape;308;p15"/>
          <p:cNvSpPr txBox="1">
            <a:spLocks noGrp="1"/>
          </p:cNvSpPr>
          <p:nvPr>
            <p:ph type="subTitle" idx="21"/>
          </p:nvPr>
        </p:nvSpPr>
        <p:spPr>
          <a:xfrm>
            <a:off x="7516525" y="4602450"/>
            <a:ext cx="507600" cy="1836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09" name="Google Shape;309;p15"/>
          <p:cNvSpPr txBox="1">
            <a:spLocks noGrp="1"/>
          </p:cNvSpPr>
          <p:nvPr>
            <p:ph type="subTitle" idx="22"/>
          </p:nvPr>
        </p:nvSpPr>
        <p:spPr>
          <a:xfrm>
            <a:off x="4695907" y="4059350"/>
            <a:ext cx="309600" cy="936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10" name="Google Shape;310;p15"/>
          <p:cNvSpPr txBox="1">
            <a:spLocks noGrp="1"/>
          </p:cNvSpPr>
          <p:nvPr>
            <p:ph type="subTitle" idx="23"/>
          </p:nvPr>
        </p:nvSpPr>
        <p:spPr>
          <a:xfrm>
            <a:off x="4695907" y="4358875"/>
            <a:ext cx="309600" cy="936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11" name="Google Shape;311;p15"/>
          <p:cNvSpPr txBox="1">
            <a:spLocks noGrp="1"/>
          </p:cNvSpPr>
          <p:nvPr>
            <p:ph type="subTitle" idx="24"/>
          </p:nvPr>
        </p:nvSpPr>
        <p:spPr>
          <a:xfrm>
            <a:off x="4695907" y="3474700"/>
            <a:ext cx="309600" cy="936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12" name="Google Shape;312;p15"/>
          <p:cNvSpPr txBox="1">
            <a:spLocks noGrp="1"/>
          </p:cNvSpPr>
          <p:nvPr>
            <p:ph type="subTitle" idx="25"/>
          </p:nvPr>
        </p:nvSpPr>
        <p:spPr>
          <a:xfrm>
            <a:off x="4695907" y="3777850"/>
            <a:ext cx="309600" cy="936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13" name="Google Shape;313;p15"/>
          <p:cNvSpPr txBox="1">
            <a:spLocks noGrp="1"/>
          </p:cNvSpPr>
          <p:nvPr>
            <p:ph type="subTitle" idx="26"/>
          </p:nvPr>
        </p:nvSpPr>
        <p:spPr>
          <a:xfrm>
            <a:off x="4695907" y="3181775"/>
            <a:ext cx="309600" cy="936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a:lvl1pPr>
            <a:lvl2pPr lvl="1">
              <a:spcBef>
                <a:spcPts val="0"/>
              </a:spcBef>
              <a:spcAft>
                <a:spcPts val="0"/>
              </a:spcAft>
              <a:buSzPts val="800"/>
              <a:buNone/>
              <a:defRPr sz="800"/>
            </a:lvl2pPr>
            <a:lvl3pPr lvl="2">
              <a:spcBef>
                <a:spcPts val="0"/>
              </a:spcBef>
              <a:spcAft>
                <a:spcPts val="0"/>
              </a:spcAft>
              <a:buSzPts val="800"/>
              <a:buNone/>
              <a:defRPr sz="800"/>
            </a:lvl3pPr>
            <a:lvl4pPr lvl="3">
              <a:spcBef>
                <a:spcPts val="0"/>
              </a:spcBef>
              <a:spcAft>
                <a:spcPts val="0"/>
              </a:spcAft>
              <a:buSzPts val="800"/>
              <a:buNone/>
              <a:defRPr sz="800"/>
            </a:lvl4pPr>
            <a:lvl5pPr lvl="4">
              <a:spcBef>
                <a:spcPts val="0"/>
              </a:spcBef>
              <a:spcAft>
                <a:spcPts val="0"/>
              </a:spcAft>
              <a:buSzPts val="800"/>
              <a:buNone/>
              <a:defRPr sz="800"/>
            </a:lvl5pPr>
            <a:lvl6pPr lvl="5">
              <a:spcBef>
                <a:spcPts val="0"/>
              </a:spcBef>
              <a:spcAft>
                <a:spcPts val="0"/>
              </a:spcAft>
              <a:buSzPts val="800"/>
              <a:buNone/>
              <a:defRPr sz="800"/>
            </a:lvl6pPr>
            <a:lvl7pPr lvl="6">
              <a:spcBef>
                <a:spcPts val="0"/>
              </a:spcBef>
              <a:spcAft>
                <a:spcPts val="0"/>
              </a:spcAft>
              <a:buSzPts val="800"/>
              <a:buNone/>
              <a:defRPr sz="800"/>
            </a:lvl7pPr>
            <a:lvl8pPr lvl="7">
              <a:spcBef>
                <a:spcPts val="0"/>
              </a:spcBef>
              <a:spcAft>
                <a:spcPts val="0"/>
              </a:spcAft>
              <a:buSzPts val="800"/>
              <a:buNone/>
              <a:defRPr sz="800"/>
            </a:lvl8pPr>
            <a:lvl9pPr lvl="8">
              <a:spcBef>
                <a:spcPts val="0"/>
              </a:spcBef>
              <a:spcAft>
                <a:spcPts val="0"/>
              </a:spcAft>
              <a:buSzPts val="800"/>
              <a:buNone/>
              <a:defRPr sz="800"/>
            </a:lvl9pPr>
          </a:lstStyle>
          <a:p>
            <a:endParaRPr/>
          </a:p>
        </p:txBody>
      </p:sp>
      <p:sp>
        <p:nvSpPr>
          <p:cNvPr id="314" name="Google Shape;314;p15"/>
          <p:cNvSpPr txBox="1">
            <a:spLocks noGrp="1"/>
          </p:cNvSpPr>
          <p:nvPr>
            <p:ph type="title" idx="27"/>
          </p:nvPr>
        </p:nvSpPr>
        <p:spPr>
          <a:xfrm>
            <a:off x="593775" y="707062"/>
            <a:ext cx="7196400" cy="615900"/>
          </a:xfrm>
          <a:prstGeom prst="rect">
            <a:avLst/>
          </a:prstGeom>
        </p:spPr>
        <p:txBody>
          <a:bodyPr spcFirstLastPara="1" wrap="square" lIns="0" tIns="0" rIns="0" bIns="91425" anchor="t" anchorCtr="0">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lumns 2">
  <p:cSld name="CUSTOM_7_1_1_1_1_1_1_1_1_1_1_1_1_1_1_1_1_9">
    <p:spTree>
      <p:nvGrpSpPr>
        <p:cNvPr id="1" name="Shape 315"/>
        <p:cNvGrpSpPr/>
        <p:nvPr/>
      </p:nvGrpSpPr>
      <p:grpSpPr>
        <a:xfrm>
          <a:off x="0" y="0"/>
          <a:ext cx="0" cy="0"/>
          <a:chOff x="0" y="0"/>
          <a:chExt cx="0" cy="0"/>
        </a:xfrm>
      </p:grpSpPr>
      <p:sp>
        <p:nvSpPr>
          <p:cNvPr id="316" name="Google Shape;316;p16"/>
          <p:cNvSpPr txBox="1">
            <a:spLocks noGrp="1"/>
          </p:cNvSpPr>
          <p:nvPr>
            <p:ph type="title"/>
          </p:nvPr>
        </p:nvSpPr>
        <p:spPr>
          <a:xfrm>
            <a:off x="2121700" y="637675"/>
            <a:ext cx="360000" cy="360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1pPr>
            <a:lvl2pPr lvl="1"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2pPr>
            <a:lvl3pPr lvl="2"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3pPr>
            <a:lvl4pPr lvl="3"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4pPr>
            <a:lvl5pPr lvl="4"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5pPr>
            <a:lvl6pPr lvl="5"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6pPr>
            <a:lvl7pPr lvl="6"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7pPr>
            <a:lvl8pPr lvl="7"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8pPr>
            <a:lvl9pPr lvl="8"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9pPr>
          </a:lstStyle>
          <a:p>
            <a:endParaRPr/>
          </a:p>
        </p:txBody>
      </p:sp>
      <p:sp>
        <p:nvSpPr>
          <p:cNvPr id="317" name="Google Shape;317;p16"/>
          <p:cNvSpPr txBox="1">
            <a:spLocks noGrp="1"/>
          </p:cNvSpPr>
          <p:nvPr>
            <p:ph type="title" idx="2"/>
          </p:nvPr>
        </p:nvSpPr>
        <p:spPr>
          <a:xfrm>
            <a:off x="3899225" y="637675"/>
            <a:ext cx="360000" cy="360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1pPr>
            <a:lvl2pPr lvl="1"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2pPr>
            <a:lvl3pPr lvl="2"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3pPr>
            <a:lvl4pPr lvl="3"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4pPr>
            <a:lvl5pPr lvl="4"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5pPr>
            <a:lvl6pPr lvl="5"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6pPr>
            <a:lvl7pPr lvl="6"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7pPr>
            <a:lvl8pPr lvl="7"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8pPr>
            <a:lvl9pPr lvl="8"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9pPr>
          </a:lstStyle>
          <a:p>
            <a:endParaRPr/>
          </a:p>
        </p:txBody>
      </p:sp>
      <p:sp>
        <p:nvSpPr>
          <p:cNvPr id="318" name="Google Shape;318;p16"/>
          <p:cNvSpPr txBox="1">
            <a:spLocks noGrp="1"/>
          </p:cNvSpPr>
          <p:nvPr>
            <p:ph type="title" idx="3"/>
          </p:nvPr>
        </p:nvSpPr>
        <p:spPr>
          <a:xfrm>
            <a:off x="5676475" y="637675"/>
            <a:ext cx="360000" cy="360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1pPr>
            <a:lvl2pPr lvl="1"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2pPr>
            <a:lvl3pPr lvl="2"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3pPr>
            <a:lvl4pPr lvl="3"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4pPr>
            <a:lvl5pPr lvl="4"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5pPr>
            <a:lvl6pPr lvl="5"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6pPr>
            <a:lvl7pPr lvl="6"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7pPr>
            <a:lvl8pPr lvl="7"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8pPr>
            <a:lvl9pPr lvl="8"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9pPr>
          </a:lstStyle>
          <a:p>
            <a:endParaRPr/>
          </a:p>
        </p:txBody>
      </p:sp>
      <p:sp>
        <p:nvSpPr>
          <p:cNvPr id="319" name="Google Shape;319;p16"/>
          <p:cNvSpPr txBox="1">
            <a:spLocks noGrp="1"/>
          </p:cNvSpPr>
          <p:nvPr>
            <p:ph type="title" idx="4"/>
          </p:nvPr>
        </p:nvSpPr>
        <p:spPr>
          <a:xfrm>
            <a:off x="7453725" y="637675"/>
            <a:ext cx="360000" cy="360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1pPr>
            <a:lvl2pPr lvl="1"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2pPr>
            <a:lvl3pPr lvl="2"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3pPr>
            <a:lvl4pPr lvl="3"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4pPr>
            <a:lvl5pPr lvl="4"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5pPr>
            <a:lvl6pPr lvl="5"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6pPr>
            <a:lvl7pPr lvl="6"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7pPr>
            <a:lvl8pPr lvl="7"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8pPr>
            <a:lvl9pPr lvl="8"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9pPr>
          </a:lstStyle>
          <a:p>
            <a:endParaRPr/>
          </a:p>
        </p:txBody>
      </p:sp>
      <p:sp>
        <p:nvSpPr>
          <p:cNvPr id="320" name="Google Shape;320;p16"/>
          <p:cNvSpPr txBox="1">
            <a:spLocks noGrp="1"/>
          </p:cNvSpPr>
          <p:nvPr>
            <p:ph type="title" idx="5"/>
          </p:nvPr>
        </p:nvSpPr>
        <p:spPr>
          <a:xfrm>
            <a:off x="341975" y="637675"/>
            <a:ext cx="360000" cy="360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1pPr>
            <a:lvl2pPr lvl="1"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2pPr>
            <a:lvl3pPr lvl="2"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3pPr>
            <a:lvl4pPr lvl="3"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4pPr>
            <a:lvl5pPr lvl="4"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5pPr>
            <a:lvl6pPr lvl="5"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6pPr>
            <a:lvl7pPr lvl="6"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7pPr>
            <a:lvl8pPr lvl="7"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8pPr>
            <a:lvl9pPr lvl="8" algn="ctr">
              <a:lnSpc>
                <a:spcPct val="115000"/>
              </a:lnSpc>
              <a:spcBef>
                <a:spcPts val="0"/>
              </a:spcBef>
              <a:spcAft>
                <a:spcPts val="0"/>
              </a:spcAft>
              <a:buClr>
                <a:schemeClr val="lt1"/>
              </a:buClr>
              <a:buSzPts val="2800"/>
              <a:buNone/>
              <a:defRPr sz="1600">
                <a:solidFill>
                  <a:schemeClr val="lt1"/>
                </a:solidFill>
                <a:latin typeface="Hanken Grotesk"/>
                <a:ea typeface="Hanken Grotesk"/>
                <a:cs typeface="Hanken Grotesk"/>
                <a:sym typeface="Hanken Grotesk"/>
              </a:defRPr>
            </a:lvl9pPr>
          </a:lstStyle>
          <a:p>
            <a:endParaRPr/>
          </a:p>
        </p:txBody>
      </p:sp>
      <p:sp>
        <p:nvSpPr>
          <p:cNvPr id="321" name="Google Shape;321;p16"/>
          <p:cNvSpPr txBox="1">
            <a:spLocks noGrp="1"/>
          </p:cNvSpPr>
          <p:nvPr>
            <p:ph type="title" idx="6"/>
          </p:nvPr>
        </p:nvSpPr>
        <p:spPr>
          <a:xfrm>
            <a:off x="2184250" y="1183050"/>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322" name="Google Shape;322;p16"/>
          <p:cNvSpPr txBox="1">
            <a:spLocks noGrp="1"/>
          </p:cNvSpPr>
          <p:nvPr>
            <p:ph type="title" idx="7"/>
          </p:nvPr>
        </p:nvSpPr>
        <p:spPr>
          <a:xfrm>
            <a:off x="3962263" y="1183050"/>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323" name="Google Shape;323;p16"/>
          <p:cNvSpPr txBox="1">
            <a:spLocks noGrp="1"/>
          </p:cNvSpPr>
          <p:nvPr>
            <p:ph type="title" idx="8"/>
          </p:nvPr>
        </p:nvSpPr>
        <p:spPr>
          <a:xfrm>
            <a:off x="406525" y="1183050"/>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324" name="Google Shape;324;p16"/>
          <p:cNvSpPr txBox="1">
            <a:spLocks noGrp="1"/>
          </p:cNvSpPr>
          <p:nvPr>
            <p:ph type="title" idx="9"/>
          </p:nvPr>
        </p:nvSpPr>
        <p:spPr>
          <a:xfrm>
            <a:off x="5729600" y="1183050"/>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325" name="Google Shape;325;p16"/>
          <p:cNvSpPr txBox="1">
            <a:spLocks noGrp="1"/>
          </p:cNvSpPr>
          <p:nvPr>
            <p:ph type="title" idx="13"/>
          </p:nvPr>
        </p:nvSpPr>
        <p:spPr>
          <a:xfrm>
            <a:off x="7518138" y="1183050"/>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326" name="Google Shape;326;p16"/>
          <p:cNvSpPr txBox="1">
            <a:spLocks noGrp="1"/>
          </p:cNvSpPr>
          <p:nvPr>
            <p:ph type="body" idx="1"/>
          </p:nvPr>
        </p:nvSpPr>
        <p:spPr>
          <a:xfrm>
            <a:off x="223881" y="3318500"/>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27" name="Google Shape;327;p16"/>
          <p:cNvSpPr txBox="1">
            <a:spLocks noGrp="1"/>
          </p:cNvSpPr>
          <p:nvPr>
            <p:ph type="body" idx="14"/>
          </p:nvPr>
        </p:nvSpPr>
        <p:spPr>
          <a:xfrm>
            <a:off x="2004019" y="3316400"/>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28" name="Google Shape;328;p16"/>
          <p:cNvSpPr txBox="1">
            <a:spLocks noGrp="1"/>
          </p:cNvSpPr>
          <p:nvPr>
            <p:ph type="body" idx="15"/>
          </p:nvPr>
        </p:nvSpPr>
        <p:spPr>
          <a:xfrm>
            <a:off x="3781781" y="3317450"/>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29" name="Google Shape;329;p16"/>
          <p:cNvSpPr txBox="1">
            <a:spLocks noGrp="1"/>
          </p:cNvSpPr>
          <p:nvPr>
            <p:ph type="body" idx="16"/>
          </p:nvPr>
        </p:nvSpPr>
        <p:spPr>
          <a:xfrm>
            <a:off x="5559956" y="3315350"/>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30" name="Google Shape;330;p16"/>
          <p:cNvSpPr txBox="1">
            <a:spLocks noGrp="1"/>
          </p:cNvSpPr>
          <p:nvPr>
            <p:ph type="body" idx="17"/>
          </p:nvPr>
        </p:nvSpPr>
        <p:spPr>
          <a:xfrm>
            <a:off x="7341056" y="3315350"/>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31" name="Google Shape;331;p16"/>
          <p:cNvSpPr txBox="1">
            <a:spLocks noGrp="1"/>
          </p:cNvSpPr>
          <p:nvPr>
            <p:ph type="body" idx="18"/>
          </p:nvPr>
        </p:nvSpPr>
        <p:spPr>
          <a:xfrm>
            <a:off x="223881" y="4143425"/>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32" name="Google Shape;332;p16"/>
          <p:cNvSpPr txBox="1">
            <a:spLocks noGrp="1"/>
          </p:cNvSpPr>
          <p:nvPr>
            <p:ph type="body" idx="19"/>
          </p:nvPr>
        </p:nvSpPr>
        <p:spPr>
          <a:xfrm>
            <a:off x="2004019" y="4143425"/>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33" name="Google Shape;333;p16"/>
          <p:cNvSpPr txBox="1">
            <a:spLocks noGrp="1"/>
          </p:cNvSpPr>
          <p:nvPr>
            <p:ph type="body" idx="20"/>
          </p:nvPr>
        </p:nvSpPr>
        <p:spPr>
          <a:xfrm>
            <a:off x="3781781" y="4143425"/>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34" name="Google Shape;334;p16"/>
          <p:cNvSpPr txBox="1">
            <a:spLocks noGrp="1"/>
          </p:cNvSpPr>
          <p:nvPr>
            <p:ph type="body" idx="21"/>
          </p:nvPr>
        </p:nvSpPr>
        <p:spPr>
          <a:xfrm>
            <a:off x="5559956" y="4143425"/>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35" name="Google Shape;335;p16"/>
          <p:cNvSpPr txBox="1">
            <a:spLocks noGrp="1"/>
          </p:cNvSpPr>
          <p:nvPr>
            <p:ph type="body" idx="22"/>
          </p:nvPr>
        </p:nvSpPr>
        <p:spPr>
          <a:xfrm>
            <a:off x="7341056" y="4143425"/>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36" name="Google Shape;336;p16"/>
          <p:cNvSpPr txBox="1">
            <a:spLocks noGrp="1"/>
          </p:cNvSpPr>
          <p:nvPr>
            <p:ph type="title" idx="23"/>
          </p:nvPr>
        </p:nvSpPr>
        <p:spPr>
          <a:xfrm>
            <a:off x="3782413" y="1925063"/>
            <a:ext cx="1778700" cy="651900"/>
          </a:xfrm>
          <a:prstGeom prst="rect">
            <a:avLst/>
          </a:prstGeom>
        </p:spPr>
        <p:txBody>
          <a:bodyPr spcFirstLastPara="1" wrap="square" lIns="108000" tIns="0" rIns="10800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337" name="Google Shape;337;p16"/>
          <p:cNvSpPr txBox="1">
            <a:spLocks noGrp="1"/>
          </p:cNvSpPr>
          <p:nvPr>
            <p:ph type="title" idx="24"/>
          </p:nvPr>
        </p:nvSpPr>
        <p:spPr>
          <a:xfrm>
            <a:off x="2004613" y="1924013"/>
            <a:ext cx="1778700" cy="651900"/>
          </a:xfrm>
          <a:prstGeom prst="rect">
            <a:avLst/>
          </a:prstGeom>
        </p:spPr>
        <p:txBody>
          <a:bodyPr spcFirstLastPara="1" wrap="square" lIns="108000" tIns="0" rIns="10800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338" name="Google Shape;338;p16"/>
          <p:cNvSpPr txBox="1">
            <a:spLocks noGrp="1"/>
          </p:cNvSpPr>
          <p:nvPr>
            <p:ph type="title" idx="25"/>
          </p:nvPr>
        </p:nvSpPr>
        <p:spPr>
          <a:xfrm>
            <a:off x="227650" y="1926113"/>
            <a:ext cx="1778700" cy="651900"/>
          </a:xfrm>
          <a:prstGeom prst="rect">
            <a:avLst/>
          </a:prstGeom>
        </p:spPr>
        <p:txBody>
          <a:bodyPr spcFirstLastPara="1" wrap="square" lIns="108000" tIns="0" rIns="10800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339" name="Google Shape;339;p16"/>
          <p:cNvSpPr txBox="1">
            <a:spLocks noGrp="1"/>
          </p:cNvSpPr>
          <p:nvPr>
            <p:ph type="title" idx="26"/>
          </p:nvPr>
        </p:nvSpPr>
        <p:spPr>
          <a:xfrm>
            <a:off x="7340875" y="1922963"/>
            <a:ext cx="1778700" cy="651900"/>
          </a:xfrm>
          <a:prstGeom prst="rect">
            <a:avLst/>
          </a:prstGeom>
        </p:spPr>
        <p:txBody>
          <a:bodyPr spcFirstLastPara="1" wrap="square" lIns="108000" tIns="0" rIns="10800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340" name="Google Shape;340;p16"/>
          <p:cNvSpPr txBox="1">
            <a:spLocks noGrp="1"/>
          </p:cNvSpPr>
          <p:nvPr>
            <p:ph type="title" idx="27"/>
          </p:nvPr>
        </p:nvSpPr>
        <p:spPr>
          <a:xfrm>
            <a:off x="5559375" y="1922963"/>
            <a:ext cx="1778700" cy="651900"/>
          </a:xfrm>
          <a:prstGeom prst="rect">
            <a:avLst/>
          </a:prstGeom>
        </p:spPr>
        <p:txBody>
          <a:bodyPr spcFirstLastPara="1" wrap="square" lIns="108000" tIns="0" rIns="10800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341" name="Google Shape;341;p16"/>
          <p:cNvSpPr txBox="1">
            <a:spLocks noGrp="1"/>
          </p:cNvSpPr>
          <p:nvPr>
            <p:ph type="subTitle" idx="28"/>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342" name="Google Shape;342;p16"/>
          <p:cNvSpPr txBox="1">
            <a:spLocks noGrp="1"/>
          </p:cNvSpPr>
          <p:nvPr>
            <p:ph type="body" idx="29"/>
          </p:nvPr>
        </p:nvSpPr>
        <p:spPr>
          <a:xfrm>
            <a:off x="223881" y="2490413"/>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43" name="Google Shape;343;p16"/>
          <p:cNvSpPr txBox="1">
            <a:spLocks noGrp="1"/>
          </p:cNvSpPr>
          <p:nvPr>
            <p:ph type="body" idx="30"/>
          </p:nvPr>
        </p:nvSpPr>
        <p:spPr>
          <a:xfrm>
            <a:off x="2004019" y="2488313"/>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44" name="Google Shape;344;p16"/>
          <p:cNvSpPr txBox="1">
            <a:spLocks noGrp="1"/>
          </p:cNvSpPr>
          <p:nvPr>
            <p:ph type="body" idx="31"/>
          </p:nvPr>
        </p:nvSpPr>
        <p:spPr>
          <a:xfrm>
            <a:off x="3781781" y="2489363"/>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45" name="Google Shape;345;p16"/>
          <p:cNvSpPr txBox="1">
            <a:spLocks noGrp="1"/>
          </p:cNvSpPr>
          <p:nvPr>
            <p:ph type="body" idx="32"/>
          </p:nvPr>
        </p:nvSpPr>
        <p:spPr>
          <a:xfrm>
            <a:off x="5559956" y="2487263"/>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46" name="Google Shape;346;p16"/>
          <p:cNvSpPr txBox="1">
            <a:spLocks noGrp="1"/>
          </p:cNvSpPr>
          <p:nvPr>
            <p:ph type="body" idx="33"/>
          </p:nvPr>
        </p:nvSpPr>
        <p:spPr>
          <a:xfrm>
            <a:off x="7341056" y="2487263"/>
            <a:ext cx="1778400" cy="651600"/>
          </a:xfrm>
          <a:prstGeom prst="rect">
            <a:avLst/>
          </a:prstGeom>
        </p:spPr>
        <p:txBody>
          <a:bodyPr spcFirstLastPara="1" wrap="square" lIns="108000" tIns="54000" rIns="10800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Graphics 1">
  <p:cSld name="CUSTOM_7_1_1_1_1_1_1_1_1_1_1_1_1_1_1_1_1_7">
    <p:spTree>
      <p:nvGrpSpPr>
        <p:cNvPr id="1" name="Shape 347"/>
        <p:cNvGrpSpPr/>
        <p:nvPr/>
      </p:nvGrpSpPr>
      <p:grpSpPr>
        <a:xfrm>
          <a:off x="0" y="0"/>
          <a:ext cx="0" cy="0"/>
          <a:chOff x="0" y="0"/>
          <a:chExt cx="0" cy="0"/>
        </a:xfrm>
      </p:grpSpPr>
      <p:sp>
        <p:nvSpPr>
          <p:cNvPr id="348" name="Google Shape;348;p17"/>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349" name="Google Shape;349;p17"/>
          <p:cNvSpPr txBox="1">
            <a:spLocks noGrp="1"/>
          </p:cNvSpPr>
          <p:nvPr>
            <p:ph type="title"/>
          </p:nvPr>
        </p:nvSpPr>
        <p:spPr>
          <a:xfrm>
            <a:off x="594025" y="539600"/>
            <a:ext cx="7196700" cy="5760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4000"/>
            </a:lvl1pPr>
            <a:lvl2pPr lvl="1">
              <a:lnSpc>
                <a:spcPct val="115000"/>
              </a:lnSpc>
              <a:spcBef>
                <a:spcPts val="0"/>
              </a:spcBef>
              <a:spcAft>
                <a:spcPts val="0"/>
              </a:spcAft>
              <a:buSzPts val="2800"/>
              <a:buNone/>
              <a:defRPr sz="4000"/>
            </a:lvl2pPr>
            <a:lvl3pPr lvl="2">
              <a:lnSpc>
                <a:spcPct val="115000"/>
              </a:lnSpc>
              <a:spcBef>
                <a:spcPts val="0"/>
              </a:spcBef>
              <a:spcAft>
                <a:spcPts val="0"/>
              </a:spcAft>
              <a:buSzPts val="2800"/>
              <a:buNone/>
              <a:defRPr sz="4000"/>
            </a:lvl3pPr>
            <a:lvl4pPr lvl="3">
              <a:lnSpc>
                <a:spcPct val="115000"/>
              </a:lnSpc>
              <a:spcBef>
                <a:spcPts val="0"/>
              </a:spcBef>
              <a:spcAft>
                <a:spcPts val="0"/>
              </a:spcAft>
              <a:buSzPts val="2800"/>
              <a:buNone/>
              <a:defRPr sz="4000"/>
            </a:lvl4pPr>
            <a:lvl5pPr lvl="4">
              <a:lnSpc>
                <a:spcPct val="115000"/>
              </a:lnSpc>
              <a:spcBef>
                <a:spcPts val="0"/>
              </a:spcBef>
              <a:spcAft>
                <a:spcPts val="0"/>
              </a:spcAft>
              <a:buSzPts val="2800"/>
              <a:buNone/>
              <a:defRPr sz="4000"/>
            </a:lvl5pPr>
            <a:lvl6pPr lvl="5">
              <a:lnSpc>
                <a:spcPct val="115000"/>
              </a:lnSpc>
              <a:spcBef>
                <a:spcPts val="0"/>
              </a:spcBef>
              <a:spcAft>
                <a:spcPts val="0"/>
              </a:spcAft>
              <a:buSzPts val="2800"/>
              <a:buNone/>
              <a:defRPr sz="4000"/>
            </a:lvl6pPr>
            <a:lvl7pPr lvl="6">
              <a:lnSpc>
                <a:spcPct val="115000"/>
              </a:lnSpc>
              <a:spcBef>
                <a:spcPts val="0"/>
              </a:spcBef>
              <a:spcAft>
                <a:spcPts val="0"/>
              </a:spcAft>
              <a:buSzPts val="2800"/>
              <a:buNone/>
              <a:defRPr sz="4000"/>
            </a:lvl7pPr>
            <a:lvl8pPr lvl="7">
              <a:lnSpc>
                <a:spcPct val="115000"/>
              </a:lnSpc>
              <a:spcBef>
                <a:spcPts val="0"/>
              </a:spcBef>
              <a:spcAft>
                <a:spcPts val="0"/>
              </a:spcAft>
              <a:buSzPts val="2800"/>
              <a:buNone/>
              <a:defRPr sz="4000"/>
            </a:lvl8pPr>
            <a:lvl9pPr lvl="8">
              <a:lnSpc>
                <a:spcPct val="115000"/>
              </a:lnSpc>
              <a:spcBef>
                <a:spcPts val="0"/>
              </a:spcBef>
              <a:spcAft>
                <a:spcPts val="0"/>
              </a:spcAft>
              <a:buSzPts val="2800"/>
              <a:buNone/>
              <a:defRPr sz="4000"/>
            </a:lvl9pPr>
          </a:lstStyle>
          <a:p>
            <a:endParaRPr/>
          </a:p>
        </p:txBody>
      </p:sp>
      <p:cxnSp>
        <p:nvCxnSpPr>
          <p:cNvPr id="350" name="Google Shape;350;p17"/>
          <p:cNvCxnSpPr/>
          <p:nvPr/>
        </p:nvCxnSpPr>
        <p:spPr>
          <a:xfrm rot="10800000">
            <a:off x="1721971" y="1322379"/>
            <a:ext cx="0" cy="3222900"/>
          </a:xfrm>
          <a:prstGeom prst="straightConnector1">
            <a:avLst/>
          </a:prstGeom>
          <a:noFill/>
          <a:ln w="9525" cap="flat" cmpd="sng">
            <a:solidFill>
              <a:schemeClr val="dk1"/>
            </a:solidFill>
            <a:prstDash val="dot"/>
            <a:round/>
            <a:headEnd type="none" w="sm" len="sm"/>
            <a:tailEnd type="none" w="sm" len="sm"/>
          </a:ln>
        </p:spPr>
      </p:cxnSp>
      <p:cxnSp>
        <p:nvCxnSpPr>
          <p:cNvPr id="351" name="Google Shape;351;p17"/>
          <p:cNvCxnSpPr/>
          <p:nvPr/>
        </p:nvCxnSpPr>
        <p:spPr>
          <a:xfrm rot="10800000">
            <a:off x="3185875" y="1321065"/>
            <a:ext cx="0" cy="3222900"/>
          </a:xfrm>
          <a:prstGeom prst="straightConnector1">
            <a:avLst/>
          </a:prstGeom>
          <a:noFill/>
          <a:ln w="9525" cap="flat" cmpd="sng">
            <a:solidFill>
              <a:schemeClr val="dk1"/>
            </a:solidFill>
            <a:prstDash val="dot"/>
            <a:round/>
            <a:headEnd type="none" w="sm" len="sm"/>
            <a:tailEnd type="none" w="sm" len="sm"/>
          </a:ln>
        </p:spPr>
      </p:cxnSp>
      <p:cxnSp>
        <p:nvCxnSpPr>
          <p:cNvPr id="352" name="Google Shape;352;p17"/>
          <p:cNvCxnSpPr/>
          <p:nvPr/>
        </p:nvCxnSpPr>
        <p:spPr>
          <a:xfrm rot="10800000">
            <a:off x="4620526" y="1322379"/>
            <a:ext cx="0" cy="3222900"/>
          </a:xfrm>
          <a:prstGeom prst="straightConnector1">
            <a:avLst/>
          </a:prstGeom>
          <a:noFill/>
          <a:ln w="9525" cap="flat" cmpd="sng">
            <a:solidFill>
              <a:schemeClr val="dk1"/>
            </a:solidFill>
            <a:prstDash val="dot"/>
            <a:round/>
            <a:headEnd type="none" w="sm" len="sm"/>
            <a:tailEnd type="none" w="sm" len="sm"/>
          </a:ln>
        </p:spPr>
      </p:cxnSp>
      <p:cxnSp>
        <p:nvCxnSpPr>
          <p:cNvPr id="353" name="Google Shape;353;p17"/>
          <p:cNvCxnSpPr/>
          <p:nvPr/>
        </p:nvCxnSpPr>
        <p:spPr>
          <a:xfrm rot="10800000">
            <a:off x="6053808" y="1322379"/>
            <a:ext cx="0" cy="3222900"/>
          </a:xfrm>
          <a:prstGeom prst="straightConnector1">
            <a:avLst/>
          </a:prstGeom>
          <a:noFill/>
          <a:ln w="9525" cap="flat" cmpd="sng">
            <a:solidFill>
              <a:schemeClr val="dk1"/>
            </a:solidFill>
            <a:prstDash val="dot"/>
            <a:round/>
            <a:headEnd type="none" w="sm" len="sm"/>
            <a:tailEnd type="none" w="sm" len="sm"/>
          </a:ln>
        </p:spPr>
      </p:cxnSp>
      <p:cxnSp>
        <p:nvCxnSpPr>
          <p:cNvPr id="354" name="Google Shape;354;p17"/>
          <p:cNvCxnSpPr/>
          <p:nvPr/>
        </p:nvCxnSpPr>
        <p:spPr>
          <a:xfrm rot="10800000">
            <a:off x="7487809" y="1321073"/>
            <a:ext cx="0" cy="3222900"/>
          </a:xfrm>
          <a:prstGeom prst="straightConnector1">
            <a:avLst/>
          </a:prstGeom>
          <a:noFill/>
          <a:ln w="9525" cap="flat" cmpd="sng">
            <a:solidFill>
              <a:schemeClr val="dk1"/>
            </a:solidFill>
            <a:prstDash val="dot"/>
            <a:round/>
            <a:headEnd type="none" w="sm" len="sm"/>
            <a:tailEnd type="none" w="sm" len="sm"/>
          </a:ln>
        </p:spPr>
      </p:cxnSp>
      <p:cxnSp>
        <p:nvCxnSpPr>
          <p:cNvPr id="355" name="Google Shape;355;p17"/>
          <p:cNvCxnSpPr/>
          <p:nvPr/>
        </p:nvCxnSpPr>
        <p:spPr>
          <a:xfrm rot="10800000">
            <a:off x="997162" y="4125842"/>
            <a:ext cx="7531800" cy="0"/>
          </a:xfrm>
          <a:prstGeom prst="straightConnector1">
            <a:avLst/>
          </a:prstGeom>
          <a:noFill/>
          <a:ln w="9525" cap="flat" cmpd="sng">
            <a:solidFill>
              <a:schemeClr val="dk1"/>
            </a:solidFill>
            <a:prstDash val="dot"/>
            <a:round/>
            <a:headEnd type="none" w="sm" len="sm"/>
            <a:tailEnd type="none" w="sm" len="sm"/>
          </a:ln>
        </p:spPr>
      </p:cxnSp>
      <p:cxnSp>
        <p:nvCxnSpPr>
          <p:cNvPr id="356" name="Google Shape;356;p17"/>
          <p:cNvCxnSpPr/>
          <p:nvPr/>
        </p:nvCxnSpPr>
        <p:spPr>
          <a:xfrm rot="10800000">
            <a:off x="997162" y="3532492"/>
            <a:ext cx="7531800" cy="0"/>
          </a:xfrm>
          <a:prstGeom prst="straightConnector1">
            <a:avLst/>
          </a:prstGeom>
          <a:noFill/>
          <a:ln w="9525" cap="flat" cmpd="sng">
            <a:solidFill>
              <a:schemeClr val="dk1"/>
            </a:solidFill>
            <a:prstDash val="dot"/>
            <a:round/>
            <a:headEnd type="none" w="sm" len="sm"/>
            <a:tailEnd type="none" w="sm" len="sm"/>
          </a:ln>
        </p:spPr>
      </p:cxnSp>
      <p:cxnSp>
        <p:nvCxnSpPr>
          <p:cNvPr id="357" name="Google Shape;357;p17"/>
          <p:cNvCxnSpPr/>
          <p:nvPr/>
        </p:nvCxnSpPr>
        <p:spPr>
          <a:xfrm rot="10800000">
            <a:off x="997162" y="2933172"/>
            <a:ext cx="7531800" cy="0"/>
          </a:xfrm>
          <a:prstGeom prst="straightConnector1">
            <a:avLst/>
          </a:prstGeom>
          <a:noFill/>
          <a:ln w="9525" cap="flat" cmpd="sng">
            <a:solidFill>
              <a:schemeClr val="dk1"/>
            </a:solidFill>
            <a:prstDash val="dot"/>
            <a:round/>
            <a:headEnd type="none" w="sm" len="sm"/>
            <a:tailEnd type="none" w="sm" len="sm"/>
          </a:ln>
        </p:spPr>
      </p:cxnSp>
      <p:cxnSp>
        <p:nvCxnSpPr>
          <p:cNvPr id="358" name="Google Shape;358;p17"/>
          <p:cNvCxnSpPr/>
          <p:nvPr/>
        </p:nvCxnSpPr>
        <p:spPr>
          <a:xfrm rot="10800000">
            <a:off x="997162" y="2335841"/>
            <a:ext cx="7531800" cy="0"/>
          </a:xfrm>
          <a:prstGeom prst="straightConnector1">
            <a:avLst/>
          </a:prstGeom>
          <a:noFill/>
          <a:ln w="9525" cap="flat" cmpd="sng">
            <a:solidFill>
              <a:schemeClr val="dk1"/>
            </a:solidFill>
            <a:prstDash val="dot"/>
            <a:round/>
            <a:headEnd type="none" w="sm" len="sm"/>
            <a:tailEnd type="none" w="sm" len="sm"/>
          </a:ln>
        </p:spPr>
      </p:cxnSp>
      <p:cxnSp>
        <p:nvCxnSpPr>
          <p:cNvPr id="359" name="Google Shape;359;p17"/>
          <p:cNvCxnSpPr/>
          <p:nvPr/>
        </p:nvCxnSpPr>
        <p:spPr>
          <a:xfrm rot="10800000">
            <a:off x="997162" y="1737130"/>
            <a:ext cx="7531800" cy="0"/>
          </a:xfrm>
          <a:prstGeom prst="straightConnector1">
            <a:avLst/>
          </a:prstGeom>
          <a:noFill/>
          <a:ln w="9525" cap="flat" cmpd="sng">
            <a:solidFill>
              <a:schemeClr val="dk1"/>
            </a:solidFill>
            <a:prstDash val="dot"/>
            <a:round/>
            <a:headEnd type="none" w="sm" len="sm"/>
            <a:tailEnd type="none" w="sm" len="sm"/>
          </a:ln>
        </p:spPr>
      </p:cxnSp>
      <p:cxnSp>
        <p:nvCxnSpPr>
          <p:cNvPr id="360" name="Google Shape;360;p17"/>
          <p:cNvCxnSpPr/>
          <p:nvPr/>
        </p:nvCxnSpPr>
        <p:spPr>
          <a:xfrm rot="10800000">
            <a:off x="997686" y="4545103"/>
            <a:ext cx="7531800" cy="0"/>
          </a:xfrm>
          <a:prstGeom prst="straightConnector1">
            <a:avLst/>
          </a:prstGeom>
          <a:noFill/>
          <a:ln w="9525" cap="flat" cmpd="sng">
            <a:solidFill>
              <a:schemeClr val="dk1"/>
            </a:solidFill>
            <a:prstDash val="solid"/>
            <a:round/>
            <a:headEnd type="none" w="sm" len="sm"/>
            <a:tailEnd type="none" w="sm" len="sm"/>
          </a:ln>
        </p:spPr>
      </p:cxnSp>
      <p:cxnSp>
        <p:nvCxnSpPr>
          <p:cNvPr id="361" name="Google Shape;361;p17"/>
          <p:cNvCxnSpPr/>
          <p:nvPr/>
        </p:nvCxnSpPr>
        <p:spPr>
          <a:xfrm rot="10800000">
            <a:off x="997311" y="1316605"/>
            <a:ext cx="0" cy="3234000"/>
          </a:xfrm>
          <a:prstGeom prst="straightConnector1">
            <a:avLst/>
          </a:prstGeom>
          <a:noFill/>
          <a:ln w="9525" cap="flat" cmpd="sng">
            <a:solidFill>
              <a:schemeClr val="dk1"/>
            </a:solidFill>
            <a:prstDash val="solid"/>
            <a:round/>
            <a:headEnd type="none" w="sm" len="sm"/>
            <a:tailEnd type="none" w="sm" len="sm"/>
          </a:ln>
        </p:spPr>
      </p:cxnSp>
      <p:sp>
        <p:nvSpPr>
          <p:cNvPr id="362" name="Google Shape;362;p17"/>
          <p:cNvSpPr txBox="1">
            <a:spLocks noGrp="1"/>
          </p:cNvSpPr>
          <p:nvPr>
            <p:ph type="subTitle" idx="2"/>
          </p:nvPr>
        </p:nvSpPr>
        <p:spPr>
          <a:xfrm>
            <a:off x="1730075" y="4545279"/>
            <a:ext cx="1037400" cy="3753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63" name="Google Shape;363;p17"/>
          <p:cNvSpPr txBox="1">
            <a:spLocks noGrp="1"/>
          </p:cNvSpPr>
          <p:nvPr>
            <p:ph type="subTitle" idx="3"/>
          </p:nvPr>
        </p:nvSpPr>
        <p:spPr>
          <a:xfrm>
            <a:off x="3165294" y="4545279"/>
            <a:ext cx="1037400" cy="3753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64" name="Google Shape;364;p17"/>
          <p:cNvSpPr txBox="1">
            <a:spLocks noGrp="1"/>
          </p:cNvSpPr>
          <p:nvPr>
            <p:ph type="subTitle" idx="4"/>
          </p:nvPr>
        </p:nvSpPr>
        <p:spPr>
          <a:xfrm>
            <a:off x="4611461" y="4545279"/>
            <a:ext cx="1037400" cy="3753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65" name="Google Shape;365;p17"/>
          <p:cNvSpPr txBox="1">
            <a:spLocks noGrp="1"/>
          </p:cNvSpPr>
          <p:nvPr>
            <p:ph type="subTitle" idx="5"/>
          </p:nvPr>
        </p:nvSpPr>
        <p:spPr>
          <a:xfrm>
            <a:off x="7490421" y="4545279"/>
            <a:ext cx="1037400" cy="3753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66" name="Google Shape;366;p17"/>
          <p:cNvSpPr txBox="1">
            <a:spLocks noGrp="1"/>
          </p:cNvSpPr>
          <p:nvPr>
            <p:ph type="subTitle" idx="6"/>
          </p:nvPr>
        </p:nvSpPr>
        <p:spPr>
          <a:xfrm>
            <a:off x="6052173" y="4545279"/>
            <a:ext cx="1037400" cy="375300"/>
          </a:xfrm>
          <a:prstGeom prst="rect">
            <a:avLst/>
          </a:prstGeom>
        </p:spPr>
        <p:txBody>
          <a:bodyPr spcFirstLastPara="1" wrap="square" lIns="0" tIns="54000" rIns="0" bIns="0" anchor="t" anchorCtr="0">
            <a:normAutofit/>
          </a:bodyPr>
          <a:lstStyle>
            <a:lvl1pPr lvl="0">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67" name="Google Shape;367;p17"/>
          <p:cNvSpPr txBox="1">
            <a:spLocks noGrp="1"/>
          </p:cNvSpPr>
          <p:nvPr>
            <p:ph type="subTitle" idx="7"/>
          </p:nvPr>
        </p:nvSpPr>
        <p:spPr>
          <a:xfrm>
            <a:off x="286936" y="3435204"/>
            <a:ext cx="632700" cy="1914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68" name="Google Shape;368;p17"/>
          <p:cNvSpPr txBox="1">
            <a:spLocks noGrp="1"/>
          </p:cNvSpPr>
          <p:nvPr>
            <p:ph type="subTitle" idx="8"/>
          </p:nvPr>
        </p:nvSpPr>
        <p:spPr>
          <a:xfrm>
            <a:off x="286936" y="4047421"/>
            <a:ext cx="632700" cy="1914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69" name="Google Shape;369;p17"/>
          <p:cNvSpPr txBox="1">
            <a:spLocks noGrp="1"/>
          </p:cNvSpPr>
          <p:nvPr>
            <p:ph type="subTitle" idx="9"/>
          </p:nvPr>
        </p:nvSpPr>
        <p:spPr>
          <a:xfrm>
            <a:off x="286936" y="2240202"/>
            <a:ext cx="632700" cy="1914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70" name="Google Shape;370;p17"/>
          <p:cNvSpPr txBox="1">
            <a:spLocks noGrp="1"/>
          </p:cNvSpPr>
          <p:nvPr>
            <p:ph type="subTitle" idx="13"/>
          </p:nvPr>
        </p:nvSpPr>
        <p:spPr>
          <a:xfrm>
            <a:off x="286936" y="2859829"/>
            <a:ext cx="632700" cy="1914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
        <p:nvSpPr>
          <p:cNvPr id="371" name="Google Shape;371;p17"/>
          <p:cNvSpPr txBox="1">
            <a:spLocks noGrp="1"/>
          </p:cNvSpPr>
          <p:nvPr>
            <p:ph type="subTitle" idx="14"/>
          </p:nvPr>
        </p:nvSpPr>
        <p:spPr>
          <a:xfrm>
            <a:off x="286936" y="1641475"/>
            <a:ext cx="632700" cy="1914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800"/>
              <a:buFont typeface="Hanken Grotesk"/>
              <a:buNone/>
              <a:defRPr sz="800" b="1"/>
            </a:lvl1pPr>
            <a:lvl2pPr lvl="1">
              <a:spcBef>
                <a:spcPts val="0"/>
              </a:spcBef>
              <a:spcAft>
                <a:spcPts val="0"/>
              </a:spcAft>
              <a:buSzPts val="800"/>
              <a:buFont typeface="Hanken Grotesk"/>
              <a:buNone/>
              <a:defRPr sz="800" b="1"/>
            </a:lvl2pPr>
            <a:lvl3pPr lvl="2">
              <a:spcBef>
                <a:spcPts val="0"/>
              </a:spcBef>
              <a:spcAft>
                <a:spcPts val="0"/>
              </a:spcAft>
              <a:buSzPts val="800"/>
              <a:buFont typeface="Hanken Grotesk"/>
              <a:buNone/>
              <a:defRPr sz="800" b="1"/>
            </a:lvl3pPr>
            <a:lvl4pPr lvl="3">
              <a:spcBef>
                <a:spcPts val="0"/>
              </a:spcBef>
              <a:spcAft>
                <a:spcPts val="0"/>
              </a:spcAft>
              <a:buSzPts val="800"/>
              <a:buFont typeface="Hanken Grotesk"/>
              <a:buNone/>
              <a:defRPr sz="800" b="1"/>
            </a:lvl4pPr>
            <a:lvl5pPr lvl="4">
              <a:spcBef>
                <a:spcPts val="0"/>
              </a:spcBef>
              <a:spcAft>
                <a:spcPts val="0"/>
              </a:spcAft>
              <a:buSzPts val="800"/>
              <a:buFont typeface="Hanken Grotesk"/>
              <a:buNone/>
              <a:defRPr sz="800" b="1"/>
            </a:lvl5pPr>
            <a:lvl6pPr lvl="5">
              <a:spcBef>
                <a:spcPts val="0"/>
              </a:spcBef>
              <a:spcAft>
                <a:spcPts val="0"/>
              </a:spcAft>
              <a:buSzPts val="800"/>
              <a:buFont typeface="Hanken Grotesk"/>
              <a:buNone/>
              <a:defRPr sz="800" b="1"/>
            </a:lvl6pPr>
            <a:lvl7pPr lvl="6">
              <a:spcBef>
                <a:spcPts val="0"/>
              </a:spcBef>
              <a:spcAft>
                <a:spcPts val="0"/>
              </a:spcAft>
              <a:buSzPts val="800"/>
              <a:buFont typeface="Hanken Grotesk"/>
              <a:buNone/>
              <a:defRPr sz="800" b="1"/>
            </a:lvl7pPr>
            <a:lvl8pPr lvl="7">
              <a:spcBef>
                <a:spcPts val="0"/>
              </a:spcBef>
              <a:spcAft>
                <a:spcPts val="0"/>
              </a:spcAft>
              <a:buSzPts val="800"/>
              <a:buFont typeface="Hanken Grotesk"/>
              <a:buNone/>
              <a:defRPr sz="800" b="1"/>
            </a:lvl8pPr>
            <a:lvl9pPr lvl="8">
              <a:spcBef>
                <a:spcPts val="0"/>
              </a:spcBef>
              <a:spcAft>
                <a:spcPts val="0"/>
              </a:spcAft>
              <a:buSzPts val="800"/>
              <a:buFont typeface="Hanken Grotesk"/>
              <a:buNone/>
              <a:defRPr sz="800" b="1"/>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Graphics 2">
  <p:cSld name="CUSTOM_7_1_1_1_1_1_1_1_1_1_1_1_1_1_1_1_1_8">
    <p:bg>
      <p:bgPr>
        <a:solidFill>
          <a:schemeClr val="dk2"/>
        </a:solidFill>
        <a:effectLst/>
      </p:bgPr>
    </p:bg>
    <p:spTree>
      <p:nvGrpSpPr>
        <p:cNvPr id="1" name="Shape 372"/>
        <p:cNvGrpSpPr/>
        <p:nvPr/>
      </p:nvGrpSpPr>
      <p:grpSpPr>
        <a:xfrm>
          <a:off x="0" y="0"/>
          <a:ext cx="0" cy="0"/>
          <a:chOff x="0" y="0"/>
          <a:chExt cx="0" cy="0"/>
        </a:xfrm>
      </p:grpSpPr>
      <p:sp>
        <p:nvSpPr>
          <p:cNvPr id="373" name="Google Shape;373;p18"/>
          <p:cNvSpPr txBox="1">
            <a:spLocks noGrp="1"/>
          </p:cNvSpPr>
          <p:nvPr>
            <p:ph type="body" idx="1"/>
          </p:nvPr>
        </p:nvSpPr>
        <p:spPr>
          <a:xfrm>
            <a:off x="6832625" y="4360925"/>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74" name="Google Shape;374;p18"/>
          <p:cNvSpPr txBox="1">
            <a:spLocks noGrp="1"/>
          </p:cNvSpPr>
          <p:nvPr>
            <p:ph type="body" idx="2"/>
          </p:nvPr>
        </p:nvSpPr>
        <p:spPr>
          <a:xfrm>
            <a:off x="4619575" y="4360925"/>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75" name="Google Shape;375;p18"/>
          <p:cNvSpPr txBox="1">
            <a:spLocks noGrp="1"/>
          </p:cNvSpPr>
          <p:nvPr>
            <p:ph type="body" idx="3"/>
          </p:nvPr>
        </p:nvSpPr>
        <p:spPr>
          <a:xfrm>
            <a:off x="2406525" y="4360925"/>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76" name="Google Shape;376;p18"/>
          <p:cNvSpPr txBox="1">
            <a:spLocks noGrp="1"/>
          </p:cNvSpPr>
          <p:nvPr>
            <p:ph type="body" idx="4"/>
          </p:nvPr>
        </p:nvSpPr>
        <p:spPr>
          <a:xfrm>
            <a:off x="193475" y="4360925"/>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77" name="Google Shape;377;p18"/>
          <p:cNvSpPr txBox="1">
            <a:spLocks noGrp="1"/>
          </p:cNvSpPr>
          <p:nvPr>
            <p:ph type="body" idx="5"/>
          </p:nvPr>
        </p:nvSpPr>
        <p:spPr>
          <a:xfrm>
            <a:off x="6831375" y="2557613"/>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78" name="Google Shape;378;p18"/>
          <p:cNvSpPr txBox="1">
            <a:spLocks noGrp="1"/>
          </p:cNvSpPr>
          <p:nvPr>
            <p:ph type="body" idx="6"/>
          </p:nvPr>
        </p:nvSpPr>
        <p:spPr>
          <a:xfrm>
            <a:off x="4618325" y="2557613"/>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79" name="Google Shape;379;p18"/>
          <p:cNvSpPr txBox="1">
            <a:spLocks noGrp="1"/>
          </p:cNvSpPr>
          <p:nvPr>
            <p:ph type="body" idx="7"/>
          </p:nvPr>
        </p:nvSpPr>
        <p:spPr>
          <a:xfrm>
            <a:off x="2405275" y="2557613"/>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80" name="Google Shape;380;p18"/>
          <p:cNvSpPr txBox="1">
            <a:spLocks noGrp="1"/>
          </p:cNvSpPr>
          <p:nvPr>
            <p:ph type="body" idx="8"/>
          </p:nvPr>
        </p:nvSpPr>
        <p:spPr>
          <a:xfrm>
            <a:off x="192225" y="2557613"/>
            <a:ext cx="2120400" cy="496800"/>
          </a:xfrm>
          <a:prstGeom prst="rect">
            <a:avLst/>
          </a:prstGeom>
        </p:spPr>
        <p:txBody>
          <a:bodyPr spcFirstLastPara="1" wrap="square" lIns="180000" tIns="54000" rIns="180000"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381" name="Google Shape;381;p18"/>
          <p:cNvSpPr txBox="1">
            <a:spLocks noGrp="1"/>
          </p:cNvSpPr>
          <p:nvPr>
            <p:ph type="title"/>
          </p:nvPr>
        </p:nvSpPr>
        <p:spPr>
          <a:xfrm>
            <a:off x="594025" y="539600"/>
            <a:ext cx="7196700" cy="5760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4000"/>
            </a:lvl1pPr>
            <a:lvl2pPr lvl="1">
              <a:lnSpc>
                <a:spcPct val="115000"/>
              </a:lnSpc>
              <a:spcBef>
                <a:spcPts val="0"/>
              </a:spcBef>
              <a:spcAft>
                <a:spcPts val="0"/>
              </a:spcAft>
              <a:buSzPts val="2800"/>
              <a:buNone/>
              <a:defRPr sz="4000"/>
            </a:lvl2pPr>
            <a:lvl3pPr lvl="2">
              <a:lnSpc>
                <a:spcPct val="115000"/>
              </a:lnSpc>
              <a:spcBef>
                <a:spcPts val="0"/>
              </a:spcBef>
              <a:spcAft>
                <a:spcPts val="0"/>
              </a:spcAft>
              <a:buSzPts val="2800"/>
              <a:buNone/>
              <a:defRPr sz="4000"/>
            </a:lvl3pPr>
            <a:lvl4pPr lvl="3">
              <a:lnSpc>
                <a:spcPct val="115000"/>
              </a:lnSpc>
              <a:spcBef>
                <a:spcPts val="0"/>
              </a:spcBef>
              <a:spcAft>
                <a:spcPts val="0"/>
              </a:spcAft>
              <a:buSzPts val="2800"/>
              <a:buNone/>
              <a:defRPr sz="4000"/>
            </a:lvl4pPr>
            <a:lvl5pPr lvl="4">
              <a:lnSpc>
                <a:spcPct val="115000"/>
              </a:lnSpc>
              <a:spcBef>
                <a:spcPts val="0"/>
              </a:spcBef>
              <a:spcAft>
                <a:spcPts val="0"/>
              </a:spcAft>
              <a:buSzPts val="2800"/>
              <a:buNone/>
              <a:defRPr sz="4000"/>
            </a:lvl5pPr>
            <a:lvl6pPr lvl="5">
              <a:lnSpc>
                <a:spcPct val="115000"/>
              </a:lnSpc>
              <a:spcBef>
                <a:spcPts val="0"/>
              </a:spcBef>
              <a:spcAft>
                <a:spcPts val="0"/>
              </a:spcAft>
              <a:buSzPts val="2800"/>
              <a:buNone/>
              <a:defRPr sz="4000"/>
            </a:lvl6pPr>
            <a:lvl7pPr lvl="6">
              <a:lnSpc>
                <a:spcPct val="115000"/>
              </a:lnSpc>
              <a:spcBef>
                <a:spcPts val="0"/>
              </a:spcBef>
              <a:spcAft>
                <a:spcPts val="0"/>
              </a:spcAft>
              <a:buSzPts val="2800"/>
              <a:buNone/>
              <a:defRPr sz="4000"/>
            </a:lvl7pPr>
            <a:lvl8pPr lvl="7">
              <a:lnSpc>
                <a:spcPct val="115000"/>
              </a:lnSpc>
              <a:spcBef>
                <a:spcPts val="0"/>
              </a:spcBef>
              <a:spcAft>
                <a:spcPts val="0"/>
              </a:spcAft>
              <a:buSzPts val="2800"/>
              <a:buNone/>
              <a:defRPr sz="4000"/>
            </a:lvl8pPr>
            <a:lvl9pPr lvl="8">
              <a:lnSpc>
                <a:spcPct val="115000"/>
              </a:lnSpc>
              <a:spcBef>
                <a:spcPts val="0"/>
              </a:spcBef>
              <a:spcAft>
                <a:spcPts val="0"/>
              </a:spcAft>
              <a:buSzPts val="2800"/>
              <a:buNone/>
              <a:defRPr sz="4000"/>
            </a:lvl9pPr>
          </a:lstStyle>
          <a:p>
            <a:endParaRPr/>
          </a:p>
        </p:txBody>
      </p:sp>
      <p:sp>
        <p:nvSpPr>
          <p:cNvPr id="382" name="Google Shape;382;p18"/>
          <p:cNvSpPr txBox="1">
            <a:spLocks noGrp="1"/>
          </p:cNvSpPr>
          <p:nvPr>
            <p:ph type="subTitle" idx="9"/>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383" name="Google Shape;383;p18"/>
          <p:cNvSpPr txBox="1">
            <a:spLocks noGrp="1"/>
          </p:cNvSpPr>
          <p:nvPr>
            <p:ph type="title" idx="13"/>
          </p:nvPr>
        </p:nvSpPr>
        <p:spPr>
          <a:xfrm>
            <a:off x="6996850" y="1364806"/>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
        <p:nvSpPr>
          <p:cNvPr id="384" name="Google Shape;384;p18"/>
          <p:cNvSpPr txBox="1">
            <a:spLocks noGrp="1"/>
          </p:cNvSpPr>
          <p:nvPr>
            <p:ph type="title" idx="14"/>
          </p:nvPr>
        </p:nvSpPr>
        <p:spPr>
          <a:xfrm>
            <a:off x="4783238" y="1364806"/>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
        <p:nvSpPr>
          <p:cNvPr id="385" name="Google Shape;385;p18"/>
          <p:cNvSpPr txBox="1">
            <a:spLocks noGrp="1"/>
          </p:cNvSpPr>
          <p:nvPr>
            <p:ph type="title" idx="15"/>
          </p:nvPr>
        </p:nvSpPr>
        <p:spPr>
          <a:xfrm>
            <a:off x="2546913" y="1364806"/>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
        <p:nvSpPr>
          <p:cNvPr id="386" name="Google Shape;386;p18"/>
          <p:cNvSpPr txBox="1">
            <a:spLocks noGrp="1"/>
          </p:cNvSpPr>
          <p:nvPr>
            <p:ph type="title" idx="16"/>
          </p:nvPr>
        </p:nvSpPr>
        <p:spPr>
          <a:xfrm>
            <a:off x="355638" y="1365769"/>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
        <p:nvSpPr>
          <p:cNvPr id="387" name="Google Shape;387;p18"/>
          <p:cNvSpPr txBox="1">
            <a:spLocks noGrp="1"/>
          </p:cNvSpPr>
          <p:nvPr>
            <p:ph type="title" idx="17"/>
          </p:nvPr>
        </p:nvSpPr>
        <p:spPr>
          <a:xfrm>
            <a:off x="7002200" y="3163356"/>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
        <p:nvSpPr>
          <p:cNvPr id="388" name="Google Shape;388;p18"/>
          <p:cNvSpPr txBox="1">
            <a:spLocks noGrp="1"/>
          </p:cNvSpPr>
          <p:nvPr>
            <p:ph type="title" idx="18"/>
          </p:nvPr>
        </p:nvSpPr>
        <p:spPr>
          <a:xfrm>
            <a:off x="4788588" y="3163356"/>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
        <p:nvSpPr>
          <p:cNvPr id="389" name="Google Shape;389;p18"/>
          <p:cNvSpPr txBox="1">
            <a:spLocks noGrp="1"/>
          </p:cNvSpPr>
          <p:nvPr>
            <p:ph type="title" idx="19"/>
          </p:nvPr>
        </p:nvSpPr>
        <p:spPr>
          <a:xfrm>
            <a:off x="2552263" y="3163356"/>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
        <p:nvSpPr>
          <p:cNvPr id="390" name="Google Shape;390;p18"/>
          <p:cNvSpPr txBox="1">
            <a:spLocks noGrp="1"/>
          </p:cNvSpPr>
          <p:nvPr>
            <p:ph type="title" idx="20"/>
          </p:nvPr>
        </p:nvSpPr>
        <p:spPr>
          <a:xfrm>
            <a:off x="360988" y="3164319"/>
            <a:ext cx="1839600" cy="770400"/>
          </a:xfrm>
          <a:prstGeom prst="rect">
            <a:avLst/>
          </a:prstGeom>
        </p:spPr>
        <p:txBody>
          <a:bodyPr spcFirstLastPara="1" wrap="square" lIns="0" tIns="0" rIns="0" bIns="0" anchor="t" anchorCtr="0">
            <a:normAutofit/>
          </a:bodyPr>
          <a:lstStyle>
            <a:lvl1pPr lvl="0">
              <a:spcBef>
                <a:spcPts val="0"/>
              </a:spcBef>
              <a:spcAft>
                <a:spcPts val="0"/>
              </a:spcAft>
              <a:buSzPts val="5000"/>
              <a:buFont typeface="Hanken Grotesk Light"/>
              <a:buNone/>
              <a:defRPr sz="5000">
                <a:latin typeface="Hanken Grotesk Light"/>
                <a:ea typeface="Hanken Grotesk Light"/>
                <a:cs typeface="Hanken Grotesk Light"/>
                <a:sym typeface="Hanken Grotesk Light"/>
              </a:defRPr>
            </a:lvl1pPr>
            <a:lvl2pPr lvl="1">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2pPr>
            <a:lvl3pPr lvl="2">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3pPr>
            <a:lvl4pPr lvl="3">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4pPr>
            <a:lvl5pPr lvl="4">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5pPr>
            <a:lvl6pPr lvl="5">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6pPr>
            <a:lvl7pPr lvl="6">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7pPr>
            <a:lvl8pPr lvl="7">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8pPr>
            <a:lvl9pPr lvl="8">
              <a:spcBef>
                <a:spcPts val="0"/>
              </a:spcBef>
              <a:spcAft>
                <a:spcPts val="0"/>
              </a:spcAft>
              <a:buSzPts val="12000"/>
              <a:buFont typeface="Hanken Grotesk Light"/>
              <a:buNone/>
              <a:defRPr sz="12000">
                <a:latin typeface="Hanken Grotesk Light"/>
                <a:ea typeface="Hanken Grotesk Light"/>
                <a:cs typeface="Hanken Grotesk Light"/>
                <a:sym typeface="Hanken Grotesk Light"/>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Graphics 3">
  <p:cSld name="CUSTOM_7_1_1_1_1_1_1_1_1_1_1_1_1_1_1_1_1_7_1">
    <p:spTree>
      <p:nvGrpSpPr>
        <p:cNvPr id="1" name="Shape 391"/>
        <p:cNvGrpSpPr/>
        <p:nvPr/>
      </p:nvGrpSpPr>
      <p:grpSpPr>
        <a:xfrm>
          <a:off x="0" y="0"/>
          <a:ext cx="0" cy="0"/>
          <a:chOff x="0" y="0"/>
          <a:chExt cx="0" cy="0"/>
        </a:xfrm>
      </p:grpSpPr>
      <p:sp>
        <p:nvSpPr>
          <p:cNvPr id="392" name="Google Shape;392;p19"/>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393" name="Google Shape;393;p19"/>
          <p:cNvSpPr txBox="1">
            <a:spLocks noGrp="1"/>
          </p:cNvSpPr>
          <p:nvPr>
            <p:ph type="title"/>
          </p:nvPr>
        </p:nvSpPr>
        <p:spPr>
          <a:xfrm>
            <a:off x="594025" y="539600"/>
            <a:ext cx="7196700" cy="5760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4000"/>
            </a:lvl1pPr>
            <a:lvl2pPr lvl="1">
              <a:lnSpc>
                <a:spcPct val="115000"/>
              </a:lnSpc>
              <a:spcBef>
                <a:spcPts val="0"/>
              </a:spcBef>
              <a:spcAft>
                <a:spcPts val="0"/>
              </a:spcAft>
              <a:buSzPts val="2800"/>
              <a:buNone/>
              <a:defRPr sz="4000"/>
            </a:lvl2pPr>
            <a:lvl3pPr lvl="2">
              <a:lnSpc>
                <a:spcPct val="115000"/>
              </a:lnSpc>
              <a:spcBef>
                <a:spcPts val="0"/>
              </a:spcBef>
              <a:spcAft>
                <a:spcPts val="0"/>
              </a:spcAft>
              <a:buSzPts val="2800"/>
              <a:buNone/>
              <a:defRPr sz="4000"/>
            </a:lvl3pPr>
            <a:lvl4pPr lvl="3">
              <a:lnSpc>
                <a:spcPct val="115000"/>
              </a:lnSpc>
              <a:spcBef>
                <a:spcPts val="0"/>
              </a:spcBef>
              <a:spcAft>
                <a:spcPts val="0"/>
              </a:spcAft>
              <a:buSzPts val="2800"/>
              <a:buNone/>
              <a:defRPr sz="4000"/>
            </a:lvl4pPr>
            <a:lvl5pPr lvl="4">
              <a:lnSpc>
                <a:spcPct val="115000"/>
              </a:lnSpc>
              <a:spcBef>
                <a:spcPts val="0"/>
              </a:spcBef>
              <a:spcAft>
                <a:spcPts val="0"/>
              </a:spcAft>
              <a:buSzPts val="2800"/>
              <a:buNone/>
              <a:defRPr sz="4000"/>
            </a:lvl5pPr>
            <a:lvl6pPr lvl="5">
              <a:lnSpc>
                <a:spcPct val="115000"/>
              </a:lnSpc>
              <a:spcBef>
                <a:spcPts val="0"/>
              </a:spcBef>
              <a:spcAft>
                <a:spcPts val="0"/>
              </a:spcAft>
              <a:buSzPts val="2800"/>
              <a:buNone/>
              <a:defRPr sz="4000"/>
            </a:lvl6pPr>
            <a:lvl7pPr lvl="6">
              <a:lnSpc>
                <a:spcPct val="115000"/>
              </a:lnSpc>
              <a:spcBef>
                <a:spcPts val="0"/>
              </a:spcBef>
              <a:spcAft>
                <a:spcPts val="0"/>
              </a:spcAft>
              <a:buSzPts val="2800"/>
              <a:buNone/>
              <a:defRPr sz="4000"/>
            </a:lvl7pPr>
            <a:lvl8pPr lvl="7">
              <a:lnSpc>
                <a:spcPct val="115000"/>
              </a:lnSpc>
              <a:spcBef>
                <a:spcPts val="0"/>
              </a:spcBef>
              <a:spcAft>
                <a:spcPts val="0"/>
              </a:spcAft>
              <a:buSzPts val="2800"/>
              <a:buNone/>
              <a:defRPr sz="4000"/>
            </a:lvl8pPr>
            <a:lvl9pPr lvl="8">
              <a:lnSpc>
                <a:spcPct val="115000"/>
              </a:lnSpc>
              <a:spcBef>
                <a:spcPts val="0"/>
              </a:spcBef>
              <a:spcAft>
                <a:spcPts val="0"/>
              </a:spcAft>
              <a:buSzPts val="2800"/>
              <a:buNone/>
              <a:defRPr sz="4000"/>
            </a:lvl9pPr>
          </a:lstStyle>
          <a:p>
            <a:endParaRPr/>
          </a:p>
        </p:txBody>
      </p:sp>
      <p:sp>
        <p:nvSpPr>
          <p:cNvPr id="394" name="Google Shape;394;p19"/>
          <p:cNvSpPr txBox="1">
            <a:spLocks noGrp="1"/>
          </p:cNvSpPr>
          <p:nvPr>
            <p:ph type="subTitle" idx="2"/>
          </p:nvPr>
        </p:nvSpPr>
        <p:spPr>
          <a:xfrm>
            <a:off x="193100" y="3780025"/>
            <a:ext cx="1633200" cy="6156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4000"/>
              <a:buFont typeface="Hanken Grotesk Light"/>
              <a:buNone/>
              <a:defRPr sz="40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5" name="Google Shape;395;p19"/>
          <p:cNvSpPr txBox="1">
            <a:spLocks noGrp="1"/>
          </p:cNvSpPr>
          <p:nvPr>
            <p:ph type="subTitle" idx="3"/>
          </p:nvPr>
        </p:nvSpPr>
        <p:spPr>
          <a:xfrm>
            <a:off x="1852425" y="4067625"/>
            <a:ext cx="2529000" cy="237600"/>
          </a:xfrm>
          <a:prstGeom prst="rect">
            <a:avLst/>
          </a:prstGeom>
        </p:spPr>
        <p:txBody>
          <a:bodyPr spcFirstLastPara="1" wrap="square" lIns="54000" tIns="54000" rIns="0" bIns="0" anchor="t" anchorCtr="0">
            <a:normAutofit/>
          </a:bodyPr>
          <a:lstStyle>
            <a:lvl1pPr lvl="0">
              <a:spcBef>
                <a:spcPts val="0"/>
              </a:spcBef>
              <a:spcAft>
                <a:spcPts val="0"/>
              </a:spcAft>
              <a:buClr>
                <a:schemeClr val="dk1"/>
              </a:buClr>
              <a:buSzPts val="1200"/>
              <a:buFont typeface="Hanken Grotesk"/>
              <a:buNone/>
              <a:defRPr sz="1200"/>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396" name="Google Shape;396;p19"/>
          <p:cNvSpPr txBox="1">
            <a:spLocks noGrp="1"/>
          </p:cNvSpPr>
          <p:nvPr>
            <p:ph type="subTitle" idx="4"/>
          </p:nvPr>
        </p:nvSpPr>
        <p:spPr>
          <a:xfrm>
            <a:off x="193100" y="2519863"/>
            <a:ext cx="1633200" cy="6156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4000"/>
              <a:buFont typeface="Hanken Grotesk Light"/>
              <a:buNone/>
              <a:defRPr sz="40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7" name="Google Shape;397;p19"/>
          <p:cNvSpPr txBox="1">
            <a:spLocks noGrp="1"/>
          </p:cNvSpPr>
          <p:nvPr>
            <p:ph type="subTitle" idx="5"/>
          </p:nvPr>
        </p:nvSpPr>
        <p:spPr>
          <a:xfrm>
            <a:off x="1852425" y="2807463"/>
            <a:ext cx="2529000" cy="237600"/>
          </a:xfrm>
          <a:prstGeom prst="rect">
            <a:avLst/>
          </a:prstGeom>
        </p:spPr>
        <p:txBody>
          <a:bodyPr spcFirstLastPara="1" wrap="square" lIns="54000" tIns="54000" rIns="0" bIns="0" anchor="t" anchorCtr="0">
            <a:normAutofit/>
          </a:bodyPr>
          <a:lstStyle>
            <a:lvl1pPr lvl="0">
              <a:spcBef>
                <a:spcPts val="0"/>
              </a:spcBef>
              <a:spcAft>
                <a:spcPts val="0"/>
              </a:spcAft>
              <a:buClr>
                <a:schemeClr val="dk1"/>
              </a:buClr>
              <a:buSzPts val="1200"/>
              <a:buFont typeface="Hanken Grotesk"/>
              <a:buNone/>
              <a:defRPr sz="1200"/>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398" name="Google Shape;398;p19"/>
          <p:cNvSpPr txBox="1">
            <a:spLocks noGrp="1"/>
          </p:cNvSpPr>
          <p:nvPr>
            <p:ph type="subTitle" idx="6"/>
          </p:nvPr>
        </p:nvSpPr>
        <p:spPr>
          <a:xfrm>
            <a:off x="219077" y="1259725"/>
            <a:ext cx="1633200" cy="615600"/>
          </a:xfrm>
          <a:prstGeom prst="rect">
            <a:avLst/>
          </a:prstGeom>
        </p:spPr>
        <p:txBody>
          <a:bodyPr spcFirstLastPara="1" wrap="square" lIns="0" tIns="0" rIns="0" bIns="0" anchor="t" anchorCtr="0">
            <a:normAutofit/>
          </a:bodyPr>
          <a:lstStyle>
            <a:lvl1pPr lvl="0">
              <a:spcBef>
                <a:spcPts val="0"/>
              </a:spcBef>
              <a:spcAft>
                <a:spcPts val="0"/>
              </a:spcAft>
              <a:buClr>
                <a:schemeClr val="dk1"/>
              </a:buClr>
              <a:buSzPts val="4000"/>
              <a:buFont typeface="Hanken Grotesk Light"/>
              <a:buNone/>
              <a:defRPr sz="40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9" name="Google Shape;399;p19"/>
          <p:cNvSpPr txBox="1">
            <a:spLocks noGrp="1"/>
          </p:cNvSpPr>
          <p:nvPr>
            <p:ph type="subTitle" idx="7"/>
          </p:nvPr>
        </p:nvSpPr>
        <p:spPr>
          <a:xfrm>
            <a:off x="1852425" y="1547325"/>
            <a:ext cx="2529000" cy="237600"/>
          </a:xfrm>
          <a:prstGeom prst="rect">
            <a:avLst/>
          </a:prstGeom>
        </p:spPr>
        <p:txBody>
          <a:bodyPr spcFirstLastPara="1" wrap="square" lIns="54000" tIns="54000" rIns="0" bIns="0" anchor="t" anchorCtr="0">
            <a:normAutofit/>
          </a:bodyPr>
          <a:lstStyle>
            <a:lvl1pPr lvl="0">
              <a:spcBef>
                <a:spcPts val="0"/>
              </a:spcBef>
              <a:spcAft>
                <a:spcPts val="0"/>
              </a:spcAft>
              <a:buClr>
                <a:schemeClr val="dk1"/>
              </a:buClr>
              <a:buSzPts val="1200"/>
              <a:buFont typeface="Hanken Grotesk"/>
              <a:buNone/>
              <a:defRPr sz="1200"/>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00" name="Google Shape;400;p19"/>
          <p:cNvSpPr txBox="1">
            <a:spLocks noGrp="1"/>
          </p:cNvSpPr>
          <p:nvPr>
            <p:ph type="body" idx="8"/>
          </p:nvPr>
        </p:nvSpPr>
        <p:spPr>
          <a:xfrm>
            <a:off x="189973" y="4665450"/>
            <a:ext cx="4345200" cy="374400"/>
          </a:xfrm>
          <a:prstGeom prst="rect">
            <a:avLst/>
          </a:prstGeom>
        </p:spPr>
        <p:txBody>
          <a:bodyPr spcFirstLastPara="1" wrap="square" lIns="0" tIns="54000" rIns="0" bIns="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01" name="Google Shape;401;p19"/>
          <p:cNvSpPr txBox="1">
            <a:spLocks noGrp="1"/>
          </p:cNvSpPr>
          <p:nvPr>
            <p:ph type="body" idx="9"/>
          </p:nvPr>
        </p:nvSpPr>
        <p:spPr>
          <a:xfrm>
            <a:off x="189973" y="3405288"/>
            <a:ext cx="4345200" cy="374400"/>
          </a:xfrm>
          <a:prstGeom prst="rect">
            <a:avLst/>
          </a:prstGeom>
        </p:spPr>
        <p:txBody>
          <a:bodyPr spcFirstLastPara="1" wrap="square" lIns="0" tIns="54000" rIns="0" bIns="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02" name="Google Shape;402;p19"/>
          <p:cNvSpPr txBox="1">
            <a:spLocks noGrp="1"/>
          </p:cNvSpPr>
          <p:nvPr>
            <p:ph type="body" idx="13"/>
          </p:nvPr>
        </p:nvSpPr>
        <p:spPr>
          <a:xfrm>
            <a:off x="199273" y="2145150"/>
            <a:ext cx="4345200" cy="374400"/>
          </a:xfrm>
          <a:prstGeom prst="rect">
            <a:avLst/>
          </a:prstGeom>
        </p:spPr>
        <p:txBody>
          <a:bodyPr spcFirstLastPara="1" wrap="square" lIns="0" tIns="54000" rIns="0" bIns="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Graphics 4">
  <p:cSld name="CUSTOM_7_1_1_1_1_1_1_1_1_1_1_1_1_1_1_1_1_7_2">
    <p:spTree>
      <p:nvGrpSpPr>
        <p:cNvPr id="1" name="Shape 403"/>
        <p:cNvGrpSpPr/>
        <p:nvPr/>
      </p:nvGrpSpPr>
      <p:grpSpPr>
        <a:xfrm>
          <a:off x="0" y="0"/>
          <a:ext cx="0" cy="0"/>
          <a:chOff x="0" y="0"/>
          <a:chExt cx="0" cy="0"/>
        </a:xfrm>
      </p:grpSpPr>
      <p:sp>
        <p:nvSpPr>
          <p:cNvPr id="404" name="Google Shape;404;p20"/>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405" name="Google Shape;405;p20"/>
          <p:cNvSpPr txBox="1">
            <a:spLocks noGrp="1"/>
          </p:cNvSpPr>
          <p:nvPr>
            <p:ph type="title"/>
          </p:nvPr>
        </p:nvSpPr>
        <p:spPr>
          <a:xfrm>
            <a:off x="594025" y="539600"/>
            <a:ext cx="7196700" cy="576000"/>
          </a:xfrm>
          <a:prstGeom prst="rect">
            <a:avLst/>
          </a:prstGeom>
        </p:spPr>
        <p:txBody>
          <a:bodyPr spcFirstLastPara="1" wrap="square" lIns="0" tIns="0" rIns="0" bIns="0" anchor="t" anchorCtr="0">
            <a:noAutofit/>
          </a:bodyPr>
          <a:lstStyle>
            <a:lvl1pPr lvl="0">
              <a:lnSpc>
                <a:spcPct val="90000"/>
              </a:lnSpc>
              <a:spcBef>
                <a:spcPts val="0"/>
              </a:spcBef>
              <a:spcAft>
                <a:spcPts val="0"/>
              </a:spcAft>
              <a:buSzPts val="2800"/>
              <a:buNone/>
              <a:defRPr sz="4000"/>
            </a:lvl1pPr>
            <a:lvl2pPr lvl="1">
              <a:lnSpc>
                <a:spcPct val="115000"/>
              </a:lnSpc>
              <a:spcBef>
                <a:spcPts val="0"/>
              </a:spcBef>
              <a:spcAft>
                <a:spcPts val="0"/>
              </a:spcAft>
              <a:buSzPts val="2800"/>
              <a:buNone/>
              <a:defRPr sz="4000"/>
            </a:lvl2pPr>
            <a:lvl3pPr lvl="2">
              <a:lnSpc>
                <a:spcPct val="115000"/>
              </a:lnSpc>
              <a:spcBef>
                <a:spcPts val="0"/>
              </a:spcBef>
              <a:spcAft>
                <a:spcPts val="0"/>
              </a:spcAft>
              <a:buSzPts val="2800"/>
              <a:buNone/>
              <a:defRPr sz="4000"/>
            </a:lvl3pPr>
            <a:lvl4pPr lvl="3">
              <a:lnSpc>
                <a:spcPct val="115000"/>
              </a:lnSpc>
              <a:spcBef>
                <a:spcPts val="0"/>
              </a:spcBef>
              <a:spcAft>
                <a:spcPts val="0"/>
              </a:spcAft>
              <a:buSzPts val="2800"/>
              <a:buNone/>
              <a:defRPr sz="4000"/>
            </a:lvl4pPr>
            <a:lvl5pPr lvl="4">
              <a:lnSpc>
                <a:spcPct val="115000"/>
              </a:lnSpc>
              <a:spcBef>
                <a:spcPts val="0"/>
              </a:spcBef>
              <a:spcAft>
                <a:spcPts val="0"/>
              </a:spcAft>
              <a:buSzPts val="2800"/>
              <a:buNone/>
              <a:defRPr sz="4000"/>
            </a:lvl5pPr>
            <a:lvl6pPr lvl="5">
              <a:lnSpc>
                <a:spcPct val="115000"/>
              </a:lnSpc>
              <a:spcBef>
                <a:spcPts val="0"/>
              </a:spcBef>
              <a:spcAft>
                <a:spcPts val="0"/>
              </a:spcAft>
              <a:buSzPts val="2800"/>
              <a:buNone/>
              <a:defRPr sz="4000"/>
            </a:lvl6pPr>
            <a:lvl7pPr lvl="6">
              <a:lnSpc>
                <a:spcPct val="115000"/>
              </a:lnSpc>
              <a:spcBef>
                <a:spcPts val="0"/>
              </a:spcBef>
              <a:spcAft>
                <a:spcPts val="0"/>
              </a:spcAft>
              <a:buSzPts val="2800"/>
              <a:buNone/>
              <a:defRPr sz="4000"/>
            </a:lvl7pPr>
            <a:lvl8pPr lvl="7">
              <a:lnSpc>
                <a:spcPct val="115000"/>
              </a:lnSpc>
              <a:spcBef>
                <a:spcPts val="0"/>
              </a:spcBef>
              <a:spcAft>
                <a:spcPts val="0"/>
              </a:spcAft>
              <a:buSzPts val="2800"/>
              <a:buNone/>
              <a:defRPr sz="4000"/>
            </a:lvl8pPr>
            <a:lvl9pPr lvl="8">
              <a:lnSpc>
                <a:spcPct val="115000"/>
              </a:lnSpc>
              <a:spcBef>
                <a:spcPts val="0"/>
              </a:spcBef>
              <a:spcAft>
                <a:spcPts val="0"/>
              </a:spcAft>
              <a:buSzPts val="2800"/>
              <a:buNone/>
              <a:defRPr sz="4000"/>
            </a:lvl9pPr>
          </a:lstStyle>
          <a:p>
            <a:endParaRPr/>
          </a:p>
        </p:txBody>
      </p:sp>
      <p:sp>
        <p:nvSpPr>
          <p:cNvPr id="406" name="Google Shape;406;p20"/>
          <p:cNvSpPr txBox="1">
            <a:spLocks noGrp="1"/>
          </p:cNvSpPr>
          <p:nvPr>
            <p:ph type="subTitle" idx="2"/>
          </p:nvPr>
        </p:nvSpPr>
        <p:spPr>
          <a:xfrm>
            <a:off x="189375" y="4264275"/>
            <a:ext cx="1529400" cy="572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3000"/>
              <a:buFont typeface="Hanken Grotesk Light"/>
              <a:buNone/>
              <a:defRPr sz="3000">
                <a:latin typeface="Hanken Grotesk Light"/>
                <a:ea typeface="Hanken Grotesk Light"/>
                <a:cs typeface="Hanken Grotesk Light"/>
                <a:sym typeface="Hanken Grotesk Light"/>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407" name="Google Shape;407;p20"/>
          <p:cNvSpPr txBox="1">
            <a:spLocks noGrp="1"/>
          </p:cNvSpPr>
          <p:nvPr>
            <p:ph type="subTitle" idx="3"/>
          </p:nvPr>
        </p:nvSpPr>
        <p:spPr>
          <a:xfrm>
            <a:off x="190425" y="3693375"/>
            <a:ext cx="1529400" cy="572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3000"/>
              <a:buFont typeface="Hanken Grotesk Light"/>
              <a:buNone/>
              <a:defRPr sz="3000">
                <a:latin typeface="Hanken Grotesk Light"/>
                <a:ea typeface="Hanken Grotesk Light"/>
                <a:cs typeface="Hanken Grotesk Light"/>
                <a:sym typeface="Hanken Grotesk Light"/>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408" name="Google Shape;408;p20"/>
          <p:cNvSpPr txBox="1">
            <a:spLocks noGrp="1"/>
          </p:cNvSpPr>
          <p:nvPr>
            <p:ph type="subTitle" idx="4"/>
          </p:nvPr>
        </p:nvSpPr>
        <p:spPr>
          <a:xfrm>
            <a:off x="190425" y="3118013"/>
            <a:ext cx="1529400" cy="572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3000"/>
              <a:buFont typeface="Hanken Grotesk Light"/>
              <a:buNone/>
              <a:defRPr sz="3000">
                <a:latin typeface="Hanken Grotesk Light"/>
                <a:ea typeface="Hanken Grotesk Light"/>
                <a:cs typeface="Hanken Grotesk Light"/>
                <a:sym typeface="Hanken Grotesk Light"/>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409" name="Google Shape;409;p20"/>
          <p:cNvSpPr txBox="1">
            <a:spLocks noGrp="1"/>
          </p:cNvSpPr>
          <p:nvPr>
            <p:ph type="subTitle" idx="5"/>
          </p:nvPr>
        </p:nvSpPr>
        <p:spPr>
          <a:xfrm>
            <a:off x="191475" y="2547113"/>
            <a:ext cx="1529400" cy="572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3000"/>
              <a:buFont typeface="Hanken Grotesk Light"/>
              <a:buNone/>
              <a:defRPr sz="3000">
                <a:latin typeface="Hanken Grotesk Light"/>
                <a:ea typeface="Hanken Grotesk Light"/>
                <a:cs typeface="Hanken Grotesk Light"/>
                <a:sym typeface="Hanken Grotesk Light"/>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410" name="Google Shape;410;p20"/>
          <p:cNvSpPr txBox="1">
            <a:spLocks noGrp="1"/>
          </p:cNvSpPr>
          <p:nvPr>
            <p:ph type="subTitle" idx="6"/>
          </p:nvPr>
        </p:nvSpPr>
        <p:spPr>
          <a:xfrm>
            <a:off x="190950" y="1971763"/>
            <a:ext cx="1529400" cy="572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3000"/>
              <a:buFont typeface="Hanken Grotesk Light"/>
              <a:buNone/>
              <a:defRPr sz="3000">
                <a:latin typeface="Hanken Grotesk Light"/>
                <a:ea typeface="Hanken Grotesk Light"/>
                <a:cs typeface="Hanken Grotesk Light"/>
                <a:sym typeface="Hanken Grotesk Light"/>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411" name="Google Shape;411;p20"/>
          <p:cNvSpPr txBox="1">
            <a:spLocks noGrp="1"/>
          </p:cNvSpPr>
          <p:nvPr>
            <p:ph type="subTitle" idx="7"/>
          </p:nvPr>
        </p:nvSpPr>
        <p:spPr>
          <a:xfrm>
            <a:off x="192000" y="1400863"/>
            <a:ext cx="1529400" cy="572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3000"/>
              <a:buFont typeface="Hanken Grotesk Light"/>
              <a:buNone/>
              <a:defRPr sz="3000">
                <a:latin typeface="Hanken Grotesk Light"/>
                <a:ea typeface="Hanken Grotesk Light"/>
                <a:cs typeface="Hanken Grotesk Light"/>
                <a:sym typeface="Hanken Grotesk Light"/>
              </a:defRPr>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412" name="Google Shape;412;p20"/>
          <p:cNvSpPr txBox="1">
            <a:spLocks noGrp="1"/>
          </p:cNvSpPr>
          <p:nvPr>
            <p:ph type="subTitle" idx="8"/>
          </p:nvPr>
        </p:nvSpPr>
        <p:spPr>
          <a:xfrm>
            <a:off x="1967073" y="2550100"/>
            <a:ext cx="1216800" cy="374400"/>
          </a:xfrm>
          <a:prstGeom prst="rect">
            <a:avLst/>
          </a:prstGeom>
        </p:spPr>
        <p:txBody>
          <a:bodyPr spcFirstLastPara="1" wrap="square" lIns="0" tIns="90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13" name="Google Shape;413;p20"/>
          <p:cNvSpPr txBox="1">
            <a:spLocks noGrp="1"/>
          </p:cNvSpPr>
          <p:nvPr>
            <p:ph type="subTitle" idx="9"/>
          </p:nvPr>
        </p:nvSpPr>
        <p:spPr>
          <a:xfrm>
            <a:off x="1967073" y="1400875"/>
            <a:ext cx="1216800" cy="374400"/>
          </a:xfrm>
          <a:prstGeom prst="rect">
            <a:avLst/>
          </a:prstGeom>
        </p:spPr>
        <p:txBody>
          <a:bodyPr spcFirstLastPara="1" wrap="square" lIns="0" tIns="90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14" name="Google Shape;414;p20"/>
          <p:cNvSpPr txBox="1">
            <a:spLocks noGrp="1"/>
          </p:cNvSpPr>
          <p:nvPr>
            <p:ph type="subTitle" idx="13"/>
          </p:nvPr>
        </p:nvSpPr>
        <p:spPr>
          <a:xfrm>
            <a:off x="1967073" y="1971775"/>
            <a:ext cx="1216800" cy="374400"/>
          </a:xfrm>
          <a:prstGeom prst="rect">
            <a:avLst/>
          </a:prstGeom>
        </p:spPr>
        <p:txBody>
          <a:bodyPr spcFirstLastPara="1" wrap="square" lIns="0" tIns="90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15" name="Google Shape;415;p20"/>
          <p:cNvSpPr txBox="1">
            <a:spLocks noGrp="1"/>
          </p:cNvSpPr>
          <p:nvPr>
            <p:ph type="subTitle" idx="14"/>
          </p:nvPr>
        </p:nvSpPr>
        <p:spPr>
          <a:xfrm>
            <a:off x="1967073" y="3121000"/>
            <a:ext cx="1216800" cy="374400"/>
          </a:xfrm>
          <a:prstGeom prst="rect">
            <a:avLst/>
          </a:prstGeom>
        </p:spPr>
        <p:txBody>
          <a:bodyPr spcFirstLastPara="1" wrap="square" lIns="0" tIns="90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16" name="Google Shape;416;p20"/>
          <p:cNvSpPr txBox="1">
            <a:spLocks noGrp="1"/>
          </p:cNvSpPr>
          <p:nvPr>
            <p:ph type="subTitle" idx="15"/>
          </p:nvPr>
        </p:nvSpPr>
        <p:spPr>
          <a:xfrm>
            <a:off x="1967073" y="4262800"/>
            <a:ext cx="1216800" cy="374400"/>
          </a:xfrm>
          <a:prstGeom prst="rect">
            <a:avLst/>
          </a:prstGeom>
        </p:spPr>
        <p:txBody>
          <a:bodyPr spcFirstLastPara="1" wrap="square" lIns="0" tIns="90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17" name="Google Shape;417;p20"/>
          <p:cNvSpPr txBox="1">
            <a:spLocks noGrp="1"/>
          </p:cNvSpPr>
          <p:nvPr>
            <p:ph type="subTitle" idx="16"/>
          </p:nvPr>
        </p:nvSpPr>
        <p:spPr>
          <a:xfrm>
            <a:off x="1967073" y="3691900"/>
            <a:ext cx="1216800" cy="374400"/>
          </a:xfrm>
          <a:prstGeom prst="rect">
            <a:avLst/>
          </a:prstGeom>
        </p:spPr>
        <p:txBody>
          <a:bodyPr spcFirstLastPara="1" wrap="square" lIns="0" tIns="90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18" name="Google Shape;418;p20"/>
          <p:cNvSpPr txBox="1">
            <a:spLocks noGrp="1"/>
          </p:cNvSpPr>
          <p:nvPr>
            <p:ph type="body" idx="17"/>
          </p:nvPr>
        </p:nvSpPr>
        <p:spPr>
          <a:xfrm>
            <a:off x="3741773" y="1973250"/>
            <a:ext cx="5137200" cy="374400"/>
          </a:xfrm>
          <a:prstGeom prst="rect">
            <a:avLst/>
          </a:prstGeom>
        </p:spPr>
        <p:txBody>
          <a:bodyPr spcFirstLastPara="1" wrap="square" lIns="0" tIns="90000" rIns="0"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19" name="Google Shape;419;p20"/>
          <p:cNvSpPr txBox="1">
            <a:spLocks noGrp="1"/>
          </p:cNvSpPr>
          <p:nvPr>
            <p:ph type="body" idx="18"/>
          </p:nvPr>
        </p:nvSpPr>
        <p:spPr>
          <a:xfrm>
            <a:off x="3741773" y="2551575"/>
            <a:ext cx="5137200" cy="374400"/>
          </a:xfrm>
          <a:prstGeom prst="rect">
            <a:avLst/>
          </a:prstGeom>
        </p:spPr>
        <p:txBody>
          <a:bodyPr spcFirstLastPara="1" wrap="square" lIns="0" tIns="90000" rIns="0"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20" name="Google Shape;420;p20"/>
          <p:cNvSpPr txBox="1">
            <a:spLocks noGrp="1"/>
          </p:cNvSpPr>
          <p:nvPr>
            <p:ph type="body" idx="19"/>
          </p:nvPr>
        </p:nvSpPr>
        <p:spPr>
          <a:xfrm>
            <a:off x="3741773" y="3122475"/>
            <a:ext cx="5137200" cy="374400"/>
          </a:xfrm>
          <a:prstGeom prst="rect">
            <a:avLst/>
          </a:prstGeom>
        </p:spPr>
        <p:txBody>
          <a:bodyPr spcFirstLastPara="1" wrap="square" lIns="0" tIns="90000" rIns="0"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21" name="Google Shape;421;p20"/>
          <p:cNvSpPr txBox="1">
            <a:spLocks noGrp="1"/>
          </p:cNvSpPr>
          <p:nvPr>
            <p:ph type="body" idx="20"/>
          </p:nvPr>
        </p:nvSpPr>
        <p:spPr>
          <a:xfrm>
            <a:off x="3741773" y="3693375"/>
            <a:ext cx="5137200" cy="374400"/>
          </a:xfrm>
          <a:prstGeom prst="rect">
            <a:avLst/>
          </a:prstGeom>
        </p:spPr>
        <p:txBody>
          <a:bodyPr spcFirstLastPara="1" wrap="square" lIns="0" tIns="90000" rIns="0"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22" name="Google Shape;422;p20"/>
          <p:cNvSpPr txBox="1">
            <a:spLocks noGrp="1"/>
          </p:cNvSpPr>
          <p:nvPr>
            <p:ph type="body" idx="21"/>
          </p:nvPr>
        </p:nvSpPr>
        <p:spPr>
          <a:xfrm>
            <a:off x="3741773" y="4264275"/>
            <a:ext cx="5137200" cy="374400"/>
          </a:xfrm>
          <a:prstGeom prst="rect">
            <a:avLst/>
          </a:prstGeom>
        </p:spPr>
        <p:txBody>
          <a:bodyPr spcFirstLastPara="1" wrap="square" lIns="0" tIns="90000" rIns="0"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23" name="Google Shape;423;p20"/>
          <p:cNvSpPr txBox="1">
            <a:spLocks noGrp="1"/>
          </p:cNvSpPr>
          <p:nvPr>
            <p:ph type="body" idx="22"/>
          </p:nvPr>
        </p:nvSpPr>
        <p:spPr>
          <a:xfrm>
            <a:off x="3741773" y="1402350"/>
            <a:ext cx="5137200" cy="374400"/>
          </a:xfrm>
          <a:prstGeom prst="rect">
            <a:avLst/>
          </a:prstGeom>
        </p:spPr>
        <p:txBody>
          <a:bodyPr spcFirstLastPara="1" wrap="square" lIns="0" tIns="90000" rIns="0"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able and folder background 2">
  <p:cSld name="CUSTOM_1_1_1_1">
    <p:spTree>
      <p:nvGrpSpPr>
        <p:cNvPr id="1" name="Shape 424"/>
        <p:cNvGrpSpPr/>
        <p:nvPr/>
      </p:nvGrpSpPr>
      <p:grpSpPr>
        <a:xfrm>
          <a:off x="0" y="0"/>
          <a:ext cx="0" cy="0"/>
          <a:chOff x="0" y="0"/>
          <a:chExt cx="0" cy="0"/>
        </a:xfrm>
      </p:grpSpPr>
      <p:sp>
        <p:nvSpPr>
          <p:cNvPr id="425" name="Google Shape;425;p21"/>
          <p:cNvSpPr/>
          <p:nvPr/>
        </p:nvSpPr>
        <p:spPr>
          <a:xfrm>
            <a:off x="-2450" y="486600"/>
            <a:ext cx="9144000" cy="46569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28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426" name="Google Shape;426;p21"/>
          <p:cNvSpPr txBox="1">
            <a:spLocks noGrp="1"/>
          </p:cNvSpPr>
          <p:nvPr>
            <p:ph type="subTitle" idx="1"/>
          </p:nvPr>
        </p:nvSpPr>
        <p:spPr>
          <a:xfrm>
            <a:off x="13146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27" name="Google Shape;427;p21"/>
          <p:cNvSpPr txBox="1">
            <a:spLocks noGrp="1"/>
          </p:cNvSpPr>
          <p:nvPr>
            <p:ph type="subTitle" idx="2"/>
          </p:nvPr>
        </p:nvSpPr>
        <p:spPr>
          <a:xfrm>
            <a:off x="2783538"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28" name="Google Shape;428;p21"/>
          <p:cNvSpPr txBox="1">
            <a:spLocks noGrp="1"/>
          </p:cNvSpPr>
          <p:nvPr>
            <p:ph type="subTitle" idx="3"/>
          </p:nvPr>
        </p:nvSpPr>
        <p:spPr>
          <a:xfrm>
            <a:off x="422885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29" name="Google Shape;429;p21"/>
          <p:cNvSpPr txBox="1">
            <a:spLocks noGrp="1"/>
          </p:cNvSpPr>
          <p:nvPr>
            <p:ph type="title"/>
          </p:nvPr>
        </p:nvSpPr>
        <p:spPr>
          <a:xfrm>
            <a:off x="5723951" y="131799"/>
            <a:ext cx="14403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430" name="Google Shape;430;p21"/>
          <p:cNvSpPr txBox="1">
            <a:spLocks noGrp="1"/>
          </p:cNvSpPr>
          <p:nvPr>
            <p:ph type="subTitle" idx="4"/>
          </p:nvPr>
        </p:nvSpPr>
        <p:spPr>
          <a:xfrm>
            <a:off x="1759000" y="3017700"/>
            <a:ext cx="2336400" cy="374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2200"/>
              <a:buFont typeface="Hanken Grotesk Light"/>
              <a:buNone/>
              <a:defRPr sz="22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1" name="Google Shape;431;p21"/>
          <p:cNvSpPr txBox="1">
            <a:spLocks noGrp="1"/>
          </p:cNvSpPr>
          <p:nvPr>
            <p:ph type="subTitle" idx="5"/>
          </p:nvPr>
        </p:nvSpPr>
        <p:spPr>
          <a:xfrm>
            <a:off x="1758250" y="1663775"/>
            <a:ext cx="2336400" cy="374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2200"/>
              <a:buFont typeface="Hanken Grotesk Light"/>
              <a:buNone/>
              <a:defRPr sz="22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2" name="Google Shape;432;p21"/>
          <p:cNvSpPr txBox="1">
            <a:spLocks noGrp="1"/>
          </p:cNvSpPr>
          <p:nvPr>
            <p:ph type="subTitle" idx="6"/>
          </p:nvPr>
        </p:nvSpPr>
        <p:spPr>
          <a:xfrm>
            <a:off x="1758250" y="2340600"/>
            <a:ext cx="2336400" cy="374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2200"/>
              <a:buFont typeface="Hanken Grotesk Light"/>
              <a:buNone/>
              <a:defRPr sz="22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3" name="Google Shape;433;p21"/>
          <p:cNvSpPr txBox="1">
            <a:spLocks noGrp="1"/>
          </p:cNvSpPr>
          <p:nvPr>
            <p:ph type="subTitle" idx="7"/>
          </p:nvPr>
        </p:nvSpPr>
        <p:spPr>
          <a:xfrm>
            <a:off x="1758250" y="3694800"/>
            <a:ext cx="2336400" cy="374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2200"/>
              <a:buFont typeface="Hanken Grotesk Light"/>
              <a:buNone/>
              <a:defRPr sz="22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4" name="Google Shape;434;p21"/>
          <p:cNvSpPr txBox="1">
            <a:spLocks noGrp="1"/>
          </p:cNvSpPr>
          <p:nvPr>
            <p:ph type="subTitle" idx="8"/>
          </p:nvPr>
        </p:nvSpPr>
        <p:spPr>
          <a:xfrm>
            <a:off x="1758250" y="4367075"/>
            <a:ext cx="2336400" cy="374400"/>
          </a:xfrm>
          <a:prstGeom prst="rect">
            <a:avLst/>
          </a:prstGeom>
        </p:spPr>
        <p:txBody>
          <a:bodyPr spcFirstLastPara="1" wrap="square" lIns="91425" tIns="36000" rIns="0" bIns="0" anchor="t" anchorCtr="0">
            <a:normAutofit/>
          </a:bodyPr>
          <a:lstStyle>
            <a:lvl1pPr lvl="0">
              <a:spcBef>
                <a:spcPts val="0"/>
              </a:spcBef>
              <a:spcAft>
                <a:spcPts val="0"/>
              </a:spcAft>
              <a:buClr>
                <a:schemeClr val="dk1"/>
              </a:buClr>
              <a:buSzPts val="2200"/>
              <a:buFont typeface="Hanken Grotesk Light"/>
              <a:buNone/>
              <a:defRPr sz="2200">
                <a:latin typeface="Hanken Grotesk Light"/>
                <a:ea typeface="Hanken Grotesk Light"/>
                <a:cs typeface="Hanken Grotesk Light"/>
                <a:sym typeface="Hanken Grotesk Light"/>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5" name="Google Shape;435;p21"/>
          <p:cNvSpPr txBox="1">
            <a:spLocks noGrp="1"/>
          </p:cNvSpPr>
          <p:nvPr>
            <p:ph type="subTitle" idx="9"/>
          </p:nvPr>
        </p:nvSpPr>
        <p:spPr>
          <a:xfrm>
            <a:off x="228148" y="3019975"/>
            <a:ext cx="810000" cy="374400"/>
          </a:xfrm>
          <a:prstGeom prst="rect">
            <a:avLst/>
          </a:prstGeom>
        </p:spPr>
        <p:txBody>
          <a:bodyPr spcFirstLastPara="1" wrap="square" lIns="0" tIns="72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36" name="Google Shape;436;p21"/>
          <p:cNvSpPr txBox="1">
            <a:spLocks noGrp="1"/>
          </p:cNvSpPr>
          <p:nvPr>
            <p:ph type="subTitle" idx="13"/>
          </p:nvPr>
        </p:nvSpPr>
        <p:spPr>
          <a:xfrm>
            <a:off x="228148" y="1666050"/>
            <a:ext cx="810000" cy="374400"/>
          </a:xfrm>
          <a:prstGeom prst="rect">
            <a:avLst/>
          </a:prstGeom>
        </p:spPr>
        <p:txBody>
          <a:bodyPr spcFirstLastPara="1" wrap="square" lIns="0" tIns="72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37" name="Google Shape;437;p21"/>
          <p:cNvSpPr txBox="1">
            <a:spLocks noGrp="1"/>
          </p:cNvSpPr>
          <p:nvPr>
            <p:ph type="subTitle" idx="14"/>
          </p:nvPr>
        </p:nvSpPr>
        <p:spPr>
          <a:xfrm>
            <a:off x="228148" y="2342875"/>
            <a:ext cx="810000" cy="374400"/>
          </a:xfrm>
          <a:prstGeom prst="rect">
            <a:avLst/>
          </a:prstGeom>
        </p:spPr>
        <p:txBody>
          <a:bodyPr spcFirstLastPara="1" wrap="square" lIns="0" tIns="72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38" name="Google Shape;438;p21"/>
          <p:cNvSpPr txBox="1">
            <a:spLocks noGrp="1"/>
          </p:cNvSpPr>
          <p:nvPr>
            <p:ph type="subTitle" idx="15"/>
          </p:nvPr>
        </p:nvSpPr>
        <p:spPr>
          <a:xfrm>
            <a:off x="228148" y="3697075"/>
            <a:ext cx="810000" cy="374400"/>
          </a:xfrm>
          <a:prstGeom prst="rect">
            <a:avLst/>
          </a:prstGeom>
        </p:spPr>
        <p:txBody>
          <a:bodyPr spcFirstLastPara="1" wrap="square" lIns="0" tIns="72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39" name="Google Shape;439;p21"/>
          <p:cNvSpPr txBox="1">
            <a:spLocks noGrp="1"/>
          </p:cNvSpPr>
          <p:nvPr>
            <p:ph type="subTitle" idx="16"/>
          </p:nvPr>
        </p:nvSpPr>
        <p:spPr>
          <a:xfrm>
            <a:off x="228148" y="4369350"/>
            <a:ext cx="810000" cy="374400"/>
          </a:xfrm>
          <a:prstGeom prst="rect">
            <a:avLst/>
          </a:prstGeom>
        </p:spPr>
        <p:txBody>
          <a:bodyPr spcFirstLastPara="1" wrap="square" lIns="0" tIns="72000" rIns="0" bIns="108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40" name="Google Shape;440;p21"/>
          <p:cNvSpPr txBox="1">
            <a:spLocks noGrp="1"/>
          </p:cNvSpPr>
          <p:nvPr>
            <p:ph type="title" idx="17"/>
          </p:nvPr>
        </p:nvSpPr>
        <p:spPr>
          <a:xfrm>
            <a:off x="596525" y="753331"/>
            <a:ext cx="7062000" cy="910500"/>
          </a:xfrm>
          <a:prstGeom prst="rect">
            <a:avLst/>
          </a:prstGeom>
        </p:spPr>
        <p:txBody>
          <a:bodyPr spcFirstLastPara="1" wrap="square" lIns="91425" tIns="0" rIns="91425" bIns="91425" anchor="t" anchorCtr="0">
            <a:normAutofit/>
          </a:bodyPr>
          <a:lstStyle>
            <a:lvl1pPr lvl="0">
              <a:spcBef>
                <a:spcPts val="0"/>
              </a:spcBef>
              <a:spcAft>
                <a:spcPts val="0"/>
              </a:spcAft>
              <a:buSzPts val="2800"/>
              <a:buNone/>
              <a:defRPr sz="4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41" name="Google Shape;441;p21"/>
          <p:cNvSpPr txBox="1">
            <a:spLocks noGrp="1"/>
          </p:cNvSpPr>
          <p:nvPr>
            <p:ph type="body" idx="18"/>
          </p:nvPr>
        </p:nvSpPr>
        <p:spPr>
          <a:xfrm>
            <a:off x="4571300" y="4367075"/>
            <a:ext cx="4345200" cy="374400"/>
          </a:xfrm>
          <a:prstGeom prst="rect">
            <a:avLst/>
          </a:prstGeom>
        </p:spPr>
        <p:txBody>
          <a:bodyPr spcFirstLastPara="1" wrap="square" lIns="91425" tIns="72000" rIns="91425"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42" name="Google Shape;442;p21"/>
          <p:cNvSpPr txBox="1">
            <a:spLocks noGrp="1"/>
          </p:cNvSpPr>
          <p:nvPr>
            <p:ph type="body" idx="19"/>
          </p:nvPr>
        </p:nvSpPr>
        <p:spPr>
          <a:xfrm>
            <a:off x="4571300" y="3694800"/>
            <a:ext cx="4345200" cy="374400"/>
          </a:xfrm>
          <a:prstGeom prst="rect">
            <a:avLst/>
          </a:prstGeom>
        </p:spPr>
        <p:txBody>
          <a:bodyPr spcFirstLastPara="1" wrap="square" lIns="91425" tIns="72000" rIns="91425"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43" name="Google Shape;443;p21"/>
          <p:cNvSpPr txBox="1">
            <a:spLocks noGrp="1"/>
          </p:cNvSpPr>
          <p:nvPr>
            <p:ph type="body" idx="20"/>
          </p:nvPr>
        </p:nvSpPr>
        <p:spPr>
          <a:xfrm>
            <a:off x="4571300" y="3017700"/>
            <a:ext cx="4345200" cy="374400"/>
          </a:xfrm>
          <a:prstGeom prst="rect">
            <a:avLst/>
          </a:prstGeom>
        </p:spPr>
        <p:txBody>
          <a:bodyPr spcFirstLastPara="1" wrap="square" lIns="91425" tIns="72000" rIns="91425"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44" name="Google Shape;444;p21"/>
          <p:cNvSpPr txBox="1">
            <a:spLocks noGrp="1"/>
          </p:cNvSpPr>
          <p:nvPr>
            <p:ph type="body" idx="21"/>
          </p:nvPr>
        </p:nvSpPr>
        <p:spPr>
          <a:xfrm>
            <a:off x="4571300" y="2340600"/>
            <a:ext cx="4345200" cy="374400"/>
          </a:xfrm>
          <a:prstGeom prst="rect">
            <a:avLst/>
          </a:prstGeom>
        </p:spPr>
        <p:txBody>
          <a:bodyPr spcFirstLastPara="1" wrap="square" lIns="91425" tIns="72000" rIns="91425"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45" name="Google Shape;445;p21"/>
          <p:cNvSpPr txBox="1">
            <a:spLocks noGrp="1"/>
          </p:cNvSpPr>
          <p:nvPr>
            <p:ph type="body" idx="22"/>
          </p:nvPr>
        </p:nvSpPr>
        <p:spPr>
          <a:xfrm>
            <a:off x="4571300" y="1663775"/>
            <a:ext cx="4345200" cy="374400"/>
          </a:xfrm>
          <a:prstGeom prst="rect">
            <a:avLst/>
          </a:prstGeom>
        </p:spPr>
        <p:txBody>
          <a:bodyPr spcFirstLastPara="1" wrap="square" lIns="91425" tIns="72000" rIns="91425" bIns="108000"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able and folder background 3">
  <p:cSld name="CUSTOM_1_1_1_1_1">
    <p:spTree>
      <p:nvGrpSpPr>
        <p:cNvPr id="1" name="Shape 446"/>
        <p:cNvGrpSpPr/>
        <p:nvPr/>
      </p:nvGrpSpPr>
      <p:grpSpPr>
        <a:xfrm>
          <a:off x="0" y="0"/>
          <a:ext cx="0" cy="0"/>
          <a:chOff x="0" y="0"/>
          <a:chExt cx="0" cy="0"/>
        </a:xfrm>
      </p:grpSpPr>
      <p:sp>
        <p:nvSpPr>
          <p:cNvPr id="447" name="Google Shape;447;p22"/>
          <p:cNvSpPr/>
          <p:nvPr/>
        </p:nvSpPr>
        <p:spPr>
          <a:xfrm>
            <a:off x="912237" y="1317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448" name="Google Shape;448;p22"/>
          <p:cNvSpPr/>
          <p:nvPr/>
        </p:nvSpPr>
        <p:spPr>
          <a:xfrm>
            <a:off x="2380538" y="1317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449" name="Google Shape;449;p22"/>
          <p:cNvSpPr/>
          <p:nvPr/>
        </p:nvSpPr>
        <p:spPr>
          <a:xfrm>
            <a:off x="3825863" y="1317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450" name="Google Shape;450;p22"/>
          <p:cNvSpPr txBox="1">
            <a:spLocks noGrp="1"/>
          </p:cNvSpPr>
          <p:nvPr>
            <p:ph type="subTitle" idx="1"/>
          </p:nvPr>
        </p:nvSpPr>
        <p:spPr>
          <a:xfrm>
            <a:off x="131460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51" name="Google Shape;451;p22"/>
          <p:cNvSpPr txBox="1">
            <a:spLocks noGrp="1"/>
          </p:cNvSpPr>
          <p:nvPr>
            <p:ph type="subTitle" idx="2"/>
          </p:nvPr>
        </p:nvSpPr>
        <p:spPr>
          <a:xfrm>
            <a:off x="2783538"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grpSp>
        <p:nvGrpSpPr>
          <p:cNvPr id="452" name="Google Shape;452;p22"/>
          <p:cNvGrpSpPr/>
          <p:nvPr/>
        </p:nvGrpSpPr>
        <p:grpSpPr>
          <a:xfrm>
            <a:off x="-2450" y="131788"/>
            <a:ext cx="9144000" cy="5011712"/>
            <a:chOff x="-2450" y="131788"/>
            <a:chExt cx="9144000" cy="5011712"/>
          </a:xfrm>
        </p:grpSpPr>
        <p:sp>
          <p:nvSpPr>
            <p:cNvPr id="453" name="Google Shape;453;p22"/>
            <p:cNvSpPr/>
            <p:nvPr/>
          </p:nvSpPr>
          <p:spPr>
            <a:xfrm>
              <a:off x="-2450" y="486600"/>
              <a:ext cx="9144000" cy="4656900"/>
            </a:xfrm>
            <a:prstGeom prst="roundRect">
              <a:avLst>
                <a:gd name="adj" fmla="val 0"/>
              </a:avLst>
            </a:prstGeom>
            <a:solidFill>
              <a:schemeClr val="accent2"/>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chemeClr val="dk1"/>
                </a:buClr>
                <a:buSzPts val="28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454" name="Google Shape;454;p22"/>
            <p:cNvSpPr/>
            <p:nvPr/>
          </p:nvSpPr>
          <p:spPr>
            <a:xfrm>
              <a:off x="5278763" y="1317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grpSp>
      <p:sp>
        <p:nvSpPr>
          <p:cNvPr id="455" name="Google Shape;455;p22"/>
          <p:cNvSpPr txBox="1">
            <a:spLocks noGrp="1"/>
          </p:cNvSpPr>
          <p:nvPr>
            <p:ph type="subTitle" idx="3"/>
          </p:nvPr>
        </p:nvSpPr>
        <p:spPr>
          <a:xfrm>
            <a:off x="4228850" y="131800"/>
            <a:ext cx="14400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None/>
              <a:defRPr sz="1200"/>
            </a:lvl1pPr>
            <a:lvl2pPr lvl="1">
              <a:spcBef>
                <a:spcPts val="0"/>
              </a:spcBef>
              <a:spcAft>
                <a:spcPts val="0"/>
              </a:spcAft>
              <a:buSzPts val="1000"/>
              <a:buNone/>
              <a:defRPr/>
            </a:lvl2pPr>
            <a:lvl3pPr lvl="2">
              <a:spcBef>
                <a:spcPts val="0"/>
              </a:spcBef>
              <a:spcAft>
                <a:spcPts val="0"/>
              </a:spcAft>
              <a:buSzPts val="1000"/>
              <a:buNone/>
              <a:defRPr/>
            </a:lvl3pPr>
            <a:lvl4pPr lvl="3">
              <a:spcBef>
                <a:spcPts val="0"/>
              </a:spcBef>
              <a:spcAft>
                <a:spcPts val="0"/>
              </a:spcAft>
              <a:buSzPts val="1000"/>
              <a:buNone/>
              <a:defRPr/>
            </a:lvl4pPr>
            <a:lvl5pPr lvl="4">
              <a:spcBef>
                <a:spcPts val="0"/>
              </a:spcBef>
              <a:spcAft>
                <a:spcPts val="0"/>
              </a:spcAft>
              <a:buSzPts val="1000"/>
              <a:buNone/>
              <a:defRPr/>
            </a:lvl5pPr>
            <a:lvl6pPr lvl="5">
              <a:spcBef>
                <a:spcPts val="0"/>
              </a:spcBef>
              <a:spcAft>
                <a:spcPts val="0"/>
              </a:spcAft>
              <a:buSzPts val="1000"/>
              <a:buNone/>
              <a:defRPr/>
            </a:lvl6pPr>
            <a:lvl7pPr lvl="6">
              <a:spcBef>
                <a:spcPts val="0"/>
              </a:spcBef>
              <a:spcAft>
                <a:spcPts val="0"/>
              </a:spcAft>
              <a:buSzPts val="1000"/>
              <a:buNone/>
              <a:defRPr/>
            </a:lvl7pPr>
            <a:lvl8pPr lvl="7">
              <a:spcBef>
                <a:spcPts val="0"/>
              </a:spcBef>
              <a:spcAft>
                <a:spcPts val="0"/>
              </a:spcAft>
              <a:buSzPts val="1000"/>
              <a:buNone/>
              <a:defRPr/>
            </a:lvl8pPr>
            <a:lvl9pPr lvl="8">
              <a:spcBef>
                <a:spcPts val="0"/>
              </a:spcBef>
              <a:spcAft>
                <a:spcPts val="0"/>
              </a:spcAft>
              <a:buSzPts val="1000"/>
              <a:buNone/>
              <a:defRPr/>
            </a:lvl9pPr>
          </a:lstStyle>
          <a:p>
            <a:endParaRPr/>
          </a:p>
        </p:txBody>
      </p:sp>
      <p:sp>
        <p:nvSpPr>
          <p:cNvPr id="456" name="Google Shape;456;p22"/>
          <p:cNvSpPr txBox="1">
            <a:spLocks noGrp="1"/>
          </p:cNvSpPr>
          <p:nvPr>
            <p:ph type="title"/>
          </p:nvPr>
        </p:nvSpPr>
        <p:spPr>
          <a:xfrm>
            <a:off x="5723951" y="131799"/>
            <a:ext cx="1440300" cy="360000"/>
          </a:xfrm>
          <a:prstGeom prst="rect">
            <a:avLst/>
          </a:prstGeom>
        </p:spPr>
        <p:txBody>
          <a:bodyPr spcFirstLastPara="1" wrap="square" lIns="91425" tIns="0" rIns="91425" bIns="0" anchor="ctr" anchorCtr="0">
            <a:normAutofit/>
          </a:bodyPr>
          <a:lstStyle>
            <a:lvl1pPr lvl="0" algn="ctr">
              <a:spcBef>
                <a:spcPts val="0"/>
              </a:spcBef>
              <a:spcAft>
                <a:spcPts val="0"/>
              </a:spcAft>
              <a:buSzPts val="1200"/>
              <a:buFont typeface="Hanken Grotesk"/>
              <a:buNone/>
              <a:defRPr sz="1200">
                <a:latin typeface="Hanken Grotesk"/>
                <a:ea typeface="Hanken Grotesk"/>
                <a:cs typeface="Hanken Grotesk"/>
                <a:sym typeface="Hanken Grotesk"/>
              </a:defRPr>
            </a:lvl1pPr>
            <a:lvl2pPr lvl="1" algn="ctr">
              <a:spcBef>
                <a:spcPts val="0"/>
              </a:spcBef>
              <a:spcAft>
                <a:spcPts val="0"/>
              </a:spcAft>
              <a:buSzPts val="1200"/>
              <a:buFont typeface="Hanken Grotesk"/>
              <a:buNone/>
              <a:defRPr sz="1200">
                <a:latin typeface="Hanken Grotesk"/>
                <a:ea typeface="Hanken Grotesk"/>
                <a:cs typeface="Hanken Grotesk"/>
                <a:sym typeface="Hanken Grotesk"/>
              </a:defRPr>
            </a:lvl2pPr>
            <a:lvl3pPr lvl="2" algn="ctr">
              <a:spcBef>
                <a:spcPts val="0"/>
              </a:spcBef>
              <a:spcAft>
                <a:spcPts val="0"/>
              </a:spcAft>
              <a:buSzPts val="1200"/>
              <a:buFont typeface="Hanken Grotesk"/>
              <a:buNone/>
              <a:defRPr sz="1200">
                <a:latin typeface="Hanken Grotesk"/>
                <a:ea typeface="Hanken Grotesk"/>
                <a:cs typeface="Hanken Grotesk"/>
                <a:sym typeface="Hanken Grotesk"/>
              </a:defRPr>
            </a:lvl3pPr>
            <a:lvl4pPr lvl="3" algn="ctr">
              <a:spcBef>
                <a:spcPts val="0"/>
              </a:spcBef>
              <a:spcAft>
                <a:spcPts val="0"/>
              </a:spcAft>
              <a:buSzPts val="1200"/>
              <a:buFont typeface="Hanken Grotesk"/>
              <a:buNone/>
              <a:defRPr sz="1200">
                <a:latin typeface="Hanken Grotesk"/>
                <a:ea typeface="Hanken Grotesk"/>
                <a:cs typeface="Hanken Grotesk"/>
                <a:sym typeface="Hanken Grotesk"/>
              </a:defRPr>
            </a:lvl4pPr>
            <a:lvl5pPr lvl="4" algn="ctr">
              <a:spcBef>
                <a:spcPts val="0"/>
              </a:spcBef>
              <a:spcAft>
                <a:spcPts val="0"/>
              </a:spcAft>
              <a:buSzPts val="1200"/>
              <a:buFont typeface="Hanken Grotesk"/>
              <a:buNone/>
              <a:defRPr sz="1200">
                <a:latin typeface="Hanken Grotesk"/>
                <a:ea typeface="Hanken Grotesk"/>
                <a:cs typeface="Hanken Grotesk"/>
                <a:sym typeface="Hanken Grotesk"/>
              </a:defRPr>
            </a:lvl5pPr>
            <a:lvl6pPr lvl="5" algn="ctr">
              <a:spcBef>
                <a:spcPts val="0"/>
              </a:spcBef>
              <a:spcAft>
                <a:spcPts val="0"/>
              </a:spcAft>
              <a:buSzPts val="1200"/>
              <a:buFont typeface="Hanken Grotesk"/>
              <a:buNone/>
              <a:defRPr sz="1200">
                <a:latin typeface="Hanken Grotesk"/>
                <a:ea typeface="Hanken Grotesk"/>
                <a:cs typeface="Hanken Grotesk"/>
                <a:sym typeface="Hanken Grotesk"/>
              </a:defRPr>
            </a:lvl6pPr>
            <a:lvl7pPr lvl="6" algn="ctr">
              <a:spcBef>
                <a:spcPts val="0"/>
              </a:spcBef>
              <a:spcAft>
                <a:spcPts val="0"/>
              </a:spcAft>
              <a:buSzPts val="1200"/>
              <a:buFont typeface="Hanken Grotesk"/>
              <a:buNone/>
              <a:defRPr sz="1200">
                <a:latin typeface="Hanken Grotesk"/>
                <a:ea typeface="Hanken Grotesk"/>
                <a:cs typeface="Hanken Grotesk"/>
                <a:sym typeface="Hanken Grotesk"/>
              </a:defRPr>
            </a:lvl7pPr>
            <a:lvl8pPr lvl="7" algn="ctr">
              <a:spcBef>
                <a:spcPts val="0"/>
              </a:spcBef>
              <a:spcAft>
                <a:spcPts val="0"/>
              </a:spcAft>
              <a:buSzPts val="1200"/>
              <a:buFont typeface="Hanken Grotesk"/>
              <a:buNone/>
              <a:defRPr sz="1200">
                <a:latin typeface="Hanken Grotesk"/>
                <a:ea typeface="Hanken Grotesk"/>
                <a:cs typeface="Hanken Grotesk"/>
                <a:sym typeface="Hanken Grotesk"/>
              </a:defRPr>
            </a:lvl8pPr>
            <a:lvl9pPr lvl="8" algn="ctr">
              <a:spcBef>
                <a:spcPts val="0"/>
              </a:spcBef>
              <a:spcAft>
                <a:spcPts val="0"/>
              </a:spcAft>
              <a:buSzPts val="1200"/>
              <a:buFont typeface="Hanken Grotesk"/>
              <a:buNone/>
              <a:defRPr sz="1200">
                <a:latin typeface="Hanken Grotesk"/>
                <a:ea typeface="Hanken Grotesk"/>
                <a:cs typeface="Hanken Grotesk"/>
                <a:sym typeface="Hanken Grotesk"/>
              </a:defRPr>
            </a:lvl9pPr>
          </a:lstStyle>
          <a:p>
            <a:endParaRPr/>
          </a:p>
        </p:txBody>
      </p:sp>
      <p:sp>
        <p:nvSpPr>
          <p:cNvPr id="457" name="Google Shape;457;p22"/>
          <p:cNvSpPr txBox="1">
            <a:spLocks noGrp="1"/>
          </p:cNvSpPr>
          <p:nvPr>
            <p:ph type="subTitle" idx="4"/>
          </p:nvPr>
        </p:nvSpPr>
        <p:spPr>
          <a:xfrm>
            <a:off x="229085" y="1666050"/>
            <a:ext cx="1170000" cy="374400"/>
          </a:xfrm>
          <a:prstGeom prst="rect">
            <a:avLst/>
          </a:prstGeom>
        </p:spPr>
        <p:txBody>
          <a:bodyPr spcFirstLastPara="1" wrap="square" lIns="0" tIns="72000" rIns="0" bIns="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58" name="Google Shape;458;p22"/>
          <p:cNvSpPr txBox="1">
            <a:spLocks noGrp="1"/>
          </p:cNvSpPr>
          <p:nvPr>
            <p:ph type="subTitle" idx="5"/>
          </p:nvPr>
        </p:nvSpPr>
        <p:spPr>
          <a:xfrm>
            <a:off x="229085" y="2341863"/>
            <a:ext cx="1170000" cy="374400"/>
          </a:xfrm>
          <a:prstGeom prst="rect">
            <a:avLst/>
          </a:prstGeom>
        </p:spPr>
        <p:txBody>
          <a:bodyPr spcFirstLastPara="1" wrap="square" lIns="0" tIns="72000" rIns="0" bIns="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59" name="Google Shape;459;p22"/>
          <p:cNvSpPr txBox="1">
            <a:spLocks noGrp="1"/>
          </p:cNvSpPr>
          <p:nvPr>
            <p:ph type="subTitle" idx="6"/>
          </p:nvPr>
        </p:nvSpPr>
        <p:spPr>
          <a:xfrm>
            <a:off x="229085" y="3018975"/>
            <a:ext cx="1170000" cy="374400"/>
          </a:xfrm>
          <a:prstGeom prst="rect">
            <a:avLst/>
          </a:prstGeom>
        </p:spPr>
        <p:txBody>
          <a:bodyPr spcFirstLastPara="1" wrap="square" lIns="0" tIns="72000" rIns="0" bIns="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0" name="Google Shape;460;p22"/>
          <p:cNvSpPr txBox="1">
            <a:spLocks noGrp="1"/>
          </p:cNvSpPr>
          <p:nvPr>
            <p:ph type="subTitle" idx="7"/>
          </p:nvPr>
        </p:nvSpPr>
        <p:spPr>
          <a:xfrm>
            <a:off x="229085" y="3694788"/>
            <a:ext cx="1170000" cy="374400"/>
          </a:xfrm>
          <a:prstGeom prst="rect">
            <a:avLst/>
          </a:prstGeom>
        </p:spPr>
        <p:txBody>
          <a:bodyPr spcFirstLastPara="1" wrap="square" lIns="0" tIns="72000" rIns="0" bIns="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1" name="Google Shape;461;p22"/>
          <p:cNvSpPr txBox="1">
            <a:spLocks noGrp="1"/>
          </p:cNvSpPr>
          <p:nvPr>
            <p:ph type="subTitle" idx="8"/>
          </p:nvPr>
        </p:nvSpPr>
        <p:spPr>
          <a:xfrm>
            <a:off x="229085" y="4371888"/>
            <a:ext cx="1170000" cy="374400"/>
          </a:xfrm>
          <a:prstGeom prst="rect">
            <a:avLst/>
          </a:prstGeom>
        </p:spPr>
        <p:txBody>
          <a:bodyPr spcFirstLastPara="1" wrap="square" lIns="0" tIns="72000" rIns="0" bIns="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2" name="Google Shape;462;p22"/>
          <p:cNvSpPr txBox="1">
            <a:spLocks noGrp="1"/>
          </p:cNvSpPr>
          <p:nvPr>
            <p:ph type="title" idx="9"/>
          </p:nvPr>
        </p:nvSpPr>
        <p:spPr>
          <a:xfrm>
            <a:off x="596525" y="753324"/>
            <a:ext cx="7062000" cy="683400"/>
          </a:xfrm>
          <a:prstGeom prst="rect">
            <a:avLst/>
          </a:prstGeom>
        </p:spPr>
        <p:txBody>
          <a:bodyPr spcFirstLastPara="1" wrap="square" lIns="91425" tIns="0" rIns="91425" bIns="91425" anchor="t" anchorCtr="0">
            <a:normAutofit/>
          </a:bodyPr>
          <a:lstStyle>
            <a:lvl1pPr lvl="0">
              <a:spcBef>
                <a:spcPts val="0"/>
              </a:spcBef>
              <a:spcAft>
                <a:spcPts val="0"/>
              </a:spcAft>
              <a:buSzPts val="2800"/>
              <a:buNone/>
              <a:defRPr sz="40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63" name="Google Shape;463;p22"/>
          <p:cNvSpPr txBox="1">
            <a:spLocks noGrp="1"/>
          </p:cNvSpPr>
          <p:nvPr>
            <p:ph type="subTitle" idx="13"/>
          </p:nvPr>
        </p:nvSpPr>
        <p:spPr>
          <a:xfrm>
            <a:off x="7916986" y="1436834"/>
            <a:ext cx="810000" cy="226800"/>
          </a:xfrm>
          <a:prstGeom prst="rect">
            <a:avLst/>
          </a:prstGeom>
        </p:spPr>
        <p:txBody>
          <a:bodyPr spcFirstLastPara="1" wrap="square" lIns="90000" tIns="0" rIns="0" bIns="72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4" name="Google Shape;464;p22"/>
          <p:cNvSpPr txBox="1">
            <a:spLocks noGrp="1"/>
          </p:cNvSpPr>
          <p:nvPr>
            <p:ph type="subTitle" idx="14"/>
          </p:nvPr>
        </p:nvSpPr>
        <p:spPr>
          <a:xfrm>
            <a:off x="6689861" y="1436834"/>
            <a:ext cx="810000" cy="226800"/>
          </a:xfrm>
          <a:prstGeom prst="rect">
            <a:avLst/>
          </a:prstGeom>
        </p:spPr>
        <p:txBody>
          <a:bodyPr spcFirstLastPara="1" wrap="square" lIns="90000" tIns="0" rIns="0" bIns="72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5" name="Google Shape;465;p22"/>
          <p:cNvSpPr txBox="1">
            <a:spLocks noGrp="1"/>
          </p:cNvSpPr>
          <p:nvPr>
            <p:ph type="subTitle" idx="15"/>
          </p:nvPr>
        </p:nvSpPr>
        <p:spPr>
          <a:xfrm>
            <a:off x="5462861" y="1436834"/>
            <a:ext cx="810000" cy="226800"/>
          </a:xfrm>
          <a:prstGeom prst="rect">
            <a:avLst/>
          </a:prstGeom>
        </p:spPr>
        <p:txBody>
          <a:bodyPr spcFirstLastPara="1" wrap="square" lIns="90000" tIns="0" rIns="0" bIns="72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6" name="Google Shape;466;p22"/>
          <p:cNvSpPr txBox="1">
            <a:spLocks noGrp="1"/>
          </p:cNvSpPr>
          <p:nvPr>
            <p:ph type="subTitle" idx="16"/>
          </p:nvPr>
        </p:nvSpPr>
        <p:spPr>
          <a:xfrm>
            <a:off x="4235836" y="1436834"/>
            <a:ext cx="810000" cy="226800"/>
          </a:xfrm>
          <a:prstGeom prst="rect">
            <a:avLst/>
          </a:prstGeom>
        </p:spPr>
        <p:txBody>
          <a:bodyPr spcFirstLastPara="1" wrap="square" lIns="90000" tIns="0" rIns="0" bIns="72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7" name="Google Shape;467;p22"/>
          <p:cNvSpPr txBox="1">
            <a:spLocks noGrp="1"/>
          </p:cNvSpPr>
          <p:nvPr>
            <p:ph type="subTitle" idx="17"/>
          </p:nvPr>
        </p:nvSpPr>
        <p:spPr>
          <a:xfrm>
            <a:off x="3008011" y="1436834"/>
            <a:ext cx="810000" cy="226800"/>
          </a:xfrm>
          <a:prstGeom prst="rect">
            <a:avLst/>
          </a:prstGeom>
        </p:spPr>
        <p:txBody>
          <a:bodyPr spcFirstLastPara="1" wrap="square" lIns="90000" tIns="0" rIns="0" bIns="72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
        <p:nvSpPr>
          <p:cNvPr id="468" name="Google Shape;468;p22"/>
          <p:cNvSpPr txBox="1">
            <a:spLocks noGrp="1"/>
          </p:cNvSpPr>
          <p:nvPr>
            <p:ph type="subTitle" idx="18"/>
          </p:nvPr>
        </p:nvSpPr>
        <p:spPr>
          <a:xfrm>
            <a:off x="1781686" y="1436834"/>
            <a:ext cx="810000" cy="226800"/>
          </a:xfrm>
          <a:prstGeom prst="rect">
            <a:avLst/>
          </a:prstGeom>
        </p:spPr>
        <p:txBody>
          <a:bodyPr spcFirstLastPara="1" wrap="square" lIns="90000" tIns="0" rIns="0" bIns="72000" anchor="t" anchorCtr="0">
            <a:normAutofit/>
          </a:bodyPr>
          <a:lstStyle>
            <a:lvl1pPr lvl="0">
              <a:spcBef>
                <a:spcPts val="0"/>
              </a:spcBef>
              <a:spcAft>
                <a:spcPts val="0"/>
              </a:spcAft>
              <a:buClr>
                <a:schemeClr val="dk1"/>
              </a:buClr>
              <a:buSzPts val="1000"/>
              <a:buFont typeface="Hanken Grotesk"/>
              <a:buNone/>
              <a:defRPr/>
            </a:lvl1pPr>
            <a:lvl2pPr lvl="1">
              <a:spcBef>
                <a:spcPts val="0"/>
              </a:spcBef>
              <a:spcAft>
                <a:spcPts val="0"/>
              </a:spcAft>
              <a:buSzPts val="1000"/>
              <a:buFont typeface="Hanken Grotesk"/>
              <a:buNone/>
              <a:defRPr/>
            </a:lvl2pPr>
            <a:lvl3pPr lvl="2">
              <a:spcBef>
                <a:spcPts val="0"/>
              </a:spcBef>
              <a:spcAft>
                <a:spcPts val="0"/>
              </a:spcAft>
              <a:buSzPts val="1000"/>
              <a:buFont typeface="Hanken Grotesk"/>
              <a:buNone/>
              <a:defRPr/>
            </a:lvl3pPr>
            <a:lvl4pPr lvl="3">
              <a:spcBef>
                <a:spcPts val="0"/>
              </a:spcBef>
              <a:spcAft>
                <a:spcPts val="0"/>
              </a:spcAft>
              <a:buSzPts val="1000"/>
              <a:buFont typeface="Hanken Grotesk"/>
              <a:buNone/>
              <a:defRPr/>
            </a:lvl4pPr>
            <a:lvl5pPr lvl="4">
              <a:spcBef>
                <a:spcPts val="0"/>
              </a:spcBef>
              <a:spcAft>
                <a:spcPts val="0"/>
              </a:spcAft>
              <a:buSzPts val="1000"/>
              <a:buFont typeface="Hanken Grotesk"/>
              <a:buNone/>
              <a:defRPr/>
            </a:lvl5pPr>
            <a:lvl6pPr lvl="5">
              <a:spcBef>
                <a:spcPts val="0"/>
              </a:spcBef>
              <a:spcAft>
                <a:spcPts val="0"/>
              </a:spcAft>
              <a:buSzPts val="1000"/>
              <a:buFont typeface="Hanken Grotesk"/>
              <a:buNone/>
              <a:defRPr/>
            </a:lvl6pPr>
            <a:lvl7pPr lvl="6">
              <a:spcBef>
                <a:spcPts val="0"/>
              </a:spcBef>
              <a:spcAft>
                <a:spcPts val="0"/>
              </a:spcAft>
              <a:buSzPts val="1000"/>
              <a:buFont typeface="Hanken Grotesk"/>
              <a:buNone/>
              <a:defRPr/>
            </a:lvl7pPr>
            <a:lvl8pPr lvl="7">
              <a:spcBef>
                <a:spcPts val="0"/>
              </a:spcBef>
              <a:spcAft>
                <a:spcPts val="0"/>
              </a:spcAft>
              <a:buSzPts val="1000"/>
              <a:buFont typeface="Hanken Grotesk"/>
              <a:buNone/>
              <a:defRPr/>
            </a:lvl8pPr>
            <a:lvl9pPr lvl="8">
              <a:spcBef>
                <a:spcPts val="0"/>
              </a:spcBef>
              <a:spcAft>
                <a:spcPts val="0"/>
              </a:spcAft>
              <a:buSzPts val="1000"/>
              <a:buFont typeface="Hanken Grotesk"/>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loser">
  <p:cSld name="CUSTOM_3">
    <p:spTree>
      <p:nvGrpSpPr>
        <p:cNvPr id="1" name="Shape 469"/>
        <p:cNvGrpSpPr/>
        <p:nvPr/>
      </p:nvGrpSpPr>
      <p:grpSpPr>
        <a:xfrm>
          <a:off x="0" y="0"/>
          <a:ext cx="0" cy="0"/>
          <a:chOff x="0" y="0"/>
          <a:chExt cx="0" cy="0"/>
        </a:xfrm>
      </p:grpSpPr>
      <p:sp>
        <p:nvSpPr>
          <p:cNvPr id="470" name="Google Shape;470;p23"/>
          <p:cNvSpPr/>
          <p:nvPr/>
        </p:nvSpPr>
        <p:spPr>
          <a:xfrm>
            <a:off x="-2450" y="486600"/>
            <a:ext cx="9144000" cy="4656900"/>
          </a:xfrm>
          <a:prstGeom prst="roundRect">
            <a:avLst>
              <a:gd name="adj" fmla="val 0"/>
            </a:avLst>
          </a:prstGeom>
          <a:solidFill>
            <a:schemeClr val="accen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400"/>
              <a:buFont typeface="Arial"/>
              <a:buNone/>
            </a:pPr>
            <a:r>
              <a:rPr lang="en">
                <a:solidFill>
                  <a:schemeClr val="dk1"/>
                </a:solidFill>
                <a:latin typeface="Hanken Grotesk"/>
                <a:ea typeface="Hanken Grotesk"/>
                <a:cs typeface="Hanken Grotesk"/>
                <a:sym typeface="Hanken Grotesk"/>
              </a:rPr>
              <a:t> </a:t>
            </a:r>
            <a:endParaRPr>
              <a:solidFill>
                <a:schemeClr val="dk1"/>
              </a:solidFill>
              <a:latin typeface="Hanken Grotesk"/>
              <a:ea typeface="Hanken Grotesk"/>
              <a:cs typeface="Hanken Grotesk"/>
              <a:sym typeface="Hanken Grotesk"/>
            </a:endParaRPr>
          </a:p>
        </p:txBody>
      </p:sp>
      <p:sp>
        <p:nvSpPr>
          <p:cNvPr id="471" name="Google Shape;471;p23"/>
          <p:cNvSpPr txBox="1">
            <a:spLocks noGrp="1"/>
          </p:cNvSpPr>
          <p:nvPr>
            <p:ph type="title"/>
          </p:nvPr>
        </p:nvSpPr>
        <p:spPr>
          <a:xfrm>
            <a:off x="593175" y="486000"/>
            <a:ext cx="7916400" cy="2743200"/>
          </a:xfrm>
          <a:prstGeom prst="rect">
            <a:avLst/>
          </a:prstGeom>
        </p:spPr>
        <p:txBody>
          <a:bodyPr spcFirstLastPara="1" wrap="square" lIns="0" tIns="0" rIns="0" bIns="0" anchor="b" anchorCtr="0">
            <a:noAutofit/>
          </a:bodyPr>
          <a:lstStyle>
            <a:lvl1pPr lvl="0">
              <a:lnSpc>
                <a:spcPct val="80000"/>
              </a:lnSpc>
              <a:spcBef>
                <a:spcPts val="0"/>
              </a:spcBef>
              <a:spcAft>
                <a:spcPts val="0"/>
              </a:spcAft>
              <a:buSzPts val="8000"/>
              <a:buFont typeface="Neuton Light"/>
              <a:buNone/>
              <a:defRPr sz="8000"/>
            </a:lvl1pPr>
            <a:lvl2pPr lvl="1">
              <a:lnSpc>
                <a:spcPct val="80000"/>
              </a:lnSpc>
              <a:spcBef>
                <a:spcPts val="0"/>
              </a:spcBef>
              <a:spcAft>
                <a:spcPts val="0"/>
              </a:spcAft>
              <a:buSzPts val="5000"/>
              <a:buFont typeface="Neuton Light"/>
              <a:buNone/>
              <a:defRPr sz="5000"/>
            </a:lvl2pPr>
            <a:lvl3pPr lvl="2">
              <a:lnSpc>
                <a:spcPct val="80000"/>
              </a:lnSpc>
              <a:spcBef>
                <a:spcPts val="0"/>
              </a:spcBef>
              <a:spcAft>
                <a:spcPts val="0"/>
              </a:spcAft>
              <a:buSzPts val="5000"/>
              <a:buFont typeface="Neuton Light"/>
              <a:buNone/>
              <a:defRPr sz="5000"/>
            </a:lvl3pPr>
            <a:lvl4pPr lvl="3">
              <a:lnSpc>
                <a:spcPct val="80000"/>
              </a:lnSpc>
              <a:spcBef>
                <a:spcPts val="0"/>
              </a:spcBef>
              <a:spcAft>
                <a:spcPts val="0"/>
              </a:spcAft>
              <a:buSzPts val="5000"/>
              <a:buFont typeface="Neuton Light"/>
              <a:buNone/>
              <a:defRPr sz="5000"/>
            </a:lvl4pPr>
            <a:lvl5pPr lvl="4">
              <a:lnSpc>
                <a:spcPct val="80000"/>
              </a:lnSpc>
              <a:spcBef>
                <a:spcPts val="0"/>
              </a:spcBef>
              <a:spcAft>
                <a:spcPts val="0"/>
              </a:spcAft>
              <a:buSzPts val="5000"/>
              <a:buFont typeface="Neuton Light"/>
              <a:buNone/>
              <a:defRPr sz="5000"/>
            </a:lvl5pPr>
            <a:lvl6pPr lvl="5">
              <a:lnSpc>
                <a:spcPct val="80000"/>
              </a:lnSpc>
              <a:spcBef>
                <a:spcPts val="0"/>
              </a:spcBef>
              <a:spcAft>
                <a:spcPts val="0"/>
              </a:spcAft>
              <a:buSzPts val="5000"/>
              <a:buFont typeface="Neuton Light"/>
              <a:buNone/>
              <a:defRPr sz="5000"/>
            </a:lvl6pPr>
            <a:lvl7pPr lvl="6">
              <a:lnSpc>
                <a:spcPct val="80000"/>
              </a:lnSpc>
              <a:spcBef>
                <a:spcPts val="0"/>
              </a:spcBef>
              <a:spcAft>
                <a:spcPts val="0"/>
              </a:spcAft>
              <a:buSzPts val="5000"/>
              <a:buFont typeface="Neuton Light"/>
              <a:buNone/>
              <a:defRPr sz="5000"/>
            </a:lvl7pPr>
            <a:lvl8pPr lvl="7">
              <a:lnSpc>
                <a:spcPct val="80000"/>
              </a:lnSpc>
              <a:spcBef>
                <a:spcPts val="0"/>
              </a:spcBef>
              <a:spcAft>
                <a:spcPts val="0"/>
              </a:spcAft>
              <a:buSzPts val="5000"/>
              <a:buFont typeface="Neuton Light"/>
              <a:buNone/>
              <a:defRPr sz="5000"/>
            </a:lvl8pPr>
            <a:lvl9pPr lvl="8">
              <a:lnSpc>
                <a:spcPct val="80000"/>
              </a:lnSpc>
              <a:spcBef>
                <a:spcPts val="0"/>
              </a:spcBef>
              <a:spcAft>
                <a:spcPts val="0"/>
              </a:spcAft>
              <a:buSzPts val="5000"/>
              <a:buFont typeface="Neuton Light"/>
              <a:buNone/>
              <a:defRPr sz="5000"/>
            </a:lvl9pPr>
          </a:lstStyle>
          <a:p>
            <a:endParaRPr/>
          </a:p>
        </p:txBody>
      </p:sp>
      <p:sp>
        <p:nvSpPr>
          <p:cNvPr id="472" name="Google Shape;472;p23"/>
          <p:cNvSpPr txBox="1">
            <a:spLocks noGrp="1"/>
          </p:cNvSpPr>
          <p:nvPr>
            <p:ph type="body" idx="1"/>
          </p:nvPr>
        </p:nvSpPr>
        <p:spPr>
          <a:xfrm>
            <a:off x="575438" y="4387200"/>
            <a:ext cx="2919600" cy="648000"/>
          </a:xfrm>
          <a:prstGeom prst="rect">
            <a:avLst/>
          </a:prstGeom>
        </p:spPr>
        <p:txBody>
          <a:bodyPr spcFirstLastPara="1" wrap="square" lIns="0" tIns="0" rIns="0" bIns="91425" anchor="t" anchorCtr="0">
            <a:normAutofit/>
          </a:bodyPr>
          <a:lstStyle>
            <a:lvl1pPr marL="457200" lvl="0" indent="-292100">
              <a:spcBef>
                <a:spcPts val="0"/>
              </a:spcBef>
              <a:spcAft>
                <a:spcPts val="0"/>
              </a:spcAft>
              <a:buClr>
                <a:schemeClr val="dk1"/>
              </a:buClr>
              <a:buSzPts val="1000"/>
              <a:buFont typeface="Hanken Grotesk"/>
              <a:buChar char="●"/>
              <a:defRPr/>
            </a:lvl1pPr>
            <a:lvl2pPr marL="914400" lvl="1" indent="-292100">
              <a:spcBef>
                <a:spcPts val="0"/>
              </a:spcBef>
              <a:spcAft>
                <a:spcPts val="0"/>
              </a:spcAft>
              <a:buClr>
                <a:schemeClr val="dk1"/>
              </a:buClr>
              <a:buSzPts val="1000"/>
              <a:buFont typeface="Hanken Grotesk"/>
              <a:buChar char="○"/>
              <a:defRPr/>
            </a:lvl2pPr>
            <a:lvl3pPr marL="1371600" lvl="2" indent="-292100">
              <a:spcBef>
                <a:spcPts val="0"/>
              </a:spcBef>
              <a:spcAft>
                <a:spcPts val="0"/>
              </a:spcAft>
              <a:buClr>
                <a:schemeClr val="dk1"/>
              </a:buClr>
              <a:buSzPts val="1000"/>
              <a:buFont typeface="Hanken Grotesk"/>
              <a:buChar char="■"/>
              <a:defRPr/>
            </a:lvl3pPr>
            <a:lvl4pPr marL="1828800" lvl="3" indent="-292100">
              <a:spcBef>
                <a:spcPts val="0"/>
              </a:spcBef>
              <a:spcAft>
                <a:spcPts val="0"/>
              </a:spcAft>
              <a:buClr>
                <a:schemeClr val="dk1"/>
              </a:buClr>
              <a:buSzPts val="1000"/>
              <a:buFont typeface="Hanken Grotesk"/>
              <a:buChar char="●"/>
              <a:defRPr/>
            </a:lvl4pPr>
            <a:lvl5pPr marL="2286000" lvl="4" indent="-292100">
              <a:spcBef>
                <a:spcPts val="0"/>
              </a:spcBef>
              <a:spcAft>
                <a:spcPts val="0"/>
              </a:spcAft>
              <a:buClr>
                <a:schemeClr val="dk1"/>
              </a:buClr>
              <a:buSzPts val="1000"/>
              <a:buFont typeface="Hanken Grotesk"/>
              <a:buChar char="○"/>
              <a:defRPr/>
            </a:lvl5pPr>
            <a:lvl6pPr marL="2743200" lvl="5" indent="-292100">
              <a:spcBef>
                <a:spcPts val="0"/>
              </a:spcBef>
              <a:spcAft>
                <a:spcPts val="0"/>
              </a:spcAft>
              <a:buClr>
                <a:schemeClr val="dk1"/>
              </a:buClr>
              <a:buSzPts val="1000"/>
              <a:buFont typeface="Hanken Grotesk"/>
              <a:buChar char="■"/>
              <a:defRPr/>
            </a:lvl6pPr>
            <a:lvl7pPr marL="3200400" lvl="6" indent="-292100">
              <a:spcBef>
                <a:spcPts val="0"/>
              </a:spcBef>
              <a:spcAft>
                <a:spcPts val="0"/>
              </a:spcAft>
              <a:buClr>
                <a:schemeClr val="dk1"/>
              </a:buClr>
              <a:buSzPts val="1000"/>
              <a:buFont typeface="Hanken Grotesk"/>
              <a:buChar char="●"/>
              <a:defRPr/>
            </a:lvl7pPr>
            <a:lvl8pPr marL="3657600" lvl="7" indent="-292100">
              <a:spcBef>
                <a:spcPts val="0"/>
              </a:spcBef>
              <a:spcAft>
                <a:spcPts val="0"/>
              </a:spcAft>
              <a:buClr>
                <a:schemeClr val="dk1"/>
              </a:buClr>
              <a:buSzPts val="1000"/>
              <a:buFont typeface="Hanken Grotesk"/>
              <a:buChar char="○"/>
              <a:defRPr/>
            </a:lvl8pPr>
            <a:lvl9pPr marL="4114800" lvl="8" indent="-292100">
              <a:spcBef>
                <a:spcPts val="0"/>
              </a:spcBef>
              <a:spcAft>
                <a:spcPts val="0"/>
              </a:spcAft>
              <a:buClr>
                <a:schemeClr val="dk1"/>
              </a:buClr>
              <a:buSzPts val="1000"/>
              <a:buFont typeface="Hanken Grotesk"/>
              <a:buChar char="■"/>
              <a:defRPr/>
            </a:lvl9pPr>
          </a:lstStyle>
          <a:p>
            <a:endParaRPr/>
          </a:p>
        </p:txBody>
      </p:sp>
      <p:sp>
        <p:nvSpPr>
          <p:cNvPr id="473" name="Google Shape;473;p23"/>
          <p:cNvSpPr txBox="1">
            <a:spLocks noGrp="1"/>
          </p:cNvSpPr>
          <p:nvPr>
            <p:ph type="subTitle" idx="2"/>
          </p:nvPr>
        </p:nvSpPr>
        <p:spPr>
          <a:xfrm>
            <a:off x="1284638" y="214800"/>
            <a:ext cx="1501200" cy="183600"/>
          </a:xfrm>
          <a:prstGeom prst="rect">
            <a:avLst/>
          </a:prstGeom>
        </p:spPr>
        <p:txBody>
          <a:bodyPr spcFirstLastPara="1" wrap="square" lIns="0" tIns="0" rIns="0" bIns="0" anchor="ctr" anchorCtr="0">
            <a:normAutofit/>
          </a:bodyPr>
          <a:lstStyle>
            <a:lvl1pPr lvl="0" algn="ctr">
              <a:spcBef>
                <a:spcPts val="0"/>
              </a:spcBef>
              <a:spcAft>
                <a:spcPts val="0"/>
              </a:spcAft>
              <a:buClr>
                <a:schemeClr val="dk1"/>
              </a:buClr>
              <a:buSzPts val="1200"/>
              <a:buFont typeface="Hanken Grotesk"/>
              <a:buNone/>
              <a:defRPr sz="12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4" name="Google Shape;474;p23"/>
          <p:cNvSpPr txBox="1">
            <a:spLocks noGrp="1"/>
          </p:cNvSpPr>
          <p:nvPr>
            <p:ph type="subTitle" idx="3"/>
          </p:nvPr>
        </p:nvSpPr>
        <p:spPr>
          <a:xfrm>
            <a:off x="5539500" y="4387200"/>
            <a:ext cx="3002400" cy="648000"/>
          </a:xfrm>
          <a:prstGeom prst="rect">
            <a:avLst/>
          </a:prstGeom>
        </p:spPr>
        <p:txBody>
          <a:bodyPr spcFirstLastPara="1" wrap="square" lIns="0" tIns="0" rIns="0" bIns="0" anchor="t" anchorCtr="0">
            <a:normAutofit/>
          </a:bodyPr>
          <a:lstStyle>
            <a:lvl1pPr lvl="0" algn="r">
              <a:spcBef>
                <a:spcPts val="0"/>
              </a:spcBef>
              <a:spcAft>
                <a:spcPts val="0"/>
              </a:spcAft>
              <a:buClr>
                <a:schemeClr val="dk1"/>
              </a:buClr>
              <a:buSzPts val="1200"/>
              <a:buFont typeface="Hanken Grotesk"/>
              <a:buNone/>
              <a:defRPr sz="1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olumns 1 1">
  <p:cSld name="CUSTOM_7_1_1_1_1_1_1_1_1_1_1_1_1_1_1_1_1_6_1">
    <p:spTree>
      <p:nvGrpSpPr>
        <p:cNvPr id="1" name="Shape 481"/>
        <p:cNvGrpSpPr/>
        <p:nvPr/>
      </p:nvGrpSpPr>
      <p:grpSpPr>
        <a:xfrm>
          <a:off x="0" y="0"/>
          <a:ext cx="0" cy="0"/>
          <a:chOff x="0" y="0"/>
          <a:chExt cx="0" cy="0"/>
        </a:xfrm>
      </p:grpSpPr>
      <p:sp>
        <p:nvSpPr>
          <p:cNvPr id="482" name="Google Shape;482;p25"/>
          <p:cNvSpPr txBox="1">
            <a:spLocks noGrp="1"/>
          </p:cNvSpPr>
          <p:nvPr>
            <p:ph type="title"/>
          </p:nvPr>
        </p:nvSpPr>
        <p:spPr>
          <a:xfrm>
            <a:off x="2184250" y="1632575"/>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83" name="Google Shape;483;p25"/>
          <p:cNvSpPr txBox="1">
            <a:spLocks noGrp="1"/>
          </p:cNvSpPr>
          <p:nvPr>
            <p:ph type="title" idx="2"/>
          </p:nvPr>
        </p:nvSpPr>
        <p:spPr>
          <a:xfrm>
            <a:off x="3962263" y="1632575"/>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84" name="Google Shape;484;p25"/>
          <p:cNvSpPr txBox="1">
            <a:spLocks noGrp="1"/>
          </p:cNvSpPr>
          <p:nvPr>
            <p:ph type="title" idx="3"/>
          </p:nvPr>
        </p:nvSpPr>
        <p:spPr>
          <a:xfrm>
            <a:off x="406525" y="1632575"/>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85" name="Google Shape;485;p25"/>
          <p:cNvSpPr txBox="1">
            <a:spLocks noGrp="1"/>
          </p:cNvSpPr>
          <p:nvPr>
            <p:ph type="title" idx="4"/>
          </p:nvPr>
        </p:nvSpPr>
        <p:spPr>
          <a:xfrm>
            <a:off x="5729600" y="1632575"/>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86" name="Google Shape;486;p25"/>
          <p:cNvSpPr txBox="1">
            <a:spLocks noGrp="1"/>
          </p:cNvSpPr>
          <p:nvPr>
            <p:ph type="title" idx="5"/>
          </p:nvPr>
        </p:nvSpPr>
        <p:spPr>
          <a:xfrm>
            <a:off x="7518138" y="1632575"/>
            <a:ext cx="1440300" cy="252000"/>
          </a:xfrm>
          <a:prstGeom prst="rect">
            <a:avLst/>
          </a:prstGeom>
        </p:spPr>
        <p:txBody>
          <a:bodyPr spcFirstLastPara="1" wrap="square" lIns="0" tIns="0" rIns="0" bIns="0" anchor="ctr" anchorCtr="0">
            <a:noAutofit/>
          </a:bodyPr>
          <a:lstStyle>
            <a:lvl1pPr lvl="0" algn="ctr">
              <a:lnSpc>
                <a:spcPct val="90000"/>
              </a:lnSpc>
              <a:spcBef>
                <a:spcPts val="0"/>
              </a:spcBef>
              <a:spcAft>
                <a:spcPts val="0"/>
              </a:spcAft>
              <a:buSzPts val="2800"/>
              <a:buNone/>
              <a:defRPr sz="1000">
                <a:latin typeface="Hanken Grotesk"/>
                <a:ea typeface="Hanken Grotesk"/>
                <a:cs typeface="Hanken Grotesk"/>
                <a:sym typeface="Hanken Grotesk"/>
              </a:defRPr>
            </a:lvl1pPr>
            <a:lvl2pPr lvl="1" algn="ctr">
              <a:lnSpc>
                <a:spcPct val="115000"/>
              </a:lnSpc>
              <a:spcBef>
                <a:spcPts val="0"/>
              </a:spcBef>
              <a:spcAft>
                <a:spcPts val="0"/>
              </a:spcAft>
              <a:buSzPts val="2800"/>
              <a:buNone/>
              <a:defRPr sz="1000">
                <a:latin typeface="Hanken Grotesk"/>
                <a:ea typeface="Hanken Grotesk"/>
                <a:cs typeface="Hanken Grotesk"/>
                <a:sym typeface="Hanken Grotesk"/>
              </a:defRPr>
            </a:lvl2pPr>
            <a:lvl3pPr lvl="2" algn="ctr">
              <a:lnSpc>
                <a:spcPct val="115000"/>
              </a:lnSpc>
              <a:spcBef>
                <a:spcPts val="0"/>
              </a:spcBef>
              <a:spcAft>
                <a:spcPts val="0"/>
              </a:spcAft>
              <a:buSzPts val="2800"/>
              <a:buNone/>
              <a:defRPr sz="1000">
                <a:latin typeface="Hanken Grotesk"/>
                <a:ea typeface="Hanken Grotesk"/>
                <a:cs typeface="Hanken Grotesk"/>
                <a:sym typeface="Hanken Grotesk"/>
              </a:defRPr>
            </a:lvl3pPr>
            <a:lvl4pPr lvl="3" algn="ctr">
              <a:lnSpc>
                <a:spcPct val="115000"/>
              </a:lnSpc>
              <a:spcBef>
                <a:spcPts val="0"/>
              </a:spcBef>
              <a:spcAft>
                <a:spcPts val="0"/>
              </a:spcAft>
              <a:buSzPts val="2800"/>
              <a:buNone/>
              <a:defRPr sz="1000">
                <a:latin typeface="Hanken Grotesk"/>
                <a:ea typeface="Hanken Grotesk"/>
                <a:cs typeface="Hanken Grotesk"/>
                <a:sym typeface="Hanken Grotesk"/>
              </a:defRPr>
            </a:lvl4pPr>
            <a:lvl5pPr lvl="4" algn="ctr">
              <a:lnSpc>
                <a:spcPct val="115000"/>
              </a:lnSpc>
              <a:spcBef>
                <a:spcPts val="0"/>
              </a:spcBef>
              <a:spcAft>
                <a:spcPts val="0"/>
              </a:spcAft>
              <a:buSzPts val="2800"/>
              <a:buNone/>
              <a:defRPr sz="1000">
                <a:latin typeface="Hanken Grotesk"/>
                <a:ea typeface="Hanken Grotesk"/>
                <a:cs typeface="Hanken Grotesk"/>
                <a:sym typeface="Hanken Grotesk"/>
              </a:defRPr>
            </a:lvl5pPr>
            <a:lvl6pPr lvl="5" algn="ctr">
              <a:lnSpc>
                <a:spcPct val="115000"/>
              </a:lnSpc>
              <a:spcBef>
                <a:spcPts val="0"/>
              </a:spcBef>
              <a:spcAft>
                <a:spcPts val="0"/>
              </a:spcAft>
              <a:buSzPts val="2800"/>
              <a:buNone/>
              <a:defRPr sz="1000">
                <a:latin typeface="Hanken Grotesk"/>
                <a:ea typeface="Hanken Grotesk"/>
                <a:cs typeface="Hanken Grotesk"/>
                <a:sym typeface="Hanken Grotesk"/>
              </a:defRPr>
            </a:lvl6pPr>
            <a:lvl7pPr lvl="6" algn="ctr">
              <a:lnSpc>
                <a:spcPct val="115000"/>
              </a:lnSpc>
              <a:spcBef>
                <a:spcPts val="0"/>
              </a:spcBef>
              <a:spcAft>
                <a:spcPts val="0"/>
              </a:spcAft>
              <a:buSzPts val="2800"/>
              <a:buNone/>
              <a:defRPr sz="1000">
                <a:latin typeface="Hanken Grotesk"/>
                <a:ea typeface="Hanken Grotesk"/>
                <a:cs typeface="Hanken Grotesk"/>
                <a:sym typeface="Hanken Grotesk"/>
              </a:defRPr>
            </a:lvl7pPr>
            <a:lvl8pPr lvl="7" algn="ctr">
              <a:lnSpc>
                <a:spcPct val="115000"/>
              </a:lnSpc>
              <a:spcBef>
                <a:spcPts val="0"/>
              </a:spcBef>
              <a:spcAft>
                <a:spcPts val="0"/>
              </a:spcAft>
              <a:buSzPts val="2800"/>
              <a:buNone/>
              <a:defRPr sz="1000">
                <a:latin typeface="Hanken Grotesk"/>
                <a:ea typeface="Hanken Grotesk"/>
                <a:cs typeface="Hanken Grotesk"/>
                <a:sym typeface="Hanken Grotesk"/>
              </a:defRPr>
            </a:lvl8pPr>
            <a:lvl9pPr lvl="8" algn="ctr">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87" name="Google Shape;487;p25"/>
          <p:cNvSpPr txBox="1">
            <a:spLocks noGrp="1"/>
          </p:cNvSpPr>
          <p:nvPr>
            <p:ph type="title" idx="6"/>
          </p:nvPr>
        </p:nvSpPr>
        <p:spPr>
          <a:xfrm>
            <a:off x="224752" y="604888"/>
            <a:ext cx="1778700" cy="651900"/>
          </a:xfrm>
          <a:prstGeom prst="rect">
            <a:avLst/>
          </a:prstGeom>
        </p:spPr>
        <p:txBody>
          <a:bodyPr spcFirstLastPara="1" wrap="square" lIns="180000" tIns="90000" rIns="0" bIns="90000" anchor="t" anchorCtr="0">
            <a:noAutofit/>
          </a:bodyPr>
          <a:lstStyle>
            <a:lvl1pPr lvl="0">
              <a:lnSpc>
                <a:spcPct val="90000"/>
              </a:lnSpc>
              <a:spcBef>
                <a:spcPts val="0"/>
              </a:spcBef>
              <a:spcAft>
                <a:spcPts val="0"/>
              </a:spcAft>
              <a:buSzPts val="2800"/>
              <a:buNone/>
              <a:defRPr sz="42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88" name="Google Shape;488;p25"/>
          <p:cNvSpPr txBox="1">
            <a:spLocks noGrp="1"/>
          </p:cNvSpPr>
          <p:nvPr>
            <p:ph type="title" idx="7"/>
          </p:nvPr>
        </p:nvSpPr>
        <p:spPr>
          <a:xfrm>
            <a:off x="2003802" y="604888"/>
            <a:ext cx="1778700" cy="651900"/>
          </a:xfrm>
          <a:prstGeom prst="rect">
            <a:avLst/>
          </a:prstGeom>
        </p:spPr>
        <p:txBody>
          <a:bodyPr spcFirstLastPara="1" wrap="square" lIns="180000" tIns="90000" rIns="0" bIns="90000" anchor="t" anchorCtr="0">
            <a:noAutofit/>
          </a:bodyPr>
          <a:lstStyle>
            <a:lvl1pPr lvl="0">
              <a:lnSpc>
                <a:spcPct val="90000"/>
              </a:lnSpc>
              <a:spcBef>
                <a:spcPts val="0"/>
              </a:spcBef>
              <a:spcAft>
                <a:spcPts val="0"/>
              </a:spcAft>
              <a:buSzPts val="2800"/>
              <a:buNone/>
              <a:defRPr sz="42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89" name="Google Shape;489;p25"/>
          <p:cNvSpPr txBox="1">
            <a:spLocks noGrp="1"/>
          </p:cNvSpPr>
          <p:nvPr>
            <p:ph type="title" idx="8"/>
          </p:nvPr>
        </p:nvSpPr>
        <p:spPr>
          <a:xfrm>
            <a:off x="3780502" y="604888"/>
            <a:ext cx="1778700" cy="651900"/>
          </a:xfrm>
          <a:prstGeom prst="rect">
            <a:avLst/>
          </a:prstGeom>
        </p:spPr>
        <p:txBody>
          <a:bodyPr spcFirstLastPara="1" wrap="square" lIns="180000" tIns="90000" rIns="0" bIns="90000" anchor="t" anchorCtr="0">
            <a:noAutofit/>
          </a:bodyPr>
          <a:lstStyle>
            <a:lvl1pPr lvl="0">
              <a:lnSpc>
                <a:spcPct val="90000"/>
              </a:lnSpc>
              <a:spcBef>
                <a:spcPts val="0"/>
              </a:spcBef>
              <a:spcAft>
                <a:spcPts val="0"/>
              </a:spcAft>
              <a:buSzPts val="2800"/>
              <a:buNone/>
              <a:defRPr sz="42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90" name="Google Shape;490;p25"/>
          <p:cNvSpPr txBox="1">
            <a:spLocks noGrp="1"/>
          </p:cNvSpPr>
          <p:nvPr>
            <p:ph type="title" idx="9"/>
          </p:nvPr>
        </p:nvSpPr>
        <p:spPr>
          <a:xfrm>
            <a:off x="5558652" y="604888"/>
            <a:ext cx="1778700" cy="651900"/>
          </a:xfrm>
          <a:prstGeom prst="rect">
            <a:avLst/>
          </a:prstGeom>
        </p:spPr>
        <p:txBody>
          <a:bodyPr spcFirstLastPara="1" wrap="square" lIns="180000" tIns="90000" rIns="0" bIns="90000" anchor="t" anchorCtr="0">
            <a:noAutofit/>
          </a:bodyPr>
          <a:lstStyle>
            <a:lvl1pPr lvl="0">
              <a:lnSpc>
                <a:spcPct val="90000"/>
              </a:lnSpc>
              <a:spcBef>
                <a:spcPts val="0"/>
              </a:spcBef>
              <a:spcAft>
                <a:spcPts val="0"/>
              </a:spcAft>
              <a:buSzPts val="2800"/>
              <a:buNone/>
              <a:defRPr sz="42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91" name="Google Shape;491;p25"/>
          <p:cNvSpPr txBox="1">
            <a:spLocks noGrp="1"/>
          </p:cNvSpPr>
          <p:nvPr>
            <p:ph type="title" idx="13"/>
          </p:nvPr>
        </p:nvSpPr>
        <p:spPr>
          <a:xfrm>
            <a:off x="7336452" y="604888"/>
            <a:ext cx="1778700" cy="651900"/>
          </a:xfrm>
          <a:prstGeom prst="rect">
            <a:avLst/>
          </a:prstGeom>
        </p:spPr>
        <p:txBody>
          <a:bodyPr spcFirstLastPara="1" wrap="square" lIns="180000" tIns="90000" rIns="0" bIns="90000" anchor="t" anchorCtr="0">
            <a:noAutofit/>
          </a:bodyPr>
          <a:lstStyle>
            <a:lvl1pPr lvl="0">
              <a:lnSpc>
                <a:spcPct val="90000"/>
              </a:lnSpc>
              <a:spcBef>
                <a:spcPts val="0"/>
              </a:spcBef>
              <a:spcAft>
                <a:spcPts val="0"/>
              </a:spcAft>
              <a:buSzPts val="2800"/>
              <a:buNone/>
              <a:defRPr sz="4200">
                <a:latin typeface="Hanken Grotesk"/>
                <a:ea typeface="Hanken Grotesk"/>
                <a:cs typeface="Hanken Grotesk"/>
                <a:sym typeface="Hanken Grotesk"/>
              </a:defRPr>
            </a:lvl1pPr>
            <a:lvl2pPr lvl="1">
              <a:lnSpc>
                <a:spcPct val="115000"/>
              </a:lnSpc>
              <a:spcBef>
                <a:spcPts val="0"/>
              </a:spcBef>
              <a:spcAft>
                <a:spcPts val="0"/>
              </a:spcAft>
              <a:buSzPts val="2800"/>
              <a:buNone/>
              <a:defRPr sz="1000">
                <a:latin typeface="Hanken Grotesk"/>
                <a:ea typeface="Hanken Grotesk"/>
                <a:cs typeface="Hanken Grotesk"/>
                <a:sym typeface="Hanken Grotesk"/>
              </a:defRPr>
            </a:lvl2pPr>
            <a:lvl3pPr lvl="2">
              <a:lnSpc>
                <a:spcPct val="115000"/>
              </a:lnSpc>
              <a:spcBef>
                <a:spcPts val="0"/>
              </a:spcBef>
              <a:spcAft>
                <a:spcPts val="0"/>
              </a:spcAft>
              <a:buSzPts val="2800"/>
              <a:buNone/>
              <a:defRPr sz="1000">
                <a:latin typeface="Hanken Grotesk"/>
                <a:ea typeface="Hanken Grotesk"/>
                <a:cs typeface="Hanken Grotesk"/>
                <a:sym typeface="Hanken Grotesk"/>
              </a:defRPr>
            </a:lvl3pPr>
            <a:lvl4pPr lvl="3">
              <a:lnSpc>
                <a:spcPct val="115000"/>
              </a:lnSpc>
              <a:spcBef>
                <a:spcPts val="0"/>
              </a:spcBef>
              <a:spcAft>
                <a:spcPts val="0"/>
              </a:spcAft>
              <a:buSzPts val="2800"/>
              <a:buNone/>
              <a:defRPr sz="1000">
                <a:latin typeface="Hanken Grotesk"/>
                <a:ea typeface="Hanken Grotesk"/>
                <a:cs typeface="Hanken Grotesk"/>
                <a:sym typeface="Hanken Grotesk"/>
              </a:defRPr>
            </a:lvl4pPr>
            <a:lvl5pPr lvl="4">
              <a:lnSpc>
                <a:spcPct val="115000"/>
              </a:lnSpc>
              <a:spcBef>
                <a:spcPts val="0"/>
              </a:spcBef>
              <a:spcAft>
                <a:spcPts val="0"/>
              </a:spcAft>
              <a:buSzPts val="2800"/>
              <a:buNone/>
              <a:defRPr sz="1000">
                <a:latin typeface="Hanken Grotesk"/>
                <a:ea typeface="Hanken Grotesk"/>
                <a:cs typeface="Hanken Grotesk"/>
                <a:sym typeface="Hanken Grotesk"/>
              </a:defRPr>
            </a:lvl5pPr>
            <a:lvl6pPr lvl="5">
              <a:lnSpc>
                <a:spcPct val="115000"/>
              </a:lnSpc>
              <a:spcBef>
                <a:spcPts val="0"/>
              </a:spcBef>
              <a:spcAft>
                <a:spcPts val="0"/>
              </a:spcAft>
              <a:buSzPts val="2800"/>
              <a:buNone/>
              <a:defRPr sz="1000">
                <a:latin typeface="Hanken Grotesk"/>
                <a:ea typeface="Hanken Grotesk"/>
                <a:cs typeface="Hanken Grotesk"/>
                <a:sym typeface="Hanken Grotesk"/>
              </a:defRPr>
            </a:lvl6pPr>
            <a:lvl7pPr lvl="6">
              <a:lnSpc>
                <a:spcPct val="115000"/>
              </a:lnSpc>
              <a:spcBef>
                <a:spcPts val="0"/>
              </a:spcBef>
              <a:spcAft>
                <a:spcPts val="0"/>
              </a:spcAft>
              <a:buSzPts val="2800"/>
              <a:buNone/>
              <a:defRPr sz="1000">
                <a:latin typeface="Hanken Grotesk"/>
                <a:ea typeface="Hanken Grotesk"/>
                <a:cs typeface="Hanken Grotesk"/>
                <a:sym typeface="Hanken Grotesk"/>
              </a:defRPr>
            </a:lvl7pPr>
            <a:lvl8pPr lvl="7">
              <a:lnSpc>
                <a:spcPct val="115000"/>
              </a:lnSpc>
              <a:spcBef>
                <a:spcPts val="0"/>
              </a:spcBef>
              <a:spcAft>
                <a:spcPts val="0"/>
              </a:spcAft>
              <a:buSzPts val="2800"/>
              <a:buNone/>
              <a:defRPr sz="1000">
                <a:latin typeface="Hanken Grotesk"/>
                <a:ea typeface="Hanken Grotesk"/>
                <a:cs typeface="Hanken Grotesk"/>
                <a:sym typeface="Hanken Grotesk"/>
              </a:defRPr>
            </a:lvl8pPr>
            <a:lvl9pPr lvl="8">
              <a:lnSpc>
                <a:spcPct val="115000"/>
              </a:lnSpc>
              <a:spcBef>
                <a:spcPts val="0"/>
              </a:spcBef>
              <a:spcAft>
                <a:spcPts val="0"/>
              </a:spcAft>
              <a:buSzPts val="2800"/>
              <a:buNone/>
              <a:defRPr sz="1000">
                <a:latin typeface="Hanken Grotesk"/>
                <a:ea typeface="Hanken Grotesk"/>
                <a:cs typeface="Hanken Grotesk"/>
                <a:sym typeface="Hanken Grotesk"/>
              </a:defRPr>
            </a:lvl9pPr>
          </a:lstStyle>
          <a:p>
            <a:endParaRPr/>
          </a:p>
        </p:txBody>
      </p:sp>
      <p:sp>
        <p:nvSpPr>
          <p:cNvPr id="492" name="Google Shape;492;p25"/>
          <p:cNvSpPr txBox="1">
            <a:spLocks noGrp="1"/>
          </p:cNvSpPr>
          <p:nvPr>
            <p:ph type="title" idx="14"/>
          </p:nvPr>
        </p:nvSpPr>
        <p:spPr>
          <a:xfrm>
            <a:off x="7339963" y="2535900"/>
            <a:ext cx="1581000" cy="651900"/>
          </a:xfrm>
          <a:prstGeom prst="rect">
            <a:avLst/>
          </a:prstGeom>
        </p:spPr>
        <p:txBody>
          <a:bodyPr spcFirstLastPara="1" wrap="square" lIns="180000" tIns="0" rIns="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493" name="Google Shape;493;p25"/>
          <p:cNvSpPr txBox="1">
            <a:spLocks noGrp="1"/>
          </p:cNvSpPr>
          <p:nvPr>
            <p:ph type="title" idx="15"/>
          </p:nvPr>
        </p:nvSpPr>
        <p:spPr>
          <a:xfrm>
            <a:off x="3780063" y="2535900"/>
            <a:ext cx="1581000" cy="651900"/>
          </a:xfrm>
          <a:prstGeom prst="rect">
            <a:avLst/>
          </a:prstGeom>
        </p:spPr>
        <p:txBody>
          <a:bodyPr spcFirstLastPara="1" wrap="square" lIns="180000" tIns="0" rIns="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494" name="Google Shape;494;p25"/>
          <p:cNvSpPr txBox="1">
            <a:spLocks noGrp="1"/>
          </p:cNvSpPr>
          <p:nvPr>
            <p:ph type="title" idx="16"/>
          </p:nvPr>
        </p:nvSpPr>
        <p:spPr>
          <a:xfrm>
            <a:off x="5557163" y="2535900"/>
            <a:ext cx="1581000" cy="651900"/>
          </a:xfrm>
          <a:prstGeom prst="rect">
            <a:avLst/>
          </a:prstGeom>
        </p:spPr>
        <p:txBody>
          <a:bodyPr spcFirstLastPara="1" wrap="square" lIns="180000" tIns="0" rIns="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495" name="Google Shape;495;p25"/>
          <p:cNvSpPr txBox="1">
            <a:spLocks noGrp="1"/>
          </p:cNvSpPr>
          <p:nvPr>
            <p:ph type="title" idx="17"/>
          </p:nvPr>
        </p:nvSpPr>
        <p:spPr>
          <a:xfrm>
            <a:off x="227650" y="2535900"/>
            <a:ext cx="1581000" cy="651900"/>
          </a:xfrm>
          <a:prstGeom prst="rect">
            <a:avLst/>
          </a:prstGeom>
        </p:spPr>
        <p:txBody>
          <a:bodyPr spcFirstLastPara="1" wrap="square" lIns="180000" tIns="0" rIns="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496" name="Google Shape;496;p25"/>
          <p:cNvSpPr txBox="1">
            <a:spLocks noGrp="1"/>
          </p:cNvSpPr>
          <p:nvPr>
            <p:ph type="title" idx="18"/>
          </p:nvPr>
        </p:nvSpPr>
        <p:spPr>
          <a:xfrm>
            <a:off x="2004750" y="2535900"/>
            <a:ext cx="1581000" cy="651900"/>
          </a:xfrm>
          <a:prstGeom prst="rect">
            <a:avLst/>
          </a:prstGeom>
        </p:spPr>
        <p:txBody>
          <a:bodyPr spcFirstLastPara="1" wrap="square" lIns="180000" tIns="0" rIns="0" bIns="54000" anchor="t" anchorCtr="0">
            <a:noAutofit/>
          </a:bodyPr>
          <a:lstStyle>
            <a:lvl1pPr lvl="0">
              <a:lnSpc>
                <a:spcPct val="90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1pPr>
            <a:lvl2pPr lvl="1">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2pPr>
            <a:lvl3pPr lvl="2">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3pPr>
            <a:lvl4pPr lvl="3">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4pPr>
            <a:lvl5pPr lvl="4">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5pPr>
            <a:lvl6pPr lvl="5">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6pPr>
            <a:lvl7pPr lvl="6">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7pPr>
            <a:lvl8pPr lvl="7">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8pPr>
            <a:lvl9pPr lvl="8">
              <a:lnSpc>
                <a:spcPct val="115000"/>
              </a:lnSpc>
              <a:spcBef>
                <a:spcPts val="0"/>
              </a:spcBef>
              <a:spcAft>
                <a:spcPts val="0"/>
              </a:spcAft>
              <a:buSzPts val="2800"/>
              <a:buFont typeface="Hanken Grotesk SemiBold"/>
              <a:buNone/>
              <a:defRPr sz="1000">
                <a:latin typeface="Hanken Grotesk SemiBold"/>
                <a:ea typeface="Hanken Grotesk SemiBold"/>
                <a:cs typeface="Hanken Grotesk SemiBold"/>
                <a:sym typeface="Hanken Grotesk SemiBold"/>
              </a:defRPr>
            </a:lvl9pPr>
          </a:lstStyle>
          <a:p>
            <a:endParaRPr/>
          </a:p>
        </p:txBody>
      </p:sp>
      <p:sp>
        <p:nvSpPr>
          <p:cNvPr id="497" name="Google Shape;497;p25"/>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a:bodyPr>
          <a:lstStyle>
            <a:lvl1pPr lvl="0">
              <a:spcBef>
                <a:spcPts val="0"/>
              </a:spcBef>
              <a:spcAft>
                <a:spcPts val="0"/>
              </a:spcAft>
              <a:buClr>
                <a:schemeClr val="dk1"/>
              </a:buClr>
              <a:buSzPts val="1000"/>
              <a:buNone/>
              <a:defRPr b="1"/>
            </a:lvl1pPr>
            <a:lvl2pPr lvl="1">
              <a:spcBef>
                <a:spcPts val="0"/>
              </a:spcBef>
              <a:spcAft>
                <a:spcPts val="0"/>
              </a:spcAft>
              <a:buClr>
                <a:schemeClr val="dk1"/>
              </a:buClr>
              <a:buSzPts val="1200"/>
              <a:buNone/>
              <a:defRPr sz="1200"/>
            </a:lvl2pPr>
            <a:lvl3pPr lvl="2">
              <a:spcBef>
                <a:spcPts val="0"/>
              </a:spcBef>
              <a:spcAft>
                <a:spcPts val="0"/>
              </a:spcAft>
              <a:buClr>
                <a:schemeClr val="dk1"/>
              </a:buClr>
              <a:buSzPts val="1200"/>
              <a:buNone/>
              <a:defRPr sz="1200"/>
            </a:lvl3pPr>
            <a:lvl4pPr lvl="3">
              <a:spcBef>
                <a:spcPts val="0"/>
              </a:spcBef>
              <a:spcAft>
                <a:spcPts val="0"/>
              </a:spcAft>
              <a:buClr>
                <a:schemeClr val="dk1"/>
              </a:buClr>
              <a:buSzPts val="1200"/>
              <a:buNone/>
              <a:defRPr sz="1200"/>
            </a:lvl4pPr>
            <a:lvl5pPr lvl="4">
              <a:spcBef>
                <a:spcPts val="0"/>
              </a:spcBef>
              <a:spcAft>
                <a:spcPts val="0"/>
              </a:spcAft>
              <a:buClr>
                <a:schemeClr val="dk1"/>
              </a:buClr>
              <a:buSzPts val="1200"/>
              <a:buNone/>
              <a:defRPr sz="1200"/>
            </a:lvl5pPr>
            <a:lvl6pPr lvl="5">
              <a:spcBef>
                <a:spcPts val="0"/>
              </a:spcBef>
              <a:spcAft>
                <a:spcPts val="0"/>
              </a:spcAft>
              <a:buClr>
                <a:schemeClr val="dk1"/>
              </a:buClr>
              <a:buSzPts val="1200"/>
              <a:buNone/>
              <a:defRPr sz="1200"/>
            </a:lvl6pPr>
            <a:lvl7pPr lvl="6">
              <a:spcBef>
                <a:spcPts val="0"/>
              </a:spcBef>
              <a:spcAft>
                <a:spcPts val="0"/>
              </a:spcAft>
              <a:buClr>
                <a:schemeClr val="dk1"/>
              </a:buClr>
              <a:buSzPts val="1200"/>
              <a:buNone/>
              <a:defRPr sz="1200"/>
            </a:lvl7pPr>
            <a:lvl8pPr lvl="7">
              <a:spcBef>
                <a:spcPts val="0"/>
              </a:spcBef>
              <a:spcAft>
                <a:spcPts val="0"/>
              </a:spcAft>
              <a:buClr>
                <a:schemeClr val="dk1"/>
              </a:buClr>
              <a:buSzPts val="1200"/>
              <a:buNone/>
              <a:defRPr sz="1200"/>
            </a:lvl8pPr>
            <a:lvl9pPr lvl="8">
              <a:spcBef>
                <a:spcPts val="0"/>
              </a:spcBef>
              <a:spcAft>
                <a:spcPts val="0"/>
              </a:spcAft>
              <a:buClr>
                <a:schemeClr val="dk1"/>
              </a:buClr>
              <a:buSzPts val="1200"/>
              <a:buNone/>
              <a:defRPr sz="1200"/>
            </a:lvl9pPr>
          </a:lstStyle>
          <a:p>
            <a:endParaRPr/>
          </a:p>
        </p:txBody>
      </p:sp>
      <p:sp>
        <p:nvSpPr>
          <p:cNvPr id="498" name="Google Shape;498;p25"/>
          <p:cNvSpPr txBox="1">
            <a:spLocks noGrp="1"/>
          </p:cNvSpPr>
          <p:nvPr>
            <p:ph type="body" idx="19"/>
          </p:nvPr>
        </p:nvSpPr>
        <p:spPr>
          <a:xfrm>
            <a:off x="223881" y="44915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99" name="Google Shape;499;p25"/>
          <p:cNvSpPr txBox="1">
            <a:spLocks noGrp="1"/>
          </p:cNvSpPr>
          <p:nvPr>
            <p:ph type="body" idx="20"/>
          </p:nvPr>
        </p:nvSpPr>
        <p:spPr>
          <a:xfrm>
            <a:off x="2004019" y="44915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0" name="Google Shape;500;p25"/>
          <p:cNvSpPr txBox="1">
            <a:spLocks noGrp="1"/>
          </p:cNvSpPr>
          <p:nvPr>
            <p:ph type="body" idx="21"/>
          </p:nvPr>
        </p:nvSpPr>
        <p:spPr>
          <a:xfrm>
            <a:off x="3780063" y="44915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1" name="Google Shape;501;p25"/>
          <p:cNvSpPr txBox="1">
            <a:spLocks noGrp="1"/>
          </p:cNvSpPr>
          <p:nvPr>
            <p:ph type="body" idx="22"/>
          </p:nvPr>
        </p:nvSpPr>
        <p:spPr>
          <a:xfrm>
            <a:off x="5557163" y="44915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2" name="Google Shape;502;p25"/>
          <p:cNvSpPr txBox="1">
            <a:spLocks noGrp="1"/>
          </p:cNvSpPr>
          <p:nvPr>
            <p:ph type="body" idx="23"/>
          </p:nvPr>
        </p:nvSpPr>
        <p:spPr>
          <a:xfrm>
            <a:off x="7334263" y="44915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3" name="Google Shape;503;p25"/>
          <p:cNvSpPr txBox="1">
            <a:spLocks noGrp="1"/>
          </p:cNvSpPr>
          <p:nvPr>
            <p:ph type="body" idx="24"/>
          </p:nvPr>
        </p:nvSpPr>
        <p:spPr>
          <a:xfrm>
            <a:off x="226606" y="38396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4" name="Google Shape;504;p25"/>
          <p:cNvSpPr txBox="1">
            <a:spLocks noGrp="1"/>
          </p:cNvSpPr>
          <p:nvPr>
            <p:ph type="body" idx="25"/>
          </p:nvPr>
        </p:nvSpPr>
        <p:spPr>
          <a:xfrm>
            <a:off x="2006744" y="38396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5" name="Google Shape;505;p25"/>
          <p:cNvSpPr txBox="1">
            <a:spLocks noGrp="1"/>
          </p:cNvSpPr>
          <p:nvPr>
            <p:ph type="body" idx="26"/>
          </p:nvPr>
        </p:nvSpPr>
        <p:spPr>
          <a:xfrm>
            <a:off x="3782788" y="38396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6" name="Google Shape;506;p25"/>
          <p:cNvSpPr txBox="1">
            <a:spLocks noGrp="1"/>
          </p:cNvSpPr>
          <p:nvPr>
            <p:ph type="body" idx="27"/>
          </p:nvPr>
        </p:nvSpPr>
        <p:spPr>
          <a:xfrm>
            <a:off x="5559888" y="38396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7" name="Google Shape;507;p25"/>
          <p:cNvSpPr txBox="1">
            <a:spLocks noGrp="1"/>
          </p:cNvSpPr>
          <p:nvPr>
            <p:ph type="body" idx="28"/>
          </p:nvPr>
        </p:nvSpPr>
        <p:spPr>
          <a:xfrm>
            <a:off x="7339713" y="3839688"/>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8" name="Google Shape;508;p25"/>
          <p:cNvSpPr txBox="1">
            <a:spLocks noGrp="1"/>
          </p:cNvSpPr>
          <p:nvPr>
            <p:ph type="body" idx="29"/>
          </p:nvPr>
        </p:nvSpPr>
        <p:spPr>
          <a:xfrm>
            <a:off x="223519" y="3187800"/>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09" name="Google Shape;509;p25"/>
          <p:cNvSpPr txBox="1">
            <a:spLocks noGrp="1"/>
          </p:cNvSpPr>
          <p:nvPr>
            <p:ph type="body" idx="30"/>
          </p:nvPr>
        </p:nvSpPr>
        <p:spPr>
          <a:xfrm>
            <a:off x="2003656" y="3187800"/>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10" name="Google Shape;510;p25"/>
          <p:cNvSpPr txBox="1">
            <a:spLocks noGrp="1"/>
          </p:cNvSpPr>
          <p:nvPr>
            <p:ph type="body" idx="31"/>
          </p:nvPr>
        </p:nvSpPr>
        <p:spPr>
          <a:xfrm>
            <a:off x="3779701" y="3187800"/>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11" name="Google Shape;511;p25"/>
          <p:cNvSpPr txBox="1">
            <a:spLocks noGrp="1"/>
          </p:cNvSpPr>
          <p:nvPr>
            <p:ph type="body" idx="32"/>
          </p:nvPr>
        </p:nvSpPr>
        <p:spPr>
          <a:xfrm>
            <a:off x="5556800" y="3187800"/>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12" name="Google Shape;512;p25"/>
          <p:cNvSpPr txBox="1">
            <a:spLocks noGrp="1"/>
          </p:cNvSpPr>
          <p:nvPr>
            <p:ph type="body" idx="33"/>
          </p:nvPr>
        </p:nvSpPr>
        <p:spPr>
          <a:xfrm>
            <a:off x="7336626" y="3187800"/>
            <a:ext cx="1580400" cy="651600"/>
          </a:xfrm>
          <a:prstGeom prst="rect">
            <a:avLst/>
          </a:prstGeom>
        </p:spPr>
        <p:txBody>
          <a:bodyPr spcFirstLastPara="1" wrap="square" lIns="180000" tIns="0" rIns="0" bIns="5400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513"/>
        <p:cNvGrpSpPr/>
        <p:nvPr/>
      </p:nvGrpSpPr>
      <p:grpSpPr>
        <a:xfrm>
          <a:off x="0" y="0"/>
          <a:ext cx="0" cy="0"/>
          <a:chOff x="0" y="0"/>
          <a:chExt cx="0" cy="0"/>
        </a:xfrm>
      </p:grpSpPr>
      <p:sp>
        <p:nvSpPr>
          <p:cNvPr id="514" name="Google Shape;514;p26"/>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515" name="Google Shape;515;p26"/>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516"/>
        <p:cNvGrpSpPr/>
        <p:nvPr/>
      </p:nvGrpSpPr>
      <p:grpSpPr>
        <a:xfrm>
          <a:off x="0" y="0"/>
          <a:ext cx="0" cy="0"/>
          <a:chOff x="0" y="0"/>
          <a:chExt cx="0" cy="0"/>
        </a:xfrm>
      </p:grpSpPr>
      <p:sp>
        <p:nvSpPr>
          <p:cNvPr id="517" name="Google Shape;517;p27"/>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518"/>
        <p:cNvGrpSpPr/>
        <p:nvPr/>
      </p:nvGrpSpPr>
      <p:grpSpPr>
        <a:xfrm>
          <a:off x="0" y="0"/>
          <a:ext cx="0" cy="0"/>
          <a:chOff x="0" y="0"/>
          <a:chExt cx="0" cy="0"/>
        </a:xfrm>
      </p:grpSpPr>
      <p:sp>
        <p:nvSpPr>
          <p:cNvPr id="519" name="Google Shape;519;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520" name="Google Shape;520;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521"/>
        <p:cNvGrpSpPr/>
        <p:nvPr/>
      </p:nvGrpSpPr>
      <p:grpSpPr>
        <a:xfrm>
          <a:off x="0" y="0"/>
          <a:ext cx="0" cy="0"/>
          <a:chOff x="0" y="0"/>
          <a:chExt cx="0" cy="0"/>
        </a:xfrm>
      </p:grpSpPr>
      <p:sp>
        <p:nvSpPr>
          <p:cNvPr id="522" name="Google Shape;522;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523" name="Google Shape;523;p29"/>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524" name="Google Shape;524;p29"/>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525"/>
        <p:cNvGrpSpPr/>
        <p:nvPr/>
      </p:nvGrpSpPr>
      <p:grpSpPr>
        <a:xfrm>
          <a:off x="0" y="0"/>
          <a:ext cx="0" cy="0"/>
          <a:chOff x="0" y="0"/>
          <a:chExt cx="0" cy="0"/>
        </a:xfrm>
      </p:grpSpPr>
      <p:sp>
        <p:nvSpPr>
          <p:cNvPr id="526" name="Google Shape;526;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27"/>
        <p:cNvGrpSpPr/>
        <p:nvPr/>
      </p:nvGrpSpPr>
      <p:grpSpPr>
        <a:xfrm>
          <a:off x="0" y="0"/>
          <a:ext cx="0" cy="0"/>
          <a:chOff x="0" y="0"/>
          <a:chExt cx="0" cy="0"/>
        </a:xfrm>
      </p:grpSpPr>
      <p:sp>
        <p:nvSpPr>
          <p:cNvPr id="528" name="Google Shape;528;p31"/>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29" name="Google Shape;529;p31"/>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530"/>
        <p:cNvGrpSpPr/>
        <p:nvPr/>
      </p:nvGrpSpPr>
      <p:grpSpPr>
        <a:xfrm>
          <a:off x="0" y="0"/>
          <a:ext cx="0" cy="0"/>
          <a:chOff x="0" y="0"/>
          <a:chExt cx="0" cy="0"/>
        </a:xfrm>
      </p:grpSpPr>
      <p:sp>
        <p:nvSpPr>
          <p:cNvPr id="531" name="Google Shape;531;p32"/>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32"/>
        <p:cNvGrpSpPr/>
        <p:nvPr/>
      </p:nvGrpSpPr>
      <p:grpSpPr>
        <a:xfrm>
          <a:off x="0" y="0"/>
          <a:ext cx="0" cy="0"/>
          <a:chOff x="0" y="0"/>
          <a:chExt cx="0" cy="0"/>
        </a:xfrm>
      </p:grpSpPr>
      <p:sp>
        <p:nvSpPr>
          <p:cNvPr id="533" name="Google Shape;533;p33"/>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34" name="Google Shape;534;p33"/>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35" name="Google Shape;535;p33"/>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36"/>
        <p:cNvGrpSpPr/>
        <p:nvPr/>
      </p:nvGrpSpPr>
      <p:grpSpPr>
        <a:xfrm>
          <a:off x="0" y="0"/>
          <a:ext cx="0" cy="0"/>
          <a:chOff x="0" y="0"/>
          <a:chExt cx="0" cy="0"/>
        </a:xfrm>
      </p:grpSpPr>
      <p:sp>
        <p:nvSpPr>
          <p:cNvPr id="537" name="Google Shape;537;p34"/>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000"/>
              <a:buNone/>
              <a:defRPr/>
            </a:lvl1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538"/>
        <p:cNvGrpSpPr/>
        <p:nvPr/>
      </p:nvGrpSpPr>
      <p:grpSpPr>
        <a:xfrm>
          <a:off x="0" y="0"/>
          <a:ext cx="0" cy="0"/>
          <a:chOff x="0" y="0"/>
          <a:chExt cx="0" cy="0"/>
        </a:xfrm>
      </p:grpSpPr>
      <p:sp>
        <p:nvSpPr>
          <p:cNvPr id="539" name="Google Shape;539;p35"/>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40" name="Google Shape;540;p35"/>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SzPts val="1000"/>
              <a:buChar char="●"/>
              <a:defRPr/>
            </a:lvl1pPr>
            <a:lvl2pPr marL="914400" lvl="1" indent="-292100" algn="ctr">
              <a:spcBef>
                <a:spcPts val="0"/>
              </a:spcBef>
              <a:spcAft>
                <a:spcPts val="0"/>
              </a:spcAft>
              <a:buSzPts val="1000"/>
              <a:buChar char="○"/>
              <a:defRPr/>
            </a:lvl2pPr>
            <a:lvl3pPr marL="1371600" lvl="2" indent="-292100" algn="ctr">
              <a:spcBef>
                <a:spcPts val="0"/>
              </a:spcBef>
              <a:spcAft>
                <a:spcPts val="0"/>
              </a:spcAft>
              <a:buSzPts val="1000"/>
              <a:buChar char="■"/>
              <a:defRPr/>
            </a:lvl3pPr>
            <a:lvl4pPr marL="1828800" lvl="3" indent="-292100" algn="ctr">
              <a:spcBef>
                <a:spcPts val="0"/>
              </a:spcBef>
              <a:spcAft>
                <a:spcPts val="0"/>
              </a:spcAft>
              <a:buSzPts val="1000"/>
              <a:buChar char="●"/>
              <a:defRPr/>
            </a:lvl4pPr>
            <a:lvl5pPr marL="2286000" lvl="4" indent="-292100" algn="ctr">
              <a:spcBef>
                <a:spcPts val="0"/>
              </a:spcBef>
              <a:spcAft>
                <a:spcPts val="0"/>
              </a:spcAft>
              <a:buSzPts val="1000"/>
              <a:buChar char="○"/>
              <a:defRPr/>
            </a:lvl5pPr>
            <a:lvl6pPr marL="2743200" lvl="5" indent="-292100" algn="ctr">
              <a:spcBef>
                <a:spcPts val="0"/>
              </a:spcBef>
              <a:spcAft>
                <a:spcPts val="0"/>
              </a:spcAft>
              <a:buSzPts val="1000"/>
              <a:buChar char="■"/>
              <a:defRPr/>
            </a:lvl6pPr>
            <a:lvl7pPr marL="3200400" lvl="6" indent="-292100" algn="ctr">
              <a:spcBef>
                <a:spcPts val="0"/>
              </a:spcBef>
              <a:spcAft>
                <a:spcPts val="0"/>
              </a:spcAft>
              <a:buSzPts val="1000"/>
              <a:buChar char="●"/>
              <a:defRPr/>
            </a:lvl7pPr>
            <a:lvl8pPr marL="3657600" lvl="7" indent="-292100" algn="ctr">
              <a:spcBef>
                <a:spcPts val="0"/>
              </a:spcBef>
              <a:spcAft>
                <a:spcPts val="0"/>
              </a:spcAft>
              <a:buSzPts val="1000"/>
              <a:buChar char="○"/>
              <a:defRPr/>
            </a:lvl8pPr>
            <a:lvl9pPr marL="4114800" lvl="8" indent="-292100" algn="ctr">
              <a:spcBef>
                <a:spcPts val="0"/>
              </a:spcBef>
              <a:spcAft>
                <a:spcPts val="0"/>
              </a:spcAft>
              <a:buSzPts val="10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541"/>
        <p:cNvGrpSpPr/>
        <p:nvPr/>
      </p:nvGrpSpPr>
      <p:grpSpPr>
        <a:xfrm>
          <a:off x="0" y="0"/>
          <a:ext cx="0" cy="0"/>
          <a:chOff x="0" y="0"/>
          <a:chExt cx="0" cy="0"/>
        </a:xfrm>
      </p:grpSpPr>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542"/>
        <p:cNvGrpSpPr/>
        <p:nvPr/>
      </p:nvGrpSpPr>
      <p:grpSpPr>
        <a:xfrm>
          <a:off x="0" y="0"/>
          <a:ext cx="0" cy="0"/>
          <a:chOff x="0" y="0"/>
          <a:chExt cx="0" cy="0"/>
        </a:xfrm>
      </p:grpSpPr>
      <p:sp>
        <p:nvSpPr>
          <p:cNvPr id="543" name="Google Shape;543;p37"/>
          <p:cNvSpPr txBox="1">
            <a:spLocks noGrp="1"/>
          </p:cNvSpPr>
          <p:nvPr>
            <p:ph type="title"/>
          </p:nvPr>
        </p:nvSpPr>
        <p:spPr>
          <a:xfrm>
            <a:off x="677325" y="1832775"/>
            <a:ext cx="3217200" cy="14841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544" name="Google Shape;544;p37"/>
          <p:cNvSpPr txBox="1">
            <a:spLocks noGrp="1"/>
          </p:cNvSpPr>
          <p:nvPr>
            <p:ph type="subTitle" idx="1"/>
          </p:nvPr>
        </p:nvSpPr>
        <p:spPr>
          <a:xfrm>
            <a:off x="4406650" y="393750"/>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45" name="Google Shape;545;p37"/>
          <p:cNvSpPr txBox="1">
            <a:spLocks noGrp="1"/>
          </p:cNvSpPr>
          <p:nvPr>
            <p:ph type="subTitle" idx="2"/>
          </p:nvPr>
        </p:nvSpPr>
        <p:spPr>
          <a:xfrm>
            <a:off x="4406650" y="1151705"/>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46" name="Google Shape;546;p37"/>
          <p:cNvSpPr txBox="1">
            <a:spLocks noGrp="1"/>
          </p:cNvSpPr>
          <p:nvPr>
            <p:ph type="subTitle" idx="3"/>
          </p:nvPr>
        </p:nvSpPr>
        <p:spPr>
          <a:xfrm>
            <a:off x="4406650" y="3425570"/>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47" name="Google Shape;547;p37"/>
          <p:cNvSpPr txBox="1">
            <a:spLocks noGrp="1"/>
          </p:cNvSpPr>
          <p:nvPr>
            <p:ph type="subTitle" idx="4"/>
          </p:nvPr>
        </p:nvSpPr>
        <p:spPr>
          <a:xfrm>
            <a:off x="4406650" y="1909660"/>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48" name="Google Shape;548;p37"/>
          <p:cNvSpPr txBox="1">
            <a:spLocks noGrp="1"/>
          </p:cNvSpPr>
          <p:nvPr>
            <p:ph type="subTitle" idx="5"/>
          </p:nvPr>
        </p:nvSpPr>
        <p:spPr>
          <a:xfrm>
            <a:off x="4406650" y="4183525"/>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49" name="Google Shape;549;p37"/>
          <p:cNvSpPr txBox="1">
            <a:spLocks noGrp="1"/>
          </p:cNvSpPr>
          <p:nvPr>
            <p:ph type="subTitle" idx="6"/>
          </p:nvPr>
        </p:nvSpPr>
        <p:spPr>
          <a:xfrm>
            <a:off x="4406650" y="2667615"/>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550"/>
        <p:cNvGrpSpPr/>
        <p:nvPr/>
      </p:nvGrpSpPr>
      <p:grpSpPr>
        <a:xfrm>
          <a:off x="0" y="0"/>
          <a:ext cx="0" cy="0"/>
          <a:chOff x="0" y="0"/>
          <a:chExt cx="0" cy="0"/>
        </a:xfrm>
      </p:grpSpPr>
      <p:sp>
        <p:nvSpPr>
          <p:cNvPr id="551" name="Google Shape;551;p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552" name="Google Shape;552;p38"/>
          <p:cNvSpPr txBox="1">
            <a:spLocks noGrp="1"/>
          </p:cNvSpPr>
          <p:nvPr>
            <p:ph type="body" idx="1"/>
          </p:nvPr>
        </p:nvSpPr>
        <p:spPr>
          <a:xfrm>
            <a:off x="311700" y="1152475"/>
            <a:ext cx="4473900" cy="34164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53" name="Google Shape;553;p38"/>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554"/>
        <p:cNvGrpSpPr/>
        <p:nvPr/>
      </p:nvGrpSpPr>
      <p:grpSpPr>
        <a:xfrm>
          <a:off x="0" y="0"/>
          <a:ext cx="0" cy="0"/>
          <a:chOff x="0" y="0"/>
          <a:chExt cx="0" cy="0"/>
        </a:xfrm>
      </p:grpSpPr>
      <p:sp>
        <p:nvSpPr>
          <p:cNvPr id="555" name="Google Shape;555;p39"/>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56" name="Google Shape;556;p39"/>
          <p:cNvSpPr txBox="1">
            <a:spLocks noGrp="1"/>
          </p:cNvSpPr>
          <p:nvPr>
            <p:ph type="body" idx="1"/>
          </p:nvPr>
        </p:nvSpPr>
        <p:spPr>
          <a:xfrm>
            <a:off x="483150" y="2237788"/>
            <a:ext cx="36198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57" name="Google Shape;557;p39"/>
          <p:cNvSpPr txBox="1">
            <a:spLocks noGrp="1"/>
          </p:cNvSpPr>
          <p:nvPr>
            <p:ph type="body" idx="2"/>
          </p:nvPr>
        </p:nvSpPr>
        <p:spPr>
          <a:xfrm>
            <a:off x="5048000" y="2237788"/>
            <a:ext cx="36198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58" name="Google Shape;558;p39"/>
          <p:cNvSpPr txBox="1">
            <a:spLocks noGrp="1"/>
          </p:cNvSpPr>
          <p:nvPr>
            <p:ph type="subTitle" idx="3"/>
          </p:nvPr>
        </p:nvSpPr>
        <p:spPr>
          <a:xfrm>
            <a:off x="483150" y="1336161"/>
            <a:ext cx="36198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59" name="Google Shape;559;p39"/>
          <p:cNvSpPr txBox="1">
            <a:spLocks noGrp="1"/>
          </p:cNvSpPr>
          <p:nvPr>
            <p:ph type="subTitle" idx="4"/>
          </p:nvPr>
        </p:nvSpPr>
        <p:spPr>
          <a:xfrm>
            <a:off x="5048000" y="1336161"/>
            <a:ext cx="36198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560"/>
        <p:cNvGrpSpPr/>
        <p:nvPr/>
      </p:nvGrpSpPr>
      <p:grpSpPr>
        <a:xfrm>
          <a:off x="0" y="0"/>
          <a:ext cx="0" cy="0"/>
          <a:chOff x="0" y="0"/>
          <a:chExt cx="0" cy="0"/>
        </a:xfrm>
      </p:grpSpPr>
      <p:sp>
        <p:nvSpPr>
          <p:cNvPr id="561" name="Google Shape;561;p40"/>
          <p:cNvSpPr txBox="1">
            <a:spLocks noGrp="1"/>
          </p:cNvSpPr>
          <p:nvPr>
            <p:ph type="body" idx="1"/>
          </p:nvPr>
        </p:nvSpPr>
        <p:spPr>
          <a:xfrm>
            <a:off x="483175" y="2417500"/>
            <a:ext cx="24555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62" name="Google Shape;562;p40"/>
          <p:cNvSpPr txBox="1">
            <a:spLocks noGrp="1"/>
          </p:cNvSpPr>
          <p:nvPr>
            <p:ph type="body" idx="2"/>
          </p:nvPr>
        </p:nvSpPr>
        <p:spPr>
          <a:xfrm>
            <a:off x="3347725" y="2417500"/>
            <a:ext cx="24555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63" name="Google Shape;563;p40"/>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64" name="Google Shape;564;p40"/>
          <p:cNvSpPr txBox="1">
            <a:spLocks noGrp="1"/>
          </p:cNvSpPr>
          <p:nvPr>
            <p:ph type="subTitle" idx="3"/>
          </p:nvPr>
        </p:nvSpPr>
        <p:spPr>
          <a:xfrm>
            <a:off x="483175" y="1336150"/>
            <a:ext cx="2455500" cy="778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65" name="Google Shape;565;p40"/>
          <p:cNvSpPr txBox="1">
            <a:spLocks noGrp="1"/>
          </p:cNvSpPr>
          <p:nvPr>
            <p:ph type="subTitle" idx="4"/>
          </p:nvPr>
        </p:nvSpPr>
        <p:spPr>
          <a:xfrm>
            <a:off x="3347725" y="1336150"/>
            <a:ext cx="2455500" cy="778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66" name="Google Shape;566;p40"/>
          <p:cNvSpPr txBox="1">
            <a:spLocks noGrp="1"/>
          </p:cNvSpPr>
          <p:nvPr>
            <p:ph type="subTitle" idx="5"/>
          </p:nvPr>
        </p:nvSpPr>
        <p:spPr>
          <a:xfrm>
            <a:off x="6212275" y="1336150"/>
            <a:ext cx="2455500" cy="778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67" name="Google Shape;567;p40"/>
          <p:cNvSpPr txBox="1">
            <a:spLocks noGrp="1"/>
          </p:cNvSpPr>
          <p:nvPr>
            <p:ph type="body" idx="6"/>
          </p:nvPr>
        </p:nvSpPr>
        <p:spPr>
          <a:xfrm>
            <a:off x="6212275" y="2417500"/>
            <a:ext cx="24555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568"/>
        <p:cNvGrpSpPr/>
        <p:nvPr/>
      </p:nvGrpSpPr>
      <p:grpSpPr>
        <a:xfrm>
          <a:off x="0" y="0"/>
          <a:ext cx="0" cy="0"/>
          <a:chOff x="0" y="0"/>
          <a:chExt cx="0" cy="0"/>
        </a:xfrm>
      </p:grpSpPr>
      <p:sp>
        <p:nvSpPr>
          <p:cNvPr id="569" name="Google Shape;569;p41"/>
          <p:cNvSpPr txBox="1">
            <a:spLocks noGrp="1"/>
          </p:cNvSpPr>
          <p:nvPr>
            <p:ph type="body" idx="1"/>
          </p:nvPr>
        </p:nvSpPr>
        <p:spPr>
          <a:xfrm>
            <a:off x="366725" y="1759093"/>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70" name="Google Shape;570;p41"/>
          <p:cNvSpPr txBox="1">
            <a:spLocks noGrp="1"/>
          </p:cNvSpPr>
          <p:nvPr>
            <p:ph type="body" idx="2"/>
          </p:nvPr>
        </p:nvSpPr>
        <p:spPr>
          <a:xfrm>
            <a:off x="4938725" y="1759093"/>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71" name="Google Shape;571;p41"/>
          <p:cNvSpPr txBox="1">
            <a:spLocks noGrp="1"/>
          </p:cNvSpPr>
          <p:nvPr>
            <p:ph type="body" idx="3"/>
          </p:nvPr>
        </p:nvSpPr>
        <p:spPr>
          <a:xfrm>
            <a:off x="366750" y="3648575"/>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72" name="Google Shape;572;p41"/>
          <p:cNvSpPr txBox="1">
            <a:spLocks noGrp="1"/>
          </p:cNvSpPr>
          <p:nvPr>
            <p:ph type="body" idx="4"/>
          </p:nvPr>
        </p:nvSpPr>
        <p:spPr>
          <a:xfrm>
            <a:off x="4938750" y="3648575"/>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573" name="Google Shape;573;p41"/>
          <p:cNvSpPr txBox="1">
            <a:spLocks noGrp="1"/>
          </p:cNvSpPr>
          <p:nvPr>
            <p:ph type="title"/>
          </p:nvPr>
        </p:nvSpPr>
        <p:spPr>
          <a:xfrm>
            <a:off x="366750" y="450025"/>
            <a:ext cx="8184600" cy="758100"/>
          </a:xfrm>
          <a:prstGeom prst="rect">
            <a:avLst/>
          </a:prstGeom>
        </p:spPr>
        <p:txBody>
          <a:bodyPr spcFirstLastPara="1" wrap="square" lIns="91425" tIns="91425" rIns="91425" bIns="91425" anchor="ctr"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74" name="Google Shape;574;p41"/>
          <p:cNvSpPr txBox="1">
            <a:spLocks noGrp="1"/>
          </p:cNvSpPr>
          <p:nvPr>
            <p:ph type="subTitle" idx="5"/>
          </p:nvPr>
        </p:nvSpPr>
        <p:spPr>
          <a:xfrm>
            <a:off x="366763" y="1277907"/>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75" name="Google Shape;575;p41"/>
          <p:cNvSpPr txBox="1">
            <a:spLocks noGrp="1"/>
          </p:cNvSpPr>
          <p:nvPr>
            <p:ph type="subTitle" idx="6"/>
          </p:nvPr>
        </p:nvSpPr>
        <p:spPr>
          <a:xfrm>
            <a:off x="4938738" y="1277907"/>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76" name="Google Shape;576;p41"/>
          <p:cNvSpPr txBox="1">
            <a:spLocks noGrp="1"/>
          </p:cNvSpPr>
          <p:nvPr>
            <p:ph type="subTitle" idx="7"/>
          </p:nvPr>
        </p:nvSpPr>
        <p:spPr>
          <a:xfrm>
            <a:off x="4938761" y="3167363"/>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77" name="Google Shape;577;p41"/>
          <p:cNvSpPr txBox="1">
            <a:spLocks noGrp="1"/>
          </p:cNvSpPr>
          <p:nvPr>
            <p:ph type="subTitle" idx="8"/>
          </p:nvPr>
        </p:nvSpPr>
        <p:spPr>
          <a:xfrm>
            <a:off x="366750" y="3167363"/>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578"/>
        <p:cNvGrpSpPr/>
        <p:nvPr/>
      </p:nvGrpSpPr>
      <p:grpSpPr>
        <a:xfrm>
          <a:off x="0" y="0"/>
          <a:ext cx="0" cy="0"/>
          <a:chOff x="0" y="0"/>
          <a:chExt cx="0" cy="0"/>
        </a:xfrm>
      </p:grpSpPr>
      <p:sp>
        <p:nvSpPr>
          <p:cNvPr id="579" name="Google Shape;579;p4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580" name="Google Shape;580;p42"/>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581"/>
        <p:cNvGrpSpPr/>
        <p:nvPr/>
      </p:nvGrpSpPr>
      <p:grpSpPr>
        <a:xfrm>
          <a:off x="0" y="0"/>
          <a:ext cx="0" cy="0"/>
          <a:chOff x="0" y="0"/>
          <a:chExt cx="0" cy="0"/>
        </a:xfrm>
      </p:grpSpPr>
      <p:sp>
        <p:nvSpPr>
          <p:cNvPr id="582" name="Google Shape;582;p43"/>
          <p:cNvSpPr txBox="1">
            <a:spLocks noGrp="1"/>
          </p:cNvSpPr>
          <p:nvPr>
            <p:ph type="body" idx="1"/>
          </p:nvPr>
        </p:nvSpPr>
        <p:spPr>
          <a:xfrm>
            <a:off x="311700" y="4080225"/>
            <a:ext cx="4027500" cy="926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583" name="Google Shape;583;p43"/>
          <p:cNvSpPr>
            <a:spLocks noGrp="1"/>
          </p:cNvSpPr>
          <p:nvPr>
            <p:ph type="pic" idx="2"/>
          </p:nvPr>
        </p:nvSpPr>
        <p:spPr>
          <a:xfrm>
            <a:off x="4804825" y="1133300"/>
            <a:ext cx="4027500" cy="2392800"/>
          </a:xfrm>
          <a:prstGeom prst="rect">
            <a:avLst/>
          </a:prstGeom>
          <a:noFill/>
          <a:ln>
            <a:noFill/>
          </a:ln>
        </p:spPr>
      </p:sp>
      <p:sp>
        <p:nvSpPr>
          <p:cNvPr id="584" name="Google Shape;584;p43"/>
          <p:cNvSpPr>
            <a:spLocks noGrp="1"/>
          </p:cNvSpPr>
          <p:nvPr>
            <p:ph type="pic" idx="3"/>
          </p:nvPr>
        </p:nvSpPr>
        <p:spPr>
          <a:xfrm>
            <a:off x="311725" y="1133300"/>
            <a:ext cx="4027500" cy="2392800"/>
          </a:xfrm>
          <a:prstGeom prst="rect">
            <a:avLst/>
          </a:prstGeom>
          <a:noFill/>
          <a:ln>
            <a:noFill/>
          </a:ln>
        </p:spPr>
      </p:sp>
      <p:sp>
        <p:nvSpPr>
          <p:cNvPr id="585" name="Google Shape;585;p43"/>
          <p:cNvSpPr txBox="1">
            <a:spLocks noGrp="1"/>
          </p:cNvSpPr>
          <p:nvPr>
            <p:ph type="body" idx="4"/>
          </p:nvPr>
        </p:nvSpPr>
        <p:spPr>
          <a:xfrm>
            <a:off x="4804825" y="4080225"/>
            <a:ext cx="4027500" cy="926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586" name="Google Shape;586;p4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587" name="Google Shape;587;p43"/>
          <p:cNvSpPr txBox="1">
            <a:spLocks noGrp="1"/>
          </p:cNvSpPr>
          <p:nvPr>
            <p:ph type="subTitle" idx="5"/>
          </p:nvPr>
        </p:nvSpPr>
        <p:spPr>
          <a:xfrm>
            <a:off x="311725" y="3582900"/>
            <a:ext cx="4027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
        <p:nvSpPr>
          <p:cNvPr id="588" name="Google Shape;588;p43"/>
          <p:cNvSpPr txBox="1">
            <a:spLocks noGrp="1"/>
          </p:cNvSpPr>
          <p:nvPr>
            <p:ph type="subTitle" idx="6"/>
          </p:nvPr>
        </p:nvSpPr>
        <p:spPr>
          <a:xfrm>
            <a:off x="4804825" y="3582900"/>
            <a:ext cx="4027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589"/>
        <p:cNvGrpSpPr/>
        <p:nvPr/>
      </p:nvGrpSpPr>
      <p:grpSpPr>
        <a:xfrm>
          <a:off x="0" y="0"/>
          <a:ext cx="0" cy="0"/>
          <a:chOff x="0" y="0"/>
          <a:chExt cx="0" cy="0"/>
        </a:xfrm>
      </p:grpSpPr>
      <p:sp>
        <p:nvSpPr>
          <p:cNvPr id="590" name="Google Shape;590;p44"/>
          <p:cNvSpPr txBox="1">
            <a:spLocks noGrp="1"/>
          </p:cNvSpPr>
          <p:nvPr>
            <p:ph type="body" idx="1"/>
          </p:nvPr>
        </p:nvSpPr>
        <p:spPr>
          <a:xfrm>
            <a:off x="311700" y="3911700"/>
            <a:ext cx="2627100" cy="1018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591" name="Google Shape;591;p44"/>
          <p:cNvSpPr>
            <a:spLocks noGrp="1"/>
          </p:cNvSpPr>
          <p:nvPr>
            <p:ph type="pic" idx="2"/>
          </p:nvPr>
        </p:nvSpPr>
        <p:spPr>
          <a:xfrm>
            <a:off x="6205225" y="1128325"/>
            <a:ext cx="2627100" cy="2273100"/>
          </a:xfrm>
          <a:prstGeom prst="rect">
            <a:avLst/>
          </a:prstGeom>
          <a:noFill/>
          <a:ln>
            <a:noFill/>
          </a:ln>
        </p:spPr>
      </p:sp>
      <p:sp>
        <p:nvSpPr>
          <p:cNvPr id="592" name="Google Shape;592;p44"/>
          <p:cNvSpPr>
            <a:spLocks noGrp="1"/>
          </p:cNvSpPr>
          <p:nvPr>
            <p:ph type="pic" idx="3"/>
          </p:nvPr>
        </p:nvSpPr>
        <p:spPr>
          <a:xfrm>
            <a:off x="311725" y="1128325"/>
            <a:ext cx="2627100" cy="2273100"/>
          </a:xfrm>
          <a:prstGeom prst="rect">
            <a:avLst/>
          </a:prstGeom>
          <a:noFill/>
          <a:ln>
            <a:noFill/>
          </a:ln>
        </p:spPr>
      </p:sp>
      <p:sp>
        <p:nvSpPr>
          <p:cNvPr id="593" name="Google Shape;593;p44"/>
          <p:cNvSpPr txBox="1">
            <a:spLocks noGrp="1"/>
          </p:cNvSpPr>
          <p:nvPr>
            <p:ph type="body" idx="4"/>
          </p:nvPr>
        </p:nvSpPr>
        <p:spPr>
          <a:xfrm>
            <a:off x="6205225" y="3911700"/>
            <a:ext cx="2627100" cy="1018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594" name="Google Shape;594;p44"/>
          <p:cNvSpPr>
            <a:spLocks noGrp="1"/>
          </p:cNvSpPr>
          <p:nvPr>
            <p:ph type="pic" idx="5"/>
          </p:nvPr>
        </p:nvSpPr>
        <p:spPr>
          <a:xfrm>
            <a:off x="3255250" y="1128325"/>
            <a:ext cx="2627100" cy="2273100"/>
          </a:xfrm>
          <a:prstGeom prst="rect">
            <a:avLst/>
          </a:prstGeom>
          <a:noFill/>
          <a:ln>
            <a:noFill/>
          </a:ln>
        </p:spPr>
      </p:sp>
      <p:sp>
        <p:nvSpPr>
          <p:cNvPr id="595" name="Google Shape;595;p44"/>
          <p:cNvSpPr txBox="1">
            <a:spLocks noGrp="1"/>
          </p:cNvSpPr>
          <p:nvPr>
            <p:ph type="body" idx="6"/>
          </p:nvPr>
        </p:nvSpPr>
        <p:spPr>
          <a:xfrm>
            <a:off x="3255250" y="3911700"/>
            <a:ext cx="2627100" cy="1018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596" name="Google Shape;596;p4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597" name="Google Shape;597;p44"/>
          <p:cNvSpPr txBox="1">
            <a:spLocks noGrp="1"/>
          </p:cNvSpPr>
          <p:nvPr>
            <p:ph type="subTitle" idx="7"/>
          </p:nvPr>
        </p:nvSpPr>
        <p:spPr>
          <a:xfrm>
            <a:off x="311725" y="3430500"/>
            <a:ext cx="26271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
        <p:nvSpPr>
          <p:cNvPr id="598" name="Google Shape;598;p44"/>
          <p:cNvSpPr txBox="1">
            <a:spLocks noGrp="1"/>
          </p:cNvSpPr>
          <p:nvPr>
            <p:ph type="subTitle" idx="8"/>
          </p:nvPr>
        </p:nvSpPr>
        <p:spPr>
          <a:xfrm>
            <a:off x="6205225" y="3430500"/>
            <a:ext cx="26271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
        <p:nvSpPr>
          <p:cNvPr id="599" name="Google Shape;599;p44"/>
          <p:cNvSpPr txBox="1">
            <a:spLocks noGrp="1"/>
          </p:cNvSpPr>
          <p:nvPr>
            <p:ph type="subTitle" idx="9"/>
          </p:nvPr>
        </p:nvSpPr>
        <p:spPr>
          <a:xfrm>
            <a:off x="3255250" y="3430500"/>
            <a:ext cx="26271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600"/>
        <p:cNvGrpSpPr/>
        <p:nvPr/>
      </p:nvGrpSpPr>
      <p:grpSpPr>
        <a:xfrm>
          <a:off x="0" y="0"/>
          <a:ext cx="0" cy="0"/>
          <a:chOff x="0" y="0"/>
          <a:chExt cx="0" cy="0"/>
        </a:xfrm>
      </p:grpSpPr>
      <p:sp>
        <p:nvSpPr>
          <p:cNvPr id="601" name="Google Shape;601;p45"/>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602"/>
        <p:cNvGrpSpPr/>
        <p:nvPr/>
      </p:nvGrpSpPr>
      <p:grpSpPr>
        <a:xfrm>
          <a:off x="0" y="0"/>
          <a:ext cx="0" cy="0"/>
          <a:chOff x="0" y="0"/>
          <a:chExt cx="0" cy="0"/>
        </a:xfrm>
      </p:grpSpPr>
      <p:sp>
        <p:nvSpPr>
          <p:cNvPr id="603" name="Google Shape;603;p46"/>
          <p:cNvSpPr>
            <a:spLocks noGrp="1"/>
          </p:cNvSpPr>
          <p:nvPr>
            <p:ph type="pic" idx="2"/>
          </p:nvPr>
        </p:nvSpPr>
        <p:spPr>
          <a:xfrm>
            <a:off x="3389600" y="118913"/>
            <a:ext cx="1643700" cy="1535100"/>
          </a:xfrm>
          <a:prstGeom prst="rect">
            <a:avLst/>
          </a:prstGeom>
          <a:noFill/>
          <a:ln>
            <a:noFill/>
          </a:ln>
        </p:spPr>
      </p:sp>
      <p:sp>
        <p:nvSpPr>
          <p:cNvPr id="604" name="Google Shape;604;p46"/>
          <p:cNvSpPr>
            <a:spLocks noGrp="1"/>
          </p:cNvSpPr>
          <p:nvPr>
            <p:ph type="pic" idx="3"/>
          </p:nvPr>
        </p:nvSpPr>
        <p:spPr>
          <a:xfrm>
            <a:off x="5195935" y="118913"/>
            <a:ext cx="1643700" cy="1535100"/>
          </a:xfrm>
          <a:prstGeom prst="rect">
            <a:avLst/>
          </a:prstGeom>
          <a:noFill/>
          <a:ln>
            <a:noFill/>
          </a:ln>
        </p:spPr>
      </p:sp>
      <p:sp>
        <p:nvSpPr>
          <p:cNvPr id="605" name="Google Shape;605;p46"/>
          <p:cNvSpPr>
            <a:spLocks noGrp="1"/>
          </p:cNvSpPr>
          <p:nvPr>
            <p:ph type="pic" idx="4"/>
          </p:nvPr>
        </p:nvSpPr>
        <p:spPr>
          <a:xfrm>
            <a:off x="7002270" y="118913"/>
            <a:ext cx="1643700" cy="1535100"/>
          </a:xfrm>
          <a:prstGeom prst="rect">
            <a:avLst/>
          </a:prstGeom>
          <a:noFill/>
          <a:ln>
            <a:noFill/>
          </a:ln>
        </p:spPr>
      </p:sp>
      <p:sp>
        <p:nvSpPr>
          <p:cNvPr id="606" name="Google Shape;606;p46"/>
          <p:cNvSpPr>
            <a:spLocks noGrp="1"/>
          </p:cNvSpPr>
          <p:nvPr>
            <p:ph type="pic" idx="5"/>
          </p:nvPr>
        </p:nvSpPr>
        <p:spPr>
          <a:xfrm>
            <a:off x="3389588" y="1804212"/>
            <a:ext cx="1643700" cy="1535100"/>
          </a:xfrm>
          <a:prstGeom prst="rect">
            <a:avLst/>
          </a:prstGeom>
          <a:noFill/>
          <a:ln>
            <a:noFill/>
          </a:ln>
        </p:spPr>
      </p:sp>
      <p:sp>
        <p:nvSpPr>
          <p:cNvPr id="607" name="Google Shape;607;p46"/>
          <p:cNvSpPr>
            <a:spLocks noGrp="1"/>
          </p:cNvSpPr>
          <p:nvPr>
            <p:ph type="pic" idx="6"/>
          </p:nvPr>
        </p:nvSpPr>
        <p:spPr>
          <a:xfrm>
            <a:off x="5195922" y="1804212"/>
            <a:ext cx="1643700" cy="1535100"/>
          </a:xfrm>
          <a:prstGeom prst="rect">
            <a:avLst/>
          </a:prstGeom>
          <a:noFill/>
          <a:ln>
            <a:noFill/>
          </a:ln>
        </p:spPr>
      </p:sp>
      <p:sp>
        <p:nvSpPr>
          <p:cNvPr id="608" name="Google Shape;608;p46"/>
          <p:cNvSpPr>
            <a:spLocks noGrp="1"/>
          </p:cNvSpPr>
          <p:nvPr>
            <p:ph type="pic" idx="7"/>
          </p:nvPr>
        </p:nvSpPr>
        <p:spPr>
          <a:xfrm>
            <a:off x="7002257" y="1804212"/>
            <a:ext cx="1643700" cy="1535100"/>
          </a:xfrm>
          <a:prstGeom prst="rect">
            <a:avLst/>
          </a:prstGeom>
          <a:noFill/>
          <a:ln>
            <a:noFill/>
          </a:ln>
        </p:spPr>
      </p:sp>
      <p:sp>
        <p:nvSpPr>
          <p:cNvPr id="609" name="Google Shape;609;p46"/>
          <p:cNvSpPr txBox="1">
            <a:spLocks noGrp="1"/>
          </p:cNvSpPr>
          <p:nvPr>
            <p:ph type="title"/>
          </p:nvPr>
        </p:nvSpPr>
        <p:spPr>
          <a:xfrm>
            <a:off x="351550" y="445025"/>
            <a:ext cx="2596800" cy="1706400"/>
          </a:xfrm>
          <a:prstGeom prst="rect">
            <a:avLst/>
          </a:prstGeom>
        </p:spPr>
        <p:txBody>
          <a:bodyPr spcFirstLastPara="1" wrap="square" lIns="91425" tIns="91425" rIns="91425" bIns="91425" anchor="t" anchorCtr="0">
            <a:spAutoFit/>
          </a:bodyPr>
          <a:lstStyle>
            <a:lvl1pPr lvl="0">
              <a:spcBef>
                <a:spcPts val="0"/>
              </a:spcBef>
              <a:spcAft>
                <a:spcPts val="0"/>
              </a:spcAft>
              <a:buSzPts val="4400"/>
              <a:buNone/>
              <a:defRPr/>
            </a:lvl1pPr>
            <a:lvl2pPr lvl="1">
              <a:spcBef>
                <a:spcPts val="0"/>
              </a:spcBef>
              <a:spcAft>
                <a:spcPts val="0"/>
              </a:spcAft>
              <a:buSzPts val="4400"/>
              <a:buNone/>
              <a:defRPr/>
            </a:lvl2pPr>
            <a:lvl3pPr lvl="2">
              <a:spcBef>
                <a:spcPts val="0"/>
              </a:spcBef>
              <a:spcAft>
                <a:spcPts val="0"/>
              </a:spcAft>
              <a:buSzPts val="4400"/>
              <a:buNone/>
              <a:defRPr/>
            </a:lvl3pPr>
            <a:lvl4pPr lvl="3">
              <a:spcBef>
                <a:spcPts val="0"/>
              </a:spcBef>
              <a:spcAft>
                <a:spcPts val="0"/>
              </a:spcAft>
              <a:buSzPts val="4400"/>
              <a:buNone/>
              <a:defRPr/>
            </a:lvl4pPr>
            <a:lvl5pPr lvl="4">
              <a:spcBef>
                <a:spcPts val="0"/>
              </a:spcBef>
              <a:spcAft>
                <a:spcPts val="0"/>
              </a:spcAft>
              <a:buSzPts val="4400"/>
              <a:buNone/>
              <a:defRPr/>
            </a:lvl5pPr>
            <a:lvl6pPr lvl="5">
              <a:spcBef>
                <a:spcPts val="0"/>
              </a:spcBef>
              <a:spcAft>
                <a:spcPts val="0"/>
              </a:spcAft>
              <a:buSzPts val="4400"/>
              <a:buNone/>
              <a:defRPr/>
            </a:lvl6pPr>
            <a:lvl7pPr lvl="6">
              <a:spcBef>
                <a:spcPts val="0"/>
              </a:spcBef>
              <a:spcAft>
                <a:spcPts val="0"/>
              </a:spcAft>
              <a:buSzPts val="4400"/>
              <a:buNone/>
              <a:defRPr/>
            </a:lvl7pPr>
            <a:lvl8pPr lvl="7">
              <a:spcBef>
                <a:spcPts val="0"/>
              </a:spcBef>
              <a:spcAft>
                <a:spcPts val="0"/>
              </a:spcAft>
              <a:buSzPts val="4400"/>
              <a:buNone/>
              <a:defRPr/>
            </a:lvl8pPr>
            <a:lvl9pPr lvl="8">
              <a:spcBef>
                <a:spcPts val="0"/>
              </a:spcBef>
              <a:spcAft>
                <a:spcPts val="0"/>
              </a:spcAft>
              <a:buSzPts val="4400"/>
              <a:buNone/>
              <a:defRPr/>
            </a:lvl9pPr>
          </a:lstStyle>
          <a:p>
            <a:endParaRPr/>
          </a:p>
        </p:txBody>
      </p:sp>
      <p:sp>
        <p:nvSpPr>
          <p:cNvPr id="610" name="Google Shape;610;p46"/>
          <p:cNvSpPr>
            <a:spLocks noGrp="1"/>
          </p:cNvSpPr>
          <p:nvPr>
            <p:ph type="pic" idx="8"/>
          </p:nvPr>
        </p:nvSpPr>
        <p:spPr>
          <a:xfrm>
            <a:off x="3389588" y="3489487"/>
            <a:ext cx="1643700" cy="1535100"/>
          </a:xfrm>
          <a:prstGeom prst="rect">
            <a:avLst/>
          </a:prstGeom>
          <a:noFill/>
          <a:ln>
            <a:noFill/>
          </a:ln>
        </p:spPr>
      </p:sp>
      <p:sp>
        <p:nvSpPr>
          <p:cNvPr id="611" name="Google Shape;611;p46"/>
          <p:cNvSpPr>
            <a:spLocks noGrp="1"/>
          </p:cNvSpPr>
          <p:nvPr>
            <p:ph type="pic" idx="9"/>
          </p:nvPr>
        </p:nvSpPr>
        <p:spPr>
          <a:xfrm>
            <a:off x="5195922" y="3489487"/>
            <a:ext cx="1643700" cy="1535100"/>
          </a:xfrm>
          <a:prstGeom prst="rect">
            <a:avLst/>
          </a:prstGeom>
          <a:noFill/>
          <a:ln>
            <a:noFill/>
          </a:ln>
        </p:spPr>
      </p:sp>
      <p:sp>
        <p:nvSpPr>
          <p:cNvPr id="612" name="Google Shape;612;p46"/>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1pPr>
            <a:lvl2pPr lvl="1">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2pPr>
            <a:lvl3pPr lvl="2">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3pPr>
            <a:lvl4pPr lvl="3">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4pPr>
            <a:lvl5pPr lvl="4">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5pPr>
            <a:lvl6pPr lvl="5">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6pPr>
            <a:lvl7pPr lvl="6">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7pPr>
            <a:lvl8pPr lvl="7">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8pPr>
            <a:lvl9pPr lvl="8">
              <a:spcBef>
                <a:spcPts val="0"/>
              </a:spcBef>
              <a:spcAft>
                <a:spcPts val="0"/>
              </a:spcAft>
              <a:buClr>
                <a:schemeClr val="dk1"/>
              </a:buClr>
              <a:buSzPts val="4400"/>
              <a:buFont typeface="Neuton Light"/>
              <a:buNone/>
              <a:defRPr sz="4400">
                <a:solidFill>
                  <a:schemeClr val="dk1"/>
                </a:solidFill>
                <a:latin typeface="Neuton Light"/>
                <a:ea typeface="Neuton Light"/>
                <a:cs typeface="Neuton Light"/>
                <a:sym typeface="Neuton Ligh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1pPr>
            <a:lvl2pPr marL="914400" lvl="1"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2pPr>
            <a:lvl3pPr marL="1371600" lvl="2"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3pPr>
            <a:lvl4pPr marL="1828800" lvl="3"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4pPr>
            <a:lvl5pPr marL="2286000" lvl="4"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5pPr>
            <a:lvl6pPr marL="2743200" lvl="5"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6pPr>
            <a:lvl7pPr marL="3200400" lvl="6"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7pPr>
            <a:lvl8pPr marL="3657600" lvl="7"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8pPr>
            <a:lvl9pPr marL="4114800" lvl="8" indent="-292100">
              <a:lnSpc>
                <a:spcPct val="115000"/>
              </a:lnSpc>
              <a:spcBef>
                <a:spcPts val="0"/>
              </a:spcBef>
              <a:spcAft>
                <a:spcPts val="0"/>
              </a:spcAft>
              <a:buClr>
                <a:schemeClr val="dk1"/>
              </a:buClr>
              <a:buSzPts val="1000"/>
              <a:buFont typeface="Hanken Grotesk"/>
              <a:buChar char="■"/>
              <a:defRPr sz="1000">
                <a:solidFill>
                  <a:schemeClr val="dk1"/>
                </a:solidFill>
                <a:latin typeface="Hanken Grotesk"/>
                <a:ea typeface="Hanken Grotesk"/>
                <a:cs typeface="Hanken Grotesk"/>
                <a:sym typeface="Hanken Grotesk"/>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1pPr>
            <a:lvl2pPr marL="0" marR="0" lvl="1"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2pPr>
            <a:lvl3pPr marL="0" marR="0" lvl="2"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3pPr>
            <a:lvl4pPr marL="0" marR="0" lvl="3"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4pPr>
            <a:lvl5pPr marL="0" marR="0" lvl="4"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5pPr>
            <a:lvl6pPr marL="0" marR="0" lvl="5"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6pPr>
            <a:lvl7pPr marL="0" marR="0" lvl="6"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7pPr>
            <a:lvl8pPr marL="0" marR="0" lvl="7"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8pPr>
            <a:lvl9pPr marL="0" marR="0" lvl="8" indent="0" algn="r" rtl="0">
              <a:lnSpc>
                <a:spcPct val="100000"/>
              </a:lnSpc>
              <a:spcBef>
                <a:spcPts val="0"/>
              </a:spcBef>
              <a:spcAft>
                <a:spcPts val="0"/>
              </a:spcAft>
              <a:buClr>
                <a:srgbClr val="000000"/>
              </a:buClr>
              <a:buSzPts val="1000"/>
              <a:buFont typeface="Arial"/>
              <a:buNone/>
              <a:defRPr sz="1000">
                <a:solidFill>
                  <a:schemeClr val="dk2"/>
                </a:solidFill>
                <a:latin typeface="Hanken Grotesk"/>
                <a:ea typeface="Hanken Grotesk"/>
                <a:cs typeface="Hanken Grotesk"/>
                <a:sym typeface="Hanken Grotesk"/>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4.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4.pn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4.png"/><Relationship Id="rId7"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4.png"/><Relationship Id="rId7"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6"/>
        <p:cNvGrpSpPr/>
        <p:nvPr/>
      </p:nvGrpSpPr>
      <p:grpSpPr>
        <a:xfrm>
          <a:off x="0" y="0"/>
          <a:ext cx="0" cy="0"/>
          <a:chOff x="0" y="0"/>
          <a:chExt cx="0" cy="0"/>
        </a:xfrm>
      </p:grpSpPr>
      <p:sp>
        <p:nvSpPr>
          <p:cNvPr id="617" name="Google Shape;617;p47"/>
          <p:cNvSpPr/>
          <p:nvPr/>
        </p:nvSpPr>
        <p:spPr>
          <a:xfrm>
            <a:off x="3825863" y="1317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618" name="Google Shape;618;p47"/>
          <p:cNvSpPr/>
          <p:nvPr/>
        </p:nvSpPr>
        <p:spPr>
          <a:xfrm>
            <a:off x="2380538" y="1317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619" name="Google Shape;619;p47"/>
          <p:cNvSpPr/>
          <p:nvPr/>
        </p:nvSpPr>
        <p:spPr>
          <a:xfrm>
            <a:off x="912237" y="131788"/>
            <a:ext cx="2245995" cy="360013"/>
          </a:xfrm>
          <a:custGeom>
            <a:avLst/>
            <a:gdLst/>
            <a:ahLst/>
            <a:cxnLst/>
            <a:rect l="l" t="t" r="r" b="b"/>
            <a:pathLst>
              <a:path w="285750" h="45745" extrusionOk="0">
                <a:moveTo>
                  <a:pt x="85067" y="0"/>
                </a:moveTo>
                <a:lnTo>
                  <a:pt x="82600" y="39"/>
                </a:lnTo>
                <a:lnTo>
                  <a:pt x="80250" y="196"/>
                </a:lnTo>
                <a:lnTo>
                  <a:pt x="78017" y="392"/>
                </a:lnTo>
                <a:lnTo>
                  <a:pt x="75824" y="666"/>
                </a:lnTo>
                <a:lnTo>
                  <a:pt x="73748" y="1057"/>
                </a:lnTo>
                <a:lnTo>
                  <a:pt x="71751" y="1449"/>
                </a:lnTo>
                <a:lnTo>
                  <a:pt x="69871" y="1958"/>
                </a:lnTo>
                <a:lnTo>
                  <a:pt x="68030" y="2467"/>
                </a:lnTo>
                <a:lnTo>
                  <a:pt x="66307" y="3055"/>
                </a:lnTo>
                <a:lnTo>
                  <a:pt x="64662" y="3682"/>
                </a:lnTo>
                <a:lnTo>
                  <a:pt x="63095" y="4347"/>
                </a:lnTo>
                <a:lnTo>
                  <a:pt x="61607" y="5013"/>
                </a:lnTo>
                <a:lnTo>
                  <a:pt x="60197" y="5757"/>
                </a:lnTo>
                <a:lnTo>
                  <a:pt x="58905" y="6462"/>
                </a:lnTo>
                <a:lnTo>
                  <a:pt x="57651" y="7206"/>
                </a:lnTo>
                <a:lnTo>
                  <a:pt x="56476" y="7951"/>
                </a:lnTo>
                <a:lnTo>
                  <a:pt x="55419" y="8695"/>
                </a:lnTo>
                <a:lnTo>
                  <a:pt x="54401" y="9439"/>
                </a:lnTo>
                <a:lnTo>
                  <a:pt x="53461" y="10144"/>
                </a:lnTo>
                <a:lnTo>
                  <a:pt x="52599" y="10888"/>
                </a:lnTo>
                <a:lnTo>
                  <a:pt x="51816" y="11554"/>
                </a:lnTo>
                <a:lnTo>
                  <a:pt x="51111" y="12220"/>
                </a:lnTo>
                <a:lnTo>
                  <a:pt x="49897" y="13434"/>
                </a:lnTo>
                <a:lnTo>
                  <a:pt x="48996" y="14452"/>
                </a:lnTo>
                <a:lnTo>
                  <a:pt x="48330" y="15235"/>
                </a:lnTo>
                <a:lnTo>
                  <a:pt x="47821" y="15901"/>
                </a:lnTo>
                <a:lnTo>
                  <a:pt x="33447" y="32390"/>
                </a:lnTo>
                <a:lnTo>
                  <a:pt x="32429" y="33369"/>
                </a:lnTo>
                <a:lnTo>
                  <a:pt x="31371" y="34348"/>
                </a:lnTo>
                <a:lnTo>
                  <a:pt x="30314" y="35249"/>
                </a:lnTo>
                <a:lnTo>
                  <a:pt x="29217" y="36110"/>
                </a:lnTo>
                <a:lnTo>
                  <a:pt x="28160" y="36933"/>
                </a:lnTo>
                <a:lnTo>
                  <a:pt x="27063" y="37677"/>
                </a:lnTo>
                <a:lnTo>
                  <a:pt x="25967" y="38421"/>
                </a:lnTo>
                <a:lnTo>
                  <a:pt x="24870" y="39087"/>
                </a:lnTo>
                <a:lnTo>
                  <a:pt x="23773" y="39753"/>
                </a:lnTo>
                <a:lnTo>
                  <a:pt x="22677" y="40340"/>
                </a:lnTo>
                <a:lnTo>
                  <a:pt x="21580" y="40889"/>
                </a:lnTo>
                <a:lnTo>
                  <a:pt x="20483" y="41437"/>
                </a:lnTo>
                <a:lnTo>
                  <a:pt x="19348" y="41907"/>
                </a:lnTo>
                <a:lnTo>
                  <a:pt x="18251" y="42377"/>
                </a:lnTo>
                <a:lnTo>
                  <a:pt x="17154" y="42768"/>
                </a:lnTo>
                <a:lnTo>
                  <a:pt x="16058" y="43160"/>
                </a:lnTo>
                <a:lnTo>
                  <a:pt x="14961" y="43513"/>
                </a:lnTo>
                <a:lnTo>
                  <a:pt x="13865" y="43826"/>
                </a:lnTo>
                <a:lnTo>
                  <a:pt x="12807" y="44139"/>
                </a:lnTo>
                <a:lnTo>
                  <a:pt x="11750" y="44374"/>
                </a:lnTo>
                <a:lnTo>
                  <a:pt x="10692" y="44609"/>
                </a:lnTo>
                <a:lnTo>
                  <a:pt x="9635" y="44844"/>
                </a:lnTo>
                <a:lnTo>
                  <a:pt x="7559" y="45197"/>
                </a:lnTo>
                <a:lnTo>
                  <a:pt x="5561" y="45432"/>
                </a:lnTo>
                <a:lnTo>
                  <a:pt x="3642" y="45588"/>
                </a:lnTo>
                <a:lnTo>
                  <a:pt x="1762" y="45706"/>
                </a:lnTo>
                <a:lnTo>
                  <a:pt x="0" y="45745"/>
                </a:lnTo>
                <a:lnTo>
                  <a:pt x="285750" y="45745"/>
                </a:lnTo>
                <a:lnTo>
                  <a:pt x="283988" y="45706"/>
                </a:lnTo>
                <a:lnTo>
                  <a:pt x="282108" y="45588"/>
                </a:lnTo>
                <a:lnTo>
                  <a:pt x="280189" y="45432"/>
                </a:lnTo>
                <a:lnTo>
                  <a:pt x="278191" y="45197"/>
                </a:lnTo>
                <a:lnTo>
                  <a:pt x="276115" y="44844"/>
                </a:lnTo>
                <a:lnTo>
                  <a:pt x="275097" y="44609"/>
                </a:lnTo>
                <a:lnTo>
                  <a:pt x="274000" y="44374"/>
                </a:lnTo>
                <a:lnTo>
                  <a:pt x="272943" y="44139"/>
                </a:lnTo>
                <a:lnTo>
                  <a:pt x="271886" y="43826"/>
                </a:lnTo>
                <a:lnTo>
                  <a:pt x="270789" y="43513"/>
                </a:lnTo>
                <a:lnTo>
                  <a:pt x="269692" y="43160"/>
                </a:lnTo>
                <a:lnTo>
                  <a:pt x="268596" y="42768"/>
                </a:lnTo>
                <a:lnTo>
                  <a:pt x="267499" y="42377"/>
                </a:lnTo>
                <a:lnTo>
                  <a:pt x="266402" y="41907"/>
                </a:lnTo>
                <a:lnTo>
                  <a:pt x="265306" y="41437"/>
                </a:lnTo>
                <a:lnTo>
                  <a:pt x="264170" y="40889"/>
                </a:lnTo>
                <a:lnTo>
                  <a:pt x="263073" y="40340"/>
                </a:lnTo>
                <a:lnTo>
                  <a:pt x="261977" y="39753"/>
                </a:lnTo>
                <a:lnTo>
                  <a:pt x="260880" y="39087"/>
                </a:lnTo>
                <a:lnTo>
                  <a:pt x="259783" y="38421"/>
                </a:lnTo>
                <a:lnTo>
                  <a:pt x="258687" y="37677"/>
                </a:lnTo>
                <a:lnTo>
                  <a:pt x="257590" y="36933"/>
                </a:lnTo>
                <a:lnTo>
                  <a:pt x="256533" y="36110"/>
                </a:lnTo>
                <a:lnTo>
                  <a:pt x="255436" y="35249"/>
                </a:lnTo>
                <a:lnTo>
                  <a:pt x="254379" y="34348"/>
                </a:lnTo>
                <a:lnTo>
                  <a:pt x="253321" y="33369"/>
                </a:lnTo>
                <a:lnTo>
                  <a:pt x="252303" y="32390"/>
                </a:lnTo>
                <a:lnTo>
                  <a:pt x="237929" y="15901"/>
                </a:lnTo>
                <a:lnTo>
                  <a:pt x="237420" y="15235"/>
                </a:lnTo>
                <a:lnTo>
                  <a:pt x="236754" y="14452"/>
                </a:lnTo>
                <a:lnTo>
                  <a:pt x="235853" y="13434"/>
                </a:lnTo>
                <a:lnTo>
                  <a:pt x="234639" y="12220"/>
                </a:lnTo>
                <a:lnTo>
                  <a:pt x="233934" y="11554"/>
                </a:lnTo>
                <a:lnTo>
                  <a:pt x="233151" y="10888"/>
                </a:lnTo>
                <a:lnTo>
                  <a:pt x="232289" y="10144"/>
                </a:lnTo>
                <a:lnTo>
                  <a:pt x="231349" y="9439"/>
                </a:lnTo>
                <a:lnTo>
                  <a:pt x="230370" y="8695"/>
                </a:lnTo>
                <a:lnTo>
                  <a:pt x="229274" y="7951"/>
                </a:lnTo>
                <a:lnTo>
                  <a:pt x="228099" y="7206"/>
                </a:lnTo>
                <a:lnTo>
                  <a:pt x="226885" y="6462"/>
                </a:lnTo>
                <a:lnTo>
                  <a:pt x="225553" y="5757"/>
                </a:lnTo>
                <a:lnTo>
                  <a:pt x="224143" y="5013"/>
                </a:lnTo>
                <a:lnTo>
                  <a:pt x="222655" y="4347"/>
                </a:lnTo>
                <a:lnTo>
                  <a:pt x="221088" y="3682"/>
                </a:lnTo>
                <a:lnTo>
                  <a:pt x="219443" y="3055"/>
                </a:lnTo>
                <a:lnTo>
                  <a:pt x="217720" y="2467"/>
                </a:lnTo>
                <a:lnTo>
                  <a:pt x="215879" y="1958"/>
                </a:lnTo>
                <a:lnTo>
                  <a:pt x="213999" y="1449"/>
                </a:lnTo>
                <a:lnTo>
                  <a:pt x="212002" y="1057"/>
                </a:lnTo>
                <a:lnTo>
                  <a:pt x="209926" y="666"/>
                </a:lnTo>
                <a:lnTo>
                  <a:pt x="207733" y="392"/>
                </a:lnTo>
                <a:lnTo>
                  <a:pt x="205500" y="196"/>
                </a:lnTo>
                <a:lnTo>
                  <a:pt x="203150" y="39"/>
                </a:lnTo>
                <a:lnTo>
                  <a:pt x="20068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latin typeface="Hanken Grotesk"/>
              <a:ea typeface="Hanken Grotesk"/>
              <a:cs typeface="Hanken Grotesk"/>
              <a:sym typeface="Hanken Grotesk"/>
            </a:endParaRPr>
          </a:p>
        </p:txBody>
      </p:sp>
      <p:sp>
        <p:nvSpPr>
          <p:cNvPr id="620" name="Google Shape;620;p47"/>
          <p:cNvSpPr txBox="1">
            <a:spLocks noGrp="1"/>
          </p:cNvSpPr>
          <p:nvPr>
            <p:ph type="title"/>
          </p:nvPr>
        </p:nvSpPr>
        <p:spPr>
          <a:xfrm>
            <a:off x="593175" y="486000"/>
            <a:ext cx="7916400" cy="2743200"/>
          </a:xfrm>
          <a:prstGeom prst="rect">
            <a:avLst/>
          </a:prstGeom>
        </p:spPr>
        <p:txBody>
          <a:bodyPr spcFirstLastPara="1" wrap="square" lIns="0" tIns="0" rIns="0" bIns="0" anchor="b" anchorCtr="0">
            <a:noAutofit/>
          </a:bodyPr>
          <a:lstStyle/>
          <a:p>
            <a:pPr marL="0" lvl="0" indent="0" algn="l" rtl="0">
              <a:lnSpc>
                <a:spcPct val="80000"/>
              </a:lnSpc>
              <a:spcBef>
                <a:spcPts val="0"/>
              </a:spcBef>
              <a:spcAft>
                <a:spcPts val="0"/>
              </a:spcAft>
              <a:buSzPts val="8000"/>
              <a:buNone/>
            </a:pPr>
            <a:r>
              <a:rPr lang="en" sz="6000" dirty="0">
                <a:latin typeface="+mj-lt"/>
              </a:rPr>
              <a:t>BMHP 6027</a:t>
            </a:r>
            <a:endParaRPr sz="6000" dirty="0">
              <a:latin typeface="+mj-lt"/>
            </a:endParaRPr>
          </a:p>
          <a:p>
            <a:pPr marL="0" lvl="0" indent="0" algn="l" rtl="0">
              <a:lnSpc>
                <a:spcPct val="80000"/>
              </a:lnSpc>
              <a:spcBef>
                <a:spcPts val="0"/>
              </a:spcBef>
              <a:spcAft>
                <a:spcPts val="0"/>
              </a:spcAft>
              <a:buClr>
                <a:srgbClr val="000000"/>
              </a:buClr>
              <a:buSzPts val="8000"/>
              <a:buFont typeface="Arial"/>
              <a:buNone/>
            </a:pPr>
            <a:r>
              <a:rPr lang="en" dirty="0">
                <a:latin typeface="+mj-lt"/>
              </a:rPr>
              <a:t>Empowering the Older Person</a:t>
            </a:r>
            <a:endParaRPr dirty="0">
              <a:latin typeface="+mj-lt"/>
            </a:endParaRPr>
          </a:p>
        </p:txBody>
      </p:sp>
      <p:sp>
        <p:nvSpPr>
          <p:cNvPr id="621" name="Google Shape;621;p47"/>
          <p:cNvSpPr txBox="1">
            <a:spLocks noGrp="1"/>
          </p:cNvSpPr>
          <p:nvPr>
            <p:ph type="body" idx="1"/>
          </p:nvPr>
        </p:nvSpPr>
        <p:spPr>
          <a:xfrm>
            <a:off x="575438" y="4387200"/>
            <a:ext cx="2919600" cy="648000"/>
          </a:xfrm>
          <a:prstGeom prst="rect">
            <a:avLst/>
          </a:prstGeom>
        </p:spPr>
        <p:txBody>
          <a:bodyPr spcFirstLastPara="1" wrap="square" lIns="0" tIns="0" rIns="0" bIns="91425" anchor="t" anchorCtr="0">
            <a:normAutofit/>
          </a:bodyPr>
          <a:lstStyle/>
          <a:p>
            <a:pPr marL="0" lvl="0" indent="0" algn="l" rtl="0">
              <a:lnSpc>
                <a:spcPct val="100000"/>
              </a:lnSpc>
              <a:spcBef>
                <a:spcPts val="0"/>
              </a:spcBef>
              <a:spcAft>
                <a:spcPts val="0"/>
              </a:spcAft>
              <a:buClr>
                <a:schemeClr val="dk1"/>
              </a:buClr>
              <a:buSzPts val="1000"/>
              <a:buFont typeface="Arial"/>
              <a:buNone/>
            </a:pPr>
            <a:r>
              <a:rPr lang="en" sz="1700" dirty="0">
                <a:latin typeface="Times New Roman"/>
                <a:ea typeface="Times New Roman"/>
                <a:cs typeface="Times New Roman"/>
                <a:sym typeface="Times New Roman"/>
              </a:rPr>
              <a:t>Student Name: Aneliya Zoykova</a:t>
            </a:r>
            <a:endParaRPr sz="1700" dirty="0">
              <a:latin typeface="Times New Roman"/>
              <a:ea typeface="Times New Roman"/>
              <a:cs typeface="Times New Roman"/>
              <a:sym typeface="Times New Roman"/>
            </a:endParaRPr>
          </a:p>
          <a:p>
            <a:pPr marL="0" lvl="0" indent="0" algn="l" rtl="0">
              <a:lnSpc>
                <a:spcPct val="100000"/>
              </a:lnSpc>
              <a:spcBef>
                <a:spcPts val="0"/>
              </a:spcBef>
              <a:spcAft>
                <a:spcPts val="0"/>
              </a:spcAft>
              <a:buClr>
                <a:schemeClr val="dk1"/>
              </a:buClr>
              <a:buSzPts val="1000"/>
              <a:buFont typeface="Arial"/>
              <a:buNone/>
            </a:pPr>
            <a:r>
              <a:rPr lang="en" sz="1700" dirty="0">
                <a:latin typeface="Times New Roman"/>
                <a:ea typeface="Times New Roman"/>
                <a:cs typeface="Times New Roman"/>
                <a:sym typeface="Times New Roman"/>
              </a:rPr>
              <a:t>Student ID: 2027267</a:t>
            </a:r>
            <a:endParaRPr sz="1700" dirty="0">
              <a:latin typeface="Times New Roman"/>
              <a:ea typeface="Times New Roman"/>
              <a:cs typeface="Times New Roman"/>
              <a:sym typeface="Times New Roman"/>
            </a:endParaRPr>
          </a:p>
        </p:txBody>
      </p:sp>
      <p:sp>
        <p:nvSpPr>
          <p:cNvPr id="622" name="Google Shape;622;p47"/>
          <p:cNvSpPr txBox="1">
            <a:spLocks noGrp="1"/>
          </p:cNvSpPr>
          <p:nvPr>
            <p:ph type="subTitle" idx="2"/>
          </p:nvPr>
        </p:nvSpPr>
        <p:spPr>
          <a:xfrm>
            <a:off x="1284638" y="214800"/>
            <a:ext cx="1501200" cy="183600"/>
          </a:xfrm>
          <a:prstGeom prst="rect">
            <a:avLst/>
          </a:prstGeom>
        </p:spPr>
        <p:txBody>
          <a:bodyPr spcFirstLastPara="1" wrap="square" lIns="0" tIns="0" rIns="0" bIns="0" anchor="ctr" anchorCtr="0">
            <a:normAutofit fontScale="92500" lnSpcReduction="10000"/>
          </a:bodyPr>
          <a:lstStyle/>
          <a:p>
            <a:pPr marL="0" lvl="0" indent="0" algn="ctr" rtl="0">
              <a:lnSpc>
                <a:spcPct val="115000"/>
              </a:lnSpc>
              <a:spcBef>
                <a:spcPts val="0"/>
              </a:spcBef>
              <a:spcAft>
                <a:spcPts val="0"/>
              </a:spcAft>
              <a:buSzPts val="1200"/>
              <a:buNone/>
            </a:pPr>
            <a:r>
              <a:rPr lang="en"/>
              <a:t>Company Name</a:t>
            </a:r>
            <a:endParaRPr/>
          </a:p>
        </p:txBody>
      </p:sp>
      <p:pic>
        <p:nvPicPr>
          <p:cNvPr id="623" name="Google Shape;623;p47"/>
          <p:cNvPicPr preferRelativeResize="0"/>
          <p:nvPr/>
        </p:nvPicPr>
        <p:blipFill>
          <a:blip r:embed="rId5">
            <a:alphaModFix/>
          </a:blip>
          <a:stretch>
            <a:fillRect/>
          </a:stretch>
        </p:blipFill>
        <p:spPr>
          <a:xfrm>
            <a:off x="6656438" y="3534000"/>
            <a:ext cx="2413496" cy="1609500"/>
          </a:xfrm>
          <a:prstGeom prst="rect">
            <a:avLst/>
          </a:prstGeom>
          <a:noFill/>
          <a:ln>
            <a:noFill/>
          </a:ln>
        </p:spPr>
      </p:pic>
      <p:pic>
        <p:nvPicPr>
          <p:cNvPr id="7" name="Recorded Sound">
            <a:hlinkClick r:id="" action="ppaction://media"/>
            <a:extLst>
              <a:ext uri="{FF2B5EF4-FFF2-40B4-BE49-F238E27FC236}">
                <a16:creationId xmlns:a16="http://schemas.microsoft.com/office/drawing/2014/main" id="{5A75E9BF-E8E1-08E0-94DE-78D19C5FB0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096898" y="2332853"/>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174"/>
    </mc:Choice>
    <mc:Fallback>
      <p:transition spd="slow" advTm="9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577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7"/>
        <p:cNvGrpSpPr/>
        <p:nvPr/>
      </p:nvGrpSpPr>
      <p:grpSpPr>
        <a:xfrm>
          <a:off x="0" y="0"/>
          <a:ext cx="0" cy="0"/>
          <a:chOff x="0" y="0"/>
          <a:chExt cx="0" cy="0"/>
        </a:xfrm>
      </p:grpSpPr>
      <p:sp>
        <p:nvSpPr>
          <p:cNvPr id="628" name="Google Shape;628;p48"/>
          <p:cNvSpPr txBox="1">
            <a:spLocks noGrp="1"/>
          </p:cNvSpPr>
          <p:nvPr>
            <p:ph type="subTitle" idx="1"/>
          </p:nvPr>
        </p:nvSpPr>
        <p:spPr>
          <a:xfrm>
            <a:off x="1224650" y="210100"/>
            <a:ext cx="1676700" cy="356400"/>
          </a:xfrm>
          <a:prstGeom prst="rect">
            <a:avLst/>
          </a:prstGeom>
        </p:spPr>
        <p:txBody>
          <a:bodyPr spcFirstLastPara="1" wrap="square" lIns="91425" tIns="91425" rIns="91425" bIns="91425" anchor="t" anchorCtr="0">
            <a:normAutofit lnSpcReduction="10000"/>
          </a:bodyPr>
          <a:lstStyle/>
          <a:p>
            <a:pPr marL="0" lvl="0" indent="0" algn="ctr" rtl="0">
              <a:lnSpc>
                <a:spcPct val="100000"/>
              </a:lnSpc>
              <a:spcBef>
                <a:spcPts val="0"/>
              </a:spcBef>
              <a:spcAft>
                <a:spcPts val="0"/>
              </a:spcAft>
              <a:buSzPts val="1200"/>
              <a:buNone/>
            </a:pPr>
            <a:r>
              <a:rPr lang="en"/>
              <a:t>The vision</a:t>
            </a:r>
            <a:endParaRPr/>
          </a:p>
        </p:txBody>
      </p:sp>
      <p:sp>
        <p:nvSpPr>
          <p:cNvPr id="629" name="Google Shape;629;p48"/>
          <p:cNvSpPr txBox="1">
            <a:spLocks noGrp="1"/>
          </p:cNvSpPr>
          <p:nvPr>
            <p:ph type="title"/>
          </p:nvPr>
        </p:nvSpPr>
        <p:spPr>
          <a:xfrm>
            <a:off x="593775" y="984700"/>
            <a:ext cx="7948200" cy="861900"/>
          </a:xfrm>
          <a:prstGeom prst="rect">
            <a:avLst/>
          </a:prstGeom>
        </p:spPr>
        <p:txBody>
          <a:bodyPr spcFirstLastPara="1" wrap="square" lIns="91425" tIns="91425" rIns="91425" bIns="91425" anchor="t" anchorCtr="0">
            <a:spAutoFit/>
          </a:bodyPr>
          <a:lstStyle/>
          <a:p>
            <a:pPr marL="0" lvl="0" indent="0" algn="l" rtl="0">
              <a:lnSpc>
                <a:spcPct val="100000"/>
              </a:lnSpc>
              <a:spcBef>
                <a:spcPts val="0"/>
              </a:spcBef>
              <a:spcAft>
                <a:spcPts val="0"/>
              </a:spcAft>
              <a:buSzPts val="2800"/>
              <a:buNone/>
            </a:pPr>
            <a:r>
              <a:rPr lang="en" dirty="0">
                <a:latin typeface="+mj-lt"/>
              </a:rPr>
              <a:t>Introduction</a:t>
            </a:r>
            <a:endParaRPr dirty="0">
              <a:latin typeface="+mj-lt"/>
            </a:endParaRPr>
          </a:p>
        </p:txBody>
      </p:sp>
      <p:sp>
        <p:nvSpPr>
          <p:cNvPr id="630" name="Google Shape;630;p48"/>
          <p:cNvSpPr txBox="1"/>
          <p:nvPr/>
        </p:nvSpPr>
        <p:spPr>
          <a:xfrm>
            <a:off x="343025" y="2139700"/>
            <a:ext cx="6246600" cy="2277516"/>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200"/>
              </a:spcBef>
              <a:spcAft>
                <a:spcPts val="0"/>
              </a:spcAft>
              <a:buSzPts val="1400"/>
              <a:buFont typeface="Times New Roman"/>
              <a:buChar char="●"/>
            </a:pPr>
            <a:r>
              <a:rPr lang="en" dirty="0">
                <a:latin typeface="+mn-lt"/>
                <a:ea typeface="Times New Roman"/>
                <a:cs typeface="Times New Roman"/>
                <a:sym typeface="Times New Roman"/>
              </a:rPr>
              <a:t>The process of ageing is natural and complex due to its dependence on biological, psychological and social factors.</a:t>
            </a:r>
            <a:endParaRPr dirty="0">
              <a:latin typeface="+mn-lt"/>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dirty="0">
                <a:latin typeface="+mn-lt"/>
                <a:ea typeface="Times New Roman"/>
                <a:cs typeface="Times New Roman"/>
                <a:sym typeface="Times New Roman"/>
              </a:rPr>
              <a:t>Genetic theory of ageing indicates that lifespan and ageing are conditioned by hereditary genetic factors</a:t>
            </a:r>
            <a:endParaRPr dirty="0">
              <a:latin typeface="+mn-lt"/>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dirty="0">
                <a:latin typeface="+mn-lt"/>
                <a:ea typeface="Times New Roman"/>
                <a:cs typeface="Times New Roman"/>
                <a:sym typeface="Times New Roman"/>
              </a:rPr>
              <a:t>These biological underpinnings are crucial to the assessment of the needs of care and support among the aged. </a:t>
            </a:r>
            <a:endParaRPr dirty="0">
              <a:latin typeface="+mn-lt"/>
              <a:ea typeface="Times New Roman"/>
              <a:cs typeface="Times New Roman"/>
              <a:sym typeface="Times New Roman"/>
            </a:endParaRPr>
          </a:p>
        </p:txBody>
      </p:sp>
      <p:pic>
        <p:nvPicPr>
          <p:cNvPr id="631" name="Google Shape;631;p48"/>
          <p:cNvPicPr preferRelativeResize="0"/>
          <p:nvPr/>
        </p:nvPicPr>
        <p:blipFill>
          <a:blip r:embed="rId3">
            <a:alphaModFix/>
          </a:blip>
          <a:stretch>
            <a:fillRect/>
          </a:stretch>
        </p:blipFill>
        <p:spPr>
          <a:xfrm>
            <a:off x="6252197" y="883394"/>
            <a:ext cx="2249575" cy="134974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grpSp>
        <p:nvGrpSpPr>
          <p:cNvPr id="636" name="Google Shape;636;p49"/>
          <p:cNvGrpSpPr/>
          <p:nvPr/>
        </p:nvGrpSpPr>
        <p:grpSpPr>
          <a:xfrm>
            <a:off x="238136" y="546847"/>
            <a:ext cx="2887381" cy="450006"/>
            <a:chOff x="205180" y="255349"/>
            <a:chExt cx="3948825" cy="616447"/>
          </a:xfrm>
        </p:grpSpPr>
        <p:grpSp>
          <p:nvGrpSpPr>
            <p:cNvPr id="637" name="Google Shape;637;p49"/>
            <p:cNvGrpSpPr/>
            <p:nvPr/>
          </p:nvGrpSpPr>
          <p:grpSpPr>
            <a:xfrm>
              <a:off x="205180" y="255349"/>
              <a:ext cx="900000" cy="616447"/>
              <a:chOff x="-1694195" y="1469582"/>
              <a:chExt cx="1440000" cy="981916"/>
            </a:xfrm>
          </p:grpSpPr>
          <p:sp>
            <p:nvSpPr>
              <p:cNvPr id="638" name="Google Shape;638;p49"/>
              <p:cNvSpPr/>
              <p:nvPr/>
            </p:nvSpPr>
            <p:spPr>
              <a:xfrm rot="5400000">
                <a:off x="-1417745" y="1287948"/>
                <a:ext cx="887100" cy="1440000"/>
              </a:xfrm>
              <a:prstGeom prst="roundRect">
                <a:avLst>
                  <a:gd name="adj" fmla="val 5925"/>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639" name="Google Shape;639;p49"/>
              <p:cNvPicPr preferRelativeResize="0"/>
              <p:nvPr/>
            </p:nvPicPr>
            <p:blipFill rotWithShape="1">
              <a:blip r:embed="rId3">
                <a:alphaModFix/>
              </a:blip>
              <a:srcRect l="1699" r="1709"/>
              <a:stretch/>
            </p:blipFill>
            <p:spPr>
              <a:xfrm>
                <a:off x="-1605961" y="1469582"/>
                <a:ext cx="581984" cy="96786"/>
              </a:xfrm>
              <a:prstGeom prst="rect">
                <a:avLst/>
              </a:prstGeom>
              <a:noFill/>
              <a:ln>
                <a:noFill/>
              </a:ln>
            </p:spPr>
          </p:pic>
        </p:grpSp>
        <p:grpSp>
          <p:nvGrpSpPr>
            <p:cNvPr id="640" name="Google Shape;640;p49"/>
            <p:cNvGrpSpPr/>
            <p:nvPr/>
          </p:nvGrpSpPr>
          <p:grpSpPr>
            <a:xfrm>
              <a:off x="2237730" y="255361"/>
              <a:ext cx="900000" cy="616326"/>
              <a:chOff x="2237730" y="255361"/>
              <a:chExt cx="900000" cy="616326"/>
            </a:xfrm>
          </p:grpSpPr>
          <p:pic>
            <p:nvPicPr>
              <p:cNvPr id="641" name="Google Shape;641;p49"/>
              <p:cNvPicPr preferRelativeResize="0"/>
              <p:nvPr/>
            </p:nvPicPr>
            <p:blipFill rotWithShape="1">
              <a:blip r:embed="rId4">
                <a:alphaModFix/>
              </a:blip>
              <a:srcRect l="2078" r="2089"/>
              <a:stretch/>
            </p:blipFill>
            <p:spPr>
              <a:xfrm>
                <a:off x="2292876" y="255361"/>
                <a:ext cx="363742" cy="60762"/>
              </a:xfrm>
              <a:prstGeom prst="rect">
                <a:avLst/>
              </a:prstGeom>
              <a:noFill/>
              <a:ln>
                <a:noFill/>
              </a:ln>
            </p:spPr>
          </p:pic>
          <p:sp>
            <p:nvSpPr>
              <p:cNvPr id="642" name="Google Shape;642;p49"/>
              <p:cNvSpPr/>
              <p:nvPr/>
            </p:nvSpPr>
            <p:spPr>
              <a:xfrm rot="5400000">
                <a:off x="2409330" y="143287"/>
                <a:ext cx="556800" cy="900000"/>
              </a:xfrm>
              <a:prstGeom prst="roundRect">
                <a:avLst>
                  <a:gd name="adj" fmla="val 5925"/>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643" name="Google Shape;643;p49"/>
            <p:cNvGrpSpPr/>
            <p:nvPr/>
          </p:nvGrpSpPr>
          <p:grpSpPr>
            <a:xfrm>
              <a:off x="1221455" y="255349"/>
              <a:ext cx="900000" cy="616325"/>
              <a:chOff x="1221455" y="255349"/>
              <a:chExt cx="900000" cy="616325"/>
            </a:xfrm>
          </p:grpSpPr>
          <p:pic>
            <p:nvPicPr>
              <p:cNvPr id="644" name="Google Shape;644;p49"/>
              <p:cNvPicPr preferRelativeResize="0"/>
              <p:nvPr/>
            </p:nvPicPr>
            <p:blipFill rotWithShape="1">
              <a:blip r:embed="rId5">
                <a:alphaModFix/>
              </a:blip>
              <a:srcRect l="1923" r="1911"/>
              <a:stretch/>
            </p:blipFill>
            <p:spPr>
              <a:xfrm>
                <a:off x="1276601" y="255349"/>
                <a:ext cx="363742" cy="60762"/>
              </a:xfrm>
              <a:prstGeom prst="rect">
                <a:avLst/>
              </a:prstGeom>
              <a:noFill/>
              <a:ln>
                <a:noFill/>
              </a:ln>
            </p:spPr>
          </p:pic>
          <p:sp>
            <p:nvSpPr>
              <p:cNvPr id="645" name="Google Shape;645;p49"/>
              <p:cNvSpPr/>
              <p:nvPr/>
            </p:nvSpPr>
            <p:spPr>
              <a:xfrm rot="5400000">
                <a:off x="1393055" y="143274"/>
                <a:ext cx="556800" cy="900000"/>
              </a:xfrm>
              <a:prstGeom prst="roundRect">
                <a:avLst>
                  <a:gd name="adj" fmla="val 5925"/>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646" name="Google Shape;646;p49"/>
            <p:cNvGrpSpPr/>
            <p:nvPr/>
          </p:nvGrpSpPr>
          <p:grpSpPr>
            <a:xfrm>
              <a:off x="3254005" y="255361"/>
              <a:ext cx="900000" cy="616326"/>
              <a:chOff x="3254005" y="255361"/>
              <a:chExt cx="900000" cy="616326"/>
            </a:xfrm>
          </p:grpSpPr>
          <p:sp>
            <p:nvSpPr>
              <p:cNvPr id="647" name="Google Shape;647;p49"/>
              <p:cNvSpPr/>
              <p:nvPr/>
            </p:nvSpPr>
            <p:spPr>
              <a:xfrm rot="5400000">
                <a:off x="3425605" y="143287"/>
                <a:ext cx="556800" cy="900000"/>
              </a:xfrm>
              <a:prstGeom prst="roundRect">
                <a:avLst>
                  <a:gd name="adj" fmla="val 5925"/>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648" name="Google Shape;648;p49"/>
              <p:cNvPicPr preferRelativeResize="0"/>
              <p:nvPr/>
            </p:nvPicPr>
            <p:blipFill rotWithShape="1">
              <a:blip r:embed="rId6">
                <a:alphaModFix/>
              </a:blip>
              <a:srcRect l="1923" r="1911"/>
              <a:stretch/>
            </p:blipFill>
            <p:spPr>
              <a:xfrm>
                <a:off x="3309151" y="255361"/>
                <a:ext cx="363742" cy="60762"/>
              </a:xfrm>
              <a:prstGeom prst="rect">
                <a:avLst/>
              </a:prstGeom>
              <a:noFill/>
              <a:ln>
                <a:noFill/>
              </a:ln>
            </p:spPr>
          </p:pic>
        </p:grpSp>
      </p:grpSp>
      <p:sp>
        <p:nvSpPr>
          <p:cNvPr id="649" name="Google Shape;649;p49"/>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fontScale="92500" lnSpcReduction="10000"/>
          </a:bodyPr>
          <a:lstStyle/>
          <a:p>
            <a:pPr marL="0" lvl="0" indent="0" algn="l" rtl="0">
              <a:lnSpc>
                <a:spcPct val="115000"/>
              </a:lnSpc>
              <a:spcBef>
                <a:spcPts val="0"/>
              </a:spcBef>
              <a:spcAft>
                <a:spcPts val="0"/>
              </a:spcAft>
              <a:buSzPts val="1000"/>
              <a:buNone/>
            </a:pPr>
            <a:r>
              <a:rPr lang="en"/>
              <a:t>THE VISION</a:t>
            </a:r>
            <a:endParaRPr/>
          </a:p>
        </p:txBody>
      </p:sp>
      <p:sp>
        <p:nvSpPr>
          <p:cNvPr id="650" name="Google Shape;650;p49"/>
          <p:cNvSpPr txBox="1">
            <a:spLocks noGrp="1"/>
          </p:cNvSpPr>
          <p:nvPr>
            <p:ph type="title" idx="2"/>
          </p:nvPr>
        </p:nvSpPr>
        <p:spPr>
          <a:xfrm>
            <a:off x="567176" y="569025"/>
            <a:ext cx="9144000" cy="553800"/>
          </a:xfrm>
          <a:prstGeom prst="rect">
            <a:avLst/>
          </a:prstGeom>
        </p:spPr>
        <p:txBody>
          <a:bodyPr spcFirstLastPara="1" wrap="square" lIns="252000" tIns="0" rIns="252000" bIns="108000" anchor="t" anchorCtr="0">
            <a:noAutofit/>
          </a:bodyPr>
          <a:lstStyle/>
          <a:p>
            <a:pPr marL="0" lvl="0" indent="0" algn="l" rtl="0">
              <a:lnSpc>
                <a:spcPct val="100000"/>
              </a:lnSpc>
              <a:spcBef>
                <a:spcPts val="0"/>
              </a:spcBef>
              <a:spcAft>
                <a:spcPts val="0"/>
              </a:spcAft>
              <a:buClr>
                <a:schemeClr val="dk1"/>
              </a:buClr>
              <a:buSzPts val="4400"/>
              <a:buFont typeface="Arial"/>
              <a:buNone/>
            </a:pPr>
            <a:r>
              <a:rPr lang="en" dirty="0">
                <a:latin typeface="+mj-lt"/>
              </a:rPr>
              <a:t>Defining the Scope</a:t>
            </a:r>
            <a:endParaRPr dirty="0">
              <a:latin typeface="+mj-lt"/>
            </a:endParaRPr>
          </a:p>
        </p:txBody>
      </p:sp>
      <p:sp>
        <p:nvSpPr>
          <p:cNvPr id="651" name="Google Shape;651;p49"/>
          <p:cNvSpPr txBox="1"/>
          <p:nvPr/>
        </p:nvSpPr>
        <p:spPr>
          <a:xfrm>
            <a:off x="103073" y="1018039"/>
            <a:ext cx="6196200" cy="3385512"/>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1200"/>
              </a:spcBef>
              <a:spcAft>
                <a:spcPts val="0"/>
              </a:spcAft>
              <a:buSzPts val="1400"/>
              <a:buFont typeface="Times New Roman"/>
              <a:buChar char="●"/>
            </a:pPr>
            <a:r>
              <a:rPr lang="en" sz="1200" dirty="0">
                <a:latin typeface="+mn-lt"/>
                <a:ea typeface="Times New Roman"/>
                <a:cs typeface="Times New Roman"/>
                <a:sym typeface="Times New Roman"/>
              </a:rPr>
              <a:t>The percentage of the elderly people in the United Kingdom has increased drastically.</a:t>
            </a:r>
            <a:endParaRPr sz="1200" dirty="0">
              <a:latin typeface="+mn-lt"/>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200" dirty="0">
                <a:latin typeface="+mn-lt"/>
                <a:ea typeface="Times New Roman"/>
                <a:cs typeface="Times New Roman"/>
                <a:sym typeface="Times New Roman"/>
              </a:rPr>
              <a:t>In 2022, there was an approximate 12.7 million aged 65 and above; this is 19 percent of the UK population, as projected, it will be 27 percent by 2072.</a:t>
            </a:r>
          </a:p>
          <a:p>
            <a:pPr marL="457200" lvl="0" indent="-317500" algn="just" rtl="0">
              <a:lnSpc>
                <a:spcPct val="150000"/>
              </a:lnSpc>
              <a:spcBef>
                <a:spcPts val="0"/>
              </a:spcBef>
              <a:spcAft>
                <a:spcPts val="0"/>
              </a:spcAft>
              <a:buSzPts val="1400"/>
              <a:buFont typeface="Times New Roman"/>
              <a:buChar char="●"/>
            </a:pPr>
            <a:r>
              <a:rPr lang="en" sz="1200" dirty="0">
                <a:latin typeface="+mn-lt"/>
                <a:ea typeface="Times New Roman"/>
                <a:cs typeface="Times New Roman"/>
                <a:sym typeface="Times New Roman"/>
              </a:rPr>
              <a:t>This growing proportion of elderly people puts preasure on health and social care sistem.</a:t>
            </a:r>
            <a:endParaRPr sz="1200" dirty="0">
              <a:latin typeface="+mn-lt"/>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200" dirty="0">
                <a:latin typeface="+mn-lt"/>
                <a:ea typeface="Times New Roman"/>
                <a:cs typeface="Times New Roman"/>
                <a:sym typeface="Times New Roman"/>
              </a:rPr>
              <a:t>The old people demand complicated treatment, physical, emotional and social attention.</a:t>
            </a:r>
            <a:endParaRPr sz="1200" dirty="0">
              <a:latin typeface="+mn-lt"/>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200" dirty="0">
                <a:latin typeface="+mn-lt"/>
                <a:ea typeface="Times New Roman"/>
                <a:cs typeface="Times New Roman"/>
                <a:sym typeface="Times New Roman"/>
              </a:rPr>
              <a:t>As an illustration, reduced hospitalization and enhanced patient autonomy has been shown when a business implements remote monitoring and wearble sensors in home care facilities (Gaviano et al.,2024).</a:t>
            </a:r>
            <a:endParaRPr sz="1200" dirty="0">
              <a:latin typeface="+mn-lt"/>
              <a:ea typeface="Times New Roman"/>
              <a:cs typeface="Times New Roman"/>
              <a:sym typeface="Times New Roman"/>
            </a:endParaRPr>
          </a:p>
        </p:txBody>
      </p:sp>
      <p:pic>
        <p:nvPicPr>
          <p:cNvPr id="652" name="Google Shape;652;p49"/>
          <p:cNvPicPr preferRelativeResize="0"/>
          <p:nvPr/>
        </p:nvPicPr>
        <p:blipFill>
          <a:blip r:embed="rId7">
            <a:alphaModFix/>
          </a:blip>
          <a:stretch>
            <a:fillRect/>
          </a:stretch>
        </p:blipFill>
        <p:spPr>
          <a:xfrm>
            <a:off x="6339596" y="184700"/>
            <a:ext cx="2680200" cy="17881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56"/>
        <p:cNvGrpSpPr/>
        <p:nvPr/>
      </p:nvGrpSpPr>
      <p:grpSpPr>
        <a:xfrm>
          <a:off x="0" y="0"/>
          <a:ext cx="0" cy="0"/>
          <a:chOff x="0" y="0"/>
          <a:chExt cx="0" cy="0"/>
        </a:xfrm>
      </p:grpSpPr>
      <p:grpSp>
        <p:nvGrpSpPr>
          <p:cNvPr id="657" name="Google Shape;657;p50"/>
          <p:cNvGrpSpPr/>
          <p:nvPr/>
        </p:nvGrpSpPr>
        <p:grpSpPr>
          <a:xfrm>
            <a:off x="238136" y="546847"/>
            <a:ext cx="2887381" cy="450006"/>
            <a:chOff x="205180" y="255349"/>
            <a:chExt cx="3948825" cy="616447"/>
          </a:xfrm>
        </p:grpSpPr>
        <p:grpSp>
          <p:nvGrpSpPr>
            <p:cNvPr id="658" name="Google Shape;658;p50"/>
            <p:cNvGrpSpPr/>
            <p:nvPr/>
          </p:nvGrpSpPr>
          <p:grpSpPr>
            <a:xfrm>
              <a:off x="205180" y="255349"/>
              <a:ext cx="900000" cy="616447"/>
              <a:chOff x="-1694195" y="1469582"/>
              <a:chExt cx="1440000" cy="981916"/>
            </a:xfrm>
          </p:grpSpPr>
          <p:sp>
            <p:nvSpPr>
              <p:cNvPr id="659" name="Google Shape;659;p50"/>
              <p:cNvSpPr/>
              <p:nvPr/>
            </p:nvSpPr>
            <p:spPr>
              <a:xfrm rot="5400000">
                <a:off x="-1417745" y="1287948"/>
                <a:ext cx="887100" cy="1440000"/>
              </a:xfrm>
              <a:prstGeom prst="roundRect">
                <a:avLst>
                  <a:gd name="adj" fmla="val 5925"/>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660" name="Google Shape;660;p50"/>
              <p:cNvPicPr preferRelativeResize="0"/>
              <p:nvPr/>
            </p:nvPicPr>
            <p:blipFill rotWithShape="1">
              <a:blip r:embed="rId3">
                <a:alphaModFix/>
              </a:blip>
              <a:srcRect l="1699" r="1709"/>
              <a:stretch/>
            </p:blipFill>
            <p:spPr>
              <a:xfrm>
                <a:off x="-1605961" y="1469582"/>
                <a:ext cx="581984" cy="96786"/>
              </a:xfrm>
              <a:prstGeom prst="rect">
                <a:avLst/>
              </a:prstGeom>
              <a:noFill/>
              <a:ln>
                <a:noFill/>
              </a:ln>
            </p:spPr>
          </p:pic>
        </p:grpSp>
        <p:grpSp>
          <p:nvGrpSpPr>
            <p:cNvPr id="661" name="Google Shape;661;p50"/>
            <p:cNvGrpSpPr/>
            <p:nvPr/>
          </p:nvGrpSpPr>
          <p:grpSpPr>
            <a:xfrm>
              <a:off x="2237730" y="255361"/>
              <a:ext cx="900000" cy="616326"/>
              <a:chOff x="2237730" y="255361"/>
              <a:chExt cx="900000" cy="616326"/>
            </a:xfrm>
          </p:grpSpPr>
          <p:pic>
            <p:nvPicPr>
              <p:cNvPr id="662" name="Google Shape;662;p50"/>
              <p:cNvPicPr preferRelativeResize="0"/>
              <p:nvPr/>
            </p:nvPicPr>
            <p:blipFill rotWithShape="1">
              <a:blip r:embed="rId4">
                <a:alphaModFix/>
              </a:blip>
              <a:srcRect l="2079" r="2089"/>
              <a:stretch/>
            </p:blipFill>
            <p:spPr>
              <a:xfrm>
                <a:off x="2292876" y="255361"/>
                <a:ext cx="363742" cy="60762"/>
              </a:xfrm>
              <a:prstGeom prst="rect">
                <a:avLst/>
              </a:prstGeom>
              <a:noFill/>
              <a:ln>
                <a:noFill/>
              </a:ln>
            </p:spPr>
          </p:pic>
          <p:sp>
            <p:nvSpPr>
              <p:cNvPr id="663" name="Google Shape;663;p50"/>
              <p:cNvSpPr/>
              <p:nvPr/>
            </p:nvSpPr>
            <p:spPr>
              <a:xfrm rot="5400000">
                <a:off x="2409330" y="143287"/>
                <a:ext cx="556800" cy="900000"/>
              </a:xfrm>
              <a:prstGeom prst="roundRect">
                <a:avLst>
                  <a:gd name="adj" fmla="val 5925"/>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664" name="Google Shape;664;p50"/>
            <p:cNvGrpSpPr/>
            <p:nvPr/>
          </p:nvGrpSpPr>
          <p:grpSpPr>
            <a:xfrm>
              <a:off x="1221455" y="255349"/>
              <a:ext cx="900000" cy="616325"/>
              <a:chOff x="1221455" y="255349"/>
              <a:chExt cx="900000" cy="616325"/>
            </a:xfrm>
          </p:grpSpPr>
          <p:pic>
            <p:nvPicPr>
              <p:cNvPr id="665" name="Google Shape;665;p50"/>
              <p:cNvPicPr preferRelativeResize="0"/>
              <p:nvPr/>
            </p:nvPicPr>
            <p:blipFill rotWithShape="1">
              <a:blip r:embed="rId5">
                <a:alphaModFix/>
              </a:blip>
              <a:srcRect l="1923" r="1913"/>
              <a:stretch/>
            </p:blipFill>
            <p:spPr>
              <a:xfrm>
                <a:off x="1276601" y="255349"/>
                <a:ext cx="363742" cy="60762"/>
              </a:xfrm>
              <a:prstGeom prst="rect">
                <a:avLst/>
              </a:prstGeom>
              <a:noFill/>
              <a:ln>
                <a:noFill/>
              </a:ln>
            </p:spPr>
          </p:pic>
          <p:sp>
            <p:nvSpPr>
              <p:cNvPr id="666" name="Google Shape;666;p50"/>
              <p:cNvSpPr/>
              <p:nvPr/>
            </p:nvSpPr>
            <p:spPr>
              <a:xfrm rot="5400000">
                <a:off x="1393055" y="143274"/>
                <a:ext cx="556800" cy="900000"/>
              </a:xfrm>
              <a:prstGeom prst="roundRect">
                <a:avLst>
                  <a:gd name="adj" fmla="val 5925"/>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667" name="Google Shape;667;p50"/>
            <p:cNvGrpSpPr/>
            <p:nvPr/>
          </p:nvGrpSpPr>
          <p:grpSpPr>
            <a:xfrm>
              <a:off x="3254005" y="255361"/>
              <a:ext cx="900000" cy="616326"/>
              <a:chOff x="3254005" y="255361"/>
              <a:chExt cx="900000" cy="616326"/>
            </a:xfrm>
          </p:grpSpPr>
          <p:sp>
            <p:nvSpPr>
              <p:cNvPr id="668" name="Google Shape;668;p50"/>
              <p:cNvSpPr/>
              <p:nvPr/>
            </p:nvSpPr>
            <p:spPr>
              <a:xfrm rot="5400000">
                <a:off x="3425605" y="143287"/>
                <a:ext cx="556800" cy="900000"/>
              </a:xfrm>
              <a:prstGeom prst="roundRect">
                <a:avLst>
                  <a:gd name="adj" fmla="val 5925"/>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669" name="Google Shape;669;p50"/>
              <p:cNvPicPr preferRelativeResize="0"/>
              <p:nvPr/>
            </p:nvPicPr>
            <p:blipFill rotWithShape="1">
              <a:blip r:embed="rId6">
                <a:alphaModFix/>
              </a:blip>
              <a:srcRect l="1923" r="1913"/>
              <a:stretch/>
            </p:blipFill>
            <p:spPr>
              <a:xfrm>
                <a:off x="3309151" y="255361"/>
                <a:ext cx="363742" cy="60762"/>
              </a:xfrm>
              <a:prstGeom prst="rect">
                <a:avLst/>
              </a:prstGeom>
              <a:noFill/>
              <a:ln>
                <a:noFill/>
              </a:ln>
            </p:spPr>
          </p:pic>
        </p:grpSp>
      </p:grpSp>
      <p:sp>
        <p:nvSpPr>
          <p:cNvPr id="670" name="Google Shape;670;p50"/>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fontScale="92500" lnSpcReduction="10000"/>
          </a:bodyPr>
          <a:lstStyle/>
          <a:p>
            <a:pPr marL="0" lvl="0" indent="0" algn="l" rtl="0">
              <a:lnSpc>
                <a:spcPct val="115000"/>
              </a:lnSpc>
              <a:spcBef>
                <a:spcPts val="0"/>
              </a:spcBef>
              <a:spcAft>
                <a:spcPts val="0"/>
              </a:spcAft>
              <a:buSzPts val="1000"/>
              <a:buNone/>
            </a:pPr>
            <a:r>
              <a:rPr lang="en"/>
              <a:t>THE VISION</a:t>
            </a:r>
            <a:endParaRPr/>
          </a:p>
        </p:txBody>
      </p:sp>
      <p:sp>
        <p:nvSpPr>
          <p:cNvPr id="671" name="Google Shape;671;p50"/>
          <p:cNvSpPr txBox="1">
            <a:spLocks noGrp="1"/>
          </p:cNvSpPr>
          <p:nvPr>
            <p:ph type="title" idx="2"/>
          </p:nvPr>
        </p:nvSpPr>
        <p:spPr>
          <a:xfrm>
            <a:off x="3427775" y="520125"/>
            <a:ext cx="5175600" cy="553800"/>
          </a:xfrm>
          <a:prstGeom prst="rect">
            <a:avLst/>
          </a:prstGeom>
        </p:spPr>
        <p:txBody>
          <a:bodyPr spcFirstLastPara="1" wrap="square" lIns="252000" tIns="0" rIns="252000" bIns="108000" anchor="t" anchorCtr="0">
            <a:noAutofit/>
          </a:bodyPr>
          <a:lstStyle/>
          <a:p>
            <a:pPr marL="0" lvl="0" indent="0" algn="l" rtl="0">
              <a:lnSpc>
                <a:spcPct val="100000"/>
              </a:lnSpc>
              <a:spcBef>
                <a:spcPts val="0"/>
              </a:spcBef>
              <a:spcAft>
                <a:spcPts val="0"/>
              </a:spcAft>
              <a:buClr>
                <a:schemeClr val="dk1"/>
              </a:buClr>
              <a:buSzPts val="4400"/>
              <a:buFont typeface="Arial"/>
              <a:buNone/>
            </a:pPr>
            <a:r>
              <a:rPr lang="en" b="1" dirty="0">
                <a:latin typeface="+mj-lt"/>
                <a:ea typeface="Neuton"/>
                <a:cs typeface="Neuton"/>
                <a:sym typeface="Neuton"/>
              </a:rPr>
              <a:t>Theoretical Frameworks</a:t>
            </a:r>
            <a:endParaRPr b="1" dirty="0">
              <a:latin typeface="+mj-lt"/>
              <a:ea typeface="Neuton"/>
              <a:cs typeface="Neuton"/>
              <a:sym typeface="Neuton"/>
            </a:endParaRPr>
          </a:p>
        </p:txBody>
      </p:sp>
      <p:sp>
        <p:nvSpPr>
          <p:cNvPr id="672" name="Google Shape;672;p50"/>
          <p:cNvSpPr txBox="1"/>
          <p:nvPr/>
        </p:nvSpPr>
        <p:spPr>
          <a:xfrm>
            <a:off x="181825" y="1255450"/>
            <a:ext cx="6415800" cy="3149293"/>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100" b="1" i="1" dirty="0">
                <a:solidFill>
                  <a:schemeClr val="dk1"/>
                </a:solidFill>
                <a:latin typeface="+mn-lt"/>
                <a:ea typeface="Times New Roman"/>
                <a:cs typeface="Times New Roman"/>
                <a:sym typeface="Times New Roman"/>
              </a:rPr>
              <a:t>Activity Theory</a:t>
            </a:r>
            <a:endParaRPr sz="1100" b="1" i="1" dirty="0">
              <a:solidFill>
                <a:schemeClr val="dk1"/>
              </a:solidFill>
              <a:latin typeface="+mn-lt"/>
              <a:ea typeface="Times New Roman"/>
              <a:cs typeface="Times New Roman"/>
              <a:sym typeface="Times New Roman"/>
            </a:endParaRPr>
          </a:p>
          <a:p>
            <a:pPr marL="457200" lvl="0" indent="-298450" algn="just" rtl="0">
              <a:lnSpc>
                <a:spcPct val="150000"/>
              </a:lnSpc>
              <a:spcBef>
                <a:spcPts val="1000"/>
              </a:spcBef>
              <a:spcAft>
                <a:spcPts val="0"/>
              </a:spcAft>
              <a:buSzPts val="1100"/>
              <a:buFont typeface="Times New Roman"/>
              <a:buChar char="●"/>
            </a:pPr>
            <a:r>
              <a:rPr lang="en" sz="1100" dirty="0">
                <a:solidFill>
                  <a:schemeClr val="dk1"/>
                </a:solidFill>
                <a:latin typeface="+mn-lt"/>
                <a:ea typeface="Times New Roman"/>
                <a:cs typeface="Times New Roman"/>
                <a:sym typeface="Times New Roman"/>
              </a:rPr>
              <a:t>The theory of activity represents that elderly individuals stay satisfied in life and healthy by being socially and occupationally active (‌</a:t>
            </a:r>
            <a:r>
              <a:rPr lang="en" sz="1100" dirty="0">
                <a:solidFill>
                  <a:srgbClr val="222222"/>
                </a:solidFill>
                <a:highlight>
                  <a:srgbClr val="FFFFFF"/>
                </a:highlight>
                <a:latin typeface="+mn-lt"/>
                <a:ea typeface="Times New Roman"/>
                <a:cs typeface="Times New Roman"/>
                <a:sym typeface="Times New Roman"/>
              </a:rPr>
              <a:t>Jazayeri and Ostojic, 2021</a:t>
            </a:r>
            <a:r>
              <a:rPr lang="en" sz="1100" dirty="0">
                <a:solidFill>
                  <a:schemeClr val="dk1"/>
                </a:solidFill>
                <a:latin typeface="+mn-lt"/>
                <a:ea typeface="Times New Roman"/>
                <a:cs typeface="Times New Roman"/>
                <a:sym typeface="Times New Roman"/>
              </a:rPr>
              <a:t>).</a:t>
            </a:r>
            <a:endParaRPr sz="1100" dirty="0">
              <a:solidFill>
                <a:schemeClr val="dk1"/>
              </a:solidFill>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 sz="1100" b="1" i="1" dirty="0">
                <a:solidFill>
                  <a:schemeClr val="dk1"/>
                </a:solidFill>
                <a:latin typeface="+mn-lt"/>
                <a:ea typeface="Times New Roman"/>
                <a:cs typeface="Times New Roman"/>
                <a:sym typeface="Times New Roman"/>
              </a:rPr>
              <a:t>Disengagement Theory</a:t>
            </a:r>
            <a:endParaRPr sz="1100" b="1" i="1" dirty="0">
              <a:solidFill>
                <a:schemeClr val="dk1"/>
              </a:solidFill>
              <a:latin typeface="+mn-lt"/>
              <a:ea typeface="Times New Roman"/>
              <a:cs typeface="Times New Roman"/>
              <a:sym typeface="Times New Roman"/>
            </a:endParaRPr>
          </a:p>
          <a:p>
            <a:pPr marL="457200" lvl="0" indent="-298450" algn="just" rtl="0">
              <a:lnSpc>
                <a:spcPct val="150000"/>
              </a:lnSpc>
              <a:spcBef>
                <a:spcPts val="100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Disengagement Theory is based on the fact that the natural ageing process entails the distancing of social relationships and functions.</a:t>
            </a:r>
            <a:endParaRPr sz="1100" dirty="0">
              <a:solidFill>
                <a:schemeClr val="dk1"/>
              </a:solidFill>
              <a:latin typeface="+mn-lt"/>
              <a:ea typeface="Times New Roman"/>
              <a:cs typeface="Times New Roman"/>
              <a:sym typeface="Times New Roman"/>
            </a:endParaRPr>
          </a:p>
          <a:p>
            <a:pPr marL="0" lvl="0" indent="0" algn="l" rtl="0">
              <a:lnSpc>
                <a:spcPct val="115000"/>
              </a:lnSpc>
              <a:spcBef>
                <a:spcPts val="1200"/>
              </a:spcBef>
              <a:spcAft>
                <a:spcPts val="0"/>
              </a:spcAft>
              <a:buNone/>
            </a:pPr>
            <a:r>
              <a:rPr lang="en" sz="1100" b="1" i="1" dirty="0">
                <a:solidFill>
                  <a:schemeClr val="dk1"/>
                </a:solidFill>
                <a:latin typeface="+mn-lt"/>
              </a:rPr>
              <a:t>Continuity Theory</a:t>
            </a:r>
            <a:endParaRPr sz="1100" b="1" i="1" dirty="0">
              <a:solidFill>
                <a:schemeClr val="dk1"/>
              </a:solidFill>
              <a:latin typeface="+mn-lt"/>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Continuity Theory also postulates that individuals age optimally, when they are consistent with their lifestyles, values, behaviours, and relationships. </a:t>
            </a:r>
            <a:endParaRPr sz="1100" dirty="0">
              <a:solidFill>
                <a:schemeClr val="dk1"/>
              </a:solidFill>
              <a:latin typeface="+mn-lt"/>
              <a:ea typeface="Times New Roman"/>
              <a:cs typeface="Times New Roman"/>
              <a:sym typeface="Times New Roman"/>
            </a:endParaRPr>
          </a:p>
        </p:txBody>
      </p:sp>
      <p:pic>
        <p:nvPicPr>
          <p:cNvPr id="673" name="Google Shape;673;p50"/>
          <p:cNvPicPr preferRelativeResize="0"/>
          <p:nvPr/>
        </p:nvPicPr>
        <p:blipFill>
          <a:blip r:embed="rId7">
            <a:alphaModFix/>
          </a:blip>
          <a:stretch>
            <a:fillRect/>
          </a:stretch>
        </p:blipFill>
        <p:spPr>
          <a:xfrm>
            <a:off x="6685973" y="1518298"/>
            <a:ext cx="2206650" cy="1468400"/>
          </a:xfrm>
          <a:prstGeom prst="rect">
            <a:avLst/>
          </a:prstGeom>
          <a:noFill/>
          <a:ln>
            <a:noFill/>
          </a:ln>
        </p:spPr>
      </p:pic>
      <p:pic>
        <p:nvPicPr>
          <p:cNvPr id="674" name="Google Shape;674;p50"/>
          <p:cNvPicPr preferRelativeResize="0"/>
          <p:nvPr/>
        </p:nvPicPr>
        <p:blipFill>
          <a:blip r:embed="rId8">
            <a:alphaModFix/>
          </a:blip>
          <a:stretch>
            <a:fillRect/>
          </a:stretch>
        </p:blipFill>
        <p:spPr>
          <a:xfrm>
            <a:off x="7040625" y="3304325"/>
            <a:ext cx="1686774" cy="16867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78"/>
        <p:cNvGrpSpPr/>
        <p:nvPr/>
      </p:nvGrpSpPr>
      <p:grpSpPr>
        <a:xfrm>
          <a:off x="0" y="0"/>
          <a:ext cx="0" cy="0"/>
          <a:chOff x="0" y="0"/>
          <a:chExt cx="0" cy="0"/>
        </a:xfrm>
      </p:grpSpPr>
      <p:sp>
        <p:nvSpPr>
          <p:cNvPr id="679" name="Google Shape;679;p51"/>
          <p:cNvSpPr txBox="1">
            <a:spLocks noGrp="1"/>
          </p:cNvSpPr>
          <p:nvPr>
            <p:ph type="subTitle" idx="1"/>
          </p:nvPr>
        </p:nvSpPr>
        <p:spPr>
          <a:xfrm>
            <a:off x="1224650" y="210100"/>
            <a:ext cx="1676700" cy="356400"/>
          </a:xfrm>
          <a:prstGeom prst="rect">
            <a:avLst/>
          </a:prstGeom>
        </p:spPr>
        <p:txBody>
          <a:bodyPr spcFirstLastPara="1" wrap="square" lIns="91425" tIns="91425" rIns="91425" bIns="91425" anchor="t" anchorCtr="0">
            <a:normAutofit lnSpcReduction="10000"/>
          </a:bodyPr>
          <a:lstStyle/>
          <a:p>
            <a:pPr marL="0" lvl="0" indent="0" algn="ctr" rtl="0">
              <a:lnSpc>
                <a:spcPct val="100000"/>
              </a:lnSpc>
              <a:spcBef>
                <a:spcPts val="0"/>
              </a:spcBef>
              <a:spcAft>
                <a:spcPts val="0"/>
              </a:spcAft>
              <a:buSzPts val="1200"/>
              <a:buNone/>
            </a:pPr>
            <a:r>
              <a:rPr lang="en"/>
              <a:t>The vision</a:t>
            </a:r>
            <a:endParaRPr/>
          </a:p>
        </p:txBody>
      </p:sp>
      <p:sp>
        <p:nvSpPr>
          <p:cNvPr id="680" name="Google Shape;680;p51"/>
          <p:cNvSpPr txBox="1">
            <a:spLocks noGrp="1"/>
          </p:cNvSpPr>
          <p:nvPr>
            <p:ph type="title"/>
          </p:nvPr>
        </p:nvSpPr>
        <p:spPr>
          <a:xfrm>
            <a:off x="597900" y="633650"/>
            <a:ext cx="7948200" cy="615523"/>
          </a:xfrm>
          <a:prstGeom prst="rect">
            <a:avLst/>
          </a:prstGeom>
        </p:spPr>
        <p:txBody>
          <a:bodyPr spcFirstLastPara="1" wrap="square" lIns="91425" tIns="91425" rIns="91425" bIns="91425" anchor="t" anchorCtr="0">
            <a:spAutoFit/>
          </a:bodyPr>
          <a:lstStyle/>
          <a:p>
            <a:pPr marL="0" lvl="0" indent="0" algn="ctr" rtl="0">
              <a:lnSpc>
                <a:spcPct val="100000"/>
              </a:lnSpc>
              <a:spcBef>
                <a:spcPts val="0"/>
              </a:spcBef>
              <a:spcAft>
                <a:spcPts val="0"/>
              </a:spcAft>
              <a:buSzPts val="2800"/>
              <a:buNone/>
            </a:pPr>
            <a:r>
              <a:rPr lang="en" sz="2800" b="1" dirty="0">
                <a:latin typeface="+mj-lt"/>
                <a:ea typeface="Neuton"/>
                <a:cs typeface="Neuton"/>
                <a:sym typeface="Neuton"/>
              </a:rPr>
              <a:t>Evaluation of Current Care Provision</a:t>
            </a:r>
            <a:endParaRPr sz="2800" b="1" dirty="0">
              <a:latin typeface="+mj-lt"/>
              <a:ea typeface="Neuton"/>
              <a:cs typeface="Neuton"/>
              <a:sym typeface="Neuton"/>
            </a:endParaRPr>
          </a:p>
        </p:txBody>
      </p:sp>
      <p:sp>
        <p:nvSpPr>
          <p:cNvPr id="681" name="Google Shape;681;p51"/>
          <p:cNvSpPr txBox="1"/>
          <p:nvPr/>
        </p:nvSpPr>
        <p:spPr>
          <a:xfrm>
            <a:off x="211750" y="1588075"/>
            <a:ext cx="6185100" cy="3368328"/>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 sz="1700" b="1" i="1" dirty="0">
                <a:solidFill>
                  <a:schemeClr val="dk1"/>
                </a:solidFill>
                <a:latin typeface="+mn-lt"/>
                <a:ea typeface="Times New Roman"/>
                <a:cs typeface="Times New Roman"/>
                <a:sym typeface="Times New Roman"/>
              </a:rPr>
              <a:t>Summary of existing services.</a:t>
            </a:r>
            <a:endParaRPr sz="1700" b="1" i="1"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combination of publicly funded health services, locally commissioned social services and a significant industry of large-scale providers support of elderly people in UK.</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recent census and population figures demonstrate that over 11 million individuals were aged 65 and above during the last census, approximately 279000 aged adults in care home in 2021.</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It is estimated that the number of pension-age population will only increase in the next few decades. </a:t>
            </a:r>
            <a:endParaRPr sz="1200" dirty="0">
              <a:solidFill>
                <a:schemeClr val="dk1"/>
              </a:solidFill>
              <a:latin typeface="+mn-lt"/>
              <a:ea typeface="Times New Roman"/>
              <a:cs typeface="Times New Roman"/>
              <a:sym typeface="Times New Roman"/>
            </a:endParaRPr>
          </a:p>
        </p:txBody>
      </p:sp>
      <p:pic>
        <p:nvPicPr>
          <p:cNvPr id="682" name="Google Shape;682;p51"/>
          <p:cNvPicPr preferRelativeResize="0"/>
          <p:nvPr/>
        </p:nvPicPr>
        <p:blipFill>
          <a:blip r:embed="rId3">
            <a:alphaModFix/>
          </a:blip>
          <a:stretch>
            <a:fillRect/>
          </a:stretch>
        </p:blipFill>
        <p:spPr>
          <a:xfrm>
            <a:off x="6533350" y="2100050"/>
            <a:ext cx="2304175" cy="192852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86"/>
        <p:cNvGrpSpPr/>
        <p:nvPr/>
      </p:nvGrpSpPr>
      <p:grpSpPr>
        <a:xfrm>
          <a:off x="0" y="0"/>
          <a:ext cx="0" cy="0"/>
          <a:chOff x="0" y="0"/>
          <a:chExt cx="0" cy="0"/>
        </a:xfrm>
      </p:grpSpPr>
      <p:sp>
        <p:nvSpPr>
          <p:cNvPr id="687" name="Google Shape;687;p52"/>
          <p:cNvSpPr txBox="1"/>
          <p:nvPr/>
        </p:nvSpPr>
        <p:spPr>
          <a:xfrm>
            <a:off x="200100" y="1785100"/>
            <a:ext cx="5666700" cy="2977964"/>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 sz="1500" b="1" i="1" dirty="0">
                <a:solidFill>
                  <a:schemeClr val="dk1"/>
                </a:solidFill>
                <a:latin typeface="+mn-lt"/>
                <a:ea typeface="Times New Roman"/>
                <a:cs typeface="Times New Roman"/>
                <a:sym typeface="Times New Roman"/>
              </a:rPr>
              <a:t>Effectiveness and gaps in critical analysis.</a:t>
            </a:r>
            <a:endParaRPr sz="1500" b="1" i="1" dirty="0">
              <a:solidFill>
                <a:schemeClr val="dk1"/>
              </a:solidFill>
              <a:latin typeface="+mn-lt"/>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Provision in current use is successful when the supportive services at home and out of hospital remain intact through integrated solutions</a:t>
            </a:r>
            <a:endParaRPr sz="1200" dirty="0">
              <a:solidFill>
                <a:schemeClr val="dk1"/>
              </a:solidFill>
              <a:latin typeface="+mn-lt"/>
              <a:ea typeface="Times New Roman"/>
              <a:cs typeface="Times New Roman"/>
              <a:sym typeface="Times New Roman"/>
            </a:endParaRPr>
          </a:p>
          <a:p>
            <a:pPr marL="457200" lvl="0" indent="-304800" algn="l" rtl="0">
              <a:lnSpc>
                <a:spcPct val="115000"/>
              </a:lnSpc>
              <a:spcBef>
                <a:spcPts val="10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Nevertheless, there are still significant gaps-the lack of staffing,recruitment and retention issues.</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200"/>
              </a:spcBef>
              <a:spcAft>
                <a:spcPts val="100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Local authority adult social care net public spending is significant but contentious and total local authority adult social care spending is expected to reach approximately £32.0 billion in future.</a:t>
            </a:r>
            <a:endParaRPr sz="1200" dirty="0">
              <a:solidFill>
                <a:schemeClr val="dk1"/>
              </a:solidFill>
              <a:latin typeface="+mn-lt"/>
              <a:ea typeface="Times New Roman"/>
              <a:cs typeface="Times New Roman"/>
              <a:sym typeface="Times New Roman"/>
            </a:endParaRPr>
          </a:p>
        </p:txBody>
      </p:sp>
      <p:sp>
        <p:nvSpPr>
          <p:cNvPr id="688" name="Google Shape;688;p52"/>
          <p:cNvSpPr txBox="1">
            <a:spLocks noGrp="1"/>
          </p:cNvSpPr>
          <p:nvPr>
            <p:ph type="subTitle" idx="1"/>
          </p:nvPr>
        </p:nvSpPr>
        <p:spPr>
          <a:xfrm>
            <a:off x="1224650" y="210100"/>
            <a:ext cx="1676700" cy="356400"/>
          </a:xfrm>
          <a:prstGeom prst="rect">
            <a:avLst/>
          </a:prstGeom>
        </p:spPr>
        <p:txBody>
          <a:bodyPr spcFirstLastPara="1" wrap="square" lIns="91425" tIns="91425" rIns="91425" bIns="91425" anchor="t" anchorCtr="0">
            <a:normAutofit lnSpcReduction="10000"/>
          </a:bodyPr>
          <a:lstStyle/>
          <a:p>
            <a:pPr marL="0" lvl="0" indent="0" algn="ctr" rtl="0">
              <a:lnSpc>
                <a:spcPct val="100000"/>
              </a:lnSpc>
              <a:spcBef>
                <a:spcPts val="0"/>
              </a:spcBef>
              <a:spcAft>
                <a:spcPts val="0"/>
              </a:spcAft>
              <a:buSzPts val="1200"/>
              <a:buNone/>
            </a:pPr>
            <a:r>
              <a:rPr lang="en"/>
              <a:t>The vision</a:t>
            </a:r>
            <a:endParaRPr/>
          </a:p>
        </p:txBody>
      </p:sp>
      <p:sp>
        <p:nvSpPr>
          <p:cNvPr id="689" name="Google Shape;689;p52"/>
          <p:cNvSpPr txBox="1">
            <a:spLocks noGrp="1"/>
          </p:cNvSpPr>
          <p:nvPr>
            <p:ph type="title"/>
          </p:nvPr>
        </p:nvSpPr>
        <p:spPr>
          <a:xfrm>
            <a:off x="593775" y="984700"/>
            <a:ext cx="7948200" cy="677078"/>
          </a:xfrm>
          <a:prstGeom prst="rect">
            <a:avLst/>
          </a:prstGeom>
        </p:spPr>
        <p:txBody>
          <a:bodyPr spcFirstLastPara="1" wrap="square" lIns="91425" tIns="91425" rIns="91425" bIns="91425" anchor="t" anchorCtr="0">
            <a:spAutoFit/>
          </a:bodyPr>
          <a:lstStyle/>
          <a:p>
            <a:pPr marL="0" lvl="0" indent="0" algn="l" rtl="0">
              <a:lnSpc>
                <a:spcPct val="100000"/>
              </a:lnSpc>
              <a:spcBef>
                <a:spcPts val="0"/>
              </a:spcBef>
              <a:spcAft>
                <a:spcPts val="0"/>
              </a:spcAft>
              <a:buSzPts val="2800"/>
              <a:buNone/>
            </a:pPr>
            <a:r>
              <a:rPr lang="en" sz="3200" dirty="0">
                <a:latin typeface="+mj-lt"/>
              </a:rPr>
              <a:t>Evaluation of Current Care Provision</a:t>
            </a:r>
            <a:endParaRPr sz="3200" dirty="0">
              <a:latin typeface="+mj-lt"/>
            </a:endParaRPr>
          </a:p>
        </p:txBody>
      </p:sp>
      <p:pic>
        <p:nvPicPr>
          <p:cNvPr id="690" name="Google Shape;690;p52"/>
          <p:cNvPicPr preferRelativeResize="0"/>
          <p:nvPr/>
        </p:nvPicPr>
        <p:blipFill>
          <a:blip r:embed="rId3">
            <a:alphaModFix/>
          </a:blip>
          <a:stretch>
            <a:fillRect/>
          </a:stretch>
        </p:blipFill>
        <p:spPr>
          <a:xfrm>
            <a:off x="6136225" y="2037800"/>
            <a:ext cx="2619375" cy="1743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Google Shape;695;p53"/>
          <p:cNvSpPr txBox="1">
            <a:spLocks noGrp="1"/>
          </p:cNvSpPr>
          <p:nvPr>
            <p:ph type="subTitle" idx="1"/>
          </p:nvPr>
        </p:nvSpPr>
        <p:spPr>
          <a:xfrm>
            <a:off x="1224650" y="210100"/>
            <a:ext cx="1676700" cy="356400"/>
          </a:xfrm>
          <a:prstGeom prst="rect">
            <a:avLst/>
          </a:prstGeom>
        </p:spPr>
        <p:txBody>
          <a:bodyPr spcFirstLastPara="1" wrap="square" lIns="91425" tIns="91425" rIns="91425" bIns="91425" anchor="t" anchorCtr="0">
            <a:normAutofit lnSpcReduction="10000"/>
          </a:bodyPr>
          <a:lstStyle/>
          <a:p>
            <a:pPr marL="0" lvl="0" indent="0" algn="ctr" rtl="0">
              <a:lnSpc>
                <a:spcPct val="100000"/>
              </a:lnSpc>
              <a:spcBef>
                <a:spcPts val="0"/>
              </a:spcBef>
              <a:spcAft>
                <a:spcPts val="0"/>
              </a:spcAft>
              <a:buSzPts val="1200"/>
              <a:buNone/>
            </a:pPr>
            <a:r>
              <a:rPr lang="en"/>
              <a:t>The vision</a:t>
            </a:r>
            <a:endParaRPr/>
          </a:p>
        </p:txBody>
      </p:sp>
      <p:sp>
        <p:nvSpPr>
          <p:cNvPr id="696" name="Google Shape;696;p53"/>
          <p:cNvSpPr txBox="1">
            <a:spLocks noGrp="1"/>
          </p:cNvSpPr>
          <p:nvPr>
            <p:ph type="title"/>
          </p:nvPr>
        </p:nvSpPr>
        <p:spPr>
          <a:xfrm>
            <a:off x="593775" y="984700"/>
            <a:ext cx="7948200" cy="677078"/>
          </a:xfrm>
          <a:prstGeom prst="rect">
            <a:avLst/>
          </a:prstGeom>
        </p:spPr>
        <p:txBody>
          <a:bodyPr spcFirstLastPara="1" wrap="square" lIns="91425" tIns="91425" rIns="91425" bIns="91425" anchor="t" anchorCtr="0">
            <a:spAutoFit/>
          </a:bodyPr>
          <a:lstStyle/>
          <a:p>
            <a:pPr marL="0" lvl="0" indent="0" algn="l" rtl="0">
              <a:lnSpc>
                <a:spcPct val="100000"/>
              </a:lnSpc>
              <a:spcBef>
                <a:spcPts val="0"/>
              </a:spcBef>
              <a:spcAft>
                <a:spcPts val="0"/>
              </a:spcAft>
              <a:buSzPts val="2800"/>
              <a:buNone/>
            </a:pPr>
            <a:r>
              <a:rPr lang="en" sz="3200" dirty="0">
                <a:latin typeface="+mj-lt"/>
              </a:rPr>
              <a:t>Evaluation of Current Care Provision</a:t>
            </a:r>
            <a:endParaRPr sz="3200" dirty="0">
              <a:latin typeface="+mj-lt"/>
            </a:endParaRPr>
          </a:p>
        </p:txBody>
      </p:sp>
      <p:sp>
        <p:nvSpPr>
          <p:cNvPr id="697" name="Google Shape;697;p53"/>
          <p:cNvSpPr txBox="1"/>
          <p:nvPr/>
        </p:nvSpPr>
        <p:spPr>
          <a:xfrm>
            <a:off x="211750" y="1785100"/>
            <a:ext cx="6452400" cy="2535279"/>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 sz="1500" b="1" i="1" dirty="0">
                <a:solidFill>
                  <a:schemeClr val="dk1"/>
                </a:solidFill>
                <a:latin typeface="+mn-lt"/>
                <a:ea typeface="Times New Roman"/>
                <a:cs typeface="Times New Roman"/>
                <a:sym typeface="Times New Roman"/>
              </a:rPr>
              <a:t>Effect of population movement on demand and delivery.</a:t>
            </a:r>
            <a:endParaRPr sz="1500" b="1" i="1" dirty="0">
              <a:solidFill>
                <a:schemeClr val="dk1"/>
              </a:solidFill>
              <a:latin typeface="+mn-lt"/>
              <a:ea typeface="Times New Roman"/>
              <a:cs typeface="Times New Roman"/>
              <a:sym typeface="Times New Roman"/>
            </a:endParaRPr>
          </a:p>
          <a:p>
            <a:pPr marL="457200" lvl="0" indent="-298450" algn="just" rtl="0">
              <a:lnSpc>
                <a:spcPct val="150000"/>
              </a:lnSpc>
              <a:spcBef>
                <a:spcPts val="120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The projection of population indicates that there will be significant growth in the older age brackets in the coming decades and the population of pensionable age will be significantly increased (‌‌Booth and Goodier, 2023).</a:t>
            </a:r>
            <a:endParaRPr sz="1100" dirty="0">
              <a:solidFill>
                <a:schemeClr val="dk1"/>
              </a:solidFill>
              <a:latin typeface="+mn-lt"/>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The acute services pressure is observable in the magnitude of delayed discharges and bed occupancy by patients</a:t>
            </a:r>
            <a:endParaRPr sz="1100" dirty="0">
              <a:solidFill>
                <a:schemeClr val="dk1"/>
              </a:solidFill>
              <a:latin typeface="+mn-lt"/>
              <a:ea typeface="Times New Roman"/>
              <a:cs typeface="Times New Roman"/>
              <a:sym typeface="Times New Roman"/>
            </a:endParaRPr>
          </a:p>
          <a:p>
            <a:pPr marL="457200" lvl="0" indent="-298450" algn="just" rtl="0">
              <a:lnSpc>
                <a:spcPct val="150000"/>
              </a:lnSpc>
              <a:spcBef>
                <a:spcPts val="0"/>
              </a:spcBef>
              <a:spcAft>
                <a:spcPts val="0"/>
              </a:spcAft>
              <a:buClr>
                <a:schemeClr val="dk1"/>
              </a:buClr>
              <a:buSzPts val="1100"/>
              <a:buFont typeface="Times New Roman"/>
              <a:buChar char="●"/>
            </a:pPr>
            <a:r>
              <a:rPr lang="en" sz="1100" dirty="0">
                <a:solidFill>
                  <a:schemeClr val="dk1"/>
                </a:solidFill>
                <a:latin typeface="+mn-lt"/>
                <a:ea typeface="Times New Roman"/>
                <a:cs typeface="Times New Roman"/>
                <a:sym typeface="Times New Roman"/>
              </a:rPr>
              <a:t> These trends suggest increasing financial burdens, workforce planning and the necessity to hasten community provision preventative care and technology-enabled care integration.</a:t>
            </a:r>
            <a:endParaRPr sz="1100" dirty="0">
              <a:solidFill>
                <a:schemeClr val="dk1"/>
              </a:solidFill>
              <a:latin typeface="+mn-lt"/>
              <a:ea typeface="Times New Roman"/>
              <a:cs typeface="Times New Roman"/>
              <a:sym typeface="Times New Roman"/>
            </a:endParaRPr>
          </a:p>
        </p:txBody>
      </p:sp>
      <p:pic>
        <p:nvPicPr>
          <p:cNvPr id="698" name="Google Shape;698;p53"/>
          <p:cNvPicPr preferRelativeResize="0"/>
          <p:nvPr/>
        </p:nvPicPr>
        <p:blipFill>
          <a:blip r:embed="rId3">
            <a:alphaModFix/>
          </a:blip>
          <a:stretch>
            <a:fillRect/>
          </a:stretch>
        </p:blipFill>
        <p:spPr>
          <a:xfrm>
            <a:off x="6798100" y="2203025"/>
            <a:ext cx="2062325" cy="14615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02"/>
        <p:cNvGrpSpPr/>
        <p:nvPr/>
      </p:nvGrpSpPr>
      <p:grpSpPr>
        <a:xfrm>
          <a:off x="0" y="0"/>
          <a:ext cx="0" cy="0"/>
          <a:chOff x="0" y="0"/>
          <a:chExt cx="0" cy="0"/>
        </a:xfrm>
      </p:grpSpPr>
      <p:grpSp>
        <p:nvGrpSpPr>
          <p:cNvPr id="703" name="Google Shape;703;p54"/>
          <p:cNvGrpSpPr/>
          <p:nvPr/>
        </p:nvGrpSpPr>
        <p:grpSpPr>
          <a:xfrm>
            <a:off x="238136" y="546847"/>
            <a:ext cx="2887381" cy="450006"/>
            <a:chOff x="205180" y="255349"/>
            <a:chExt cx="3948825" cy="616447"/>
          </a:xfrm>
        </p:grpSpPr>
        <p:grpSp>
          <p:nvGrpSpPr>
            <p:cNvPr id="704" name="Google Shape;704;p54"/>
            <p:cNvGrpSpPr/>
            <p:nvPr/>
          </p:nvGrpSpPr>
          <p:grpSpPr>
            <a:xfrm>
              <a:off x="205180" y="255349"/>
              <a:ext cx="900000" cy="616447"/>
              <a:chOff x="-1694195" y="1469582"/>
              <a:chExt cx="1440000" cy="981916"/>
            </a:xfrm>
          </p:grpSpPr>
          <p:sp>
            <p:nvSpPr>
              <p:cNvPr id="705" name="Google Shape;705;p54"/>
              <p:cNvSpPr/>
              <p:nvPr/>
            </p:nvSpPr>
            <p:spPr>
              <a:xfrm rot="5400000">
                <a:off x="-1417745" y="1287948"/>
                <a:ext cx="887100" cy="1440000"/>
              </a:xfrm>
              <a:prstGeom prst="roundRect">
                <a:avLst>
                  <a:gd name="adj" fmla="val 5925"/>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06" name="Google Shape;706;p54"/>
              <p:cNvPicPr preferRelativeResize="0"/>
              <p:nvPr/>
            </p:nvPicPr>
            <p:blipFill rotWithShape="1">
              <a:blip r:embed="rId3">
                <a:alphaModFix/>
              </a:blip>
              <a:srcRect l="1699" r="1709"/>
              <a:stretch/>
            </p:blipFill>
            <p:spPr>
              <a:xfrm>
                <a:off x="-1605961" y="1469582"/>
                <a:ext cx="581984" cy="96786"/>
              </a:xfrm>
              <a:prstGeom prst="rect">
                <a:avLst/>
              </a:prstGeom>
              <a:noFill/>
              <a:ln>
                <a:noFill/>
              </a:ln>
            </p:spPr>
          </p:pic>
        </p:grpSp>
        <p:grpSp>
          <p:nvGrpSpPr>
            <p:cNvPr id="707" name="Google Shape;707;p54"/>
            <p:cNvGrpSpPr/>
            <p:nvPr/>
          </p:nvGrpSpPr>
          <p:grpSpPr>
            <a:xfrm>
              <a:off x="2237730" y="255361"/>
              <a:ext cx="900000" cy="616326"/>
              <a:chOff x="2237730" y="255361"/>
              <a:chExt cx="900000" cy="616326"/>
            </a:xfrm>
          </p:grpSpPr>
          <p:pic>
            <p:nvPicPr>
              <p:cNvPr id="708" name="Google Shape;708;p54"/>
              <p:cNvPicPr preferRelativeResize="0"/>
              <p:nvPr/>
            </p:nvPicPr>
            <p:blipFill rotWithShape="1">
              <a:blip r:embed="rId4">
                <a:alphaModFix/>
              </a:blip>
              <a:srcRect l="2079" r="2089"/>
              <a:stretch/>
            </p:blipFill>
            <p:spPr>
              <a:xfrm>
                <a:off x="2292876" y="255361"/>
                <a:ext cx="363742" cy="60762"/>
              </a:xfrm>
              <a:prstGeom prst="rect">
                <a:avLst/>
              </a:prstGeom>
              <a:noFill/>
              <a:ln>
                <a:noFill/>
              </a:ln>
            </p:spPr>
          </p:pic>
          <p:sp>
            <p:nvSpPr>
              <p:cNvPr id="709" name="Google Shape;709;p54"/>
              <p:cNvSpPr/>
              <p:nvPr/>
            </p:nvSpPr>
            <p:spPr>
              <a:xfrm rot="5400000">
                <a:off x="2409330" y="143287"/>
                <a:ext cx="556800" cy="900000"/>
              </a:xfrm>
              <a:prstGeom prst="roundRect">
                <a:avLst>
                  <a:gd name="adj" fmla="val 5925"/>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10" name="Google Shape;710;p54"/>
            <p:cNvGrpSpPr/>
            <p:nvPr/>
          </p:nvGrpSpPr>
          <p:grpSpPr>
            <a:xfrm>
              <a:off x="1221455" y="255349"/>
              <a:ext cx="900000" cy="616325"/>
              <a:chOff x="1221455" y="255349"/>
              <a:chExt cx="900000" cy="616325"/>
            </a:xfrm>
          </p:grpSpPr>
          <p:pic>
            <p:nvPicPr>
              <p:cNvPr id="711" name="Google Shape;711;p54"/>
              <p:cNvPicPr preferRelativeResize="0"/>
              <p:nvPr/>
            </p:nvPicPr>
            <p:blipFill rotWithShape="1">
              <a:blip r:embed="rId5">
                <a:alphaModFix/>
              </a:blip>
              <a:srcRect l="1923" r="1913"/>
              <a:stretch/>
            </p:blipFill>
            <p:spPr>
              <a:xfrm>
                <a:off x="1276601" y="255349"/>
                <a:ext cx="363742" cy="60762"/>
              </a:xfrm>
              <a:prstGeom prst="rect">
                <a:avLst/>
              </a:prstGeom>
              <a:noFill/>
              <a:ln>
                <a:noFill/>
              </a:ln>
            </p:spPr>
          </p:pic>
          <p:sp>
            <p:nvSpPr>
              <p:cNvPr id="712" name="Google Shape;712;p54"/>
              <p:cNvSpPr/>
              <p:nvPr/>
            </p:nvSpPr>
            <p:spPr>
              <a:xfrm rot="5400000">
                <a:off x="1393055" y="143274"/>
                <a:ext cx="556800" cy="900000"/>
              </a:xfrm>
              <a:prstGeom prst="roundRect">
                <a:avLst>
                  <a:gd name="adj" fmla="val 5925"/>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13" name="Google Shape;713;p54"/>
            <p:cNvGrpSpPr/>
            <p:nvPr/>
          </p:nvGrpSpPr>
          <p:grpSpPr>
            <a:xfrm>
              <a:off x="3254005" y="255361"/>
              <a:ext cx="900000" cy="616326"/>
              <a:chOff x="3254005" y="255361"/>
              <a:chExt cx="900000" cy="616326"/>
            </a:xfrm>
          </p:grpSpPr>
          <p:sp>
            <p:nvSpPr>
              <p:cNvPr id="714" name="Google Shape;714;p54"/>
              <p:cNvSpPr/>
              <p:nvPr/>
            </p:nvSpPr>
            <p:spPr>
              <a:xfrm rot="5400000">
                <a:off x="3425605" y="143287"/>
                <a:ext cx="556800" cy="900000"/>
              </a:xfrm>
              <a:prstGeom prst="roundRect">
                <a:avLst>
                  <a:gd name="adj" fmla="val 5925"/>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15" name="Google Shape;715;p54"/>
              <p:cNvPicPr preferRelativeResize="0"/>
              <p:nvPr/>
            </p:nvPicPr>
            <p:blipFill rotWithShape="1">
              <a:blip r:embed="rId6">
                <a:alphaModFix/>
              </a:blip>
              <a:srcRect l="1923" r="1913"/>
              <a:stretch/>
            </p:blipFill>
            <p:spPr>
              <a:xfrm>
                <a:off x="3309151" y="255361"/>
                <a:ext cx="363742" cy="60762"/>
              </a:xfrm>
              <a:prstGeom prst="rect">
                <a:avLst/>
              </a:prstGeom>
              <a:noFill/>
              <a:ln>
                <a:noFill/>
              </a:ln>
            </p:spPr>
          </p:pic>
        </p:grpSp>
      </p:grpSp>
      <p:sp>
        <p:nvSpPr>
          <p:cNvPr id="716" name="Google Shape;716;p54"/>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fontScale="92500" lnSpcReduction="10000"/>
          </a:bodyPr>
          <a:lstStyle/>
          <a:p>
            <a:pPr marL="0" lvl="0" indent="0" algn="l" rtl="0">
              <a:lnSpc>
                <a:spcPct val="115000"/>
              </a:lnSpc>
              <a:spcBef>
                <a:spcPts val="0"/>
              </a:spcBef>
              <a:spcAft>
                <a:spcPts val="0"/>
              </a:spcAft>
              <a:buSzPts val="1000"/>
              <a:buNone/>
            </a:pPr>
            <a:r>
              <a:rPr lang="en"/>
              <a:t>THE VISION</a:t>
            </a:r>
            <a:endParaRPr/>
          </a:p>
        </p:txBody>
      </p:sp>
      <p:sp>
        <p:nvSpPr>
          <p:cNvPr id="717" name="Google Shape;717;p54"/>
          <p:cNvSpPr txBox="1">
            <a:spLocks noGrp="1"/>
          </p:cNvSpPr>
          <p:nvPr>
            <p:ph type="title" idx="2"/>
          </p:nvPr>
        </p:nvSpPr>
        <p:spPr>
          <a:xfrm>
            <a:off x="3427775" y="644375"/>
            <a:ext cx="4674300" cy="553800"/>
          </a:xfrm>
          <a:prstGeom prst="rect">
            <a:avLst/>
          </a:prstGeom>
        </p:spPr>
        <p:txBody>
          <a:bodyPr spcFirstLastPara="1" wrap="square" lIns="252000" tIns="0" rIns="252000" bIns="108000" anchor="t" anchorCtr="0">
            <a:noAutofit/>
          </a:bodyPr>
          <a:lstStyle/>
          <a:p>
            <a:pPr marL="0" lvl="0" indent="0" algn="l" rtl="0">
              <a:lnSpc>
                <a:spcPct val="100000"/>
              </a:lnSpc>
              <a:spcBef>
                <a:spcPts val="0"/>
              </a:spcBef>
              <a:spcAft>
                <a:spcPts val="0"/>
              </a:spcAft>
              <a:buClr>
                <a:schemeClr val="dk1"/>
              </a:buClr>
              <a:buSzPts val="4400"/>
              <a:buFont typeface="Arial"/>
              <a:buNone/>
            </a:pPr>
            <a:r>
              <a:rPr lang="en" sz="2400" b="1" dirty="0">
                <a:latin typeface="+mj-lt"/>
                <a:ea typeface="Neuton"/>
                <a:cs typeface="Neuton"/>
                <a:sym typeface="Neuton"/>
              </a:rPr>
              <a:t>Technological Innovation </a:t>
            </a:r>
            <a:endParaRPr sz="2400" b="1" dirty="0">
              <a:latin typeface="+mj-lt"/>
              <a:ea typeface="Neuton"/>
              <a:cs typeface="Neuton"/>
              <a:sym typeface="Neuton"/>
            </a:endParaRPr>
          </a:p>
        </p:txBody>
      </p:sp>
      <p:sp>
        <p:nvSpPr>
          <p:cNvPr id="718" name="Google Shape;718;p54"/>
          <p:cNvSpPr txBox="1"/>
          <p:nvPr/>
        </p:nvSpPr>
        <p:spPr>
          <a:xfrm>
            <a:off x="278459" y="1091083"/>
            <a:ext cx="6025200" cy="3790495"/>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 sz="1100" b="1" i="1" dirty="0">
                <a:solidFill>
                  <a:schemeClr val="dk1"/>
                </a:solidFill>
                <a:latin typeface="+mn-lt"/>
                <a:ea typeface="Times New Roman"/>
                <a:cs typeface="Times New Roman"/>
                <a:sym typeface="Times New Roman"/>
              </a:rPr>
              <a:t>Innovations Overview</a:t>
            </a:r>
            <a:endParaRPr sz="1100" b="1" i="1" dirty="0">
              <a:solidFill>
                <a:schemeClr val="dk1"/>
              </a:solidFill>
              <a:latin typeface="+mn-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Char char="●"/>
            </a:pPr>
            <a:r>
              <a:rPr lang="en" sz="1100" dirty="0">
                <a:solidFill>
                  <a:schemeClr val="dk1"/>
                </a:solidFill>
                <a:latin typeface="+mn-lt"/>
              </a:rPr>
              <a:t>O</a:t>
            </a:r>
            <a:r>
              <a:rPr lang="en" sz="1100" dirty="0">
                <a:solidFill>
                  <a:schemeClr val="dk1"/>
                </a:solidFill>
                <a:latin typeface="+mn-lt"/>
                <a:ea typeface="Times New Roman"/>
                <a:cs typeface="Times New Roman"/>
                <a:sym typeface="Times New Roman"/>
              </a:rPr>
              <a:t>ver the last several years, the consumption of monitoring and alert systems has increased faster, and older adults are more likely to remain independent</a:t>
            </a:r>
            <a:endParaRPr sz="1100" dirty="0">
              <a:solidFill>
                <a:schemeClr val="dk1"/>
              </a:solidFill>
              <a:latin typeface="+mn-lt"/>
              <a:ea typeface="Times New Roman"/>
              <a:cs typeface="Times New Roman"/>
              <a:sym typeface="Times New Roman"/>
            </a:endParaRPr>
          </a:p>
          <a:p>
            <a:pPr marL="457200" lvl="0" indent="-317500" algn="just" rtl="0">
              <a:lnSpc>
                <a:spcPct val="150000"/>
              </a:lnSpc>
              <a:spcBef>
                <a:spcPts val="1200"/>
              </a:spcBef>
              <a:spcAft>
                <a:spcPts val="0"/>
              </a:spcAft>
              <a:buClr>
                <a:schemeClr val="dk1"/>
              </a:buClr>
              <a:buSzPts val="1400"/>
              <a:buChar char="●"/>
            </a:pPr>
            <a:r>
              <a:rPr lang="en" sz="1100" dirty="0">
                <a:solidFill>
                  <a:schemeClr val="dk1"/>
                </a:solidFill>
                <a:latin typeface="+mn-lt"/>
                <a:ea typeface="Times New Roman"/>
                <a:cs typeface="Times New Roman"/>
                <a:sym typeface="Times New Roman"/>
              </a:rPr>
              <a:t>The care homes that trialled a mapping- sensor system based on four-dimensional technology have shown a 66 %/ reduction in falls and almost 97.5% reduvtion in post-falls (NHS.UK,2025).</a:t>
            </a:r>
            <a:endParaRPr sz="1100"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100" dirty="0">
                <a:solidFill>
                  <a:schemeClr val="dk1"/>
                </a:solidFill>
                <a:latin typeface="+mn-lt"/>
                <a:ea typeface="Times New Roman"/>
                <a:cs typeface="Times New Roman"/>
                <a:sym typeface="Times New Roman"/>
              </a:rPr>
              <a:t>This system requires moving around spaces where people live, where the carers are alerted automatically.</a:t>
            </a:r>
            <a:endParaRPr sz="1100" dirty="0">
              <a:solidFill>
                <a:schemeClr val="dk1"/>
              </a:solidFill>
              <a:latin typeface="+mn-lt"/>
              <a:ea typeface="Times New Roman"/>
              <a:cs typeface="Times New Roman"/>
              <a:sym typeface="Times New Roman"/>
            </a:endParaRPr>
          </a:p>
          <a:p>
            <a:pPr marL="457200" lvl="0" indent="-304800" algn="just" rtl="0">
              <a:lnSpc>
                <a:spcPct val="150000"/>
              </a:lnSpc>
              <a:spcBef>
                <a:spcPts val="1200"/>
              </a:spcBef>
              <a:spcAft>
                <a:spcPts val="1000"/>
              </a:spcAft>
              <a:buClr>
                <a:schemeClr val="dk1"/>
              </a:buClr>
              <a:buSzPts val="1200"/>
              <a:buFont typeface="Times New Roman"/>
              <a:buChar char="●"/>
            </a:pPr>
            <a:r>
              <a:rPr lang="en" sz="1100" dirty="0">
                <a:solidFill>
                  <a:schemeClr val="dk1"/>
                </a:solidFill>
                <a:latin typeface="+mn-lt"/>
                <a:ea typeface="Times New Roman"/>
                <a:cs typeface="Times New Roman"/>
                <a:sym typeface="Times New Roman"/>
              </a:rPr>
              <a:t> A single company has emerged by integrating technology and care provision.A tech provider,invested in AI-based fall detection home care plan,reducing hospitalization and falls,saving health services significant costs(NHS.UK,2025).</a:t>
            </a:r>
            <a:endParaRPr sz="1100" dirty="0">
              <a:solidFill>
                <a:schemeClr val="dk1"/>
              </a:solidFill>
              <a:latin typeface="+mn-lt"/>
              <a:ea typeface="Times New Roman"/>
              <a:cs typeface="Times New Roman"/>
              <a:sym typeface="Times New Roman"/>
            </a:endParaRPr>
          </a:p>
        </p:txBody>
      </p:sp>
      <p:pic>
        <p:nvPicPr>
          <p:cNvPr id="719" name="Google Shape;719;p54"/>
          <p:cNvPicPr preferRelativeResize="0"/>
          <p:nvPr/>
        </p:nvPicPr>
        <p:blipFill>
          <a:blip r:embed="rId7">
            <a:alphaModFix/>
          </a:blip>
          <a:stretch>
            <a:fillRect/>
          </a:stretch>
        </p:blipFill>
        <p:spPr>
          <a:xfrm>
            <a:off x="130250" y="100479"/>
            <a:ext cx="3297525" cy="1228725"/>
          </a:xfrm>
          <a:prstGeom prst="rect">
            <a:avLst/>
          </a:prstGeom>
          <a:noFill/>
          <a:ln>
            <a:noFill/>
          </a:ln>
        </p:spPr>
      </p:pic>
      <p:pic>
        <p:nvPicPr>
          <p:cNvPr id="720" name="Google Shape;720;p54"/>
          <p:cNvPicPr preferRelativeResize="0"/>
          <p:nvPr/>
        </p:nvPicPr>
        <p:blipFill>
          <a:blip r:embed="rId8">
            <a:alphaModFix/>
          </a:blip>
          <a:stretch>
            <a:fillRect/>
          </a:stretch>
        </p:blipFill>
        <p:spPr>
          <a:xfrm>
            <a:off x="6482600" y="2253275"/>
            <a:ext cx="2575875" cy="171412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24"/>
        <p:cNvGrpSpPr/>
        <p:nvPr/>
      </p:nvGrpSpPr>
      <p:grpSpPr>
        <a:xfrm>
          <a:off x="0" y="0"/>
          <a:ext cx="0" cy="0"/>
          <a:chOff x="0" y="0"/>
          <a:chExt cx="0" cy="0"/>
        </a:xfrm>
      </p:grpSpPr>
      <p:grpSp>
        <p:nvGrpSpPr>
          <p:cNvPr id="725" name="Google Shape;725;p55"/>
          <p:cNvGrpSpPr/>
          <p:nvPr/>
        </p:nvGrpSpPr>
        <p:grpSpPr>
          <a:xfrm>
            <a:off x="238136" y="546847"/>
            <a:ext cx="2887381" cy="450006"/>
            <a:chOff x="205180" y="255349"/>
            <a:chExt cx="3948825" cy="616447"/>
          </a:xfrm>
        </p:grpSpPr>
        <p:grpSp>
          <p:nvGrpSpPr>
            <p:cNvPr id="726" name="Google Shape;726;p55"/>
            <p:cNvGrpSpPr/>
            <p:nvPr/>
          </p:nvGrpSpPr>
          <p:grpSpPr>
            <a:xfrm>
              <a:off x="205180" y="255349"/>
              <a:ext cx="900000" cy="616447"/>
              <a:chOff x="-1694195" y="1469582"/>
              <a:chExt cx="1440000" cy="981916"/>
            </a:xfrm>
          </p:grpSpPr>
          <p:sp>
            <p:nvSpPr>
              <p:cNvPr id="727" name="Google Shape;727;p55"/>
              <p:cNvSpPr/>
              <p:nvPr/>
            </p:nvSpPr>
            <p:spPr>
              <a:xfrm rot="5400000">
                <a:off x="-1417745" y="1287948"/>
                <a:ext cx="887100" cy="1440000"/>
              </a:xfrm>
              <a:prstGeom prst="roundRect">
                <a:avLst>
                  <a:gd name="adj" fmla="val 5925"/>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28" name="Google Shape;728;p55"/>
              <p:cNvPicPr preferRelativeResize="0"/>
              <p:nvPr/>
            </p:nvPicPr>
            <p:blipFill rotWithShape="1">
              <a:blip r:embed="rId3">
                <a:alphaModFix/>
              </a:blip>
              <a:srcRect l="1699" r="1709"/>
              <a:stretch/>
            </p:blipFill>
            <p:spPr>
              <a:xfrm>
                <a:off x="-1605961" y="1469582"/>
                <a:ext cx="581984" cy="96786"/>
              </a:xfrm>
              <a:prstGeom prst="rect">
                <a:avLst/>
              </a:prstGeom>
              <a:noFill/>
              <a:ln>
                <a:noFill/>
              </a:ln>
            </p:spPr>
          </p:pic>
        </p:grpSp>
        <p:grpSp>
          <p:nvGrpSpPr>
            <p:cNvPr id="729" name="Google Shape;729;p55"/>
            <p:cNvGrpSpPr/>
            <p:nvPr/>
          </p:nvGrpSpPr>
          <p:grpSpPr>
            <a:xfrm>
              <a:off x="2237730" y="255361"/>
              <a:ext cx="900000" cy="616326"/>
              <a:chOff x="2237730" y="255361"/>
              <a:chExt cx="900000" cy="616326"/>
            </a:xfrm>
          </p:grpSpPr>
          <p:pic>
            <p:nvPicPr>
              <p:cNvPr id="730" name="Google Shape;730;p55"/>
              <p:cNvPicPr preferRelativeResize="0"/>
              <p:nvPr/>
            </p:nvPicPr>
            <p:blipFill rotWithShape="1">
              <a:blip r:embed="rId4">
                <a:alphaModFix/>
              </a:blip>
              <a:srcRect l="2079" r="2089"/>
              <a:stretch/>
            </p:blipFill>
            <p:spPr>
              <a:xfrm>
                <a:off x="2292876" y="255361"/>
                <a:ext cx="363742" cy="60762"/>
              </a:xfrm>
              <a:prstGeom prst="rect">
                <a:avLst/>
              </a:prstGeom>
              <a:noFill/>
              <a:ln>
                <a:noFill/>
              </a:ln>
            </p:spPr>
          </p:pic>
          <p:sp>
            <p:nvSpPr>
              <p:cNvPr id="731" name="Google Shape;731;p55"/>
              <p:cNvSpPr/>
              <p:nvPr/>
            </p:nvSpPr>
            <p:spPr>
              <a:xfrm rot="5400000">
                <a:off x="2409330" y="143287"/>
                <a:ext cx="556800" cy="900000"/>
              </a:xfrm>
              <a:prstGeom prst="roundRect">
                <a:avLst>
                  <a:gd name="adj" fmla="val 5925"/>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32" name="Google Shape;732;p55"/>
            <p:cNvGrpSpPr/>
            <p:nvPr/>
          </p:nvGrpSpPr>
          <p:grpSpPr>
            <a:xfrm>
              <a:off x="1221455" y="255349"/>
              <a:ext cx="900000" cy="616325"/>
              <a:chOff x="1221455" y="255349"/>
              <a:chExt cx="900000" cy="616325"/>
            </a:xfrm>
          </p:grpSpPr>
          <p:pic>
            <p:nvPicPr>
              <p:cNvPr id="733" name="Google Shape;733;p55"/>
              <p:cNvPicPr preferRelativeResize="0"/>
              <p:nvPr/>
            </p:nvPicPr>
            <p:blipFill rotWithShape="1">
              <a:blip r:embed="rId5">
                <a:alphaModFix/>
              </a:blip>
              <a:srcRect l="1923" r="1913"/>
              <a:stretch/>
            </p:blipFill>
            <p:spPr>
              <a:xfrm>
                <a:off x="1276601" y="255349"/>
                <a:ext cx="363742" cy="60762"/>
              </a:xfrm>
              <a:prstGeom prst="rect">
                <a:avLst/>
              </a:prstGeom>
              <a:noFill/>
              <a:ln>
                <a:noFill/>
              </a:ln>
            </p:spPr>
          </p:pic>
          <p:sp>
            <p:nvSpPr>
              <p:cNvPr id="734" name="Google Shape;734;p55"/>
              <p:cNvSpPr/>
              <p:nvPr/>
            </p:nvSpPr>
            <p:spPr>
              <a:xfrm rot="5400000">
                <a:off x="1393055" y="143274"/>
                <a:ext cx="556800" cy="900000"/>
              </a:xfrm>
              <a:prstGeom prst="roundRect">
                <a:avLst>
                  <a:gd name="adj" fmla="val 5925"/>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35" name="Google Shape;735;p55"/>
            <p:cNvGrpSpPr/>
            <p:nvPr/>
          </p:nvGrpSpPr>
          <p:grpSpPr>
            <a:xfrm>
              <a:off x="3254005" y="255361"/>
              <a:ext cx="900000" cy="616326"/>
              <a:chOff x="3254005" y="255361"/>
              <a:chExt cx="900000" cy="616326"/>
            </a:xfrm>
          </p:grpSpPr>
          <p:sp>
            <p:nvSpPr>
              <p:cNvPr id="736" name="Google Shape;736;p55"/>
              <p:cNvSpPr/>
              <p:nvPr/>
            </p:nvSpPr>
            <p:spPr>
              <a:xfrm rot="5400000">
                <a:off x="3425605" y="143287"/>
                <a:ext cx="556800" cy="900000"/>
              </a:xfrm>
              <a:prstGeom prst="roundRect">
                <a:avLst>
                  <a:gd name="adj" fmla="val 5925"/>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37" name="Google Shape;737;p55"/>
              <p:cNvPicPr preferRelativeResize="0"/>
              <p:nvPr/>
            </p:nvPicPr>
            <p:blipFill rotWithShape="1">
              <a:blip r:embed="rId6">
                <a:alphaModFix/>
              </a:blip>
              <a:srcRect l="1923" r="1913"/>
              <a:stretch/>
            </p:blipFill>
            <p:spPr>
              <a:xfrm>
                <a:off x="3309151" y="255361"/>
                <a:ext cx="363742" cy="60762"/>
              </a:xfrm>
              <a:prstGeom prst="rect">
                <a:avLst/>
              </a:prstGeom>
              <a:noFill/>
              <a:ln>
                <a:noFill/>
              </a:ln>
            </p:spPr>
          </p:pic>
        </p:grpSp>
      </p:grpSp>
      <p:sp>
        <p:nvSpPr>
          <p:cNvPr id="738" name="Google Shape;738;p55"/>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fontScale="92500" lnSpcReduction="10000"/>
          </a:bodyPr>
          <a:lstStyle/>
          <a:p>
            <a:pPr marL="0" lvl="0" indent="0" algn="l" rtl="0">
              <a:lnSpc>
                <a:spcPct val="115000"/>
              </a:lnSpc>
              <a:spcBef>
                <a:spcPts val="0"/>
              </a:spcBef>
              <a:spcAft>
                <a:spcPts val="0"/>
              </a:spcAft>
              <a:buSzPts val="1000"/>
              <a:buNone/>
            </a:pPr>
            <a:r>
              <a:rPr lang="en"/>
              <a:t>THE VISION</a:t>
            </a:r>
            <a:endParaRPr/>
          </a:p>
        </p:txBody>
      </p:sp>
      <p:sp>
        <p:nvSpPr>
          <p:cNvPr id="739" name="Google Shape;739;p55"/>
          <p:cNvSpPr txBox="1">
            <a:spLocks noGrp="1"/>
          </p:cNvSpPr>
          <p:nvPr>
            <p:ph type="title" idx="2"/>
          </p:nvPr>
        </p:nvSpPr>
        <p:spPr>
          <a:xfrm>
            <a:off x="850" y="1078997"/>
            <a:ext cx="9144000" cy="553800"/>
          </a:xfrm>
          <a:prstGeom prst="rect">
            <a:avLst/>
          </a:prstGeom>
        </p:spPr>
        <p:txBody>
          <a:bodyPr spcFirstLastPara="1" wrap="square" lIns="252000" tIns="0" rIns="252000" bIns="108000" anchor="t" anchorCtr="0">
            <a:noAutofit/>
          </a:bodyPr>
          <a:lstStyle/>
          <a:p>
            <a:pPr marL="0" lvl="0" indent="0" algn="l" rtl="0">
              <a:lnSpc>
                <a:spcPct val="100000"/>
              </a:lnSpc>
              <a:spcBef>
                <a:spcPts val="0"/>
              </a:spcBef>
              <a:spcAft>
                <a:spcPts val="0"/>
              </a:spcAft>
              <a:buClr>
                <a:schemeClr val="dk1"/>
              </a:buClr>
              <a:buSzPts val="4400"/>
              <a:buFont typeface="Arial"/>
              <a:buNone/>
            </a:pPr>
            <a:r>
              <a:rPr lang="en" dirty="0">
                <a:latin typeface="+mj-lt"/>
              </a:rPr>
              <a:t>Technological Innovation </a:t>
            </a:r>
            <a:endParaRPr dirty="0">
              <a:latin typeface="+mj-lt"/>
            </a:endParaRPr>
          </a:p>
        </p:txBody>
      </p:sp>
      <p:sp>
        <p:nvSpPr>
          <p:cNvPr id="740" name="Google Shape;740;p55"/>
          <p:cNvSpPr txBox="1"/>
          <p:nvPr/>
        </p:nvSpPr>
        <p:spPr>
          <a:xfrm>
            <a:off x="107092" y="1445810"/>
            <a:ext cx="6630900" cy="3485283"/>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r>
              <a:rPr lang="en" sz="1100" b="1" i="1" dirty="0">
                <a:solidFill>
                  <a:schemeClr val="dk1"/>
                </a:solidFill>
                <a:latin typeface="+mn-lt"/>
                <a:ea typeface="Times New Roman"/>
                <a:cs typeface="Times New Roman"/>
                <a:sym typeface="Times New Roman"/>
              </a:rPr>
              <a:t>Critical Assessment</a:t>
            </a:r>
            <a:endParaRPr sz="1100" b="1" i="1" dirty="0">
              <a:solidFill>
                <a:schemeClr val="dk1"/>
              </a:solidFill>
              <a:latin typeface="+mn-lt"/>
              <a:ea typeface="Times New Roman"/>
              <a:cs typeface="Times New Roman"/>
              <a:sym typeface="Times New Roman"/>
            </a:endParaRPr>
          </a:p>
          <a:p>
            <a:pPr marL="457200" lvl="0" indent="-304800" rtl="0">
              <a:lnSpc>
                <a:spcPct val="150000"/>
              </a:lnSpc>
              <a:spcBef>
                <a:spcPts val="1200"/>
              </a:spcBef>
              <a:spcAft>
                <a:spcPts val="0"/>
              </a:spcAft>
              <a:buClr>
                <a:schemeClr val="dk1"/>
              </a:buClr>
              <a:buSzPts val="1200"/>
              <a:buFont typeface="Times New Roman"/>
              <a:buChar char="●"/>
            </a:pPr>
            <a:r>
              <a:rPr lang="en" sz="1100" dirty="0">
                <a:solidFill>
                  <a:schemeClr val="dk1"/>
                </a:solidFill>
                <a:latin typeface="+mn-lt"/>
                <a:ea typeface="Times New Roman"/>
                <a:cs typeface="Times New Roman"/>
                <a:sym typeface="Times New Roman"/>
              </a:rPr>
              <a:t>These technologies bring significant advantages in terms of enhancing the safety, acute care demand, and quality of life of older adults.</a:t>
            </a:r>
            <a:endParaRPr sz="1100" dirty="0">
              <a:solidFill>
                <a:schemeClr val="dk1"/>
              </a:solidFill>
              <a:latin typeface="+mn-lt"/>
              <a:ea typeface="Times New Roman"/>
              <a:cs typeface="Times New Roman"/>
              <a:sym typeface="Times New Roman"/>
            </a:endParaRPr>
          </a:p>
          <a:p>
            <a:pPr marL="457200" lvl="0" indent="-304800" rtl="0">
              <a:lnSpc>
                <a:spcPct val="150000"/>
              </a:lnSpc>
              <a:spcBef>
                <a:spcPts val="1000"/>
              </a:spcBef>
              <a:spcAft>
                <a:spcPts val="0"/>
              </a:spcAft>
              <a:buClr>
                <a:schemeClr val="dk1"/>
              </a:buClr>
              <a:buSzPts val="1200"/>
              <a:buFont typeface="Times New Roman"/>
              <a:buChar char="●"/>
            </a:pPr>
            <a:r>
              <a:rPr lang="en" sz="1100" dirty="0">
                <a:solidFill>
                  <a:schemeClr val="dk1"/>
                </a:solidFill>
                <a:latin typeface="+mn-lt"/>
                <a:ea typeface="Times New Roman"/>
                <a:cs typeface="Times New Roman"/>
                <a:sym typeface="Times New Roman"/>
              </a:rPr>
              <a:t>Early fall detection systems can help avoid severe harm, decrease hospital expenses and reduce the burden on the emergency services.</a:t>
            </a:r>
            <a:endParaRPr sz="1100" dirty="0">
              <a:solidFill>
                <a:schemeClr val="dk1"/>
              </a:solidFill>
              <a:latin typeface="+mn-lt"/>
              <a:ea typeface="Times New Roman"/>
              <a:cs typeface="Times New Roman"/>
              <a:sym typeface="Times New Roman"/>
            </a:endParaRPr>
          </a:p>
          <a:p>
            <a:pPr marL="457200" lvl="0" indent="-304800" rtl="0">
              <a:lnSpc>
                <a:spcPct val="150000"/>
              </a:lnSpc>
              <a:spcBef>
                <a:spcPts val="1000"/>
              </a:spcBef>
              <a:spcAft>
                <a:spcPts val="0"/>
              </a:spcAft>
              <a:buClr>
                <a:schemeClr val="dk1"/>
              </a:buClr>
              <a:buSzPts val="1200"/>
              <a:buFont typeface="Times New Roman"/>
              <a:buChar char="●"/>
            </a:pPr>
            <a:r>
              <a:rPr lang="en" sz="1100" dirty="0">
                <a:solidFill>
                  <a:schemeClr val="dk1"/>
                </a:solidFill>
                <a:latin typeface="+mn-lt"/>
                <a:ea typeface="Times New Roman"/>
                <a:cs typeface="Times New Roman"/>
                <a:sym typeface="Times New Roman"/>
              </a:rPr>
              <a:t>Data privacy and security concerns arise in sensitive health data, with patchy regulatory controls and   funding uniformity.</a:t>
            </a:r>
          </a:p>
          <a:p>
            <a:pPr marL="457200" lvl="0" indent="-304800" rtl="0">
              <a:lnSpc>
                <a:spcPct val="150000"/>
              </a:lnSpc>
              <a:spcBef>
                <a:spcPts val="1000"/>
              </a:spcBef>
              <a:spcAft>
                <a:spcPts val="0"/>
              </a:spcAft>
              <a:buClr>
                <a:schemeClr val="dk1"/>
              </a:buClr>
              <a:buSzPts val="1200"/>
              <a:buFont typeface="Times New Roman"/>
              <a:buChar char="●"/>
            </a:pPr>
            <a:r>
              <a:rPr lang="en" sz="1100" dirty="0">
                <a:solidFill>
                  <a:schemeClr val="dk1"/>
                </a:solidFill>
                <a:latin typeface="+mn-lt"/>
                <a:ea typeface="Times New Roman"/>
                <a:cs typeface="Times New Roman"/>
                <a:sym typeface="Times New Roman"/>
              </a:rPr>
              <a:t>Digital exclusion:large part of the older generationdoes not have access to effective internet,smart gadgets or faccilities.                                                                                                                                                                                                      </a:t>
            </a:r>
          </a:p>
          <a:p>
            <a:pPr marL="457200" lvl="0" indent="-304800" rtl="0">
              <a:lnSpc>
                <a:spcPct val="150000"/>
              </a:lnSpc>
              <a:spcBef>
                <a:spcPts val="1000"/>
              </a:spcBef>
              <a:spcAft>
                <a:spcPts val="0"/>
              </a:spcAft>
              <a:buClr>
                <a:schemeClr val="dk1"/>
              </a:buClr>
              <a:buSzPts val="1200"/>
              <a:buFont typeface="Times New Roman"/>
              <a:buChar char="●"/>
            </a:pPr>
            <a:r>
              <a:rPr lang="en" sz="1100" dirty="0">
                <a:solidFill>
                  <a:schemeClr val="dk1"/>
                </a:solidFill>
                <a:latin typeface="+mn-lt"/>
                <a:ea typeface="Times New Roman"/>
                <a:cs typeface="Times New Roman"/>
                <a:sym typeface="Times New Roman"/>
              </a:rPr>
              <a:t>Staff skills in sensor-based alerts and virtual care interpretation need improvement.</a:t>
            </a:r>
            <a:endParaRPr sz="1100" dirty="0">
              <a:solidFill>
                <a:schemeClr val="dk1"/>
              </a:solidFill>
              <a:latin typeface="+mn-lt"/>
              <a:ea typeface="Times New Roman"/>
              <a:cs typeface="Times New Roman"/>
              <a:sym typeface="Times New Roman"/>
            </a:endParaRPr>
          </a:p>
        </p:txBody>
      </p:sp>
      <p:pic>
        <p:nvPicPr>
          <p:cNvPr id="741" name="Google Shape;741;p55"/>
          <p:cNvPicPr preferRelativeResize="0"/>
          <p:nvPr/>
        </p:nvPicPr>
        <p:blipFill>
          <a:blip r:embed="rId7">
            <a:alphaModFix/>
          </a:blip>
          <a:stretch>
            <a:fillRect/>
          </a:stretch>
        </p:blipFill>
        <p:spPr>
          <a:xfrm>
            <a:off x="6546975" y="0"/>
            <a:ext cx="2597875" cy="1728925"/>
          </a:xfrm>
          <a:prstGeom prst="rect">
            <a:avLst/>
          </a:prstGeom>
          <a:noFill/>
          <a:ln>
            <a:noFill/>
          </a:ln>
        </p:spPr>
      </p:pic>
      <p:pic>
        <p:nvPicPr>
          <p:cNvPr id="742" name="Google Shape;742;p55"/>
          <p:cNvPicPr preferRelativeResize="0"/>
          <p:nvPr/>
        </p:nvPicPr>
        <p:blipFill>
          <a:blip r:embed="rId8">
            <a:alphaModFix/>
          </a:blip>
          <a:stretch>
            <a:fillRect/>
          </a:stretch>
        </p:blipFill>
        <p:spPr>
          <a:xfrm>
            <a:off x="6898427" y="2664788"/>
            <a:ext cx="2215225" cy="12727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46"/>
        <p:cNvGrpSpPr/>
        <p:nvPr/>
      </p:nvGrpSpPr>
      <p:grpSpPr>
        <a:xfrm>
          <a:off x="0" y="0"/>
          <a:ext cx="0" cy="0"/>
          <a:chOff x="0" y="0"/>
          <a:chExt cx="0" cy="0"/>
        </a:xfrm>
      </p:grpSpPr>
      <p:grpSp>
        <p:nvGrpSpPr>
          <p:cNvPr id="747" name="Google Shape;747;p56"/>
          <p:cNvGrpSpPr/>
          <p:nvPr/>
        </p:nvGrpSpPr>
        <p:grpSpPr>
          <a:xfrm>
            <a:off x="199906" y="546850"/>
            <a:ext cx="2887381" cy="450006"/>
            <a:chOff x="205180" y="255349"/>
            <a:chExt cx="3948825" cy="616447"/>
          </a:xfrm>
        </p:grpSpPr>
        <p:grpSp>
          <p:nvGrpSpPr>
            <p:cNvPr id="748" name="Google Shape;748;p56"/>
            <p:cNvGrpSpPr/>
            <p:nvPr/>
          </p:nvGrpSpPr>
          <p:grpSpPr>
            <a:xfrm>
              <a:off x="205180" y="255349"/>
              <a:ext cx="900000" cy="616447"/>
              <a:chOff x="-1694195" y="1469582"/>
              <a:chExt cx="1440000" cy="981916"/>
            </a:xfrm>
          </p:grpSpPr>
          <p:sp>
            <p:nvSpPr>
              <p:cNvPr id="749" name="Google Shape;749;p56"/>
              <p:cNvSpPr/>
              <p:nvPr/>
            </p:nvSpPr>
            <p:spPr>
              <a:xfrm rot="5400000">
                <a:off x="-1417745" y="1287948"/>
                <a:ext cx="887100" cy="1440000"/>
              </a:xfrm>
              <a:prstGeom prst="roundRect">
                <a:avLst>
                  <a:gd name="adj" fmla="val 5925"/>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50" name="Google Shape;750;p56"/>
              <p:cNvPicPr preferRelativeResize="0"/>
              <p:nvPr/>
            </p:nvPicPr>
            <p:blipFill rotWithShape="1">
              <a:blip r:embed="rId3">
                <a:alphaModFix/>
              </a:blip>
              <a:srcRect l="1699" r="1709"/>
              <a:stretch/>
            </p:blipFill>
            <p:spPr>
              <a:xfrm>
                <a:off x="-1605961" y="1469582"/>
                <a:ext cx="581984" cy="96786"/>
              </a:xfrm>
              <a:prstGeom prst="rect">
                <a:avLst/>
              </a:prstGeom>
              <a:noFill/>
              <a:ln>
                <a:noFill/>
              </a:ln>
            </p:spPr>
          </p:pic>
        </p:grpSp>
        <p:grpSp>
          <p:nvGrpSpPr>
            <p:cNvPr id="751" name="Google Shape;751;p56"/>
            <p:cNvGrpSpPr/>
            <p:nvPr/>
          </p:nvGrpSpPr>
          <p:grpSpPr>
            <a:xfrm>
              <a:off x="2237730" y="255361"/>
              <a:ext cx="900000" cy="616326"/>
              <a:chOff x="2237730" y="255361"/>
              <a:chExt cx="900000" cy="616326"/>
            </a:xfrm>
          </p:grpSpPr>
          <p:pic>
            <p:nvPicPr>
              <p:cNvPr id="752" name="Google Shape;752;p56"/>
              <p:cNvPicPr preferRelativeResize="0"/>
              <p:nvPr/>
            </p:nvPicPr>
            <p:blipFill rotWithShape="1">
              <a:blip r:embed="rId4">
                <a:alphaModFix/>
              </a:blip>
              <a:srcRect l="2078" r="2089"/>
              <a:stretch/>
            </p:blipFill>
            <p:spPr>
              <a:xfrm>
                <a:off x="2292876" y="255361"/>
                <a:ext cx="363742" cy="60762"/>
              </a:xfrm>
              <a:prstGeom prst="rect">
                <a:avLst/>
              </a:prstGeom>
              <a:noFill/>
              <a:ln>
                <a:noFill/>
              </a:ln>
            </p:spPr>
          </p:pic>
          <p:sp>
            <p:nvSpPr>
              <p:cNvPr id="753" name="Google Shape;753;p56"/>
              <p:cNvSpPr/>
              <p:nvPr/>
            </p:nvSpPr>
            <p:spPr>
              <a:xfrm rot="5400000">
                <a:off x="2409330" y="143287"/>
                <a:ext cx="556800" cy="900000"/>
              </a:xfrm>
              <a:prstGeom prst="roundRect">
                <a:avLst>
                  <a:gd name="adj" fmla="val 5925"/>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54" name="Google Shape;754;p56"/>
            <p:cNvGrpSpPr/>
            <p:nvPr/>
          </p:nvGrpSpPr>
          <p:grpSpPr>
            <a:xfrm>
              <a:off x="1221455" y="255349"/>
              <a:ext cx="900000" cy="616325"/>
              <a:chOff x="1221455" y="255349"/>
              <a:chExt cx="900000" cy="616325"/>
            </a:xfrm>
          </p:grpSpPr>
          <p:pic>
            <p:nvPicPr>
              <p:cNvPr id="755" name="Google Shape;755;p56"/>
              <p:cNvPicPr preferRelativeResize="0"/>
              <p:nvPr/>
            </p:nvPicPr>
            <p:blipFill rotWithShape="1">
              <a:blip r:embed="rId5">
                <a:alphaModFix/>
              </a:blip>
              <a:srcRect l="1923" r="1911"/>
              <a:stretch/>
            </p:blipFill>
            <p:spPr>
              <a:xfrm>
                <a:off x="1276601" y="255349"/>
                <a:ext cx="363742" cy="60762"/>
              </a:xfrm>
              <a:prstGeom prst="rect">
                <a:avLst/>
              </a:prstGeom>
              <a:noFill/>
              <a:ln>
                <a:noFill/>
              </a:ln>
            </p:spPr>
          </p:pic>
          <p:sp>
            <p:nvSpPr>
              <p:cNvPr id="756" name="Google Shape;756;p56"/>
              <p:cNvSpPr/>
              <p:nvPr/>
            </p:nvSpPr>
            <p:spPr>
              <a:xfrm rot="5400000">
                <a:off x="1393055" y="143274"/>
                <a:ext cx="556800" cy="900000"/>
              </a:xfrm>
              <a:prstGeom prst="roundRect">
                <a:avLst>
                  <a:gd name="adj" fmla="val 5925"/>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57" name="Google Shape;757;p56"/>
            <p:cNvGrpSpPr/>
            <p:nvPr/>
          </p:nvGrpSpPr>
          <p:grpSpPr>
            <a:xfrm>
              <a:off x="3254005" y="255361"/>
              <a:ext cx="900000" cy="616326"/>
              <a:chOff x="3254005" y="255361"/>
              <a:chExt cx="900000" cy="616326"/>
            </a:xfrm>
          </p:grpSpPr>
          <p:sp>
            <p:nvSpPr>
              <p:cNvPr id="758" name="Google Shape;758;p56"/>
              <p:cNvSpPr/>
              <p:nvPr/>
            </p:nvSpPr>
            <p:spPr>
              <a:xfrm rot="5400000">
                <a:off x="3425605" y="143287"/>
                <a:ext cx="556800" cy="900000"/>
              </a:xfrm>
              <a:prstGeom prst="roundRect">
                <a:avLst>
                  <a:gd name="adj" fmla="val 5925"/>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59" name="Google Shape;759;p56"/>
              <p:cNvPicPr preferRelativeResize="0"/>
              <p:nvPr/>
            </p:nvPicPr>
            <p:blipFill rotWithShape="1">
              <a:blip r:embed="rId6">
                <a:alphaModFix/>
              </a:blip>
              <a:srcRect l="1923" r="1911"/>
              <a:stretch/>
            </p:blipFill>
            <p:spPr>
              <a:xfrm>
                <a:off x="3309151" y="255361"/>
                <a:ext cx="363742" cy="60762"/>
              </a:xfrm>
              <a:prstGeom prst="rect">
                <a:avLst/>
              </a:prstGeom>
              <a:noFill/>
              <a:ln>
                <a:noFill/>
              </a:ln>
            </p:spPr>
          </p:pic>
        </p:grpSp>
      </p:grpSp>
      <p:sp>
        <p:nvSpPr>
          <p:cNvPr id="760" name="Google Shape;760;p56"/>
          <p:cNvSpPr txBox="1">
            <a:spLocks noGrp="1"/>
          </p:cNvSpPr>
          <p:nvPr>
            <p:ph type="subTitle" idx="1"/>
          </p:nvPr>
        </p:nvSpPr>
        <p:spPr>
          <a:xfrm flipV="1">
            <a:off x="3127610" y="499743"/>
            <a:ext cx="3961661" cy="634207"/>
          </a:xfrm>
          <a:prstGeom prst="rect">
            <a:avLst/>
          </a:prstGeom>
        </p:spPr>
        <p:txBody>
          <a:bodyPr spcFirstLastPara="1" wrap="square" lIns="0" tIns="0" rIns="0" bIns="0" anchor="ctr" anchorCtr="0">
            <a:normAutofit/>
          </a:bodyPr>
          <a:lstStyle/>
          <a:p>
            <a:pPr marL="0" lvl="0" indent="0" algn="r" rtl="0">
              <a:lnSpc>
                <a:spcPct val="115000"/>
              </a:lnSpc>
              <a:spcBef>
                <a:spcPts val="0"/>
              </a:spcBef>
              <a:spcAft>
                <a:spcPts val="0"/>
              </a:spcAft>
              <a:buSzPts val="1000"/>
              <a:buNone/>
            </a:pPr>
            <a:endParaRPr lang="en-GB" dirty="0"/>
          </a:p>
          <a:p>
            <a:pPr marL="0" lvl="0" indent="0" algn="l" rtl="0">
              <a:lnSpc>
                <a:spcPct val="115000"/>
              </a:lnSpc>
              <a:spcBef>
                <a:spcPts val="0"/>
              </a:spcBef>
              <a:spcAft>
                <a:spcPts val="0"/>
              </a:spcAft>
              <a:buSzPts val="1000"/>
              <a:buNone/>
            </a:pPr>
            <a:endParaRPr dirty="0"/>
          </a:p>
        </p:txBody>
      </p:sp>
      <p:sp>
        <p:nvSpPr>
          <p:cNvPr id="761" name="Google Shape;761;p56"/>
          <p:cNvSpPr txBox="1">
            <a:spLocks noGrp="1"/>
          </p:cNvSpPr>
          <p:nvPr>
            <p:ph type="title" idx="2"/>
          </p:nvPr>
        </p:nvSpPr>
        <p:spPr>
          <a:xfrm>
            <a:off x="3645972" y="191207"/>
            <a:ext cx="2718300" cy="587100"/>
          </a:xfrm>
          <a:prstGeom prst="rect">
            <a:avLst/>
          </a:prstGeom>
        </p:spPr>
        <p:txBody>
          <a:bodyPr spcFirstLastPara="1" wrap="square" lIns="252000" tIns="0" rIns="252000" bIns="108000" anchor="t" anchorCtr="0">
            <a:noAutofit/>
          </a:bodyPr>
          <a:lstStyle/>
          <a:p>
            <a:pPr marL="0" lvl="0" indent="0" algn="l" rtl="0">
              <a:lnSpc>
                <a:spcPct val="100000"/>
              </a:lnSpc>
              <a:spcBef>
                <a:spcPts val="0"/>
              </a:spcBef>
              <a:spcAft>
                <a:spcPts val="0"/>
              </a:spcAft>
              <a:buClr>
                <a:schemeClr val="dk1"/>
              </a:buClr>
              <a:buSzPts val="4400"/>
              <a:buFont typeface="Arial"/>
              <a:buNone/>
            </a:pPr>
            <a:r>
              <a:rPr lang="en-GB" b="1" dirty="0">
                <a:latin typeface="+mj-lt"/>
                <a:ea typeface="Neuton"/>
                <a:cs typeface="Neuton"/>
                <a:sym typeface="Neuton"/>
              </a:rPr>
              <a:t>Case study</a:t>
            </a:r>
            <a:br>
              <a:rPr lang="en-GB" b="1" dirty="0">
                <a:latin typeface="Neuton"/>
                <a:ea typeface="Neuton"/>
                <a:cs typeface="Neuton"/>
                <a:sym typeface="Neuton"/>
              </a:rPr>
            </a:br>
            <a:endParaRPr b="1" dirty="0">
              <a:latin typeface="Neuton"/>
              <a:ea typeface="Neuton"/>
              <a:cs typeface="Neuton"/>
              <a:sym typeface="Neuton"/>
            </a:endParaRPr>
          </a:p>
        </p:txBody>
      </p:sp>
      <p:sp>
        <p:nvSpPr>
          <p:cNvPr id="762" name="Google Shape;762;p56"/>
          <p:cNvSpPr txBox="1"/>
          <p:nvPr/>
        </p:nvSpPr>
        <p:spPr>
          <a:xfrm>
            <a:off x="181825" y="1342100"/>
            <a:ext cx="6833700" cy="3341654"/>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endParaRPr sz="2100" b="1" i="1" dirty="0">
              <a:solidFill>
                <a:schemeClr val="dk1"/>
              </a:solidFill>
              <a:latin typeface="Times New Roman"/>
              <a:ea typeface="Times New Roman"/>
              <a:cs typeface="Times New Roman"/>
              <a:sym typeface="Times New Roman"/>
            </a:endParaRPr>
          </a:p>
          <a:p>
            <a:pPr marL="457200" lvl="0" indent="-298450" algn="just" rtl="0">
              <a:lnSpc>
                <a:spcPct val="150000"/>
              </a:lnSpc>
              <a:spcBef>
                <a:spcPts val="1200"/>
              </a:spcBef>
              <a:spcAft>
                <a:spcPts val="0"/>
              </a:spcAft>
              <a:buClr>
                <a:schemeClr val="dk1"/>
              </a:buClr>
              <a:buSzPts val="1100"/>
              <a:buChar char="●"/>
            </a:pPr>
            <a:r>
              <a:rPr lang="en" sz="1050" dirty="0">
                <a:solidFill>
                  <a:schemeClr val="dk1"/>
                </a:solidFill>
                <a:latin typeface="+mn-lt"/>
                <a:ea typeface="Times New Roman"/>
                <a:cs typeface="Times New Roman"/>
                <a:sym typeface="Times New Roman"/>
              </a:rPr>
              <a:t>The best illustration of the application of the </a:t>
            </a:r>
            <a:r>
              <a:rPr lang="en" sz="1050" b="1" i="1" dirty="0">
                <a:solidFill>
                  <a:schemeClr val="dk1"/>
                </a:solidFill>
                <a:latin typeface="+mn-lt"/>
                <a:ea typeface="Times New Roman"/>
                <a:cs typeface="Times New Roman"/>
                <a:sym typeface="Times New Roman"/>
              </a:rPr>
              <a:t>Activity Theory</a:t>
            </a:r>
            <a:r>
              <a:rPr lang="en" sz="1050" dirty="0">
                <a:solidFill>
                  <a:schemeClr val="dk1"/>
                </a:solidFill>
                <a:latin typeface="+mn-lt"/>
                <a:ea typeface="Times New Roman"/>
                <a:cs typeface="Times New Roman"/>
                <a:sym typeface="Times New Roman"/>
              </a:rPr>
              <a:t> is the Silver Line helpline which links isolated older adults to volunteers to have frequent conversations.</a:t>
            </a:r>
            <a:endParaRPr sz="1050" dirty="0">
              <a:solidFill>
                <a:schemeClr val="dk1"/>
              </a:solidFill>
              <a:latin typeface="+mn-lt"/>
              <a:ea typeface="Times New Roman"/>
              <a:cs typeface="Times New Roman"/>
              <a:sym typeface="Times New Roman"/>
            </a:endParaRPr>
          </a:p>
          <a:p>
            <a:pPr marL="457200" lvl="0" indent="-298450" algn="just" rtl="0">
              <a:lnSpc>
                <a:spcPct val="150000"/>
              </a:lnSpc>
              <a:spcBef>
                <a:spcPts val="1000"/>
              </a:spcBef>
              <a:spcAft>
                <a:spcPts val="0"/>
              </a:spcAft>
              <a:buClr>
                <a:schemeClr val="dk1"/>
              </a:buClr>
              <a:buSzPts val="1100"/>
              <a:buFont typeface="Times New Roman"/>
              <a:buChar char="●"/>
            </a:pPr>
            <a:r>
              <a:rPr lang="en" sz="1050" dirty="0">
                <a:solidFill>
                  <a:schemeClr val="dk1"/>
                </a:solidFill>
                <a:latin typeface="+mn-lt"/>
                <a:ea typeface="Times New Roman"/>
                <a:cs typeface="Times New Roman"/>
                <a:sym typeface="Times New Roman"/>
              </a:rPr>
              <a:t>It has made over two million calls each year since its inception, which has led to a large reduction in loneliness and increase wellbeing among old people.</a:t>
            </a:r>
            <a:endParaRPr sz="1050" b="1" i="1" dirty="0">
              <a:solidFill>
                <a:schemeClr val="dk1"/>
              </a:solidFill>
              <a:latin typeface="+mn-lt"/>
              <a:ea typeface="Times New Roman"/>
              <a:cs typeface="Times New Roman"/>
              <a:sym typeface="Times New Roman"/>
            </a:endParaRPr>
          </a:p>
          <a:p>
            <a:pPr marL="457200" lvl="0" indent="-298450" algn="just" rtl="0">
              <a:lnSpc>
                <a:spcPct val="150000"/>
              </a:lnSpc>
              <a:spcBef>
                <a:spcPts val="1000"/>
              </a:spcBef>
              <a:spcAft>
                <a:spcPts val="0"/>
              </a:spcAft>
              <a:buClr>
                <a:schemeClr val="dk1"/>
              </a:buClr>
              <a:buSzPts val="1100"/>
              <a:buChar char="●"/>
            </a:pPr>
            <a:r>
              <a:rPr lang="en" sz="1050" b="1" i="1" dirty="0">
                <a:solidFill>
                  <a:schemeClr val="dk1"/>
                </a:solidFill>
                <a:latin typeface="+mn-lt"/>
                <a:ea typeface="Times New Roman"/>
                <a:cs typeface="Times New Roman"/>
                <a:sym typeface="Times New Roman"/>
              </a:rPr>
              <a:t>Continuity Theory i</a:t>
            </a:r>
            <a:r>
              <a:rPr lang="en" sz="1050" dirty="0">
                <a:solidFill>
                  <a:schemeClr val="dk1"/>
                </a:solidFill>
                <a:latin typeface="+mn-lt"/>
                <a:ea typeface="Times New Roman"/>
                <a:cs typeface="Times New Roman"/>
                <a:sym typeface="Times New Roman"/>
              </a:rPr>
              <a:t>s also aided with technological innovation. The NHS-funded project Digital Health in Care Homes proposed the implementation of smart monitoring devices in multiple care facilities.</a:t>
            </a:r>
            <a:endParaRPr sz="1050" dirty="0">
              <a:solidFill>
                <a:schemeClr val="dk1"/>
              </a:solidFill>
              <a:latin typeface="+mn-lt"/>
              <a:ea typeface="Times New Roman"/>
              <a:cs typeface="Times New Roman"/>
              <a:sym typeface="Times New Roman"/>
            </a:endParaRPr>
          </a:p>
          <a:p>
            <a:pPr marL="457200" lvl="0" indent="-298450" algn="just" rtl="0">
              <a:lnSpc>
                <a:spcPct val="150000"/>
              </a:lnSpc>
              <a:spcBef>
                <a:spcPts val="1200"/>
              </a:spcBef>
              <a:spcAft>
                <a:spcPts val="1000"/>
              </a:spcAft>
              <a:buClr>
                <a:schemeClr val="dk1"/>
              </a:buClr>
              <a:buSzPts val="1100"/>
              <a:buFont typeface="Times New Roman"/>
              <a:buChar char="●"/>
            </a:pPr>
            <a:r>
              <a:rPr lang="en" sz="1050" dirty="0">
                <a:solidFill>
                  <a:schemeClr val="dk1"/>
                </a:solidFill>
                <a:latin typeface="+mn-lt"/>
                <a:ea typeface="Times New Roman"/>
                <a:cs typeface="Times New Roman"/>
                <a:sym typeface="Times New Roman"/>
              </a:rPr>
              <a:t>The system also reflects common everyday trends and enables carers to react timely without interfering with personal autonomy. </a:t>
            </a:r>
            <a:endParaRPr sz="1050" dirty="0">
              <a:solidFill>
                <a:schemeClr val="dk1"/>
              </a:solidFill>
              <a:latin typeface="+mn-lt"/>
              <a:ea typeface="Times New Roman"/>
              <a:cs typeface="Times New Roman"/>
              <a:sym typeface="Times New Roman"/>
            </a:endParaRPr>
          </a:p>
        </p:txBody>
      </p:sp>
      <p:pic>
        <p:nvPicPr>
          <p:cNvPr id="763" name="Google Shape;763;p56"/>
          <p:cNvPicPr preferRelativeResize="0"/>
          <p:nvPr/>
        </p:nvPicPr>
        <p:blipFill>
          <a:blip r:embed="rId7">
            <a:alphaModFix/>
          </a:blip>
          <a:stretch>
            <a:fillRect/>
          </a:stretch>
        </p:blipFill>
        <p:spPr>
          <a:xfrm>
            <a:off x="7167925" y="152400"/>
            <a:ext cx="1823675" cy="1823675"/>
          </a:xfrm>
          <a:prstGeom prst="rect">
            <a:avLst/>
          </a:prstGeom>
          <a:noFill/>
          <a:ln>
            <a:noFill/>
          </a:ln>
        </p:spPr>
      </p:pic>
      <p:pic>
        <p:nvPicPr>
          <p:cNvPr id="764" name="Google Shape;764;p56"/>
          <p:cNvPicPr preferRelativeResize="0"/>
          <p:nvPr/>
        </p:nvPicPr>
        <p:blipFill>
          <a:blip r:embed="rId8">
            <a:alphaModFix/>
          </a:blip>
          <a:stretch>
            <a:fillRect/>
          </a:stretch>
        </p:blipFill>
        <p:spPr>
          <a:xfrm>
            <a:off x="7063550" y="2690080"/>
            <a:ext cx="2032425" cy="135588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68"/>
        <p:cNvGrpSpPr/>
        <p:nvPr/>
      </p:nvGrpSpPr>
      <p:grpSpPr>
        <a:xfrm>
          <a:off x="0" y="0"/>
          <a:ext cx="0" cy="0"/>
          <a:chOff x="0" y="0"/>
          <a:chExt cx="0" cy="0"/>
        </a:xfrm>
      </p:grpSpPr>
      <p:grpSp>
        <p:nvGrpSpPr>
          <p:cNvPr id="769" name="Google Shape;769;p57"/>
          <p:cNvGrpSpPr/>
          <p:nvPr/>
        </p:nvGrpSpPr>
        <p:grpSpPr>
          <a:xfrm>
            <a:off x="238136" y="546847"/>
            <a:ext cx="2887381" cy="450006"/>
            <a:chOff x="205180" y="255349"/>
            <a:chExt cx="3948825" cy="616447"/>
          </a:xfrm>
        </p:grpSpPr>
        <p:grpSp>
          <p:nvGrpSpPr>
            <p:cNvPr id="770" name="Google Shape;770;p57"/>
            <p:cNvGrpSpPr/>
            <p:nvPr/>
          </p:nvGrpSpPr>
          <p:grpSpPr>
            <a:xfrm>
              <a:off x="205180" y="255349"/>
              <a:ext cx="900000" cy="616447"/>
              <a:chOff x="-1694195" y="1469582"/>
              <a:chExt cx="1440000" cy="981916"/>
            </a:xfrm>
          </p:grpSpPr>
          <p:sp>
            <p:nvSpPr>
              <p:cNvPr id="771" name="Google Shape;771;p57"/>
              <p:cNvSpPr/>
              <p:nvPr/>
            </p:nvSpPr>
            <p:spPr>
              <a:xfrm rot="5400000">
                <a:off x="-1417745" y="1287948"/>
                <a:ext cx="887100" cy="1440000"/>
              </a:xfrm>
              <a:prstGeom prst="roundRect">
                <a:avLst>
                  <a:gd name="adj" fmla="val 5925"/>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72" name="Google Shape;772;p57"/>
              <p:cNvPicPr preferRelativeResize="0"/>
              <p:nvPr/>
            </p:nvPicPr>
            <p:blipFill rotWithShape="1">
              <a:blip r:embed="rId3">
                <a:alphaModFix/>
              </a:blip>
              <a:srcRect l="1699" r="1709"/>
              <a:stretch/>
            </p:blipFill>
            <p:spPr>
              <a:xfrm>
                <a:off x="-1605961" y="1469582"/>
                <a:ext cx="581984" cy="96786"/>
              </a:xfrm>
              <a:prstGeom prst="rect">
                <a:avLst/>
              </a:prstGeom>
              <a:noFill/>
              <a:ln>
                <a:noFill/>
              </a:ln>
            </p:spPr>
          </p:pic>
        </p:grpSp>
        <p:grpSp>
          <p:nvGrpSpPr>
            <p:cNvPr id="773" name="Google Shape;773;p57"/>
            <p:cNvGrpSpPr/>
            <p:nvPr/>
          </p:nvGrpSpPr>
          <p:grpSpPr>
            <a:xfrm>
              <a:off x="2237730" y="255361"/>
              <a:ext cx="900000" cy="616326"/>
              <a:chOff x="2237730" y="255361"/>
              <a:chExt cx="900000" cy="616326"/>
            </a:xfrm>
          </p:grpSpPr>
          <p:pic>
            <p:nvPicPr>
              <p:cNvPr id="774" name="Google Shape;774;p57"/>
              <p:cNvPicPr preferRelativeResize="0"/>
              <p:nvPr/>
            </p:nvPicPr>
            <p:blipFill rotWithShape="1">
              <a:blip r:embed="rId4">
                <a:alphaModFix/>
              </a:blip>
              <a:srcRect l="2079" r="2089"/>
              <a:stretch/>
            </p:blipFill>
            <p:spPr>
              <a:xfrm>
                <a:off x="2292876" y="255361"/>
                <a:ext cx="363742" cy="60762"/>
              </a:xfrm>
              <a:prstGeom prst="rect">
                <a:avLst/>
              </a:prstGeom>
              <a:noFill/>
              <a:ln>
                <a:noFill/>
              </a:ln>
            </p:spPr>
          </p:pic>
          <p:sp>
            <p:nvSpPr>
              <p:cNvPr id="775" name="Google Shape;775;p57"/>
              <p:cNvSpPr/>
              <p:nvPr/>
            </p:nvSpPr>
            <p:spPr>
              <a:xfrm rot="5400000">
                <a:off x="2409330" y="143287"/>
                <a:ext cx="556800" cy="900000"/>
              </a:xfrm>
              <a:prstGeom prst="roundRect">
                <a:avLst>
                  <a:gd name="adj" fmla="val 5925"/>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76" name="Google Shape;776;p57"/>
            <p:cNvGrpSpPr/>
            <p:nvPr/>
          </p:nvGrpSpPr>
          <p:grpSpPr>
            <a:xfrm>
              <a:off x="1221455" y="255349"/>
              <a:ext cx="900000" cy="616325"/>
              <a:chOff x="1221455" y="255349"/>
              <a:chExt cx="900000" cy="616325"/>
            </a:xfrm>
          </p:grpSpPr>
          <p:pic>
            <p:nvPicPr>
              <p:cNvPr id="777" name="Google Shape;777;p57"/>
              <p:cNvPicPr preferRelativeResize="0"/>
              <p:nvPr/>
            </p:nvPicPr>
            <p:blipFill rotWithShape="1">
              <a:blip r:embed="rId5">
                <a:alphaModFix/>
              </a:blip>
              <a:srcRect l="1923" r="1913"/>
              <a:stretch/>
            </p:blipFill>
            <p:spPr>
              <a:xfrm>
                <a:off x="1276601" y="255349"/>
                <a:ext cx="363742" cy="60762"/>
              </a:xfrm>
              <a:prstGeom prst="rect">
                <a:avLst/>
              </a:prstGeom>
              <a:noFill/>
              <a:ln>
                <a:noFill/>
              </a:ln>
            </p:spPr>
          </p:pic>
          <p:sp>
            <p:nvSpPr>
              <p:cNvPr id="778" name="Google Shape;778;p57"/>
              <p:cNvSpPr/>
              <p:nvPr/>
            </p:nvSpPr>
            <p:spPr>
              <a:xfrm rot="5400000">
                <a:off x="1393055" y="143274"/>
                <a:ext cx="556800" cy="900000"/>
              </a:xfrm>
              <a:prstGeom prst="roundRect">
                <a:avLst>
                  <a:gd name="adj" fmla="val 5925"/>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grpSp>
        <p:grpSp>
          <p:nvGrpSpPr>
            <p:cNvPr id="779" name="Google Shape;779;p57"/>
            <p:cNvGrpSpPr/>
            <p:nvPr/>
          </p:nvGrpSpPr>
          <p:grpSpPr>
            <a:xfrm>
              <a:off x="3254005" y="255361"/>
              <a:ext cx="900000" cy="616326"/>
              <a:chOff x="3254005" y="255361"/>
              <a:chExt cx="900000" cy="616326"/>
            </a:xfrm>
          </p:grpSpPr>
          <p:sp>
            <p:nvSpPr>
              <p:cNvPr id="780" name="Google Shape;780;p57"/>
              <p:cNvSpPr/>
              <p:nvPr/>
            </p:nvSpPr>
            <p:spPr>
              <a:xfrm rot="5400000">
                <a:off x="3425605" y="143287"/>
                <a:ext cx="556800" cy="900000"/>
              </a:xfrm>
              <a:prstGeom prst="roundRect">
                <a:avLst>
                  <a:gd name="adj" fmla="val 5925"/>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Hanken Grotesk"/>
                  <a:ea typeface="Hanken Grotesk"/>
                  <a:cs typeface="Hanken Grotesk"/>
                  <a:sym typeface="Hanken Grotesk"/>
                </a:endParaRPr>
              </a:p>
            </p:txBody>
          </p:sp>
          <p:pic>
            <p:nvPicPr>
              <p:cNvPr id="781" name="Google Shape;781;p57"/>
              <p:cNvPicPr preferRelativeResize="0"/>
              <p:nvPr/>
            </p:nvPicPr>
            <p:blipFill rotWithShape="1">
              <a:blip r:embed="rId6">
                <a:alphaModFix/>
              </a:blip>
              <a:srcRect l="1923" r="1913"/>
              <a:stretch/>
            </p:blipFill>
            <p:spPr>
              <a:xfrm>
                <a:off x="3309151" y="255361"/>
                <a:ext cx="363742" cy="60762"/>
              </a:xfrm>
              <a:prstGeom prst="rect">
                <a:avLst/>
              </a:prstGeom>
              <a:noFill/>
              <a:ln>
                <a:noFill/>
              </a:ln>
            </p:spPr>
          </p:pic>
        </p:grpSp>
      </p:grpSp>
      <p:sp>
        <p:nvSpPr>
          <p:cNvPr id="782" name="Google Shape;782;p57"/>
          <p:cNvSpPr txBox="1">
            <a:spLocks noGrp="1"/>
          </p:cNvSpPr>
          <p:nvPr>
            <p:ph type="subTitle" idx="1"/>
          </p:nvPr>
        </p:nvSpPr>
        <p:spPr>
          <a:xfrm>
            <a:off x="594025" y="184700"/>
            <a:ext cx="3696300" cy="153900"/>
          </a:xfrm>
          <a:prstGeom prst="rect">
            <a:avLst/>
          </a:prstGeom>
        </p:spPr>
        <p:txBody>
          <a:bodyPr spcFirstLastPara="1" wrap="square" lIns="0" tIns="0" rIns="0" bIns="0" anchor="ctr" anchorCtr="0">
            <a:normAutofit fontScale="92500" lnSpcReduction="10000"/>
          </a:bodyPr>
          <a:lstStyle/>
          <a:p>
            <a:pPr marL="0" lvl="0" indent="0" algn="l" rtl="0">
              <a:lnSpc>
                <a:spcPct val="115000"/>
              </a:lnSpc>
              <a:spcBef>
                <a:spcPts val="0"/>
              </a:spcBef>
              <a:spcAft>
                <a:spcPts val="0"/>
              </a:spcAft>
              <a:buSzPts val="1000"/>
              <a:buNone/>
            </a:pPr>
            <a:r>
              <a:rPr lang="en"/>
              <a:t>THE VISION</a:t>
            </a:r>
            <a:endParaRPr/>
          </a:p>
        </p:txBody>
      </p:sp>
      <p:sp>
        <p:nvSpPr>
          <p:cNvPr id="783" name="Google Shape;783;p57"/>
          <p:cNvSpPr txBox="1">
            <a:spLocks noGrp="1"/>
          </p:cNvSpPr>
          <p:nvPr>
            <p:ph type="title"/>
          </p:nvPr>
        </p:nvSpPr>
        <p:spPr>
          <a:xfrm>
            <a:off x="-2450" y="4759975"/>
            <a:ext cx="9150600" cy="383400"/>
          </a:xfrm>
          <a:prstGeom prst="rect">
            <a:avLst/>
          </a:prstGeom>
        </p:spPr>
        <p:txBody>
          <a:bodyPr spcFirstLastPara="1" wrap="square" lIns="108000" tIns="0" rIns="108000" bIns="0" anchor="ctr" anchorCtr="0">
            <a:noAutofit/>
          </a:bodyPr>
          <a:lstStyle/>
          <a:p>
            <a:pPr marL="0" lvl="0" indent="0" algn="l" rtl="0">
              <a:lnSpc>
                <a:spcPct val="90000"/>
              </a:lnSpc>
              <a:spcBef>
                <a:spcPts val="0"/>
              </a:spcBef>
              <a:spcAft>
                <a:spcPts val="0"/>
              </a:spcAft>
              <a:buSzPts val="2800"/>
              <a:buNone/>
            </a:pPr>
            <a:r>
              <a:rPr lang="en" sz="1100"/>
              <a:t>COMPANY NAME</a:t>
            </a:r>
            <a:endParaRPr sz="1100"/>
          </a:p>
        </p:txBody>
      </p:sp>
      <p:sp>
        <p:nvSpPr>
          <p:cNvPr id="784" name="Google Shape;784;p57"/>
          <p:cNvSpPr txBox="1">
            <a:spLocks noGrp="1"/>
          </p:cNvSpPr>
          <p:nvPr>
            <p:ph type="title" idx="2"/>
          </p:nvPr>
        </p:nvSpPr>
        <p:spPr>
          <a:xfrm>
            <a:off x="3511325" y="300681"/>
            <a:ext cx="2741194" cy="916969"/>
          </a:xfrm>
          <a:prstGeom prst="rect">
            <a:avLst/>
          </a:prstGeom>
        </p:spPr>
        <p:txBody>
          <a:bodyPr spcFirstLastPara="1" wrap="square" lIns="252000" tIns="0" rIns="252000" bIns="108000" anchor="t" anchorCtr="0">
            <a:noAutofit/>
          </a:bodyPr>
          <a:lstStyle/>
          <a:p>
            <a:pPr marL="0" lvl="0" indent="0" algn="l" rtl="0">
              <a:lnSpc>
                <a:spcPct val="100000"/>
              </a:lnSpc>
              <a:spcBef>
                <a:spcPts val="0"/>
              </a:spcBef>
              <a:spcAft>
                <a:spcPts val="0"/>
              </a:spcAft>
              <a:buClr>
                <a:schemeClr val="dk1"/>
              </a:buClr>
              <a:buSzPts val="4400"/>
              <a:buFont typeface="Arial"/>
              <a:buNone/>
            </a:pPr>
            <a:r>
              <a:rPr lang="en-GB" b="1" dirty="0">
                <a:latin typeface="+mj-lt"/>
                <a:ea typeface="Neuton"/>
                <a:cs typeface="Neuton"/>
                <a:sym typeface="Neuton"/>
              </a:rPr>
              <a:t>L</a:t>
            </a:r>
            <a:r>
              <a:rPr lang="en" b="1" dirty="0">
                <a:latin typeface="+mj-lt"/>
                <a:ea typeface="Neuton"/>
                <a:cs typeface="Neuton"/>
                <a:sym typeface="Neuton"/>
              </a:rPr>
              <a:t>earning points </a:t>
            </a:r>
            <a:endParaRPr b="1" dirty="0">
              <a:latin typeface="+mj-lt"/>
              <a:ea typeface="Neuton"/>
              <a:cs typeface="Neuton"/>
              <a:sym typeface="Neuton"/>
            </a:endParaRPr>
          </a:p>
        </p:txBody>
      </p:sp>
      <p:sp>
        <p:nvSpPr>
          <p:cNvPr id="785" name="Google Shape;785;p57"/>
          <p:cNvSpPr txBox="1"/>
          <p:nvPr/>
        </p:nvSpPr>
        <p:spPr>
          <a:xfrm>
            <a:off x="181825" y="1451450"/>
            <a:ext cx="6967200" cy="3205463"/>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1200"/>
              </a:spcBef>
              <a:spcAft>
                <a:spcPts val="0"/>
              </a:spcAft>
              <a:buNone/>
            </a:pPr>
            <a:endParaRPr sz="2200" b="1" i="1"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These instances show that aged care succeeds where social association and conversant practices are given priority. </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Technology has the effect of augmenting the effectiveness of care when it supplements human interaction rather than substituting it.</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 Engagement and continuity projects portray a sector slowly pitting compassion against innovation, a shift towards sustainable,person-centered  and technology enbled elderly care servce.</a:t>
            </a:r>
            <a:endParaRPr sz="1200" dirty="0">
              <a:latin typeface="+mn-lt"/>
            </a:endParaRPr>
          </a:p>
        </p:txBody>
      </p:sp>
      <p:pic>
        <p:nvPicPr>
          <p:cNvPr id="786" name="Google Shape;786;p57"/>
          <p:cNvPicPr preferRelativeResize="0"/>
          <p:nvPr/>
        </p:nvPicPr>
        <p:blipFill>
          <a:blip r:embed="rId7">
            <a:alphaModFix/>
          </a:blip>
          <a:stretch>
            <a:fillRect/>
          </a:stretch>
        </p:blipFill>
        <p:spPr>
          <a:xfrm>
            <a:off x="7368275" y="1451450"/>
            <a:ext cx="1690175" cy="16901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90"/>
        <p:cNvGrpSpPr/>
        <p:nvPr/>
      </p:nvGrpSpPr>
      <p:grpSpPr>
        <a:xfrm>
          <a:off x="0" y="0"/>
          <a:ext cx="0" cy="0"/>
          <a:chOff x="0" y="0"/>
          <a:chExt cx="0" cy="0"/>
        </a:xfrm>
      </p:grpSpPr>
      <p:sp>
        <p:nvSpPr>
          <p:cNvPr id="791" name="Google Shape;791;p58"/>
          <p:cNvSpPr txBox="1">
            <a:spLocks noGrp="1"/>
          </p:cNvSpPr>
          <p:nvPr>
            <p:ph type="subTitle" idx="1"/>
          </p:nvPr>
        </p:nvSpPr>
        <p:spPr>
          <a:xfrm>
            <a:off x="1224650" y="210100"/>
            <a:ext cx="1676700" cy="356400"/>
          </a:xfrm>
          <a:prstGeom prst="rect">
            <a:avLst/>
          </a:prstGeom>
        </p:spPr>
        <p:txBody>
          <a:bodyPr spcFirstLastPara="1" wrap="square" lIns="91425" tIns="91425" rIns="91425" bIns="91425" anchor="t" anchorCtr="0">
            <a:normAutofit lnSpcReduction="10000"/>
          </a:bodyPr>
          <a:lstStyle/>
          <a:p>
            <a:pPr marL="0" lvl="0" indent="0" algn="ctr" rtl="0">
              <a:lnSpc>
                <a:spcPct val="100000"/>
              </a:lnSpc>
              <a:spcBef>
                <a:spcPts val="0"/>
              </a:spcBef>
              <a:spcAft>
                <a:spcPts val="0"/>
              </a:spcAft>
              <a:buSzPts val="1200"/>
              <a:buNone/>
            </a:pPr>
            <a:r>
              <a:rPr lang="en"/>
              <a:t>The vision</a:t>
            </a:r>
            <a:endParaRPr/>
          </a:p>
        </p:txBody>
      </p:sp>
      <p:sp>
        <p:nvSpPr>
          <p:cNvPr id="792" name="Google Shape;792;p58"/>
          <p:cNvSpPr txBox="1">
            <a:spLocks noGrp="1"/>
          </p:cNvSpPr>
          <p:nvPr>
            <p:ph type="title"/>
          </p:nvPr>
        </p:nvSpPr>
        <p:spPr>
          <a:xfrm>
            <a:off x="535409" y="667600"/>
            <a:ext cx="7948200" cy="800400"/>
          </a:xfrm>
          <a:prstGeom prst="rect">
            <a:avLst/>
          </a:prstGeom>
        </p:spPr>
        <p:txBody>
          <a:bodyPr spcFirstLastPara="1" wrap="square" lIns="91425" tIns="91425" rIns="91425" bIns="91425" anchor="t" anchorCtr="0">
            <a:spAutoFit/>
          </a:bodyPr>
          <a:lstStyle/>
          <a:p>
            <a:pPr marL="0" lvl="0" indent="0" algn="l" rtl="0">
              <a:lnSpc>
                <a:spcPct val="100000"/>
              </a:lnSpc>
              <a:spcBef>
                <a:spcPts val="0"/>
              </a:spcBef>
              <a:spcAft>
                <a:spcPts val="0"/>
              </a:spcAft>
              <a:buSzPts val="2800"/>
              <a:buNone/>
            </a:pPr>
            <a:r>
              <a:rPr lang="en" sz="4000" b="1" dirty="0">
                <a:latin typeface="+mj-lt"/>
                <a:ea typeface="Neuton"/>
                <a:cs typeface="Neuton"/>
                <a:sym typeface="Neuton"/>
              </a:rPr>
              <a:t>Recommendations</a:t>
            </a:r>
            <a:endParaRPr sz="4000" b="1" dirty="0">
              <a:latin typeface="+mj-lt"/>
              <a:ea typeface="Neuton"/>
              <a:cs typeface="Neuton"/>
              <a:sym typeface="Neuton"/>
            </a:endParaRPr>
          </a:p>
        </p:txBody>
      </p:sp>
      <p:sp>
        <p:nvSpPr>
          <p:cNvPr id="793" name="Google Shape;793;p58"/>
          <p:cNvSpPr txBox="1"/>
          <p:nvPr/>
        </p:nvSpPr>
        <p:spPr>
          <a:xfrm>
            <a:off x="323200" y="1385609"/>
            <a:ext cx="7948200" cy="3795881"/>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200"/>
              </a:spcBef>
              <a:spcAft>
                <a:spcPts val="0"/>
              </a:spcAft>
              <a:buSzPts val="1200"/>
              <a:buFont typeface="Times New Roman"/>
              <a:buChar char="●"/>
            </a:pPr>
            <a:r>
              <a:rPr lang="en" sz="1200" dirty="0">
                <a:solidFill>
                  <a:schemeClr val="dk1"/>
                </a:solidFill>
                <a:latin typeface="+mn-lt"/>
                <a:ea typeface="Times New Roman"/>
                <a:cs typeface="Times New Roman"/>
                <a:sym typeface="Times New Roman"/>
              </a:rPr>
              <a:t>The community and residential environments of elderly care should increase integrated digital health models to enhance independence and decrease hospital admission (</a:t>
            </a:r>
            <a:r>
              <a:rPr lang="en" sz="1200" dirty="0">
                <a:solidFill>
                  <a:srgbClr val="222222"/>
                </a:solidFill>
                <a:highlight>
                  <a:srgbClr val="FFFFFF"/>
                </a:highlight>
                <a:latin typeface="+mn-lt"/>
                <a:ea typeface="Times New Roman"/>
                <a:cs typeface="Times New Roman"/>
                <a:sym typeface="Times New Roman"/>
              </a:rPr>
              <a:t>Engeström and Pyörälä, 2021</a:t>
            </a:r>
            <a:r>
              <a:rPr lang="en" sz="1200" dirty="0">
                <a:solidFill>
                  <a:schemeClr val="dk1"/>
                </a:solidFill>
                <a:latin typeface="+mn-lt"/>
                <a:ea typeface="Times New Roman"/>
                <a:cs typeface="Times New Roman"/>
                <a:sym typeface="Times New Roman"/>
              </a:rPr>
              <a:t>).</a:t>
            </a:r>
            <a:endParaRPr sz="1200" dirty="0">
              <a:solidFill>
                <a:schemeClr val="dk1"/>
              </a:solidFill>
              <a:latin typeface="+mn-lt"/>
              <a:ea typeface="Times New Roman"/>
              <a:cs typeface="Times New Roman"/>
              <a:sym typeface="Times New Roman"/>
            </a:endParaRPr>
          </a:p>
          <a:p>
            <a:pPr marL="457200" lvl="0" indent="-304800" rtl="0">
              <a:lnSpc>
                <a:spcPct val="150000"/>
              </a:lnSpc>
              <a:spcBef>
                <a:spcPts val="10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Based on Activity Theory, care models should implement programmes which promote active involvement, such as volunteer work and community-led programmes, to improve mental and social health.</a:t>
            </a:r>
            <a:br>
              <a:rPr lang="en" sz="1200" dirty="0">
                <a:solidFill>
                  <a:schemeClr val="dk1"/>
                </a:solidFill>
                <a:latin typeface="+mn-lt"/>
                <a:ea typeface="Times New Roman"/>
                <a:cs typeface="Times New Roman"/>
                <a:sym typeface="Times New Roman"/>
              </a:rPr>
            </a:br>
            <a:r>
              <a:rPr lang="en" sz="1200" dirty="0">
                <a:solidFill>
                  <a:schemeClr val="dk1"/>
                </a:solidFill>
                <a:latin typeface="+mn-lt"/>
                <a:ea typeface="Times New Roman"/>
                <a:cs typeface="Times New Roman"/>
                <a:sym typeface="Times New Roman"/>
              </a:rPr>
              <a:t> Continuity Theory implies mainteining routine:thechnoligies need to be cusomised,then the user can keep the     preference.   </a:t>
            </a:r>
            <a:br>
              <a:rPr lang="en" sz="1200" dirty="0">
                <a:solidFill>
                  <a:schemeClr val="dk1"/>
                </a:solidFill>
                <a:latin typeface="+mn-lt"/>
                <a:ea typeface="Times New Roman"/>
                <a:cs typeface="Times New Roman"/>
                <a:sym typeface="Times New Roman"/>
              </a:rPr>
            </a:br>
            <a:r>
              <a:rPr lang="en" sz="1200" dirty="0">
                <a:solidFill>
                  <a:schemeClr val="dk1"/>
                </a:solidFill>
                <a:latin typeface="+mn-lt"/>
                <a:ea typeface="Times New Roman"/>
                <a:cs typeface="Times New Roman"/>
                <a:sym typeface="Times New Roman"/>
              </a:rPr>
              <a:t>The Disengagement Theory emphasizes the danger of social withdrawal and this leed to create autonomy-concerving,inclusive environments.</a:t>
            </a:r>
            <a:br>
              <a:rPr lang="en" sz="1200" dirty="0">
                <a:solidFill>
                  <a:schemeClr val="dk1"/>
                </a:solidFill>
                <a:latin typeface="+mn-lt"/>
                <a:ea typeface="Times New Roman"/>
                <a:cs typeface="Times New Roman"/>
                <a:sym typeface="Times New Roman"/>
              </a:rPr>
            </a:b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200"/>
              </a:spcBef>
              <a:spcAft>
                <a:spcPts val="100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Long term funding of technology enabled care should be the priority of national policies and uniform standards of training</a:t>
            </a:r>
            <a:endParaRPr sz="1200" dirty="0">
              <a:solidFill>
                <a:schemeClr val="dk1"/>
              </a:solidFill>
              <a:latin typeface="+mn-lt"/>
              <a:ea typeface="Times New Roman"/>
              <a:cs typeface="Times New Roman"/>
              <a:sym typeface="Times New Roman"/>
            </a:endParaRPr>
          </a:p>
        </p:txBody>
      </p:sp>
      <p:pic>
        <p:nvPicPr>
          <p:cNvPr id="794" name="Google Shape;794;p58"/>
          <p:cNvPicPr preferRelativeResize="0"/>
          <p:nvPr/>
        </p:nvPicPr>
        <p:blipFill>
          <a:blip r:embed="rId3">
            <a:alphaModFix/>
          </a:blip>
          <a:stretch>
            <a:fillRect/>
          </a:stretch>
        </p:blipFill>
        <p:spPr>
          <a:xfrm>
            <a:off x="5771425" y="388300"/>
            <a:ext cx="2499975" cy="12499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798"/>
        <p:cNvGrpSpPr/>
        <p:nvPr/>
      </p:nvGrpSpPr>
      <p:grpSpPr>
        <a:xfrm>
          <a:off x="0" y="0"/>
          <a:ext cx="0" cy="0"/>
          <a:chOff x="0" y="0"/>
          <a:chExt cx="0" cy="0"/>
        </a:xfrm>
      </p:grpSpPr>
      <p:sp>
        <p:nvSpPr>
          <p:cNvPr id="799" name="Google Shape;799;p59"/>
          <p:cNvSpPr txBox="1">
            <a:spLocks noGrp="1"/>
          </p:cNvSpPr>
          <p:nvPr>
            <p:ph type="subTitle" idx="1"/>
          </p:nvPr>
        </p:nvSpPr>
        <p:spPr>
          <a:xfrm>
            <a:off x="1224650" y="210100"/>
            <a:ext cx="1676700" cy="356400"/>
          </a:xfrm>
          <a:prstGeom prst="rect">
            <a:avLst/>
          </a:prstGeom>
        </p:spPr>
        <p:txBody>
          <a:bodyPr spcFirstLastPara="1" wrap="square" lIns="91425" tIns="91425" rIns="91425" bIns="91425" anchor="t" anchorCtr="0">
            <a:normAutofit lnSpcReduction="10000"/>
          </a:bodyPr>
          <a:lstStyle/>
          <a:p>
            <a:pPr marL="0" lvl="0" indent="0" algn="ctr" rtl="0">
              <a:lnSpc>
                <a:spcPct val="100000"/>
              </a:lnSpc>
              <a:spcBef>
                <a:spcPts val="0"/>
              </a:spcBef>
              <a:spcAft>
                <a:spcPts val="0"/>
              </a:spcAft>
              <a:buSzPts val="1200"/>
              <a:buNone/>
            </a:pPr>
            <a:r>
              <a:rPr lang="en"/>
              <a:t>The vision</a:t>
            </a:r>
            <a:endParaRPr/>
          </a:p>
        </p:txBody>
      </p:sp>
      <p:sp>
        <p:nvSpPr>
          <p:cNvPr id="800" name="Google Shape;800;p59"/>
          <p:cNvSpPr txBox="1">
            <a:spLocks noGrp="1"/>
          </p:cNvSpPr>
          <p:nvPr>
            <p:ph type="title"/>
          </p:nvPr>
        </p:nvSpPr>
        <p:spPr>
          <a:xfrm>
            <a:off x="597900" y="691842"/>
            <a:ext cx="7948200" cy="800400"/>
          </a:xfrm>
          <a:prstGeom prst="rect">
            <a:avLst/>
          </a:prstGeom>
        </p:spPr>
        <p:txBody>
          <a:bodyPr spcFirstLastPara="1" wrap="square" lIns="91425" tIns="91425" rIns="91425" bIns="91425" anchor="t" anchorCtr="0">
            <a:spAutoFit/>
          </a:bodyPr>
          <a:lstStyle/>
          <a:p>
            <a:pPr marL="0" lvl="0" indent="0" algn="l" rtl="0">
              <a:lnSpc>
                <a:spcPct val="100000"/>
              </a:lnSpc>
              <a:spcBef>
                <a:spcPts val="0"/>
              </a:spcBef>
              <a:spcAft>
                <a:spcPts val="0"/>
              </a:spcAft>
              <a:buSzPts val="2800"/>
              <a:buNone/>
            </a:pPr>
            <a:r>
              <a:rPr lang="en" sz="4000" b="1" dirty="0">
                <a:latin typeface="+mj-lt"/>
                <a:ea typeface="Neuton"/>
                <a:cs typeface="Neuton"/>
                <a:sym typeface="Neuton"/>
              </a:rPr>
              <a:t>Conclusion</a:t>
            </a:r>
            <a:endParaRPr sz="4000" b="1" dirty="0">
              <a:latin typeface="+mj-lt"/>
              <a:ea typeface="Neuton"/>
              <a:cs typeface="Neuton"/>
              <a:sym typeface="Neuton"/>
            </a:endParaRPr>
          </a:p>
        </p:txBody>
      </p:sp>
      <p:sp>
        <p:nvSpPr>
          <p:cNvPr id="801" name="Google Shape;801;p59"/>
          <p:cNvSpPr txBox="1"/>
          <p:nvPr/>
        </p:nvSpPr>
        <p:spPr>
          <a:xfrm>
            <a:off x="308059" y="1457016"/>
            <a:ext cx="6625800" cy="5627151"/>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10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The UK elderly care is changing into a system where human care is coupled by digital technology. </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It was found during the discussion that theories of ageing, such as Activity, Continuity and Disengagement, can be used to formulate balanced, person-centred approaches. </a:t>
            </a:r>
            <a:endParaRPr sz="1200" dirty="0">
              <a:solidFill>
                <a:schemeClr val="dk1"/>
              </a:solidFill>
              <a:latin typeface="+mn-lt"/>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Sustainable elderly care requires the expansion of available technologies, empowered interaction and reliable policy support.</a:t>
            </a:r>
          </a:p>
          <a:p>
            <a:pPr marL="457200" lvl="0" indent="-304800" algn="just" rtl="0">
              <a:lnSpc>
                <a:spcPct val="150000"/>
              </a:lnSpc>
              <a:spcBef>
                <a:spcPts val="1000"/>
              </a:spcBef>
              <a:spcAft>
                <a:spcPts val="1000"/>
              </a:spcAft>
              <a:buClr>
                <a:schemeClr val="dk1"/>
              </a:buClr>
              <a:buSzPts val="1200"/>
              <a:buFont typeface="Times New Roman"/>
              <a:buChar char="●"/>
            </a:pPr>
            <a:r>
              <a:rPr lang="en" sz="1200" dirty="0">
                <a:solidFill>
                  <a:schemeClr val="dk1"/>
                </a:solidFill>
                <a:latin typeface="+mn-lt"/>
                <a:ea typeface="Times New Roman"/>
                <a:cs typeface="Times New Roman"/>
                <a:sym typeface="Times New Roman"/>
              </a:rPr>
              <a:t>Enhancement of collaborations between policymakers,healthcare providers and technology addressing the increased demand of ageing population without violating, with dignity, safety and indipendence.</a:t>
            </a:r>
          </a:p>
          <a:p>
            <a:pPr marL="152400" lvl="0" algn="just" rtl="0">
              <a:lnSpc>
                <a:spcPct val="150000"/>
              </a:lnSpc>
              <a:spcBef>
                <a:spcPts val="1000"/>
              </a:spcBef>
              <a:spcAft>
                <a:spcPts val="1000"/>
              </a:spcAft>
              <a:buClr>
                <a:schemeClr val="dk1"/>
              </a:buClr>
              <a:buSzPts val="1200"/>
            </a:pPr>
            <a:endParaRPr lang="en" sz="1200" dirty="0">
              <a:solidFill>
                <a:schemeClr val="dk1"/>
              </a:solidFill>
              <a:latin typeface="Times New Roman"/>
              <a:cs typeface="Times New Roman"/>
              <a:sym typeface="Times New Roman"/>
            </a:endParaRPr>
          </a:p>
          <a:p>
            <a:pPr marL="152400" lvl="0" algn="just" rtl="0">
              <a:lnSpc>
                <a:spcPct val="150000"/>
              </a:lnSpc>
              <a:spcBef>
                <a:spcPts val="1000"/>
              </a:spcBef>
              <a:spcAft>
                <a:spcPts val="1000"/>
              </a:spcAft>
              <a:buClr>
                <a:schemeClr val="dk1"/>
              </a:buClr>
              <a:buSzPts val="1200"/>
            </a:pPr>
            <a:endParaRPr lang="en" sz="1200" dirty="0">
              <a:solidFill>
                <a:schemeClr val="dk1"/>
              </a:solidFill>
              <a:latin typeface="Times New Roman"/>
              <a:cs typeface="Times New Roman"/>
              <a:sym typeface="Times New Roman"/>
            </a:endParaRPr>
          </a:p>
          <a:p>
            <a:pPr marL="152400" lvl="0" algn="just" rtl="0">
              <a:lnSpc>
                <a:spcPct val="150000"/>
              </a:lnSpc>
              <a:spcBef>
                <a:spcPts val="1000"/>
              </a:spcBef>
              <a:spcAft>
                <a:spcPts val="1000"/>
              </a:spcAft>
              <a:buClr>
                <a:schemeClr val="dk1"/>
              </a:buClr>
              <a:buSzPts val="1200"/>
            </a:pPr>
            <a:endParaRPr lang="en" sz="1200" dirty="0">
              <a:solidFill>
                <a:schemeClr val="dk1"/>
              </a:solidFill>
              <a:latin typeface="Times New Roman"/>
              <a:cs typeface="Times New Roman"/>
              <a:sym typeface="Times New Roman"/>
            </a:endParaRPr>
          </a:p>
          <a:p>
            <a:pPr marL="152400" lvl="0" algn="just" rtl="0">
              <a:lnSpc>
                <a:spcPct val="150000"/>
              </a:lnSpc>
              <a:spcBef>
                <a:spcPts val="1000"/>
              </a:spcBef>
              <a:spcAft>
                <a:spcPts val="1000"/>
              </a:spcAft>
              <a:buClr>
                <a:schemeClr val="dk1"/>
              </a:buClr>
              <a:buSzPts val="1200"/>
            </a:pPr>
            <a:endParaRPr dirty="0"/>
          </a:p>
        </p:txBody>
      </p:sp>
      <p:pic>
        <p:nvPicPr>
          <p:cNvPr id="802" name="Google Shape;802;p59"/>
          <p:cNvPicPr preferRelativeResize="0"/>
          <p:nvPr/>
        </p:nvPicPr>
        <p:blipFill>
          <a:blip r:embed="rId3">
            <a:alphaModFix/>
          </a:blip>
          <a:stretch>
            <a:fillRect/>
          </a:stretch>
        </p:blipFill>
        <p:spPr>
          <a:xfrm>
            <a:off x="6933859" y="740550"/>
            <a:ext cx="1831200" cy="18312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06"/>
        <p:cNvGrpSpPr/>
        <p:nvPr/>
      </p:nvGrpSpPr>
      <p:grpSpPr>
        <a:xfrm>
          <a:off x="0" y="0"/>
          <a:ext cx="0" cy="0"/>
          <a:chOff x="0" y="0"/>
          <a:chExt cx="0" cy="0"/>
        </a:xfrm>
      </p:grpSpPr>
      <p:sp>
        <p:nvSpPr>
          <p:cNvPr id="807" name="Google Shape;807;p60"/>
          <p:cNvSpPr txBox="1">
            <a:spLocks noGrp="1"/>
          </p:cNvSpPr>
          <p:nvPr>
            <p:ph type="title"/>
          </p:nvPr>
        </p:nvSpPr>
        <p:spPr>
          <a:xfrm>
            <a:off x="686249" y="407894"/>
            <a:ext cx="7948200" cy="800400"/>
          </a:xfrm>
          <a:prstGeom prst="rect">
            <a:avLst/>
          </a:prstGeom>
        </p:spPr>
        <p:txBody>
          <a:bodyPr spcFirstLastPara="1" wrap="square" lIns="91425" tIns="91425" rIns="91425" bIns="91425" anchor="t" anchorCtr="0">
            <a:spAutoFit/>
          </a:bodyPr>
          <a:lstStyle/>
          <a:p>
            <a:pPr marL="0" lvl="0" indent="0" algn="l" rtl="0">
              <a:lnSpc>
                <a:spcPct val="100000"/>
              </a:lnSpc>
              <a:spcBef>
                <a:spcPts val="0"/>
              </a:spcBef>
              <a:spcAft>
                <a:spcPts val="0"/>
              </a:spcAft>
              <a:buSzPts val="2800"/>
              <a:buNone/>
            </a:pPr>
            <a:r>
              <a:rPr lang="en" sz="4000" dirty="0">
                <a:latin typeface="+mj-lt"/>
              </a:rPr>
              <a:t>References List</a:t>
            </a:r>
            <a:endParaRPr sz="4000" dirty="0">
              <a:latin typeface="+mj-lt"/>
            </a:endParaRPr>
          </a:p>
        </p:txBody>
      </p:sp>
      <p:sp>
        <p:nvSpPr>
          <p:cNvPr id="808" name="Google Shape;808;p60"/>
          <p:cNvSpPr txBox="1"/>
          <p:nvPr/>
        </p:nvSpPr>
        <p:spPr>
          <a:xfrm>
            <a:off x="126775" y="1045200"/>
            <a:ext cx="8748300" cy="4247286"/>
          </a:xfrm>
          <a:prstGeom prst="rect">
            <a:avLst/>
          </a:prstGeom>
          <a:noFill/>
          <a:ln>
            <a:noFill/>
          </a:ln>
        </p:spPr>
        <p:txBody>
          <a:bodyPr spcFirstLastPara="1" wrap="square" lIns="91425" tIns="91425" rIns="91425" bIns="91425" anchor="t" anchorCtr="0">
            <a:spAutoFit/>
          </a:bodyPr>
          <a:lstStyle/>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‌Booth, R. and Goodier, M. (2023). </a:t>
            </a:r>
            <a:r>
              <a:rPr lang="en" sz="800" i="1" dirty="0">
                <a:solidFill>
                  <a:schemeClr val="dk1"/>
                </a:solidFill>
                <a:latin typeface="+mn-lt"/>
                <a:ea typeface="Times New Roman"/>
                <a:cs typeface="Times New Roman"/>
                <a:sym typeface="Times New Roman"/>
              </a:rPr>
              <a:t>Five care chains thought to make £150m a year for low-rated homes in England</a:t>
            </a:r>
            <a:r>
              <a:rPr lang="en" sz="800" dirty="0">
                <a:solidFill>
                  <a:schemeClr val="dk1"/>
                </a:solidFill>
                <a:latin typeface="+mn-lt"/>
                <a:ea typeface="Times New Roman"/>
                <a:cs typeface="Times New Roman"/>
                <a:sym typeface="Times New Roman"/>
              </a:rPr>
              <a:t>. [online] the Guardian. Available at: https://www.theguardian.com/society/2023/mar/25/five-care-chains-thought-to-make-150m-a-year-for-low-rated-homes-in-england?utm_source=chatgpt.com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rgbClr val="222222"/>
              </a:buClr>
              <a:buSzPts val="800"/>
              <a:buFont typeface="Times New Roman"/>
              <a:buChar char="●"/>
            </a:pPr>
            <a:r>
              <a:rPr lang="en" sz="800" dirty="0">
                <a:solidFill>
                  <a:srgbClr val="222222"/>
                </a:solidFill>
                <a:highlight>
                  <a:srgbClr val="FFFFFF"/>
                </a:highlight>
                <a:latin typeface="+mn-lt"/>
                <a:ea typeface="Times New Roman"/>
                <a:cs typeface="Times New Roman"/>
                <a:sym typeface="Times New Roman"/>
              </a:rPr>
              <a:t>Engeström, Y. and Pyörälä, E., 2021. Using activity theory to transform medical work and learning. </a:t>
            </a:r>
            <a:r>
              <a:rPr lang="en" sz="800" i="1" dirty="0">
                <a:solidFill>
                  <a:srgbClr val="222222"/>
                </a:solidFill>
                <a:highlight>
                  <a:srgbClr val="FFFFFF"/>
                </a:highlight>
                <a:latin typeface="+mn-lt"/>
                <a:ea typeface="Times New Roman"/>
                <a:cs typeface="Times New Roman"/>
                <a:sym typeface="Times New Roman"/>
              </a:rPr>
              <a:t>Medical teacher</a:t>
            </a:r>
            <a:r>
              <a:rPr lang="en" sz="800" dirty="0">
                <a:solidFill>
                  <a:srgbClr val="222222"/>
                </a:solidFill>
                <a:highlight>
                  <a:srgbClr val="FFFFFF"/>
                </a:highlight>
                <a:latin typeface="+mn-lt"/>
                <a:ea typeface="Times New Roman"/>
                <a:cs typeface="Times New Roman"/>
                <a:sym typeface="Times New Roman"/>
              </a:rPr>
              <a:t>, </a:t>
            </a:r>
            <a:r>
              <a:rPr lang="en" sz="800" i="1" dirty="0">
                <a:solidFill>
                  <a:srgbClr val="222222"/>
                </a:solidFill>
                <a:highlight>
                  <a:srgbClr val="FFFFFF"/>
                </a:highlight>
                <a:latin typeface="+mn-lt"/>
                <a:ea typeface="Times New Roman"/>
                <a:cs typeface="Times New Roman"/>
                <a:sym typeface="Times New Roman"/>
              </a:rPr>
              <a:t>43</a:t>
            </a:r>
            <a:r>
              <a:rPr lang="en" sz="800" dirty="0">
                <a:solidFill>
                  <a:srgbClr val="222222"/>
                </a:solidFill>
                <a:highlight>
                  <a:srgbClr val="FFFFFF"/>
                </a:highlight>
                <a:latin typeface="+mn-lt"/>
                <a:ea typeface="Times New Roman"/>
                <a:cs typeface="Times New Roman"/>
                <a:sym typeface="Times New Roman"/>
              </a:rPr>
              <a:t>(1), pp.7-13.</a:t>
            </a:r>
            <a:endParaRPr sz="800" dirty="0">
              <a:solidFill>
                <a:srgbClr val="222222"/>
              </a:solidFill>
              <a:highlight>
                <a:srgbClr val="FFFFFF"/>
              </a:highlight>
              <a:latin typeface="+mn-lt"/>
              <a:ea typeface="Times New Roman"/>
              <a:cs typeface="Times New Roman"/>
              <a:sym typeface="Times New Roman"/>
            </a:endParaRPr>
          </a:p>
          <a:p>
            <a:pPr marL="457200" lvl="0" indent="-279400" algn="just" rtl="0">
              <a:lnSpc>
                <a:spcPct val="100000"/>
              </a:lnSpc>
              <a:spcBef>
                <a:spcPts val="0"/>
              </a:spcBef>
              <a:spcAft>
                <a:spcPts val="0"/>
              </a:spcAft>
              <a:buClr>
                <a:srgbClr val="222222"/>
              </a:buClr>
              <a:buSzPts val="800"/>
              <a:buFont typeface="Times New Roman"/>
              <a:buChar char="●"/>
            </a:pPr>
            <a:r>
              <a:rPr lang="en" sz="800" dirty="0">
                <a:solidFill>
                  <a:srgbClr val="222222"/>
                </a:solidFill>
                <a:latin typeface="+mn-lt"/>
                <a:ea typeface="Times New Roman"/>
                <a:cs typeface="Times New Roman"/>
                <a:sym typeface="Times New Roman"/>
              </a:rPr>
              <a:t>Gaviano, L., Pili, R., Petretto, A.D., Berti, R., Carrogu, G.P., Pinna, M. and Petretto, D.R., 2024. Definitions of ageing according to the perspective of the psychology of ageing: A scoping review. </a:t>
            </a:r>
            <a:r>
              <a:rPr lang="en" sz="800" i="1" dirty="0">
                <a:solidFill>
                  <a:srgbClr val="222222"/>
                </a:solidFill>
                <a:latin typeface="+mn-lt"/>
                <a:ea typeface="Times New Roman"/>
                <a:cs typeface="Times New Roman"/>
                <a:sym typeface="Times New Roman"/>
              </a:rPr>
              <a:t>Geriatrics</a:t>
            </a:r>
            <a:r>
              <a:rPr lang="en" sz="800" dirty="0">
                <a:solidFill>
                  <a:srgbClr val="222222"/>
                </a:solidFill>
                <a:latin typeface="+mn-lt"/>
                <a:ea typeface="Times New Roman"/>
                <a:cs typeface="Times New Roman"/>
                <a:sym typeface="Times New Roman"/>
              </a:rPr>
              <a:t>, </a:t>
            </a:r>
            <a:r>
              <a:rPr lang="en" sz="800" i="1" dirty="0">
                <a:solidFill>
                  <a:srgbClr val="222222"/>
                </a:solidFill>
                <a:latin typeface="+mn-lt"/>
                <a:ea typeface="Times New Roman"/>
                <a:cs typeface="Times New Roman"/>
                <a:sym typeface="Times New Roman"/>
              </a:rPr>
              <a:t>9</a:t>
            </a:r>
            <a:r>
              <a:rPr lang="en" sz="800" dirty="0">
                <a:solidFill>
                  <a:srgbClr val="222222"/>
                </a:solidFill>
                <a:latin typeface="+mn-lt"/>
                <a:ea typeface="Times New Roman"/>
                <a:cs typeface="Times New Roman"/>
                <a:sym typeface="Times New Roman"/>
              </a:rPr>
              <a:t>(5), p.107.</a:t>
            </a:r>
            <a:endParaRPr sz="800" dirty="0">
              <a:solidFill>
                <a:srgbClr val="222222"/>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Guardian. (2025). </a:t>
            </a:r>
            <a:r>
              <a:rPr lang="en" sz="800" i="1" dirty="0">
                <a:solidFill>
                  <a:schemeClr val="dk1"/>
                </a:solidFill>
                <a:latin typeface="+mn-lt"/>
                <a:ea typeface="Times New Roman"/>
                <a:cs typeface="Times New Roman"/>
                <a:sym typeface="Times New Roman"/>
              </a:rPr>
              <a:t>AI therapists can’t replace the human touch</a:t>
            </a:r>
            <a:r>
              <a:rPr lang="en" sz="800" dirty="0">
                <a:solidFill>
                  <a:schemeClr val="dk1"/>
                </a:solidFill>
                <a:latin typeface="+mn-lt"/>
                <a:ea typeface="Times New Roman"/>
                <a:cs typeface="Times New Roman"/>
                <a:sym typeface="Times New Roman"/>
              </a:rPr>
              <a:t>. [online] Available at: https://www.theguardian.com/society/2025/may/11/ai-therapists-cant-replace-the-human-touch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SzPts val="800"/>
              <a:buFont typeface="Times New Roman"/>
              <a:buChar char="●"/>
            </a:pPr>
            <a:r>
              <a:rPr lang="en" sz="800" dirty="0">
                <a:solidFill>
                  <a:schemeClr val="dk1"/>
                </a:solidFill>
                <a:latin typeface="+mn-lt"/>
                <a:ea typeface="Times New Roman"/>
                <a:cs typeface="Times New Roman"/>
                <a:sym typeface="Times New Roman"/>
              </a:rPr>
              <a:t>‌</a:t>
            </a:r>
            <a:r>
              <a:rPr lang="en" sz="800" dirty="0">
                <a:solidFill>
                  <a:srgbClr val="222222"/>
                </a:solidFill>
                <a:highlight>
                  <a:srgbClr val="FFFFFF"/>
                </a:highlight>
                <a:latin typeface="+mn-lt"/>
                <a:ea typeface="Times New Roman"/>
                <a:cs typeface="Times New Roman"/>
                <a:sym typeface="Times New Roman"/>
              </a:rPr>
              <a:t>Jazayeri, M. and Ostojic, S., 2021. Interpreting neural computations by examining intrinsic and embedding dimensionality of neural activity. </a:t>
            </a:r>
            <a:r>
              <a:rPr lang="en" sz="800" i="1" dirty="0">
                <a:solidFill>
                  <a:srgbClr val="222222"/>
                </a:solidFill>
                <a:highlight>
                  <a:srgbClr val="FFFFFF"/>
                </a:highlight>
                <a:latin typeface="+mn-lt"/>
                <a:ea typeface="Times New Roman"/>
                <a:cs typeface="Times New Roman"/>
                <a:sym typeface="Times New Roman"/>
              </a:rPr>
              <a:t>Current opinion in neurobiology</a:t>
            </a:r>
            <a:r>
              <a:rPr lang="en" sz="800" dirty="0">
                <a:solidFill>
                  <a:srgbClr val="222222"/>
                </a:solidFill>
                <a:highlight>
                  <a:srgbClr val="FFFFFF"/>
                </a:highlight>
                <a:latin typeface="+mn-lt"/>
                <a:ea typeface="Times New Roman"/>
                <a:cs typeface="Times New Roman"/>
                <a:sym typeface="Times New Roman"/>
              </a:rPr>
              <a:t>, </a:t>
            </a:r>
            <a:r>
              <a:rPr lang="en" sz="800" i="1" dirty="0">
                <a:solidFill>
                  <a:srgbClr val="222222"/>
                </a:solidFill>
                <a:highlight>
                  <a:srgbClr val="FFFFFF"/>
                </a:highlight>
                <a:latin typeface="+mn-lt"/>
                <a:ea typeface="Times New Roman"/>
                <a:cs typeface="Times New Roman"/>
                <a:sym typeface="Times New Roman"/>
              </a:rPr>
              <a:t>70</a:t>
            </a:r>
            <a:r>
              <a:rPr lang="en" sz="800" dirty="0">
                <a:solidFill>
                  <a:srgbClr val="222222"/>
                </a:solidFill>
                <a:highlight>
                  <a:srgbClr val="FFFFFF"/>
                </a:highlight>
                <a:latin typeface="+mn-lt"/>
                <a:ea typeface="Times New Roman"/>
                <a:cs typeface="Times New Roman"/>
                <a:sym typeface="Times New Roman"/>
              </a:rPr>
              <a:t>, pp.113-120.</a:t>
            </a:r>
            <a:endParaRPr sz="800" dirty="0">
              <a:solidFill>
                <a:srgbClr val="222222"/>
              </a:solidFill>
              <a:highlight>
                <a:srgbClr val="FFFFFF"/>
              </a:highlight>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‌NHS.UK. (2025). Available at: https://digital.nhs.uk/data-and-information/publications/statistical/adult-social-care-activity-and-finance-report/2023-24/activity-and-finance-overview [Accessed 17 Sep.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NHS.UK. (2025). </a:t>
            </a:r>
            <a:r>
              <a:rPr lang="en" sz="800" i="1" dirty="0">
                <a:solidFill>
                  <a:schemeClr val="dk1"/>
                </a:solidFill>
                <a:latin typeface="+mn-lt"/>
                <a:ea typeface="Times New Roman"/>
                <a:cs typeface="Times New Roman"/>
                <a:sym typeface="Times New Roman"/>
              </a:rPr>
              <a:t>NHS England» Digital technology supporting faster discharge in the North East</a:t>
            </a:r>
            <a:r>
              <a:rPr lang="en" sz="800" dirty="0">
                <a:solidFill>
                  <a:schemeClr val="dk1"/>
                </a:solidFill>
                <a:latin typeface="+mn-lt"/>
                <a:ea typeface="Times New Roman"/>
                <a:cs typeface="Times New Roman"/>
                <a:sym typeface="Times New Roman"/>
              </a:rPr>
              <a:t>. [online] Available at: https://www.england.nhs.uk/long-read/digital-technology-supporting-faster-discharge-in-the-north-east/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‌NHS.UK. (2025). </a:t>
            </a:r>
            <a:r>
              <a:rPr lang="en" sz="800" i="1" dirty="0">
                <a:solidFill>
                  <a:schemeClr val="dk1"/>
                </a:solidFill>
                <a:latin typeface="+mn-lt"/>
                <a:ea typeface="Times New Roman"/>
                <a:cs typeface="Times New Roman"/>
                <a:sym typeface="Times New Roman"/>
              </a:rPr>
              <a:t>NHS England» Improving care for older people</a:t>
            </a:r>
            <a:r>
              <a:rPr lang="en" sz="800" dirty="0">
                <a:solidFill>
                  <a:schemeClr val="dk1"/>
                </a:solidFill>
                <a:latin typeface="+mn-lt"/>
                <a:ea typeface="Times New Roman"/>
                <a:cs typeface="Times New Roman"/>
                <a:sym typeface="Times New Roman"/>
              </a:rPr>
              <a:t>. [online] Available at: https://www.england.nhs.uk/ourwork/clinical-policy/older-people/improving-care-for-older-people/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ONS.UK. (2023). </a:t>
            </a:r>
            <a:r>
              <a:rPr lang="en" sz="800" i="1" dirty="0">
                <a:solidFill>
                  <a:schemeClr val="dk1"/>
                </a:solidFill>
                <a:latin typeface="+mn-lt"/>
                <a:ea typeface="Times New Roman"/>
                <a:cs typeface="Times New Roman"/>
                <a:sym typeface="Times New Roman"/>
              </a:rPr>
              <a:t>Profile of the older population living in England and Wales in 2021 and changes since 2011</a:t>
            </a:r>
            <a:r>
              <a:rPr lang="en" sz="800" dirty="0">
                <a:solidFill>
                  <a:schemeClr val="dk1"/>
                </a:solidFill>
                <a:latin typeface="+mn-lt"/>
                <a:ea typeface="Times New Roman"/>
                <a:cs typeface="Times New Roman"/>
                <a:sym typeface="Times New Roman"/>
              </a:rPr>
              <a:t>. [online] Available at: https://www.ons.gov.uk/peoplepopulationandcommunity/birthsdeathsandmarriages/ageing/articles/profileoftheolderpopulationlivinginenglandandwalesin2021andchangessince2011/2023-04-03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rgbClr val="222222"/>
              </a:buClr>
              <a:buSzPts val="800"/>
              <a:buFont typeface="Times New Roman"/>
              <a:buChar char="●"/>
            </a:pPr>
            <a:r>
              <a:rPr lang="en" sz="800" dirty="0">
                <a:solidFill>
                  <a:srgbClr val="222222"/>
                </a:solidFill>
                <a:highlight>
                  <a:srgbClr val="FFFFFF"/>
                </a:highlight>
                <a:latin typeface="+mn-lt"/>
                <a:ea typeface="Times New Roman"/>
                <a:cs typeface="Times New Roman"/>
                <a:sym typeface="Times New Roman"/>
              </a:rPr>
              <a:t>Parida, M. and Sinha, M., 2021. Pandemic and disability: Challenges faced and role of technology. </a:t>
            </a:r>
            <a:r>
              <a:rPr lang="en" sz="800" i="1" dirty="0">
                <a:solidFill>
                  <a:srgbClr val="222222"/>
                </a:solidFill>
                <a:highlight>
                  <a:srgbClr val="FFFFFF"/>
                </a:highlight>
                <a:latin typeface="+mn-lt"/>
                <a:ea typeface="Times New Roman"/>
                <a:cs typeface="Times New Roman"/>
                <a:sym typeface="Times New Roman"/>
              </a:rPr>
              <a:t>Technology and Disability</a:t>
            </a:r>
            <a:r>
              <a:rPr lang="en" sz="800" dirty="0">
                <a:solidFill>
                  <a:srgbClr val="222222"/>
                </a:solidFill>
                <a:highlight>
                  <a:srgbClr val="FFFFFF"/>
                </a:highlight>
                <a:latin typeface="+mn-lt"/>
                <a:ea typeface="Times New Roman"/>
                <a:cs typeface="Times New Roman"/>
                <a:sym typeface="Times New Roman"/>
              </a:rPr>
              <a:t>, </a:t>
            </a:r>
            <a:r>
              <a:rPr lang="en" sz="800" i="1" dirty="0">
                <a:solidFill>
                  <a:srgbClr val="222222"/>
                </a:solidFill>
                <a:highlight>
                  <a:srgbClr val="FFFFFF"/>
                </a:highlight>
                <a:latin typeface="+mn-lt"/>
                <a:ea typeface="Times New Roman"/>
                <a:cs typeface="Times New Roman"/>
                <a:sym typeface="Times New Roman"/>
              </a:rPr>
              <a:t>33</a:t>
            </a:r>
            <a:r>
              <a:rPr lang="en" sz="800" dirty="0">
                <a:solidFill>
                  <a:srgbClr val="222222"/>
                </a:solidFill>
                <a:highlight>
                  <a:srgbClr val="FFFFFF"/>
                </a:highlight>
                <a:latin typeface="+mn-lt"/>
                <a:ea typeface="Times New Roman"/>
                <a:cs typeface="Times New Roman"/>
                <a:sym typeface="Times New Roman"/>
              </a:rPr>
              <a:t>(4), pp.245-252.</a:t>
            </a:r>
            <a:endParaRPr sz="800" dirty="0">
              <a:solidFill>
                <a:srgbClr val="222222"/>
              </a:solidFill>
              <a:highlight>
                <a:srgbClr val="FFFFFF"/>
              </a:highlight>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‌Robineau, D. (2025). </a:t>
            </a:r>
            <a:r>
              <a:rPr lang="en" sz="800" i="1" dirty="0">
                <a:solidFill>
                  <a:schemeClr val="dk1"/>
                </a:solidFill>
                <a:latin typeface="+mn-lt"/>
                <a:ea typeface="Times New Roman"/>
                <a:cs typeface="Times New Roman"/>
                <a:sym typeface="Times New Roman"/>
              </a:rPr>
              <a:t>Ageing Britain: two-fifths of NHS budget is spent on over-65s</a:t>
            </a:r>
            <a:r>
              <a:rPr lang="en" sz="800" dirty="0">
                <a:solidFill>
                  <a:schemeClr val="dk1"/>
                </a:solidFill>
                <a:latin typeface="+mn-lt"/>
                <a:ea typeface="Times New Roman"/>
                <a:cs typeface="Times New Roman"/>
                <a:sym typeface="Times New Roman"/>
              </a:rPr>
              <a:t>. [online] the Guardian. Available at: https://www.theguardian.com/society/2016/feb/01/ageing-britain-two-fifths-nhs-budget-spent-over-65s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rgbClr val="222222"/>
              </a:buClr>
              <a:buSzPts val="800"/>
              <a:buFont typeface="Times New Roman"/>
              <a:buChar char="●"/>
            </a:pPr>
            <a:r>
              <a:rPr lang="en" sz="800" dirty="0">
                <a:solidFill>
                  <a:srgbClr val="222222"/>
                </a:solidFill>
                <a:highlight>
                  <a:srgbClr val="FFFFFF"/>
                </a:highlight>
                <a:latin typeface="+mn-lt"/>
                <a:ea typeface="Times New Roman"/>
                <a:cs typeface="Times New Roman"/>
                <a:sym typeface="Times New Roman"/>
              </a:rPr>
              <a:t>Sheikh, A., Anderson, M., Albala, S., Casadei, B., Franklin, B.D., Richards, M., Taylor, D., Tibble, H. and Mossialos, E., 2021. Health information technology and digital innovation for national learning health and care systems. </a:t>
            </a:r>
            <a:r>
              <a:rPr lang="en" sz="800" i="1" dirty="0">
                <a:solidFill>
                  <a:srgbClr val="222222"/>
                </a:solidFill>
                <a:highlight>
                  <a:srgbClr val="FFFFFF"/>
                </a:highlight>
                <a:latin typeface="+mn-lt"/>
                <a:ea typeface="Times New Roman"/>
                <a:cs typeface="Times New Roman"/>
                <a:sym typeface="Times New Roman"/>
              </a:rPr>
              <a:t>The Lancet Digital Health</a:t>
            </a:r>
            <a:r>
              <a:rPr lang="en" sz="800" dirty="0">
                <a:solidFill>
                  <a:srgbClr val="222222"/>
                </a:solidFill>
                <a:highlight>
                  <a:srgbClr val="FFFFFF"/>
                </a:highlight>
                <a:latin typeface="+mn-lt"/>
                <a:ea typeface="Times New Roman"/>
                <a:cs typeface="Times New Roman"/>
                <a:sym typeface="Times New Roman"/>
              </a:rPr>
              <a:t>, </a:t>
            </a:r>
            <a:r>
              <a:rPr lang="en" sz="800" i="1" dirty="0">
                <a:solidFill>
                  <a:srgbClr val="222222"/>
                </a:solidFill>
                <a:highlight>
                  <a:srgbClr val="FFFFFF"/>
                </a:highlight>
                <a:latin typeface="+mn-lt"/>
                <a:ea typeface="Times New Roman"/>
                <a:cs typeface="Times New Roman"/>
                <a:sym typeface="Times New Roman"/>
              </a:rPr>
              <a:t>3</a:t>
            </a:r>
            <a:r>
              <a:rPr lang="en" sz="800" dirty="0">
                <a:solidFill>
                  <a:srgbClr val="222222"/>
                </a:solidFill>
                <a:highlight>
                  <a:srgbClr val="FFFFFF"/>
                </a:highlight>
                <a:latin typeface="+mn-lt"/>
                <a:ea typeface="Times New Roman"/>
                <a:cs typeface="Times New Roman"/>
                <a:sym typeface="Times New Roman"/>
              </a:rPr>
              <a:t>(6), pp.e383-e396.</a:t>
            </a:r>
            <a:endParaRPr sz="800" dirty="0">
              <a:solidFill>
                <a:srgbClr val="222222"/>
              </a:solidFill>
              <a:highlight>
                <a:srgbClr val="FFFFFF"/>
              </a:highlight>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‌Statista. (2025). </a:t>
            </a:r>
            <a:r>
              <a:rPr lang="en" sz="800" i="1" dirty="0">
                <a:solidFill>
                  <a:schemeClr val="dk1"/>
                </a:solidFill>
                <a:latin typeface="+mn-lt"/>
                <a:ea typeface="Times New Roman"/>
                <a:cs typeface="Times New Roman"/>
                <a:sym typeface="Times New Roman"/>
              </a:rPr>
              <a:t>Topic: Logistics Industry in China</a:t>
            </a:r>
            <a:r>
              <a:rPr lang="en" sz="800" dirty="0">
                <a:solidFill>
                  <a:schemeClr val="dk1"/>
                </a:solidFill>
                <a:latin typeface="+mn-lt"/>
                <a:ea typeface="Times New Roman"/>
                <a:cs typeface="Times New Roman"/>
                <a:sym typeface="Times New Roman"/>
              </a:rPr>
              <a:t>. [online] Available at: https://www.statista.com/topics/10092/logistics-industry-in-china/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Storey, A. (2023). </a:t>
            </a:r>
            <a:r>
              <a:rPr lang="en" sz="800" i="1" dirty="0">
                <a:solidFill>
                  <a:schemeClr val="dk1"/>
                </a:solidFill>
                <a:latin typeface="+mn-lt"/>
                <a:ea typeface="Times New Roman"/>
                <a:cs typeface="Times New Roman"/>
                <a:sym typeface="Times New Roman"/>
              </a:rPr>
              <a:t>Older people living in care homes in 2021 and changes since 2011</a:t>
            </a:r>
            <a:r>
              <a:rPr lang="en" sz="800" dirty="0">
                <a:solidFill>
                  <a:schemeClr val="dk1"/>
                </a:solidFill>
                <a:latin typeface="+mn-lt"/>
                <a:ea typeface="Times New Roman"/>
                <a:cs typeface="Times New Roman"/>
                <a:sym typeface="Times New Roman"/>
              </a:rPr>
              <a:t>. [online] Ons.gov.uk. Available at: https://www.ons.gov.uk/peoplepopulationandcommunity/birthsdeathsandmarriages/ageing/articles/olderpeoplelivingincarehomesin2021andchangessince2011/2023-10-09 [Accessed 17 Oct. 2025].</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rgbClr val="222222"/>
              </a:buClr>
              <a:buSzPts val="800"/>
              <a:buFont typeface="Times New Roman"/>
              <a:buChar char="●"/>
            </a:pPr>
            <a:r>
              <a:rPr lang="en" sz="800" dirty="0">
                <a:solidFill>
                  <a:srgbClr val="222222"/>
                </a:solidFill>
                <a:latin typeface="+mn-lt"/>
                <a:ea typeface="Times New Roman"/>
                <a:cs typeface="Times New Roman"/>
                <a:sym typeface="Times New Roman"/>
              </a:rPr>
              <a:t>Strizhitskaya, O.Y. and Petrash, M.D., 2022. Construction of productive ageing: Biological, psychological and environmental factors. </a:t>
            </a:r>
            <a:r>
              <a:rPr lang="en" sz="800" i="1" dirty="0">
                <a:solidFill>
                  <a:srgbClr val="222222"/>
                </a:solidFill>
                <a:latin typeface="+mn-lt"/>
                <a:ea typeface="Times New Roman"/>
                <a:cs typeface="Times New Roman"/>
                <a:sym typeface="Times New Roman"/>
              </a:rPr>
              <a:t>Konsul'tativnaia psikhologiia i psikhoterapiia</a:t>
            </a:r>
            <a:r>
              <a:rPr lang="en" sz="800" dirty="0">
                <a:solidFill>
                  <a:srgbClr val="222222"/>
                </a:solidFill>
                <a:latin typeface="+mn-lt"/>
                <a:ea typeface="Times New Roman"/>
                <a:cs typeface="Times New Roman"/>
                <a:sym typeface="Times New Roman"/>
              </a:rPr>
              <a:t>.</a:t>
            </a:r>
            <a:endParaRPr sz="800" dirty="0">
              <a:solidFill>
                <a:srgbClr val="222222"/>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Taylor, E., Goodwin, V.A., Ball, S., Clegg, A., Brown, L. and Frost, J. (2023). Older Adults’ Perspectives of Independence Through Time: Results of a Longitudinal Interview Study. </a:t>
            </a:r>
            <a:r>
              <a:rPr lang="en" sz="800" i="1" dirty="0">
                <a:solidFill>
                  <a:schemeClr val="dk1"/>
                </a:solidFill>
                <a:latin typeface="+mn-lt"/>
                <a:ea typeface="Times New Roman"/>
                <a:cs typeface="Times New Roman"/>
                <a:sym typeface="Times New Roman"/>
              </a:rPr>
              <a:t>The Gerontologist</a:t>
            </a:r>
            <a:r>
              <a:rPr lang="en" sz="800" dirty="0">
                <a:solidFill>
                  <a:schemeClr val="dk1"/>
                </a:solidFill>
                <a:latin typeface="+mn-lt"/>
                <a:ea typeface="Times New Roman"/>
                <a:cs typeface="Times New Roman"/>
                <a:sym typeface="Times New Roman"/>
              </a:rPr>
              <a:t>, [online] 64(2). doi:https://doi.org/10.1093/geront/gnad073.</a:t>
            </a:r>
            <a:endParaRPr sz="800" dirty="0">
              <a:solidFill>
                <a:schemeClr val="dk1"/>
              </a:solidFill>
              <a:latin typeface="+mn-lt"/>
              <a:ea typeface="Times New Roman"/>
              <a:cs typeface="Times New Roman"/>
              <a:sym typeface="Times New Roman"/>
            </a:endParaRPr>
          </a:p>
          <a:p>
            <a:pPr marL="457200" lvl="0" indent="-279400" algn="just" rtl="0">
              <a:lnSpc>
                <a:spcPct val="100000"/>
              </a:lnSpc>
              <a:spcBef>
                <a:spcPts val="0"/>
              </a:spcBef>
              <a:spcAft>
                <a:spcPts val="0"/>
              </a:spcAft>
              <a:buClr>
                <a:schemeClr val="dk1"/>
              </a:buClr>
              <a:buSzPts val="800"/>
              <a:buFont typeface="Times New Roman"/>
              <a:buChar char="●"/>
            </a:pPr>
            <a:r>
              <a:rPr lang="en" sz="800" dirty="0">
                <a:solidFill>
                  <a:schemeClr val="dk1"/>
                </a:solidFill>
                <a:latin typeface="+mn-lt"/>
                <a:ea typeface="Times New Roman"/>
                <a:cs typeface="Times New Roman"/>
                <a:sym typeface="Times New Roman"/>
              </a:rPr>
              <a:t>Walsh, F. (2025). </a:t>
            </a:r>
            <a:r>
              <a:rPr lang="en" sz="800" i="1" dirty="0">
                <a:solidFill>
                  <a:schemeClr val="dk1"/>
                </a:solidFill>
                <a:latin typeface="+mn-lt"/>
                <a:ea typeface="Times New Roman"/>
                <a:cs typeface="Times New Roman"/>
                <a:sym typeface="Times New Roman"/>
              </a:rPr>
              <a:t>How exercise in old age prevents the immune system from declining</a:t>
            </a:r>
            <a:r>
              <a:rPr lang="en" sz="800" dirty="0">
                <a:solidFill>
                  <a:schemeClr val="dk1"/>
                </a:solidFill>
                <a:latin typeface="+mn-lt"/>
                <a:ea typeface="Times New Roman"/>
                <a:cs typeface="Times New Roman"/>
                <a:sym typeface="Times New Roman"/>
              </a:rPr>
              <a:t>. [online] Bbc.com. Available at: https://www.bbc.com/news/health-43308729 [Accessed 17 Oct. 2025].</a:t>
            </a:r>
            <a:endParaRPr sz="800" dirty="0">
              <a:solidFill>
                <a:schemeClr val="dk1"/>
              </a:solidFill>
              <a:latin typeface="+mn-lt"/>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TRATEGIC PITCH PRESENTATION">
  <a:themeElements>
    <a:clrScheme name="Simple Light">
      <a:dk1>
        <a:srgbClr val="000000"/>
      </a:dk1>
      <a:lt1>
        <a:srgbClr val="FAFAFA"/>
      </a:lt1>
      <a:dk2>
        <a:srgbClr val="CCCCCC"/>
      </a:dk2>
      <a:lt2>
        <a:srgbClr val="F3F3F3"/>
      </a:lt2>
      <a:accent1>
        <a:srgbClr val="FBE2C4"/>
      </a:accent1>
      <a:accent2>
        <a:srgbClr val="FFCCE4"/>
      </a:accent2>
      <a:accent3>
        <a:srgbClr val="C0E9FF"/>
      </a:accent3>
      <a:accent4>
        <a:srgbClr val="D2FD78"/>
      </a:accent4>
      <a:accent5>
        <a:srgbClr val="FAEA32"/>
      </a:accent5>
      <a:accent6>
        <a:srgbClr val="CBB2FE"/>
      </a:accent6>
      <a:hlink>
        <a:srgbClr val="C0E9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212</TotalTime>
  <Words>4474</Words>
  <Application>Microsoft Office PowerPoint</Application>
  <PresentationFormat>On-screen Show (16:9)</PresentationFormat>
  <Paragraphs>130</Paragraphs>
  <Slides>14</Slides>
  <Notes>14</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Times New Roman</vt:lpstr>
      <vt:lpstr>Neuton</vt:lpstr>
      <vt:lpstr>Hanken Grotesk Light</vt:lpstr>
      <vt:lpstr>Hanken Grotesk</vt:lpstr>
      <vt:lpstr>Hanken Grotesk SemiBold</vt:lpstr>
      <vt:lpstr>Neuton Light</vt:lpstr>
      <vt:lpstr>Hanken Grotesk Medium</vt:lpstr>
      <vt:lpstr>STRATEGIC PITCH PRESENTATION</vt:lpstr>
      <vt:lpstr>BMHP 6027 Empowering the Older Person</vt:lpstr>
      <vt:lpstr>Introduction</vt:lpstr>
      <vt:lpstr>Defining the Scope</vt:lpstr>
      <vt:lpstr>Theoretical Frameworks</vt:lpstr>
      <vt:lpstr>Evaluation of Current Care Provision</vt:lpstr>
      <vt:lpstr>Evaluation of Current Care Provision</vt:lpstr>
      <vt:lpstr>Evaluation of Current Care Provision</vt:lpstr>
      <vt:lpstr>Technological Innovation </vt:lpstr>
      <vt:lpstr>Technological Innovation </vt:lpstr>
      <vt:lpstr>Case study </vt:lpstr>
      <vt:lpstr>COMPANY NAME</vt:lpstr>
      <vt:lpstr>Recommendations</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Dimitar Hristov Zoykov</cp:lastModifiedBy>
  <cp:revision>31</cp:revision>
  <dcterms:modified xsi:type="dcterms:W3CDTF">2025-10-26T12:58:44Z</dcterms:modified>
</cp:coreProperties>
</file>