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3"/>
  </p:notesMasterIdLst>
  <p:sldIdLst>
    <p:sldId id="265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364"/>
    <p:restoredTop sz="94643"/>
  </p:normalViewPr>
  <p:slideViewPr>
    <p:cSldViewPr snapToGrid="0">
      <p:cViewPr varScale="1">
        <p:scale>
          <a:sx n="100" d="100"/>
          <a:sy n="100" d="100"/>
        </p:scale>
        <p:origin x="904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E7DE6C-C19D-BD45-9A34-EE86E3912B6F}" type="datetimeFigureOut">
              <a:rPr lang="en-GB" smtClean="0"/>
              <a:t>20/10/2026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66DB1B-97E6-DD49-87DA-0226C8278D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8171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1" name="Google Shape;361;g35f391192_05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62" name="Google Shape;362;g35f391192_05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88271478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25C64C-34B4-A1F3-24E2-4BB2AA015E2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27303D6-FFEF-BA2E-4207-A9A49484A5C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E2203A-7AF9-4C11-7220-01C328CDEA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AF2F07-B0C2-FF40-95FA-6A49AA6BB8C7}" type="datetimeFigureOut">
              <a:rPr lang="en-GB" smtClean="0"/>
              <a:t>20/10/2026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B5F08B-7D4F-834C-3F54-B20782C52A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3EBD6E-1DF4-99AF-3DA8-03484EE0F3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66F159-C8CE-E74B-85AC-A346FB5C52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68331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743A51-D249-1553-85AA-2A7B1D4234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4AF0AC-6A2F-3CE1-F467-58049758FE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B877A3-8A98-3106-5EAC-71513A3215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AF2F07-B0C2-FF40-95FA-6A49AA6BB8C7}" type="datetimeFigureOut">
              <a:rPr lang="en-GB" smtClean="0"/>
              <a:t>20/10/2026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579EA5-7A90-334D-ED17-9ADE55A052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823AB5-4E90-38A1-EC4F-B66E0956AB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66F159-C8CE-E74B-85AC-A346FB5C52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07364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11D04C-5332-E9DB-6867-18266ADE93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C97FE7A-7CAA-E384-ABE7-CBD7F339BDF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ED639D-FFBA-DE48-433B-70F0B1CBF7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AF2F07-B0C2-FF40-95FA-6A49AA6BB8C7}" type="datetimeFigureOut">
              <a:rPr lang="en-GB" smtClean="0"/>
              <a:t>20/10/2026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ED9D76-DB01-3171-80C7-64DF2BCF8F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19ED7D-4A41-2AD6-6037-A35F00FF6D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66F159-C8CE-E74B-85AC-A346FB5C52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93050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9DC838-EF79-DC8C-25EC-EA3A58366C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5C4E29-4C92-0B98-0CEF-8BC6A49B5D5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4A7400-A4A0-B327-890C-A5B2B2220FC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E6FBA32-EB14-7989-0AA1-CB2A9DB63A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AF2F07-B0C2-FF40-95FA-6A49AA6BB8C7}" type="datetimeFigureOut">
              <a:rPr lang="en-GB" smtClean="0"/>
              <a:t>20/10/2026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5F3014-C749-F5DC-3115-DDFEE8CA3C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B0B2752-95D7-DA3C-7A9A-3A3BD3CF5A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66F159-C8CE-E74B-85AC-A346FB5C52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68520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7BC48D-9C9C-C0FF-5CF6-DF41DE3C05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145329B-71E8-F17C-DA78-5FC691129E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36C6B81-CF0A-1D9A-4277-4D97E03FB20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D4CF5CF-B110-E90F-D50A-DECDDAC5AA8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4065C50-0F69-927B-DF47-A7FBA468686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666D621-7B3E-5880-7EDB-4CB0C6B048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AF2F07-B0C2-FF40-95FA-6A49AA6BB8C7}" type="datetimeFigureOut">
              <a:rPr lang="en-GB" smtClean="0"/>
              <a:t>20/10/2026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DDC6EA6-B17C-60D5-142F-E3C80B0CAF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07E0AC-E897-AD28-80BE-1D02FEFD65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66F159-C8CE-E74B-85AC-A346FB5C52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32718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A193DD-DF61-8CD5-313F-F20F519C5B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5ABA74D-45BF-A19E-EB3E-921DE3B87E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AF2F07-B0C2-FF40-95FA-6A49AA6BB8C7}" type="datetimeFigureOut">
              <a:rPr lang="en-GB" smtClean="0"/>
              <a:t>20/10/2026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23564AE-793F-D06F-4A29-14B486783D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263BB9D-9ABE-C1F4-693D-85627A5FBD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66F159-C8CE-E74B-85AC-A346FB5C52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42085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3F94F3C-1D16-D600-47B4-1CBC866E61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AF2F07-B0C2-FF40-95FA-6A49AA6BB8C7}" type="datetimeFigureOut">
              <a:rPr lang="en-GB" smtClean="0"/>
              <a:t>20/10/2026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4EE68DE-2C67-E0DE-866C-DC76A2E2EF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705A901-751C-7573-C1BB-43A728702C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66F159-C8CE-E74B-85AC-A346FB5C52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03742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8ED85A-A004-C9D4-80E2-AA77BD393E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CE490F-9209-F7CA-40AE-BE81C63265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6018577-521B-9B68-1D87-FB534F8B446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95DEE7F-6379-7739-761D-4CB8750DAD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AF2F07-B0C2-FF40-95FA-6A49AA6BB8C7}" type="datetimeFigureOut">
              <a:rPr lang="en-GB" smtClean="0"/>
              <a:t>20/10/2026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7558DB8-6661-03FB-907D-510A54B53C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C81CBBC-2E21-8BDD-B6B6-329202E628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66F159-C8CE-E74B-85AC-A346FB5C52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09402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A03235-6FAD-D503-D6F1-450B477B06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C2F5144-FE12-C766-7CAD-1CCDD1657519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7589507-B2A2-5B50-BF42-33CD2732963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45E9AFD-AAE7-010E-2DA6-EE5D71D365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AF2F07-B0C2-FF40-95FA-6A49AA6BB8C7}" type="datetimeFigureOut">
              <a:rPr lang="en-GB" smtClean="0"/>
              <a:t>20/10/2026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9F4CE45-6EF3-B710-CFA1-42E0E878F0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D880AD-B1B0-EC89-BB10-C6D37174A3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66F159-C8CE-E74B-85AC-A346FB5C52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19749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C55B04-86DA-4F28-C851-C17ECEFD1E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BE874D1-B31A-F706-333D-EA083F916DA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DAED2B-FA49-5DFF-01A9-F268D5998E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AF2F07-B0C2-FF40-95FA-6A49AA6BB8C7}" type="datetimeFigureOut">
              <a:rPr lang="en-GB" smtClean="0"/>
              <a:t>20/10/2026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38580C-2129-6AFD-4AAB-CAE5D2F941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E6EFD0-E80C-FC55-F11C-AAF30DA0F6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66F159-C8CE-E74B-85AC-A346FB5C52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14097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1B4685F-0B60-8B55-3F52-432B84EA3CC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62ACF4F-FAD5-F620-9F29-24B088FFEF2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965174-94D2-E4DE-9FFE-C9291F144E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AF2F07-B0C2-FF40-95FA-6A49AA6BB8C7}" type="datetimeFigureOut">
              <a:rPr lang="en-GB" smtClean="0"/>
              <a:t>20/10/2026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596F55-D51B-2C34-9806-E097B8308F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FEE549-7481-4169-A7F1-7648EC6180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66F159-C8CE-E74B-85AC-A346FB5C52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878379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1 column" type="tx">
  <p:cSld name="Title + 1 column">
    <p:spTree>
      <p:nvGrpSpPr>
        <p:cNvPr id="1" name="Shape 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2" name="Google Shape;92;p5"/>
          <p:cNvGrpSpPr/>
          <p:nvPr/>
        </p:nvGrpSpPr>
        <p:grpSpPr>
          <a:xfrm>
            <a:off x="0" y="1"/>
            <a:ext cx="12211507" cy="6868972"/>
            <a:chOff x="0" y="0"/>
            <a:chExt cx="12191999" cy="6857999"/>
          </a:xfrm>
        </p:grpSpPr>
        <p:sp>
          <p:nvSpPr>
            <p:cNvPr id="93" name="Google Shape;93;p5"/>
            <p:cNvSpPr/>
            <p:nvPr/>
          </p:nvSpPr>
          <p:spPr>
            <a:xfrm>
              <a:off x="379256" y="0"/>
              <a:ext cx="3202074" cy="2719638"/>
            </a:xfrm>
            <a:custGeom>
              <a:avLst/>
              <a:gdLst/>
              <a:ahLst/>
              <a:cxnLst/>
              <a:rect l="l" t="t" r="r" b="b"/>
              <a:pathLst>
                <a:path w="3202074" h="2719638" extrusionOk="0">
                  <a:moveTo>
                    <a:pt x="254092" y="1025906"/>
                  </a:moveTo>
                  <a:cubicBezTo>
                    <a:pt x="-139608" y="1415225"/>
                    <a:pt x="-66138" y="2100834"/>
                    <a:pt x="407508" y="2484374"/>
                  </a:cubicBezTo>
                  <a:cubicBezTo>
                    <a:pt x="881155" y="2867914"/>
                    <a:pt x="1520219" y="2758186"/>
                    <a:pt x="1865976" y="2331212"/>
                  </a:cubicBezTo>
                  <a:cubicBezTo>
                    <a:pt x="2211734" y="1904238"/>
                    <a:pt x="2707415" y="1438021"/>
                    <a:pt x="2999388" y="931545"/>
                  </a:cubicBezTo>
                  <a:cubicBezTo>
                    <a:pt x="3173886" y="628650"/>
                    <a:pt x="3243927" y="295910"/>
                    <a:pt x="3177125" y="0"/>
                  </a:cubicBezTo>
                  <a:lnTo>
                    <a:pt x="1063527" y="0"/>
                  </a:lnTo>
                  <a:cubicBezTo>
                    <a:pt x="787810" y="353759"/>
                    <a:pt x="541112" y="742252"/>
                    <a:pt x="254092" y="102590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4" name="Google Shape;94;p5"/>
            <p:cNvSpPr/>
            <p:nvPr/>
          </p:nvSpPr>
          <p:spPr>
            <a:xfrm>
              <a:off x="5098126" y="509973"/>
              <a:ext cx="5085005" cy="4898812"/>
            </a:xfrm>
            <a:custGeom>
              <a:avLst/>
              <a:gdLst/>
              <a:ahLst/>
              <a:cxnLst/>
              <a:rect l="l" t="t" r="r" b="b"/>
              <a:pathLst>
                <a:path w="5085005" h="4898812" extrusionOk="0">
                  <a:moveTo>
                    <a:pt x="949804" y="4311899"/>
                  </a:moveTo>
                  <a:cubicBezTo>
                    <a:pt x="1959010" y="5236142"/>
                    <a:pt x="3396777" y="5033577"/>
                    <a:pt x="4424080" y="3951727"/>
                  </a:cubicBezTo>
                  <a:cubicBezTo>
                    <a:pt x="5451383" y="2869878"/>
                    <a:pt x="5245389" y="1177920"/>
                    <a:pt x="4054002" y="478277"/>
                  </a:cubicBezTo>
                  <a:cubicBezTo>
                    <a:pt x="2862615" y="-221366"/>
                    <a:pt x="1548991" y="-196030"/>
                    <a:pt x="579727" y="838639"/>
                  </a:cubicBezTo>
                  <a:cubicBezTo>
                    <a:pt x="-389538" y="1873308"/>
                    <a:pt x="-59465" y="3387593"/>
                    <a:pt x="949804" y="431189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5" name="Google Shape;95;p5"/>
            <p:cNvSpPr/>
            <p:nvPr/>
          </p:nvSpPr>
          <p:spPr>
            <a:xfrm>
              <a:off x="10580560" y="0"/>
              <a:ext cx="1611439" cy="1077905"/>
            </a:xfrm>
            <a:custGeom>
              <a:avLst/>
              <a:gdLst/>
              <a:ahLst/>
              <a:cxnLst/>
              <a:rect l="l" t="t" r="r" b="b"/>
              <a:pathLst>
                <a:path w="1611439" h="1077905" extrusionOk="0">
                  <a:moveTo>
                    <a:pt x="1611440" y="0"/>
                  </a:moveTo>
                  <a:lnTo>
                    <a:pt x="0" y="0"/>
                  </a:lnTo>
                  <a:cubicBezTo>
                    <a:pt x="8699" y="348361"/>
                    <a:pt x="162560" y="700405"/>
                    <a:pt x="458660" y="862711"/>
                  </a:cubicBezTo>
                  <a:cubicBezTo>
                    <a:pt x="825373" y="1063752"/>
                    <a:pt x="1250759" y="1141349"/>
                    <a:pt x="1611440" y="1020127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6" name="Google Shape;96;p5"/>
            <p:cNvSpPr/>
            <p:nvPr/>
          </p:nvSpPr>
          <p:spPr>
            <a:xfrm>
              <a:off x="8893492" y="3876233"/>
              <a:ext cx="3298507" cy="2981766"/>
            </a:xfrm>
            <a:custGeom>
              <a:avLst/>
              <a:gdLst/>
              <a:ahLst/>
              <a:cxnLst/>
              <a:rect l="l" t="t" r="r" b="b"/>
              <a:pathLst>
                <a:path w="3298507" h="2981766" extrusionOk="0">
                  <a:moveTo>
                    <a:pt x="3298507" y="2981767"/>
                  </a:moveTo>
                  <a:lnTo>
                    <a:pt x="3298507" y="2410"/>
                  </a:lnTo>
                  <a:cubicBezTo>
                    <a:pt x="2821559" y="-24831"/>
                    <a:pt x="2330894" y="179639"/>
                    <a:pt x="1937702" y="574545"/>
                  </a:cubicBezTo>
                  <a:cubicBezTo>
                    <a:pt x="1296352" y="1218816"/>
                    <a:pt x="812228" y="2112389"/>
                    <a:pt x="212471" y="2704971"/>
                  </a:cubicBezTo>
                  <a:cubicBezTo>
                    <a:pt x="129286" y="2787076"/>
                    <a:pt x="57785" y="2880167"/>
                    <a:pt x="0" y="2981767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7" name="Google Shape;97;p5"/>
            <p:cNvSpPr/>
            <p:nvPr/>
          </p:nvSpPr>
          <p:spPr>
            <a:xfrm>
              <a:off x="9946085" y="184703"/>
              <a:ext cx="1262894" cy="1267301"/>
            </a:xfrm>
            <a:custGeom>
              <a:avLst/>
              <a:gdLst/>
              <a:ahLst/>
              <a:cxnLst/>
              <a:rect l="l" t="t" r="r" b="b"/>
              <a:pathLst>
                <a:path w="1262894" h="1267301" extrusionOk="0">
                  <a:moveTo>
                    <a:pt x="231059" y="1122190"/>
                  </a:moveTo>
                  <a:cubicBezTo>
                    <a:pt x="514968" y="1352060"/>
                    <a:pt x="900540" y="1299990"/>
                    <a:pt x="1120059" y="1028464"/>
                  </a:cubicBezTo>
                  <a:cubicBezTo>
                    <a:pt x="1339579" y="756938"/>
                    <a:pt x="1304209" y="308501"/>
                    <a:pt x="1026778" y="139464"/>
                  </a:cubicBezTo>
                  <a:cubicBezTo>
                    <a:pt x="749346" y="-29573"/>
                    <a:pt x="340025" y="-94216"/>
                    <a:pt x="137778" y="233190"/>
                  </a:cubicBezTo>
                  <a:cubicBezTo>
                    <a:pt x="-64469" y="560596"/>
                    <a:pt x="-52785" y="892256"/>
                    <a:pt x="231059" y="112219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8" name="Google Shape;98;p5"/>
            <p:cNvSpPr/>
            <p:nvPr/>
          </p:nvSpPr>
          <p:spPr>
            <a:xfrm>
              <a:off x="8154070" y="6110888"/>
              <a:ext cx="1059589" cy="746920"/>
            </a:xfrm>
            <a:custGeom>
              <a:avLst/>
              <a:gdLst/>
              <a:ahLst/>
              <a:cxnLst/>
              <a:rect l="l" t="t" r="r" b="b"/>
              <a:pathLst>
                <a:path w="1059589" h="746920" extrusionOk="0">
                  <a:moveTo>
                    <a:pt x="842483" y="112937"/>
                  </a:moveTo>
                  <a:cubicBezTo>
                    <a:pt x="583974" y="-58513"/>
                    <a:pt x="284889" y="-36034"/>
                    <a:pt x="102390" y="189137"/>
                  </a:cubicBezTo>
                  <a:cubicBezTo>
                    <a:pt x="-2067" y="318105"/>
                    <a:pt x="-19911" y="546705"/>
                    <a:pt x="18824" y="746921"/>
                  </a:cubicBezTo>
                  <a:lnTo>
                    <a:pt x="1001804" y="746921"/>
                  </a:lnTo>
                  <a:cubicBezTo>
                    <a:pt x="1115596" y="539784"/>
                    <a:pt x="1060732" y="257463"/>
                    <a:pt x="842483" y="112937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9" name="Google Shape;99;p5"/>
            <p:cNvSpPr/>
            <p:nvPr/>
          </p:nvSpPr>
          <p:spPr>
            <a:xfrm>
              <a:off x="11021808" y="3814317"/>
              <a:ext cx="785039" cy="756266"/>
            </a:xfrm>
            <a:custGeom>
              <a:avLst/>
              <a:gdLst/>
              <a:ahLst/>
              <a:cxnLst/>
              <a:rect l="l" t="t" r="r" b="b"/>
              <a:pathLst>
                <a:path w="785039" h="756266" extrusionOk="0">
                  <a:moveTo>
                    <a:pt x="146635" y="665672"/>
                  </a:moveTo>
                  <a:cubicBezTo>
                    <a:pt x="302400" y="808356"/>
                    <a:pt x="524396" y="777050"/>
                    <a:pt x="682956" y="610046"/>
                  </a:cubicBezTo>
                  <a:cubicBezTo>
                    <a:pt x="841515" y="443041"/>
                    <a:pt x="809956" y="181865"/>
                    <a:pt x="625806" y="73851"/>
                  </a:cubicBezTo>
                  <a:cubicBezTo>
                    <a:pt x="441656" y="-34162"/>
                    <a:pt x="239091" y="-30289"/>
                    <a:pt x="89485" y="129478"/>
                  </a:cubicBezTo>
                  <a:cubicBezTo>
                    <a:pt x="-60121" y="289243"/>
                    <a:pt x="-9194" y="522733"/>
                    <a:pt x="146635" y="665672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0" name="Google Shape;100;p5"/>
            <p:cNvSpPr/>
            <p:nvPr/>
          </p:nvSpPr>
          <p:spPr>
            <a:xfrm>
              <a:off x="11515984" y="4599211"/>
              <a:ext cx="257951" cy="248290"/>
            </a:xfrm>
            <a:custGeom>
              <a:avLst/>
              <a:gdLst/>
              <a:ahLst/>
              <a:cxnLst/>
              <a:rect l="l" t="t" r="r" b="b"/>
              <a:pathLst>
                <a:path w="257951" h="248290" extrusionOk="0">
                  <a:moveTo>
                    <a:pt x="48382" y="218533"/>
                  </a:moveTo>
                  <a:cubicBezTo>
                    <a:pt x="99182" y="265396"/>
                    <a:pt x="172397" y="255109"/>
                    <a:pt x="224468" y="200309"/>
                  </a:cubicBezTo>
                  <a:cubicBezTo>
                    <a:pt x="276537" y="145508"/>
                    <a:pt x="266123" y="59656"/>
                    <a:pt x="205418" y="24223"/>
                  </a:cubicBezTo>
                  <a:cubicBezTo>
                    <a:pt x="144711" y="-11210"/>
                    <a:pt x="78418" y="-9940"/>
                    <a:pt x="29269" y="42511"/>
                  </a:cubicBezTo>
                  <a:cubicBezTo>
                    <a:pt x="-19880" y="94962"/>
                    <a:pt x="-2799" y="171670"/>
                    <a:pt x="48382" y="218533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1" name="Google Shape;101;p5"/>
            <p:cNvSpPr/>
            <p:nvPr/>
          </p:nvSpPr>
          <p:spPr>
            <a:xfrm>
              <a:off x="9279368" y="1460372"/>
              <a:ext cx="785039" cy="756266"/>
            </a:xfrm>
            <a:custGeom>
              <a:avLst/>
              <a:gdLst/>
              <a:ahLst/>
              <a:cxnLst/>
              <a:rect l="l" t="t" r="r" b="b"/>
              <a:pathLst>
                <a:path w="785039" h="756266" extrusionOk="0">
                  <a:moveTo>
                    <a:pt x="146635" y="665671"/>
                  </a:moveTo>
                  <a:cubicBezTo>
                    <a:pt x="302400" y="808356"/>
                    <a:pt x="524396" y="777050"/>
                    <a:pt x="682956" y="610045"/>
                  </a:cubicBezTo>
                  <a:cubicBezTo>
                    <a:pt x="841515" y="443040"/>
                    <a:pt x="809956" y="181865"/>
                    <a:pt x="625806" y="73851"/>
                  </a:cubicBezTo>
                  <a:cubicBezTo>
                    <a:pt x="441656" y="-34162"/>
                    <a:pt x="239091" y="-30289"/>
                    <a:pt x="89485" y="129477"/>
                  </a:cubicBezTo>
                  <a:cubicBezTo>
                    <a:pt x="-60121" y="289243"/>
                    <a:pt x="-9194" y="522987"/>
                    <a:pt x="146635" y="66567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2" name="Google Shape;102;p5"/>
            <p:cNvSpPr/>
            <p:nvPr/>
          </p:nvSpPr>
          <p:spPr>
            <a:xfrm>
              <a:off x="10904678" y="5496467"/>
              <a:ext cx="257778" cy="248289"/>
            </a:xfrm>
            <a:custGeom>
              <a:avLst/>
              <a:gdLst/>
              <a:ahLst/>
              <a:cxnLst/>
              <a:rect l="l" t="t" r="r" b="b"/>
              <a:pathLst>
                <a:path w="257778" h="248289" extrusionOk="0">
                  <a:moveTo>
                    <a:pt x="48182" y="218533"/>
                  </a:moveTo>
                  <a:cubicBezTo>
                    <a:pt x="99300" y="265396"/>
                    <a:pt x="172198" y="255109"/>
                    <a:pt x="224267" y="200309"/>
                  </a:cubicBezTo>
                  <a:cubicBezTo>
                    <a:pt x="276338" y="145508"/>
                    <a:pt x="265924" y="59656"/>
                    <a:pt x="205535" y="24223"/>
                  </a:cubicBezTo>
                  <a:cubicBezTo>
                    <a:pt x="145147" y="-11210"/>
                    <a:pt x="78535" y="-9940"/>
                    <a:pt x="29386" y="42511"/>
                  </a:cubicBezTo>
                  <a:cubicBezTo>
                    <a:pt x="-19763" y="94962"/>
                    <a:pt x="-2999" y="171670"/>
                    <a:pt x="48182" y="218533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3" name="Google Shape;103;p5"/>
            <p:cNvSpPr/>
            <p:nvPr/>
          </p:nvSpPr>
          <p:spPr>
            <a:xfrm>
              <a:off x="9321695" y="2238468"/>
              <a:ext cx="248447" cy="257470"/>
            </a:xfrm>
            <a:custGeom>
              <a:avLst/>
              <a:gdLst/>
              <a:ahLst/>
              <a:cxnLst/>
              <a:rect l="l" t="t" r="r" b="b"/>
              <a:pathLst>
                <a:path w="248447" h="257470" extrusionOk="0">
                  <a:moveTo>
                    <a:pt x="15980" y="70836"/>
                  </a:moveTo>
                  <a:cubicBezTo>
                    <a:pt x="-19263" y="130589"/>
                    <a:pt x="5947" y="199741"/>
                    <a:pt x="70399" y="239301"/>
                  </a:cubicBezTo>
                  <a:cubicBezTo>
                    <a:pt x="134852" y="278862"/>
                    <a:pt x="216449" y="250795"/>
                    <a:pt x="238737" y="184374"/>
                  </a:cubicBezTo>
                  <a:cubicBezTo>
                    <a:pt x="261026" y="117953"/>
                    <a:pt x="245786" y="53056"/>
                    <a:pt x="184255" y="15845"/>
                  </a:cubicBezTo>
                  <a:cubicBezTo>
                    <a:pt x="122724" y="-21366"/>
                    <a:pt x="50905" y="11019"/>
                    <a:pt x="15980" y="70836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4" name="Google Shape;104;p5"/>
            <p:cNvSpPr/>
            <p:nvPr/>
          </p:nvSpPr>
          <p:spPr>
            <a:xfrm>
              <a:off x="11713296" y="1528436"/>
              <a:ext cx="478703" cy="756067"/>
            </a:xfrm>
            <a:custGeom>
              <a:avLst/>
              <a:gdLst/>
              <a:ahLst/>
              <a:cxnLst/>
              <a:rect l="l" t="t" r="r" b="b"/>
              <a:pathLst>
                <a:path w="478703" h="756067" extrusionOk="0">
                  <a:moveTo>
                    <a:pt x="478703" y="12772"/>
                  </a:moveTo>
                  <a:cubicBezTo>
                    <a:pt x="339003" y="-21391"/>
                    <a:pt x="199938" y="11502"/>
                    <a:pt x="89512" y="129358"/>
                  </a:cubicBezTo>
                  <a:cubicBezTo>
                    <a:pt x="-60158" y="289124"/>
                    <a:pt x="-9167" y="523058"/>
                    <a:pt x="146662" y="665552"/>
                  </a:cubicBezTo>
                  <a:cubicBezTo>
                    <a:pt x="242357" y="753245"/>
                    <a:pt x="363070" y="775089"/>
                    <a:pt x="478703" y="74029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5" name="Google Shape;105;p5"/>
            <p:cNvSpPr/>
            <p:nvPr/>
          </p:nvSpPr>
          <p:spPr>
            <a:xfrm>
              <a:off x="0" y="5745251"/>
              <a:ext cx="2832735" cy="1112748"/>
            </a:xfrm>
            <a:custGeom>
              <a:avLst/>
              <a:gdLst/>
              <a:ahLst/>
              <a:cxnLst/>
              <a:rect l="l" t="t" r="r" b="b"/>
              <a:pathLst>
                <a:path w="2832735" h="1112748" extrusionOk="0">
                  <a:moveTo>
                    <a:pt x="2251456" y="335127"/>
                  </a:moveTo>
                  <a:cubicBezTo>
                    <a:pt x="1482090" y="-174079"/>
                    <a:pt x="591122" y="-107277"/>
                    <a:pt x="46863" y="564807"/>
                  </a:cubicBezTo>
                  <a:cubicBezTo>
                    <a:pt x="30607" y="584873"/>
                    <a:pt x="14986" y="605320"/>
                    <a:pt x="0" y="626085"/>
                  </a:cubicBezTo>
                  <a:lnTo>
                    <a:pt x="0" y="1112749"/>
                  </a:lnTo>
                  <a:lnTo>
                    <a:pt x="2832735" y="1112749"/>
                  </a:lnTo>
                  <a:cubicBezTo>
                    <a:pt x="2735720" y="793598"/>
                    <a:pt x="2530069" y="518509"/>
                    <a:pt x="2251456" y="335127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6" name="Google Shape;106;p5"/>
            <p:cNvSpPr/>
            <p:nvPr/>
          </p:nvSpPr>
          <p:spPr>
            <a:xfrm>
              <a:off x="8998247" y="2197363"/>
              <a:ext cx="2807421" cy="3042981"/>
            </a:xfrm>
            <a:custGeom>
              <a:avLst/>
              <a:gdLst/>
              <a:ahLst/>
              <a:cxnLst/>
              <a:rect l="l" t="t" r="r" b="b"/>
              <a:pathLst>
                <a:path w="2807421" h="3042981" extrusionOk="0">
                  <a:moveTo>
                    <a:pt x="2495253" y="196586"/>
                  </a:moveTo>
                  <a:cubicBezTo>
                    <a:pt x="2885460" y="512562"/>
                    <a:pt x="2885651" y="1031167"/>
                    <a:pt x="2629619" y="1475222"/>
                  </a:cubicBezTo>
                  <a:cubicBezTo>
                    <a:pt x="2373587" y="1919278"/>
                    <a:pt x="1939057" y="2328027"/>
                    <a:pt x="1635908" y="2702360"/>
                  </a:cubicBezTo>
                  <a:cubicBezTo>
                    <a:pt x="1332759" y="3076692"/>
                    <a:pt x="772308" y="3173022"/>
                    <a:pt x="357272" y="2836789"/>
                  </a:cubicBezTo>
                  <a:cubicBezTo>
                    <a:pt x="-57765" y="2500557"/>
                    <a:pt x="-122598" y="1899529"/>
                    <a:pt x="222842" y="1558153"/>
                  </a:cubicBezTo>
                  <a:cubicBezTo>
                    <a:pt x="568282" y="1216777"/>
                    <a:pt x="847047" y="702110"/>
                    <a:pt x="1216617" y="330952"/>
                  </a:cubicBezTo>
                  <a:cubicBezTo>
                    <a:pt x="1586187" y="-40205"/>
                    <a:pt x="2104792" y="-119199"/>
                    <a:pt x="2495253" y="196586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7" name="Google Shape;107;p5"/>
            <p:cNvSpPr/>
            <p:nvPr/>
          </p:nvSpPr>
          <p:spPr>
            <a:xfrm>
              <a:off x="0" y="5372101"/>
              <a:ext cx="999118" cy="1485898"/>
            </a:xfrm>
            <a:custGeom>
              <a:avLst/>
              <a:gdLst/>
              <a:ahLst/>
              <a:cxnLst/>
              <a:rect l="l" t="t" r="r" b="b"/>
              <a:pathLst>
                <a:path w="999118" h="1485898" extrusionOk="0">
                  <a:moveTo>
                    <a:pt x="644716" y="164463"/>
                  </a:moveTo>
                  <a:cubicBezTo>
                    <a:pt x="433642" y="40511"/>
                    <a:pt x="211455" y="-17274"/>
                    <a:pt x="0" y="4507"/>
                  </a:cubicBezTo>
                  <a:lnTo>
                    <a:pt x="0" y="1485898"/>
                  </a:lnTo>
                  <a:lnTo>
                    <a:pt x="630682" y="1485898"/>
                  </a:lnTo>
                  <a:cubicBezTo>
                    <a:pt x="681057" y="1447354"/>
                    <a:pt x="728301" y="1404872"/>
                    <a:pt x="771970" y="1358898"/>
                  </a:cubicBezTo>
                  <a:cubicBezTo>
                    <a:pt x="1125157" y="986788"/>
                    <a:pt x="1054100" y="404938"/>
                    <a:pt x="644716" y="164463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8" name="Google Shape;108;p5"/>
            <p:cNvSpPr/>
            <p:nvPr/>
          </p:nvSpPr>
          <p:spPr>
            <a:xfrm>
              <a:off x="2321033" y="6438530"/>
              <a:ext cx="755520" cy="419469"/>
            </a:xfrm>
            <a:custGeom>
              <a:avLst/>
              <a:gdLst/>
              <a:ahLst/>
              <a:cxnLst/>
              <a:rect l="l" t="t" r="r" b="b"/>
              <a:pathLst>
                <a:path w="755520" h="419469" extrusionOk="0">
                  <a:moveTo>
                    <a:pt x="478491" y="6275"/>
                  </a:moveTo>
                  <a:cubicBezTo>
                    <a:pt x="284181" y="-21665"/>
                    <a:pt x="41865" y="39803"/>
                    <a:pt x="7321" y="269546"/>
                  </a:cubicBezTo>
                  <a:cubicBezTo>
                    <a:pt x="-509" y="319139"/>
                    <a:pt x="-2065" y="369495"/>
                    <a:pt x="2685" y="419469"/>
                  </a:cubicBezTo>
                  <a:lnTo>
                    <a:pt x="753001" y="419469"/>
                  </a:lnTo>
                  <a:cubicBezTo>
                    <a:pt x="774655" y="231319"/>
                    <a:pt x="654513" y="31611"/>
                    <a:pt x="478491" y="6275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9" name="Google Shape;109;p5"/>
            <p:cNvSpPr/>
            <p:nvPr/>
          </p:nvSpPr>
          <p:spPr>
            <a:xfrm>
              <a:off x="3060002" y="6367255"/>
              <a:ext cx="248016" cy="257519"/>
            </a:xfrm>
            <a:custGeom>
              <a:avLst/>
              <a:gdLst/>
              <a:ahLst/>
              <a:cxnLst/>
              <a:rect l="l" t="t" r="r" b="b"/>
              <a:pathLst>
                <a:path w="248016" h="257519" extrusionOk="0">
                  <a:moveTo>
                    <a:pt x="34797" y="41482"/>
                  </a:moveTo>
                  <a:cubicBezTo>
                    <a:pt x="-15305" y="89424"/>
                    <a:pt x="-9653" y="162830"/>
                    <a:pt x="41147" y="218393"/>
                  </a:cubicBezTo>
                  <a:cubicBezTo>
                    <a:pt x="91947" y="273955"/>
                    <a:pt x="178624" y="269193"/>
                    <a:pt x="218057" y="211408"/>
                  </a:cubicBezTo>
                  <a:cubicBezTo>
                    <a:pt x="257491" y="153623"/>
                    <a:pt x="260603" y="87011"/>
                    <a:pt x="211707" y="34497"/>
                  </a:cubicBezTo>
                  <a:cubicBezTo>
                    <a:pt x="162813" y="-18017"/>
                    <a:pt x="84962" y="-6460"/>
                    <a:pt x="34797" y="41482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0" name="Google Shape;110;p5"/>
            <p:cNvSpPr/>
            <p:nvPr/>
          </p:nvSpPr>
          <p:spPr>
            <a:xfrm>
              <a:off x="1335624" y="5499047"/>
              <a:ext cx="653692" cy="629771"/>
            </a:xfrm>
            <a:custGeom>
              <a:avLst/>
              <a:gdLst/>
              <a:ahLst/>
              <a:cxnLst/>
              <a:rect l="l" t="t" r="r" b="b"/>
              <a:pathLst>
                <a:path w="653692" h="629771" extrusionOk="0">
                  <a:moveTo>
                    <a:pt x="122081" y="554344"/>
                  </a:moveTo>
                  <a:cubicBezTo>
                    <a:pt x="251875" y="673152"/>
                    <a:pt x="436660" y="647054"/>
                    <a:pt x="568740" y="508052"/>
                  </a:cubicBezTo>
                  <a:cubicBezTo>
                    <a:pt x="700821" y="369051"/>
                    <a:pt x="674277" y="151436"/>
                    <a:pt x="521115" y="61520"/>
                  </a:cubicBezTo>
                  <a:cubicBezTo>
                    <a:pt x="367953" y="-28396"/>
                    <a:pt x="199107" y="-25348"/>
                    <a:pt x="74520" y="108002"/>
                  </a:cubicBezTo>
                  <a:cubicBezTo>
                    <a:pt x="-50067" y="241352"/>
                    <a:pt x="-7649" y="435535"/>
                    <a:pt x="122081" y="554344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1" name="Google Shape;111;p5"/>
            <p:cNvSpPr/>
            <p:nvPr/>
          </p:nvSpPr>
          <p:spPr>
            <a:xfrm>
              <a:off x="1848308" y="6135276"/>
              <a:ext cx="257880" cy="248289"/>
            </a:xfrm>
            <a:custGeom>
              <a:avLst/>
              <a:gdLst/>
              <a:ahLst/>
              <a:cxnLst/>
              <a:rect l="l" t="t" r="r" b="b"/>
              <a:pathLst>
                <a:path w="257880" h="248289" extrusionOk="0">
                  <a:moveTo>
                    <a:pt x="48182" y="218533"/>
                  </a:moveTo>
                  <a:cubicBezTo>
                    <a:pt x="99363" y="265396"/>
                    <a:pt x="172198" y="255109"/>
                    <a:pt x="224268" y="200309"/>
                  </a:cubicBezTo>
                  <a:cubicBezTo>
                    <a:pt x="276338" y="145508"/>
                    <a:pt x="266241" y="59656"/>
                    <a:pt x="205535" y="24223"/>
                  </a:cubicBezTo>
                  <a:cubicBezTo>
                    <a:pt x="144829" y="-11210"/>
                    <a:pt x="78535" y="-9940"/>
                    <a:pt x="29386" y="42511"/>
                  </a:cubicBezTo>
                  <a:cubicBezTo>
                    <a:pt x="-19763" y="94962"/>
                    <a:pt x="-2999" y="171670"/>
                    <a:pt x="48182" y="218533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2" name="Google Shape;112;p5"/>
            <p:cNvSpPr/>
            <p:nvPr/>
          </p:nvSpPr>
          <p:spPr>
            <a:xfrm>
              <a:off x="2066201" y="5932859"/>
              <a:ext cx="128918" cy="124173"/>
            </a:xfrm>
            <a:custGeom>
              <a:avLst/>
              <a:gdLst/>
              <a:ahLst/>
              <a:cxnLst/>
              <a:rect l="l" t="t" r="r" b="b"/>
              <a:pathLst>
                <a:path w="128918" h="124173" extrusionOk="0">
                  <a:moveTo>
                    <a:pt x="24091" y="109293"/>
                  </a:moveTo>
                  <a:cubicBezTo>
                    <a:pt x="49491" y="132724"/>
                    <a:pt x="86131" y="127581"/>
                    <a:pt x="112166" y="100212"/>
                  </a:cubicBezTo>
                  <a:cubicBezTo>
                    <a:pt x="138201" y="72844"/>
                    <a:pt x="132994" y="29918"/>
                    <a:pt x="102768" y="12138"/>
                  </a:cubicBezTo>
                  <a:cubicBezTo>
                    <a:pt x="72542" y="-5642"/>
                    <a:pt x="39268" y="-4944"/>
                    <a:pt x="14693" y="21282"/>
                  </a:cubicBezTo>
                  <a:cubicBezTo>
                    <a:pt x="-9881" y="47507"/>
                    <a:pt x="-1499" y="85925"/>
                    <a:pt x="24091" y="109293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3" name="Google Shape;113;p5"/>
            <p:cNvSpPr/>
            <p:nvPr/>
          </p:nvSpPr>
          <p:spPr>
            <a:xfrm>
              <a:off x="11135868" y="5596064"/>
              <a:ext cx="1056131" cy="1261935"/>
            </a:xfrm>
            <a:custGeom>
              <a:avLst/>
              <a:gdLst/>
              <a:ahLst/>
              <a:cxnLst/>
              <a:rect l="l" t="t" r="r" b="b"/>
              <a:pathLst>
                <a:path w="1056131" h="1261935" extrusionOk="0">
                  <a:moveTo>
                    <a:pt x="1056132" y="0"/>
                  </a:moveTo>
                  <a:cubicBezTo>
                    <a:pt x="794956" y="64389"/>
                    <a:pt x="548132" y="207391"/>
                    <a:pt x="331152" y="438848"/>
                  </a:cubicBezTo>
                  <a:cubicBezTo>
                    <a:pt x="104139" y="681228"/>
                    <a:pt x="2032" y="969835"/>
                    <a:pt x="0" y="1261935"/>
                  </a:cubicBezTo>
                  <a:lnTo>
                    <a:pt x="1056132" y="1261935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4" name="Google Shape;114;p5"/>
            <p:cNvSpPr/>
            <p:nvPr/>
          </p:nvSpPr>
          <p:spPr>
            <a:xfrm>
              <a:off x="11188871" y="1108964"/>
              <a:ext cx="380597" cy="362910"/>
            </a:xfrm>
            <a:custGeom>
              <a:avLst/>
              <a:gdLst/>
              <a:ahLst/>
              <a:cxnLst/>
              <a:rect l="l" t="t" r="r" b="b"/>
              <a:pathLst>
                <a:path w="380597" h="362910" extrusionOk="0">
                  <a:moveTo>
                    <a:pt x="74822" y="327914"/>
                  </a:moveTo>
                  <a:cubicBezTo>
                    <a:pt x="163722" y="376555"/>
                    <a:pt x="273577" y="380746"/>
                    <a:pt x="338792" y="300228"/>
                  </a:cubicBezTo>
                  <a:cubicBezTo>
                    <a:pt x="404006" y="219653"/>
                    <a:pt x="391560" y="101479"/>
                    <a:pt x="310979" y="36258"/>
                  </a:cubicBezTo>
                  <a:cubicBezTo>
                    <a:pt x="230397" y="-28956"/>
                    <a:pt x="118193" y="2095"/>
                    <a:pt x="46946" y="63944"/>
                  </a:cubicBezTo>
                  <a:cubicBezTo>
                    <a:pt x="-24302" y="125793"/>
                    <a:pt x="-14015" y="279273"/>
                    <a:pt x="74822" y="32791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5" name="Google Shape;115;p5"/>
            <p:cNvSpPr/>
            <p:nvPr/>
          </p:nvSpPr>
          <p:spPr>
            <a:xfrm>
              <a:off x="9658908" y="241897"/>
              <a:ext cx="230618" cy="219842"/>
            </a:xfrm>
            <a:custGeom>
              <a:avLst/>
              <a:gdLst/>
              <a:ahLst/>
              <a:cxnLst/>
              <a:rect l="l" t="t" r="r" b="b"/>
              <a:pathLst>
                <a:path w="230618" h="219842" extrusionOk="0">
                  <a:moveTo>
                    <a:pt x="45289" y="198729"/>
                  </a:moveTo>
                  <a:cubicBezTo>
                    <a:pt x="99136" y="228193"/>
                    <a:pt x="165939" y="230479"/>
                    <a:pt x="205309" y="181965"/>
                  </a:cubicBezTo>
                  <a:cubicBezTo>
                    <a:pt x="244806" y="133135"/>
                    <a:pt x="237249" y="61524"/>
                    <a:pt x="188418" y="22016"/>
                  </a:cubicBezTo>
                  <a:cubicBezTo>
                    <a:pt x="188418" y="22014"/>
                    <a:pt x="188418" y="22011"/>
                    <a:pt x="188418" y="22008"/>
                  </a:cubicBezTo>
                  <a:cubicBezTo>
                    <a:pt x="139586" y="-17552"/>
                    <a:pt x="71641" y="1244"/>
                    <a:pt x="28461" y="38772"/>
                  </a:cubicBezTo>
                  <a:cubicBezTo>
                    <a:pt x="-14719" y="76301"/>
                    <a:pt x="-8496" y="169265"/>
                    <a:pt x="45289" y="1987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16" name="Google Shape;116;p5"/>
          <p:cNvSpPr txBox="1">
            <a:spLocks noGrp="1"/>
          </p:cNvSpPr>
          <p:nvPr>
            <p:ph type="title"/>
          </p:nvPr>
        </p:nvSpPr>
        <p:spPr>
          <a:xfrm>
            <a:off x="815200" y="493233"/>
            <a:ext cx="7853200" cy="8548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17" name="Google Shape;117;p5"/>
          <p:cNvSpPr txBox="1">
            <a:spLocks noGrp="1"/>
          </p:cNvSpPr>
          <p:nvPr>
            <p:ph type="body" idx="1"/>
          </p:nvPr>
        </p:nvSpPr>
        <p:spPr>
          <a:xfrm>
            <a:off x="815200" y="1687711"/>
            <a:ext cx="7853200" cy="3714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609585" lvl="0" indent="-474121">
              <a:spcBef>
                <a:spcPts val="800"/>
              </a:spcBef>
              <a:spcAft>
                <a:spcPts val="0"/>
              </a:spcAft>
              <a:buSzPts val="2000"/>
              <a:buChar char="⦁"/>
              <a:defRPr/>
            </a:lvl1pPr>
            <a:lvl2pPr marL="1219170" lvl="1" indent="-474121">
              <a:spcBef>
                <a:spcPts val="0"/>
              </a:spcBef>
              <a:spcAft>
                <a:spcPts val="0"/>
              </a:spcAft>
              <a:buSzPts val="2000"/>
              <a:buChar char="⦁"/>
              <a:defRPr/>
            </a:lvl2pPr>
            <a:lvl3pPr marL="1828754" lvl="2" indent="-474121">
              <a:spcBef>
                <a:spcPts val="0"/>
              </a:spcBef>
              <a:spcAft>
                <a:spcPts val="0"/>
              </a:spcAft>
              <a:buSzPts val="2000"/>
              <a:buChar char="⦁"/>
              <a:defRPr/>
            </a:lvl3pPr>
            <a:lvl4pPr marL="2438339" lvl="3" indent="-474121">
              <a:spcBef>
                <a:spcPts val="0"/>
              </a:spcBef>
              <a:spcAft>
                <a:spcPts val="0"/>
              </a:spcAft>
              <a:buSzPts val="2000"/>
              <a:buChar char="●"/>
              <a:defRPr/>
            </a:lvl4pPr>
            <a:lvl5pPr marL="3047924" lvl="4" indent="-474121">
              <a:spcBef>
                <a:spcPts val="0"/>
              </a:spcBef>
              <a:spcAft>
                <a:spcPts val="0"/>
              </a:spcAft>
              <a:buSzPts val="2000"/>
              <a:buChar char="○"/>
              <a:defRPr/>
            </a:lvl5pPr>
            <a:lvl6pPr marL="3657509" lvl="5" indent="-474121">
              <a:spcBef>
                <a:spcPts val="0"/>
              </a:spcBef>
              <a:spcAft>
                <a:spcPts val="0"/>
              </a:spcAft>
              <a:buSzPts val="2000"/>
              <a:buChar char="■"/>
              <a:defRPr/>
            </a:lvl6pPr>
            <a:lvl7pPr marL="4267093" lvl="6" indent="-474121">
              <a:spcBef>
                <a:spcPts val="0"/>
              </a:spcBef>
              <a:spcAft>
                <a:spcPts val="0"/>
              </a:spcAft>
              <a:buSzPts val="2000"/>
              <a:buChar char="●"/>
              <a:defRPr/>
            </a:lvl7pPr>
            <a:lvl8pPr marL="4876678" lvl="7" indent="-474121">
              <a:spcBef>
                <a:spcPts val="0"/>
              </a:spcBef>
              <a:spcAft>
                <a:spcPts val="0"/>
              </a:spcAft>
              <a:buSzPts val="2000"/>
              <a:buChar char="○"/>
              <a:defRPr/>
            </a:lvl8pPr>
            <a:lvl9pPr marL="5486263" lvl="8" indent="-474121">
              <a:spcBef>
                <a:spcPts val="0"/>
              </a:spcBef>
              <a:spcAft>
                <a:spcPts val="0"/>
              </a:spcAft>
              <a:buSzPts val="2000"/>
              <a:buChar char="■"/>
              <a:defRPr/>
            </a:lvl9pPr>
          </a:lstStyle>
          <a:p>
            <a:endParaRPr/>
          </a:p>
        </p:txBody>
      </p:sp>
      <p:sp>
        <p:nvSpPr>
          <p:cNvPr id="118" name="Google Shape;118;p5"/>
          <p:cNvSpPr txBox="1">
            <a:spLocks noGrp="1"/>
          </p:cNvSpPr>
          <p:nvPr>
            <p:ph type="sldNum" idx="12"/>
          </p:nvPr>
        </p:nvSpPr>
        <p:spPr>
          <a:xfrm>
            <a:off x="11307445" y="6333135"/>
            <a:ext cx="731600" cy="524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fld id="{00000000-1234-1234-1234-123412341234}" type="slidenum">
              <a:rPr lang="en" smtClean="0"/>
              <a:pPr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12185901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1A95A3B-CEDE-7D70-C490-8A59A2FB09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85D1B3F-B43B-2D9B-B39A-77AE1988775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F8B3F-43B2-4A5B-13F8-4960A29E239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4AF2F07-B0C2-FF40-95FA-6A49AA6BB8C7}" type="datetimeFigureOut">
              <a:rPr lang="en-GB" smtClean="0"/>
              <a:t>20/10/2026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53D05F-E430-284D-574E-9EAA9525854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77D477-E6CC-5944-C478-2B35CC22356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F66F159-C8CE-E74B-85AC-A346FB5C52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34046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Shape 3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6" name="Google Shape;366;p21"/>
          <p:cNvSpPr txBox="1">
            <a:spLocks noGrp="1"/>
          </p:cNvSpPr>
          <p:nvPr>
            <p:ph type="sldNum" idx="12"/>
          </p:nvPr>
        </p:nvSpPr>
        <p:spPr>
          <a:xfrm>
            <a:off x="11307445" y="6333135"/>
            <a:ext cx="731600" cy="524800"/>
          </a:xfrm>
          <a:prstGeom prst="rect">
            <a:avLst/>
          </a:prstGeom>
        </p:spPr>
        <p:txBody>
          <a:bodyPr spcFirstLastPara="1" vert="horz" wrap="square" lIns="0" tIns="0" rIns="0" bIns="0" rtlCol="0" anchor="ctr" anchorCtr="0">
            <a:noAutofit/>
          </a:bodyPr>
          <a:lstStyle/>
          <a:p>
            <a:fld id="{00000000-1234-1234-1234-123412341234}" type="slidenum">
              <a:rPr lang="en"/>
              <a:pPr/>
              <a:t>1</a:t>
            </a:fld>
            <a:endParaRPr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2FC021A-D153-F44D-9BDC-D0B30F01AD53}"/>
              </a:ext>
            </a:extLst>
          </p:cNvPr>
          <p:cNvSpPr txBox="1"/>
          <p:nvPr/>
        </p:nvSpPr>
        <p:spPr>
          <a:xfrm>
            <a:off x="337711" y="1104157"/>
            <a:ext cx="2146567" cy="3702873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sz="2133" dirty="0">
                <a:latin typeface="Avenir Book" panose="02000503020000020003" pitchFamily="2" charset="0"/>
              </a:rPr>
              <a:t>Ar y daflen eirfa sydd ar Moodle, nodwch beth yw cenedl y geiriau hyn trwy eu lliwio/uwcholeuo neu nodi eg/eb yn y bocsys.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CEBF7844-3EA1-764E-BEAD-7786AE4F9DF2}"/>
              </a:ext>
            </a:extLst>
          </p:cNvPr>
          <p:cNvGraphicFramePr>
            <a:graphicFrameLocks noGrp="1"/>
          </p:cNvGraphicFramePr>
          <p:nvPr/>
        </p:nvGraphicFramePr>
        <p:xfrm>
          <a:off x="2637234" y="1005058"/>
          <a:ext cx="9554765" cy="3972052"/>
        </p:xfrm>
        <a:graphic>
          <a:graphicData uri="http://schemas.openxmlformats.org/drawingml/2006/table">
            <a:tbl>
              <a:tblPr firstRow="1" firstCol="1" bandRow="1"/>
              <a:tblGrid>
                <a:gridCol w="1910953">
                  <a:extLst>
                    <a:ext uri="{9D8B030D-6E8A-4147-A177-3AD203B41FA5}">
                      <a16:colId xmlns:a16="http://schemas.microsoft.com/office/drawing/2014/main" val="1485946780"/>
                    </a:ext>
                  </a:extLst>
                </a:gridCol>
                <a:gridCol w="1910953">
                  <a:extLst>
                    <a:ext uri="{9D8B030D-6E8A-4147-A177-3AD203B41FA5}">
                      <a16:colId xmlns:a16="http://schemas.microsoft.com/office/drawing/2014/main" val="1154148836"/>
                    </a:ext>
                  </a:extLst>
                </a:gridCol>
                <a:gridCol w="1910953">
                  <a:extLst>
                    <a:ext uri="{9D8B030D-6E8A-4147-A177-3AD203B41FA5}">
                      <a16:colId xmlns:a16="http://schemas.microsoft.com/office/drawing/2014/main" val="693363556"/>
                    </a:ext>
                  </a:extLst>
                </a:gridCol>
                <a:gridCol w="1910953">
                  <a:extLst>
                    <a:ext uri="{9D8B030D-6E8A-4147-A177-3AD203B41FA5}">
                      <a16:colId xmlns:a16="http://schemas.microsoft.com/office/drawing/2014/main" val="1594227502"/>
                    </a:ext>
                  </a:extLst>
                </a:gridCol>
                <a:gridCol w="1910953">
                  <a:extLst>
                    <a:ext uri="{9D8B030D-6E8A-4147-A177-3AD203B41FA5}">
                      <a16:colId xmlns:a16="http://schemas.microsoft.com/office/drawing/2014/main" val="4136215282"/>
                    </a:ext>
                  </a:extLst>
                </a:gridCol>
              </a:tblGrid>
              <a:tr h="567436"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cy-GB" sz="2100" dirty="0">
                          <a:effectLst/>
                          <a:latin typeface="Avenir Book" panose="02000503020000020003" pitchFamily="2" charset="0"/>
                        </a:rPr>
                        <a:t>rheol</a:t>
                      </a:r>
                      <a:endParaRPr lang="en-GB" sz="1400" dirty="0">
                        <a:effectLst/>
                        <a:latin typeface="Avenir Book" panose="02000503020000020003" pitchFamily="2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T="0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cy-GB" sz="2100" b="0" u="none" dirty="0">
                          <a:effectLst/>
                          <a:latin typeface="Avenir Book" panose="02000503020000020003" pitchFamily="2" charset="0"/>
                        </a:rPr>
                        <a:t>amserlen</a:t>
                      </a:r>
                      <a:endParaRPr lang="en-GB" sz="1400" b="0" u="none" dirty="0">
                        <a:effectLst/>
                        <a:latin typeface="Avenir Book" panose="02000503020000020003" pitchFamily="2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T="0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cy-GB" sz="2100" dirty="0">
                          <a:effectLst/>
                          <a:latin typeface="Avenir Book" panose="02000503020000020003" pitchFamily="2" charset="0"/>
                        </a:rPr>
                        <a:t>llyfr</a:t>
                      </a:r>
                      <a:endParaRPr lang="en-GB" sz="1400" dirty="0">
                        <a:effectLst/>
                        <a:latin typeface="Avenir Book" panose="02000503020000020003" pitchFamily="2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T="0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cy-GB" sz="2100">
                          <a:effectLst/>
                          <a:latin typeface="Avenir Book" panose="02000503020000020003" pitchFamily="2" charset="0"/>
                        </a:rPr>
                        <a:t>pennod</a:t>
                      </a:r>
                      <a:endParaRPr lang="en-GB" sz="1400">
                        <a:effectLst/>
                        <a:latin typeface="Avenir Book" panose="02000503020000020003" pitchFamily="2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T="0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cy-GB" sz="2100" dirty="0">
                          <a:effectLst/>
                          <a:latin typeface="Avenir Book" panose="02000503020000020003" pitchFamily="2" charset="0"/>
                        </a:rPr>
                        <a:t>arbrawf</a:t>
                      </a:r>
                      <a:endParaRPr lang="en-GB" sz="1400" dirty="0">
                        <a:effectLst/>
                        <a:latin typeface="Avenir Book" panose="02000503020000020003" pitchFamily="2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T="0" marB="0"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03326001"/>
                  </a:ext>
                </a:extLst>
              </a:tr>
              <a:tr h="567436"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cy-GB" sz="2100">
                          <a:effectLst/>
                          <a:latin typeface="Avenir Book" panose="02000503020000020003" pitchFamily="2" charset="0"/>
                        </a:rPr>
                        <a:t>wythnos</a:t>
                      </a:r>
                      <a:endParaRPr lang="en-GB" sz="1400">
                        <a:effectLst/>
                        <a:latin typeface="Avenir Book" panose="02000503020000020003" pitchFamily="2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T="0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cy-GB" sz="2100">
                          <a:effectLst/>
                          <a:latin typeface="Avenir Book" panose="02000503020000020003" pitchFamily="2" charset="0"/>
                        </a:rPr>
                        <a:t>cadair</a:t>
                      </a:r>
                      <a:endParaRPr lang="en-GB" sz="1400">
                        <a:effectLst/>
                        <a:latin typeface="Avenir Book" panose="02000503020000020003" pitchFamily="2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T="0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cy-GB" sz="2100" dirty="0">
                          <a:effectLst/>
                          <a:latin typeface="Avenir Book" panose="02000503020000020003" pitchFamily="2" charset="0"/>
                        </a:rPr>
                        <a:t>bwrdd</a:t>
                      </a:r>
                      <a:endParaRPr lang="en-GB" sz="1400" dirty="0">
                        <a:effectLst/>
                        <a:latin typeface="Avenir Book" panose="02000503020000020003" pitchFamily="2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T="0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cy-GB" sz="2100" dirty="0">
                          <a:effectLst/>
                          <a:latin typeface="Avenir Book" panose="02000503020000020003" pitchFamily="2" charset="0"/>
                        </a:rPr>
                        <a:t>tudalen</a:t>
                      </a:r>
                      <a:endParaRPr lang="en-GB" sz="1400" dirty="0">
                        <a:effectLst/>
                        <a:latin typeface="Avenir Book" panose="02000503020000020003" pitchFamily="2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T="0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cy-GB" sz="2100">
                          <a:effectLst/>
                          <a:latin typeface="Avenir Book" panose="02000503020000020003" pitchFamily="2" charset="0"/>
                        </a:rPr>
                        <a:t>brawddeg</a:t>
                      </a:r>
                      <a:endParaRPr lang="en-GB" sz="1400">
                        <a:effectLst/>
                        <a:latin typeface="Avenir Book" panose="02000503020000020003" pitchFamily="2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T="0" marB="0"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63315097"/>
                  </a:ext>
                </a:extLst>
              </a:tr>
              <a:tr h="567436"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cy-GB" sz="2100" dirty="0">
                          <a:effectLst/>
                          <a:latin typeface="Avenir Book" panose="02000503020000020003" pitchFamily="2" charset="0"/>
                        </a:rPr>
                        <a:t>camgymeriad</a:t>
                      </a:r>
                      <a:endParaRPr lang="en-GB" sz="1400" dirty="0">
                        <a:effectLst/>
                        <a:latin typeface="Avenir Book" panose="02000503020000020003" pitchFamily="2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T="0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cy-GB" sz="2100">
                          <a:effectLst/>
                          <a:latin typeface="Avenir Book" panose="02000503020000020003" pitchFamily="2" charset="0"/>
                        </a:rPr>
                        <a:t>cloch</a:t>
                      </a:r>
                      <a:endParaRPr lang="en-GB" sz="1400">
                        <a:effectLst/>
                        <a:latin typeface="Avenir Book" panose="02000503020000020003" pitchFamily="2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T="0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cy-GB" sz="2100">
                          <a:effectLst/>
                          <a:latin typeface="Avenir Book" panose="02000503020000020003" pitchFamily="2" charset="0"/>
                        </a:rPr>
                        <a:t>pêl</a:t>
                      </a:r>
                      <a:endParaRPr lang="en-GB" sz="1400">
                        <a:effectLst/>
                        <a:latin typeface="Avenir Book" panose="02000503020000020003" pitchFamily="2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T="0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cy-GB" sz="2100" dirty="0">
                          <a:effectLst/>
                          <a:latin typeface="Avenir Book" panose="02000503020000020003" pitchFamily="2" charset="0"/>
                        </a:rPr>
                        <a:t>cofrestr</a:t>
                      </a:r>
                      <a:endParaRPr lang="en-GB" sz="1400" dirty="0">
                        <a:effectLst/>
                        <a:latin typeface="Avenir Book" panose="02000503020000020003" pitchFamily="2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T="0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cy-GB" sz="2100" dirty="0">
                          <a:effectLst/>
                          <a:latin typeface="Avenir Book" panose="02000503020000020003" pitchFamily="2" charset="0"/>
                        </a:rPr>
                        <a:t>ystafell</a:t>
                      </a:r>
                      <a:endParaRPr lang="en-GB" sz="1400" dirty="0">
                        <a:effectLst/>
                        <a:latin typeface="Avenir Book" panose="02000503020000020003" pitchFamily="2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T="0" marB="0"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39606031"/>
                  </a:ext>
                </a:extLst>
              </a:tr>
              <a:tr h="567436"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cy-GB" sz="2100" dirty="0">
                          <a:effectLst/>
                          <a:latin typeface="Avenir Book" panose="02000503020000020003" pitchFamily="2" charset="0"/>
                        </a:rPr>
                        <a:t>ysgol</a:t>
                      </a:r>
                      <a:endParaRPr lang="en-GB" sz="1400" dirty="0">
                        <a:effectLst/>
                        <a:latin typeface="Avenir Book" panose="02000503020000020003" pitchFamily="2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T="0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cy-GB" sz="2100">
                          <a:effectLst/>
                          <a:latin typeface="Avenir Book" panose="02000503020000020003" pitchFamily="2" charset="0"/>
                        </a:rPr>
                        <a:t>cwestiwn</a:t>
                      </a:r>
                      <a:endParaRPr lang="en-GB" sz="1400">
                        <a:effectLst/>
                        <a:latin typeface="Avenir Book" panose="02000503020000020003" pitchFamily="2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T="0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cy-GB" sz="2100">
                          <a:effectLst/>
                          <a:latin typeface="Avenir Book" panose="02000503020000020003" pitchFamily="2" charset="0"/>
                        </a:rPr>
                        <a:t>desg</a:t>
                      </a:r>
                      <a:endParaRPr lang="en-GB" sz="1400">
                        <a:effectLst/>
                        <a:latin typeface="Avenir Book" panose="02000503020000020003" pitchFamily="2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T="0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cy-GB" sz="2100" dirty="0">
                          <a:effectLst/>
                          <a:latin typeface="Avenir Book" panose="02000503020000020003" pitchFamily="2" charset="0"/>
                        </a:rPr>
                        <a:t>cyfrifiadur</a:t>
                      </a:r>
                      <a:endParaRPr lang="en-GB" sz="1400" dirty="0">
                        <a:effectLst/>
                        <a:latin typeface="Avenir Book" panose="02000503020000020003" pitchFamily="2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T="0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cy-GB" sz="2100" dirty="0">
                          <a:effectLst/>
                          <a:latin typeface="Avenir Book" panose="02000503020000020003" pitchFamily="2" charset="0"/>
                        </a:rPr>
                        <a:t>dogfen</a:t>
                      </a:r>
                      <a:endParaRPr lang="en-GB" sz="1400" dirty="0">
                        <a:effectLst/>
                        <a:latin typeface="Avenir Book" panose="02000503020000020003" pitchFamily="2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T="0" marB="0"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32618823"/>
                  </a:ext>
                </a:extLst>
              </a:tr>
              <a:tr h="567436"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cy-GB" sz="2100">
                          <a:effectLst/>
                          <a:latin typeface="Avenir Book" panose="02000503020000020003" pitchFamily="2" charset="0"/>
                        </a:rPr>
                        <a:t>tasg</a:t>
                      </a:r>
                      <a:endParaRPr lang="en-GB" sz="1400">
                        <a:effectLst/>
                        <a:latin typeface="Avenir Book" panose="02000503020000020003" pitchFamily="2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T="0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cy-GB" sz="2100">
                          <a:effectLst/>
                          <a:latin typeface="Avenir Book" panose="02000503020000020003" pitchFamily="2" charset="0"/>
                        </a:rPr>
                        <a:t>ffeil</a:t>
                      </a:r>
                      <a:endParaRPr lang="en-GB" sz="1400">
                        <a:effectLst/>
                        <a:latin typeface="Avenir Book" panose="02000503020000020003" pitchFamily="2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T="0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cy-GB" sz="2100">
                          <a:effectLst/>
                          <a:latin typeface="Avenir Book" panose="02000503020000020003" pitchFamily="2" charset="0"/>
                        </a:rPr>
                        <a:t>disgybl</a:t>
                      </a:r>
                      <a:endParaRPr lang="en-GB" sz="1400">
                        <a:effectLst/>
                        <a:latin typeface="Avenir Book" panose="02000503020000020003" pitchFamily="2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T="0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cy-GB" sz="2100" dirty="0">
                          <a:effectLst/>
                          <a:latin typeface="Avenir Book" panose="02000503020000020003" pitchFamily="2" charset="0"/>
                        </a:rPr>
                        <a:t>llinell</a:t>
                      </a:r>
                      <a:endParaRPr lang="en-GB" sz="1400" dirty="0">
                        <a:effectLst/>
                        <a:latin typeface="Avenir Book" panose="02000503020000020003" pitchFamily="2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T="0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cy-GB" sz="2100" dirty="0">
                          <a:effectLst/>
                          <a:latin typeface="Avenir Book" panose="02000503020000020003" pitchFamily="2" charset="0"/>
                        </a:rPr>
                        <a:t>diwrnod</a:t>
                      </a:r>
                      <a:endParaRPr lang="en-GB" sz="1400" dirty="0">
                        <a:effectLst/>
                        <a:latin typeface="Avenir Book" panose="02000503020000020003" pitchFamily="2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T="0" marB="0"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02311929"/>
                  </a:ext>
                </a:extLst>
              </a:tr>
              <a:tr h="567436"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cy-GB" sz="2100">
                          <a:effectLst/>
                          <a:latin typeface="Avenir Book" panose="02000503020000020003" pitchFamily="2" charset="0"/>
                        </a:rPr>
                        <a:t>ffilm</a:t>
                      </a:r>
                      <a:endParaRPr lang="en-GB" sz="1400">
                        <a:effectLst/>
                        <a:latin typeface="Avenir Book" panose="02000503020000020003" pitchFamily="2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T="0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cy-GB" sz="2100">
                          <a:effectLst/>
                          <a:latin typeface="Avenir Book" panose="02000503020000020003" pitchFamily="2" charset="0"/>
                        </a:rPr>
                        <a:t>dosbarth</a:t>
                      </a:r>
                      <a:endParaRPr lang="en-GB" sz="1400">
                        <a:effectLst/>
                        <a:latin typeface="Avenir Book" panose="02000503020000020003" pitchFamily="2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T="0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cy-GB" sz="2100">
                          <a:effectLst/>
                          <a:latin typeface="Avenir Book" panose="02000503020000020003" pitchFamily="2" charset="0"/>
                        </a:rPr>
                        <a:t>pâr</a:t>
                      </a:r>
                      <a:endParaRPr lang="en-GB" sz="1400">
                        <a:effectLst/>
                        <a:latin typeface="Avenir Book" panose="02000503020000020003" pitchFamily="2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T="0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cy-GB" sz="2100">
                          <a:effectLst/>
                          <a:latin typeface="Avenir Book" panose="02000503020000020003" pitchFamily="2" charset="0"/>
                        </a:rPr>
                        <a:t>gair</a:t>
                      </a:r>
                      <a:endParaRPr lang="en-GB" sz="1400">
                        <a:effectLst/>
                        <a:latin typeface="Avenir Book" panose="02000503020000020003" pitchFamily="2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T="0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cy-GB" sz="2100" dirty="0">
                          <a:effectLst/>
                          <a:latin typeface="Avenir Book" panose="02000503020000020003" pitchFamily="2" charset="0"/>
                        </a:rPr>
                        <a:t>plentyn</a:t>
                      </a:r>
                      <a:endParaRPr lang="en-GB" sz="1400" dirty="0">
                        <a:effectLst/>
                        <a:latin typeface="Avenir Book" panose="02000503020000020003" pitchFamily="2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T="0" marB="0"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69961302"/>
                  </a:ext>
                </a:extLst>
              </a:tr>
              <a:tr h="567436"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cy-GB" sz="2100" dirty="0">
                          <a:effectLst/>
                          <a:latin typeface="Avenir Book" panose="02000503020000020003" pitchFamily="2" charset="0"/>
                        </a:rPr>
                        <a:t>grŵp</a:t>
                      </a:r>
                      <a:endParaRPr lang="en-GB" sz="1400" dirty="0">
                        <a:effectLst/>
                        <a:latin typeface="Avenir Book" panose="02000503020000020003" pitchFamily="2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T="0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cy-GB" sz="2100">
                          <a:effectLst/>
                          <a:latin typeface="Avenir Book" panose="02000503020000020003" pitchFamily="2" charset="0"/>
                        </a:rPr>
                        <a:t>gwers</a:t>
                      </a:r>
                      <a:endParaRPr lang="en-GB" sz="1400">
                        <a:effectLst/>
                        <a:latin typeface="Avenir Book" panose="02000503020000020003" pitchFamily="2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T="0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cy-GB" sz="2100">
                          <a:effectLst/>
                          <a:latin typeface="Avenir Book" panose="02000503020000020003" pitchFamily="2" charset="0"/>
                        </a:rPr>
                        <a:t>taflen</a:t>
                      </a:r>
                      <a:endParaRPr lang="en-GB" sz="1400">
                        <a:effectLst/>
                        <a:latin typeface="Avenir Book" panose="02000503020000020003" pitchFamily="2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T="0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cy-GB" sz="2100">
                          <a:effectLst/>
                          <a:latin typeface="Avenir Book" panose="02000503020000020003" pitchFamily="2" charset="0"/>
                        </a:rPr>
                        <a:t>gwlad</a:t>
                      </a:r>
                      <a:endParaRPr lang="en-GB" sz="1400">
                        <a:effectLst/>
                        <a:latin typeface="Avenir Book" panose="02000503020000020003" pitchFamily="2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T="0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cy-GB" sz="2100" dirty="0">
                          <a:effectLst/>
                          <a:latin typeface="Avenir Book" panose="02000503020000020003" pitchFamily="2" charset="0"/>
                        </a:rPr>
                        <a:t>prawf</a:t>
                      </a:r>
                      <a:endParaRPr lang="en-GB" sz="1400" dirty="0">
                        <a:effectLst/>
                        <a:latin typeface="Avenir Book" panose="02000503020000020003" pitchFamily="2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T="0" marB="0"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18504538"/>
                  </a:ext>
                </a:extLst>
              </a:tr>
            </a:tbl>
          </a:graphicData>
        </a:graphic>
      </p:graphicFrame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FBF955DD-A5B5-2040-B2C0-57482679FB80}"/>
              </a:ext>
            </a:extLst>
          </p:cNvPr>
          <p:cNvSpPr/>
          <p:nvPr/>
        </p:nvSpPr>
        <p:spPr>
          <a:xfrm>
            <a:off x="511058" y="214612"/>
            <a:ext cx="3028564" cy="670560"/>
          </a:xfrm>
          <a:prstGeom prst="round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3733" dirty="0">
                <a:solidFill>
                  <a:schemeClr val="tx1"/>
                </a:solidFill>
              </a:rPr>
              <a:t>Tasg 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81230F7-80FA-B444-BB2E-014709EEE5E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1965" y="5024964"/>
            <a:ext cx="1578056" cy="1618425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24E9412C-2593-4B87-4C77-DEDC32C4E96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63887" y="6328246"/>
            <a:ext cx="10128112" cy="5296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824348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66</Words>
  <Application>Microsoft Macintosh PowerPoint</Application>
  <PresentationFormat>Widescreen</PresentationFormat>
  <Paragraphs>38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Aptos</vt:lpstr>
      <vt:lpstr>Aptos Display</vt:lpstr>
      <vt:lpstr>Arial</vt:lpstr>
      <vt:lpstr>Avenir Book</vt:lpstr>
      <vt:lpstr>Calibri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Bethan Griffiths</dc:creator>
  <cp:lastModifiedBy>Bethan Griffiths</cp:lastModifiedBy>
  <cp:revision>2</cp:revision>
  <dcterms:created xsi:type="dcterms:W3CDTF">2026-10-20T11:49:23Z</dcterms:created>
  <dcterms:modified xsi:type="dcterms:W3CDTF">2026-10-20T11:53:10Z</dcterms:modified>
</cp:coreProperties>
</file>