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A83EC-6E31-CD4A-86A4-F3012B1058FA}" v="10" dt="2022-06-28T18:31:33.780"/>
    <p1510:client id="{4248B654-D663-C2FE-C002-56C5B0E64A3E}" v="106" dt="2022-06-28T18:26:50.615"/>
    <p1510:client id="{8A8CB5C1-E655-4553-8C11-EC0C9653F353}" v="441" dt="2022-06-26T11:04:56.747"/>
    <p1510:client id="{8AF7D33F-8D81-2EAE-67BF-532C4176FA18}" v="32" dt="2022-06-26T11:08:54.824"/>
    <p1510:client id="{9331D933-1A96-EBBB-40B9-54B29EF7EFFB}" v="2" dt="2022-06-28T16:16:21.714"/>
    <p1510:client id="{CB6EE639-B510-E6C5-2B67-3E1A489F5764}" v="4" dt="2022-06-26T11:23:50.668"/>
    <p1510:client id="{D8792A4E-F600-11C7-38BD-3B5A4072724E}" v="714" dt="2022-06-28T18:18:09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015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09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99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19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406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341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6/28/2022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7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098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5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4475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keuseof.com/use-onedrive-for-school-assignments/" TargetMode="External"/><Relationship Id="rId2" Type="http://schemas.openxmlformats.org/officeDocument/2006/relationships/hyperlink" Target="https://www.pexels.com/video/a-group-of-people-discussing-in-a-business-meeting-325212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Picture 70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5" name="Picture 72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6" name="Rectangle 74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7" name="Rectangle 76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8" name="Rectangle 78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9" name="Rectangle 80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0" name="TextBox 82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31" name="Rectangle 84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2" name="Picture 86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3" name="Picture 88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4" name="Rectangle 90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92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94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GROUP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B1B36-3547-BCD7-7611-111D93556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66281" y="2171700"/>
            <a:ext cx="2668401" cy="3878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      </a:t>
            </a:r>
            <a:r>
              <a:rPr lang="en-US" sz="3200" err="1"/>
              <a:t>OneD</a:t>
            </a:r>
            <a:r>
              <a:rPr lang="en-US" sz="2400" err="1"/>
              <a:t>RIVE</a:t>
            </a:r>
            <a:r>
              <a:rPr lang="en-US" sz="2400"/>
              <a:t>   </a:t>
            </a:r>
            <a:endParaRPr lang="en-US"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/>
              <a:t>The most used digital tool by students to collaborate together.</a:t>
            </a:r>
            <a:endParaRPr lang="en-US">
              <a:cs typeface="Arial"/>
            </a:endParaRPr>
          </a:p>
        </p:txBody>
      </p:sp>
      <p:sp>
        <p:nvSpPr>
          <p:cNvPr id="137" name="Rectangle 96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Group Of People Discussing In A Business Meeting · Free Stock Video">
            <a:extLst>
              <a:ext uri="{FF2B5EF4-FFF2-40B4-BE49-F238E27FC236}">
                <a16:creationId xmlns:a16="http://schemas.microsoft.com/office/drawing/2014/main" id="{E5BB2D1D-5E36-9F21-2941-43B5D0720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450366" y="-7577"/>
            <a:ext cx="8825392" cy="6857190"/>
          </a:xfr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6082-14E7-37D0-990E-F7373DD1A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US" sz="4400">
                <a:cs typeface="Calibri Light"/>
              </a:rPr>
              <a:t>                             TITLE PAGE</a:t>
            </a:r>
            <a:endParaRPr lang="en-US" sz="440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158C329-1A2F-1A46-F620-E73CB4226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Name: Florin Stefan Solomon - 2126932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Raluca Elena Toia - 2126933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  Mihaela Spridon - 2128233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 Roxana Lapadatescu – 2128538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Module code: BMSW4003_BIRM</a:t>
            </a:r>
            <a:endParaRPr lang="en-US" sz="1500"/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Title: T</a:t>
            </a:r>
            <a:r>
              <a:rPr lang="en-US" sz="1500">
                <a:ea typeface="+mn-lt"/>
                <a:cs typeface="+mn-lt"/>
              </a:rPr>
              <a:t>he most used digital tool by students to collaborate together.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Lecturer: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867253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06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08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10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12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08B6D-89A9-007D-E5A7-9D7AD9CBC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606" y="146698"/>
            <a:ext cx="4986954" cy="1350398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cs typeface="Arial"/>
              </a:rPr>
              <a:t>Which digital tool is most commonly used  for collaboration at UWTSD ?   </a:t>
            </a:r>
            <a:endParaRPr lang="en-US" sz="2400" dirty="0"/>
          </a:p>
        </p:txBody>
      </p:sp>
      <p:sp>
        <p:nvSpPr>
          <p:cNvPr id="102" name="Content Placeholder 41">
            <a:extLst>
              <a:ext uri="{FF2B5EF4-FFF2-40B4-BE49-F238E27FC236}">
                <a16:creationId xmlns:a16="http://schemas.microsoft.com/office/drawing/2014/main" id="{E53DCBEB-A882-B6D1-B826-246878FCD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588" y="1275739"/>
            <a:ext cx="6468679" cy="55362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>
                <a:cs typeface="Arial"/>
              </a:rPr>
              <a:t>Cloud storage is a must for every </a:t>
            </a:r>
            <a:r>
              <a:rPr lang="en-US" sz="1800" err="1">
                <a:cs typeface="Arial"/>
              </a:rPr>
              <a:t>student,that’s</a:t>
            </a:r>
            <a:r>
              <a:rPr lang="en-US" sz="1800">
                <a:cs typeface="Arial"/>
              </a:rPr>
              <a:t> why we believe OneDrive is the most used digital tool for collaboration and sharing files between students and </a:t>
            </a:r>
            <a:r>
              <a:rPr lang="en-US" sz="1800" err="1">
                <a:cs typeface="Arial"/>
              </a:rPr>
              <a:t>lecturrers.With</a:t>
            </a:r>
            <a:r>
              <a:rPr lang="en-US" sz="1800">
                <a:cs typeface="Arial"/>
              </a:rPr>
              <a:t> OneDrive you can organize and </a:t>
            </a:r>
            <a:r>
              <a:rPr lang="en-US" sz="1800" err="1">
                <a:cs typeface="Arial"/>
              </a:rPr>
              <a:t>acces</a:t>
            </a:r>
            <a:r>
              <a:rPr lang="en-US" sz="1800">
                <a:cs typeface="Arial"/>
              </a:rPr>
              <a:t> your files any time from any device and backup </a:t>
            </a:r>
            <a:r>
              <a:rPr lang="en-US" sz="1800" err="1">
                <a:cs typeface="Arial"/>
              </a:rPr>
              <a:t>them,that</a:t>
            </a:r>
            <a:r>
              <a:rPr lang="en-US" sz="1800">
                <a:cs typeface="Arial"/>
              </a:rPr>
              <a:t> means you don’t have to worry if you lose your device or run out of battery because your online work is still </a:t>
            </a:r>
            <a:r>
              <a:rPr lang="en-US" sz="1800" err="1">
                <a:cs typeface="Arial"/>
              </a:rPr>
              <a:t>safe.OneDrive</a:t>
            </a:r>
            <a:r>
              <a:rPr lang="en-US" sz="1800">
                <a:cs typeface="Arial"/>
              </a:rPr>
              <a:t> allows you to optimize pictures for </a:t>
            </a:r>
            <a:r>
              <a:rPr lang="en-US" sz="1800" err="1">
                <a:cs typeface="Arial"/>
              </a:rPr>
              <a:t>documents,whiteboard</a:t>
            </a:r>
            <a:r>
              <a:rPr lang="en-US" sz="1800">
                <a:cs typeface="Arial"/>
              </a:rPr>
              <a:t> photos and much </a:t>
            </a:r>
            <a:r>
              <a:rPr lang="en-US" sz="1800" err="1">
                <a:cs typeface="Arial"/>
              </a:rPr>
              <a:t>more.</a:t>
            </a:r>
            <a:r>
              <a:rPr lang="en-US" sz="1800" err="1">
                <a:ea typeface="+mn-lt"/>
                <a:cs typeface="+mn-lt"/>
              </a:rPr>
              <a:t>You</a:t>
            </a:r>
            <a:r>
              <a:rPr lang="en-US" sz="1800">
                <a:ea typeface="+mn-lt"/>
                <a:cs typeface="+mn-lt"/>
              </a:rPr>
              <a:t> can keep all your online work in one place safe and organized.</a:t>
            </a:r>
          </a:p>
        </p:txBody>
      </p:sp>
      <p:sp>
        <p:nvSpPr>
          <p:cNvPr id="125" name="Rectangle 114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3D Hologram from iPad">
            <a:extLst>
              <a:ext uri="{FF2B5EF4-FFF2-40B4-BE49-F238E27FC236}">
                <a16:creationId xmlns:a16="http://schemas.microsoft.com/office/drawing/2014/main" id="{BDF76F36-0524-E5D7-543B-FA69B76244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75" r="33197" b="-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126" name="Picture 116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78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2C8D2-CC8B-D1EF-46D2-6A3A715DC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98695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          ONEDRIVE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9EB3F-B065-288C-0401-01AC6E645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4739" y="2052116"/>
            <a:ext cx="4901548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Leader in cloud storage for long time.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sharing with any device 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Safe and well organized.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Bluetooth.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to use.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multiple file types and formats.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Can turn handwritten notes into PDF files.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Best of all is FREE.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en-US" sz="1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Cotton wool cloud supported by miniature wood ladders">
            <a:extLst>
              <a:ext uri="{FF2B5EF4-FFF2-40B4-BE49-F238E27FC236}">
                <a16:creationId xmlns:a16="http://schemas.microsoft.com/office/drawing/2014/main" id="{EC6FA536-04C6-8C1A-5DA0-820B2C3EB7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24383" r="25707" b="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12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28CF-B4A1-EEF9-9D33-C020D6E22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rial"/>
              </a:rPr>
              <a:t>REFERENCES                    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9F784-DA0F-DC5B-5247-475BCC776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147" y="1290116"/>
            <a:ext cx="9032992" cy="5219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Fig. 1</a:t>
            </a:r>
            <a:endParaRPr lang="en-US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2"/>
              </a:rPr>
              <a:t>A Group Of People Discussing In A Business Meeting Free Stock Video Footage, Royalty-Free 4K &amp; HD Video Clip (pexels.com)</a:t>
            </a:r>
            <a:endParaRPr lang="en-US"/>
          </a:p>
          <a:p>
            <a:pPr marL="0" indent="0">
              <a:buNone/>
            </a:pPr>
            <a:r>
              <a:rPr lang="en-US" sz="2400">
                <a:cs typeface="Arial"/>
              </a:rPr>
              <a:t>Fig. 2 source: power point stock images</a:t>
            </a:r>
          </a:p>
          <a:p>
            <a:pPr marL="0" indent="0">
              <a:buNone/>
            </a:pPr>
            <a:r>
              <a:rPr lang="en-US" sz="2400">
                <a:cs typeface="Arial"/>
              </a:rPr>
              <a:t>Fig. 3 source: power point stock images</a:t>
            </a:r>
          </a:p>
          <a:p>
            <a:pPr marL="0" indent="0">
              <a:buNone/>
            </a:pPr>
            <a:endParaRPr lang="en-US" sz="240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986EB-D2A3-2485-9192-A194E75E0096}"/>
              </a:ext>
            </a:extLst>
          </p:cNvPr>
          <p:cNvSpPr txBox="1"/>
          <p:nvPr/>
        </p:nvSpPr>
        <p:spPr>
          <a:xfrm>
            <a:off x="1532626" y="5227607"/>
            <a:ext cx="80628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hlinkClick r:id="rId3"/>
              </a:rPr>
              <a:t>How to Use OneDrive for School Assignments (makeuseof.com)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6283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Madison</vt:lpstr>
      <vt:lpstr>GROUP PRESENTATION</vt:lpstr>
      <vt:lpstr>                             TITLE PAGE</vt:lpstr>
      <vt:lpstr>Which digital tool is most commonly used  for collaboration at UWTSD ?   </vt:lpstr>
      <vt:lpstr>          ONEDRIVE</vt:lpstr>
      <vt:lpstr>REFERENCES      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</cp:revision>
  <dcterms:created xsi:type="dcterms:W3CDTF">2022-06-26T09:27:40Z</dcterms:created>
  <dcterms:modified xsi:type="dcterms:W3CDTF">2022-06-28T19:44:13Z</dcterms:modified>
</cp:coreProperties>
</file>