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 /><Relationship Id="rId2" Type="http://schemas.openxmlformats.org/package/2006/relationships/metadata/core-properties" Target="docProps/core.xml" /><Relationship Id="rId1" Type="http://schemas.openxmlformats.org/officeDocument/2006/relationships/officeDocument" Target="ppt/presentation.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905" r:id="rId4"/>
    <p:sldMasterId id="2147483660" r:id="rId5"/>
  </p:sldMasterIdLst>
  <p:sldIdLst>
    <p:sldId id="258" r:id="rId6"/>
    <p:sldId id="269" r:id="rId7"/>
    <p:sldId id="270" r:id="rId8"/>
    <p:sldId id="276" r:id="rId9"/>
    <p:sldId id="262" r:id="rId10"/>
    <p:sldId id="271" r:id="rId11"/>
    <p:sldId id="263" r:id="rId12"/>
    <p:sldId id="264" r:id="rId13"/>
    <p:sldId id="265" r:id="rId14"/>
    <p:sldId id="266" r:id="rId15"/>
    <p:sldId id="278" r:id="rId16"/>
    <p:sldId id="279"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3.xml" /><Relationship Id="rId13" Type="http://schemas.openxmlformats.org/officeDocument/2006/relationships/slide" Target="slides/slide8.xml" /><Relationship Id="rId18" Type="http://schemas.openxmlformats.org/officeDocument/2006/relationships/presProps" Target="presProps.xml" /><Relationship Id="rId3" Type="http://schemas.openxmlformats.org/officeDocument/2006/relationships/customXml" Target="../customXml/item3.xml" /><Relationship Id="rId21" Type="http://schemas.openxmlformats.org/officeDocument/2006/relationships/tableStyles" Target="tableStyles.xml" /><Relationship Id="rId7" Type="http://schemas.openxmlformats.org/officeDocument/2006/relationships/slide" Target="slides/slide2.xml" /><Relationship Id="rId12" Type="http://schemas.openxmlformats.org/officeDocument/2006/relationships/slide" Target="slides/slide7.xml" /><Relationship Id="rId17" Type="http://schemas.openxmlformats.org/officeDocument/2006/relationships/slide" Target="slides/slide12.xml" /><Relationship Id="rId2" Type="http://schemas.openxmlformats.org/officeDocument/2006/relationships/customXml" Target="../customXml/item2.xml" /><Relationship Id="rId16" Type="http://schemas.openxmlformats.org/officeDocument/2006/relationships/slide" Target="slides/slide11.xml" /><Relationship Id="rId20" Type="http://schemas.openxmlformats.org/officeDocument/2006/relationships/theme" Target="theme/theme1.xml" /><Relationship Id="rId1" Type="http://schemas.openxmlformats.org/officeDocument/2006/relationships/customXml" Target="../customXml/item1.xml" /><Relationship Id="rId6" Type="http://schemas.openxmlformats.org/officeDocument/2006/relationships/slide" Target="slides/slide1.xml" /><Relationship Id="rId11" Type="http://schemas.openxmlformats.org/officeDocument/2006/relationships/slide" Target="slides/slide6.xml" /><Relationship Id="rId5" Type="http://schemas.openxmlformats.org/officeDocument/2006/relationships/slideMaster" Target="slideMasters/slideMaster2.xml" /><Relationship Id="rId15" Type="http://schemas.openxmlformats.org/officeDocument/2006/relationships/slide" Target="slides/slide10.xml" /><Relationship Id="rId10" Type="http://schemas.openxmlformats.org/officeDocument/2006/relationships/slide" Target="slides/slide5.xml" /><Relationship Id="rId19" Type="http://schemas.openxmlformats.org/officeDocument/2006/relationships/viewProps" Target="viewProps.xml" /><Relationship Id="rId4" Type="http://schemas.openxmlformats.org/officeDocument/2006/relationships/slideMaster" Target="slideMasters/slideMaster1.xml" /><Relationship Id="rId9" Type="http://schemas.openxmlformats.org/officeDocument/2006/relationships/slide" Target="slides/slide4.xml" /><Relationship Id="rId14" Type="http://schemas.openxmlformats.org/officeDocument/2006/relationships/slide" Target="slides/slide9.xml" /></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GB"/>
              <a:t>Click to edit Master title style</a:t>
            </a:r>
            <a:endParaRPr lang="en-US"/>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0BBDEB8D-D6D4-DF46-AD75-79D33F3648E5}" type="datetimeFigureOut">
              <a:rPr lang="en-IT" smtClean="0"/>
              <a:t>04/16/2021</a:t>
            </a:fld>
            <a:endParaRPr lang="en-IT"/>
          </a:p>
        </p:txBody>
      </p:sp>
      <p:sp>
        <p:nvSpPr>
          <p:cNvPr id="5" name="Footer Placeholder 4"/>
          <p:cNvSpPr>
            <a:spLocks noGrp="1"/>
          </p:cNvSpPr>
          <p:nvPr>
            <p:ph type="ftr" sz="quarter" idx="11"/>
          </p:nvPr>
        </p:nvSpPr>
        <p:spPr/>
        <p:txBody>
          <a:bodyPr/>
          <a:lstStyle/>
          <a:p>
            <a:endParaRPr lang="en-IT"/>
          </a:p>
        </p:txBody>
      </p:sp>
      <p:sp>
        <p:nvSpPr>
          <p:cNvPr id="6" name="Slide Number Placeholder 5"/>
          <p:cNvSpPr>
            <a:spLocks noGrp="1"/>
          </p:cNvSpPr>
          <p:nvPr>
            <p:ph type="sldNum" sz="quarter" idx="12"/>
          </p:nvPr>
        </p:nvSpPr>
        <p:spPr/>
        <p:txBody>
          <a:bodyPr/>
          <a:lstStyle/>
          <a:p>
            <a:fld id="{E70E8825-5561-2E4A-8D62-D94175D03C2D}" type="slidenum">
              <a:rPr lang="en-IT" smtClean="0"/>
              <a:t>‹#›</a:t>
            </a:fld>
            <a:endParaRPr lang="en-IT"/>
          </a:p>
        </p:txBody>
      </p:sp>
    </p:spTree>
    <p:extLst>
      <p:ext uri="{BB962C8B-B14F-4D97-AF65-F5344CB8AC3E}">
        <p14:creationId xmlns:p14="http://schemas.microsoft.com/office/powerpoint/2010/main" val="31733781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0BBDEB8D-D6D4-DF46-AD75-79D33F3648E5}" type="datetimeFigureOut">
              <a:rPr lang="en-IT" smtClean="0"/>
              <a:t>04/16/2021</a:t>
            </a:fld>
            <a:endParaRPr lang="en-IT"/>
          </a:p>
        </p:txBody>
      </p:sp>
      <p:sp>
        <p:nvSpPr>
          <p:cNvPr id="5" name="Footer Placeholder 4"/>
          <p:cNvSpPr>
            <a:spLocks noGrp="1"/>
          </p:cNvSpPr>
          <p:nvPr>
            <p:ph type="ftr" sz="quarter" idx="11"/>
          </p:nvPr>
        </p:nvSpPr>
        <p:spPr/>
        <p:txBody>
          <a:bodyPr/>
          <a:lstStyle/>
          <a:p>
            <a:endParaRPr lang="en-IT"/>
          </a:p>
        </p:txBody>
      </p:sp>
      <p:sp>
        <p:nvSpPr>
          <p:cNvPr id="6" name="Slide Number Placeholder 5"/>
          <p:cNvSpPr>
            <a:spLocks noGrp="1"/>
          </p:cNvSpPr>
          <p:nvPr>
            <p:ph type="sldNum" sz="quarter" idx="12"/>
          </p:nvPr>
        </p:nvSpPr>
        <p:spPr/>
        <p:txBody>
          <a:bodyPr/>
          <a:lstStyle/>
          <a:p>
            <a:fld id="{E70E8825-5561-2E4A-8D62-D94175D03C2D}" type="slidenum">
              <a:rPr lang="en-IT" smtClean="0"/>
              <a:t>‹#›</a:t>
            </a:fld>
            <a:endParaRPr lang="en-IT"/>
          </a:p>
        </p:txBody>
      </p:sp>
    </p:spTree>
    <p:extLst>
      <p:ext uri="{BB962C8B-B14F-4D97-AF65-F5344CB8AC3E}">
        <p14:creationId xmlns:p14="http://schemas.microsoft.com/office/powerpoint/2010/main" val="12747722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GB"/>
              <a:t>Click to edit Master title style</a:t>
            </a:r>
            <a:endParaRPr lang="en-US"/>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0BBDEB8D-D6D4-DF46-AD75-79D33F3648E5}" type="datetimeFigureOut">
              <a:rPr lang="en-IT" smtClean="0"/>
              <a:t>04/16/2021</a:t>
            </a:fld>
            <a:endParaRPr lang="en-IT"/>
          </a:p>
        </p:txBody>
      </p:sp>
      <p:sp>
        <p:nvSpPr>
          <p:cNvPr id="5" name="Footer Placeholder 4"/>
          <p:cNvSpPr>
            <a:spLocks noGrp="1"/>
          </p:cNvSpPr>
          <p:nvPr>
            <p:ph type="ftr" sz="quarter" idx="11"/>
          </p:nvPr>
        </p:nvSpPr>
        <p:spPr/>
        <p:txBody>
          <a:bodyPr/>
          <a:lstStyle/>
          <a:p>
            <a:endParaRPr lang="en-IT"/>
          </a:p>
        </p:txBody>
      </p:sp>
      <p:sp>
        <p:nvSpPr>
          <p:cNvPr id="6" name="Slide Number Placeholder 5"/>
          <p:cNvSpPr>
            <a:spLocks noGrp="1"/>
          </p:cNvSpPr>
          <p:nvPr>
            <p:ph type="sldNum" sz="quarter" idx="12"/>
          </p:nvPr>
        </p:nvSpPr>
        <p:spPr/>
        <p:txBody>
          <a:bodyPr/>
          <a:lstStyle/>
          <a:p>
            <a:fld id="{E70E8825-5561-2E4A-8D62-D94175D03C2D}" type="slidenum">
              <a:rPr lang="en-IT" smtClean="0"/>
              <a:t>‹#›</a:t>
            </a:fld>
            <a:endParaRPr lang="en-IT"/>
          </a:p>
        </p:txBody>
      </p:sp>
    </p:spTree>
    <p:extLst>
      <p:ext uri="{BB962C8B-B14F-4D97-AF65-F5344CB8AC3E}">
        <p14:creationId xmlns:p14="http://schemas.microsoft.com/office/powerpoint/2010/main" val="32229809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677334" y="2160589"/>
            <a:ext cx="4184035" cy="38807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5089970" y="2160589"/>
            <a:ext cx="4184034" cy="388077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0BBDEB8D-D6D4-DF46-AD75-79D33F3648E5}" type="datetimeFigureOut">
              <a:rPr lang="en-IT" smtClean="0"/>
              <a:t>04/16/2021</a:t>
            </a:fld>
            <a:endParaRPr lang="en-IT"/>
          </a:p>
        </p:txBody>
      </p:sp>
      <p:sp>
        <p:nvSpPr>
          <p:cNvPr id="6" name="Footer Placeholder 5"/>
          <p:cNvSpPr>
            <a:spLocks noGrp="1"/>
          </p:cNvSpPr>
          <p:nvPr>
            <p:ph type="ftr" sz="quarter" idx="11"/>
          </p:nvPr>
        </p:nvSpPr>
        <p:spPr/>
        <p:txBody>
          <a:bodyPr/>
          <a:lstStyle/>
          <a:p>
            <a:endParaRPr lang="en-IT"/>
          </a:p>
        </p:txBody>
      </p:sp>
      <p:sp>
        <p:nvSpPr>
          <p:cNvPr id="7" name="Slide Number Placeholder 6"/>
          <p:cNvSpPr>
            <a:spLocks noGrp="1"/>
          </p:cNvSpPr>
          <p:nvPr>
            <p:ph type="sldNum" sz="quarter" idx="12"/>
          </p:nvPr>
        </p:nvSpPr>
        <p:spPr/>
        <p:txBody>
          <a:bodyPr/>
          <a:lstStyle/>
          <a:p>
            <a:fld id="{E70E8825-5561-2E4A-8D62-D94175D03C2D}" type="slidenum">
              <a:rPr lang="en-IT" smtClean="0"/>
              <a:t>‹#›</a:t>
            </a:fld>
            <a:endParaRPr lang="en-IT"/>
          </a:p>
        </p:txBody>
      </p:sp>
    </p:spTree>
    <p:extLst>
      <p:ext uri="{BB962C8B-B14F-4D97-AF65-F5344CB8AC3E}">
        <p14:creationId xmlns:p14="http://schemas.microsoft.com/office/powerpoint/2010/main" val="36365280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0BBDEB8D-D6D4-DF46-AD75-79D33F3648E5}" type="datetimeFigureOut">
              <a:rPr lang="en-IT" smtClean="0"/>
              <a:t>04/16/2021</a:t>
            </a:fld>
            <a:endParaRPr lang="en-IT"/>
          </a:p>
        </p:txBody>
      </p:sp>
      <p:sp>
        <p:nvSpPr>
          <p:cNvPr id="8" name="Footer Placeholder 7"/>
          <p:cNvSpPr>
            <a:spLocks noGrp="1"/>
          </p:cNvSpPr>
          <p:nvPr>
            <p:ph type="ftr" sz="quarter" idx="11"/>
          </p:nvPr>
        </p:nvSpPr>
        <p:spPr/>
        <p:txBody>
          <a:bodyPr/>
          <a:lstStyle/>
          <a:p>
            <a:endParaRPr lang="en-IT"/>
          </a:p>
        </p:txBody>
      </p:sp>
      <p:sp>
        <p:nvSpPr>
          <p:cNvPr id="9" name="Slide Number Placeholder 8"/>
          <p:cNvSpPr>
            <a:spLocks noGrp="1"/>
          </p:cNvSpPr>
          <p:nvPr>
            <p:ph type="sldNum" sz="quarter" idx="12"/>
          </p:nvPr>
        </p:nvSpPr>
        <p:spPr/>
        <p:txBody>
          <a:bodyPr/>
          <a:lstStyle/>
          <a:p>
            <a:fld id="{E70E8825-5561-2E4A-8D62-D94175D03C2D}" type="slidenum">
              <a:rPr lang="en-IT" smtClean="0"/>
              <a:t>‹#›</a:t>
            </a:fld>
            <a:endParaRPr lang="en-IT"/>
          </a:p>
        </p:txBody>
      </p:sp>
    </p:spTree>
    <p:extLst>
      <p:ext uri="{BB962C8B-B14F-4D97-AF65-F5344CB8AC3E}">
        <p14:creationId xmlns:p14="http://schemas.microsoft.com/office/powerpoint/2010/main" val="41417444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0BBDEB8D-D6D4-DF46-AD75-79D33F3648E5}" type="datetimeFigureOut">
              <a:rPr lang="en-IT" smtClean="0"/>
              <a:t>04/16/2021</a:t>
            </a:fld>
            <a:endParaRPr lang="en-IT"/>
          </a:p>
        </p:txBody>
      </p:sp>
      <p:sp>
        <p:nvSpPr>
          <p:cNvPr id="4" name="Footer Placeholder 3"/>
          <p:cNvSpPr>
            <a:spLocks noGrp="1"/>
          </p:cNvSpPr>
          <p:nvPr>
            <p:ph type="ftr" sz="quarter" idx="11"/>
          </p:nvPr>
        </p:nvSpPr>
        <p:spPr/>
        <p:txBody>
          <a:bodyPr/>
          <a:lstStyle/>
          <a:p>
            <a:endParaRPr lang="en-IT"/>
          </a:p>
        </p:txBody>
      </p:sp>
      <p:sp>
        <p:nvSpPr>
          <p:cNvPr id="5" name="Slide Number Placeholder 4"/>
          <p:cNvSpPr>
            <a:spLocks noGrp="1"/>
          </p:cNvSpPr>
          <p:nvPr>
            <p:ph type="sldNum" sz="quarter" idx="12"/>
          </p:nvPr>
        </p:nvSpPr>
        <p:spPr/>
        <p:txBody>
          <a:bodyPr/>
          <a:lstStyle/>
          <a:p>
            <a:fld id="{E70E8825-5561-2E4A-8D62-D94175D03C2D}" type="slidenum">
              <a:rPr lang="en-IT" smtClean="0"/>
              <a:t>‹#›</a:t>
            </a:fld>
            <a:endParaRPr lang="en-IT"/>
          </a:p>
        </p:txBody>
      </p:sp>
    </p:spTree>
    <p:extLst>
      <p:ext uri="{BB962C8B-B14F-4D97-AF65-F5344CB8AC3E}">
        <p14:creationId xmlns:p14="http://schemas.microsoft.com/office/powerpoint/2010/main" val="16534715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BBDEB8D-D6D4-DF46-AD75-79D33F3648E5}" type="datetimeFigureOut">
              <a:rPr lang="en-IT" smtClean="0"/>
              <a:t>04/16/2021</a:t>
            </a:fld>
            <a:endParaRPr lang="en-IT"/>
          </a:p>
        </p:txBody>
      </p:sp>
      <p:sp>
        <p:nvSpPr>
          <p:cNvPr id="3" name="Footer Placeholder 2"/>
          <p:cNvSpPr>
            <a:spLocks noGrp="1"/>
          </p:cNvSpPr>
          <p:nvPr>
            <p:ph type="ftr" sz="quarter" idx="11"/>
          </p:nvPr>
        </p:nvSpPr>
        <p:spPr/>
        <p:txBody>
          <a:bodyPr/>
          <a:lstStyle/>
          <a:p>
            <a:endParaRPr lang="en-IT"/>
          </a:p>
        </p:txBody>
      </p:sp>
      <p:sp>
        <p:nvSpPr>
          <p:cNvPr id="4" name="Slide Number Placeholder 3"/>
          <p:cNvSpPr>
            <a:spLocks noGrp="1"/>
          </p:cNvSpPr>
          <p:nvPr>
            <p:ph type="sldNum" sz="quarter" idx="12"/>
          </p:nvPr>
        </p:nvSpPr>
        <p:spPr/>
        <p:txBody>
          <a:bodyPr/>
          <a:lstStyle/>
          <a:p>
            <a:fld id="{E70E8825-5561-2E4A-8D62-D94175D03C2D}" type="slidenum">
              <a:rPr lang="en-IT" smtClean="0"/>
              <a:t>‹#›</a:t>
            </a:fld>
            <a:endParaRPr lang="en-IT"/>
          </a:p>
        </p:txBody>
      </p:sp>
    </p:spTree>
    <p:extLst>
      <p:ext uri="{BB962C8B-B14F-4D97-AF65-F5344CB8AC3E}">
        <p14:creationId xmlns:p14="http://schemas.microsoft.com/office/powerpoint/2010/main" val="39225098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GB"/>
              <a:t>Click to edit Master title style</a:t>
            </a:r>
            <a:endParaRPr lang="en-US"/>
          </a:p>
        </p:txBody>
      </p:sp>
      <p:sp>
        <p:nvSpPr>
          <p:cNvPr id="3" name="Content Placeholder 2"/>
          <p:cNvSpPr>
            <a:spLocks noGrp="1"/>
          </p:cNvSpPr>
          <p:nvPr>
            <p:ph idx="1"/>
          </p:nvPr>
        </p:nvSpPr>
        <p:spPr>
          <a:xfrm>
            <a:off x="4760461" y="514924"/>
            <a:ext cx="4513541" cy="552643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0BBDEB8D-D6D4-DF46-AD75-79D33F3648E5}" type="datetimeFigureOut">
              <a:rPr lang="en-IT" smtClean="0"/>
              <a:t>04/16/2021</a:t>
            </a:fld>
            <a:endParaRPr lang="en-IT"/>
          </a:p>
        </p:txBody>
      </p:sp>
      <p:sp>
        <p:nvSpPr>
          <p:cNvPr id="6" name="Footer Placeholder 5"/>
          <p:cNvSpPr>
            <a:spLocks noGrp="1"/>
          </p:cNvSpPr>
          <p:nvPr>
            <p:ph type="ftr" sz="quarter" idx="11"/>
          </p:nvPr>
        </p:nvSpPr>
        <p:spPr/>
        <p:txBody>
          <a:bodyPr/>
          <a:lstStyle/>
          <a:p>
            <a:endParaRPr lang="en-IT"/>
          </a:p>
        </p:txBody>
      </p:sp>
      <p:sp>
        <p:nvSpPr>
          <p:cNvPr id="7" name="Slide Number Placeholder 6"/>
          <p:cNvSpPr>
            <a:spLocks noGrp="1"/>
          </p:cNvSpPr>
          <p:nvPr>
            <p:ph type="sldNum" sz="quarter" idx="12"/>
          </p:nvPr>
        </p:nvSpPr>
        <p:spPr/>
        <p:txBody>
          <a:bodyPr/>
          <a:lstStyle/>
          <a:p>
            <a:fld id="{E70E8825-5561-2E4A-8D62-D94175D03C2D}" type="slidenum">
              <a:rPr lang="en-IT" smtClean="0"/>
              <a:t>‹#›</a:t>
            </a:fld>
            <a:endParaRPr lang="en-IT"/>
          </a:p>
        </p:txBody>
      </p:sp>
    </p:spTree>
    <p:extLst>
      <p:ext uri="{BB962C8B-B14F-4D97-AF65-F5344CB8AC3E}">
        <p14:creationId xmlns:p14="http://schemas.microsoft.com/office/powerpoint/2010/main" val="12606012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GB"/>
              <a:t>Click to edit Master title style</a:t>
            </a:r>
            <a:endParaRPr lang="en-US"/>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0BBDEB8D-D6D4-DF46-AD75-79D33F3648E5}" type="datetimeFigureOut">
              <a:rPr lang="en-IT" smtClean="0"/>
              <a:t>04/16/2021</a:t>
            </a:fld>
            <a:endParaRPr lang="en-IT"/>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70E8825-5561-2E4A-8D62-D94175D03C2D}" type="slidenum">
              <a:rPr lang="en-IT" smtClean="0"/>
              <a:t>‹#›</a:t>
            </a:fld>
            <a:endParaRPr lang="en-IT"/>
          </a:p>
        </p:txBody>
      </p:sp>
    </p:spTree>
    <p:extLst>
      <p:ext uri="{BB962C8B-B14F-4D97-AF65-F5344CB8AC3E}">
        <p14:creationId xmlns:p14="http://schemas.microsoft.com/office/powerpoint/2010/main" val="7689447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GB"/>
              <a:t>Click to edit Master title style</a:t>
            </a:r>
            <a:endParaRPr lang="en-US"/>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0BBDEB8D-D6D4-DF46-AD75-79D33F3648E5}" type="datetimeFigureOut">
              <a:rPr lang="en-IT" smtClean="0"/>
              <a:t>04/16/2021</a:t>
            </a:fld>
            <a:endParaRPr lang="en-IT"/>
          </a:p>
        </p:txBody>
      </p:sp>
      <p:sp>
        <p:nvSpPr>
          <p:cNvPr id="5" name="Footer Placeholder 4"/>
          <p:cNvSpPr>
            <a:spLocks noGrp="1"/>
          </p:cNvSpPr>
          <p:nvPr>
            <p:ph type="ftr" sz="quarter" idx="11"/>
          </p:nvPr>
        </p:nvSpPr>
        <p:spPr/>
        <p:txBody>
          <a:bodyPr/>
          <a:lstStyle/>
          <a:p>
            <a:endParaRPr lang="en-IT"/>
          </a:p>
        </p:txBody>
      </p:sp>
      <p:sp>
        <p:nvSpPr>
          <p:cNvPr id="6" name="Slide Number Placeholder 5"/>
          <p:cNvSpPr>
            <a:spLocks noGrp="1"/>
          </p:cNvSpPr>
          <p:nvPr>
            <p:ph type="sldNum" sz="quarter" idx="12"/>
          </p:nvPr>
        </p:nvSpPr>
        <p:spPr/>
        <p:txBody>
          <a:bodyPr/>
          <a:lstStyle/>
          <a:p>
            <a:fld id="{E70E8825-5561-2E4A-8D62-D94175D03C2D}" type="slidenum">
              <a:rPr lang="en-IT" smtClean="0"/>
              <a:t>‹#›</a:t>
            </a:fld>
            <a:endParaRPr lang="en-IT"/>
          </a:p>
        </p:txBody>
      </p:sp>
    </p:spTree>
    <p:extLst>
      <p:ext uri="{BB962C8B-B14F-4D97-AF65-F5344CB8AC3E}">
        <p14:creationId xmlns:p14="http://schemas.microsoft.com/office/powerpoint/2010/main" val="222625636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0BBDEB8D-D6D4-DF46-AD75-79D33F3648E5}" type="datetimeFigureOut">
              <a:rPr lang="en-IT" smtClean="0"/>
              <a:t>04/16/2021</a:t>
            </a:fld>
            <a:endParaRPr lang="en-IT"/>
          </a:p>
        </p:txBody>
      </p:sp>
      <p:sp>
        <p:nvSpPr>
          <p:cNvPr id="5" name="Footer Placeholder 4"/>
          <p:cNvSpPr>
            <a:spLocks noGrp="1"/>
          </p:cNvSpPr>
          <p:nvPr>
            <p:ph type="ftr" sz="quarter" idx="11"/>
          </p:nvPr>
        </p:nvSpPr>
        <p:spPr/>
        <p:txBody>
          <a:bodyPr/>
          <a:lstStyle/>
          <a:p>
            <a:endParaRPr lang="en-IT"/>
          </a:p>
        </p:txBody>
      </p:sp>
      <p:sp>
        <p:nvSpPr>
          <p:cNvPr id="6" name="Slide Number Placeholder 5"/>
          <p:cNvSpPr>
            <a:spLocks noGrp="1"/>
          </p:cNvSpPr>
          <p:nvPr>
            <p:ph type="sldNum" sz="quarter" idx="12"/>
          </p:nvPr>
        </p:nvSpPr>
        <p:spPr/>
        <p:txBody>
          <a:bodyPr/>
          <a:lstStyle/>
          <a:p>
            <a:fld id="{E70E8825-5561-2E4A-8D62-D94175D03C2D}" type="slidenum">
              <a:rPr lang="en-IT" smtClean="0"/>
              <a:t>‹#›</a:t>
            </a:fld>
            <a:endParaRPr lang="en-IT"/>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latin typeface="Arial"/>
              </a:rPr>
              <a:t>”</a:t>
            </a:r>
            <a:endParaRPr lang="en-US">
              <a:solidFill>
                <a:schemeClr val="accent1">
                  <a:lumMod val="60000"/>
                  <a:lumOff val="40000"/>
                </a:schemeClr>
              </a:solidFill>
              <a:latin typeface="Arial"/>
            </a:endParaRPr>
          </a:p>
        </p:txBody>
      </p:sp>
    </p:spTree>
    <p:extLst>
      <p:ext uri="{BB962C8B-B14F-4D97-AF65-F5344CB8AC3E}">
        <p14:creationId xmlns:p14="http://schemas.microsoft.com/office/powerpoint/2010/main" val="33113340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GB"/>
              <a:t>Click to edit Master title style</a:t>
            </a:r>
            <a:endParaRPr lang="en-US"/>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0BBDEB8D-D6D4-DF46-AD75-79D33F3648E5}" type="datetimeFigureOut">
              <a:rPr lang="en-IT" smtClean="0"/>
              <a:t>04/16/2021</a:t>
            </a:fld>
            <a:endParaRPr lang="en-IT"/>
          </a:p>
        </p:txBody>
      </p:sp>
      <p:sp>
        <p:nvSpPr>
          <p:cNvPr id="5" name="Footer Placeholder 4"/>
          <p:cNvSpPr>
            <a:spLocks noGrp="1"/>
          </p:cNvSpPr>
          <p:nvPr>
            <p:ph type="ftr" sz="quarter" idx="11"/>
          </p:nvPr>
        </p:nvSpPr>
        <p:spPr/>
        <p:txBody>
          <a:bodyPr/>
          <a:lstStyle/>
          <a:p>
            <a:endParaRPr lang="en-IT"/>
          </a:p>
        </p:txBody>
      </p:sp>
      <p:sp>
        <p:nvSpPr>
          <p:cNvPr id="6" name="Slide Number Placeholder 5"/>
          <p:cNvSpPr>
            <a:spLocks noGrp="1"/>
          </p:cNvSpPr>
          <p:nvPr>
            <p:ph type="sldNum" sz="quarter" idx="12"/>
          </p:nvPr>
        </p:nvSpPr>
        <p:spPr/>
        <p:txBody>
          <a:bodyPr/>
          <a:lstStyle/>
          <a:p>
            <a:fld id="{E70E8825-5561-2E4A-8D62-D94175D03C2D}" type="slidenum">
              <a:rPr lang="en-IT" smtClean="0"/>
              <a:t>‹#›</a:t>
            </a:fld>
            <a:endParaRPr lang="en-IT"/>
          </a:p>
        </p:txBody>
      </p:sp>
    </p:spTree>
    <p:extLst>
      <p:ext uri="{BB962C8B-B14F-4D97-AF65-F5344CB8AC3E}">
        <p14:creationId xmlns:p14="http://schemas.microsoft.com/office/powerpoint/2010/main" val="336036887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0BBDEB8D-D6D4-DF46-AD75-79D33F3648E5}" type="datetimeFigureOut">
              <a:rPr lang="en-IT" smtClean="0"/>
              <a:t>04/16/2021</a:t>
            </a:fld>
            <a:endParaRPr lang="en-IT"/>
          </a:p>
        </p:txBody>
      </p:sp>
      <p:sp>
        <p:nvSpPr>
          <p:cNvPr id="5" name="Footer Placeholder 4"/>
          <p:cNvSpPr>
            <a:spLocks noGrp="1"/>
          </p:cNvSpPr>
          <p:nvPr>
            <p:ph type="ftr" sz="quarter" idx="11"/>
          </p:nvPr>
        </p:nvSpPr>
        <p:spPr/>
        <p:txBody>
          <a:bodyPr/>
          <a:lstStyle/>
          <a:p>
            <a:endParaRPr lang="en-IT"/>
          </a:p>
        </p:txBody>
      </p:sp>
      <p:sp>
        <p:nvSpPr>
          <p:cNvPr id="6" name="Slide Number Placeholder 5"/>
          <p:cNvSpPr>
            <a:spLocks noGrp="1"/>
          </p:cNvSpPr>
          <p:nvPr>
            <p:ph type="sldNum" sz="quarter" idx="12"/>
          </p:nvPr>
        </p:nvSpPr>
        <p:spPr/>
        <p:txBody>
          <a:bodyPr/>
          <a:lstStyle/>
          <a:p>
            <a:fld id="{E70E8825-5561-2E4A-8D62-D94175D03C2D}" type="slidenum">
              <a:rPr lang="en-IT" smtClean="0"/>
              <a:t>‹#›</a:t>
            </a:fld>
            <a:endParaRPr lang="en-IT"/>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30641918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GB"/>
              <a:t>Click to edit Master title style</a:t>
            </a:r>
            <a:endParaRPr lang="en-US"/>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0BBDEB8D-D6D4-DF46-AD75-79D33F3648E5}" type="datetimeFigureOut">
              <a:rPr lang="en-IT" smtClean="0"/>
              <a:t>04/16/2021</a:t>
            </a:fld>
            <a:endParaRPr lang="en-IT"/>
          </a:p>
        </p:txBody>
      </p:sp>
      <p:sp>
        <p:nvSpPr>
          <p:cNvPr id="5" name="Footer Placeholder 4"/>
          <p:cNvSpPr>
            <a:spLocks noGrp="1"/>
          </p:cNvSpPr>
          <p:nvPr>
            <p:ph type="ftr" sz="quarter" idx="11"/>
          </p:nvPr>
        </p:nvSpPr>
        <p:spPr/>
        <p:txBody>
          <a:bodyPr/>
          <a:lstStyle/>
          <a:p>
            <a:endParaRPr lang="en-IT"/>
          </a:p>
        </p:txBody>
      </p:sp>
      <p:sp>
        <p:nvSpPr>
          <p:cNvPr id="6" name="Slide Number Placeholder 5"/>
          <p:cNvSpPr>
            <a:spLocks noGrp="1"/>
          </p:cNvSpPr>
          <p:nvPr>
            <p:ph type="sldNum" sz="quarter" idx="12"/>
          </p:nvPr>
        </p:nvSpPr>
        <p:spPr/>
        <p:txBody>
          <a:bodyPr/>
          <a:lstStyle/>
          <a:p>
            <a:fld id="{E70E8825-5561-2E4A-8D62-D94175D03C2D}" type="slidenum">
              <a:rPr lang="en-IT" smtClean="0"/>
              <a:t>‹#›</a:t>
            </a:fld>
            <a:endParaRPr lang="en-IT"/>
          </a:p>
        </p:txBody>
      </p:sp>
    </p:spTree>
    <p:extLst>
      <p:ext uri="{BB962C8B-B14F-4D97-AF65-F5344CB8AC3E}">
        <p14:creationId xmlns:p14="http://schemas.microsoft.com/office/powerpoint/2010/main" val="319816850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0BBDEB8D-D6D4-DF46-AD75-79D33F3648E5}" type="datetimeFigureOut">
              <a:rPr lang="en-IT" smtClean="0"/>
              <a:t>04/16/2021</a:t>
            </a:fld>
            <a:endParaRPr lang="en-IT"/>
          </a:p>
        </p:txBody>
      </p:sp>
      <p:sp>
        <p:nvSpPr>
          <p:cNvPr id="5" name="Footer Placeholder 4"/>
          <p:cNvSpPr>
            <a:spLocks noGrp="1"/>
          </p:cNvSpPr>
          <p:nvPr>
            <p:ph type="ftr" sz="quarter" idx="11"/>
          </p:nvPr>
        </p:nvSpPr>
        <p:spPr/>
        <p:txBody>
          <a:bodyPr/>
          <a:lstStyle/>
          <a:p>
            <a:endParaRPr lang="en-IT"/>
          </a:p>
        </p:txBody>
      </p:sp>
      <p:sp>
        <p:nvSpPr>
          <p:cNvPr id="6" name="Slide Number Placeholder 5"/>
          <p:cNvSpPr>
            <a:spLocks noGrp="1"/>
          </p:cNvSpPr>
          <p:nvPr>
            <p:ph type="sldNum" sz="quarter" idx="12"/>
          </p:nvPr>
        </p:nvSpPr>
        <p:spPr/>
        <p:txBody>
          <a:bodyPr/>
          <a:lstStyle/>
          <a:p>
            <a:fld id="{E70E8825-5561-2E4A-8D62-D94175D03C2D}" type="slidenum">
              <a:rPr lang="en-IT" smtClean="0"/>
              <a:t>‹#›</a:t>
            </a:fld>
            <a:endParaRPr lang="en-IT"/>
          </a:p>
        </p:txBody>
      </p:sp>
    </p:spTree>
    <p:extLst>
      <p:ext uri="{BB962C8B-B14F-4D97-AF65-F5344CB8AC3E}">
        <p14:creationId xmlns:p14="http://schemas.microsoft.com/office/powerpoint/2010/main" val="307971904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GB"/>
              <a:t>Click to edit Master title style</a:t>
            </a:r>
            <a:endParaRPr lang="en-US"/>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0BBDEB8D-D6D4-DF46-AD75-79D33F3648E5}" type="datetimeFigureOut">
              <a:rPr lang="en-IT" smtClean="0"/>
              <a:t>04/16/2021</a:t>
            </a:fld>
            <a:endParaRPr lang="en-IT"/>
          </a:p>
        </p:txBody>
      </p:sp>
      <p:sp>
        <p:nvSpPr>
          <p:cNvPr id="5" name="Footer Placeholder 4"/>
          <p:cNvSpPr>
            <a:spLocks noGrp="1"/>
          </p:cNvSpPr>
          <p:nvPr>
            <p:ph type="ftr" sz="quarter" idx="11"/>
          </p:nvPr>
        </p:nvSpPr>
        <p:spPr/>
        <p:txBody>
          <a:bodyPr/>
          <a:lstStyle/>
          <a:p>
            <a:endParaRPr lang="en-IT"/>
          </a:p>
        </p:txBody>
      </p:sp>
      <p:sp>
        <p:nvSpPr>
          <p:cNvPr id="6" name="Slide Number Placeholder 5"/>
          <p:cNvSpPr>
            <a:spLocks noGrp="1"/>
          </p:cNvSpPr>
          <p:nvPr>
            <p:ph type="sldNum" sz="quarter" idx="12"/>
          </p:nvPr>
        </p:nvSpPr>
        <p:spPr/>
        <p:txBody>
          <a:bodyPr/>
          <a:lstStyle/>
          <a:p>
            <a:fld id="{E70E8825-5561-2E4A-8D62-D94175D03C2D}" type="slidenum">
              <a:rPr lang="en-IT" smtClean="0"/>
              <a:t>‹#›</a:t>
            </a:fld>
            <a:endParaRPr lang="en-IT"/>
          </a:p>
        </p:txBody>
      </p:sp>
    </p:spTree>
    <p:extLst>
      <p:ext uri="{BB962C8B-B14F-4D97-AF65-F5344CB8AC3E}">
        <p14:creationId xmlns:p14="http://schemas.microsoft.com/office/powerpoint/2010/main" val="402797155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GB"/>
              <a:t>Click to edit Master title style</a:t>
            </a:r>
            <a:endParaRPr lang="en-US"/>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15284C67-E5AC-AF4B-9B99-CAC41DF8BD0C}" type="datetimeFigureOut">
              <a:rPr lang="en-IT" smtClean="0"/>
              <a:t>04/16/2021</a:t>
            </a:fld>
            <a:endParaRPr lang="en-IT"/>
          </a:p>
        </p:txBody>
      </p:sp>
      <p:sp>
        <p:nvSpPr>
          <p:cNvPr id="5" name="Footer Placeholder 4"/>
          <p:cNvSpPr>
            <a:spLocks noGrp="1"/>
          </p:cNvSpPr>
          <p:nvPr>
            <p:ph type="ftr" sz="quarter" idx="11"/>
          </p:nvPr>
        </p:nvSpPr>
        <p:spPr/>
        <p:txBody>
          <a:bodyPr/>
          <a:lstStyle/>
          <a:p>
            <a:endParaRPr lang="en-IT"/>
          </a:p>
        </p:txBody>
      </p:sp>
      <p:sp>
        <p:nvSpPr>
          <p:cNvPr id="6" name="Slide Number Placeholder 5"/>
          <p:cNvSpPr>
            <a:spLocks noGrp="1"/>
          </p:cNvSpPr>
          <p:nvPr>
            <p:ph type="sldNum" sz="quarter" idx="12"/>
          </p:nvPr>
        </p:nvSpPr>
        <p:spPr/>
        <p:txBody>
          <a:bodyPr/>
          <a:lstStyle/>
          <a:p>
            <a:fld id="{F447FADF-37E1-3F4B-98B7-3C2438F2B9B8}" type="slidenum">
              <a:rPr lang="en-IT" smtClean="0"/>
              <a:t>‹#›</a:t>
            </a:fld>
            <a:endParaRPr lang="en-IT"/>
          </a:p>
        </p:txBody>
      </p:sp>
    </p:spTree>
    <p:extLst>
      <p:ext uri="{BB962C8B-B14F-4D97-AF65-F5344CB8AC3E}">
        <p14:creationId xmlns:p14="http://schemas.microsoft.com/office/powerpoint/2010/main" val="401892379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15284C67-E5AC-AF4B-9B99-CAC41DF8BD0C}" type="datetimeFigureOut">
              <a:rPr lang="en-IT" smtClean="0"/>
              <a:t>04/16/2021</a:t>
            </a:fld>
            <a:endParaRPr lang="en-IT"/>
          </a:p>
        </p:txBody>
      </p:sp>
      <p:sp>
        <p:nvSpPr>
          <p:cNvPr id="5" name="Footer Placeholder 4"/>
          <p:cNvSpPr>
            <a:spLocks noGrp="1"/>
          </p:cNvSpPr>
          <p:nvPr>
            <p:ph type="ftr" sz="quarter" idx="11"/>
          </p:nvPr>
        </p:nvSpPr>
        <p:spPr/>
        <p:txBody>
          <a:bodyPr/>
          <a:lstStyle/>
          <a:p>
            <a:endParaRPr lang="en-IT"/>
          </a:p>
        </p:txBody>
      </p:sp>
      <p:sp>
        <p:nvSpPr>
          <p:cNvPr id="6" name="Slide Number Placeholder 5"/>
          <p:cNvSpPr>
            <a:spLocks noGrp="1"/>
          </p:cNvSpPr>
          <p:nvPr>
            <p:ph type="sldNum" sz="quarter" idx="12"/>
          </p:nvPr>
        </p:nvSpPr>
        <p:spPr/>
        <p:txBody>
          <a:bodyPr/>
          <a:lstStyle/>
          <a:p>
            <a:fld id="{F447FADF-37E1-3F4B-98B7-3C2438F2B9B8}" type="slidenum">
              <a:rPr lang="en-IT" smtClean="0"/>
              <a:t>‹#›</a:t>
            </a:fld>
            <a:endParaRPr lang="en-IT"/>
          </a:p>
        </p:txBody>
      </p:sp>
    </p:spTree>
    <p:extLst>
      <p:ext uri="{BB962C8B-B14F-4D97-AF65-F5344CB8AC3E}">
        <p14:creationId xmlns:p14="http://schemas.microsoft.com/office/powerpoint/2010/main" val="395903667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GB"/>
              <a:t>Click to edit Master title style</a:t>
            </a:r>
            <a:endParaRPr lang="en-US"/>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5284C67-E5AC-AF4B-9B99-CAC41DF8BD0C}" type="datetimeFigureOut">
              <a:rPr lang="en-IT" smtClean="0"/>
              <a:t>04/16/2021</a:t>
            </a:fld>
            <a:endParaRPr lang="en-IT"/>
          </a:p>
        </p:txBody>
      </p:sp>
      <p:sp>
        <p:nvSpPr>
          <p:cNvPr id="5" name="Footer Placeholder 4"/>
          <p:cNvSpPr>
            <a:spLocks noGrp="1"/>
          </p:cNvSpPr>
          <p:nvPr>
            <p:ph type="ftr" sz="quarter" idx="11"/>
          </p:nvPr>
        </p:nvSpPr>
        <p:spPr/>
        <p:txBody>
          <a:bodyPr/>
          <a:lstStyle/>
          <a:p>
            <a:endParaRPr lang="en-IT"/>
          </a:p>
        </p:txBody>
      </p:sp>
      <p:sp>
        <p:nvSpPr>
          <p:cNvPr id="6" name="Slide Number Placeholder 5"/>
          <p:cNvSpPr>
            <a:spLocks noGrp="1"/>
          </p:cNvSpPr>
          <p:nvPr>
            <p:ph type="sldNum" sz="quarter" idx="12"/>
          </p:nvPr>
        </p:nvSpPr>
        <p:spPr/>
        <p:txBody>
          <a:bodyPr/>
          <a:lstStyle/>
          <a:p>
            <a:fld id="{F447FADF-37E1-3F4B-98B7-3C2438F2B9B8}" type="slidenum">
              <a:rPr lang="en-IT" smtClean="0"/>
              <a:t>‹#›</a:t>
            </a:fld>
            <a:endParaRPr lang="en-IT"/>
          </a:p>
        </p:txBody>
      </p:sp>
    </p:spTree>
    <p:extLst>
      <p:ext uri="{BB962C8B-B14F-4D97-AF65-F5344CB8AC3E}">
        <p14:creationId xmlns:p14="http://schemas.microsoft.com/office/powerpoint/2010/main" val="414295043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677334" y="2160589"/>
            <a:ext cx="4184035" cy="38807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5089970" y="2160589"/>
            <a:ext cx="4184034" cy="388077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15284C67-E5AC-AF4B-9B99-CAC41DF8BD0C}" type="datetimeFigureOut">
              <a:rPr lang="en-IT" smtClean="0"/>
              <a:t>04/16/2021</a:t>
            </a:fld>
            <a:endParaRPr lang="en-IT"/>
          </a:p>
        </p:txBody>
      </p:sp>
      <p:sp>
        <p:nvSpPr>
          <p:cNvPr id="6" name="Footer Placeholder 5"/>
          <p:cNvSpPr>
            <a:spLocks noGrp="1"/>
          </p:cNvSpPr>
          <p:nvPr>
            <p:ph type="ftr" sz="quarter" idx="11"/>
          </p:nvPr>
        </p:nvSpPr>
        <p:spPr/>
        <p:txBody>
          <a:bodyPr/>
          <a:lstStyle/>
          <a:p>
            <a:endParaRPr lang="en-IT"/>
          </a:p>
        </p:txBody>
      </p:sp>
      <p:sp>
        <p:nvSpPr>
          <p:cNvPr id="7" name="Slide Number Placeholder 6"/>
          <p:cNvSpPr>
            <a:spLocks noGrp="1"/>
          </p:cNvSpPr>
          <p:nvPr>
            <p:ph type="sldNum" sz="quarter" idx="12"/>
          </p:nvPr>
        </p:nvSpPr>
        <p:spPr/>
        <p:txBody>
          <a:bodyPr/>
          <a:lstStyle/>
          <a:p>
            <a:fld id="{F447FADF-37E1-3F4B-98B7-3C2438F2B9B8}" type="slidenum">
              <a:rPr lang="en-IT" smtClean="0"/>
              <a:t>‹#›</a:t>
            </a:fld>
            <a:endParaRPr lang="en-IT"/>
          </a:p>
        </p:txBody>
      </p:sp>
    </p:spTree>
    <p:extLst>
      <p:ext uri="{BB962C8B-B14F-4D97-AF65-F5344CB8AC3E}">
        <p14:creationId xmlns:p14="http://schemas.microsoft.com/office/powerpoint/2010/main" val="409592366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15284C67-E5AC-AF4B-9B99-CAC41DF8BD0C}" type="datetimeFigureOut">
              <a:rPr lang="en-IT" smtClean="0"/>
              <a:t>04/16/2021</a:t>
            </a:fld>
            <a:endParaRPr lang="en-IT"/>
          </a:p>
        </p:txBody>
      </p:sp>
      <p:sp>
        <p:nvSpPr>
          <p:cNvPr id="8" name="Footer Placeholder 7"/>
          <p:cNvSpPr>
            <a:spLocks noGrp="1"/>
          </p:cNvSpPr>
          <p:nvPr>
            <p:ph type="ftr" sz="quarter" idx="11"/>
          </p:nvPr>
        </p:nvSpPr>
        <p:spPr/>
        <p:txBody>
          <a:bodyPr/>
          <a:lstStyle/>
          <a:p>
            <a:endParaRPr lang="en-IT"/>
          </a:p>
        </p:txBody>
      </p:sp>
      <p:sp>
        <p:nvSpPr>
          <p:cNvPr id="9" name="Slide Number Placeholder 8"/>
          <p:cNvSpPr>
            <a:spLocks noGrp="1"/>
          </p:cNvSpPr>
          <p:nvPr>
            <p:ph type="sldNum" sz="quarter" idx="12"/>
          </p:nvPr>
        </p:nvSpPr>
        <p:spPr/>
        <p:txBody>
          <a:bodyPr/>
          <a:lstStyle/>
          <a:p>
            <a:fld id="{F447FADF-37E1-3F4B-98B7-3C2438F2B9B8}" type="slidenum">
              <a:rPr lang="en-IT" smtClean="0"/>
              <a:t>‹#›</a:t>
            </a:fld>
            <a:endParaRPr lang="en-IT"/>
          </a:p>
        </p:txBody>
      </p:sp>
    </p:spTree>
    <p:extLst>
      <p:ext uri="{BB962C8B-B14F-4D97-AF65-F5344CB8AC3E}">
        <p14:creationId xmlns:p14="http://schemas.microsoft.com/office/powerpoint/2010/main" val="288639010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15284C67-E5AC-AF4B-9B99-CAC41DF8BD0C}" type="datetimeFigureOut">
              <a:rPr lang="en-IT" smtClean="0"/>
              <a:t>04/16/2021</a:t>
            </a:fld>
            <a:endParaRPr lang="en-IT"/>
          </a:p>
        </p:txBody>
      </p:sp>
      <p:sp>
        <p:nvSpPr>
          <p:cNvPr id="4" name="Footer Placeholder 3"/>
          <p:cNvSpPr>
            <a:spLocks noGrp="1"/>
          </p:cNvSpPr>
          <p:nvPr>
            <p:ph type="ftr" sz="quarter" idx="11"/>
          </p:nvPr>
        </p:nvSpPr>
        <p:spPr/>
        <p:txBody>
          <a:bodyPr/>
          <a:lstStyle/>
          <a:p>
            <a:endParaRPr lang="en-IT"/>
          </a:p>
        </p:txBody>
      </p:sp>
      <p:sp>
        <p:nvSpPr>
          <p:cNvPr id="5" name="Slide Number Placeholder 4"/>
          <p:cNvSpPr>
            <a:spLocks noGrp="1"/>
          </p:cNvSpPr>
          <p:nvPr>
            <p:ph type="sldNum" sz="quarter" idx="12"/>
          </p:nvPr>
        </p:nvSpPr>
        <p:spPr/>
        <p:txBody>
          <a:bodyPr/>
          <a:lstStyle/>
          <a:p>
            <a:fld id="{F447FADF-37E1-3F4B-98B7-3C2438F2B9B8}" type="slidenum">
              <a:rPr lang="en-IT" smtClean="0"/>
              <a:t>‹#›</a:t>
            </a:fld>
            <a:endParaRPr lang="en-IT"/>
          </a:p>
        </p:txBody>
      </p:sp>
    </p:spTree>
    <p:extLst>
      <p:ext uri="{BB962C8B-B14F-4D97-AF65-F5344CB8AC3E}">
        <p14:creationId xmlns:p14="http://schemas.microsoft.com/office/powerpoint/2010/main" val="83138192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5284C67-E5AC-AF4B-9B99-CAC41DF8BD0C}" type="datetimeFigureOut">
              <a:rPr lang="en-IT" smtClean="0"/>
              <a:t>04/16/2021</a:t>
            </a:fld>
            <a:endParaRPr lang="en-IT"/>
          </a:p>
        </p:txBody>
      </p:sp>
      <p:sp>
        <p:nvSpPr>
          <p:cNvPr id="3" name="Footer Placeholder 2"/>
          <p:cNvSpPr>
            <a:spLocks noGrp="1"/>
          </p:cNvSpPr>
          <p:nvPr>
            <p:ph type="ftr" sz="quarter" idx="11"/>
          </p:nvPr>
        </p:nvSpPr>
        <p:spPr/>
        <p:txBody>
          <a:bodyPr/>
          <a:lstStyle/>
          <a:p>
            <a:endParaRPr lang="en-IT"/>
          </a:p>
        </p:txBody>
      </p:sp>
      <p:sp>
        <p:nvSpPr>
          <p:cNvPr id="4" name="Slide Number Placeholder 3"/>
          <p:cNvSpPr>
            <a:spLocks noGrp="1"/>
          </p:cNvSpPr>
          <p:nvPr>
            <p:ph type="sldNum" sz="quarter" idx="12"/>
          </p:nvPr>
        </p:nvSpPr>
        <p:spPr/>
        <p:txBody>
          <a:bodyPr/>
          <a:lstStyle/>
          <a:p>
            <a:fld id="{F447FADF-37E1-3F4B-98B7-3C2438F2B9B8}" type="slidenum">
              <a:rPr lang="en-IT" smtClean="0"/>
              <a:t>‹#›</a:t>
            </a:fld>
            <a:endParaRPr lang="en-IT"/>
          </a:p>
        </p:txBody>
      </p:sp>
    </p:spTree>
    <p:extLst>
      <p:ext uri="{BB962C8B-B14F-4D97-AF65-F5344CB8AC3E}">
        <p14:creationId xmlns:p14="http://schemas.microsoft.com/office/powerpoint/2010/main" val="349763233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GB"/>
              <a:t>Click to edit Master title style</a:t>
            </a:r>
            <a:endParaRPr lang="en-US"/>
          </a:p>
        </p:txBody>
      </p:sp>
      <p:sp>
        <p:nvSpPr>
          <p:cNvPr id="3" name="Content Placeholder 2"/>
          <p:cNvSpPr>
            <a:spLocks noGrp="1"/>
          </p:cNvSpPr>
          <p:nvPr>
            <p:ph idx="1"/>
          </p:nvPr>
        </p:nvSpPr>
        <p:spPr>
          <a:xfrm>
            <a:off x="4760461" y="514924"/>
            <a:ext cx="4513541" cy="552643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15284C67-E5AC-AF4B-9B99-CAC41DF8BD0C}" type="datetimeFigureOut">
              <a:rPr lang="en-IT" smtClean="0"/>
              <a:t>04/16/2021</a:t>
            </a:fld>
            <a:endParaRPr lang="en-IT"/>
          </a:p>
        </p:txBody>
      </p:sp>
      <p:sp>
        <p:nvSpPr>
          <p:cNvPr id="6" name="Footer Placeholder 5"/>
          <p:cNvSpPr>
            <a:spLocks noGrp="1"/>
          </p:cNvSpPr>
          <p:nvPr>
            <p:ph type="ftr" sz="quarter" idx="11"/>
          </p:nvPr>
        </p:nvSpPr>
        <p:spPr/>
        <p:txBody>
          <a:bodyPr/>
          <a:lstStyle/>
          <a:p>
            <a:endParaRPr lang="en-IT"/>
          </a:p>
        </p:txBody>
      </p:sp>
      <p:sp>
        <p:nvSpPr>
          <p:cNvPr id="7" name="Slide Number Placeholder 6"/>
          <p:cNvSpPr>
            <a:spLocks noGrp="1"/>
          </p:cNvSpPr>
          <p:nvPr>
            <p:ph type="sldNum" sz="quarter" idx="12"/>
          </p:nvPr>
        </p:nvSpPr>
        <p:spPr/>
        <p:txBody>
          <a:bodyPr/>
          <a:lstStyle/>
          <a:p>
            <a:fld id="{F447FADF-37E1-3F4B-98B7-3C2438F2B9B8}" type="slidenum">
              <a:rPr lang="en-IT" smtClean="0"/>
              <a:t>‹#›</a:t>
            </a:fld>
            <a:endParaRPr lang="en-IT"/>
          </a:p>
        </p:txBody>
      </p:sp>
    </p:spTree>
    <p:extLst>
      <p:ext uri="{BB962C8B-B14F-4D97-AF65-F5344CB8AC3E}">
        <p14:creationId xmlns:p14="http://schemas.microsoft.com/office/powerpoint/2010/main" val="189196090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GB"/>
              <a:t>Click to edit Master title style</a:t>
            </a:r>
            <a:endParaRPr lang="en-US"/>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15284C67-E5AC-AF4B-9B99-CAC41DF8BD0C}" type="datetimeFigureOut">
              <a:rPr lang="en-IT" smtClean="0"/>
              <a:t>04/16/2021</a:t>
            </a:fld>
            <a:endParaRPr lang="en-IT"/>
          </a:p>
        </p:txBody>
      </p:sp>
      <p:sp>
        <p:nvSpPr>
          <p:cNvPr id="6" name="Footer Placeholder 5"/>
          <p:cNvSpPr>
            <a:spLocks noGrp="1"/>
          </p:cNvSpPr>
          <p:nvPr>
            <p:ph type="ftr" sz="quarter" idx="11"/>
          </p:nvPr>
        </p:nvSpPr>
        <p:spPr/>
        <p:txBody>
          <a:bodyPr/>
          <a:lstStyle/>
          <a:p>
            <a:endParaRPr lang="en-IT"/>
          </a:p>
        </p:txBody>
      </p:sp>
      <p:sp>
        <p:nvSpPr>
          <p:cNvPr id="7" name="Slide Number Placeholder 6"/>
          <p:cNvSpPr>
            <a:spLocks noGrp="1"/>
          </p:cNvSpPr>
          <p:nvPr>
            <p:ph type="sldNum" sz="quarter" idx="12"/>
          </p:nvPr>
        </p:nvSpPr>
        <p:spPr/>
        <p:txBody>
          <a:bodyPr/>
          <a:lstStyle/>
          <a:p>
            <a:fld id="{F447FADF-37E1-3F4B-98B7-3C2438F2B9B8}" type="slidenum">
              <a:rPr lang="en-IT" smtClean="0"/>
              <a:t>‹#›</a:t>
            </a:fld>
            <a:endParaRPr lang="en-IT"/>
          </a:p>
        </p:txBody>
      </p:sp>
    </p:spTree>
    <p:extLst>
      <p:ext uri="{BB962C8B-B14F-4D97-AF65-F5344CB8AC3E}">
        <p14:creationId xmlns:p14="http://schemas.microsoft.com/office/powerpoint/2010/main" val="168145983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GB"/>
              <a:t>Click to edit Master title style</a:t>
            </a:r>
            <a:endParaRPr lang="en-US"/>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5284C67-E5AC-AF4B-9B99-CAC41DF8BD0C}" type="datetimeFigureOut">
              <a:rPr lang="en-IT" smtClean="0"/>
              <a:t>04/16/2021</a:t>
            </a:fld>
            <a:endParaRPr lang="en-IT"/>
          </a:p>
        </p:txBody>
      </p:sp>
      <p:sp>
        <p:nvSpPr>
          <p:cNvPr id="5" name="Footer Placeholder 4"/>
          <p:cNvSpPr>
            <a:spLocks noGrp="1"/>
          </p:cNvSpPr>
          <p:nvPr>
            <p:ph type="ftr" sz="quarter" idx="11"/>
          </p:nvPr>
        </p:nvSpPr>
        <p:spPr/>
        <p:txBody>
          <a:bodyPr/>
          <a:lstStyle/>
          <a:p>
            <a:endParaRPr lang="en-IT"/>
          </a:p>
        </p:txBody>
      </p:sp>
      <p:sp>
        <p:nvSpPr>
          <p:cNvPr id="6" name="Slide Number Placeholder 5"/>
          <p:cNvSpPr>
            <a:spLocks noGrp="1"/>
          </p:cNvSpPr>
          <p:nvPr>
            <p:ph type="sldNum" sz="quarter" idx="12"/>
          </p:nvPr>
        </p:nvSpPr>
        <p:spPr/>
        <p:txBody>
          <a:bodyPr/>
          <a:lstStyle/>
          <a:p>
            <a:fld id="{F447FADF-37E1-3F4B-98B7-3C2438F2B9B8}" type="slidenum">
              <a:rPr lang="en-IT" smtClean="0"/>
              <a:t>‹#›</a:t>
            </a:fld>
            <a:endParaRPr lang="en-IT"/>
          </a:p>
        </p:txBody>
      </p:sp>
    </p:spTree>
    <p:extLst>
      <p:ext uri="{BB962C8B-B14F-4D97-AF65-F5344CB8AC3E}">
        <p14:creationId xmlns:p14="http://schemas.microsoft.com/office/powerpoint/2010/main" val="287670424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5284C67-E5AC-AF4B-9B99-CAC41DF8BD0C}" type="datetimeFigureOut">
              <a:rPr lang="en-IT" smtClean="0"/>
              <a:t>04/16/2021</a:t>
            </a:fld>
            <a:endParaRPr lang="en-IT"/>
          </a:p>
        </p:txBody>
      </p:sp>
      <p:sp>
        <p:nvSpPr>
          <p:cNvPr id="5" name="Footer Placeholder 4"/>
          <p:cNvSpPr>
            <a:spLocks noGrp="1"/>
          </p:cNvSpPr>
          <p:nvPr>
            <p:ph type="ftr" sz="quarter" idx="11"/>
          </p:nvPr>
        </p:nvSpPr>
        <p:spPr/>
        <p:txBody>
          <a:bodyPr/>
          <a:lstStyle/>
          <a:p>
            <a:endParaRPr lang="en-IT"/>
          </a:p>
        </p:txBody>
      </p:sp>
      <p:sp>
        <p:nvSpPr>
          <p:cNvPr id="6" name="Slide Number Placeholder 5"/>
          <p:cNvSpPr>
            <a:spLocks noGrp="1"/>
          </p:cNvSpPr>
          <p:nvPr>
            <p:ph type="sldNum" sz="quarter" idx="12"/>
          </p:nvPr>
        </p:nvSpPr>
        <p:spPr/>
        <p:txBody>
          <a:bodyPr/>
          <a:lstStyle/>
          <a:p>
            <a:fld id="{F447FADF-37E1-3F4B-98B7-3C2438F2B9B8}" type="slidenum">
              <a:rPr lang="en-IT" smtClean="0"/>
              <a:t>‹#›</a:t>
            </a:fld>
            <a:endParaRPr lang="en-IT"/>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latin typeface="Arial"/>
              </a:rPr>
              <a:t>”</a:t>
            </a:r>
            <a:endParaRPr lang="en-US">
              <a:solidFill>
                <a:schemeClr val="accent1">
                  <a:lumMod val="60000"/>
                  <a:lumOff val="40000"/>
                </a:schemeClr>
              </a:solidFill>
              <a:latin typeface="Arial"/>
            </a:endParaRPr>
          </a:p>
        </p:txBody>
      </p:sp>
    </p:spTree>
    <p:extLst>
      <p:ext uri="{BB962C8B-B14F-4D97-AF65-F5344CB8AC3E}">
        <p14:creationId xmlns:p14="http://schemas.microsoft.com/office/powerpoint/2010/main" val="395608175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GB"/>
              <a:t>Click to edit Master title style</a:t>
            </a:r>
            <a:endParaRPr lang="en-US"/>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5284C67-E5AC-AF4B-9B99-CAC41DF8BD0C}" type="datetimeFigureOut">
              <a:rPr lang="en-IT" smtClean="0"/>
              <a:t>04/16/2021</a:t>
            </a:fld>
            <a:endParaRPr lang="en-IT"/>
          </a:p>
        </p:txBody>
      </p:sp>
      <p:sp>
        <p:nvSpPr>
          <p:cNvPr id="5" name="Footer Placeholder 4"/>
          <p:cNvSpPr>
            <a:spLocks noGrp="1"/>
          </p:cNvSpPr>
          <p:nvPr>
            <p:ph type="ftr" sz="quarter" idx="11"/>
          </p:nvPr>
        </p:nvSpPr>
        <p:spPr/>
        <p:txBody>
          <a:bodyPr/>
          <a:lstStyle/>
          <a:p>
            <a:endParaRPr lang="en-IT"/>
          </a:p>
        </p:txBody>
      </p:sp>
      <p:sp>
        <p:nvSpPr>
          <p:cNvPr id="6" name="Slide Number Placeholder 5"/>
          <p:cNvSpPr>
            <a:spLocks noGrp="1"/>
          </p:cNvSpPr>
          <p:nvPr>
            <p:ph type="sldNum" sz="quarter" idx="12"/>
          </p:nvPr>
        </p:nvSpPr>
        <p:spPr/>
        <p:txBody>
          <a:bodyPr/>
          <a:lstStyle/>
          <a:p>
            <a:fld id="{F447FADF-37E1-3F4B-98B7-3C2438F2B9B8}" type="slidenum">
              <a:rPr lang="en-IT" smtClean="0"/>
              <a:t>‹#›</a:t>
            </a:fld>
            <a:endParaRPr lang="en-IT"/>
          </a:p>
        </p:txBody>
      </p:sp>
    </p:spTree>
    <p:extLst>
      <p:ext uri="{BB962C8B-B14F-4D97-AF65-F5344CB8AC3E}">
        <p14:creationId xmlns:p14="http://schemas.microsoft.com/office/powerpoint/2010/main" val="2765029732"/>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5284C67-E5AC-AF4B-9B99-CAC41DF8BD0C}" type="datetimeFigureOut">
              <a:rPr lang="en-IT" smtClean="0"/>
              <a:t>04/16/2021</a:t>
            </a:fld>
            <a:endParaRPr lang="en-IT"/>
          </a:p>
        </p:txBody>
      </p:sp>
      <p:sp>
        <p:nvSpPr>
          <p:cNvPr id="5" name="Footer Placeholder 4"/>
          <p:cNvSpPr>
            <a:spLocks noGrp="1"/>
          </p:cNvSpPr>
          <p:nvPr>
            <p:ph type="ftr" sz="quarter" idx="11"/>
          </p:nvPr>
        </p:nvSpPr>
        <p:spPr/>
        <p:txBody>
          <a:bodyPr/>
          <a:lstStyle/>
          <a:p>
            <a:endParaRPr lang="en-IT"/>
          </a:p>
        </p:txBody>
      </p:sp>
      <p:sp>
        <p:nvSpPr>
          <p:cNvPr id="6" name="Slide Number Placeholder 5"/>
          <p:cNvSpPr>
            <a:spLocks noGrp="1"/>
          </p:cNvSpPr>
          <p:nvPr>
            <p:ph type="sldNum" sz="quarter" idx="12"/>
          </p:nvPr>
        </p:nvSpPr>
        <p:spPr/>
        <p:txBody>
          <a:bodyPr/>
          <a:lstStyle/>
          <a:p>
            <a:fld id="{F447FADF-37E1-3F4B-98B7-3C2438F2B9B8}" type="slidenum">
              <a:rPr lang="en-IT" smtClean="0"/>
              <a:t>‹#›</a:t>
            </a:fld>
            <a:endParaRPr lang="en-IT"/>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757177280"/>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GB"/>
              <a:t>Click to edit Master title style</a:t>
            </a:r>
            <a:endParaRPr lang="en-US"/>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5284C67-E5AC-AF4B-9B99-CAC41DF8BD0C}" type="datetimeFigureOut">
              <a:rPr lang="en-IT" smtClean="0"/>
              <a:t>04/16/2021</a:t>
            </a:fld>
            <a:endParaRPr lang="en-IT"/>
          </a:p>
        </p:txBody>
      </p:sp>
      <p:sp>
        <p:nvSpPr>
          <p:cNvPr id="5" name="Footer Placeholder 4"/>
          <p:cNvSpPr>
            <a:spLocks noGrp="1"/>
          </p:cNvSpPr>
          <p:nvPr>
            <p:ph type="ftr" sz="quarter" idx="11"/>
          </p:nvPr>
        </p:nvSpPr>
        <p:spPr/>
        <p:txBody>
          <a:bodyPr/>
          <a:lstStyle/>
          <a:p>
            <a:endParaRPr lang="en-IT"/>
          </a:p>
        </p:txBody>
      </p:sp>
      <p:sp>
        <p:nvSpPr>
          <p:cNvPr id="6" name="Slide Number Placeholder 5"/>
          <p:cNvSpPr>
            <a:spLocks noGrp="1"/>
          </p:cNvSpPr>
          <p:nvPr>
            <p:ph type="sldNum" sz="quarter" idx="12"/>
          </p:nvPr>
        </p:nvSpPr>
        <p:spPr/>
        <p:txBody>
          <a:bodyPr/>
          <a:lstStyle/>
          <a:p>
            <a:fld id="{F447FADF-37E1-3F4B-98B7-3C2438F2B9B8}" type="slidenum">
              <a:rPr lang="en-IT" smtClean="0"/>
              <a:t>‹#›</a:t>
            </a:fld>
            <a:endParaRPr lang="en-IT"/>
          </a:p>
        </p:txBody>
      </p:sp>
    </p:spTree>
    <p:extLst>
      <p:ext uri="{BB962C8B-B14F-4D97-AF65-F5344CB8AC3E}">
        <p14:creationId xmlns:p14="http://schemas.microsoft.com/office/powerpoint/2010/main" val="336808108"/>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15284C67-E5AC-AF4B-9B99-CAC41DF8BD0C}" type="datetimeFigureOut">
              <a:rPr lang="en-IT" smtClean="0"/>
              <a:t>04/16/2021</a:t>
            </a:fld>
            <a:endParaRPr lang="en-IT"/>
          </a:p>
        </p:txBody>
      </p:sp>
      <p:sp>
        <p:nvSpPr>
          <p:cNvPr id="5" name="Footer Placeholder 4"/>
          <p:cNvSpPr>
            <a:spLocks noGrp="1"/>
          </p:cNvSpPr>
          <p:nvPr>
            <p:ph type="ftr" sz="quarter" idx="11"/>
          </p:nvPr>
        </p:nvSpPr>
        <p:spPr/>
        <p:txBody>
          <a:bodyPr/>
          <a:lstStyle/>
          <a:p>
            <a:endParaRPr lang="en-IT"/>
          </a:p>
        </p:txBody>
      </p:sp>
      <p:sp>
        <p:nvSpPr>
          <p:cNvPr id="6" name="Slide Number Placeholder 5"/>
          <p:cNvSpPr>
            <a:spLocks noGrp="1"/>
          </p:cNvSpPr>
          <p:nvPr>
            <p:ph type="sldNum" sz="quarter" idx="12"/>
          </p:nvPr>
        </p:nvSpPr>
        <p:spPr/>
        <p:txBody>
          <a:bodyPr/>
          <a:lstStyle/>
          <a:p>
            <a:fld id="{F447FADF-37E1-3F4B-98B7-3C2438F2B9B8}" type="slidenum">
              <a:rPr lang="en-IT" smtClean="0"/>
              <a:t>‹#›</a:t>
            </a:fld>
            <a:endParaRPr lang="en-IT"/>
          </a:p>
        </p:txBody>
      </p:sp>
    </p:spTree>
    <p:extLst>
      <p:ext uri="{BB962C8B-B14F-4D97-AF65-F5344CB8AC3E}">
        <p14:creationId xmlns:p14="http://schemas.microsoft.com/office/powerpoint/2010/main" val="277886347"/>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GB"/>
              <a:t>Click to edit Master title style</a:t>
            </a:r>
            <a:endParaRPr lang="en-US"/>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15284C67-E5AC-AF4B-9B99-CAC41DF8BD0C}" type="datetimeFigureOut">
              <a:rPr lang="en-IT" smtClean="0"/>
              <a:t>04/16/2021</a:t>
            </a:fld>
            <a:endParaRPr lang="en-IT"/>
          </a:p>
        </p:txBody>
      </p:sp>
      <p:sp>
        <p:nvSpPr>
          <p:cNvPr id="5" name="Footer Placeholder 4"/>
          <p:cNvSpPr>
            <a:spLocks noGrp="1"/>
          </p:cNvSpPr>
          <p:nvPr>
            <p:ph type="ftr" sz="quarter" idx="11"/>
          </p:nvPr>
        </p:nvSpPr>
        <p:spPr/>
        <p:txBody>
          <a:bodyPr/>
          <a:lstStyle/>
          <a:p>
            <a:endParaRPr lang="en-IT"/>
          </a:p>
        </p:txBody>
      </p:sp>
      <p:sp>
        <p:nvSpPr>
          <p:cNvPr id="6" name="Slide Number Placeholder 5"/>
          <p:cNvSpPr>
            <a:spLocks noGrp="1"/>
          </p:cNvSpPr>
          <p:nvPr>
            <p:ph type="sldNum" sz="quarter" idx="12"/>
          </p:nvPr>
        </p:nvSpPr>
        <p:spPr/>
        <p:txBody>
          <a:bodyPr/>
          <a:lstStyle/>
          <a:p>
            <a:fld id="{F447FADF-37E1-3F4B-98B7-3C2438F2B9B8}" type="slidenum">
              <a:rPr lang="en-IT" smtClean="0"/>
              <a:t>‹#›</a:t>
            </a:fld>
            <a:endParaRPr lang="en-IT"/>
          </a:p>
        </p:txBody>
      </p:sp>
    </p:spTree>
    <p:extLst>
      <p:ext uri="{BB962C8B-B14F-4D97-AF65-F5344CB8AC3E}">
        <p14:creationId xmlns:p14="http://schemas.microsoft.com/office/powerpoint/2010/main" val="7937419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theme" Target="../theme/theme1.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4.xml" /><Relationship Id="rId13" Type="http://schemas.openxmlformats.org/officeDocument/2006/relationships/slideLayout" Target="../slideLayouts/slideLayout29.xml" /><Relationship Id="rId3" Type="http://schemas.openxmlformats.org/officeDocument/2006/relationships/slideLayout" Target="../slideLayouts/slideLayout19.xml" /><Relationship Id="rId7" Type="http://schemas.openxmlformats.org/officeDocument/2006/relationships/slideLayout" Target="../slideLayouts/slideLayout23.xml" /><Relationship Id="rId12" Type="http://schemas.openxmlformats.org/officeDocument/2006/relationships/slideLayout" Target="../slideLayouts/slideLayout28.xml" /><Relationship Id="rId17" Type="http://schemas.openxmlformats.org/officeDocument/2006/relationships/theme" Target="../theme/theme2.xml" /><Relationship Id="rId2" Type="http://schemas.openxmlformats.org/officeDocument/2006/relationships/slideLayout" Target="../slideLayouts/slideLayout18.xml" /><Relationship Id="rId16" Type="http://schemas.openxmlformats.org/officeDocument/2006/relationships/slideLayout" Target="../slideLayouts/slideLayout32.xml" /><Relationship Id="rId1" Type="http://schemas.openxmlformats.org/officeDocument/2006/relationships/slideLayout" Target="../slideLayouts/slideLayout17.xml" /><Relationship Id="rId6" Type="http://schemas.openxmlformats.org/officeDocument/2006/relationships/slideLayout" Target="../slideLayouts/slideLayout22.xml" /><Relationship Id="rId11" Type="http://schemas.openxmlformats.org/officeDocument/2006/relationships/slideLayout" Target="../slideLayouts/slideLayout27.xml" /><Relationship Id="rId5" Type="http://schemas.openxmlformats.org/officeDocument/2006/relationships/slideLayout" Target="../slideLayouts/slideLayout21.xml" /><Relationship Id="rId15" Type="http://schemas.openxmlformats.org/officeDocument/2006/relationships/slideLayout" Target="../slideLayouts/slideLayout31.xml" /><Relationship Id="rId10" Type="http://schemas.openxmlformats.org/officeDocument/2006/relationships/slideLayout" Target="../slideLayouts/slideLayout26.xml" /><Relationship Id="rId4" Type="http://schemas.openxmlformats.org/officeDocument/2006/relationships/slideLayout" Target="../slideLayouts/slideLayout20.xml" /><Relationship Id="rId9" Type="http://schemas.openxmlformats.org/officeDocument/2006/relationships/slideLayout" Target="../slideLayouts/slideLayout25.xml" /><Relationship Id="rId14" Type="http://schemas.openxmlformats.org/officeDocument/2006/relationships/slideLayout" Target="../slideLayouts/slideLayout30.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GB"/>
              <a:t>Click to edit Master title style</a:t>
            </a:r>
            <a:endParaRPr lang="en-US"/>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0BBDEB8D-D6D4-DF46-AD75-79D33F3648E5}" type="datetimeFigureOut">
              <a:rPr lang="en-IT" smtClean="0"/>
              <a:t>04/16/2021</a:t>
            </a:fld>
            <a:endParaRPr lang="en-IT"/>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IT"/>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E70E8825-5561-2E4A-8D62-D94175D03C2D}" type="slidenum">
              <a:rPr lang="en-IT" smtClean="0"/>
              <a:t>‹#›</a:t>
            </a:fld>
            <a:endParaRPr lang="en-IT"/>
          </a:p>
        </p:txBody>
      </p:sp>
    </p:spTree>
    <p:extLst>
      <p:ext uri="{BB962C8B-B14F-4D97-AF65-F5344CB8AC3E}">
        <p14:creationId xmlns:p14="http://schemas.microsoft.com/office/powerpoint/2010/main" val="1605115545"/>
      </p:ext>
    </p:extLst>
  </p:cSld>
  <p:clrMap bg1="lt1" tx1="dk1" bg2="lt2" tx2="dk2" accent1="accent1" accent2="accent2" accent3="accent3" accent4="accent4" accent5="accent5" accent6="accent6" hlink="hlink" folHlink="folHlink"/>
  <p:sldLayoutIdLst>
    <p:sldLayoutId id="2147483906" r:id="rId1"/>
    <p:sldLayoutId id="2147483907" r:id="rId2"/>
    <p:sldLayoutId id="2147483908" r:id="rId3"/>
    <p:sldLayoutId id="2147483909" r:id="rId4"/>
    <p:sldLayoutId id="2147483910" r:id="rId5"/>
    <p:sldLayoutId id="2147483911" r:id="rId6"/>
    <p:sldLayoutId id="2147483912" r:id="rId7"/>
    <p:sldLayoutId id="2147483913" r:id="rId8"/>
    <p:sldLayoutId id="2147483914" r:id="rId9"/>
    <p:sldLayoutId id="2147483915" r:id="rId10"/>
    <p:sldLayoutId id="2147483916" r:id="rId11"/>
    <p:sldLayoutId id="2147483917" r:id="rId12"/>
    <p:sldLayoutId id="2147483918" r:id="rId13"/>
    <p:sldLayoutId id="2147483919" r:id="rId14"/>
    <p:sldLayoutId id="2147483920" r:id="rId15"/>
    <p:sldLayoutId id="2147483921"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GB"/>
              <a:t>Click to edit Master title style</a:t>
            </a:r>
            <a:endParaRPr lang="en-US"/>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15284C67-E5AC-AF4B-9B99-CAC41DF8BD0C}" type="datetimeFigureOut">
              <a:rPr lang="en-IT" smtClean="0"/>
              <a:t>04/16/2021</a:t>
            </a:fld>
            <a:endParaRPr lang="en-IT"/>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IT"/>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F447FADF-37E1-3F4B-98B7-3C2438F2B9B8}" type="slidenum">
              <a:rPr lang="en-IT" smtClean="0"/>
              <a:t>‹#›</a:t>
            </a:fld>
            <a:endParaRPr lang="en-IT"/>
          </a:p>
        </p:txBody>
      </p:sp>
    </p:spTree>
    <p:extLst>
      <p:ext uri="{BB962C8B-B14F-4D97-AF65-F5344CB8AC3E}">
        <p14:creationId xmlns:p14="http://schemas.microsoft.com/office/powerpoint/2010/main" val="221242798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7.xml" /></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8.xml" /></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 /></Relationships>
</file>

<file path=ppt/slides/_rels/slide5.xml.rels><?xml version="1.0" encoding="UTF-8" standalone="yes"?>
<Relationships xmlns="http://schemas.openxmlformats.org/package/2006/relationships"><Relationship Id="rId2" Type="http://schemas.openxmlformats.org/officeDocument/2006/relationships/image" Target="../media/image2.png" /><Relationship Id="rId1" Type="http://schemas.openxmlformats.org/officeDocument/2006/relationships/slideLayout" Target="../slideLayouts/slideLayout4.xml" /></Relationships>
</file>

<file path=ppt/slides/_rels/slide6.xml.rels><?xml version="1.0" encoding="UTF-8" standalone="yes"?>
<Relationships xmlns="http://schemas.openxmlformats.org/package/2006/relationships"><Relationship Id="rId3" Type="http://schemas.openxmlformats.org/officeDocument/2006/relationships/image" Target="../media/image4.png" /><Relationship Id="rId2" Type="http://schemas.openxmlformats.org/officeDocument/2006/relationships/image" Target="../media/image3.png" /><Relationship Id="rId1" Type="http://schemas.openxmlformats.org/officeDocument/2006/relationships/slideLayout" Target="../slideLayouts/slideLayout4.xml" /></Relationships>
</file>

<file path=ppt/slides/_rels/slide7.xml.rels><?xml version="1.0" encoding="UTF-8" standalone="yes"?>
<Relationships xmlns="http://schemas.openxmlformats.org/package/2006/relationships"><Relationship Id="rId2" Type="http://schemas.openxmlformats.org/officeDocument/2006/relationships/image" Target="../media/image5.jpeg" /><Relationship Id="rId1" Type="http://schemas.openxmlformats.org/officeDocument/2006/relationships/slideLayout" Target="../slideLayouts/slideLayout4.xml" /></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 /></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 /></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 /></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0131DA-5CF6-0642-B46A-579E6E48B51F}"/>
              </a:ext>
            </a:extLst>
          </p:cNvPr>
          <p:cNvSpPr>
            <a:spLocks noGrp="1"/>
          </p:cNvSpPr>
          <p:nvPr>
            <p:ph type="ctrTitle"/>
          </p:nvPr>
        </p:nvSpPr>
        <p:spPr>
          <a:xfrm>
            <a:off x="4448680" y="246185"/>
            <a:ext cx="5155454" cy="2439762"/>
          </a:xfrm>
          <a:noFill/>
          <a:ln>
            <a:noFill/>
          </a:ln>
        </p:spPr>
        <p:txBody>
          <a:bodyPr wrap="square">
            <a:normAutofit/>
          </a:bodyPr>
          <a:lstStyle/>
          <a:p>
            <a:pPr algn="l"/>
            <a:r>
              <a:rPr lang="en-IT" sz="4800">
                <a:solidFill>
                  <a:schemeClr val="tx1"/>
                </a:solidFill>
              </a:rPr>
              <a:t>SMOKING</a:t>
            </a:r>
            <a:br>
              <a:rPr lang="en-IT" sz="4800"/>
            </a:br>
            <a:r>
              <a:rPr lang="en-IT" sz="3200">
                <a:solidFill>
                  <a:schemeClr val="tx1"/>
                </a:solidFill>
              </a:rPr>
              <a:t>Public Health Policy</a:t>
            </a:r>
            <a:br>
              <a:rPr lang="en-IT" sz="3200"/>
            </a:br>
            <a:r>
              <a:rPr lang="en-IT" sz="3200">
                <a:solidFill>
                  <a:schemeClr val="tx1"/>
                </a:solidFill>
              </a:rPr>
              <a:t>BMHP5013 (Group 4)</a:t>
            </a:r>
            <a:br>
              <a:rPr lang="en-US" sz="3200"/>
            </a:br>
            <a:r>
              <a:rPr lang="en-US" sz="3200">
                <a:solidFill>
                  <a:schemeClr val="tx1"/>
                </a:solidFill>
              </a:rPr>
              <a:t>Lecturer: Barbara Chinyani</a:t>
            </a:r>
          </a:p>
        </p:txBody>
      </p:sp>
      <p:sp>
        <p:nvSpPr>
          <p:cNvPr id="3" name="Subtitle 2">
            <a:extLst>
              <a:ext uri="{FF2B5EF4-FFF2-40B4-BE49-F238E27FC236}">
                <a16:creationId xmlns:a16="http://schemas.microsoft.com/office/drawing/2014/main" id="{7D3B6140-565C-3D42-BFBB-150406ED1695}"/>
              </a:ext>
            </a:extLst>
          </p:cNvPr>
          <p:cNvSpPr>
            <a:spLocks noGrp="1"/>
          </p:cNvSpPr>
          <p:nvPr>
            <p:ph type="subTitle" idx="1"/>
          </p:nvPr>
        </p:nvSpPr>
        <p:spPr>
          <a:xfrm>
            <a:off x="842582" y="2739944"/>
            <a:ext cx="4040731" cy="2891692"/>
          </a:xfrm>
        </p:spPr>
        <p:txBody>
          <a:bodyPr anchor="ctr">
            <a:normAutofit fontScale="85000" lnSpcReduction="20000"/>
          </a:bodyPr>
          <a:lstStyle/>
          <a:p>
            <a:pPr algn="l"/>
            <a:endParaRPr lang="en-US">
              <a:solidFill>
                <a:schemeClr val="accent2">
                  <a:lumMod val="50000"/>
                </a:schemeClr>
              </a:solidFill>
            </a:endParaRPr>
          </a:p>
          <a:p>
            <a:pPr algn="l"/>
            <a:endParaRPr lang="en-IT">
              <a:solidFill>
                <a:schemeClr val="accent2">
                  <a:lumMod val="50000"/>
                </a:schemeClr>
              </a:solidFill>
            </a:endParaRPr>
          </a:p>
          <a:p>
            <a:pPr algn="l"/>
            <a:endParaRPr lang="en-IT">
              <a:solidFill>
                <a:schemeClr val="accent2">
                  <a:lumMod val="50000"/>
                </a:schemeClr>
              </a:solidFill>
            </a:endParaRPr>
          </a:p>
          <a:p>
            <a:pPr algn="l"/>
            <a:r>
              <a:rPr lang="en-IT">
                <a:solidFill>
                  <a:schemeClr val="accent2">
                    <a:lumMod val="50000"/>
                  </a:schemeClr>
                </a:solidFill>
              </a:rPr>
              <a:t>Roland Nwaosu 1917495 - Leader</a:t>
            </a:r>
          </a:p>
          <a:p>
            <a:pPr algn="l"/>
            <a:r>
              <a:rPr lang="en-IT">
                <a:solidFill>
                  <a:schemeClr val="accent2">
                    <a:lumMod val="50000"/>
                  </a:schemeClr>
                </a:solidFill>
              </a:rPr>
              <a:t>Nataliya Virych 1909127</a:t>
            </a:r>
          </a:p>
          <a:p>
            <a:pPr algn="l"/>
            <a:r>
              <a:rPr lang="en-IT">
                <a:solidFill>
                  <a:schemeClr val="accent2">
                    <a:lumMod val="50000"/>
                  </a:schemeClr>
                </a:solidFill>
              </a:rPr>
              <a:t>Nathalia Piedrahita Uribe 1906185</a:t>
            </a:r>
          </a:p>
          <a:p>
            <a:pPr algn="l"/>
            <a:r>
              <a:rPr lang="en-IT">
                <a:solidFill>
                  <a:schemeClr val="accent2">
                    <a:lumMod val="50000"/>
                  </a:schemeClr>
                </a:solidFill>
              </a:rPr>
              <a:t>Nazma Begum 1912288</a:t>
            </a:r>
          </a:p>
          <a:p>
            <a:pPr algn="l"/>
            <a:r>
              <a:rPr lang="en-IT">
                <a:solidFill>
                  <a:schemeClr val="accent2">
                    <a:lumMod val="50000"/>
                  </a:schemeClr>
                </a:solidFill>
              </a:rPr>
              <a:t>Ogo-</a:t>
            </a:r>
            <a:r>
              <a:rPr lang="en-IT" err="1">
                <a:solidFill>
                  <a:schemeClr val="accent2">
                    <a:lumMod val="50000"/>
                  </a:schemeClr>
                </a:solidFill>
              </a:rPr>
              <a:t>oluwa</a:t>
            </a:r>
            <a:r>
              <a:rPr lang="en-IT">
                <a:solidFill>
                  <a:schemeClr val="accent2">
                    <a:lumMod val="50000"/>
                  </a:schemeClr>
                </a:solidFill>
              </a:rPr>
              <a:t> </a:t>
            </a:r>
            <a:r>
              <a:rPr lang="en-IT" err="1">
                <a:solidFill>
                  <a:schemeClr val="accent2">
                    <a:lumMod val="50000"/>
                  </a:schemeClr>
                </a:solidFill>
              </a:rPr>
              <a:t>Mafimisebi</a:t>
            </a:r>
            <a:r>
              <a:rPr lang="en-IT">
                <a:solidFill>
                  <a:schemeClr val="accent2">
                    <a:lumMod val="50000"/>
                  </a:schemeClr>
                </a:solidFill>
              </a:rPr>
              <a:t> 1914926</a:t>
            </a:r>
          </a:p>
          <a:p>
            <a:pPr algn="l"/>
            <a:r>
              <a:rPr lang="en-IT">
                <a:solidFill>
                  <a:schemeClr val="accent2">
                    <a:lumMod val="50000"/>
                  </a:schemeClr>
                </a:solidFill>
              </a:rPr>
              <a:t>Modou Mbacke 1916151</a:t>
            </a:r>
          </a:p>
          <a:p>
            <a:pPr algn="l"/>
            <a:endParaRPr lang="en-IT">
              <a:solidFill>
                <a:schemeClr val="accent2">
                  <a:lumMod val="50000"/>
                </a:schemeClr>
              </a:solidFill>
            </a:endParaRPr>
          </a:p>
          <a:p>
            <a:pPr algn="l"/>
            <a:endParaRPr lang="en-IT">
              <a:solidFill>
                <a:schemeClr val="accent2">
                  <a:lumMod val="50000"/>
                </a:schemeClr>
              </a:solidFill>
            </a:endParaRPr>
          </a:p>
          <a:p>
            <a:pPr algn="r"/>
            <a:endParaRPr lang="en-IT">
              <a:solidFill>
                <a:srgbClr val="FFFFFF"/>
              </a:solidFill>
            </a:endParaRPr>
          </a:p>
        </p:txBody>
      </p:sp>
      <p:pic>
        <p:nvPicPr>
          <p:cNvPr id="1026" name="Picture 2" descr="Public Health England has ambitions on a smoke free NHS">
            <a:extLst>
              <a:ext uri="{FF2B5EF4-FFF2-40B4-BE49-F238E27FC236}">
                <a16:creationId xmlns:a16="http://schemas.microsoft.com/office/drawing/2014/main" id="{31FBAF4F-DE44-E946-8D4B-F7BC6DE756D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500765" y="3751423"/>
            <a:ext cx="4038600" cy="20193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6684261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09EA7EA7-74F5-4EE2-8E3D-1A10308259D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9" name="Straight Connector 8">
              <a:extLst>
                <a:ext uri="{FF2B5EF4-FFF2-40B4-BE49-F238E27FC236}">
                  <a16:creationId xmlns:a16="http://schemas.microsoft.com/office/drawing/2014/main" id="{A5CE79B5-7EE4-424D-AD14-5DEFB61B85C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0" name="Straight Connector 9">
              <a:extLst>
                <a:ext uri="{FF2B5EF4-FFF2-40B4-BE49-F238E27FC236}">
                  <a16:creationId xmlns:a16="http://schemas.microsoft.com/office/drawing/2014/main" id="{696C926F-F999-44BA-8D86-9EAB51D6501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1" name="Rectangle 23">
              <a:extLst>
                <a:ext uri="{FF2B5EF4-FFF2-40B4-BE49-F238E27FC236}">
                  <a16:creationId xmlns:a16="http://schemas.microsoft.com/office/drawing/2014/main" id="{248745E7-0AF0-48F9-8E58-2673FC5F4F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25">
              <a:extLst>
                <a:ext uri="{FF2B5EF4-FFF2-40B4-BE49-F238E27FC236}">
                  <a16:creationId xmlns:a16="http://schemas.microsoft.com/office/drawing/2014/main" id="{9715E81A-D2E0-4431-9370-4E4A9ECA7F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Isosceles Triangle 12">
              <a:extLst>
                <a:ext uri="{FF2B5EF4-FFF2-40B4-BE49-F238E27FC236}">
                  <a16:creationId xmlns:a16="http://schemas.microsoft.com/office/drawing/2014/main" id="{CEDB37A9-282D-4DDB-85AD-B2090A825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27">
              <a:extLst>
                <a:ext uri="{FF2B5EF4-FFF2-40B4-BE49-F238E27FC236}">
                  <a16:creationId xmlns:a16="http://schemas.microsoft.com/office/drawing/2014/main" id="{533D5933-7F91-4F5E-BC31-42FD0E2D8D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8">
              <a:extLst>
                <a:ext uri="{FF2B5EF4-FFF2-40B4-BE49-F238E27FC236}">
                  <a16:creationId xmlns:a16="http://schemas.microsoft.com/office/drawing/2014/main" id="{37ADDF68-C9BE-46EA-83DE-2C07DD8396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9">
              <a:extLst>
                <a:ext uri="{FF2B5EF4-FFF2-40B4-BE49-F238E27FC236}">
                  <a16:creationId xmlns:a16="http://schemas.microsoft.com/office/drawing/2014/main" id="{10D67396-BABD-48A8-A892-CCB5095FA4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16">
              <a:extLst>
                <a:ext uri="{FF2B5EF4-FFF2-40B4-BE49-F238E27FC236}">
                  <a16:creationId xmlns:a16="http://schemas.microsoft.com/office/drawing/2014/main" id="{626DA82A-72C2-4DF6-9CF0-0D1F6B96B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Isosceles Triangle 17">
              <a:extLst>
                <a:ext uri="{FF2B5EF4-FFF2-40B4-BE49-F238E27FC236}">
                  <a16:creationId xmlns:a16="http://schemas.microsoft.com/office/drawing/2014/main" id="{8EE6DC63-4380-4BE0-A68A-8F01162BD1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useBgFill="1">
        <p:nvSpPr>
          <p:cNvPr id="20" name="Rectangle 19">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2" name="Rectangle 21">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4" name="Straight Connector 23">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953376"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6" name="Straight Connector 25">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2133042"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28"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24631"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46597"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2" name="Isosceles Triangle 31">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5488"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34"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7655"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6" name="Isosceles Triangle 35">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14821"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186BC10A-CF76-B840-904E-57C17FBD1C3F}"/>
              </a:ext>
            </a:extLst>
          </p:cNvPr>
          <p:cNvSpPr>
            <a:spLocks noGrp="1"/>
          </p:cNvSpPr>
          <p:nvPr>
            <p:ph type="ctrTitle"/>
          </p:nvPr>
        </p:nvSpPr>
        <p:spPr>
          <a:xfrm>
            <a:off x="677334" y="609600"/>
            <a:ext cx="3843375" cy="5175624"/>
          </a:xfrm>
        </p:spPr>
        <p:txBody>
          <a:bodyPr vert="horz" lIns="91440" tIns="45720" rIns="91440" bIns="45720" rtlCol="0" anchor="ctr">
            <a:normAutofit/>
          </a:bodyPr>
          <a:lstStyle/>
          <a:p>
            <a:pPr algn="l"/>
            <a:r>
              <a:rPr lang="en-US" sz="3600">
                <a:solidFill>
                  <a:schemeClr val="tx1">
                    <a:lumMod val="85000"/>
                    <a:lumOff val="15000"/>
                  </a:schemeClr>
                </a:solidFill>
              </a:rPr>
              <a:t>Introduction</a:t>
            </a:r>
          </a:p>
        </p:txBody>
      </p:sp>
      <p:sp>
        <p:nvSpPr>
          <p:cNvPr id="38" name="Freeform: Shape 37">
            <a:extLst>
              <a:ext uri="{FF2B5EF4-FFF2-40B4-BE49-F238E27FC236}">
                <a16:creationId xmlns:a16="http://schemas.microsoft.com/office/drawing/2014/main" id="{142BFA2A-77A0-4F60-A32A-685681C848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82154" y="-8467"/>
            <a:ext cx="7109846" cy="6866467"/>
          </a:xfrm>
          <a:custGeom>
            <a:avLst/>
            <a:gdLst>
              <a:gd name="connsiteX0" fmla="*/ 0 w 7109846"/>
              <a:gd name="connsiteY0" fmla="*/ 0 h 6866467"/>
              <a:gd name="connsiteX1" fmla="*/ 1249825 w 7109846"/>
              <a:gd name="connsiteY1" fmla="*/ 0 h 6866467"/>
              <a:gd name="connsiteX2" fmla="*/ 1249825 w 7109846"/>
              <a:gd name="connsiteY2" fmla="*/ 8467 h 6866467"/>
              <a:gd name="connsiteX3" fmla="*/ 7109846 w 7109846"/>
              <a:gd name="connsiteY3" fmla="*/ 8467 h 6866467"/>
              <a:gd name="connsiteX4" fmla="*/ 7109846 w 7109846"/>
              <a:gd name="connsiteY4" fmla="*/ 6866467 h 6866467"/>
              <a:gd name="connsiteX5" fmla="*/ 1249825 w 7109846"/>
              <a:gd name="connsiteY5" fmla="*/ 6866467 h 6866467"/>
              <a:gd name="connsiteX6" fmla="*/ 1109382 w 7109846"/>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09846" h="6866467">
                <a:moveTo>
                  <a:pt x="0" y="0"/>
                </a:moveTo>
                <a:lnTo>
                  <a:pt x="1249825" y="0"/>
                </a:lnTo>
                <a:lnTo>
                  <a:pt x="1249825" y="8467"/>
                </a:lnTo>
                <a:lnTo>
                  <a:pt x="7109846" y="8467"/>
                </a:lnTo>
                <a:lnTo>
                  <a:pt x="7109846" y="6866467"/>
                </a:lnTo>
                <a:lnTo>
                  <a:pt x="1249825" y="6866467"/>
                </a:lnTo>
                <a:lnTo>
                  <a:pt x="1109382" y="6866467"/>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Subtitle 2">
            <a:extLst>
              <a:ext uri="{FF2B5EF4-FFF2-40B4-BE49-F238E27FC236}">
                <a16:creationId xmlns:a16="http://schemas.microsoft.com/office/drawing/2014/main" id="{DC7E00DA-5F44-B247-B389-01B64D84FFA2}"/>
              </a:ext>
            </a:extLst>
          </p:cNvPr>
          <p:cNvSpPr>
            <a:spLocks noGrp="1"/>
          </p:cNvSpPr>
          <p:nvPr>
            <p:ph type="subTitle" idx="1"/>
          </p:nvPr>
        </p:nvSpPr>
        <p:spPr>
          <a:xfrm>
            <a:off x="4727488" y="609600"/>
            <a:ext cx="6787178" cy="5175624"/>
          </a:xfrm>
        </p:spPr>
        <p:txBody>
          <a:bodyPr vert="horz" lIns="91440" tIns="45720" rIns="91440" bIns="45720" rtlCol="0" anchor="ctr">
            <a:normAutofit/>
          </a:bodyPr>
          <a:lstStyle/>
          <a:p>
            <a:pPr marL="285750" indent="-285750" algn="l">
              <a:buFont typeface="Wingdings 3" charset="2"/>
              <a:buChar char=""/>
            </a:pPr>
            <a:r>
              <a:rPr lang="en-US" sz="2000">
                <a:solidFill>
                  <a:srgbClr val="FFFFFF"/>
                </a:solidFill>
              </a:rPr>
              <a:t>Smoking: a public health issue </a:t>
            </a:r>
          </a:p>
          <a:p>
            <a:pPr marL="285750" lvl="0" indent="-285750" algn="l">
              <a:buFont typeface="Wingdings 3" charset="2"/>
              <a:buChar char=""/>
            </a:pPr>
            <a:r>
              <a:rPr lang="en-US" sz="2000">
                <a:solidFill>
                  <a:srgbClr val="FFFFFF"/>
                </a:solidFill>
              </a:rPr>
              <a:t>Local, National and International Policies action</a:t>
            </a:r>
          </a:p>
          <a:p>
            <a:pPr marL="285750" lvl="0" indent="-285750" algn="l">
              <a:buFont typeface="Wingdings 3" charset="2"/>
              <a:buChar char=""/>
            </a:pPr>
            <a:r>
              <a:rPr lang="en-US" sz="2000">
                <a:solidFill>
                  <a:srgbClr val="FFFFFF"/>
                </a:solidFill>
              </a:rPr>
              <a:t>Incidences, causes and controls of smoking public health issue</a:t>
            </a:r>
          </a:p>
          <a:p>
            <a:pPr marL="285750" indent="-285750" algn="l">
              <a:buFont typeface="Wingdings 3" charset="2"/>
              <a:buChar char=""/>
            </a:pPr>
            <a:r>
              <a:rPr lang="en-US" sz="2000">
                <a:solidFill>
                  <a:srgbClr val="FFFFFF"/>
                </a:solidFill>
              </a:rPr>
              <a:t>The roles of national, international agencies, local authorities, government, WHO, voluntary </a:t>
            </a:r>
            <a:r>
              <a:rPr lang="en-US" sz="2000" err="1">
                <a:solidFill>
                  <a:srgbClr val="FFFFFF"/>
                </a:solidFill>
              </a:rPr>
              <a:t>organisations</a:t>
            </a:r>
            <a:r>
              <a:rPr lang="en-US" sz="2000">
                <a:solidFill>
                  <a:srgbClr val="FFFFFF"/>
                </a:solidFill>
              </a:rPr>
              <a:t>. </a:t>
            </a:r>
          </a:p>
          <a:p>
            <a:pPr marL="285750" lvl="0" indent="-285750" algn="l">
              <a:buFont typeface="Wingdings 3" charset="2"/>
              <a:buChar char=""/>
            </a:pPr>
            <a:r>
              <a:rPr lang="en-US" sz="2000">
                <a:solidFill>
                  <a:srgbClr val="FFFFFF"/>
                </a:solidFill>
              </a:rPr>
              <a:t>Different approaches and strategies used to control the incidence of smoking</a:t>
            </a:r>
          </a:p>
          <a:p>
            <a:pPr marL="285750" indent="-285750" algn="l">
              <a:buFont typeface="Wingdings 3" charset="2"/>
              <a:buChar char=""/>
            </a:pPr>
            <a:r>
              <a:rPr lang="en-US" sz="2000">
                <a:solidFill>
                  <a:srgbClr val="FFFFFF"/>
                </a:solidFill>
              </a:rPr>
              <a:t>Developments in health and social care policy </a:t>
            </a:r>
          </a:p>
          <a:p>
            <a:pPr algn="l">
              <a:buFont typeface="Wingdings 3" charset="2"/>
              <a:buChar char=""/>
            </a:pPr>
            <a:endParaRPr lang="en-US">
              <a:solidFill>
                <a:srgbClr val="FFFFFF"/>
              </a:solidFill>
            </a:endParaRPr>
          </a:p>
        </p:txBody>
      </p:sp>
      <p:sp>
        <p:nvSpPr>
          <p:cNvPr id="4" name="TextBox 3">
            <a:extLst>
              <a:ext uri="{FF2B5EF4-FFF2-40B4-BE49-F238E27FC236}">
                <a16:creationId xmlns:a16="http://schemas.microsoft.com/office/drawing/2014/main" id="{30B40FA8-CCFF-404B-943C-E7F9FDECE00E}"/>
              </a:ext>
            </a:extLst>
          </p:cNvPr>
          <p:cNvSpPr txBox="1"/>
          <p:nvPr/>
        </p:nvSpPr>
        <p:spPr>
          <a:xfrm>
            <a:off x="3705665" y="6226569"/>
            <a:ext cx="2668359" cy="646331"/>
          </a:xfrm>
          <a:prstGeom prst="rect">
            <a:avLst/>
          </a:prstGeom>
          <a:noFill/>
        </p:spPr>
        <p:txBody>
          <a:bodyPr wrap="none" rtlCol="0">
            <a:spAutoFit/>
          </a:bodyPr>
          <a:lstStyle/>
          <a:p>
            <a:r>
              <a:rPr lang="en-IT">
                <a:solidFill>
                  <a:schemeClr val="bg2"/>
                </a:solidFill>
              </a:rPr>
              <a:t>Nataliya Virych 1909127</a:t>
            </a:r>
          </a:p>
          <a:p>
            <a:endParaRPr lang="en-IT"/>
          </a:p>
        </p:txBody>
      </p:sp>
    </p:spTree>
    <p:extLst>
      <p:ext uri="{BB962C8B-B14F-4D97-AF65-F5344CB8AC3E}">
        <p14:creationId xmlns:p14="http://schemas.microsoft.com/office/powerpoint/2010/main" val="2645378118"/>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2A78CC-20DB-6D42-A27C-EB0758B97E79}"/>
              </a:ext>
            </a:extLst>
          </p:cNvPr>
          <p:cNvSpPr>
            <a:spLocks noGrp="1"/>
          </p:cNvSpPr>
          <p:nvPr>
            <p:ph type="title"/>
          </p:nvPr>
        </p:nvSpPr>
        <p:spPr>
          <a:xfrm>
            <a:off x="2097741" y="262219"/>
            <a:ext cx="6859750" cy="993732"/>
          </a:xfrm>
        </p:spPr>
        <p:txBody>
          <a:bodyPr>
            <a:normAutofit fontScale="90000"/>
          </a:bodyPr>
          <a:lstStyle/>
          <a:p>
            <a:r>
              <a:rPr lang="en-IT"/>
              <a:t>Smoking: a public </a:t>
            </a:r>
            <a:r>
              <a:rPr lang="en-IT" err="1"/>
              <a:t>health</a:t>
            </a:r>
            <a:r>
              <a:rPr lang="en-IT"/>
              <a:t> </a:t>
            </a:r>
            <a:r>
              <a:rPr lang="en-IT" err="1"/>
              <a:t>issue</a:t>
            </a:r>
            <a:br>
              <a:rPr lang="en-IT"/>
            </a:br>
            <a:br>
              <a:rPr lang="en-IT"/>
            </a:br>
            <a:br>
              <a:rPr lang="en-IT"/>
            </a:br>
            <a:endParaRPr lang="it-IT"/>
          </a:p>
        </p:txBody>
      </p:sp>
      <p:sp>
        <p:nvSpPr>
          <p:cNvPr id="4" name="TextBox 3">
            <a:extLst>
              <a:ext uri="{FF2B5EF4-FFF2-40B4-BE49-F238E27FC236}">
                <a16:creationId xmlns:a16="http://schemas.microsoft.com/office/drawing/2014/main" id="{EF99CD92-7503-9D4B-AAC2-F00E8AF0537F}"/>
              </a:ext>
            </a:extLst>
          </p:cNvPr>
          <p:cNvSpPr txBox="1"/>
          <p:nvPr/>
        </p:nvSpPr>
        <p:spPr>
          <a:xfrm>
            <a:off x="381030" y="912940"/>
            <a:ext cx="6366726" cy="2339102"/>
          </a:xfrm>
          <a:prstGeom prst="rect">
            <a:avLst/>
          </a:prstGeom>
          <a:noFill/>
        </p:spPr>
        <p:txBody>
          <a:bodyPr wrap="square" lIns="91440" tIns="45720" rIns="91440" bIns="45720" rtlCol="0" anchor="t">
            <a:spAutoFit/>
          </a:bodyPr>
          <a:lstStyle/>
          <a:p>
            <a:pPr fontAlgn="base"/>
            <a:r>
              <a:rPr lang="en-US" sz="2400">
                <a:solidFill>
                  <a:schemeClr val="accent1"/>
                </a:solidFill>
              </a:rPr>
              <a:t> What is smoking?</a:t>
            </a:r>
          </a:p>
          <a:p>
            <a:endParaRPr lang="en-US" sz="1600">
              <a:solidFill>
                <a:schemeClr val="tx1">
                  <a:lumMod val="65000"/>
                  <a:lumOff val="35000"/>
                </a:schemeClr>
              </a:solidFill>
              <a:ea typeface="+mn-lt"/>
              <a:cs typeface="+mn-lt"/>
            </a:endParaRPr>
          </a:p>
          <a:p>
            <a:r>
              <a:rPr lang="en-US" sz="1600">
                <a:solidFill>
                  <a:schemeClr val="tx1">
                    <a:lumMod val="65000"/>
                    <a:lumOff val="35000"/>
                  </a:schemeClr>
                </a:solidFill>
                <a:ea typeface="+mn-lt"/>
                <a:cs typeface="+mn-lt"/>
              </a:rPr>
              <a:t>Smoking is act of inhaling and exhaling the fumes of burning plant material. Variety of Plant materials are smoked Including hashish, marijuana. However, the most common one is tobacco </a:t>
            </a:r>
            <a:r>
              <a:rPr lang="en-GB" sz="1600">
                <a:solidFill>
                  <a:schemeClr val="tx1">
                    <a:lumMod val="65000"/>
                    <a:lumOff val="35000"/>
                  </a:schemeClr>
                </a:solidFill>
                <a:ea typeface="+mn-lt"/>
                <a:cs typeface="+mn-lt"/>
              </a:rPr>
              <a:t>as smoked in a cigarette, cigar, or pipe</a:t>
            </a:r>
            <a:r>
              <a:rPr lang="en-US" sz="1600">
                <a:solidFill>
                  <a:schemeClr val="tx1">
                    <a:lumMod val="65000"/>
                    <a:lumOff val="35000"/>
                  </a:schemeClr>
                </a:solidFill>
                <a:ea typeface="+mn-lt"/>
                <a:cs typeface="+mn-lt"/>
              </a:rPr>
              <a:t>. </a:t>
            </a:r>
            <a:r>
              <a:rPr lang="en-GB" sz="1600">
                <a:solidFill>
                  <a:schemeClr val="bg2">
                    <a:lumMod val="25000"/>
                  </a:schemeClr>
                </a:solidFill>
                <a:ea typeface="+mn-lt"/>
                <a:cs typeface="+mn-lt"/>
              </a:rPr>
              <a:t>(</a:t>
            </a:r>
            <a:r>
              <a:rPr lang="en-GB" sz="1600" err="1">
                <a:solidFill>
                  <a:schemeClr val="bg2">
                    <a:lumMod val="25000"/>
                  </a:schemeClr>
                </a:solidFill>
                <a:ea typeface="+mn-lt"/>
                <a:cs typeface="+mn-lt"/>
              </a:rPr>
              <a:t>Sweanor</a:t>
            </a:r>
            <a:r>
              <a:rPr lang="en-GB" sz="1600">
                <a:solidFill>
                  <a:schemeClr val="bg2">
                    <a:lumMod val="25000"/>
                  </a:schemeClr>
                </a:solidFill>
                <a:ea typeface="+mn-lt"/>
                <a:cs typeface="+mn-lt"/>
              </a:rPr>
              <a:t>, 2021)</a:t>
            </a:r>
            <a:endParaRPr lang="en-US">
              <a:solidFill>
                <a:schemeClr val="bg2">
                  <a:lumMod val="25000"/>
                </a:schemeClr>
              </a:solidFill>
            </a:endParaRPr>
          </a:p>
          <a:p>
            <a:endParaRPr lang="en-US">
              <a:solidFill>
                <a:schemeClr val="bg2">
                  <a:lumMod val="25000"/>
                </a:schemeClr>
              </a:solidFill>
            </a:endParaRPr>
          </a:p>
          <a:p>
            <a:endParaRPr lang="en-IT" sz="2400">
              <a:solidFill>
                <a:schemeClr val="accent1"/>
              </a:solidFill>
            </a:endParaRPr>
          </a:p>
        </p:txBody>
      </p:sp>
      <p:sp>
        <p:nvSpPr>
          <p:cNvPr id="5" name="TextBox 4">
            <a:extLst>
              <a:ext uri="{FF2B5EF4-FFF2-40B4-BE49-F238E27FC236}">
                <a16:creationId xmlns:a16="http://schemas.microsoft.com/office/drawing/2014/main" id="{C78FFB68-BB26-0741-BAAC-CD43058ADB54}"/>
              </a:ext>
            </a:extLst>
          </p:cNvPr>
          <p:cNvSpPr txBox="1"/>
          <p:nvPr/>
        </p:nvSpPr>
        <p:spPr>
          <a:xfrm>
            <a:off x="484094" y="2968272"/>
            <a:ext cx="3143880" cy="738664"/>
          </a:xfrm>
          <a:prstGeom prst="rect">
            <a:avLst/>
          </a:prstGeom>
          <a:noFill/>
        </p:spPr>
        <p:txBody>
          <a:bodyPr wrap="square" lIns="91440" tIns="45720" rIns="91440" bIns="45720" rtlCol="0" anchor="t">
            <a:spAutoFit/>
          </a:bodyPr>
          <a:lstStyle/>
          <a:p>
            <a:r>
              <a:rPr lang="en-IT" sz="2400">
                <a:solidFill>
                  <a:schemeClr val="accent1"/>
                </a:solidFill>
              </a:rPr>
              <a:t>History of smoking</a:t>
            </a:r>
            <a:br>
              <a:rPr lang="en-IT"/>
            </a:br>
            <a:endParaRPr lang="en-IT"/>
          </a:p>
        </p:txBody>
      </p:sp>
      <p:sp>
        <p:nvSpPr>
          <p:cNvPr id="6" name="TextBox 5">
            <a:extLst>
              <a:ext uri="{FF2B5EF4-FFF2-40B4-BE49-F238E27FC236}">
                <a16:creationId xmlns:a16="http://schemas.microsoft.com/office/drawing/2014/main" id="{707968F5-3123-1543-B728-11C2C39CE285}"/>
              </a:ext>
            </a:extLst>
          </p:cNvPr>
          <p:cNvSpPr txBox="1"/>
          <p:nvPr/>
        </p:nvSpPr>
        <p:spPr>
          <a:xfrm>
            <a:off x="6840784" y="2176629"/>
            <a:ext cx="4914900" cy="1815882"/>
          </a:xfrm>
          <a:prstGeom prst="rect">
            <a:avLst/>
          </a:prstGeom>
          <a:noFill/>
        </p:spPr>
        <p:txBody>
          <a:bodyPr wrap="square" lIns="91440" tIns="45720" rIns="91440" bIns="45720" rtlCol="0" anchor="t">
            <a:spAutoFit/>
          </a:bodyPr>
          <a:lstStyle/>
          <a:p>
            <a:r>
              <a:rPr lang="en-GB" sz="1600" b="1">
                <a:ea typeface="+mn-lt"/>
                <a:cs typeface="+mn-lt"/>
              </a:rPr>
              <a:t>A smoker is someone who smokes any tobacco product, either daily or occasionally. A daily smoker is someone who smokes any tobacco product at least once a day. An occasional smoker is someone who smokes, but not every day. (</a:t>
            </a:r>
            <a:r>
              <a:rPr lang="en-GB" sz="1600">
                <a:ea typeface="+mn-lt"/>
                <a:cs typeface="+mn-lt"/>
              </a:rPr>
              <a:t>Who, 2020)</a:t>
            </a:r>
            <a:endParaRPr lang="it-IT"/>
          </a:p>
          <a:p>
            <a:pPr fontAlgn="base"/>
            <a:endParaRPr lang="en-GB" sz="1600">
              <a:solidFill>
                <a:schemeClr val="tx2"/>
              </a:solidFill>
            </a:endParaRPr>
          </a:p>
        </p:txBody>
      </p:sp>
      <p:sp>
        <p:nvSpPr>
          <p:cNvPr id="9" name="TextBox 8">
            <a:extLst>
              <a:ext uri="{FF2B5EF4-FFF2-40B4-BE49-F238E27FC236}">
                <a16:creationId xmlns:a16="http://schemas.microsoft.com/office/drawing/2014/main" id="{543B06D5-B9A0-7646-B8AE-7B14EFE7ADA9}"/>
              </a:ext>
            </a:extLst>
          </p:cNvPr>
          <p:cNvSpPr txBox="1"/>
          <p:nvPr/>
        </p:nvSpPr>
        <p:spPr>
          <a:xfrm>
            <a:off x="764088" y="6256565"/>
            <a:ext cx="4171167" cy="338554"/>
          </a:xfrm>
          <a:prstGeom prst="rect">
            <a:avLst/>
          </a:prstGeom>
          <a:noFill/>
        </p:spPr>
        <p:txBody>
          <a:bodyPr wrap="square" rtlCol="0">
            <a:spAutoFit/>
          </a:bodyPr>
          <a:lstStyle/>
          <a:p>
            <a:r>
              <a:rPr lang="en-IT" sz="1600"/>
              <a:t>Nataliya Virych 1909127</a:t>
            </a:r>
          </a:p>
        </p:txBody>
      </p:sp>
      <p:sp>
        <p:nvSpPr>
          <p:cNvPr id="22" name="CasellaDiTesto 21">
            <a:extLst>
              <a:ext uri="{FF2B5EF4-FFF2-40B4-BE49-F238E27FC236}">
                <a16:creationId xmlns:a16="http://schemas.microsoft.com/office/drawing/2014/main" id="{7C972183-EBB7-4EBF-9BAB-07B91BE98359}"/>
              </a:ext>
            </a:extLst>
          </p:cNvPr>
          <p:cNvSpPr txBox="1"/>
          <p:nvPr/>
        </p:nvSpPr>
        <p:spPr>
          <a:xfrm>
            <a:off x="6898342" y="914400"/>
            <a:ext cx="4793875" cy="113877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it-IT" sz="2400" err="1">
                <a:solidFill>
                  <a:schemeClr val="tx1">
                    <a:lumMod val="75000"/>
                    <a:lumOff val="25000"/>
                  </a:schemeClr>
                </a:solidFill>
              </a:rPr>
              <a:t>Definitions</a:t>
            </a:r>
            <a:r>
              <a:rPr lang="it-IT" sz="2400">
                <a:solidFill>
                  <a:schemeClr val="tx1">
                    <a:lumMod val="75000"/>
                    <a:lumOff val="25000"/>
                  </a:schemeClr>
                </a:solidFill>
              </a:rPr>
              <a:t> of smoking from:</a:t>
            </a:r>
          </a:p>
          <a:p>
            <a:endParaRPr lang="it-IT" sz="2400">
              <a:solidFill>
                <a:schemeClr val="bg2">
                  <a:lumMod val="50000"/>
                </a:schemeClr>
              </a:solidFill>
            </a:endParaRPr>
          </a:p>
          <a:p>
            <a:pPr marL="342900" indent="-342900">
              <a:buFont typeface="Wingdings"/>
              <a:buChar char="Ø"/>
            </a:pPr>
            <a:r>
              <a:rPr lang="it-IT" sz="2000">
                <a:solidFill>
                  <a:schemeClr val="tx2">
                    <a:lumMod val="75000"/>
                  </a:schemeClr>
                </a:solidFill>
              </a:rPr>
              <a:t>World </a:t>
            </a:r>
            <a:r>
              <a:rPr lang="it-IT" sz="2000" err="1">
                <a:solidFill>
                  <a:schemeClr val="tx2">
                    <a:lumMod val="75000"/>
                  </a:schemeClr>
                </a:solidFill>
              </a:rPr>
              <a:t>Health</a:t>
            </a:r>
            <a:r>
              <a:rPr lang="it-IT" sz="2000">
                <a:solidFill>
                  <a:schemeClr val="tx2">
                    <a:lumMod val="75000"/>
                  </a:schemeClr>
                </a:solidFill>
              </a:rPr>
              <a:t> Organization</a:t>
            </a:r>
          </a:p>
        </p:txBody>
      </p:sp>
      <p:sp>
        <p:nvSpPr>
          <p:cNvPr id="31" name="Segnaposto contenuto 30">
            <a:extLst>
              <a:ext uri="{FF2B5EF4-FFF2-40B4-BE49-F238E27FC236}">
                <a16:creationId xmlns:a16="http://schemas.microsoft.com/office/drawing/2014/main" id="{4FB4D1DB-8EF8-4460-914D-F1ECEDD47EBE}"/>
              </a:ext>
            </a:extLst>
          </p:cNvPr>
          <p:cNvSpPr>
            <a:spLocks noGrp="1"/>
          </p:cNvSpPr>
          <p:nvPr>
            <p:ph idx="1"/>
          </p:nvPr>
        </p:nvSpPr>
        <p:spPr>
          <a:xfrm>
            <a:off x="318745" y="3561324"/>
            <a:ext cx="6131374" cy="2569685"/>
          </a:xfrm>
        </p:spPr>
        <p:txBody>
          <a:bodyPr vert="horz" lIns="91440" tIns="45720" rIns="91440" bIns="45720" rtlCol="0" anchor="t">
            <a:normAutofit/>
          </a:bodyPr>
          <a:lstStyle/>
          <a:p>
            <a:r>
              <a:rPr lang="en-GB" sz="1600">
                <a:ea typeface="+mn-lt"/>
                <a:cs typeface="+mn-lt"/>
              </a:rPr>
              <a:t>Tobacco is derived from the leaves of the genus Nicotiana, a plant from the night-shade family, indigenous to North and South America. (Shanu Mishra, 2013)</a:t>
            </a:r>
          </a:p>
          <a:p>
            <a:r>
              <a:rPr lang="en-GB" sz="1600" b="1">
                <a:ea typeface="+mn-lt"/>
                <a:cs typeface="+mn-lt"/>
              </a:rPr>
              <a:t>Tobacco has been growing wild in the Americas for nearly 8000 years.</a:t>
            </a:r>
            <a:endParaRPr lang="en-GB" sz="1600"/>
          </a:p>
          <a:p>
            <a:r>
              <a:rPr lang="en-GB" sz="1600" b="1">
                <a:ea typeface="+mn-lt"/>
                <a:cs typeface="+mn-lt"/>
              </a:rPr>
              <a:t>Around 2,000 years ago tobacco began to be chewed and smoked during cultural or religious ceremonies and events.</a:t>
            </a:r>
            <a:r>
              <a:rPr lang="en-GB" sz="1600">
                <a:ea typeface="+mn-lt"/>
                <a:cs typeface="+mn-lt"/>
              </a:rPr>
              <a:t>(Anon., 2020)</a:t>
            </a:r>
            <a:endParaRPr lang="en-GB" sz="1600"/>
          </a:p>
        </p:txBody>
      </p:sp>
      <p:sp>
        <p:nvSpPr>
          <p:cNvPr id="32" name="CasellaDiTesto 31">
            <a:extLst>
              <a:ext uri="{FF2B5EF4-FFF2-40B4-BE49-F238E27FC236}">
                <a16:creationId xmlns:a16="http://schemas.microsoft.com/office/drawing/2014/main" id="{A7E6CC93-61A6-4015-B002-A47FA2D08827}"/>
              </a:ext>
            </a:extLst>
          </p:cNvPr>
          <p:cNvSpPr txBox="1"/>
          <p:nvPr/>
        </p:nvSpPr>
        <p:spPr>
          <a:xfrm>
            <a:off x="6901143" y="4155701"/>
            <a:ext cx="3863787"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Wingdings"/>
              <a:buChar char="Ø"/>
            </a:pPr>
            <a:r>
              <a:rPr lang="it-IT" sz="2000">
                <a:solidFill>
                  <a:schemeClr val="tx2">
                    <a:lumMod val="75000"/>
                  </a:schemeClr>
                </a:solidFill>
              </a:rPr>
              <a:t>National </a:t>
            </a:r>
            <a:r>
              <a:rPr lang="it-IT" sz="2000" err="1">
                <a:solidFill>
                  <a:schemeClr val="tx2">
                    <a:lumMod val="75000"/>
                  </a:schemeClr>
                </a:solidFill>
              </a:rPr>
              <a:t>Health</a:t>
            </a:r>
            <a:r>
              <a:rPr lang="it-IT" sz="2000">
                <a:solidFill>
                  <a:schemeClr val="tx2">
                    <a:lumMod val="75000"/>
                  </a:schemeClr>
                </a:solidFill>
              </a:rPr>
              <a:t> Service</a:t>
            </a:r>
            <a:endParaRPr lang="it-IT">
              <a:solidFill>
                <a:schemeClr val="tx2">
                  <a:lumMod val="75000"/>
                </a:schemeClr>
              </a:solidFill>
            </a:endParaRPr>
          </a:p>
        </p:txBody>
      </p:sp>
      <p:sp>
        <p:nvSpPr>
          <p:cNvPr id="33" name="CasellaDiTesto 32">
            <a:extLst>
              <a:ext uri="{FF2B5EF4-FFF2-40B4-BE49-F238E27FC236}">
                <a16:creationId xmlns:a16="http://schemas.microsoft.com/office/drawing/2014/main" id="{2B16769F-4C9D-4FCB-86FA-5467BBC30EFE}"/>
              </a:ext>
            </a:extLst>
          </p:cNvPr>
          <p:cNvSpPr txBox="1"/>
          <p:nvPr/>
        </p:nvSpPr>
        <p:spPr>
          <a:xfrm>
            <a:off x="6847914" y="4875679"/>
            <a:ext cx="4905932" cy="10772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err="1">
                <a:solidFill>
                  <a:schemeClr val="tx1">
                    <a:lumMod val="75000"/>
                    <a:lumOff val="25000"/>
                  </a:schemeClr>
                </a:solidFill>
                <a:ea typeface="+mn-lt"/>
                <a:cs typeface="+mn-lt"/>
              </a:rPr>
              <a:t>S</a:t>
            </a:r>
            <a:r>
              <a:rPr lang="en-GB" sz="1600" err="1">
                <a:solidFill>
                  <a:schemeClr val="tx2">
                    <a:lumMod val="75000"/>
                  </a:schemeClr>
                </a:solidFill>
                <a:ea typeface="+mn-lt"/>
                <a:cs typeface="+mn-lt"/>
              </a:rPr>
              <a:t>econdhand</a:t>
            </a:r>
            <a:r>
              <a:rPr lang="en-GB" sz="1600">
                <a:solidFill>
                  <a:schemeClr val="tx2">
                    <a:lumMod val="75000"/>
                  </a:schemeClr>
                </a:solidFill>
                <a:ea typeface="+mn-lt"/>
                <a:cs typeface="+mn-lt"/>
              </a:rPr>
              <a:t> comes from a lit cigarette and smoke exhaled by the smoker. Inhaling it is called </a:t>
            </a:r>
            <a:r>
              <a:rPr lang="en-GB" sz="1600" err="1">
                <a:solidFill>
                  <a:schemeClr val="tx2">
                    <a:lumMod val="75000"/>
                  </a:schemeClr>
                </a:solidFill>
                <a:ea typeface="+mn-lt"/>
                <a:cs typeface="+mn-lt"/>
              </a:rPr>
              <a:t>secondhand</a:t>
            </a:r>
            <a:r>
              <a:rPr lang="en-GB" sz="1600">
                <a:solidFill>
                  <a:schemeClr val="tx2">
                    <a:lumMod val="75000"/>
                  </a:schemeClr>
                </a:solidFill>
                <a:ea typeface="+mn-lt"/>
                <a:cs typeface="+mn-lt"/>
              </a:rPr>
              <a:t> smoke and is dangerous to health as smoking. (NHS, 2018)</a:t>
            </a:r>
            <a:endParaRPr lang="it-IT">
              <a:solidFill>
                <a:schemeClr val="tx2">
                  <a:lumMod val="75000"/>
                </a:schemeClr>
              </a:solidFill>
            </a:endParaRPr>
          </a:p>
        </p:txBody>
      </p:sp>
    </p:spTree>
    <p:extLst>
      <p:ext uri="{BB962C8B-B14F-4D97-AF65-F5344CB8AC3E}">
        <p14:creationId xmlns:p14="http://schemas.microsoft.com/office/powerpoint/2010/main" val="35866824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5EA874-EBFA-4619-9A49-6D39668E86D5}"/>
              </a:ext>
            </a:extLst>
          </p:cNvPr>
          <p:cNvSpPr>
            <a:spLocks noGrp="1"/>
          </p:cNvSpPr>
          <p:nvPr>
            <p:ph type="title"/>
          </p:nvPr>
        </p:nvSpPr>
        <p:spPr>
          <a:xfrm>
            <a:off x="677334" y="29571"/>
            <a:ext cx="8596668" cy="558800"/>
          </a:xfrm>
        </p:spPr>
        <p:txBody>
          <a:bodyPr>
            <a:normAutofit/>
          </a:bodyPr>
          <a:lstStyle/>
          <a:p>
            <a:r>
              <a:rPr lang="en-GB" sz="2800"/>
              <a:t>Local, National and International Policies</a:t>
            </a:r>
            <a:endParaRPr lang="en-GB" sz="2800">
              <a:ea typeface="+mj-lt"/>
              <a:cs typeface="+mj-lt"/>
            </a:endParaRPr>
          </a:p>
          <a:p>
            <a:endParaRPr lang="en-GB"/>
          </a:p>
        </p:txBody>
      </p:sp>
      <p:sp>
        <p:nvSpPr>
          <p:cNvPr id="3" name="Content Placeholder 2">
            <a:extLst>
              <a:ext uri="{FF2B5EF4-FFF2-40B4-BE49-F238E27FC236}">
                <a16:creationId xmlns:a16="http://schemas.microsoft.com/office/drawing/2014/main" id="{0BBDF672-3293-4917-95BE-4FC239BAC94E}"/>
              </a:ext>
            </a:extLst>
          </p:cNvPr>
          <p:cNvSpPr>
            <a:spLocks noGrp="1"/>
          </p:cNvSpPr>
          <p:nvPr>
            <p:ph sz="half" idx="1"/>
          </p:nvPr>
        </p:nvSpPr>
        <p:spPr>
          <a:xfrm>
            <a:off x="677334" y="795813"/>
            <a:ext cx="4184035" cy="5110171"/>
          </a:xfrm>
        </p:spPr>
        <p:txBody>
          <a:bodyPr vert="horz" lIns="91440" tIns="45720" rIns="91440" bIns="45720" rtlCol="0" anchor="t">
            <a:normAutofit fontScale="77500" lnSpcReduction="20000"/>
          </a:bodyPr>
          <a:lstStyle/>
          <a:p>
            <a:pPr>
              <a:lnSpc>
                <a:spcPct val="90000"/>
              </a:lnSpc>
            </a:pPr>
            <a:r>
              <a:rPr lang="en-US" sz="2400" b="1" u="sng">
                <a:latin typeface="Arial Black"/>
                <a:cs typeface="Arial"/>
              </a:rPr>
              <a:t>Local Policy</a:t>
            </a:r>
            <a:r>
              <a:rPr lang="en-US" sz="2400" b="1">
                <a:latin typeface="Arial Black"/>
                <a:cs typeface="Arial"/>
              </a:rPr>
              <a:t> </a:t>
            </a:r>
            <a:endParaRPr lang="en-US" sz="2400" b="1">
              <a:latin typeface="Arial Black"/>
              <a:ea typeface="+mn-lt"/>
              <a:cs typeface="+mn-lt"/>
            </a:endParaRPr>
          </a:p>
          <a:p>
            <a:pPr marL="0" indent="0">
              <a:lnSpc>
                <a:spcPct val="90000"/>
              </a:lnSpc>
              <a:buNone/>
            </a:pPr>
            <a:r>
              <a:rPr lang="en-US">
                <a:solidFill>
                  <a:schemeClr val="tx1"/>
                </a:solidFill>
                <a:latin typeface="Arial"/>
                <a:cs typeface="Arial"/>
              </a:rPr>
              <a:t>The Local is called Smoke-free Merton</a:t>
            </a:r>
            <a:endParaRPr lang="en-US">
              <a:solidFill>
                <a:schemeClr val="tx1"/>
              </a:solidFill>
              <a:ea typeface="+mn-lt"/>
              <a:cs typeface="+mn-lt"/>
            </a:endParaRPr>
          </a:p>
          <a:p>
            <a:pPr marL="0" indent="0">
              <a:lnSpc>
                <a:spcPct val="90000"/>
              </a:lnSpc>
              <a:buNone/>
            </a:pPr>
            <a:r>
              <a:rPr lang="en-US">
                <a:solidFill>
                  <a:schemeClr val="tx1"/>
                </a:solidFill>
                <a:latin typeface="Arial"/>
                <a:cs typeface="Arial"/>
              </a:rPr>
              <a:t>The Policy is a legislation based on</a:t>
            </a:r>
            <a:r>
              <a:rPr lang="en-US">
                <a:solidFill>
                  <a:schemeClr val="tx1"/>
                </a:solidFill>
              </a:rPr>
              <a:t> England smoke-free law governing enclosed public places and workplaces</a:t>
            </a:r>
            <a:r>
              <a:rPr lang="en-US">
                <a:solidFill>
                  <a:schemeClr val="tx1"/>
                </a:solidFill>
                <a:latin typeface="Arial"/>
                <a:cs typeface="Arial"/>
              </a:rPr>
              <a:t> </a:t>
            </a:r>
            <a:endParaRPr lang="en-US">
              <a:solidFill>
                <a:schemeClr val="tx1"/>
              </a:solidFill>
              <a:ea typeface="+mn-lt"/>
              <a:cs typeface="+mn-lt"/>
            </a:endParaRPr>
          </a:p>
          <a:p>
            <a:pPr>
              <a:lnSpc>
                <a:spcPct val="90000"/>
              </a:lnSpc>
              <a:buAutoNum type="arabicPeriod"/>
            </a:pPr>
            <a:r>
              <a:rPr lang="en-US">
                <a:solidFill>
                  <a:schemeClr val="tx1"/>
                </a:solidFill>
              </a:rPr>
              <a:t>Three offences associated with this new legislation are: </a:t>
            </a:r>
            <a:endParaRPr lang="en-US">
              <a:solidFill>
                <a:schemeClr val="tx1"/>
              </a:solidFill>
              <a:cs typeface="Arial"/>
            </a:endParaRPr>
          </a:p>
          <a:p>
            <a:pPr>
              <a:lnSpc>
                <a:spcPct val="90000"/>
              </a:lnSpc>
              <a:buAutoNum type="arabicPeriod"/>
            </a:pPr>
            <a:r>
              <a:rPr lang="en-US">
                <a:solidFill>
                  <a:schemeClr val="tx1"/>
                </a:solidFill>
              </a:rPr>
              <a:t>S</a:t>
            </a:r>
            <a:r>
              <a:rPr lang="en-US">
                <a:solidFill>
                  <a:schemeClr val="tx1"/>
                </a:solidFill>
                <a:latin typeface="Arial"/>
                <a:cs typeface="Arial"/>
              </a:rPr>
              <a:t>moking in a smoke free place or vehicle;</a:t>
            </a:r>
            <a:endParaRPr lang="en-US">
              <a:solidFill>
                <a:schemeClr val="tx1"/>
              </a:solidFill>
              <a:latin typeface="Trebuchet MS" panose="020B0603020202020204"/>
              <a:cs typeface="Arial"/>
            </a:endParaRPr>
          </a:p>
          <a:p>
            <a:pPr>
              <a:lnSpc>
                <a:spcPct val="90000"/>
              </a:lnSpc>
              <a:buAutoNum type="arabicPeriod"/>
            </a:pPr>
            <a:r>
              <a:rPr lang="en-US">
                <a:solidFill>
                  <a:schemeClr val="tx1"/>
                </a:solidFill>
                <a:latin typeface="Arial"/>
                <a:cs typeface="Arial"/>
              </a:rPr>
              <a:t>Not displaying appropriate no smoking  signage in a smoke free place or vehicle; and allowing smoking in a smoke free place or vehicle  </a:t>
            </a:r>
            <a:endParaRPr lang="en-US">
              <a:solidFill>
                <a:schemeClr val="tx1"/>
              </a:solidFill>
              <a:ea typeface="+mn-lt"/>
              <a:cs typeface="+mn-lt"/>
            </a:endParaRPr>
          </a:p>
          <a:p>
            <a:pPr>
              <a:lnSpc>
                <a:spcPct val="90000"/>
              </a:lnSpc>
            </a:pPr>
            <a:r>
              <a:rPr lang="en-US" sz="2400" b="1" u="sng">
                <a:latin typeface="Arial Black"/>
                <a:cs typeface="Arial"/>
              </a:rPr>
              <a:t>National Policy</a:t>
            </a:r>
            <a:endParaRPr lang="en-US" sz="2400" b="1" u="sng">
              <a:latin typeface="Arial Black"/>
              <a:ea typeface="+mn-lt"/>
              <a:cs typeface="+mn-lt"/>
            </a:endParaRPr>
          </a:p>
          <a:p>
            <a:pPr marL="0" indent="0">
              <a:lnSpc>
                <a:spcPct val="90000"/>
              </a:lnSpc>
              <a:buNone/>
            </a:pPr>
            <a:r>
              <a:rPr lang="en-US"/>
              <a:t>Public Health England's "Towards a Smoke free Generation" </a:t>
            </a:r>
            <a:endParaRPr lang="en-US">
              <a:ea typeface="+mn-lt"/>
              <a:cs typeface="+mn-lt"/>
            </a:endParaRPr>
          </a:p>
          <a:p>
            <a:pPr marL="0" indent="0">
              <a:lnSpc>
                <a:spcPct val="90000"/>
              </a:lnSpc>
              <a:buNone/>
            </a:pPr>
            <a:r>
              <a:rPr lang="en-US"/>
              <a:t>Ambitions Are:</a:t>
            </a:r>
            <a:endParaRPr lang="en-US">
              <a:ea typeface="+mn-lt"/>
              <a:cs typeface="+mn-lt"/>
            </a:endParaRPr>
          </a:p>
          <a:p>
            <a:pPr>
              <a:buAutoNum type="arabicPeriod"/>
            </a:pPr>
            <a:r>
              <a:rPr lang="en-US"/>
              <a:t> The first smokefree generation </a:t>
            </a:r>
            <a:endParaRPr lang="en-US">
              <a:ea typeface="+mn-lt"/>
              <a:cs typeface="+mn-lt"/>
            </a:endParaRPr>
          </a:p>
          <a:p>
            <a:pPr>
              <a:buAutoNum type="arabicPeriod"/>
            </a:pPr>
            <a:r>
              <a:rPr lang="en-US"/>
              <a:t> A smokefree pregnancy for all </a:t>
            </a:r>
            <a:endParaRPr lang="en-US">
              <a:ea typeface="+mn-lt"/>
              <a:cs typeface="+mn-lt"/>
            </a:endParaRPr>
          </a:p>
          <a:p>
            <a:pPr>
              <a:buAutoNum type="arabicPeriod"/>
            </a:pPr>
            <a:r>
              <a:rPr lang="en-US"/>
              <a:t> Parity of esteem for those with mental health conditions </a:t>
            </a:r>
            <a:endParaRPr lang="en-US">
              <a:ea typeface="+mn-lt"/>
              <a:cs typeface="+mn-lt"/>
            </a:endParaRPr>
          </a:p>
          <a:p>
            <a:pPr>
              <a:lnSpc>
                <a:spcPct val="90000"/>
              </a:lnSpc>
              <a:buAutoNum type="arabicPeriod"/>
            </a:pPr>
            <a:r>
              <a:rPr lang="en-US"/>
              <a:t> Backing evidence based innovations to support quitting </a:t>
            </a:r>
            <a:endParaRPr lang="en-US">
              <a:ea typeface="+mn-lt"/>
              <a:cs typeface="+mn-lt"/>
            </a:endParaRPr>
          </a:p>
          <a:p>
            <a:endParaRPr lang="en-GB"/>
          </a:p>
        </p:txBody>
      </p:sp>
      <p:sp>
        <p:nvSpPr>
          <p:cNvPr id="4" name="Content Placeholder 3">
            <a:extLst>
              <a:ext uri="{FF2B5EF4-FFF2-40B4-BE49-F238E27FC236}">
                <a16:creationId xmlns:a16="http://schemas.microsoft.com/office/drawing/2014/main" id="{9C290291-CDEC-4B3C-8168-39910DF87EBE}"/>
              </a:ext>
            </a:extLst>
          </p:cNvPr>
          <p:cNvSpPr>
            <a:spLocks noGrp="1"/>
          </p:cNvSpPr>
          <p:nvPr>
            <p:ph sz="half" idx="2"/>
          </p:nvPr>
        </p:nvSpPr>
        <p:spPr>
          <a:xfrm>
            <a:off x="5089970" y="511485"/>
            <a:ext cx="4570720" cy="6144026"/>
          </a:xfrm>
        </p:spPr>
        <p:txBody>
          <a:bodyPr vert="horz" lIns="91440" tIns="45720" rIns="91440" bIns="45720" rtlCol="0" anchor="t">
            <a:normAutofit fontScale="77500" lnSpcReduction="20000"/>
          </a:bodyPr>
          <a:lstStyle/>
          <a:p>
            <a:pPr>
              <a:lnSpc>
                <a:spcPct val="90000"/>
              </a:lnSpc>
            </a:pPr>
            <a:endParaRPr lang="en-US">
              <a:ea typeface="+mn-lt"/>
              <a:cs typeface="+mn-lt"/>
            </a:endParaRPr>
          </a:p>
          <a:p>
            <a:pPr marL="0" indent="0">
              <a:lnSpc>
                <a:spcPct val="90000"/>
              </a:lnSpc>
              <a:buNone/>
            </a:pPr>
            <a:r>
              <a:rPr lang="en-US">
                <a:ea typeface="+mn-lt"/>
                <a:cs typeface="+mn-lt"/>
              </a:rPr>
              <a:t>Action</a:t>
            </a:r>
          </a:p>
          <a:p>
            <a:pPr>
              <a:buAutoNum type="arabicPeriod"/>
            </a:pPr>
            <a:r>
              <a:rPr lang="en-US"/>
              <a:t> Prevention first </a:t>
            </a:r>
            <a:endParaRPr lang="en-US">
              <a:ea typeface="+mn-lt"/>
              <a:cs typeface="+mn-lt"/>
            </a:endParaRPr>
          </a:p>
          <a:p>
            <a:pPr>
              <a:buAutoNum type="arabicPeriod"/>
            </a:pPr>
            <a:r>
              <a:rPr lang="en-US"/>
              <a:t>Supporting smokers to quit </a:t>
            </a:r>
            <a:endParaRPr lang="en-US">
              <a:ea typeface="+mn-lt"/>
              <a:cs typeface="+mn-lt"/>
            </a:endParaRPr>
          </a:p>
          <a:p>
            <a:pPr>
              <a:lnSpc>
                <a:spcPct val="90000"/>
              </a:lnSpc>
              <a:buAutoNum type="arabicPeriod"/>
            </a:pPr>
            <a:r>
              <a:rPr lang="en-US"/>
              <a:t> Eliminating variations in smoking rates</a:t>
            </a:r>
            <a:endParaRPr lang="en-US">
              <a:ea typeface="+mn-lt"/>
              <a:cs typeface="+mn-lt"/>
            </a:endParaRPr>
          </a:p>
          <a:p>
            <a:pPr>
              <a:lnSpc>
                <a:spcPct val="90000"/>
              </a:lnSpc>
              <a:buAutoNum type="arabicPeriod"/>
            </a:pPr>
            <a:r>
              <a:rPr lang="en-US"/>
              <a:t> Effective enforcement</a:t>
            </a:r>
            <a:r>
              <a:rPr lang="en-US">
                <a:ea typeface="+mn-lt"/>
                <a:cs typeface="+mn-lt"/>
              </a:rPr>
              <a:t> </a:t>
            </a:r>
            <a:r>
              <a:rPr lang="en-GB">
                <a:ea typeface="+mn-lt"/>
                <a:cs typeface="+mn-lt"/>
              </a:rPr>
              <a:t>(Department of Health and Social Care, 2017)</a:t>
            </a:r>
            <a:r>
              <a:rPr lang="en-US">
                <a:latin typeface="Arial"/>
                <a:cs typeface="Arial"/>
              </a:rPr>
              <a:t> </a:t>
            </a:r>
            <a:endParaRPr lang="en-US">
              <a:ea typeface="+mn-lt"/>
              <a:cs typeface="+mn-lt"/>
            </a:endParaRPr>
          </a:p>
          <a:p>
            <a:pPr>
              <a:lnSpc>
                <a:spcPct val="90000"/>
              </a:lnSpc>
            </a:pPr>
            <a:endParaRPr lang="en-US">
              <a:ea typeface="+mn-lt"/>
              <a:cs typeface="+mn-lt"/>
            </a:endParaRPr>
          </a:p>
          <a:p>
            <a:pPr>
              <a:lnSpc>
                <a:spcPct val="90000"/>
              </a:lnSpc>
            </a:pPr>
            <a:r>
              <a:rPr lang="en-US" sz="2400" u="sng">
                <a:latin typeface="Arial Black"/>
                <a:cs typeface="Arial"/>
              </a:rPr>
              <a:t>International Policy</a:t>
            </a:r>
            <a:endParaRPr lang="en-US" sz="2400" u="sng">
              <a:latin typeface="Arial Black"/>
              <a:ea typeface="+mn-lt"/>
              <a:cs typeface="+mn-lt"/>
            </a:endParaRPr>
          </a:p>
          <a:p>
            <a:pPr marL="0" indent="0">
              <a:lnSpc>
                <a:spcPct val="90000"/>
              </a:lnSpc>
              <a:buNone/>
            </a:pPr>
            <a:r>
              <a:rPr lang="en-US">
                <a:latin typeface="Arial"/>
                <a:cs typeface="Arial"/>
              </a:rPr>
              <a:t>World Health Organization Policy is based on an acronym "MPOWER"</a:t>
            </a:r>
            <a:endParaRPr lang="en-US">
              <a:ea typeface="+mn-lt"/>
              <a:cs typeface="+mn-lt"/>
            </a:endParaRPr>
          </a:p>
          <a:p>
            <a:pPr>
              <a:buFont typeface="Wingdings" charset="2"/>
              <a:buChar char="§"/>
            </a:pPr>
            <a:r>
              <a:rPr lang="en-US"/>
              <a:t>M - Monitor tobacco use and prevention policies </a:t>
            </a:r>
            <a:endParaRPr lang="en-US">
              <a:ea typeface="+mn-lt"/>
              <a:cs typeface="+mn-lt"/>
            </a:endParaRPr>
          </a:p>
          <a:p>
            <a:pPr>
              <a:buFont typeface="Wingdings" charset="2"/>
              <a:buChar char="§"/>
            </a:pPr>
            <a:r>
              <a:rPr lang="en-US"/>
              <a:t>P - </a:t>
            </a:r>
            <a:r>
              <a:rPr lang="en-US">
                <a:ea typeface="+mn-lt"/>
                <a:cs typeface="+mn-lt"/>
              </a:rPr>
              <a:t>Protect people from tobacco smoke</a:t>
            </a:r>
            <a:endParaRPr lang="en-US"/>
          </a:p>
          <a:p>
            <a:pPr>
              <a:buFont typeface="Wingdings" charset="2"/>
              <a:buChar char="§"/>
            </a:pPr>
            <a:r>
              <a:rPr lang="en-US"/>
              <a:t>O - Offer help to quit tobacco use </a:t>
            </a:r>
            <a:endParaRPr lang="en-US">
              <a:ea typeface="+mn-lt"/>
              <a:cs typeface="+mn-lt"/>
            </a:endParaRPr>
          </a:p>
          <a:p>
            <a:pPr>
              <a:buFont typeface="Wingdings" charset="2"/>
              <a:buChar char="§"/>
            </a:pPr>
            <a:r>
              <a:rPr lang="en-US">
                <a:ea typeface="+mn-lt"/>
                <a:cs typeface="+mn-lt"/>
              </a:rPr>
              <a:t>W - Warn about the dangers of tobacco Raise taxes on tobacco</a:t>
            </a:r>
            <a:endParaRPr lang="en-US"/>
          </a:p>
          <a:p>
            <a:pPr>
              <a:buFont typeface="Wingdings" charset="2"/>
              <a:buChar char="§"/>
            </a:pPr>
            <a:r>
              <a:rPr lang="en-US"/>
              <a:t>E - Enforce bans on tobacco advertising, promotion and sponsorship </a:t>
            </a:r>
            <a:endParaRPr lang="en-US">
              <a:ea typeface="+mn-lt"/>
              <a:cs typeface="+mn-lt"/>
            </a:endParaRPr>
          </a:p>
          <a:p>
            <a:pPr>
              <a:buFont typeface="Wingdings" charset="2"/>
              <a:buChar char="§"/>
            </a:pPr>
            <a:r>
              <a:rPr lang="en-US">
                <a:ea typeface="+mn-lt"/>
                <a:cs typeface="+mn-lt"/>
              </a:rPr>
              <a:t>R - Raise taxes on tobacco</a:t>
            </a:r>
          </a:p>
          <a:p>
            <a:pPr marL="0" indent="0">
              <a:buNone/>
            </a:pPr>
            <a:endParaRPr lang="en-US">
              <a:ea typeface="+mn-lt"/>
              <a:cs typeface="+mn-lt"/>
            </a:endParaRPr>
          </a:p>
          <a:p>
            <a:pPr>
              <a:lnSpc>
                <a:spcPct val="90000"/>
              </a:lnSpc>
            </a:pPr>
            <a:endParaRPr lang="en-US"/>
          </a:p>
          <a:p>
            <a:endParaRPr lang="en-GB"/>
          </a:p>
        </p:txBody>
      </p:sp>
      <p:sp>
        <p:nvSpPr>
          <p:cNvPr id="5" name="TextBox 4">
            <a:extLst>
              <a:ext uri="{FF2B5EF4-FFF2-40B4-BE49-F238E27FC236}">
                <a16:creationId xmlns:a16="http://schemas.microsoft.com/office/drawing/2014/main" id="{F7C18ECB-AAAD-42AC-996B-7BEAE0B53526}"/>
              </a:ext>
            </a:extLst>
          </p:cNvPr>
          <p:cNvSpPr txBox="1"/>
          <p:nvPr/>
        </p:nvSpPr>
        <p:spPr>
          <a:xfrm>
            <a:off x="947174" y="6322142"/>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Roland Nwaosu 1917495</a:t>
            </a:r>
          </a:p>
        </p:txBody>
      </p:sp>
    </p:spTree>
    <p:extLst>
      <p:ext uri="{BB962C8B-B14F-4D97-AF65-F5344CB8AC3E}">
        <p14:creationId xmlns:p14="http://schemas.microsoft.com/office/powerpoint/2010/main" val="21536773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769892-0529-8448-954A-FF2732E8E767}"/>
              </a:ext>
            </a:extLst>
          </p:cNvPr>
          <p:cNvSpPr>
            <a:spLocks noGrp="1"/>
          </p:cNvSpPr>
          <p:nvPr>
            <p:ph type="title"/>
          </p:nvPr>
        </p:nvSpPr>
        <p:spPr>
          <a:xfrm>
            <a:off x="1384344" y="609600"/>
            <a:ext cx="6554195" cy="1195110"/>
          </a:xfrm>
        </p:spPr>
        <p:txBody>
          <a:bodyPr>
            <a:normAutofit/>
          </a:bodyPr>
          <a:lstStyle/>
          <a:p>
            <a:r>
              <a:rPr lang="en-US" sz="2800">
                <a:ea typeface="+mj-lt"/>
                <a:cs typeface="+mj-lt"/>
              </a:rPr>
              <a:t>                 </a:t>
            </a:r>
            <a:r>
              <a:rPr lang="en-US">
                <a:ea typeface="+mj-lt"/>
                <a:cs typeface="+mj-lt"/>
              </a:rPr>
              <a:t>   INCIDENCES </a:t>
            </a:r>
          </a:p>
        </p:txBody>
      </p:sp>
      <p:sp>
        <p:nvSpPr>
          <p:cNvPr id="5" name="TextBox 4">
            <a:extLst>
              <a:ext uri="{FF2B5EF4-FFF2-40B4-BE49-F238E27FC236}">
                <a16:creationId xmlns:a16="http://schemas.microsoft.com/office/drawing/2014/main" id="{B1197EE4-4159-0D4D-9DAF-EB3448F75643}"/>
              </a:ext>
            </a:extLst>
          </p:cNvPr>
          <p:cNvSpPr txBox="1"/>
          <p:nvPr/>
        </p:nvSpPr>
        <p:spPr>
          <a:xfrm>
            <a:off x="593864" y="6235271"/>
            <a:ext cx="4314093" cy="369332"/>
          </a:xfrm>
          <a:prstGeom prst="rect">
            <a:avLst/>
          </a:prstGeom>
          <a:noFill/>
        </p:spPr>
        <p:txBody>
          <a:bodyPr wrap="square" lIns="91440" tIns="45720" rIns="91440" bIns="45720" rtlCol="0" anchor="t">
            <a:spAutoFit/>
          </a:bodyPr>
          <a:lstStyle/>
          <a:p>
            <a:r>
              <a:rPr lang="en-IT"/>
              <a:t>Nathalia Piedrahita Uribe 1906185</a:t>
            </a:r>
          </a:p>
        </p:txBody>
      </p:sp>
      <p:sp>
        <p:nvSpPr>
          <p:cNvPr id="7" name="Content Placeholder 2">
            <a:extLst>
              <a:ext uri="{FF2B5EF4-FFF2-40B4-BE49-F238E27FC236}">
                <a16:creationId xmlns:a16="http://schemas.microsoft.com/office/drawing/2014/main" id="{6C153941-D7F5-9649-BFCC-E619E9964FFC}"/>
              </a:ext>
            </a:extLst>
          </p:cNvPr>
          <p:cNvSpPr>
            <a:spLocks noGrp="1"/>
          </p:cNvSpPr>
          <p:nvPr>
            <p:ph sz="half" idx="2"/>
          </p:nvPr>
        </p:nvSpPr>
        <p:spPr>
          <a:xfrm>
            <a:off x="108875" y="1374853"/>
            <a:ext cx="6374901" cy="1882762"/>
          </a:xfrm>
        </p:spPr>
        <p:txBody>
          <a:bodyPr vert="horz" lIns="91440" tIns="45720" rIns="91440" bIns="45720" rtlCol="0" anchor="t">
            <a:normAutofit/>
          </a:bodyPr>
          <a:lstStyle/>
          <a:p>
            <a:pPr marL="0" indent="0">
              <a:buNone/>
            </a:pPr>
            <a:endParaRPr lang="en-US"/>
          </a:p>
          <a:p>
            <a:r>
              <a:rPr lang="en-US" b="1">
                <a:ea typeface="+mn-lt"/>
                <a:cs typeface="+mn-lt"/>
              </a:rPr>
              <a:t>Smoking considering as the growing epidemic.</a:t>
            </a:r>
            <a:endParaRPr lang="en-IT"/>
          </a:p>
          <a:p>
            <a:pPr marL="0" indent="0">
              <a:buNone/>
            </a:pPr>
            <a:endParaRPr lang="en-US"/>
          </a:p>
          <a:p>
            <a:endParaRPr lang="en-IT"/>
          </a:p>
        </p:txBody>
      </p:sp>
      <p:sp>
        <p:nvSpPr>
          <p:cNvPr id="8" name="TextBox 7">
            <a:extLst>
              <a:ext uri="{FF2B5EF4-FFF2-40B4-BE49-F238E27FC236}">
                <a16:creationId xmlns:a16="http://schemas.microsoft.com/office/drawing/2014/main" id="{0A04D2D5-472A-4C85-A568-FAC98E9BBB05}"/>
              </a:ext>
            </a:extLst>
          </p:cNvPr>
          <p:cNvSpPr txBox="1"/>
          <p:nvPr/>
        </p:nvSpPr>
        <p:spPr>
          <a:xfrm>
            <a:off x="3216787" y="2602270"/>
            <a:ext cx="6151716" cy="31393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b="1">
                <a:solidFill>
                  <a:srgbClr val="2C3C43"/>
                </a:solidFill>
                <a:latin typeface="Arial"/>
                <a:cs typeface="Arial"/>
              </a:rPr>
              <a:t>Smoking is one of the biggest causes of death and illness in the UK. </a:t>
            </a:r>
            <a:r>
              <a:rPr lang="en-US" b="1">
                <a:solidFill>
                  <a:srgbClr val="2C3C43"/>
                </a:solidFill>
                <a:latin typeface="Arial"/>
                <a:cs typeface="Arial"/>
              </a:rPr>
              <a:t>​</a:t>
            </a:r>
            <a:r>
              <a:rPr lang="en-US" b="1">
                <a:latin typeface="Arial"/>
                <a:cs typeface="Arial"/>
              </a:rPr>
              <a:t>​</a:t>
            </a:r>
            <a:r>
              <a:rPr lang="en-GB" b="1">
                <a:solidFill>
                  <a:srgbClr val="2C3C43"/>
                </a:solidFill>
                <a:latin typeface="Arial"/>
                <a:cs typeface="Arial"/>
              </a:rPr>
              <a:t>Every year around 78,000 people in the UK die from smoking, with many more living with debilitating smoking-related illnesses</a:t>
            </a:r>
            <a:r>
              <a:rPr lang="en-GB">
                <a:solidFill>
                  <a:srgbClr val="2C3C43"/>
                </a:solidFill>
                <a:latin typeface="Arial"/>
                <a:cs typeface="Arial"/>
              </a:rPr>
              <a:t>.</a:t>
            </a:r>
            <a:r>
              <a:rPr lang="en-GB" b="1">
                <a:solidFill>
                  <a:srgbClr val="2C3C43"/>
                </a:solidFill>
                <a:latin typeface="Arial"/>
                <a:cs typeface="Arial"/>
              </a:rPr>
              <a:t> </a:t>
            </a:r>
            <a:r>
              <a:rPr lang="en-GB">
                <a:latin typeface="Arial"/>
                <a:cs typeface="Arial"/>
              </a:rPr>
              <a:t>​</a:t>
            </a:r>
            <a:r>
              <a:rPr lang="en-GB">
                <a:latin typeface="Arial"/>
                <a:ea typeface="+mn-lt"/>
                <a:cs typeface="Arial"/>
              </a:rPr>
              <a:t>( </a:t>
            </a:r>
            <a:r>
              <a:rPr lang="en-US">
                <a:latin typeface="Arial"/>
                <a:ea typeface="+mn-lt"/>
                <a:cs typeface="+mn-lt"/>
              </a:rPr>
              <a:t>Henningfield, 2019)</a:t>
            </a:r>
            <a:endParaRPr lang="en-US"/>
          </a:p>
          <a:p>
            <a:pPr marL="285750" indent="-285750">
              <a:buFont typeface="Arial"/>
              <a:buChar char="•"/>
            </a:pPr>
            <a:r>
              <a:rPr lang="en-US" b="1">
                <a:latin typeface="Arial"/>
                <a:ea typeface="+mn-lt"/>
                <a:cs typeface="+mn-lt"/>
              </a:rPr>
              <a:t>About one‐third of the world's tobacco is produced and consumed in China.one of the major risk factor for mortality in China</a:t>
            </a:r>
            <a:r>
              <a:rPr lang="en-US">
                <a:latin typeface="Arial"/>
                <a:ea typeface="+mn-lt"/>
                <a:cs typeface="+mn-lt"/>
              </a:rPr>
              <a:t> (Gu et al., 2009)</a:t>
            </a:r>
            <a:endParaRPr lang="en-US">
              <a:latin typeface="Arial"/>
              <a:cs typeface="Arial"/>
            </a:endParaRPr>
          </a:p>
          <a:p>
            <a:pPr marL="285750" indent="-285750">
              <a:buFont typeface="Arial"/>
              <a:buChar char="•"/>
            </a:pPr>
            <a:r>
              <a:rPr lang="en-US" b="1">
                <a:ea typeface="+mn-lt"/>
                <a:cs typeface="+mn-lt"/>
              </a:rPr>
              <a:t>Cigarette smoking is the most important risk factor of developing lung cancer </a:t>
            </a:r>
            <a:r>
              <a:rPr lang="en-US">
                <a:ea typeface="+mn-lt"/>
                <a:cs typeface="+mn-lt"/>
              </a:rPr>
              <a:t>(</a:t>
            </a:r>
            <a:r>
              <a:rPr lang="en-US" err="1">
                <a:ea typeface="+mn-lt"/>
                <a:cs typeface="+mn-lt"/>
              </a:rPr>
              <a:t>pakuna</a:t>
            </a:r>
            <a:r>
              <a:rPr lang="en-US">
                <a:ea typeface="+mn-lt"/>
                <a:cs typeface="+mn-lt"/>
              </a:rPr>
              <a:t>, 2014) </a:t>
            </a:r>
            <a:endParaRPr lang="en-US">
              <a:latin typeface="Arial"/>
            </a:endParaRPr>
          </a:p>
          <a:p>
            <a:pPr>
              <a:buFont typeface="Arial"/>
              <a:buChar char="•"/>
            </a:pPr>
            <a:endParaRPr lang="en-US"/>
          </a:p>
        </p:txBody>
      </p:sp>
      <p:pic>
        <p:nvPicPr>
          <p:cNvPr id="3" name="Picture 21">
            <a:extLst>
              <a:ext uri="{FF2B5EF4-FFF2-40B4-BE49-F238E27FC236}">
                <a16:creationId xmlns:a16="http://schemas.microsoft.com/office/drawing/2014/main" id="{9E095635-20B4-493D-BB8D-F450E73B112E}"/>
              </a:ext>
            </a:extLst>
          </p:cNvPr>
          <p:cNvPicPr>
            <a:picLocks noGrp="1" noChangeAspect="1"/>
          </p:cNvPicPr>
          <p:nvPr>
            <p:ph sz="half" idx="1"/>
          </p:nvPr>
        </p:nvPicPr>
        <p:blipFill>
          <a:blip r:embed="rId2"/>
          <a:stretch>
            <a:fillRect/>
          </a:stretch>
        </p:blipFill>
        <p:spPr>
          <a:xfrm>
            <a:off x="590086" y="2664789"/>
            <a:ext cx="2270444" cy="2366908"/>
          </a:xfrm>
        </p:spPr>
      </p:pic>
    </p:spTree>
    <p:extLst>
      <p:ext uri="{BB962C8B-B14F-4D97-AF65-F5344CB8AC3E}">
        <p14:creationId xmlns:p14="http://schemas.microsoft.com/office/powerpoint/2010/main" val="13734780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91CD0C-C746-4251-9326-C2C0DB63F626}"/>
              </a:ext>
            </a:extLst>
          </p:cNvPr>
          <p:cNvSpPr>
            <a:spLocks noGrp="1"/>
          </p:cNvSpPr>
          <p:nvPr>
            <p:ph type="title"/>
          </p:nvPr>
        </p:nvSpPr>
        <p:spPr/>
        <p:txBody>
          <a:bodyPr/>
          <a:lstStyle/>
          <a:p>
            <a:r>
              <a:rPr lang="en-GB"/>
              <a:t>                  CONTROL, DATA...</a:t>
            </a:r>
          </a:p>
        </p:txBody>
      </p:sp>
      <p:pic>
        <p:nvPicPr>
          <p:cNvPr id="5" name="Picture 5">
            <a:extLst>
              <a:ext uri="{FF2B5EF4-FFF2-40B4-BE49-F238E27FC236}">
                <a16:creationId xmlns:a16="http://schemas.microsoft.com/office/drawing/2014/main" id="{5C6CAD51-05DA-4D98-8947-65744B2E16A6}"/>
              </a:ext>
            </a:extLst>
          </p:cNvPr>
          <p:cNvPicPr>
            <a:picLocks noGrp="1" noChangeAspect="1"/>
          </p:cNvPicPr>
          <p:nvPr>
            <p:ph sz="half" idx="1"/>
          </p:nvPr>
        </p:nvPicPr>
        <p:blipFill>
          <a:blip r:embed="rId2"/>
          <a:stretch>
            <a:fillRect/>
          </a:stretch>
        </p:blipFill>
        <p:spPr>
          <a:xfrm>
            <a:off x="197601" y="1195849"/>
            <a:ext cx="3541058" cy="2695015"/>
          </a:xfrm>
        </p:spPr>
      </p:pic>
      <p:pic>
        <p:nvPicPr>
          <p:cNvPr id="6" name="Picture 6" descr="Graphical user interface, application, PowerPoint&#10;&#10;Description automatically generated">
            <a:extLst>
              <a:ext uri="{FF2B5EF4-FFF2-40B4-BE49-F238E27FC236}">
                <a16:creationId xmlns:a16="http://schemas.microsoft.com/office/drawing/2014/main" id="{D4AB16F8-C6AB-47D9-81AC-B1A9D70F8E03}"/>
              </a:ext>
            </a:extLst>
          </p:cNvPr>
          <p:cNvPicPr>
            <a:picLocks noGrp="1" noChangeAspect="1"/>
          </p:cNvPicPr>
          <p:nvPr>
            <p:ph sz="half" idx="2"/>
          </p:nvPr>
        </p:nvPicPr>
        <p:blipFill>
          <a:blip r:embed="rId3"/>
          <a:stretch>
            <a:fillRect/>
          </a:stretch>
        </p:blipFill>
        <p:spPr>
          <a:xfrm>
            <a:off x="6838806" y="3889464"/>
            <a:ext cx="3375772" cy="2686612"/>
          </a:xfrm>
        </p:spPr>
      </p:pic>
      <p:sp>
        <p:nvSpPr>
          <p:cNvPr id="7" name="TextBox 6">
            <a:extLst>
              <a:ext uri="{FF2B5EF4-FFF2-40B4-BE49-F238E27FC236}">
                <a16:creationId xmlns:a16="http://schemas.microsoft.com/office/drawing/2014/main" id="{BA1BFE4D-7117-402B-AA97-F89919A7BD5E}"/>
              </a:ext>
            </a:extLst>
          </p:cNvPr>
          <p:cNvSpPr txBox="1"/>
          <p:nvPr/>
        </p:nvSpPr>
        <p:spPr>
          <a:xfrm>
            <a:off x="342901" y="4556312"/>
            <a:ext cx="6026523"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rgbClr val="626262"/>
                </a:solidFill>
                <a:latin typeface="Roboto"/>
              </a:rPr>
              <a:t>The GATS Atlas presents tobacco statistics from Global Adult Tobacco Surveys implemented in 22 countries.</a:t>
            </a:r>
            <a:endParaRPr lang="en-US"/>
          </a:p>
        </p:txBody>
      </p:sp>
      <p:sp>
        <p:nvSpPr>
          <p:cNvPr id="3" name="TextBox 2">
            <a:extLst>
              <a:ext uri="{FF2B5EF4-FFF2-40B4-BE49-F238E27FC236}">
                <a16:creationId xmlns:a16="http://schemas.microsoft.com/office/drawing/2014/main" id="{1506AEE4-432C-4232-BC3D-080003CF69E1}"/>
              </a:ext>
            </a:extLst>
          </p:cNvPr>
          <p:cNvSpPr txBox="1"/>
          <p:nvPr/>
        </p:nvSpPr>
        <p:spPr>
          <a:xfrm>
            <a:off x="4396658" y="1545303"/>
            <a:ext cx="5455264"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GTSS</a:t>
            </a:r>
            <a:r>
              <a:rPr lang="en-US">
                <a:latin typeface="Open Sans"/>
              </a:rPr>
              <a:t> includes over 20 tobacco data topics including, tobacco use, tobacco advertising, cessation, secondhand smoke, school policies, and perceptions of smoking behaviors.</a:t>
            </a:r>
            <a:endParaRPr lang="en-US"/>
          </a:p>
        </p:txBody>
      </p:sp>
      <p:sp>
        <p:nvSpPr>
          <p:cNvPr id="4" name="TextBox 3">
            <a:extLst>
              <a:ext uri="{FF2B5EF4-FFF2-40B4-BE49-F238E27FC236}">
                <a16:creationId xmlns:a16="http://schemas.microsoft.com/office/drawing/2014/main" id="{48F1A796-5C6A-4903-BA8F-954F88C182A4}"/>
              </a:ext>
            </a:extLst>
          </p:cNvPr>
          <p:cNvSpPr txBox="1"/>
          <p:nvPr/>
        </p:nvSpPr>
        <p:spPr>
          <a:xfrm>
            <a:off x="619432" y="6076335"/>
            <a:ext cx="395584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Nathalia Piedrahita Uribe 1906185</a:t>
            </a:r>
          </a:p>
        </p:txBody>
      </p:sp>
    </p:spTree>
    <p:extLst>
      <p:ext uri="{BB962C8B-B14F-4D97-AF65-F5344CB8AC3E}">
        <p14:creationId xmlns:p14="http://schemas.microsoft.com/office/powerpoint/2010/main" val="34599956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769892-0529-8448-954A-FF2732E8E767}"/>
              </a:ext>
            </a:extLst>
          </p:cNvPr>
          <p:cNvSpPr>
            <a:spLocks noGrp="1"/>
          </p:cNvSpPr>
          <p:nvPr>
            <p:ph type="title"/>
          </p:nvPr>
        </p:nvSpPr>
        <p:spPr/>
        <p:txBody>
          <a:bodyPr/>
          <a:lstStyle/>
          <a:p>
            <a:r>
              <a:rPr lang="en-IT" sz="2800"/>
              <a:t>                 Roles of different agencies</a:t>
            </a:r>
          </a:p>
        </p:txBody>
      </p:sp>
      <p:pic>
        <p:nvPicPr>
          <p:cNvPr id="3" name="Picture 5" descr="A picture containing text, sign, vector graphics, clipart&#10;&#10;Description automatically generated">
            <a:extLst>
              <a:ext uri="{FF2B5EF4-FFF2-40B4-BE49-F238E27FC236}">
                <a16:creationId xmlns:a16="http://schemas.microsoft.com/office/drawing/2014/main" id="{5CF51771-F524-42DC-8E3B-09466B7ACBDF}"/>
              </a:ext>
            </a:extLst>
          </p:cNvPr>
          <p:cNvPicPr>
            <a:picLocks noGrp="1" noChangeAspect="1"/>
          </p:cNvPicPr>
          <p:nvPr>
            <p:ph sz="half" idx="2"/>
          </p:nvPr>
        </p:nvPicPr>
        <p:blipFill>
          <a:blip r:embed="rId2"/>
          <a:stretch>
            <a:fillRect/>
          </a:stretch>
        </p:blipFill>
        <p:spPr>
          <a:xfrm>
            <a:off x="5089970" y="2350054"/>
            <a:ext cx="4184034" cy="2912668"/>
          </a:xfrm>
        </p:spPr>
      </p:pic>
      <p:sp>
        <p:nvSpPr>
          <p:cNvPr id="5" name="TextBox 4">
            <a:extLst>
              <a:ext uri="{FF2B5EF4-FFF2-40B4-BE49-F238E27FC236}">
                <a16:creationId xmlns:a16="http://schemas.microsoft.com/office/drawing/2014/main" id="{B1197EE4-4159-0D4D-9DAF-EB3448F75643}"/>
              </a:ext>
            </a:extLst>
          </p:cNvPr>
          <p:cNvSpPr txBox="1"/>
          <p:nvPr/>
        </p:nvSpPr>
        <p:spPr>
          <a:xfrm>
            <a:off x="750640" y="6154011"/>
            <a:ext cx="4699020" cy="646331"/>
          </a:xfrm>
          <a:prstGeom prst="rect">
            <a:avLst/>
          </a:prstGeom>
          <a:noFill/>
        </p:spPr>
        <p:txBody>
          <a:bodyPr wrap="square" rtlCol="0">
            <a:spAutoFit/>
          </a:bodyPr>
          <a:lstStyle/>
          <a:p>
            <a:r>
              <a:rPr lang="en-IT"/>
              <a:t>Nazma Begum 1912288</a:t>
            </a:r>
          </a:p>
          <a:p>
            <a:endParaRPr lang="en-IT"/>
          </a:p>
        </p:txBody>
      </p:sp>
      <p:sp>
        <p:nvSpPr>
          <p:cNvPr id="7" name="Content Placeholder 6">
            <a:extLst>
              <a:ext uri="{FF2B5EF4-FFF2-40B4-BE49-F238E27FC236}">
                <a16:creationId xmlns:a16="http://schemas.microsoft.com/office/drawing/2014/main" id="{B535EA31-E603-4AB4-A2EA-D1B75297F99A}"/>
              </a:ext>
            </a:extLst>
          </p:cNvPr>
          <p:cNvSpPr>
            <a:spLocks noGrp="1"/>
          </p:cNvSpPr>
          <p:nvPr>
            <p:ph sz="half" idx="1"/>
          </p:nvPr>
        </p:nvSpPr>
        <p:spPr>
          <a:xfrm>
            <a:off x="677334" y="1382878"/>
            <a:ext cx="4184035" cy="4658483"/>
          </a:xfrm>
        </p:spPr>
        <p:txBody>
          <a:bodyPr vert="horz" lIns="91440" tIns="45720" rIns="91440" bIns="45720" rtlCol="0" anchor="t">
            <a:normAutofit fontScale="85000" lnSpcReduction="10000"/>
          </a:bodyPr>
          <a:lstStyle/>
          <a:p>
            <a:endParaRPr lang="en-GB"/>
          </a:p>
          <a:p>
            <a:r>
              <a:rPr lang="en-GB">
                <a:ea typeface="+mn-lt"/>
                <a:cs typeface="+mn-lt"/>
              </a:rPr>
              <a:t>Public Health England (PHE) have advised smokers to access support through their local stop smoking service. (StopsmokingLondon,2020)</a:t>
            </a:r>
          </a:p>
          <a:p>
            <a:r>
              <a:rPr lang="en-GB">
                <a:ea typeface="+mn-lt"/>
                <a:cs typeface="+mn-lt"/>
              </a:rPr>
              <a:t>Using nicotine replacement therapies (NRT)  to help aid in stopping smoking</a:t>
            </a:r>
            <a:endParaRPr lang="en-US">
              <a:ea typeface="+mn-lt"/>
              <a:cs typeface="+mn-lt"/>
            </a:endParaRPr>
          </a:p>
          <a:p>
            <a:r>
              <a:rPr lang="en-GB">
                <a:ea typeface="+mn-lt"/>
                <a:cs typeface="+mn-lt"/>
              </a:rPr>
              <a:t>Using alternative medicines to stop smoking prescribed by GP(NHS, 2018)</a:t>
            </a:r>
            <a:endParaRPr lang="en-US">
              <a:ea typeface="+mn-lt"/>
              <a:cs typeface="+mn-lt"/>
            </a:endParaRPr>
          </a:p>
          <a:p>
            <a:r>
              <a:rPr lang="en-GB">
                <a:ea typeface="+mn-lt"/>
                <a:cs typeface="+mn-lt"/>
              </a:rPr>
              <a:t>WHO have stated that counselling and medication is needed in order to quit (WHO, 2021)</a:t>
            </a:r>
            <a:endParaRPr lang="en-US">
              <a:ea typeface="+mn-lt"/>
              <a:cs typeface="+mn-lt"/>
            </a:endParaRPr>
          </a:p>
          <a:p>
            <a:r>
              <a:rPr lang="en-GB">
                <a:ea typeface="+mn-lt"/>
                <a:cs typeface="+mn-lt"/>
              </a:rPr>
              <a:t>Volunteer organizations offer telephone behavioural therapy to offer support</a:t>
            </a:r>
            <a:endParaRPr lang="en-US">
              <a:ea typeface="+mn-lt"/>
              <a:cs typeface="+mn-lt"/>
            </a:endParaRPr>
          </a:p>
          <a:p>
            <a:r>
              <a:rPr lang="en-GB">
                <a:ea typeface="+mn-lt"/>
                <a:cs typeface="+mn-lt"/>
              </a:rPr>
              <a:t>NHS England have support available at GP surgeries who provide NRT.(NHS,2018)</a:t>
            </a:r>
          </a:p>
          <a:p>
            <a:endParaRPr lang="en-GB">
              <a:ea typeface="+mn-lt"/>
              <a:cs typeface="+mn-lt"/>
            </a:endParaRPr>
          </a:p>
          <a:p>
            <a:endParaRPr lang="en-GB"/>
          </a:p>
        </p:txBody>
      </p:sp>
    </p:spTree>
    <p:extLst>
      <p:ext uri="{BB962C8B-B14F-4D97-AF65-F5344CB8AC3E}">
        <p14:creationId xmlns:p14="http://schemas.microsoft.com/office/powerpoint/2010/main" val="204092055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769892-0529-8448-954A-FF2732E8E767}"/>
              </a:ext>
            </a:extLst>
          </p:cNvPr>
          <p:cNvSpPr>
            <a:spLocks noGrp="1"/>
          </p:cNvSpPr>
          <p:nvPr>
            <p:ph type="title"/>
          </p:nvPr>
        </p:nvSpPr>
        <p:spPr>
          <a:xfrm>
            <a:off x="220134" y="524446"/>
            <a:ext cx="9967220" cy="1550989"/>
          </a:xfrm>
        </p:spPr>
        <p:txBody>
          <a:bodyPr>
            <a:normAutofit/>
          </a:bodyPr>
          <a:lstStyle/>
          <a:p>
            <a:r>
              <a:rPr lang="en-IT" sz="2800"/>
              <a:t>Different approaches and strategies used to measure, monitor and control the incidence of disease in communities</a:t>
            </a:r>
          </a:p>
        </p:txBody>
      </p:sp>
      <p:sp>
        <p:nvSpPr>
          <p:cNvPr id="3" name="Content Placeholder 2">
            <a:extLst>
              <a:ext uri="{FF2B5EF4-FFF2-40B4-BE49-F238E27FC236}">
                <a16:creationId xmlns:a16="http://schemas.microsoft.com/office/drawing/2014/main" id="{0765BF7B-8187-364A-B271-30E61F71B9D5}"/>
              </a:ext>
            </a:extLst>
          </p:cNvPr>
          <p:cNvSpPr>
            <a:spLocks noGrp="1"/>
          </p:cNvSpPr>
          <p:nvPr>
            <p:ph sz="half" idx="1"/>
          </p:nvPr>
        </p:nvSpPr>
        <p:spPr>
          <a:xfrm>
            <a:off x="1913788" y="2246853"/>
            <a:ext cx="8224072" cy="4340847"/>
          </a:xfrm>
        </p:spPr>
        <p:txBody>
          <a:bodyPr vert="horz" lIns="91440" tIns="45720" rIns="91440" bIns="45720" rtlCol="0" anchor="t">
            <a:normAutofit/>
          </a:bodyPr>
          <a:lstStyle/>
          <a:p>
            <a:pPr marL="0" indent="0">
              <a:buNone/>
            </a:pPr>
            <a:r>
              <a:rPr lang="en-US"/>
              <a:t> 1.</a:t>
            </a:r>
            <a:r>
              <a:rPr lang="en-US">
                <a:solidFill>
                  <a:schemeClr val="accent2"/>
                </a:solidFill>
              </a:rPr>
              <a:t>Smoking Cessation Services</a:t>
            </a:r>
            <a:r>
              <a:rPr lang="en-US"/>
              <a:t>. Smoking Clinic-Maudsley Hospital. This is a specialist service, available to people living or working in Southwark.(Anon., 2016)</a:t>
            </a:r>
          </a:p>
          <a:p>
            <a:pPr marL="0" indent="0">
              <a:buNone/>
            </a:pPr>
            <a:r>
              <a:rPr lang="en-US"/>
              <a:t>2.</a:t>
            </a:r>
            <a:r>
              <a:rPr lang="en-US">
                <a:solidFill>
                  <a:schemeClr val="accent2"/>
                </a:solidFill>
              </a:rPr>
              <a:t>Stoptober (2012).</a:t>
            </a:r>
            <a:r>
              <a:rPr lang="en-US"/>
              <a:t> A campaign that encourages smokers to quit for good.</a:t>
            </a:r>
          </a:p>
          <a:p>
            <a:pPr marL="0" indent="0">
              <a:buNone/>
            </a:pPr>
            <a:r>
              <a:rPr lang="en-US"/>
              <a:t>3.</a:t>
            </a:r>
            <a:r>
              <a:rPr lang="en-US">
                <a:solidFill>
                  <a:schemeClr val="accent2"/>
                </a:solidFill>
              </a:rPr>
              <a:t>Breaking The Chain (2017)</a:t>
            </a:r>
          </a:p>
          <a:p>
            <a:pPr marL="0" indent="0">
              <a:buNone/>
            </a:pPr>
            <a:r>
              <a:rPr lang="en-US"/>
              <a:t>(Southwark Council, 2017)</a:t>
            </a:r>
          </a:p>
          <a:p>
            <a:pPr marL="0" indent="0">
              <a:buNone/>
            </a:pPr>
            <a:r>
              <a:rPr lang="en-US"/>
              <a:t>4.</a:t>
            </a:r>
            <a:r>
              <a:rPr lang="en-US">
                <a:solidFill>
                  <a:schemeClr val="accent2"/>
                </a:solidFill>
              </a:rPr>
              <a:t>The London Health Inequalities Strategy.</a:t>
            </a:r>
          </a:p>
          <a:p>
            <a:pPr marL="0" indent="0">
              <a:buNone/>
            </a:pPr>
            <a:r>
              <a:rPr lang="en-US"/>
              <a:t>This is by supporting London borough like Southwark, on their work preventing tobacco, alcohol and drug-related harm.</a:t>
            </a:r>
          </a:p>
          <a:p>
            <a:pPr marL="0" indent="0">
              <a:buNone/>
            </a:pPr>
            <a:r>
              <a:rPr lang="en-US"/>
              <a:t>5.</a:t>
            </a:r>
            <a:r>
              <a:rPr lang="en-US">
                <a:solidFill>
                  <a:schemeClr val="accent2"/>
                </a:solidFill>
              </a:rPr>
              <a:t>Health Needs Assessment.</a:t>
            </a:r>
          </a:p>
          <a:p>
            <a:pPr marL="0" indent="0">
              <a:buNone/>
            </a:pPr>
            <a:r>
              <a:rPr lang="en-US"/>
              <a:t>(Southwark Council, 2019)</a:t>
            </a:r>
          </a:p>
          <a:p>
            <a:pPr marL="0" indent="0">
              <a:buNone/>
            </a:pPr>
            <a:endParaRPr lang="en-US"/>
          </a:p>
          <a:p>
            <a:pPr marL="0" indent="0">
              <a:buNone/>
            </a:pPr>
            <a:endParaRPr lang="en-US"/>
          </a:p>
        </p:txBody>
      </p:sp>
      <p:sp>
        <p:nvSpPr>
          <p:cNvPr id="5" name="TextBox 4">
            <a:extLst>
              <a:ext uri="{FF2B5EF4-FFF2-40B4-BE49-F238E27FC236}">
                <a16:creationId xmlns:a16="http://schemas.microsoft.com/office/drawing/2014/main" id="{B1197EE4-4159-0D4D-9DAF-EB3448F75643}"/>
              </a:ext>
            </a:extLst>
          </p:cNvPr>
          <p:cNvSpPr txBox="1"/>
          <p:nvPr/>
        </p:nvSpPr>
        <p:spPr>
          <a:xfrm>
            <a:off x="825011" y="6370419"/>
            <a:ext cx="3657601" cy="646331"/>
          </a:xfrm>
          <a:prstGeom prst="rect">
            <a:avLst/>
          </a:prstGeom>
          <a:noFill/>
        </p:spPr>
        <p:txBody>
          <a:bodyPr wrap="square" lIns="91440" tIns="45720" rIns="91440" bIns="45720" rtlCol="0" anchor="t">
            <a:spAutoFit/>
          </a:bodyPr>
          <a:lstStyle/>
          <a:p>
            <a:r>
              <a:rPr lang="en-IT"/>
              <a:t>Ogo-</a:t>
            </a:r>
            <a:r>
              <a:rPr lang="en-IT" err="1"/>
              <a:t>oluwa</a:t>
            </a:r>
            <a:r>
              <a:rPr lang="en-IT"/>
              <a:t> </a:t>
            </a:r>
            <a:r>
              <a:rPr lang="en-IT" err="1"/>
              <a:t>Mafimisebi</a:t>
            </a:r>
            <a:r>
              <a:rPr lang="en-IT"/>
              <a:t> 1914926</a:t>
            </a:r>
          </a:p>
          <a:p>
            <a:endParaRPr lang="en-IT"/>
          </a:p>
        </p:txBody>
      </p:sp>
    </p:spTree>
    <p:extLst>
      <p:ext uri="{BB962C8B-B14F-4D97-AF65-F5344CB8AC3E}">
        <p14:creationId xmlns:p14="http://schemas.microsoft.com/office/powerpoint/2010/main" val="339713275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0131DA-5CF6-0642-B46A-579E6E48B51F}"/>
              </a:ext>
            </a:extLst>
          </p:cNvPr>
          <p:cNvSpPr>
            <a:spLocks noGrp="1"/>
          </p:cNvSpPr>
          <p:nvPr>
            <p:ph type="ctrTitle"/>
          </p:nvPr>
        </p:nvSpPr>
        <p:spPr>
          <a:xfrm>
            <a:off x="765279" y="339689"/>
            <a:ext cx="10122225" cy="1430496"/>
          </a:xfrm>
        </p:spPr>
        <p:txBody>
          <a:bodyPr/>
          <a:lstStyle/>
          <a:p>
            <a:pPr algn="l"/>
            <a:r>
              <a:rPr lang="en-IT" sz="2400"/>
              <a:t>Recent developments in health and social care policy and their impact on the health and wellbeing of individuals in health and social care settings</a:t>
            </a:r>
          </a:p>
        </p:txBody>
      </p:sp>
      <p:sp>
        <p:nvSpPr>
          <p:cNvPr id="3" name="Subtitle 2">
            <a:extLst>
              <a:ext uri="{FF2B5EF4-FFF2-40B4-BE49-F238E27FC236}">
                <a16:creationId xmlns:a16="http://schemas.microsoft.com/office/drawing/2014/main" id="{7D3B6140-565C-3D42-BFBB-150406ED1695}"/>
              </a:ext>
            </a:extLst>
          </p:cNvPr>
          <p:cNvSpPr>
            <a:spLocks noGrp="1"/>
          </p:cNvSpPr>
          <p:nvPr>
            <p:ph type="subTitle" idx="1"/>
          </p:nvPr>
        </p:nvSpPr>
        <p:spPr>
          <a:xfrm>
            <a:off x="989770" y="2125419"/>
            <a:ext cx="7766936" cy="2607874"/>
          </a:xfrm>
        </p:spPr>
        <p:txBody>
          <a:bodyPr/>
          <a:lstStyle/>
          <a:p>
            <a:pPr algn="l"/>
            <a:r>
              <a:rPr lang="en-US">
                <a:ea typeface="+mn-lt"/>
                <a:cs typeface="+mn-lt"/>
              </a:rPr>
              <a:t>National and international public health  are working to make smoking harder  for the people as it could improve </a:t>
            </a:r>
            <a:r>
              <a:rPr lang="en-US" err="1">
                <a:ea typeface="+mn-lt"/>
                <a:cs typeface="+mn-lt"/>
              </a:rPr>
              <a:t>individual"s</a:t>
            </a:r>
            <a:r>
              <a:rPr lang="en-US">
                <a:ea typeface="+mn-lt"/>
                <a:cs typeface="+mn-lt"/>
              </a:rPr>
              <a:t> wellbeing. Public health England are spending lot of money on advertising to persuade people to stop and not start smoking their target is younger people this why they spend money on social medias where they can reach their target. Globally health authorities are banning smoking indoor which has really improved wellbeing especially for none smokers and children. </a:t>
            </a:r>
            <a:endParaRPr lang="en-US"/>
          </a:p>
        </p:txBody>
      </p:sp>
      <p:sp>
        <p:nvSpPr>
          <p:cNvPr id="5" name="TextBox 4">
            <a:extLst>
              <a:ext uri="{FF2B5EF4-FFF2-40B4-BE49-F238E27FC236}">
                <a16:creationId xmlns:a16="http://schemas.microsoft.com/office/drawing/2014/main" id="{FC6663CB-4949-9B49-923B-D97963DA8929}"/>
              </a:ext>
            </a:extLst>
          </p:cNvPr>
          <p:cNvSpPr txBox="1"/>
          <p:nvPr/>
        </p:nvSpPr>
        <p:spPr>
          <a:xfrm>
            <a:off x="684729" y="6348740"/>
            <a:ext cx="4149969" cy="646331"/>
          </a:xfrm>
          <a:prstGeom prst="rect">
            <a:avLst/>
          </a:prstGeom>
          <a:noFill/>
        </p:spPr>
        <p:txBody>
          <a:bodyPr wrap="square" rtlCol="0">
            <a:spAutoFit/>
          </a:bodyPr>
          <a:lstStyle/>
          <a:p>
            <a:r>
              <a:rPr lang="en-IT"/>
              <a:t>Modou Mbacke 1916151</a:t>
            </a:r>
          </a:p>
          <a:p>
            <a:endParaRPr lang="en-IT"/>
          </a:p>
        </p:txBody>
      </p:sp>
    </p:spTree>
    <p:extLst>
      <p:ext uri="{BB962C8B-B14F-4D97-AF65-F5344CB8AC3E}">
        <p14:creationId xmlns:p14="http://schemas.microsoft.com/office/powerpoint/2010/main" val="21581371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0131DA-5CF6-0642-B46A-579E6E48B51F}"/>
              </a:ext>
            </a:extLst>
          </p:cNvPr>
          <p:cNvSpPr>
            <a:spLocks noGrp="1"/>
          </p:cNvSpPr>
          <p:nvPr>
            <p:ph type="ctrTitle"/>
          </p:nvPr>
        </p:nvSpPr>
        <p:spPr>
          <a:xfrm>
            <a:off x="2339406" y="187289"/>
            <a:ext cx="5034410" cy="1096899"/>
          </a:xfrm>
        </p:spPr>
        <p:txBody>
          <a:bodyPr/>
          <a:lstStyle/>
          <a:p>
            <a:pPr algn="ctr"/>
            <a:r>
              <a:rPr lang="en-IT" sz="2800"/>
              <a:t>Conclusion</a:t>
            </a:r>
          </a:p>
        </p:txBody>
      </p:sp>
      <p:sp>
        <p:nvSpPr>
          <p:cNvPr id="3" name="Subtitle 2">
            <a:extLst>
              <a:ext uri="{FF2B5EF4-FFF2-40B4-BE49-F238E27FC236}">
                <a16:creationId xmlns:a16="http://schemas.microsoft.com/office/drawing/2014/main" id="{7D3B6140-565C-3D42-BFBB-150406ED1695}"/>
              </a:ext>
            </a:extLst>
          </p:cNvPr>
          <p:cNvSpPr>
            <a:spLocks noGrp="1"/>
          </p:cNvSpPr>
          <p:nvPr>
            <p:ph type="subTitle" idx="1"/>
          </p:nvPr>
        </p:nvSpPr>
        <p:spPr>
          <a:xfrm>
            <a:off x="1384034" y="1435509"/>
            <a:ext cx="8292453" cy="4510111"/>
          </a:xfrm>
        </p:spPr>
        <p:txBody>
          <a:bodyPr/>
          <a:lstStyle/>
          <a:p>
            <a:pPr algn="l"/>
            <a:r>
              <a:rPr lang="en-US"/>
              <a:t>To conclude this report smoking is one of the  main health issue worldwide</a:t>
            </a:r>
            <a:r>
              <a:rPr lang="en-IT"/>
              <a:t>. </a:t>
            </a:r>
            <a:r>
              <a:rPr lang="en-US"/>
              <a:t>In this report we explained what smoking is and different smoking policies globally, nationally and locally. Furthermore, we explained what is the incident rates and the negative impact it makes to families financially. According to NHS the direct cost of smoking to the NHS have been  estimated between at £2.7 billions to £5.2 billions, which is  equivalent to 5% of total NHS budget for each year. This money could serve other societal challenges. There are a lot of benefits both health wise and financially if strategies and policies enumerated in the report is strictly adhered to.</a:t>
            </a:r>
          </a:p>
        </p:txBody>
      </p:sp>
      <p:sp>
        <p:nvSpPr>
          <p:cNvPr id="5" name="TextBox 4">
            <a:extLst>
              <a:ext uri="{FF2B5EF4-FFF2-40B4-BE49-F238E27FC236}">
                <a16:creationId xmlns:a16="http://schemas.microsoft.com/office/drawing/2014/main" id="{FC6663CB-4949-9B49-923B-D97963DA8929}"/>
              </a:ext>
            </a:extLst>
          </p:cNvPr>
          <p:cNvSpPr txBox="1"/>
          <p:nvPr/>
        </p:nvSpPr>
        <p:spPr>
          <a:xfrm>
            <a:off x="658170" y="6315966"/>
            <a:ext cx="4149969" cy="646331"/>
          </a:xfrm>
          <a:prstGeom prst="rect">
            <a:avLst/>
          </a:prstGeom>
          <a:noFill/>
        </p:spPr>
        <p:txBody>
          <a:bodyPr wrap="square" rtlCol="0">
            <a:spAutoFit/>
          </a:bodyPr>
          <a:lstStyle/>
          <a:p>
            <a:r>
              <a:rPr lang="en-IT"/>
              <a:t>Modou Mbacke 1916151</a:t>
            </a:r>
          </a:p>
          <a:p>
            <a:endParaRPr lang="en-IT"/>
          </a:p>
        </p:txBody>
      </p:sp>
      <p:sp>
        <p:nvSpPr>
          <p:cNvPr id="4" name="TextBox 3">
            <a:extLst>
              <a:ext uri="{FF2B5EF4-FFF2-40B4-BE49-F238E27FC236}">
                <a16:creationId xmlns:a16="http://schemas.microsoft.com/office/drawing/2014/main" id="{09060C66-7F93-1748-B540-86FB84EB6265}"/>
              </a:ext>
            </a:extLst>
          </p:cNvPr>
          <p:cNvSpPr txBox="1"/>
          <p:nvPr/>
        </p:nvSpPr>
        <p:spPr>
          <a:xfrm>
            <a:off x="2905812" y="3610953"/>
            <a:ext cx="4627358" cy="523220"/>
          </a:xfrm>
          <a:prstGeom prst="rect">
            <a:avLst/>
          </a:prstGeom>
          <a:noFill/>
        </p:spPr>
        <p:txBody>
          <a:bodyPr wrap="square" lIns="91440" tIns="45720" rIns="91440" bIns="45720" rtlCol="0" anchor="t">
            <a:spAutoFit/>
          </a:bodyPr>
          <a:lstStyle/>
          <a:p>
            <a:endParaRPr lang="en-US" sz="2800">
              <a:solidFill>
                <a:schemeClr val="accent1"/>
              </a:solidFill>
            </a:endParaRPr>
          </a:p>
        </p:txBody>
      </p:sp>
    </p:spTree>
    <p:extLst>
      <p:ext uri="{BB962C8B-B14F-4D97-AF65-F5344CB8AC3E}">
        <p14:creationId xmlns:p14="http://schemas.microsoft.com/office/powerpoint/2010/main" val="344238492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A2B0E08-550E-4D39-BFE7-1DF3AB424C86}"/>
              </a:ext>
            </a:extLst>
          </p:cNvPr>
          <p:cNvSpPr txBox="1"/>
          <p:nvPr/>
        </p:nvSpPr>
        <p:spPr>
          <a:xfrm>
            <a:off x="552773" y="61994"/>
            <a:ext cx="10376115" cy="689419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800">
                <a:solidFill>
                  <a:schemeClr val="accent1"/>
                </a:solidFill>
              </a:rPr>
              <a:t>References</a:t>
            </a:r>
          </a:p>
          <a:p>
            <a:endParaRPr lang="en-US"/>
          </a:p>
          <a:p>
            <a:r>
              <a:rPr lang="en-US"/>
              <a:t>Cancer Research UK, 2018. </a:t>
            </a:r>
            <a:r>
              <a:rPr lang="en-US" i="1"/>
              <a:t>Is vaping harmful?. </a:t>
            </a:r>
            <a:r>
              <a:rPr lang="en-US"/>
              <a:t>[Online] </a:t>
            </a:r>
            <a:br>
              <a:rPr lang="en-US"/>
            </a:br>
            <a:r>
              <a:rPr lang="en-US"/>
              <a:t>Available at: </a:t>
            </a:r>
            <a:r>
              <a:rPr lang="en-US" u="sng"/>
              <a:t>https://www.cancerresearchuk.org/about-cancer/causes-of-cancer/smoking-and-cancer/is-vaping-harmful [Accessed].​</a:t>
            </a:r>
            <a:br>
              <a:rPr lang="en-US"/>
            </a:br>
            <a:r>
              <a:rPr lang="en-US"/>
              <a:t>[Accessed 5 April 2021].</a:t>
            </a:r>
          </a:p>
          <a:p>
            <a:r>
              <a:rPr lang="en-US"/>
              <a:t>CDC, 2020. </a:t>
            </a:r>
            <a:r>
              <a:rPr lang="en-US" i="1"/>
              <a:t>Smoking and Tobacco use. </a:t>
            </a:r>
            <a:r>
              <a:rPr lang="en-US"/>
              <a:t>[Online] </a:t>
            </a:r>
            <a:br>
              <a:rPr lang="en-US"/>
            </a:br>
            <a:r>
              <a:rPr lang="en-US"/>
              <a:t>Available at: </a:t>
            </a:r>
            <a:r>
              <a:rPr lang="en-US" u="sng"/>
              <a:t>https://www.cdc.gov/tobacco/data_statistics/fact_sheets/secondhand_smoke/protection/reduce_smoking/index.htm</a:t>
            </a:r>
            <a:br>
              <a:rPr lang="en-US"/>
            </a:br>
            <a:r>
              <a:rPr lang="en-US"/>
              <a:t>[Accessed 18 March 2021].</a:t>
            </a:r>
          </a:p>
          <a:p>
            <a:r>
              <a:rPr lang="en-US"/>
              <a:t>Department of Health and Social Care, 2017. </a:t>
            </a:r>
            <a:r>
              <a:rPr lang="en-US" i="1"/>
              <a:t>Smoke-free generation. </a:t>
            </a:r>
            <a:r>
              <a:rPr lang="en-US"/>
              <a:t>[Online] </a:t>
            </a:r>
            <a:br>
              <a:rPr lang="en-US"/>
            </a:br>
            <a:r>
              <a:rPr lang="en-US"/>
              <a:t>Available at: </a:t>
            </a:r>
            <a:r>
              <a:rPr lang="en-US" u="sng"/>
              <a:t>https://www.gov.uk/government/publications/towards-a-smoke-free-generation-tobacco-control-plan-for-england</a:t>
            </a:r>
            <a:br>
              <a:rPr lang="en-US"/>
            </a:br>
            <a:r>
              <a:rPr lang="en-US"/>
              <a:t>[Accessed 26 March 2021].</a:t>
            </a:r>
          </a:p>
          <a:p>
            <a:r>
              <a:rPr lang="en-US"/>
              <a:t>lambethandsouthwarkmind.org.uk, n.d. </a:t>
            </a:r>
            <a:r>
              <a:rPr lang="en-US" i="1"/>
              <a:t>smoking-cessation-clinic.. </a:t>
            </a:r>
            <a:r>
              <a:rPr lang="en-US"/>
              <a:t>[Online] </a:t>
            </a:r>
            <a:br>
              <a:rPr lang="en-US"/>
            </a:br>
            <a:r>
              <a:rPr lang="en-US"/>
              <a:t>Available at: </a:t>
            </a:r>
            <a:r>
              <a:rPr lang="en-US" u="sng"/>
              <a:t>https://www.lambethandsouthwarkmind.org.uk/directory/smoking-cessation-clinic.</a:t>
            </a:r>
            <a:br>
              <a:rPr lang="en-US"/>
            </a:br>
            <a:r>
              <a:rPr lang="en-US"/>
              <a:t>[Accessed 26 march 2021].</a:t>
            </a:r>
          </a:p>
          <a:p>
            <a:r>
              <a:rPr lang="en-US"/>
              <a:t>M, S. M. M., 2013. </a:t>
            </a:r>
            <a:r>
              <a:rPr lang="en-US" i="1"/>
              <a:t>Tobacco: Its historical, cultural, oral, and periodontal health association. </a:t>
            </a:r>
            <a:r>
              <a:rPr lang="en-US"/>
              <a:t>[Online] </a:t>
            </a:r>
            <a:br>
              <a:rPr lang="en-US"/>
            </a:br>
            <a:r>
              <a:rPr lang="en-US"/>
              <a:t>Available at: </a:t>
            </a:r>
            <a:r>
              <a:rPr lang="en-US" u="sng"/>
              <a:t>https://www.ncbi.nlm.nih.gov/pmc/articles/PMC3894096/</a:t>
            </a:r>
            <a:br>
              <a:rPr lang="en-US"/>
            </a:br>
            <a:r>
              <a:rPr lang="en-US"/>
              <a:t>[Accessed 15 April 2021].</a:t>
            </a:r>
          </a:p>
          <a:p>
            <a:r>
              <a:rPr lang="en-US"/>
              <a:t>.</a:t>
            </a:r>
          </a:p>
          <a:p>
            <a:endParaRPr lang="en-US"/>
          </a:p>
        </p:txBody>
      </p:sp>
    </p:spTree>
    <p:extLst>
      <p:ext uri="{BB962C8B-B14F-4D97-AF65-F5344CB8AC3E}">
        <p14:creationId xmlns:p14="http://schemas.microsoft.com/office/powerpoint/2010/main" val="137263189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FD486CF-2847-4F64-A4B2-FB07899C08E2}"/>
              </a:ext>
            </a:extLst>
          </p:cNvPr>
          <p:cNvSpPr txBox="1"/>
          <p:nvPr/>
        </p:nvSpPr>
        <p:spPr>
          <a:xfrm>
            <a:off x="1250197" y="36163"/>
            <a:ext cx="11099369" cy="507831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p>
          <a:p>
            <a:r>
              <a:rPr lang="en-US"/>
              <a:t>Southwark.gov.uk, 2019. </a:t>
            </a:r>
            <a:r>
              <a:rPr lang="en-US" i="1"/>
              <a:t>www.southwark.gov.uk/news. </a:t>
            </a:r>
            <a:r>
              <a:rPr lang="en-US"/>
              <a:t>[Online] </a:t>
            </a:r>
            <a:br>
              <a:rPr lang="en-US"/>
            </a:br>
            <a:r>
              <a:rPr lang="en-US"/>
              <a:t>Available at: </a:t>
            </a:r>
            <a:r>
              <a:rPr lang="en-US" u="sng"/>
              <a:t>https://www.southwark.gov.uk/news</a:t>
            </a:r>
            <a:br>
              <a:rPr lang="en-US"/>
            </a:br>
            <a:r>
              <a:rPr lang="en-US"/>
              <a:t>[Accessed 23 March 2021].</a:t>
            </a:r>
          </a:p>
          <a:p>
            <a:r>
              <a:rPr lang="en-US"/>
              <a:t>southwark.gov.uk, n.d. </a:t>
            </a:r>
            <a:r>
              <a:rPr lang="en-US" i="1"/>
              <a:t>www.southwark.gov.uk. </a:t>
            </a:r>
            <a:r>
              <a:rPr lang="en-US"/>
              <a:t>[Online] </a:t>
            </a:r>
            <a:br>
              <a:rPr lang="en-US"/>
            </a:br>
            <a:r>
              <a:rPr lang="en-US"/>
              <a:t>Available at: </a:t>
            </a:r>
            <a:r>
              <a:rPr lang="en-US" u="sng"/>
              <a:t>https://www.southwark.gov.uk/JSNA​</a:t>
            </a:r>
            <a:br>
              <a:rPr lang="en-US"/>
            </a:br>
            <a:r>
              <a:rPr lang="en-US"/>
              <a:t>[Accessed 24 March 2021].</a:t>
            </a:r>
          </a:p>
          <a:p>
            <a:r>
              <a:rPr lang="en-US"/>
              <a:t>T, S. D., 2021. </a:t>
            </a:r>
            <a:r>
              <a:rPr lang="en-US" i="1"/>
              <a:t>smoking tobacco. </a:t>
            </a:r>
            <a:r>
              <a:rPr lang="en-US"/>
              <a:t>[Online] </a:t>
            </a:r>
            <a:br>
              <a:rPr lang="en-US"/>
            </a:br>
            <a:r>
              <a:rPr lang="en-US"/>
              <a:t>Available at: </a:t>
            </a:r>
            <a:r>
              <a:rPr lang="en-US" u="sng"/>
              <a:t>https://www.britannica.com/topic/smoking-tobacco</a:t>
            </a:r>
            <a:br>
              <a:rPr lang="en-US"/>
            </a:br>
            <a:r>
              <a:rPr lang="en-US"/>
              <a:t>[Accessed April 2021].</a:t>
            </a:r>
          </a:p>
          <a:p>
            <a:r>
              <a:rPr lang="en-US"/>
              <a:t>WHO Policy monitoring, WHO. [Online] </a:t>
            </a:r>
            <a:br>
              <a:rPr lang="en-US"/>
            </a:br>
            <a:r>
              <a:rPr lang="en-US"/>
              <a:t>Available at: </a:t>
            </a:r>
            <a:r>
              <a:rPr lang="en-US" u="sng"/>
              <a:t>https://www.who.int/tobacco/surveillance/policies/en/</a:t>
            </a:r>
            <a:br>
              <a:rPr lang="en-US"/>
            </a:br>
            <a:r>
              <a:rPr lang="en-US"/>
              <a:t>[Accessed 13 March 2021].</a:t>
            </a:r>
          </a:p>
          <a:p>
            <a:r>
              <a:rPr lang="en-US"/>
              <a:t>www.nhs.uk, 2018. </a:t>
            </a:r>
            <a:r>
              <a:rPr lang="en-US" i="1"/>
              <a:t>quit smoking - better-health/quit-smoking. </a:t>
            </a:r>
            <a:r>
              <a:rPr lang="en-US"/>
              <a:t>[Online] </a:t>
            </a:r>
            <a:br>
              <a:rPr lang="en-US"/>
            </a:br>
            <a:r>
              <a:rPr lang="en-US"/>
              <a:t>Available at: </a:t>
            </a:r>
            <a:r>
              <a:rPr lang="en-US" u="sng"/>
              <a:t>&lt;https://www.nhs.uk/better-health/quit-smoking/&gt; </a:t>
            </a:r>
            <a:br>
              <a:rPr lang="en-US"/>
            </a:br>
            <a:r>
              <a:rPr lang="en-US"/>
              <a:t>[Accessed 10 April 2021].</a:t>
            </a:r>
          </a:p>
          <a:p>
            <a:r>
              <a:rPr lang="en-US"/>
              <a:t>ZHANG, J. O. J.-X. a. B. C., 2011. In: </a:t>
            </a:r>
            <a:r>
              <a:rPr lang="en-US" i="1"/>
              <a:t>Tobacco smoking in China: Prevalence, disease burden, challenges, and future strategies. Respirology,. </a:t>
            </a:r>
            <a:r>
              <a:rPr lang="en-US"/>
              <a:t>s.l.:</a:t>
            </a:r>
            <a:r>
              <a:rPr lang="en-US" err="1"/>
              <a:t>s.n</a:t>
            </a:r>
            <a:r>
              <a:rPr lang="en-US"/>
              <a:t>., pp. 16(8), pp.1165–1172..</a:t>
            </a:r>
          </a:p>
        </p:txBody>
      </p:sp>
    </p:spTree>
    <p:extLst>
      <p:ext uri="{BB962C8B-B14F-4D97-AF65-F5344CB8AC3E}">
        <p14:creationId xmlns:p14="http://schemas.microsoft.com/office/powerpoint/2010/main" val="4067828497"/>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 /></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 /></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 /></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F894631428FECF4BA7FAB5FDC9D00EEC" ma:contentTypeVersion="6" ma:contentTypeDescription="Create a new document." ma:contentTypeScope="" ma:versionID="49934988117435395c144dd01bc0028f">
  <xsd:schema xmlns:xsd="http://www.w3.org/2001/XMLSchema" xmlns:xs="http://www.w3.org/2001/XMLSchema" xmlns:p="http://schemas.microsoft.com/office/2006/metadata/properties" xmlns:ns2="33f96104-d528-4945-93d5-d4ee229f7439" xmlns:ns3="c9e86d77-f912-4a55-b877-f886cc399b3f" targetNamespace="http://schemas.microsoft.com/office/2006/metadata/properties" ma:root="true" ma:fieldsID="97f2772fcb2b48a658e031873d2f375b" ns2:_="" ns3:_="">
    <xsd:import namespace="33f96104-d528-4945-93d5-d4ee229f7439"/>
    <xsd:import namespace="c9e86d77-f912-4a55-b877-f886cc399b3f"/>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3f96104-d528-4945-93d5-d4ee229f743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c9e86d77-f912-4a55-b877-f886cc399b3f"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haredWithUsers xmlns="c9e86d77-f912-4a55-b877-f886cc399b3f">
      <UserInfo>
        <DisplayName>Nazma Begum (1912288)</DisplayName>
        <AccountId>10</AccountId>
        <AccountType/>
      </UserInfo>
    </SharedWithUsers>
  </documentManagement>
</p:properties>
</file>

<file path=customXml/itemProps1.xml><?xml version="1.0" encoding="utf-8"?>
<ds:datastoreItem xmlns:ds="http://schemas.openxmlformats.org/officeDocument/2006/customXml" ds:itemID="{AFB638F0-BD78-4D6A-8EEE-D5B5F43E21B4}">
  <ds:schemaRefs>
    <ds:schemaRef ds:uri="http://schemas.microsoft.com/office/2006/metadata/contentType"/>
    <ds:schemaRef ds:uri="http://schemas.microsoft.com/office/2006/metadata/properties/metaAttributes"/>
    <ds:schemaRef ds:uri="http://www.w3.org/2000/xmlns/"/>
    <ds:schemaRef ds:uri="http://www.w3.org/2001/XMLSchema"/>
    <ds:schemaRef ds:uri="33f96104-d528-4945-93d5-d4ee229f7439"/>
    <ds:schemaRef ds:uri="c9e86d77-f912-4a55-b877-f886cc399b3f"/>
  </ds:schemaRefs>
</ds:datastoreItem>
</file>

<file path=customXml/itemProps2.xml><?xml version="1.0" encoding="utf-8"?>
<ds:datastoreItem xmlns:ds="http://schemas.openxmlformats.org/officeDocument/2006/customXml" ds:itemID="{7200CED6-DD27-4319-A50E-6668F552F2D6}">
  <ds:schemaRefs>
    <ds:schemaRef ds:uri="http://schemas.microsoft.com/sharepoint/v3/contenttype/forms"/>
  </ds:schemaRefs>
</ds:datastoreItem>
</file>

<file path=customXml/itemProps3.xml><?xml version="1.0" encoding="utf-8"?>
<ds:datastoreItem xmlns:ds="http://schemas.openxmlformats.org/officeDocument/2006/customXml" ds:itemID="{EFE1303A-7758-4BAD-ABAB-D0D603160F7D}">
  <ds:schemaRefs>
    <ds:schemaRef ds:uri="http://schemas.microsoft.com/office/2006/metadata/properties"/>
    <ds:schemaRef ds:uri="http://www.w3.org/2000/xmlns/"/>
    <ds:schemaRef ds:uri="c9e86d77-f912-4a55-b877-f886cc399b3f"/>
  </ds:schemaRefs>
</ds:datastoreItem>
</file>

<file path=docProps/app.xml><?xml version="1.0" encoding="utf-8"?>
<Properties xmlns="http://schemas.openxmlformats.org/officeDocument/2006/extended-properties" xmlns:vt="http://schemas.openxmlformats.org/officeDocument/2006/docPropsVTypes">
  <Template>{74F85FA3-A444-F54D-A57A-1FB1D195AAFA}tf10001060</Template>
  <Application>Microsoft Office PowerPoint</Application>
  <PresentationFormat>Widescreen</PresentationFormat>
  <Slides>12</Slides>
  <Notes>0</Notes>
  <HiddenSlides>0</HiddenSlides>
  <ScaleCrop>false</ScaleCrop>
  <HeadingPairs>
    <vt:vector size="4" baseType="variant">
      <vt:variant>
        <vt:lpstr>Theme</vt:lpstr>
      </vt:variant>
      <vt:variant>
        <vt:i4>2</vt:i4>
      </vt:variant>
      <vt:variant>
        <vt:lpstr>Slide Titles</vt:lpstr>
      </vt:variant>
      <vt:variant>
        <vt:i4>12</vt:i4>
      </vt:variant>
    </vt:vector>
  </HeadingPairs>
  <TitlesOfParts>
    <vt:vector size="14" baseType="lpstr">
      <vt:lpstr>Facet</vt:lpstr>
      <vt:lpstr>Facet</vt:lpstr>
      <vt:lpstr>SMOKING Public Health Policy BMHP5013 (Group 4) Lecturer: Barbara Chinyani</vt:lpstr>
      <vt:lpstr>Introduction</vt:lpstr>
      <vt:lpstr>Smoking: a public health issue   </vt:lpstr>
      <vt:lpstr>Local, National and International Policies </vt:lpstr>
      <vt:lpstr>                    INCIDENCES </vt:lpstr>
      <vt:lpstr>                  CONTROL, DATA...</vt:lpstr>
      <vt:lpstr>                 Roles of different agencies</vt:lpstr>
      <vt:lpstr>Different approaches and strategies used to measure, monitor and control the incidence of disease in communities</vt:lpstr>
      <vt:lpstr>Recent developments in health and social care policy and their impact on the health and wellbeing of individuals in health and social care settings</vt:lpstr>
      <vt:lpstr>Conclusion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SMOKING</dc:title>
  <dc:creator>Nataliya Virych</dc:creator>
  <cp:lastModifiedBy>SE MODOU MBACKE</cp:lastModifiedBy>
  <cp:revision>1</cp:revision>
  <dcterms:created xsi:type="dcterms:W3CDTF">2021-03-11T17:45:54Z</dcterms:created>
  <dcterms:modified xsi:type="dcterms:W3CDTF">2021-04-16T21:41:08Z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0x010100F894631428FECF4BA7FAB5FDC9D00EEC</vt:lpwstr>
  </property>
</Properties>
</file>