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4"/>
  </p:sldMasterIdLst>
  <p:notesMasterIdLst>
    <p:notesMasterId r:id="rId36"/>
  </p:notesMasterIdLst>
  <p:sldIdLst>
    <p:sldId id="2561" r:id="rId5"/>
    <p:sldId id="2563" r:id="rId6"/>
    <p:sldId id="2564" r:id="rId7"/>
    <p:sldId id="2566" r:id="rId8"/>
    <p:sldId id="2567" r:id="rId9"/>
    <p:sldId id="2579" r:id="rId10"/>
    <p:sldId id="2565" r:id="rId11"/>
    <p:sldId id="2577" r:id="rId12"/>
    <p:sldId id="2578" r:id="rId13"/>
    <p:sldId id="2592" r:id="rId14"/>
    <p:sldId id="2594" r:id="rId15"/>
    <p:sldId id="2595" r:id="rId16"/>
    <p:sldId id="2597" r:id="rId17"/>
    <p:sldId id="2599" r:id="rId18"/>
    <p:sldId id="2601" r:id="rId19"/>
    <p:sldId id="2603" r:id="rId20"/>
    <p:sldId id="2604" r:id="rId21"/>
    <p:sldId id="2568" r:id="rId22"/>
    <p:sldId id="2569" r:id="rId23"/>
    <p:sldId id="2581" r:id="rId24"/>
    <p:sldId id="2570" r:id="rId25"/>
    <p:sldId id="2571" r:id="rId26"/>
    <p:sldId id="2572" r:id="rId27"/>
    <p:sldId id="2573" r:id="rId28"/>
    <p:sldId id="2585" r:id="rId29"/>
    <p:sldId id="2586" r:id="rId30"/>
    <p:sldId id="2587" r:id="rId31"/>
    <p:sldId id="2588" r:id="rId32"/>
    <p:sldId id="2589" r:id="rId33"/>
    <p:sldId id="2591" r:id="rId34"/>
    <p:sldId id="25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pplied Research Designs in Psychology" id="{A1A4B2DC-CE44-41FA-981B-687881517108}">
          <p14:sldIdLst>
            <p14:sldId id="2561"/>
          </p14:sldIdLst>
        </p14:section>
        <p14:section name="Introduction to Applied Research" id="{2360C472-4F0F-406C-9D67-CAE690CDFB1B}">
          <p14:sldIdLst>
            <p14:sldId id="2563"/>
          </p14:sldIdLst>
        </p14:section>
        <p14:section name="Types of Applied Research Designs" id="{3370C9D6-9138-4389-8377-ECC9E76EEECD}">
          <p14:sldIdLst>
            <p14:sldId id="2564"/>
            <p14:sldId id="2566"/>
            <p14:sldId id="2567"/>
            <p14:sldId id="2579"/>
            <p14:sldId id="2565"/>
            <p14:sldId id="2577"/>
            <p14:sldId id="2578"/>
            <p14:sldId id="2592"/>
            <p14:sldId id="2594"/>
            <p14:sldId id="2595"/>
            <p14:sldId id="2597"/>
            <p14:sldId id="2599"/>
            <p14:sldId id="2601"/>
            <p14:sldId id="2603"/>
            <p14:sldId id="2604"/>
          </p14:sldIdLst>
        </p14:section>
        <p14:section name="Mixed Methods Designs" id="{E42C1794-04B0-4375-BAB0-00833D9E017E}">
          <p14:sldIdLst>
            <p14:sldId id="2568"/>
            <p14:sldId id="2569"/>
            <p14:sldId id="2581"/>
            <p14:sldId id="2570"/>
          </p14:sldIdLst>
        </p14:section>
        <p14:section name="Ethical and Practical Considerations" id="{3F2FAFB0-54AC-493D-B61F-8BBB05D61EDF}">
          <p14:sldIdLst>
            <p14:sldId id="2571"/>
            <p14:sldId id="2572"/>
            <p14:sldId id="2573"/>
            <p14:sldId id="2585"/>
            <p14:sldId id="2586"/>
            <p14:sldId id="2587"/>
            <p14:sldId id="2588"/>
            <p14:sldId id="2589"/>
            <p14:sldId id="2591"/>
            <p14:sldId id="2590"/>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78" d="100"/>
          <a:sy n="78" d="100"/>
        </p:scale>
        <p:origin x="2780" y="36"/>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ata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image" Target="../media/image24.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353CE3-F25C-4F68-9B8A-D4978F644E0B}"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D3B6CDE6-B2D5-4D2F-AB78-370B4C76ED80}">
      <dgm:prSet/>
      <dgm:spPr/>
      <dgm:t>
        <a:bodyPr/>
        <a:lstStyle/>
        <a:p>
          <a:pPr>
            <a:lnSpc>
              <a:spcPct val="100000"/>
            </a:lnSpc>
            <a:defRPr b="1"/>
          </a:pPr>
          <a:r>
            <a:rPr lang="en-US"/>
            <a:t>Cross-Sectional Design Overview</a:t>
          </a:r>
        </a:p>
      </dgm:t>
    </dgm:pt>
    <dgm:pt modelId="{C4522DC9-759B-4D1C-BE8B-5B834E1AC679}" type="parTrans" cxnId="{F72B1B7C-6037-4785-B606-6AC19E01A87C}">
      <dgm:prSet/>
      <dgm:spPr/>
      <dgm:t>
        <a:bodyPr/>
        <a:lstStyle/>
        <a:p>
          <a:endParaRPr lang="en-US"/>
        </a:p>
      </dgm:t>
    </dgm:pt>
    <dgm:pt modelId="{2976843F-433C-484D-934F-BC07BA0919B1}" type="sibTrans" cxnId="{F72B1B7C-6037-4785-B606-6AC19E01A87C}">
      <dgm:prSet/>
      <dgm:spPr/>
      <dgm:t>
        <a:bodyPr/>
        <a:lstStyle/>
        <a:p>
          <a:pPr>
            <a:lnSpc>
              <a:spcPct val="100000"/>
            </a:lnSpc>
            <a:defRPr b="1"/>
          </a:pPr>
          <a:endParaRPr lang="en-US"/>
        </a:p>
      </dgm:t>
    </dgm:pt>
    <dgm:pt modelId="{724D7B4D-3C0F-4CCC-94C7-BC8212755536}">
      <dgm:prSet/>
      <dgm:spPr/>
      <dgm:t>
        <a:bodyPr/>
        <a:lstStyle/>
        <a:p>
          <a:pPr>
            <a:lnSpc>
              <a:spcPct val="100000"/>
            </a:lnSpc>
          </a:pPr>
          <a:r>
            <a:rPr lang="en-US" dirty="0"/>
            <a:t>Collects data at one point in time, offering efficient and cost-effective research methods. Useful for identifying group differences and trends.</a:t>
          </a:r>
        </a:p>
      </dgm:t>
    </dgm:pt>
    <dgm:pt modelId="{EDD5BC9C-CC14-44EF-A1F0-7F969609572A}" type="parTrans" cxnId="{19A6963B-9DE3-485C-A99D-08235BAD2C34}">
      <dgm:prSet/>
      <dgm:spPr/>
      <dgm:t>
        <a:bodyPr/>
        <a:lstStyle/>
        <a:p>
          <a:endParaRPr lang="en-US"/>
        </a:p>
      </dgm:t>
    </dgm:pt>
    <dgm:pt modelId="{E8044FF6-AE7D-4022-926E-AC8E37F3DD6E}" type="sibTrans" cxnId="{19A6963B-9DE3-485C-A99D-08235BAD2C34}">
      <dgm:prSet/>
      <dgm:spPr/>
      <dgm:t>
        <a:bodyPr/>
        <a:lstStyle/>
        <a:p>
          <a:endParaRPr lang="en-US"/>
        </a:p>
      </dgm:t>
    </dgm:pt>
    <dgm:pt modelId="{87577704-9274-457E-BA20-F3CE8344CC9A}">
      <dgm:prSet/>
      <dgm:spPr/>
      <dgm:t>
        <a:bodyPr/>
        <a:lstStyle/>
        <a:p>
          <a:pPr>
            <a:lnSpc>
              <a:spcPct val="100000"/>
            </a:lnSpc>
            <a:defRPr b="1"/>
          </a:pPr>
          <a:r>
            <a:rPr lang="en-US"/>
            <a:t>Survey Research Characteristics</a:t>
          </a:r>
        </a:p>
      </dgm:t>
    </dgm:pt>
    <dgm:pt modelId="{D6BDA126-2740-4B02-A149-A855131FFBDF}" type="parTrans" cxnId="{9DC1B640-307B-422D-9545-B445B2B669C5}">
      <dgm:prSet/>
      <dgm:spPr/>
      <dgm:t>
        <a:bodyPr/>
        <a:lstStyle/>
        <a:p>
          <a:endParaRPr lang="en-US"/>
        </a:p>
      </dgm:t>
    </dgm:pt>
    <dgm:pt modelId="{E2AB7A73-F55B-43A7-81D0-C205EBF1E1A4}" type="sibTrans" cxnId="{9DC1B640-307B-422D-9545-B445B2B669C5}">
      <dgm:prSet/>
      <dgm:spPr/>
      <dgm:t>
        <a:bodyPr/>
        <a:lstStyle/>
        <a:p>
          <a:pPr>
            <a:lnSpc>
              <a:spcPct val="100000"/>
            </a:lnSpc>
            <a:defRPr b="1"/>
          </a:pPr>
          <a:endParaRPr lang="en-US"/>
        </a:p>
      </dgm:t>
    </dgm:pt>
    <dgm:pt modelId="{C3EF7BA7-631B-4FC6-A22C-CC80FEBAE318}">
      <dgm:prSet/>
      <dgm:spPr/>
      <dgm:t>
        <a:bodyPr/>
        <a:lstStyle/>
        <a:p>
          <a:pPr>
            <a:lnSpc>
              <a:spcPct val="100000"/>
            </a:lnSpc>
          </a:pPr>
          <a:r>
            <a:rPr lang="en-US" dirty="0"/>
            <a:t>Utilizes questionnaires and interviews to gather data from large populations. Scalable and easy to administer, widely used in psychology.</a:t>
          </a:r>
        </a:p>
      </dgm:t>
    </dgm:pt>
    <dgm:pt modelId="{37CC79E2-64A1-4B0C-8DDF-B99E1E62FCE7}" type="parTrans" cxnId="{4C0977D2-2EE8-4147-8888-848B9A4BC579}">
      <dgm:prSet/>
      <dgm:spPr/>
      <dgm:t>
        <a:bodyPr/>
        <a:lstStyle/>
        <a:p>
          <a:endParaRPr lang="en-US"/>
        </a:p>
      </dgm:t>
    </dgm:pt>
    <dgm:pt modelId="{666641D4-A211-4A39-8688-49505810249F}" type="sibTrans" cxnId="{4C0977D2-2EE8-4147-8888-848B9A4BC579}">
      <dgm:prSet/>
      <dgm:spPr/>
      <dgm:t>
        <a:bodyPr/>
        <a:lstStyle/>
        <a:p>
          <a:endParaRPr lang="en-US"/>
        </a:p>
      </dgm:t>
    </dgm:pt>
    <dgm:pt modelId="{93204698-443B-40A5-B144-9622171C1381}">
      <dgm:prSet/>
      <dgm:spPr/>
      <dgm:t>
        <a:bodyPr/>
        <a:lstStyle/>
        <a:p>
          <a:pPr>
            <a:lnSpc>
              <a:spcPct val="100000"/>
            </a:lnSpc>
            <a:defRPr b="1"/>
          </a:pPr>
          <a:r>
            <a:rPr lang="en-US"/>
            <a:t>Limitations of Designs</a:t>
          </a:r>
        </a:p>
      </dgm:t>
    </dgm:pt>
    <dgm:pt modelId="{9B2EC974-E2F4-478C-B7E6-3047ADD46A42}" type="parTrans" cxnId="{CCFDB9D5-3BE7-46A6-9B44-D3C03AD843A8}">
      <dgm:prSet/>
      <dgm:spPr/>
      <dgm:t>
        <a:bodyPr/>
        <a:lstStyle/>
        <a:p>
          <a:endParaRPr lang="en-US"/>
        </a:p>
      </dgm:t>
    </dgm:pt>
    <dgm:pt modelId="{24031D86-1200-4E50-B9B3-7CA480A9854A}" type="sibTrans" cxnId="{CCFDB9D5-3BE7-46A6-9B44-D3C03AD843A8}">
      <dgm:prSet/>
      <dgm:spPr/>
      <dgm:t>
        <a:bodyPr/>
        <a:lstStyle/>
        <a:p>
          <a:endParaRPr lang="en-US"/>
        </a:p>
      </dgm:t>
    </dgm:pt>
    <dgm:pt modelId="{5B6DE10C-1644-4AFF-A005-02BEEA870F3F}">
      <dgm:prSet/>
      <dgm:spPr/>
      <dgm:t>
        <a:bodyPr/>
        <a:lstStyle/>
        <a:p>
          <a:pPr>
            <a:lnSpc>
              <a:spcPct val="100000"/>
            </a:lnSpc>
          </a:pPr>
          <a:r>
            <a:rPr lang="en-US" dirty="0"/>
            <a:t>Cross-sectional studies cannot show causality or changes over time; surveys may face response biases and lack detail.</a:t>
          </a:r>
        </a:p>
      </dgm:t>
    </dgm:pt>
    <dgm:pt modelId="{60A6441E-E467-40A7-8C53-4FDDA1906023}" type="parTrans" cxnId="{DB521B2D-ACA1-4DAE-9FEB-C9C04256A973}">
      <dgm:prSet/>
      <dgm:spPr/>
      <dgm:t>
        <a:bodyPr/>
        <a:lstStyle/>
        <a:p>
          <a:endParaRPr lang="en-US"/>
        </a:p>
      </dgm:t>
    </dgm:pt>
    <dgm:pt modelId="{8B509135-AFD3-403E-ADC1-ADE17CE2335A}" type="sibTrans" cxnId="{DB521B2D-ACA1-4DAE-9FEB-C9C04256A973}">
      <dgm:prSet/>
      <dgm:spPr/>
      <dgm:t>
        <a:bodyPr/>
        <a:lstStyle/>
        <a:p>
          <a:endParaRPr lang="en-US"/>
        </a:p>
      </dgm:t>
    </dgm:pt>
    <dgm:pt modelId="{1B3B0952-0131-40AB-970E-4ED687B5BEC1}" type="pres">
      <dgm:prSet presAssocID="{95353CE3-F25C-4F68-9B8A-D4978F644E0B}" presName="Root" presStyleCnt="0">
        <dgm:presLayoutVars>
          <dgm:dir/>
          <dgm:resizeHandles val="exact"/>
        </dgm:presLayoutVars>
      </dgm:prSet>
      <dgm:spPr/>
    </dgm:pt>
    <dgm:pt modelId="{9D7F7EEA-C861-4F14-B400-52558E0F5DCD}" type="pres">
      <dgm:prSet presAssocID="{D3B6CDE6-B2D5-4D2F-AB78-370B4C76ED80}" presName="Composite" presStyleCnt="0"/>
      <dgm:spPr/>
    </dgm:pt>
    <dgm:pt modelId="{29654905-132C-4B53-9A00-E591ECFDE115}" type="pres">
      <dgm:prSet presAssocID="{D3B6CDE6-B2D5-4D2F-AB78-370B4C76ED80}"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6628" r="6618" b="-6"/>
          <a:stretch/>
        </a:blipFill>
      </dgm:spPr>
      <dgm:extLst>
        <a:ext uri="{E40237B7-FDA0-4F09-8148-C483321AD2D9}">
          <dgm14:cNvPr xmlns:dgm14="http://schemas.microsoft.com/office/drawing/2010/diagram" id="0" name="" descr="Business team brainstorming"/>
        </a:ext>
      </dgm:extLst>
    </dgm:pt>
    <dgm:pt modelId="{DC09232D-FD08-41C2-870D-6E873C93CEE4}" type="pres">
      <dgm:prSet presAssocID="{D3B6CDE6-B2D5-4D2F-AB78-370B4C76ED80}" presName="Subtitle" presStyleLbl="revTx" presStyleIdx="0" presStyleCnt="6">
        <dgm:presLayoutVars>
          <dgm:chMax val="0"/>
          <dgm:bulletEnabled/>
        </dgm:presLayoutVars>
      </dgm:prSet>
      <dgm:spPr/>
    </dgm:pt>
    <dgm:pt modelId="{E46BFAE5-8394-4C0E-8671-2B66806324BC}" type="pres">
      <dgm:prSet presAssocID="{D3B6CDE6-B2D5-4D2F-AB78-370B4C76ED80}" presName="Description" presStyleLbl="revTx" presStyleIdx="1" presStyleCnt="6">
        <dgm:presLayoutVars>
          <dgm:bulletEnabled/>
        </dgm:presLayoutVars>
      </dgm:prSet>
      <dgm:spPr/>
    </dgm:pt>
    <dgm:pt modelId="{063CA645-91D4-4841-AEE0-9974FAFE3A15}" type="pres">
      <dgm:prSet presAssocID="{2976843F-433C-484D-934F-BC07BA0919B1}" presName="sibTrans" presStyleLbl="sibTrans2D1" presStyleIdx="0" presStyleCnt="0"/>
      <dgm:spPr/>
    </dgm:pt>
    <dgm:pt modelId="{AB8F8D47-2A83-4623-88B6-F9C3C0A7DF57}" type="pres">
      <dgm:prSet presAssocID="{87577704-9274-457E-BA20-F3CE8344CC9A}" presName="Composite" presStyleCnt="0"/>
      <dgm:spPr/>
    </dgm:pt>
    <dgm:pt modelId="{0580B42D-E2B0-4359-A98F-877EC0D3C073}" type="pres">
      <dgm:prSet presAssocID="{87577704-9274-457E-BA20-F3CE8344CC9A}"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9122" r="4124" b="-6"/>
          <a:stretch/>
        </a:blipFill>
      </dgm:spPr>
      <dgm:extLst>
        <a:ext uri="{E40237B7-FDA0-4F09-8148-C483321AD2D9}">
          <dgm14:cNvPr xmlns:dgm14="http://schemas.microsoft.com/office/drawing/2010/diagram" id="0" name="" descr="&quot;Signing, canon 1Ds mark III&quot;"/>
        </a:ext>
      </dgm:extLst>
    </dgm:pt>
    <dgm:pt modelId="{F323FEB0-94DB-47AE-B2D1-5314547AA6E9}" type="pres">
      <dgm:prSet presAssocID="{87577704-9274-457E-BA20-F3CE8344CC9A}" presName="Subtitle" presStyleLbl="revTx" presStyleIdx="2" presStyleCnt="6">
        <dgm:presLayoutVars>
          <dgm:chMax val="0"/>
          <dgm:bulletEnabled/>
        </dgm:presLayoutVars>
      </dgm:prSet>
      <dgm:spPr/>
    </dgm:pt>
    <dgm:pt modelId="{73804958-949F-411B-9FA3-1A24AF3C5BDD}" type="pres">
      <dgm:prSet presAssocID="{87577704-9274-457E-BA20-F3CE8344CC9A}" presName="Description" presStyleLbl="revTx" presStyleIdx="3" presStyleCnt="6">
        <dgm:presLayoutVars>
          <dgm:bulletEnabled/>
        </dgm:presLayoutVars>
      </dgm:prSet>
      <dgm:spPr/>
    </dgm:pt>
    <dgm:pt modelId="{D8BE5790-82F6-4E38-AC1A-591286001E5F}" type="pres">
      <dgm:prSet presAssocID="{E2AB7A73-F55B-43A7-81D0-C205EBF1E1A4}" presName="sibTrans" presStyleLbl="sibTrans2D1" presStyleIdx="0" presStyleCnt="0"/>
      <dgm:spPr/>
    </dgm:pt>
    <dgm:pt modelId="{0B5613FB-A720-47E5-9677-FFA9491A2F85}" type="pres">
      <dgm:prSet presAssocID="{93204698-443B-40A5-B144-9622171C1381}" presName="Composite" presStyleCnt="0"/>
      <dgm:spPr/>
    </dgm:pt>
    <dgm:pt modelId="{C332E742-F8E6-48EF-B007-3296EAE08CC2}" type="pres">
      <dgm:prSet presAssocID="{93204698-443B-40A5-B144-9622171C138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14252" r="-4" b="-3"/>
          <a:stretch/>
        </a:blipFill>
      </dgm:spPr>
      <dgm:extLst>
        <a:ext uri="{E40237B7-FDA0-4F09-8148-C483321AD2D9}">
          <dgm14:cNvPr xmlns:dgm14="http://schemas.microsoft.com/office/drawing/2010/diagram" id="0" name="" descr="Shot of a businessman holding on to a bunch of cryptocurrency balloons on top of a graph against a white background"/>
        </a:ext>
      </dgm:extLst>
    </dgm:pt>
    <dgm:pt modelId="{DEC38172-E911-46B0-90EB-FA80CBADD779}" type="pres">
      <dgm:prSet presAssocID="{93204698-443B-40A5-B144-9622171C1381}" presName="Subtitle" presStyleLbl="revTx" presStyleIdx="4" presStyleCnt="6">
        <dgm:presLayoutVars>
          <dgm:chMax val="0"/>
          <dgm:bulletEnabled/>
        </dgm:presLayoutVars>
      </dgm:prSet>
      <dgm:spPr/>
    </dgm:pt>
    <dgm:pt modelId="{905544F3-27AC-446E-8A38-E035FEFF2BFE}" type="pres">
      <dgm:prSet presAssocID="{93204698-443B-40A5-B144-9622171C1381}" presName="Description" presStyleLbl="revTx" presStyleIdx="5" presStyleCnt="6">
        <dgm:presLayoutVars>
          <dgm:bulletEnabled/>
        </dgm:presLayoutVars>
      </dgm:prSet>
      <dgm:spPr/>
    </dgm:pt>
  </dgm:ptLst>
  <dgm:cxnLst>
    <dgm:cxn modelId="{7F53E827-FC39-46CE-B750-B080871E0FF3}" type="presOf" srcId="{C3EF7BA7-631B-4FC6-A22C-CC80FEBAE318}" destId="{73804958-949F-411B-9FA3-1A24AF3C5BDD}" srcOrd="0" destOrd="0" presId="urn:microsoft.com/office/officeart/2024/3/layout/verticalVisualTextBlock1"/>
    <dgm:cxn modelId="{DB521B2D-ACA1-4DAE-9FEB-C9C04256A973}" srcId="{93204698-443B-40A5-B144-9622171C1381}" destId="{5B6DE10C-1644-4AFF-A005-02BEEA870F3F}" srcOrd="0" destOrd="0" parTransId="{60A6441E-E467-40A7-8C53-4FDDA1906023}" sibTransId="{8B509135-AFD3-403E-ADC1-ADE17CE2335A}"/>
    <dgm:cxn modelId="{DD138633-E75D-4BCD-AC73-A4B96763DD25}" type="presOf" srcId="{95353CE3-F25C-4F68-9B8A-D4978F644E0B}" destId="{1B3B0952-0131-40AB-970E-4ED687B5BEC1}" srcOrd="0" destOrd="0" presId="urn:microsoft.com/office/officeart/2024/3/layout/verticalVisualTextBlock1"/>
    <dgm:cxn modelId="{19A6963B-9DE3-485C-A99D-08235BAD2C34}" srcId="{D3B6CDE6-B2D5-4D2F-AB78-370B4C76ED80}" destId="{724D7B4D-3C0F-4CCC-94C7-BC8212755536}" srcOrd="0" destOrd="0" parTransId="{EDD5BC9C-CC14-44EF-A1F0-7F969609572A}" sibTransId="{E8044FF6-AE7D-4022-926E-AC8E37F3DD6E}"/>
    <dgm:cxn modelId="{9DC1B640-307B-422D-9545-B445B2B669C5}" srcId="{95353CE3-F25C-4F68-9B8A-D4978F644E0B}" destId="{87577704-9274-457E-BA20-F3CE8344CC9A}" srcOrd="1" destOrd="0" parTransId="{D6BDA126-2740-4B02-A149-A855131FFBDF}" sibTransId="{E2AB7A73-F55B-43A7-81D0-C205EBF1E1A4}"/>
    <dgm:cxn modelId="{639CE75C-53D1-4D8D-B3D9-235E3DBAA6B6}" type="presOf" srcId="{93204698-443B-40A5-B144-9622171C1381}" destId="{DEC38172-E911-46B0-90EB-FA80CBADD779}" srcOrd="0" destOrd="0" presId="urn:microsoft.com/office/officeart/2024/3/layout/verticalVisualTextBlock1"/>
    <dgm:cxn modelId="{F72B1B7C-6037-4785-B606-6AC19E01A87C}" srcId="{95353CE3-F25C-4F68-9B8A-D4978F644E0B}" destId="{D3B6CDE6-B2D5-4D2F-AB78-370B4C76ED80}" srcOrd="0" destOrd="0" parTransId="{C4522DC9-759B-4D1C-BE8B-5B834E1AC679}" sibTransId="{2976843F-433C-484D-934F-BC07BA0919B1}"/>
    <dgm:cxn modelId="{893C18A4-9B07-4519-8B8D-0F07A17D291F}" type="presOf" srcId="{2976843F-433C-484D-934F-BC07BA0919B1}" destId="{063CA645-91D4-4841-AEE0-9974FAFE3A15}" srcOrd="0" destOrd="0" presId="urn:microsoft.com/office/officeart/2024/3/layout/verticalVisualTextBlock1"/>
    <dgm:cxn modelId="{F3A211B2-BFA8-42F4-AC9D-F5BCC3BA8560}" type="presOf" srcId="{D3B6CDE6-B2D5-4D2F-AB78-370B4C76ED80}" destId="{DC09232D-FD08-41C2-870D-6E873C93CEE4}" srcOrd="0" destOrd="0" presId="urn:microsoft.com/office/officeart/2024/3/layout/verticalVisualTextBlock1"/>
    <dgm:cxn modelId="{DDCF9AC2-9783-402F-9775-DA5C0F91D70F}" type="presOf" srcId="{724D7B4D-3C0F-4CCC-94C7-BC8212755536}" destId="{E46BFAE5-8394-4C0E-8671-2B66806324BC}" srcOrd="0" destOrd="0" presId="urn:microsoft.com/office/officeart/2024/3/layout/verticalVisualTextBlock1"/>
    <dgm:cxn modelId="{ED1AF8CC-AE8D-4BC0-BAD6-0FADE00F60B0}" type="presOf" srcId="{E2AB7A73-F55B-43A7-81D0-C205EBF1E1A4}" destId="{D8BE5790-82F6-4E38-AC1A-591286001E5F}" srcOrd="0" destOrd="0" presId="urn:microsoft.com/office/officeart/2024/3/layout/verticalVisualTextBlock1"/>
    <dgm:cxn modelId="{216CD1CD-1FB2-4546-A9E6-5B4AF1E47436}" type="presOf" srcId="{5B6DE10C-1644-4AFF-A005-02BEEA870F3F}" destId="{905544F3-27AC-446E-8A38-E035FEFF2BFE}" srcOrd="0" destOrd="0" presId="urn:microsoft.com/office/officeart/2024/3/layout/verticalVisualTextBlock1"/>
    <dgm:cxn modelId="{4C0977D2-2EE8-4147-8888-848B9A4BC579}" srcId="{87577704-9274-457E-BA20-F3CE8344CC9A}" destId="{C3EF7BA7-631B-4FC6-A22C-CC80FEBAE318}" srcOrd="0" destOrd="0" parTransId="{37CC79E2-64A1-4B0C-8DDF-B99E1E62FCE7}" sibTransId="{666641D4-A211-4A39-8688-49505810249F}"/>
    <dgm:cxn modelId="{CCFDB9D5-3BE7-46A6-9B44-D3C03AD843A8}" srcId="{95353CE3-F25C-4F68-9B8A-D4978F644E0B}" destId="{93204698-443B-40A5-B144-9622171C1381}" srcOrd="2" destOrd="0" parTransId="{9B2EC974-E2F4-478C-B7E6-3047ADD46A42}" sibTransId="{24031D86-1200-4E50-B9B3-7CA480A9854A}"/>
    <dgm:cxn modelId="{D945DBE8-44B3-4B42-BBF9-2047E806B4FA}" type="presOf" srcId="{87577704-9274-457E-BA20-F3CE8344CC9A}" destId="{F323FEB0-94DB-47AE-B2D1-5314547AA6E9}" srcOrd="0" destOrd="0" presId="urn:microsoft.com/office/officeart/2024/3/layout/verticalVisualTextBlock1"/>
    <dgm:cxn modelId="{76951DEB-165E-4B2D-8AD7-65EE525B494C}" type="presParOf" srcId="{1B3B0952-0131-40AB-970E-4ED687B5BEC1}" destId="{9D7F7EEA-C861-4F14-B400-52558E0F5DCD}" srcOrd="0" destOrd="0" presId="urn:microsoft.com/office/officeart/2024/3/layout/verticalVisualTextBlock1"/>
    <dgm:cxn modelId="{C0794793-BFAA-41F7-991D-57765C8C3073}" type="presParOf" srcId="{9D7F7EEA-C861-4F14-B400-52558E0F5DCD}" destId="{29654905-132C-4B53-9A00-E591ECFDE115}" srcOrd="0" destOrd="0" presId="urn:microsoft.com/office/officeart/2024/3/layout/verticalVisualTextBlock1"/>
    <dgm:cxn modelId="{50F75D7D-0361-4019-AB7E-DE133B2D22A8}" type="presParOf" srcId="{9D7F7EEA-C861-4F14-B400-52558E0F5DCD}" destId="{DC09232D-FD08-41C2-870D-6E873C93CEE4}" srcOrd="1" destOrd="0" presId="urn:microsoft.com/office/officeart/2024/3/layout/verticalVisualTextBlock1"/>
    <dgm:cxn modelId="{C17436B7-6323-402F-81BF-BD1585ACCBED}" type="presParOf" srcId="{9D7F7EEA-C861-4F14-B400-52558E0F5DCD}" destId="{E46BFAE5-8394-4C0E-8671-2B66806324BC}" srcOrd="2" destOrd="0" presId="urn:microsoft.com/office/officeart/2024/3/layout/verticalVisualTextBlock1"/>
    <dgm:cxn modelId="{719A370A-3A2B-4B26-B298-73FE4B5C9A8C}" type="presParOf" srcId="{1B3B0952-0131-40AB-970E-4ED687B5BEC1}" destId="{063CA645-91D4-4841-AEE0-9974FAFE3A15}" srcOrd="1" destOrd="0" presId="urn:microsoft.com/office/officeart/2024/3/layout/verticalVisualTextBlock1"/>
    <dgm:cxn modelId="{AC045FF5-486D-4B07-8C97-6860472F96A6}" type="presParOf" srcId="{1B3B0952-0131-40AB-970E-4ED687B5BEC1}" destId="{AB8F8D47-2A83-4623-88B6-F9C3C0A7DF57}" srcOrd="2" destOrd="0" presId="urn:microsoft.com/office/officeart/2024/3/layout/verticalVisualTextBlock1"/>
    <dgm:cxn modelId="{9A1A4EED-D1B9-42C2-98AA-A1087622C214}" type="presParOf" srcId="{AB8F8D47-2A83-4623-88B6-F9C3C0A7DF57}" destId="{0580B42D-E2B0-4359-A98F-877EC0D3C073}" srcOrd="0" destOrd="0" presId="urn:microsoft.com/office/officeart/2024/3/layout/verticalVisualTextBlock1"/>
    <dgm:cxn modelId="{308F6319-1C33-413C-B286-A8E1AC5EC1B9}" type="presParOf" srcId="{AB8F8D47-2A83-4623-88B6-F9C3C0A7DF57}" destId="{F323FEB0-94DB-47AE-B2D1-5314547AA6E9}" srcOrd="1" destOrd="0" presId="urn:microsoft.com/office/officeart/2024/3/layout/verticalVisualTextBlock1"/>
    <dgm:cxn modelId="{5790CF8E-4E82-4E9C-9D98-9B4B839FB146}" type="presParOf" srcId="{AB8F8D47-2A83-4623-88B6-F9C3C0A7DF57}" destId="{73804958-949F-411B-9FA3-1A24AF3C5BDD}" srcOrd="2" destOrd="0" presId="urn:microsoft.com/office/officeart/2024/3/layout/verticalVisualTextBlock1"/>
    <dgm:cxn modelId="{EC1AC37C-D101-4B8F-B6CA-F9D90EEC2DC5}" type="presParOf" srcId="{1B3B0952-0131-40AB-970E-4ED687B5BEC1}" destId="{D8BE5790-82F6-4E38-AC1A-591286001E5F}" srcOrd="3" destOrd="0" presId="urn:microsoft.com/office/officeart/2024/3/layout/verticalVisualTextBlock1"/>
    <dgm:cxn modelId="{7D85F547-25D1-40ED-81F8-AEC2088BBD6C}" type="presParOf" srcId="{1B3B0952-0131-40AB-970E-4ED687B5BEC1}" destId="{0B5613FB-A720-47E5-9677-FFA9491A2F85}" srcOrd="4" destOrd="0" presId="urn:microsoft.com/office/officeart/2024/3/layout/verticalVisualTextBlock1"/>
    <dgm:cxn modelId="{5A1FE32B-0E04-44EF-9A99-6A69D2AEF048}" type="presParOf" srcId="{0B5613FB-A720-47E5-9677-FFA9491A2F85}" destId="{C332E742-F8E6-48EF-B007-3296EAE08CC2}" srcOrd="0" destOrd="0" presId="urn:microsoft.com/office/officeart/2024/3/layout/verticalVisualTextBlock1"/>
    <dgm:cxn modelId="{0B7CF6DA-55C6-4F14-9FA2-90861F70782A}" type="presParOf" srcId="{0B5613FB-A720-47E5-9677-FFA9491A2F85}" destId="{DEC38172-E911-46B0-90EB-FA80CBADD779}" srcOrd="1" destOrd="0" presId="urn:microsoft.com/office/officeart/2024/3/layout/verticalVisualTextBlock1"/>
    <dgm:cxn modelId="{DD74189F-186F-4EC0-BBA9-F728EF3A163A}" type="presParOf" srcId="{0B5613FB-A720-47E5-9677-FFA9491A2F85}" destId="{905544F3-27AC-446E-8A38-E035FEFF2BFE}"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43A743-1FB8-428B-A0E1-D163A220D8DD}"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B211284D-FF92-43AE-9C39-AD7100CBE8D0}">
      <dgm:prSet/>
      <dgm:spPr/>
      <dgm:t>
        <a:bodyPr/>
        <a:lstStyle/>
        <a:p>
          <a:pPr>
            <a:lnSpc>
              <a:spcPct val="100000"/>
            </a:lnSpc>
            <a:defRPr b="1"/>
          </a:pPr>
          <a:r>
            <a:rPr lang="en-US"/>
            <a:t>Rich and Detailed Data</a:t>
          </a:r>
        </a:p>
      </dgm:t>
    </dgm:pt>
    <dgm:pt modelId="{347BBB26-D8D4-4647-8EBE-3AC57C7E47DC}" type="parTrans" cxnId="{5E8E465F-84C5-470D-8F60-4A27C6427BBC}">
      <dgm:prSet/>
      <dgm:spPr/>
      <dgm:t>
        <a:bodyPr/>
        <a:lstStyle/>
        <a:p>
          <a:endParaRPr lang="en-US"/>
        </a:p>
      </dgm:t>
    </dgm:pt>
    <dgm:pt modelId="{5149B83B-0494-465D-98A9-B3A3250560D8}" type="sibTrans" cxnId="{5E8E465F-84C5-470D-8F60-4A27C6427BBC}">
      <dgm:prSet/>
      <dgm:spPr/>
      <dgm:t>
        <a:bodyPr/>
        <a:lstStyle/>
        <a:p>
          <a:pPr>
            <a:lnSpc>
              <a:spcPct val="100000"/>
            </a:lnSpc>
            <a:defRPr b="1"/>
          </a:pPr>
          <a:endParaRPr lang="en-US"/>
        </a:p>
      </dgm:t>
    </dgm:pt>
    <dgm:pt modelId="{C2465EC2-13EE-4A95-9AC2-1174A0AA1B97}">
      <dgm:prSet/>
      <dgm:spPr/>
      <dgm:t>
        <a:bodyPr/>
        <a:lstStyle/>
        <a:p>
          <a:pPr>
            <a:lnSpc>
              <a:spcPct val="100000"/>
            </a:lnSpc>
          </a:pPr>
          <a:r>
            <a:rPr lang="en-US"/>
            <a:t>Qualitative research captures the depth and complexity of psychological experiences in rich detail.</a:t>
          </a:r>
        </a:p>
      </dgm:t>
    </dgm:pt>
    <dgm:pt modelId="{B57B96C5-3BC3-4933-9664-DBF88A8F8A90}" type="parTrans" cxnId="{152C0209-5B0B-4C73-881D-7A437BB8093C}">
      <dgm:prSet/>
      <dgm:spPr/>
      <dgm:t>
        <a:bodyPr/>
        <a:lstStyle/>
        <a:p>
          <a:endParaRPr lang="en-US"/>
        </a:p>
      </dgm:t>
    </dgm:pt>
    <dgm:pt modelId="{9BCED3B0-0BA6-486C-922B-FCA6090CF4EF}" type="sibTrans" cxnId="{152C0209-5B0B-4C73-881D-7A437BB8093C}">
      <dgm:prSet/>
      <dgm:spPr/>
      <dgm:t>
        <a:bodyPr/>
        <a:lstStyle/>
        <a:p>
          <a:endParaRPr lang="en-US"/>
        </a:p>
      </dgm:t>
    </dgm:pt>
    <dgm:pt modelId="{C385C5C6-853E-42A5-8D55-DBB48BD404FB}">
      <dgm:prSet/>
      <dgm:spPr/>
      <dgm:t>
        <a:bodyPr/>
        <a:lstStyle/>
        <a:p>
          <a:pPr>
            <a:lnSpc>
              <a:spcPct val="100000"/>
            </a:lnSpc>
            <a:defRPr b="1"/>
          </a:pPr>
          <a:r>
            <a:rPr lang="en-US"/>
            <a:t>Flexibility in Research Design</a:t>
          </a:r>
        </a:p>
      </dgm:t>
    </dgm:pt>
    <dgm:pt modelId="{B46BE6C1-F93B-4FFD-918D-0DF789694A07}" type="parTrans" cxnId="{1A2C7840-17A5-408C-911E-F99D141B5E1A}">
      <dgm:prSet/>
      <dgm:spPr/>
      <dgm:t>
        <a:bodyPr/>
        <a:lstStyle/>
        <a:p>
          <a:endParaRPr lang="en-US"/>
        </a:p>
      </dgm:t>
    </dgm:pt>
    <dgm:pt modelId="{D7D967F2-F6CE-4454-90D1-6DFDB99446F6}" type="sibTrans" cxnId="{1A2C7840-17A5-408C-911E-F99D141B5E1A}">
      <dgm:prSet/>
      <dgm:spPr/>
      <dgm:t>
        <a:bodyPr/>
        <a:lstStyle/>
        <a:p>
          <a:pPr>
            <a:lnSpc>
              <a:spcPct val="100000"/>
            </a:lnSpc>
            <a:defRPr b="1"/>
          </a:pPr>
          <a:endParaRPr lang="en-US"/>
        </a:p>
      </dgm:t>
    </dgm:pt>
    <dgm:pt modelId="{A5F77B43-68D6-40F5-A24B-BE22143FBEE3}">
      <dgm:prSet/>
      <dgm:spPr/>
      <dgm:t>
        <a:bodyPr/>
        <a:lstStyle/>
        <a:p>
          <a:pPr>
            <a:lnSpc>
              <a:spcPct val="100000"/>
            </a:lnSpc>
          </a:pPr>
          <a:r>
            <a:rPr lang="en-US"/>
            <a:t>Qualitative methods are adaptive, allowing changes based on emerging findings during research.</a:t>
          </a:r>
        </a:p>
      </dgm:t>
    </dgm:pt>
    <dgm:pt modelId="{417565F2-BE0B-4AB3-817D-B913EF5B6731}" type="parTrans" cxnId="{46A789EF-3859-4BD2-8909-E999EE4070EE}">
      <dgm:prSet/>
      <dgm:spPr/>
      <dgm:t>
        <a:bodyPr/>
        <a:lstStyle/>
        <a:p>
          <a:endParaRPr lang="en-US"/>
        </a:p>
      </dgm:t>
    </dgm:pt>
    <dgm:pt modelId="{56FD6218-3291-4DC5-B631-4384490253FF}" type="sibTrans" cxnId="{46A789EF-3859-4BD2-8909-E999EE4070EE}">
      <dgm:prSet/>
      <dgm:spPr/>
      <dgm:t>
        <a:bodyPr/>
        <a:lstStyle/>
        <a:p>
          <a:endParaRPr lang="en-US"/>
        </a:p>
      </dgm:t>
    </dgm:pt>
    <dgm:pt modelId="{5974ADF4-DC1B-4906-8F91-A9A4406CB9B1}">
      <dgm:prSet/>
      <dgm:spPr/>
      <dgm:t>
        <a:bodyPr/>
        <a:lstStyle/>
        <a:p>
          <a:pPr>
            <a:lnSpc>
              <a:spcPct val="100000"/>
            </a:lnSpc>
            <a:defRPr b="1"/>
          </a:pPr>
          <a:r>
            <a:rPr lang="en-US"/>
            <a:t>Exploration of Complex Issues</a:t>
          </a:r>
        </a:p>
      </dgm:t>
    </dgm:pt>
    <dgm:pt modelId="{E50C298E-C466-456F-9FF4-6211347470E4}" type="parTrans" cxnId="{D4FF5824-9126-4205-A20B-00625CAE764D}">
      <dgm:prSet/>
      <dgm:spPr/>
      <dgm:t>
        <a:bodyPr/>
        <a:lstStyle/>
        <a:p>
          <a:endParaRPr lang="en-US"/>
        </a:p>
      </dgm:t>
    </dgm:pt>
    <dgm:pt modelId="{BF19C7C7-09BF-4071-8675-0BEA9FE9332D}" type="sibTrans" cxnId="{D4FF5824-9126-4205-A20B-00625CAE764D}">
      <dgm:prSet/>
      <dgm:spPr/>
      <dgm:t>
        <a:bodyPr/>
        <a:lstStyle/>
        <a:p>
          <a:endParaRPr lang="en-US"/>
        </a:p>
      </dgm:t>
    </dgm:pt>
    <dgm:pt modelId="{40948C28-8293-4F76-A178-B126D2F5D64F}">
      <dgm:prSet/>
      <dgm:spPr/>
      <dgm:t>
        <a:bodyPr/>
        <a:lstStyle/>
        <a:p>
          <a:pPr>
            <a:lnSpc>
              <a:spcPct val="100000"/>
            </a:lnSpc>
          </a:pPr>
          <a:r>
            <a:rPr lang="en-US"/>
            <a:t>Qualitative research effectively explores complex psychological issues like emotions and identity formation.</a:t>
          </a:r>
        </a:p>
      </dgm:t>
    </dgm:pt>
    <dgm:pt modelId="{43C7FF7C-315E-414E-A125-83F06DF414FB}" type="parTrans" cxnId="{6BAE90FA-126E-40A2-AB18-B964EC3A7A7E}">
      <dgm:prSet/>
      <dgm:spPr/>
      <dgm:t>
        <a:bodyPr/>
        <a:lstStyle/>
        <a:p>
          <a:endParaRPr lang="en-US"/>
        </a:p>
      </dgm:t>
    </dgm:pt>
    <dgm:pt modelId="{0F38807C-E28E-44B0-9B95-3191D6E047B5}" type="sibTrans" cxnId="{6BAE90FA-126E-40A2-AB18-B964EC3A7A7E}">
      <dgm:prSet/>
      <dgm:spPr/>
      <dgm:t>
        <a:bodyPr/>
        <a:lstStyle/>
        <a:p>
          <a:endParaRPr lang="en-US"/>
        </a:p>
      </dgm:t>
    </dgm:pt>
    <dgm:pt modelId="{0B35A21F-78A3-4013-AE33-2967B68E2F2C}" type="pres">
      <dgm:prSet presAssocID="{7643A743-1FB8-428B-A0E1-D163A220D8DD}" presName="Root" presStyleCnt="0">
        <dgm:presLayoutVars>
          <dgm:dir/>
          <dgm:resizeHandles val="exact"/>
        </dgm:presLayoutVars>
      </dgm:prSet>
      <dgm:spPr/>
    </dgm:pt>
    <dgm:pt modelId="{5B9DB5C2-192E-4BDA-89E3-CC5B5733B6D0}" type="pres">
      <dgm:prSet presAssocID="{B211284D-FF92-43AE-9C39-AD7100CBE8D0}" presName="Composite" presStyleCnt="0"/>
      <dgm:spPr/>
    </dgm:pt>
    <dgm:pt modelId="{1867CC9B-EB3A-477B-8342-3F8EB12734F2}" type="pres">
      <dgm:prSet presAssocID="{B211284D-FF92-43AE-9C39-AD7100CBE8D0}"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21003" r="12248" b="1"/>
          <a:stretch/>
        </a:blipFill>
      </dgm:spPr>
      <dgm:extLst>
        <a:ext uri="{E40237B7-FDA0-4F09-8148-C483321AD2D9}">
          <dgm14:cNvPr xmlns:dgm14="http://schemas.microsoft.com/office/drawing/2010/diagram" id="0" name="" descr="Filling out voting ballot wearing disposable glove"/>
        </a:ext>
      </dgm:extLst>
    </dgm:pt>
    <dgm:pt modelId="{7D0A7C12-53C6-4A01-B0D4-3D4588E80B57}" type="pres">
      <dgm:prSet presAssocID="{B211284D-FF92-43AE-9C39-AD7100CBE8D0}" presName="Subtitle" presStyleLbl="revTx" presStyleIdx="0" presStyleCnt="6">
        <dgm:presLayoutVars>
          <dgm:chMax val="0"/>
          <dgm:bulletEnabled/>
        </dgm:presLayoutVars>
      </dgm:prSet>
      <dgm:spPr/>
    </dgm:pt>
    <dgm:pt modelId="{FE953DB9-346E-40A5-8C8E-D5ECA9A76F07}" type="pres">
      <dgm:prSet presAssocID="{B211284D-FF92-43AE-9C39-AD7100CBE8D0}" presName="Description" presStyleLbl="revTx" presStyleIdx="1" presStyleCnt="6">
        <dgm:presLayoutVars>
          <dgm:bulletEnabled/>
        </dgm:presLayoutVars>
      </dgm:prSet>
      <dgm:spPr/>
    </dgm:pt>
    <dgm:pt modelId="{192B469D-91A4-4A29-BBF2-98F6F4261DE1}" type="pres">
      <dgm:prSet presAssocID="{5149B83B-0494-465D-98A9-B3A3250560D8}" presName="sibTrans" presStyleLbl="sibTrans2D1" presStyleIdx="0" presStyleCnt="0"/>
      <dgm:spPr/>
    </dgm:pt>
    <dgm:pt modelId="{0333C4BD-9810-4D1B-8EB6-4ADA511A65C5}" type="pres">
      <dgm:prSet presAssocID="{C385C5C6-853E-42A5-8D55-DBB48BD404FB}" presName="Composite" presStyleCnt="0"/>
      <dgm:spPr/>
    </dgm:pt>
    <dgm:pt modelId="{9DDBF400-DB62-4165-A908-0FC77678ED28}" type="pres">
      <dgm:prSet presAssocID="{C385C5C6-853E-42A5-8D55-DBB48BD404F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6303" r="6948" b="1"/>
          <a:stretch/>
        </a:blipFill>
      </dgm:spPr>
      <dgm:extLst>
        <a:ext uri="{E40237B7-FDA0-4F09-8148-C483321AD2D9}">
          <dgm14:cNvPr xmlns:dgm14="http://schemas.microsoft.com/office/drawing/2010/diagram" id="0" name="" descr="Too much texting message and social network is bad habit"/>
        </a:ext>
      </dgm:extLst>
    </dgm:pt>
    <dgm:pt modelId="{C0DD35AF-2560-425A-9ADC-074609A5105E}" type="pres">
      <dgm:prSet presAssocID="{C385C5C6-853E-42A5-8D55-DBB48BD404FB}" presName="Subtitle" presStyleLbl="revTx" presStyleIdx="2" presStyleCnt="6">
        <dgm:presLayoutVars>
          <dgm:chMax val="0"/>
          <dgm:bulletEnabled/>
        </dgm:presLayoutVars>
      </dgm:prSet>
      <dgm:spPr/>
    </dgm:pt>
    <dgm:pt modelId="{03F271BA-A1F8-4410-87F3-FAB68CBC38BA}" type="pres">
      <dgm:prSet presAssocID="{C385C5C6-853E-42A5-8D55-DBB48BD404FB}" presName="Description" presStyleLbl="revTx" presStyleIdx="3" presStyleCnt="6">
        <dgm:presLayoutVars>
          <dgm:bulletEnabled/>
        </dgm:presLayoutVars>
      </dgm:prSet>
      <dgm:spPr/>
    </dgm:pt>
    <dgm:pt modelId="{DA6DA2FA-700A-475E-BEDF-009F2CD03C59}" type="pres">
      <dgm:prSet presAssocID="{D7D967F2-F6CE-4454-90D1-6DFDB99446F6}" presName="sibTrans" presStyleLbl="sibTrans2D1" presStyleIdx="0" presStyleCnt="0"/>
      <dgm:spPr/>
    </dgm:pt>
    <dgm:pt modelId="{BA181546-2D08-4E97-A9E4-4C3346673C66}" type="pres">
      <dgm:prSet presAssocID="{5974ADF4-DC1B-4906-8F91-A9A4406CB9B1}" presName="Composite" presStyleCnt="0"/>
      <dgm:spPr/>
    </dgm:pt>
    <dgm:pt modelId="{DF099CAB-4FCD-4FFB-B108-56B6C77C14C1}" type="pres">
      <dgm:prSet presAssocID="{5974ADF4-DC1B-4906-8F91-A9A4406CB9B1}"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4236" r="21510" b="-7"/>
          <a:stretch/>
        </a:blipFill>
      </dgm:spPr>
      <dgm:extLst>
        <a:ext uri="{E40237B7-FDA0-4F09-8148-C483321AD2D9}">
          <dgm14:cNvPr xmlns:dgm14="http://schemas.microsoft.com/office/drawing/2010/diagram" id="0" name="" descr="Thinking positive or thinking negative."/>
        </a:ext>
      </dgm:extLst>
    </dgm:pt>
    <dgm:pt modelId="{32971D9E-F0C7-42B1-AF5D-14C9500151F7}" type="pres">
      <dgm:prSet presAssocID="{5974ADF4-DC1B-4906-8F91-A9A4406CB9B1}" presName="Subtitle" presStyleLbl="revTx" presStyleIdx="4" presStyleCnt="6">
        <dgm:presLayoutVars>
          <dgm:chMax val="0"/>
          <dgm:bulletEnabled/>
        </dgm:presLayoutVars>
      </dgm:prSet>
      <dgm:spPr/>
    </dgm:pt>
    <dgm:pt modelId="{E76620CB-E8F6-457D-8B88-BE0A919EADA4}" type="pres">
      <dgm:prSet presAssocID="{5974ADF4-DC1B-4906-8F91-A9A4406CB9B1}" presName="Description" presStyleLbl="revTx" presStyleIdx="5" presStyleCnt="6">
        <dgm:presLayoutVars>
          <dgm:bulletEnabled/>
        </dgm:presLayoutVars>
      </dgm:prSet>
      <dgm:spPr/>
    </dgm:pt>
  </dgm:ptLst>
  <dgm:cxnLst>
    <dgm:cxn modelId="{152C0209-5B0B-4C73-881D-7A437BB8093C}" srcId="{B211284D-FF92-43AE-9C39-AD7100CBE8D0}" destId="{C2465EC2-13EE-4A95-9AC2-1174A0AA1B97}" srcOrd="0" destOrd="0" parTransId="{B57B96C5-3BC3-4933-9664-DBF88A8F8A90}" sibTransId="{9BCED3B0-0BA6-486C-922B-FCA6090CF4EF}"/>
    <dgm:cxn modelId="{620C970C-E36F-47DD-A54B-8735C366DF5F}" type="presOf" srcId="{A5F77B43-68D6-40F5-A24B-BE22143FBEE3}" destId="{03F271BA-A1F8-4410-87F3-FAB68CBC38BA}" srcOrd="0" destOrd="0" presId="urn:microsoft.com/office/officeart/2024/3/layout/verticalVisualTextBlock1"/>
    <dgm:cxn modelId="{549CA312-13A7-48FA-94A1-F4A7EE26764A}" type="presOf" srcId="{C2465EC2-13EE-4A95-9AC2-1174A0AA1B97}" destId="{FE953DB9-346E-40A5-8C8E-D5ECA9A76F07}" srcOrd="0" destOrd="0" presId="urn:microsoft.com/office/officeart/2024/3/layout/verticalVisualTextBlock1"/>
    <dgm:cxn modelId="{B0521A19-D41E-4F6F-A032-AEF1011A0BE6}" type="presOf" srcId="{40948C28-8293-4F76-A178-B126D2F5D64F}" destId="{E76620CB-E8F6-457D-8B88-BE0A919EADA4}" srcOrd="0" destOrd="0" presId="urn:microsoft.com/office/officeart/2024/3/layout/verticalVisualTextBlock1"/>
    <dgm:cxn modelId="{D4FF5824-9126-4205-A20B-00625CAE764D}" srcId="{7643A743-1FB8-428B-A0E1-D163A220D8DD}" destId="{5974ADF4-DC1B-4906-8F91-A9A4406CB9B1}" srcOrd="2" destOrd="0" parTransId="{E50C298E-C466-456F-9FF4-6211347470E4}" sibTransId="{BF19C7C7-09BF-4071-8675-0BEA9FE9332D}"/>
    <dgm:cxn modelId="{696F3125-D7A8-4AC2-A5E8-4CD1FED1D0F9}" type="presOf" srcId="{C385C5C6-853E-42A5-8D55-DBB48BD404FB}" destId="{C0DD35AF-2560-425A-9ADC-074609A5105E}" srcOrd="0" destOrd="0" presId="urn:microsoft.com/office/officeart/2024/3/layout/verticalVisualTextBlock1"/>
    <dgm:cxn modelId="{1A2C7840-17A5-408C-911E-F99D141B5E1A}" srcId="{7643A743-1FB8-428B-A0E1-D163A220D8DD}" destId="{C385C5C6-853E-42A5-8D55-DBB48BD404FB}" srcOrd="1" destOrd="0" parTransId="{B46BE6C1-F93B-4FFD-918D-0DF789694A07}" sibTransId="{D7D967F2-F6CE-4454-90D1-6DFDB99446F6}"/>
    <dgm:cxn modelId="{5E8E465F-84C5-470D-8F60-4A27C6427BBC}" srcId="{7643A743-1FB8-428B-A0E1-D163A220D8DD}" destId="{B211284D-FF92-43AE-9C39-AD7100CBE8D0}" srcOrd="0" destOrd="0" parTransId="{347BBB26-D8D4-4647-8EBE-3AC57C7E47DC}" sibTransId="{5149B83B-0494-465D-98A9-B3A3250560D8}"/>
    <dgm:cxn modelId="{59817487-7058-4D7A-8048-5A0D5EECE8D8}" type="presOf" srcId="{B211284D-FF92-43AE-9C39-AD7100CBE8D0}" destId="{7D0A7C12-53C6-4A01-B0D4-3D4588E80B57}" srcOrd="0" destOrd="0" presId="urn:microsoft.com/office/officeart/2024/3/layout/verticalVisualTextBlock1"/>
    <dgm:cxn modelId="{3A98FBAC-FCAD-4A61-89FB-9C8F4F06DCF3}" type="presOf" srcId="{D7D967F2-F6CE-4454-90D1-6DFDB99446F6}" destId="{DA6DA2FA-700A-475E-BEDF-009F2CD03C59}" srcOrd="0" destOrd="0" presId="urn:microsoft.com/office/officeart/2024/3/layout/verticalVisualTextBlock1"/>
    <dgm:cxn modelId="{F9DAD8C9-9F2D-4191-8C13-693C9D3E3E7D}" type="presOf" srcId="{5974ADF4-DC1B-4906-8F91-A9A4406CB9B1}" destId="{32971D9E-F0C7-42B1-AF5D-14C9500151F7}" srcOrd="0" destOrd="0" presId="urn:microsoft.com/office/officeart/2024/3/layout/verticalVisualTextBlock1"/>
    <dgm:cxn modelId="{48D399E0-3BB3-4F90-BB61-EA6711A69497}" type="presOf" srcId="{5149B83B-0494-465D-98A9-B3A3250560D8}" destId="{192B469D-91A4-4A29-BBF2-98F6F4261DE1}" srcOrd="0" destOrd="0" presId="urn:microsoft.com/office/officeart/2024/3/layout/verticalVisualTextBlock1"/>
    <dgm:cxn modelId="{46A789EF-3859-4BD2-8909-E999EE4070EE}" srcId="{C385C5C6-853E-42A5-8D55-DBB48BD404FB}" destId="{A5F77B43-68D6-40F5-A24B-BE22143FBEE3}" srcOrd="0" destOrd="0" parTransId="{417565F2-BE0B-4AB3-817D-B913EF5B6731}" sibTransId="{56FD6218-3291-4DC5-B631-4384490253FF}"/>
    <dgm:cxn modelId="{6BAE90FA-126E-40A2-AB18-B964EC3A7A7E}" srcId="{5974ADF4-DC1B-4906-8F91-A9A4406CB9B1}" destId="{40948C28-8293-4F76-A178-B126D2F5D64F}" srcOrd="0" destOrd="0" parTransId="{43C7FF7C-315E-414E-A125-83F06DF414FB}" sibTransId="{0F38807C-E28E-44B0-9B95-3191D6E047B5}"/>
    <dgm:cxn modelId="{6F2480FB-AAD7-4B6F-87EB-70C00CADFBF0}" type="presOf" srcId="{7643A743-1FB8-428B-A0E1-D163A220D8DD}" destId="{0B35A21F-78A3-4013-AE33-2967B68E2F2C}" srcOrd="0" destOrd="0" presId="urn:microsoft.com/office/officeart/2024/3/layout/verticalVisualTextBlock1"/>
    <dgm:cxn modelId="{B41CDB5F-D607-4C6F-987B-A0B492059FE1}" type="presParOf" srcId="{0B35A21F-78A3-4013-AE33-2967B68E2F2C}" destId="{5B9DB5C2-192E-4BDA-89E3-CC5B5733B6D0}" srcOrd="0" destOrd="0" presId="urn:microsoft.com/office/officeart/2024/3/layout/verticalVisualTextBlock1"/>
    <dgm:cxn modelId="{A88FFA27-C44C-4FDC-86F9-02E868D46695}" type="presParOf" srcId="{5B9DB5C2-192E-4BDA-89E3-CC5B5733B6D0}" destId="{1867CC9B-EB3A-477B-8342-3F8EB12734F2}" srcOrd="0" destOrd="0" presId="urn:microsoft.com/office/officeart/2024/3/layout/verticalVisualTextBlock1"/>
    <dgm:cxn modelId="{F84B8286-D26E-4F4F-AE94-DAD5E3943773}" type="presParOf" srcId="{5B9DB5C2-192E-4BDA-89E3-CC5B5733B6D0}" destId="{7D0A7C12-53C6-4A01-B0D4-3D4588E80B57}" srcOrd="1" destOrd="0" presId="urn:microsoft.com/office/officeart/2024/3/layout/verticalVisualTextBlock1"/>
    <dgm:cxn modelId="{E11B1835-0C99-4EE0-9DED-FC14B25344AE}" type="presParOf" srcId="{5B9DB5C2-192E-4BDA-89E3-CC5B5733B6D0}" destId="{FE953DB9-346E-40A5-8C8E-D5ECA9A76F07}" srcOrd="2" destOrd="0" presId="urn:microsoft.com/office/officeart/2024/3/layout/verticalVisualTextBlock1"/>
    <dgm:cxn modelId="{38A91219-F62C-43BE-9C73-84365BA12A00}" type="presParOf" srcId="{0B35A21F-78A3-4013-AE33-2967B68E2F2C}" destId="{192B469D-91A4-4A29-BBF2-98F6F4261DE1}" srcOrd="1" destOrd="0" presId="urn:microsoft.com/office/officeart/2024/3/layout/verticalVisualTextBlock1"/>
    <dgm:cxn modelId="{BB32F169-06C3-49A0-BC13-945736F189FA}" type="presParOf" srcId="{0B35A21F-78A3-4013-AE33-2967B68E2F2C}" destId="{0333C4BD-9810-4D1B-8EB6-4ADA511A65C5}" srcOrd="2" destOrd="0" presId="urn:microsoft.com/office/officeart/2024/3/layout/verticalVisualTextBlock1"/>
    <dgm:cxn modelId="{25601E15-F515-4FF6-83C9-8F07EC86A076}" type="presParOf" srcId="{0333C4BD-9810-4D1B-8EB6-4ADA511A65C5}" destId="{9DDBF400-DB62-4165-A908-0FC77678ED28}" srcOrd="0" destOrd="0" presId="urn:microsoft.com/office/officeart/2024/3/layout/verticalVisualTextBlock1"/>
    <dgm:cxn modelId="{666CD3A6-1085-4941-8764-98DD74A5C04B}" type="presParOf" srcId="{0333C4BD-9810-4D1B-8EB6-4ADA511A65C5}" destId="{C0DD35AF-2560-425A-9ADC-074609A5105E}" srcOrd="1" destOrd="0" presId="urn:microsoft.com/office/officeart/2024/3/layout/verticalVisualTextBlock1"/>
    <dgm:cxn modelId="{85552D08-4DB4-4ED6-B809-8A2BC5E531F6}" type="presParOf" srcId="{0333C4BD-9810-4D1B-8EB6-4ADA511A65C5}" destId="{03F271BA-A1F8-4410-87F3-FAB68CBC38BA}" srcOrd="2" destOrd="0" presId="urn:microsoft.com/office/officeart/2024/3/layout/verticalVisualTextBlock1"/>
    <dgm:cxn modelId="{40F5447C-EDF1-43C5-88A9-8E36A7596260}" type="presParOf" srcId="{0B35A21F-78A3-4013-AE33-2967B68E2F2C}" destId="{DA6DA2FA-700A-475E-BEDF-009F2CD03C59}" srcOrd="3" destOrd="0" presId="urn:microsoft.com/office/officeart/2024/3/layout/verticalVisualTextBlock1"/>
    <dgm:cxn modelId="{5DCC0B32-E396-4284-B627-9AF755CDEA3E}" type="presParOf" srcId="{0B35A21F-78A3-4013-AE33-2967B68E2F2C}" destId="{BA181546-2D08-4E97-A9E4-4C3346673C66}" srcOrd="4" destOrd="0" presId="urn:microsoft.com/office/officeart/2024/3/layout/verticalVisualTextBlock1"/>
    <dgm:cxn modelId="{6D470B15-E88B-4135-B6F3-144A8535B55A}" type="presParOf" srcId="{BA181546-2D08-4E97-A9E4-4C3346673C66}" destId="{DF099CAB-4FCD-4FFB-B108-56B6C77C14C1}" srcOrd="0" destOrd="0" presId="urn:microsoft.com/office/officeart/2024/3/layout/verticalVisualTextBlock1"/>
    <dgm:cxn modelId="{8381446F-F218-4B83-9EFB-54634E927A9E}" type="presParOf" srcId="{BA181546-2D08-4E97-A9E4-4C3346673C66}" destId="{32971D9E-F0C7-42B1-AF5D-14C9500151F7}" srcOrd="1" destOrd="0" presId="urn:microsoft.com/office/officeart/2024/3/layout/verticalVisualTextBlock1"/>
    <dgm:cxn modelId="{D131F730-4174-432F-8DAD-C1F2A28D2EBD}" type="presParOf" srcId="{BA181546-2D08-4E97-A9E4-4C3346673C66}" destId="{E76620CB-E8F6-457D-8B88-BE0A919EADA4}"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54905-132C-4B53-9A00-E591ECFDE115}">
      <dsp:nvSpPr>
        <dsp:cNvPr id="0" name=""/>
        <dsp:cNvSpPr/>
      </dsp:nvSpPr>
      <dsp:spPr>
        <a:xfrm>
          <a:off x="0" y="0"/>
          <a:ext cx="1558300" cy="155830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6628" r="6618" b="-6"/>
          <a:stretch/>
        </a:blipFill>
        <a:ln>
          <a:noFill/>
        </a:ln>
        <a:effectLst/>
      </dsp:spPr>
      <dsp:style>
        <a:lnRef idx="0">
          <a:scrgbClr r="0" g="0" b="0"/>
        </a:lnRef>
        <a:fillRef idx="3">
          <a:scrgbClr r="0" g="0" b="0"/>
        </a:fillRef>
        <a:effectRef idx="2">
          <a:scrgbClr r="0" g="0" b="0"/>
        </a:effectRef>
        <a:fontRef idx="minor">
          <a:schemeClr val="lt1"/>
        </a:fontRef>
      </dsp:style>
    </dsp:sp>
    <dsp:sp modelId="{DC09232D-FD08-41C2-870D-6E873C93CEE4}">
      <dsp:nvSpPr>
        <dsp:cNvPr id="0" name=""/>
        <dsp:cNvSpPr/>
      </dsp:nvSpPr>
      <dsp:spPr>
        <a:xfrm>
          <a:off x="1738300" y="0"/>
          <a:ext cx="9042475" cy="372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Cross-Sectional Design Overview</a:t>
          </a:r>
        </a:p>
      </dsp:txBody>
      <dsp:txXfrm>
        <a:off x="1738300" y="0"/>
        <a:ext cx="9042475" cy="372152"/>
      </dsp:txXfrm>
    </dsp:sp>
    <dsp:sp modelId="{E46BFAE5-8394-4C0E-8671-2B66806324BC}">
      <dsp:nvSpPr>
        <dsp:cNvPr id="0" name=""/>
        <dsp:cNvSpPr/>
      </dsp:nvSpPr>
      <dsp:spPr>
        <a:xfrm>
          <a:off x="1738300" y="372152"/>
          <a:ext cx="9042475" cy="1186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Collects data at one point in time, offering efficient and cost-effective research methods. Useful for identifying group differences and trends.</a:t>
          </a:r>
        </a:p>
      </dsp:txBody>
      <dsp:txXfrm>
        <a:off x="1738300" y="372152"/>
        <a:ext cx="9042475" cy="1186148"/>
      </dsp:txXfrm>
    </dsp:sp>
    <dsp:sp modelId="{0580B42D-E2B0-4359-A98F-877EC0D3C073}">
      <dsp:nvSpPr>
        <dsp:cNvPr id="0" name=""/>
        <dsp:cNvSpPr/>
      </dsp:nvSpPr>
      <dsp:spPr>
        <a:xfrm>
          <a:off x="0" y="1682964"/>
          <a:ext cx="1558300" cy="155830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9122" r="4124" b="-6"/>
          <a:stretch/>
        </a:blipFill>
        <a:ln>
          <a:noFill/>
        </a:ln>
        <a:effectLst/>
      </dsp:spPr>
      <dsp:style>
        <a:lnRef idx="0">
          <a:scrgbClr r="0" g="0" b="0"/>
        </a:lnRef>
        <a:fillRef idx="3">
          <a:scrgbClr r="0" g="0" b="0"/>
        </a:fillRef>
        <a:effectRef idx="2">
          <a:scrgbClr r="0" g="0" b="0"/>
        </a:effectRef>
        <a:fontRef idx="minor">
          <a:schemeClr val="lt1"/>
        </a:fontRef>
      </dsp:style>
    </dsp:sp>
    <dsp:sp modelId="{F323FEB0-94DB-47AE-B2D1-5314547AA6E9}">
      <dsp:nvSpPr>
        <dsp:cNvPr id="0" name=""/>
        <dsp:cNvSpPr/>
      </dsp:nvSpPr>
      <dsp:spPr>
        <a:xfrm>
          <a:off x="1738300" y="1682964"/>
          <a:ext cx="9042475" cy="372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Survey Research Characteristics</a:t>
          </a:r>
        </a:p>
      </dsp:txBody>
      <dsp:txXfrm>
        <a:off x="1738300" y="1682964"/>
        <a:ext cx="9042475" cy="372152"/>
      </dsp:txXfrm>
    </dsp:sp>
    <dsp:sp modelId="{73804958-949F-411B-9FA3-1A24AF3C5BDD}">
      <dsp:nvSpPr>
        <dsp:cNvPr id="0" name=""/>
        <dsp:cNvSpPr/>
      </dsp:nvSpPr>
      <dsp:spPr>
        <a:xfrm>
          <a:off x="1738300" y="2055117"/>
          <a:ext cx="9042475" cy="1186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Utilizes questionnaires and interviews to gather data from large populations. Scalable and easy to administer, widely used in psychology.</a:t>
          </a:r>
        </a:p>
      </dsp:txBody>
      <dsp:txXfrm>
        <a:off x="1738300" y="2055117"/>
        <a:ext cx="9042475" cy="1186148"/>
      </dsp:txXfrm>
    </dsp:sp>
    <dsp:sp modelId="{C332E742-F8E6-48EF-B007-3296EAE08CC2}">
      <dsp:nvSpPr>
        <dsp:cNvPr id="0" name=""/>
        <dsp:cNvSpPr/>
      </dsp:nvSpPr>
      <dsp:spPr>
        <a:xfrm>
          <a:off x="0" y="3365929"/>
          <a:ext cx="1558300" cy="1558300"/>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14252" r="-4" b="-3"/>
          <a:stretch/>
        </a:blipFill>
        <a:ln>
          <a:noFill/>
        </a:ln>
        <a:effectLst/>
      </dsp:spPr>
      <dsp:style>
        <a:lnRef idx="0">
          <a:scrgbClr r="0" g="0" b="0"/>
        </a:lnRef>
        <a:fillRef idx="3">
          <a:scrgbClr r="0" g="0" b="0"/>
        </a:fillRef>
        <a:effectRef idx="2">
          <a:scrgbClr r="0" g="0" b="0"/>
        </a:effectRef>
        <a:fontRef idx="minor">
          <a:schemeClr val="lt1"/>
        </a:fontRef>
      </dsp:style>
    </dsp:sp>
    <dsp:sp modelId="{DEC38172-E911-46B0-90EB-FA80CBADD779}">
      <dsp:nvSpPr>
        <dsp:cNvPr id="0" name=""/>
        <dsp:cNvSpPr/>
      </dsp:nvSpPr>
      <dsp:spPr>
        <a:xfrm>
          <a:off x="1738300" y="3365929"/>
          <a:ext cx="9042475" cy="372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Limitations of Designs</a:t>
          </a:r>
        </a:p>
      </dsp:txBody>
      <dsp:txXfrm>
        <a:off x="1738300" y="3365929"/>
        <a:ext cx="9042475" cy="372152"/>
      </dsp:txXfrm>
    </dsp:sp>
    <dsp:sp modelId="{905544F3-27AC-446E-8A38-E035FEFF2BFE}">
      <dsp:nvSpPr>
        <dsp:cNvPr id="0" name=""/>
        <dsp:cNvSpPr/>
      </dsp:nvSpPr>
      <dsp:spPr>
        <a:xfrm>
          <a:off x="1738300" y="3738082"/>
          <a:ext cx="9042475" cy="1186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a:t>Cross-sectional studies cannot show causality or changes over time; surveys may face response biases and lack detail.</a:t>
          </a:r>
        </a:p>
      </dsp:txBody>
      <dsp:txXfrm>
        <a:off x="1738300" y="3738082"/>
        <a:ext cx="9042475" cy="11861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7CC9B-EB3A-477B-8342-3F8EB12734F2}">
      <dsp:nvSpPr>
        <dsp:cNvPr id="0" name=""/>
        <dsp:cNvSpPr/>
      </dsp:nvSpPr>
      <dsp:spPr>
        <a:xfrm>
          <a:off x="0" y="0"/>
          <a:ext cx="1556865" cy="15568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21003" r="12248" b="1"/>
          <a:stretch/>
        </a:blipFill>
        <a:ln>
          <a:noFill/>
        </a:ln>
        <a:effectLst/>
      </dsp:spPr>
      <dsp:style>
        <a:lnRef idx="0">
          <a:scrgbClr r="0" g="0" b="0"/>
        </a:lnRef>
        <a:fillRef idx="3">
          <a:scrgbClr r="0" g="0" b="0"/>
        </a:fillRef>
        <a:effectRef idx="2">
          <a:scrgbClr r="0" g="0" b="0"/>
        </a:effectRef>
        <a:fontRef idx="minor">
          <a:schemeClr val="lt1"/>
        </a:fontRef>
      </dsp:style>
    </dsp:sp>
    <dsp:sp modelId="{7D0A7C12-53C6-4A01-B0D4-3D4588E80B57}">
      <dsp:nvSpPr>
        <dsp:cNvPr id="0" name=""/>
        <dsp:cNvSpPr/>
      </dsp:nvSpPr>
      <dsp:spPr>
        <a:xfrm>
          <a:off x="1736865" y="0"/>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Rich and Detailed Data</a:t>
          </a:r>
        </a:p>
      </dsp:txBody>
      <dsp:txXfrm>
        <a:off x="1736865" y="0"/>
        <a:ext cx="9586639" cy="385622"/>
      </dsp:txXfrm>
    </dsp:sp>
    <dsp:sp modelId="{FE953DB9-346E-40A5-8C8E-D5ECA9A76F07}">
      <dsp:nvSpPr>
        <dsp:cNvPr id="0" name=""/>
        <dsp:cNvSpPr/>
      </dsp:nvSpPr>
      <dsp:spPr>
        <a:xfrm>
          <a:off x="1736865" y="385622"/>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Qualitative research captures the depth and complexity of psychological experiences in rich detail.</a:t>
          </a:r>
        </a:p>
      </dsp:txBody>
      <dsp:txXfrm>
        <a:off x="1736865" y="385622"/>
        <a:ext cx="9586639" cy="1171243"/>
      </dsp:txXfrm>
    </dsp:sp>
    <dsp:sp modelId="{9DDBF400-DB62-4165-A908-0FC77678ED28}">
      <dsp:nvSpPr>
        <dsp:cNvPr id="0" name=""/>
        <dsp:cNvSpPr/>
      </dsp:nvSpPr>
      <dsp:spPr>
        <a:xfrm>
          <a:off x="0" y="1681414"/>
          <a:ext cx="1556865" cy="15568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6303" r="6948" b="1"/>
          <a:stretch/>
        </a:blipFill>
        <a:ln>
          <a:noFill/>
        </a:ln>
        <a:effectLst/>
      </dsp:spPr>
      <dsp:style>
        <a:lnRef idx="0">
          <a:scrgbClr r="0" g="0" b="0"/>
        </a:lnRef>
        <a:fillRef idx="3">
          <a:scrgbClr r="0" g="0" b="0"/>
        </a:fillRef>
        <a:effectRef idx="2">
          <a:scrgbClr r="0" g="0" b="0"/>
        </a:effectRef>
        <a:fontRef idx="minor">
          <a:schemeClr val="lt1"/>
        </a:fontRef>
      </dsp:style>
    </dsp:sp>
    <dsp:sp modelId="{C0DD35AF-2560-425A-9ADC-074609A5105E}">
      <dsp:nvSpPr>
        <dsp:cNvPr id="0" name=""/>
        <dsp:cNvSpPr/>
      </dsp:nvSpPr>
      <dsp:spPr>
        <a:xfrm>
          <a:off x="1736865" y="1681414"/>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Flexibility in Research Design</a:t>
          </a:r>
        </a:p>
      </dsp:txBody>
      <dsp:txXfrm>
        <a:off x="1736865" y="1681414"/>
        <a:ext cx="9586639" cy="385622"/>
      </dsp:txXfrm>
    </dsp:sp>
    <dsp:sp modelId="{03F271BA-A1F8-4410-87F3-FAB68CBC38BA}">
      <dsp:nvSpPr>
        <dsp:cNvPr id="0" name=""/>
        <dsp:cNvSpPr/>
      </dsp:nvSpPr>
      <dsp:spPr>
        <a:xfrm>
          <a:off x="1736865" y="2067036"/>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Qualitative methods are adaptive, allowing changes based on emerging findings during research.</a:t>
          </a:r>
        </a:p>
      </dsp:txBody>
      <dsp:txXfrm>
        <a:off x="1736865" y="2067036"/>
        <a:ext cx="9586639" cy="1171243"/>
      </dsp:txXfrm>
    </dsp:sp>
    <dsp:sp modelId="{DF099CAB-4FCD-4FFB-B108-56B6C77C14C1}">
      <dsp:nvSpPr>
        <dsp:cNvPr id="0" name=""/>
        <dsp:cNvSpPr/>
      </dsp:nvSpPr>
      <dsp:spPr>
        <a:xfrm>
          <a:off x="0" y="3362828"/>
          <a:ext cx="1556865" cy="15568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4236" r="21510" b="-7"/>
          <a:stretch/>
        </a:blipFill>
        <a:ln>
          <a:noFill/>
        </a:ln>
        <a:effectLst/>
      </dsp:spPr>
      <dsp:style>
        <a:lnRef idx="0">
          <a:scrgbClr r="0" g="0" b="0"/>
        </a:lnRef>
        <a:fillRef idx="3">
          <a:scrgbClr r="0" g="0" b="0"/>
        </a:fillRef>
        <a:effectRef idx="2">
          <a:scrgbClr r="0" g="0" b="0"/>
        </a:effectRef>
        <a:fontRef idx="minor">
          <a:schemeClr val="lt1"/>
        </a:fontRef>
      </dsp:style>
    </dsp:sp>
    <dsp:sp modelId="{32971D9E-F0C7-42B1-AF5D-14C9500151F7}">
      <dsp:nvSpPr>
        <dsp:cNvPr id="0" name=""/>
        <dsp:cNvSpPr/>
      </dsp:nvSpPr>
      <dsp:spPr>
        <a:xfrm>
          <a:off x="1736865" y="3362828"/>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Exploration of Complex Issues</a:t>
          </a:r>
        </a:p>
      </dsp:txBody>
      <dsp:txXfrm>
        <a:off x="1736865" y="3362828"/>
        <a:ext cx="9586639" cy="385622"/>
      </dsp:txXfrm>
    </dsp:sp>
    <dsp:sp modelId="{E76620CB-E8F6-457D-8B88-BE0A919EADA4}">
      <dsp:nvSpPr>
        <dsp:cNvPr id="0" name=""/>
        <dsp:cNvSpPr/>
      </dsp:nvSpPr>
      <dsp:spPr>
        <a:xfrm>
          <a:off x="1736865" y="3748451"/>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Qualitative research effectively explores complex psychological issues like emotions and identity formation.</a:t>
          </a:r>
        </a:p>
      </dsp:txBody>
      <dsp:txXfrm>
        <a:off x="1736865" y="3748451"/>
        <a:ext cx="9586639" cy="117124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87EF1B-3089-4752-BFCD-CDC3014626A0}" type="datetimeFigureOut">
              <a:rPr lang="en-US" smtClean="0"/>
              <a:t>10/23/2025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9F3FAF-CC6A-478D-BF6B-BD1EE87BC1BE}" type="slidenum">
              <a:rPr lang="en-US" smtClean="0"/>
              <a:t>‹#›</a:t>
            </a:fld>
            <a:endParaRPr lang="en-US" dirty="0"/>
          </a:p>
        </p:txBody>
      </p:sp>
    </p:spTree>
    <p:extLst>
      <p:ext uri="{BB962C8B-B14F-4D97-AF65-F5344CB8AC3E}">
        <p14:creationId xmlns:p14="http://schemas.microsoft.com/office/powerpoint/2010/main" val="1331218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E29F3FAF-CC6A-478D-BF6B-BD1EE87BC1BE}" type="slidenum">
              <a:rPr lang="en-US" smtClean="0"/>
              <a:t>1</a:t>
            </a:fld>
            <a:endParaRPr lang="en-US" dirty="0"/>
          </a:p>
        </p:txBody>
      </p:sp>
    </p:spTree>
    <p:extLst>
      <p:ext uri="{BB962C8B-B14F-4D97-AF65-F5344CB8AC3E}">
        <p14:creationId xmlns:p14="http://schemas.microsoft.com/office/powerpoint/2010/main" val="1677514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Applied research in psychology is dedicated to addressing real-world problems by utilising psychological theories and methodologies. Unlike basic research, which seeks to expand theoretical knowledge, applied research aims to solve practical issues in various domains such as mental health, education, workplace productivity, and social behaviour. This type of research is crucial for translating psychological insights into actionable interventions and policies. For instance, psychologists may develop programmes to reduce workplace stress or improve learning outcomes in schools. The lecture will explore different research designs used in applied psychology, including their strengths and limitations, delve into mixed methods approaches, and discuss ethical and practical considerations when conducting research in real-world settings.</a:t>
            </a:r>
          </a:p>
        </p:txBody>
      </p:sp>
      <p:sp>
        <p:nvSpPr>
          <p:cNvPr id="4" name="Slide Number Placeholder 3"/>
          <p:cNvSpPr>
            <a:spLocks noGrp="1"/>
          </p:cNvSpPr>
          <p:nvPr>
            <p:ph type="sldNum" sz="quarter" idx="5"/>
          </p:nvPr>
        </p:nvSpPr>
        <p:spPr/>
        <p:txBody>
          <a:bodyPr/>
          <a:lstStyle/>
          <a:p>
            <a:fld id="{E29F3FAF-CC6A-478D-BF6B-BD1EE87BC1BE}" type="slidenum">
              <a:rPr lang="en-US" smtClean="0"/>
              <a:t>2</a:t>
            </a:fld>
            <a:endParaRPr lang="en-US" dirty="0"/>
          </a:p>
        </p:txBody>
      </p:sp>
    </p:spTree>
    <p:extLst>
      <p:ext uri="{BB962C8B-B14F-4D97-AF65-F5344CB8AC3E}">
        <p14:creationId xmlns:p14="http://schemas.microsoft.com/office/powerpoint/2010/main" val="160345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Experimental and Quasi-Experimental Designs, Correlational, Case Study, and Longitudinal Designs, Cross-Sectional and Survey Research Designs</a:t>
            </a:r>
          </a:p>
        </p:txBody>
      </p:sp>
      <p:sp>
        <p:nvSpPr>
          <p:cNvPr id="4" name="Slide Number Placeholder 3"/>
          <p:cNvSpPr>
            <a:spLocks noGrp="1"/>
          </p:cNvSpPr>
          <p:nvPr>
            <p:ph type="sldNum" sz="quarter" idx="5"/>
          </p:nvPr>
        </p:nvSpPr>
        <p:spPr/>
        <p:txBody>
          <a:bodyPr/>
          <a:lstStyle/>
          <a:p>
            <a:fld id="{E29F3FAF-CC6A-478D-BF6B-BD1EE87BC1BE}" type="slidenum">
              <a:rPr lang="en-US" smtClean="0"/>
              <a:t>3</a:t>
            </a:fld>
            <a:endParaRPr lang="en-US" dirty="0"/>
          </a:p>
        </p:txBody>
      </p:sp>
    </p:spTree>
    <p:extLst>
      <p:ext uri="{BB962C8B-B14F-4D97-AF65-F5344CB8AC3E}">
        <p14:creationId xmlns:p14="http://schemas.microsoft.com/office/powerpoint/2010/main" val="10363396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Correlational designs examine the relationships between variables without manipulating them, making them suitable for exploring associations in natural settings. They are less intrusive and cost-effective but cannot establish causality. Case studies provide in-depth analysis of individuals or small groups, offering rich qualitative data and insights into rare phenomena. However, their findings are often limited in </a:t>
            </a:r>
            <a:r>
              <a:rPr lang="en-US" dirty="0" err="1"/>
              <a:t>generalisability</a:t>
            </a:r>
            <a:r>
              <a:rPr lang="en-US" dirty="0"/>
              <a:t>. Longitudinal designs track changes over time, allowing researchers to observe developmental trends and long-term effects. These designs are valuable for understanding how psychological traits evolve but are time-consuming and prone to participant attrition. For example, a longitudinal study might follow children’s cognitive development from early childhood through adolescence, providing valuable data on educational interventions.</a:t>
            </a:r>
          </a:p>
          <a:p>
            <a:r>
              <a:rPr lang="en-US" dirty="0"/>
              <a:t>Cross-sectional designs involve collecting data at a single point in time, making them efficient and cost-effective. They are useful for identifying trends and differences across groups but cannot assess changes over time or causality. Survey research, which includes questionnaires and interviews, is widely used in applied psychology to gather data from large populations. Surveys are advantageous due to their scalability and ease of administration. However, they are susceptible to response biases and may lack depth. For instance, a survey assessing job satisfaction across different industries can provide broad insights but may not capture the nuanced experiences of individual employees. Both designs are instrumental in applied settings where time and resources are limited.</a:t>
            </a:r>
          </a:p>
        </p:txBody>
      </p:sp>
      <p:sp>
        <p:nvSpPr>
          <p:cNvPr id="4" name="Slide Number Placeholder 3"/>
          <p:cNvSpPr>
            <a:spLocks noGrp="1"/>
          </p:cNvSpPr>
          <p:nvPr>
            <p:ph type="sldNum" sz="quarter" idx="5"/>
          </p:nvPr>
        </p:nvSpPr>
        <p:spPr/>
        <p:txBody>
          <a:bodyPr/>
          <a:lstStyle/>
          <a:p>
            <a:fld id="{E29F3FAF-CC6A-478D-BF6B-BD1EE87BC1BE}" type="slidenum">
              <a:rPr lang="en-US" smtClean="0"/>
              <a:t>4</a:t>
            </a:fld>
            <a:endParaRPr lang="en-US" dirty="0"/>
          </a:p>
        </p:txBody>
      </p:sp>
    </p:spTree>
    <p:extLst>
      <p:ext uri="{BB962C8B-B14F-4D97-AF65-F5344CB8AC3E}">
        <p14:creationId xmlns:p14="http://schemas.microsoft.com/office/powerpoint/2010/main" val="2866730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Cross-sectional designs involve collecting data at a single point in time, making them efficient and cost-effective. They are useful for identifying trends and differences across groups but cannot assess changes over time or causality. Survey research, which includes questionnaires and interviews, is widely used in applied psychology to gather data from large populations. Surveys are advantageous due to their scalability and ease of administration. However, they are susceptible to response biases and may lack depth. For instance, a survey assessing job satisfaction across different industries can provide broad insights but may not capture the nuanced experiences of individual employees. Both designs are instrumental in applied settings where time and resources are limited.</a:t>
            </a:r>
          </a:p>
        </p:txBody>
      </p:sp>
      <p:sp>
        <p:nvSpPr>
          <p:cNvPr id="4" name="Slide Number Placeholder 3"/>
          <p:cNvSpPr>
            <a:spLocks noGrp="1"/>
          </p:cNvSpPr>
          <p:nvPr>
            <p:ph type="sldNum" sz="quarter" idx="5"/>
          </p:nvPr>
        </p:nvSpPr>
        <p:spPr/>
        <p:txBody>
          <a:bodyPr/>
          <a:lstStyle/>
          <a:p>
            <a:fld id="{E29F3FAF-CC6A-478D-BF6B-BD1EE87BC1BE}" type="slidenum">
              <a:rPr lang="en-US" smtClean="0"/>
              <a:t>5</a:t>
            </a:fld>
            <a:endParaRPr lang="en-US" dirty="0"/>
          </a:p>
        </p:txBody>
      </p:sp>
    </p:spTree>
    <p:extLst>
      <p:ext uri="{BB962C8B-B14F-4D97-AF65-F5344CB8AC3E}">
        <p14:creationId xmlns:p14="http://schemas.microsoft.com/office/powerpoint/2010/main" val="6854447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Observational designs involve systematically recording behaviours or events without manipulating variables, offering insights into naturalistic behaviour. Their strengths include ecological validity and the ability to study phenomena as they occur, but they are limited by observer bias and lack of control over variables. Survey research, on the other hand, uses questionnaires or interviews to gather data from large populations. It is cost-effective and allows for broad generalisations, but suffers from self-report bias and limited depth. Examples include observing social interactions in public spaces to study prosocial behaviour and conducting national mental health surveys to assess prevalence rates and service needs.</a:t>
            </a:r>
          </a:p>
        </p:txBody>
      </p:sp>
      <p:sp>
        <p:nvSpPr>
          <p:cNvPr id="4" name="Slide Number Placeholder 3"/>
          <p:cNvSpPr>
            <a:spLocks noGrp="1"/>
          </p:cNvSpPr>
          <p:nvPr>
            <p:ph type="sldNum" sz="quarter" idx="5"/>
          </p:nvPr>
        </p:nvSpPr>
        <p:spPr/>
        <p:txBody>
          <a:bodyPr/>
          <a:lstStyle/>
          <a:p>
            <a:fld id="{6AAA87D7-2EC1-43CB-984F-584DF036A182}" type="slidenum">
              <a:t>6</a:t>
            </a:fld>
            <a:endParaRPr lang="en-US"/>
          </a:p>
        </p:txBody>
      </p:sp>
    </p:spTree>
    <p:extLst>
      <p:ext uri="{BB962C8B-B14F-4D97-AF65-F5344CB8AC3E}">
        <p14:creationId xmlns:p14="http://schemas.microsoft.com/office/powerpoint/2010/main" val="2505452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Experimental designs in applied psychology involve the manipulation of independent variables to observe their effect on dependent variables, typically within controlled environments. These designs offer high internal validity and allow researchers to infer causality. However, they often suffer from limited ecological validity and may raise ethical concerns, especially when manipulating sensitive variables. Quasi-experimental designs, on the other hand, do not use random assignment, making them more feasible in real-world settings. They are particularly useful when ethical or practical constraints prevent true experimentation. For example, evaluating the impact of a new teaching method in schools without randomly assigning students to different groups is a common quasi-experimental approach. While these designs are more applicable to natural settings, they are susceptible to confounding variables that can affect the validity of the findings.</a:t>
            </a:r>
          </a:p>
        </p:txBody>
      </p:sp>
      <p:sp>
        <p:nvSpPr>
          <p:cNvPr id="4" name="Slide Number Placeholder 3"/>
          <p:cNvSpPr>
            <a:spLocks noGrp="1"/>
          </p:cNvSpPr>
          <p:nvPr>
            <p:ph type="sldNum" sz="quarter" idx="5"/>
          </p:nvPr>
        </p:nvSpPr>
        <p:spPr/>
        <p:txBody>
          <a:bodyPr/>
          <a:lstStyle/>
          <a:p>
            <a:fld id="{E29F3FAF-CC6A-478D-BF6B-BD1EE87BC1BE}" type="slidenum">
              <a:rPr lang="en-US" smtClean="0"/>
              <a:t>7</a:t>
            </a:fld>
            <a:endParaRPr lang="en-US" dirty="0"/>
          </a:p>
        </p:txBody>
      </p:sp>
    </p:spTree>
    <p:extLst>
      <p:ext uri="{BB962C8B-B14F-4D97-AF65-F5344CB8AC3E}">
        <p14:creationId xmlns:p14="http://schemas.microsoft.com/office/powerpoint/2010/main" val="3132500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Experimental designs in applied psychology involve manipulating one or more independent variables to observe their effect on dependent variables, typically within controlled environments. The primary strength of this design is its ability to establish causal relationships due to the control over extraneous variables and random assignment. However, its weaknesses include artificial settings that may not reflect real-world conditions and ethical constraints that limit the types of interventions that can be tested. A common example is the use of Randomised Controlled Trials (RCTs) in clinical psychology to evaluate the efficacy of cognitive behavioural therapy for depression. While RCTs provide robust evidence, they may not capture the complexity of individual experiences or environmental influences.</a:t>
            </a:r>
          </a:p>
        </p:txBody>
      </p:sp>
      <p:sp>
        <p:nvSpPr>
          <p:cNvPr id="4" name="Slide Number Placeholder 3"/>
          <p:cNvSpPr>
            <a:spLocks noGrp="1"/>
          </p:cNvSpPr>
          <p:nvPr>
            <p:ph type="sldNum" sz="quarter" idx="5"/>
          </p:nvPr>
        </p:nvSpPr>
        <p:spPr/>
        <p:txBody>
          <a:bodyPr/>
          <a:lstStyle/>
          <a:p>
            <a:fld id="{6AAA87D7-2EC1-43CB-984F-584DF036A182}" type="slidenum">
              <a:t>8</a:t>
            </a:fld>
            <a:endParaRPr lang="en-US"/>
          </a:p>
        </p:txBody>
      </p:sp>
    </p:spTree>
    <p:extLst>
      <p:ext uri="{BB962C8B-B14F-4D97-AF65-F5344CB8AC3E}">
        <p14:creationId xmlns:p14="http://schemas.microsoft.com/office/powerpoint/2010/main" val="1113823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Quasi-experimental designs are used when random assignment is not feasible, making them suitable for real-world settings such as schools or community programmes. These designs allow researchers to examine the effects of interventions while acknowledging the limitations in controlling for all confounding variables. Their strengths include practicality and relevance to everyday contexts, while weaknesses involve potential biases and reduced internal validity. An illustrative example is evaluating the impact of a school-based mindfulness programme on student stress levels, where classes are assigned based on existing schedules rather than randomisation. Despite the limitations, quasi-experimental designs provide valuable insights into intervention effectiveness in naturalistic environments.</a:t>
            </a:r>
          </a:p>
        </p:txBody>
      </p:sp>
      <p:sp>
        <p:nvSpPr>
          <p:cNvPr id="4" name="Slide Number Placeholder 3"/>
          <p:cNvSpPr>
            <a:spLocks noGrp="1"/>
          </p:cNvSpPr>
          <p:nvPr>
            <p:ph type="sldNum" sz="quarter" idx="5"/>
          </p:nvPr>
        </p:nvSpPr>
        <p:spPr/>
        <p:txBody>
          <a:bodyPr/>
          <a:lstStyle/>
          <a:p>
            <a:fld id="{6AAA87D7-2EC1-43CB-984F-584DF036A182}" type="slidenum">
              <a:t>9</a:t>
            </a:fld>
            <a:endParaRPr lang="en-US"/>
          </a:p>
        </p:txBody>
      </p:sp>
    </p:spTree>
    <p:extLst>
      <p:ext uri="{BB962C8B-B14F-4D97-AF65-F5344CB8AC3E}">
        <p14:creationId xmlns:p14="http://schemas.microsoft.com/office/powerpoint/2010/main" val="1880047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624536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and Common Methods</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2691854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research is defined as a method of inquiry that seeks to understand human behaviour and the reasons that govern such behaviour. It involves collecting non-numerical data, such as words, images, or objects, to gain insights into psychological phenomena. Common methods used in qualitative research include interviews, focus groups, and observational studies. Interviews allow researchers to delve into individual experiences and perspectives, while focus groups facilitate discussions among participants to explore collective views. Observational studies involve watching and recording behaviours in natural settings, providing context-rich data. These methods are particularly effective in applied psychology for exploring complex issues such as mental health, coping strategies, and therapeutic outcomes.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1440937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Qualitative research offers several strengths that make it highly suitable for applied psychology. Firstly, it provides rich, detailed data that captures the depth and complexity of psychological experiences. This allows researchers to understand participants' perspectives in a holistic manner. Secondly, qualitative designs are flexible and adaptive, enabling researchers to modify their approach based on emerging findings. This is particularly useful in dynamic psychological environments. Thirdly, qualitative research is effective in exploring complex psychological issues that may not be easily quantifiable, such as emotional responses, identity formation, and interpersonal relationships. These strengths contribute to a more comprehensive understanding of psychological phenomena, enhancing the relevance and impact of research in applied settings.</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13921523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Despite its strengths, qualitative research also has several weaknesses that must be considered. One major limitation is the potential for subjectivity and researcher bias, as data interpretation often relies on the researcher's perspective. This can affect the validity and reliability of findings. Another challenge is the limited generalizability of results, as qualitative studies typically involve small, non-random samples. This makes it difficult to apply findings to broader populations. Additionally, qualitative research is time-consuming, requiring extensive data collection and analysis. The lack of standardised procedures can also hinder replicability, making it harder to verify results. Understanding these weaknesses is essential for applied psychology researchers to ensure rigorous and credible research practices.</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41432854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notable example of qualitative research in applied psychology is the use of interviews to understand coping strategies among trauma survivors. This method allows researchers to explore personal narratives and emotional responses in depth. The strength of this approach lies in its ability to provide a comprehensive understanding of individual experiences, which can inform therapeutic interventions. However, a key weakness is the small sample size, which limits the generalizability of findings. Additionally, the sensitive nature of the topic requires careful ethical considerations and skilled interviewing techniques. This case study highlights the importance of balancing depth with methodological rigour in qualitative research.</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37539659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Focus groups are commonly used in applied psychology to explore attitudes toward mental health interventions. This method facilitates group discussions, allowing researchers to observe interactions and collective viewpoints. One strength of focus groups is the ability to capture group dynamics and social influences on attitudes. Participants may build on each other's responses, leading to richer data. However, a significant weakness is the potential for dominance by certain voices, which can skew the discussion and limit the diversity of perspectives. Managing group dynamics and ensuring equitable participation are critical for obtaining valid and comprehensive insights in focus group research.</a:t>
            </a:r>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40799554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summary, qualitative research designs offer significant strengths such as depth, context, and flexibility, making them highly suitable for applied psychology. These methods enable researchers to explore complex psychological issues and gain nuanced insights into human behaviour. However, they also present weaknesses including bias, limited generalizability, and time-intensive processes. A balanced approach is essential, where researchers acknowledge and address these limitations while leveraging the strengths of qualitative methods. This involves careful planning, ethical considerations, and methodological rigour. By understanding and managing the trade-offs, applied psychology researchers can enhance the quality and impact of their qualitative studies.</a:t>
            </a:r>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29064176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and Types of Mixed Methods Designs, Real-Life Example of Mixed Methods in Mental Health</a:t>
            </a:r>
          </a:p>
        </p:txBody>
      </p:sp>
      <p:sp>
        <p:nvSpPr>
          <p:cNvPr id="4" name="Slide Number Placeholder 3"/>
          <p:cNvSpPr>
            <a:spLocks noGrp="1"/>
          </p:cNvSpPr>
          <p:nvPr>
            <p:ph type="sldNum" sz="quarter" idx="5"/>
          </p:nvPr>
        </p:nvSpPr>
        <p:spPr/>
        <p:txBody>
          <a:bodyPr/>
          <a:lstStyle/>
          <a:p>
            <a:fld id="{E29F3FAF-CC6A-478D-BF6B-BD1EE87BC1BE}" type="slidenum">
              <a:rPr lang="en-US" smtClean="0"/>
              <a:t>18</a:t>
            </a:fld>
            <a:endParaRPr lang="en-US" dirty="0"/>
          </a:p>
        </p:txBody>
      </p:sp>
    </p:spTree>
    <p:extLst>
      <p:ext uri="{BB962C8B-B14F-4D97-AF65-F5344CB8AC3E}">
        <p14:creationId xmlns:p14="http://schemas.microsoft.com/office/powerpoint/2010/main" val="32916462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Mixed methods research combines qualitative and quantitative approaches to provide a comprehensive understanding of psychological phenomena. This integration allows for triangulation, enhancing the validity of findings by corroborating data from multiple sources. Common types of mixed methods designs include convergent parallel, explanatory sequential, exploratory sequential, and embedded designs. In a convergent parallel design, qualitative and quantitative data are collected simultaneously and then merged for analysis. Explanatory sequential designs begin with quantitative data collection followed by qualitative exploration to explain the results. Exploratory sequential designs start with qualitative data to inform subsequent quantitative research. Embedded designs incorporate one method within another, such as qualitative interviews within a larger quantitative survey. These designs are particularly useful in applied psychology for capturing both statistical trends and personal experiences.</a:t>
            </a:r>
          </a:p>
        </p:txBody>
      </p:sp>
      <p:sp>
        <p:nvSpPr>
          <p:cNvPr id="4" name="Slide Number Placeholder 3"/>
          <p:cNvSpPr>
            <a:spLocks noGrp="1"/>
          </p:cNvSpPr>
          <p:nvPr>
            <p:ph type="sldNum" sz="quarter" idx="5"/>
          </p:nvPr>
        </p:nvSpPr>
        <p:spPr/>
        <p:txBody>
          <a:bodyPr/>
          <a:lstStyle/>
          <a:p>
            <a:fld id="{E29F3FAF-CC6A-478D-BF6B-BD1EE87BC1BE}" type="slidenum">
              <a:rPr lang="en-US" smtClean="0"/>
              <a:t>19</a:t>
            </a:fld>
            <a:endParaRPr lang="en-US" dirty="0"/>
          </a:p>
        </p:txBody>
      </p:sp>
    </p:spTree>
    <p:extLst>
      <p:ext uri="{BB962C8B-B14F-4D97-AF65-F5344CB8AC3E}">
        <p14:creationId xmlns:p14="http://schemas.microsoft.com/office/powerpoint/2010/main" val="33345859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Mixed methods designs integrate both qualitative and quantitative approaches to provide a comprehensive understanding of psychological phenomena. This integration allows researchers to explore complex issues from multiple perspectives, enhancing the validity and richness of findings. Mixed methods are particularly useful in applied settings where both numerical data and personal experiences are relevant. For example, evaluating a therapy programme might involve collecting quantitative data through standardised scales and qualitative data via client interviews. The combination helps to explain not only whether the intervention works but also how and why it affects participants. This approach supports triangulation, improves generalisability, and facilitates stakeholder engagement.</a:t>
            </a:r>
          </a:p>
        </p:txBody>
      </p:sp>
      <p:sp>
        <p:nvSpPr>
          <p:cNvPr id="4" name="Slide Number Placeholder 3"/>
          <p:cNvSpPr>
            <a:spLocks noGrp="1"/>
          </p:cNvSpPr>
          <p:nvPr>
            <p:ph type="sldNum" sz="quarter" idx="5"/>
          </p:nvPr>
        </p:nvSpPr>
        <p:spPr/>
        <p:txBody>
          <a:bodyPr/>
          <a:lstStyle/>
          <a:p>
            <a:fld id="{6AAA87D7-2EC1-43CB-984F-584DF036A182}" type="slidenum">
              <a:t>20</a:t>
            </a:fld>
            <a:endParaRPr lang="en-US"/>
          </a:p>
        </p:txBody>
      </p:sp>
    </p:spTree>
    <p:extLst>
      <p:ext uri="{BB962C8B-B14F-4D97-AF65-F5344CB8AC3E}">
        <p14:creationId xmlns:p14="http://schemas.microsoft.com/office/powerpoint/2010/main" val="16021326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practical example of mixed methods research in applied psychology is evaluating a mental health intervention. Quantitative data might be collected through pre- and post-intervention surveys measuring anxiety levels, while qualitative data could be gathered via interviews with participants discussing their experiences. This approach allows researchers to assess the effectiveness of the intervention statistically and understand the personal impact on individuals. For instance, a study on cognitive behavioural therapy (CBT) for university students might show reduced anxiety scores quantitatively and reveal themes of increased self-awareness and coping strategies qualitatively. Mixed methods provide a richer, more nuanced understanding of psychological interventions, making them invaluable in applied settings where both outcomes and experiences matter.</a:t>
            </a:r>
          </a:p>
        </p:txBody>
      </p:sp>
      <p:sp>
        <p:nvSpPr>
          <p:cNvPr id="4" name="Slide Number Placeholder 3"/>
          <p:cNvSpPr>
            <a:spLocks noGrp="1"/>
          </p:cNvSpPr>
          <p:nvPr>
            <p:ph type="sldNum" sz="quarter" idx="5"/>
          </p:nvPr>
        </p:nvSpPr>
        <p:spPr/>
        <p:txBody>
          <a:bodyPr/>
          <a:lstStyle/>
          <a:p>
            <a:fld id="{E29F3FAF-CC6A-478D-BF6B-BD1EE87BC1BE}" type="slidenum">
              <a:rPr lang="en-US" smtClean="0"/>
              <a:t>21</a:t>
            </a:fld>
            <a:endParaRPr lang="en-US" dirty="0"/>
          </a:p>
        </p:txBody>
      </p:sp>
    </p:spTree>
    <p:extLst>
      <p:ext uri="{BB962C8B-B14F-4D97-AF65-F5344CB8AC3E}">
        <p14:creationId xmlns:p14="http://schemas.microsoft.com/office/powerpoint/2010/main" val="25098912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Ethical Principles in Applied Research, Practical Challenges and Real-Life Examples</a:t>
            </a:r>
          </a:p>
        </p:txBody>
      </p:sp>
      <p:sp>
        <p:nvSpPr>
          <p:cNvPr id="4" name="Slide Number Placeholder 3"/>
          <p:cNvSpPr>
            <a:spLocks noGrp="1"/>
          </p:cNvSpPr>
          <p:nvPr>
            <p:ph type="sldNum" sz="quarter" idx="5"/>
          </p:nvPr>
        </p:nvSpPr>
        <p:spPr/>
        <p:txBody>
          <a:bodyPr/>
          <a:lstStyle/>
          <a:p>
            <a:fld id="{E29F3FAF-CC6A-478D-BF6B-BD1EE87BC1BE}" type="slidenum">
              <a:rPr lang="en-US" smtClean="0"/>
              <a:t>22</a:t>
            </a:fld>
            <a:endParaRPr lang="en-US" dirty="0"/>
          </a:p>
        </p:txBody>
      </p:sp>
    </p:spTree>
    <p:extLst>
      <p:ext uri="{BB962C8B-B14F-4D97-AF65-F5344CB8AC3E}">
        <p14:creationId xmlns:p14="http://schemas.microsoft.com/office/powerpoint/2010/main" val="22263353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Ethical considerations are paramount in applied psychological research. Key principles include informed consent, confidentiality, and the avoidance of harm. Participants must be fully aware of the research purpose, procedures, and their rights, including the right to withdraw at any time. Confidentiality ensures that personal data is protected, and anonymity is maintained where possible. Researchers must also obtain ethical approval from relevant boards or committees before commencing studies. Special attention is required when working with vulnerable populations such as children, the elderly, or individuals with mental health conditions. These groups may require additional safeguards, such as parental consent or simplified information sheets. Ethical research fosters trust and integrity, ensuring that psychological studies contribute positively to society.</a:t>
            </a:r>
          </a:p>
        </p:txBody>
      </p:sp>
      <p:sp>
        <p:nvSpPr>
          <p:cNvPr id="4" name="Slide Number Placeholder 3"/>
          <p:cNvSpPr>
            <a:spLocks noGrp="1"/>
          </p:cNvSpPr>
          <p:nvPr>
            <p:ph type="sldNum" sz="quarter" idx="5"/>
          </p:nvPr>
        </p:nvSpPr>
        <p:spPr/>
        <p:txBody>
          <a:bodyPr/>
          <a:lstStyle/>
          <a:p>
            <a:fld id="{E29F3FAF-CC6A-478D-BF6B-BD1EE87BC1BE}" type="slidenum">
              <a:rPr lang="en-US" smtClean="0"/>
              <a:t>23</a:t>
            </a:fld>
            <a:endParaRPr lang="en-US" dirty="0"/>
          </a:p>
        </p:txBody>
      </p:sp>
    </p:spTree>
    <p:extLst>
      <p:ext uri="{BB962C8B-B14F-4D97-AF65-F5344CB8AC3E}">
        <p14:creationId xmlns:p14="http://schemas.microsoft.com/office/powerpoint/2010/main" val="21634789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Conducting applied research in real-world settings presents several practical challenges. Accessing participants can be difficult, especially in institutional environments like schools or hospitals. Time and resource constraints often limit the scope of studies, and researchers must be culturally sensitive and inclusive in their approach. Data management, including secure storage and compliance with GDPR, is essential. For example, a school-based study may require consent from parents and administrators, age-appropriate materials, and clear communication of findings. Researchers must also navigate uncontrolled environments and participant non-compliance, which can affect data quality. Best practices include collaborating with stakeholders, pilot testing procedures, transparent reporting, and continuous ethical reflection. These strategies help ensure that applied research is both feasible and impactful.</a:t>
            </a:r>
          </a:p>
        </p:txBody>
      </p:sp>
      <p:sp>
        <p:nvSpPr>
          <p:cNvPr id="4" name="Slide Number Placeholder 3"/>
          <p:cNvSpPr>
            <a:spLocks noGrp="1"/>
          </p:cNvSpPr>
          <p:nvPr>
            <p:ph type="sldNum" sz="quarter" idx="5"/>
          </p:nvPr>
        </p:nvSpPr>
        <p:spPr/>
        <p:txBody>
          <a:bodyPr/>
          <a:lstStyle/>
          <a:p>
            <a:fld id="{E29F3FAF-CC6A-478D-BF6B-BD1EE87BC1BE}" type="slidenum">
              <a:rPr lang="en-US" smtClean="0"/>
              <a:t>24</a:t>
            </a:fld>
            <a:endParaRPr lang="en-US" dirty="0"/>
          </a:p>
        </p:txBody>
      </p:sp>
    </p:spTree>
    <p:extLst>
      <p:ext uri="{BB962C8B-B14F-4D97-AF65-F5344CB8AC3E}">
        <p14:creationId xmlns:p14="http://schemas.microsoft.com/office/powerpoint/2010/main" val="32902681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Conducting applied research in real-world settings presents practical challenges such as gaining access to participants, managing time and resources, and balancing scientific rigour with feasibility. Researchers often face institutional barriers, logistical constraints, and variability in participant engagement. For example, implementing a school-based intervention requires coordination with administrators, scheduling around academic calendars, and adapting materials for diverse student needs. These challenges necessitate flexible research designs and strong stakeholder collaboration. Despite the difficulties, real-world research enhances ecological validity and ensures that findings are relevant and applicable to everyday contexts.</a:t>
            </a:r>
          </a:p>
        </p:txBody>
      </p:sp>
      <p:sp>
        <p:nvSpPr>
          <p:cNvPr id="4" name="Slide Number Placeholder 3"/>
          <p:cNvSpPr>
            <a:spLocks noGrp="1"/>
          </p:cNvSpPr>
          <p:nvPr>
            <p:ph type="sldNum" sz="quarter" idx="5"/>
          </p:nvPr>
        </p:nvSpPr>
        <p:spPr/>
        <p:txBody>
          <a:bodyPr/>
          <a:lstStyle/>
          <a:p>
            <a:fld id="{6AAA87D7-2EC1-43CB-984F-584DF036A182}" type="slidenum">
              <a:t>25</a:t>
            </a:fld>
            <a:endParaRPr lang="en-US"/>
          </a:p>
        </p:txBody>
      </p:sp>
    </p:spTree>
    <p:extLst>
      <p:ext uri="{BB962C8B-B14F-4D97-AF65-F5344CB8AC3E}">
        <p14:creationId xmlns:p14="http://schemas.microsoft.com/office/powerpoint/2010/main" val="1803478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data management and stakeholder engagement are critical for the success of applied research. Researchers must ensure secure storage, anonymisation, and compliance with data protection regulations such as GDPR in the UK. Engaging stakeholders—including practitioners, service users, and policymakers—enhances the relevance and impact of research. Co-production approaches involve stakeholders in the design, implementation, and dissemination of studies, fostering trust and mutual benefit. For example, participatory research in community psychology may involve residents in identifying issues and evaluating interventions. Disseminating findings in accessible formats, such as policy briefs or community presentations, ensures that research informs practice and policy.</a:t>
            </a:r>
          </a:p>
        </p:txBody>
      </p:sp>
      <p:sp>
        <p:nvSpPr>
          <p:cNvPr id="4" name="Slide Number Placeholder 3"/>
          <p:cNvSpPr>
            <a:spLocks noGrp="1"/>
          </p:cNvSpPr>
          <p:nvPr>
            <p:ph type="sldNum" sz="quarter" idx="5"/>
          </p:nvPr>
        </p:nvSpPr>
        <p:spPr/>
        <p:txBody>
          <a:bodyPr/>
          <a:lstStyle/>
          <a:p>
            <a:fld id="{6AAA87D7-2EC1-43CB-984F-584DF036A182}" type="slidenum">
              <a:t>26</a:t>
            </a:fld>
            <a:endParaRPr lang="en-US"/>
          </a:p>
        </p:txBody>
      </p:sp>
    </p:spTree>
    <p:extLst>
      <p:ext uri="{BB962C8B-B14F-4D97-AF65-F5344CB8AC3E}">
        <p14:creationId xmlns:p14="http://schemas.microsoft.com/office/powerpoint/2010/main" val="7519352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Case Study: School-Based Intervention, Case Study: Mental Health Service Evaluation, Summary and Q&amp;A</a:t>
            </a:r>
          </a:p>
        </p:txBody>
      </p:sp>
      <p:sp>
        <p:nvSpPr>
          <p:cNvPr id="4" name="Slide Number Placeholder 3"/>
          <p:cNvSpPr>
            <a:spLocks noGrp="1"/>
          </p:cNvSpPr>
          <p:nvPr>
            <p:ph type="sldNum" sz="quarter" idx="5"/>
          </p:nvPr>
        </p:nvSpPr>
        <p:spPr/>
        <p:txBody>
          <a:bodyPr/>
          <a:lstStyle/>
          <a:p>
            <a:fld id="{6AAA87D7-2EC1-43CB-984F-584DF036A182}" type="slidenum">
              <a:t>27</a:t>
            </a:fld>
            <a:endParaRPr lang="en-US"/>
          </a:p>
        </p:txBody>
      </p:sp>
    </p:spTree>
    <p:extLst>
      <p:ext uri="{BB962C8B-B14F-4D97-AF65-F5344CB8AC3E}">
        <p14:creationId xmlns:p14="http://schemas.microsoft.com/office/powerpoint/2010/main" val="35610230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 school-based intervention aimed at reducing student stress provides a practical example of applied research using a quasi-experimental design. The study involved implementing mindfulness sessions in selected classrooms and comparing outcomes with control groups. Mixed methods were employed, including surveys to measure stress levels and interviews to explore student experiences. Ethical considerations included obtaining parental consent and ensuring confidentiality. Practical challenges involved coordinating with school staff and adapting sessions to fit the school schedule. The findings indicated reduced stress and improved focus among participants, demonstrating the value of applied research in educational settings and the importance of methodological and ethical rigour.</a:t>
            </a:r>
          </a:p>
        </p:txBody>
      </p:sp>
      <p:sp>
        <p:nvSpPr>
          <p:cNvPr id="4" name="Slide Number Placeholder 3"/>
          <p:cNvSpPr>
            <a:spLocks noGrp="1"/>
          </p:cNvSpPr>
          <p:nvPr>
            <p:ph type="sldNum" sz="quarter" idx="5"/>
          </p:nvPr>
        </p:nvSpPr>
        <p:spPr/>
        <p:txBody>
          <a:bodyPr/>
          <a:lstStyle/>
          <a:p>
            <a:fld id="{6AAA87D7-2EC1-43CB-984F-584DF036A182}" type="slidenum">
              <a:t>28</a:t>
            </a:fld>
            <a:endParaRPr lang="en-US"/>
          </a:p>
        </p:txBody>
      </p:sp>
    </p:spTree>
    <p:extLst>
      <p:ext uri="{BB962C8B-B14F-4D97-AF65-F5344CB8AC3E}">
        <p14:creationId xmlns:p14="http://schemas.microsoft.com/office/powerpoint/2010/main" val="61915466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Evaluating a mental health service using mixed methods illustrates the integration of quantitative and qualitative data in applied research. The study assessed client outcomes using standardised scales and conducted interviews to understand service satisfaction. Stakeholders, including clinicians and clients, were involved in designing the evaluation and interpreting results. Ethical protocols ensured informed consent and data protection. Practical issues included scheduling interviews and managing diverse client needs. The research revealed improvements in mental health and highlighted areas for service enhancement. Dissemination included reports for service providers and presentations for community groups, demonstrating how applied research can inform practice and policy.</a:t>
            </a:r>
          </a:p>
        </p:txBody>
      </p:sp>
      <p:sp>
        <p:nvSpPr>
          <p:cNvPr id="4" name="Slide Number Placeholder 3"/>
          <p:cNvSpPr>
            <a:spLocks noGrp="1"/>
          </p:cNvSpPr>
          <p:nvPr>
            <p:ph type="sldNum" sz="quarter" idx="5"/>
          </p:nvPr>
        </p:nvSpPr>
        <p:spPr/>
        <p:txBody>
          <a:bodyPr/>
          <a:lstStyle/>
          <a:p>
            <a:fld id="{6AAA87D7-2EC1-43CB-984F-584DF036A182}" type="slidenum">
              <a:t>29</a:t>
            </a:fld>
            <a:endParaRPr lang="en-US"/>
          </a:p>
        </p:txBody>
      </p:sp>
    </p:spTree>
    <p:extLst>
      <p:ext uri="{BB962C8B-B14F-4D97-AF65-F5344CB8AC3E}">
        <p14:creationId xmlns:p14="http://schemas.microsoft.com/office/powerpoint/2010/main" val="10642165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lecture has explored the strengths and weaknesses of various applied research designs in psychology, the benefits and types of mixed methods designs, and the ethical and practical considerations of conducting research in real-world settings. Real-life examples have illustrated how these concepts are applied in educational and clinical contexts. Researchers must balance methodological rigour with ethical responsibility and practical feasibility to produce meaningful and impactful findings. Stakeholder engagement and effective dissemination are key to translating research into practice. The session concludes with an open discussion to address questions and reflect on how these principles can be applied in future research projects.</a:t>
            </a:r>
          </a:p>
        </p:txBody>
      </p:sp>
      <p:sp>
        <p:nvSpPr>
          <p:cNvPr id="4" name="Slide Number Placeholder 3"/>
          <p:cNvSpPr>
            <a:spLocks noGrp="1"/>
          </p:cNvSpPr>
          <p:nvPr>
            <p:ph type="sldNum" sz="quarter" idx="5"/>
          </p:nvPr>
        </p:nvSpPr>
        <p:spPr/>
        <p:txBody>
          <a:bodyPr/>
          <a:lstStyle/>
          <a:p>
            <a:fld id="{6AAA87D7-2EC1-43CB-984F-584DF036A182}" type="slidenum">
              <a:t>31</a:t>
            </a:fld>
            <a:endParaRPr lang="en-US"/>
          </a:p>
        </p:txBody>
      </p:sp>
    </p:spTree>
    <p:extLst>
      <p:ext uri="{BB962C8B-B14F-4D97-AF65-F5344CB8AC3E}">
        <p14:creationId xmlns:p14="http://schemas.microsoft.com/office/powerpoint/2010/main" val="29018199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EC014E-32E8-BC91-190E-85B3C74C9203}"/>
              </a:ext>
            </a:extLst>
          </p:cNvPr>
          <p:cNvSpPr>
            <a:spLocks noGrp="1"/>
          </p:cNvSpPr>
          <p:nvPr>
            <p:ph type="title"/>
          </p:nvPr>
        </p:nvSpPr>
        <p:spPr>
          <a:xfrm>
            <a:off x="6857998" y="964075"/>
            <a:ext cx="4654297" cy="3739896"/>
          </a:xfrm>
        </p:spPr>
        <p:txBody>
          <a:body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858000" y="4822842"/>
            <a:ext cx="4206240" cy="1380744"/>
          </a:xfrm>
        </p:spPr>
        <p:txBody>
          <a:bodyPr anchor="t" anchorCtr="0">
            <a:normAutofit/>
          </a:bodyPr>
          <a:lstStyle>
            <a:lvl1pPr marL="0" indent="0" algn="l">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841248" y="964074"/>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noFill/>
          </a:ln>
        </p:spPr>
        <p:txBody>
          <a:bodyPr wrap="square">
            <a:noAutofit/>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EE117A08-C834-F239-A3DF-2D1295F0AE4C}"/>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10/23/2025</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3442845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onten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6C4595-90D4-94E6-CEBA-82807457D2BE}"/>
              </a:ext>
            </a:extLst>
          </p:cNvPr>
          <p:cNvSpPr>
            <a:spLocks noGrp="1"/>
          </p:cNvSpPr>
          <p:nvPr>
            <p:ph type="title"/>
          </p:nvPr>
        </p:nvSpPr>
        <p:spPr>
          <a:xfrm>
            <a:off x="731520" y="365760"/>
            <a:ext cx="10741152" cy="1132258"/>
          </a:xfrm>
        </p:spPr>
        <p:txBody>
          <a:bodyPr/>
          <a:lstStyle/>
          <a:p>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31520" y="1658679"/>
            <a:ext cx="10780776" cy="4925000"/>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EE6A364-A39C-470E-B89A-9BD899585684}"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9714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18032"/>
            <a:ext cx="10972800" cy="786384"/>
          </a:xfrm>
        </p:spPr>
        <p:txBody>
          <a:bodyPr anchor="b">
            <a:normAutofit/>
          </a:bodyPr>
          <a:lstStyle>
            <a:lvl1pPr algn="ctr">
              <a:defRPr sz="440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72629"/>
            <a:ext cx="10972800" cy="480373"/>
          </a:xfrm>
        </p:spPr>
        <p:txBody>
          <a:bodyPr anchor="t">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6" name="Footer Placeholder 5">
            <a:extLst>
              <a:ext uri="{FF2B5EF4-FFF2-40B4-BE49-F238E27FC236}">
                <a16:creationId xmlns:a16="http://schemas.microsoft.com/office/drawing/2014/main" id="{8C88BD73-E6AB-68A9-F41B-313E0C44777C}"/>
              </a:ext>
            </a:extLst>
          </p:cNvPr>
          <p:cNvSpPr>
            <a:spLocks noGrp="1"/>
          </p:cNvSpPr>
          <p:nvPr>
            <p:ph type="ftr" sz="quarter" idx="15"/>
          </p:nvPr>
        </p:nvSpPr>
        <p:spPr>
          <a:xfrm rot="16200000">
            <a:off x="-396119" y="5787191"/>
            <a:ext cx="1503444"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BEAA6162-61A3-2C41-311C-F407FC4B4DA9}"/>
              </a:ext>
            </a:extLst>
          </p:cNvPr>
          <p:cNvSpPr>
            <a:spLocks noGrp="1"/>
          </p:cNvSpPr>
          <p:nvPr>
            <p:ph type="dt" sz="half" idx="14"/>
          </p:nvPr>
        </p:nvSpPr>
        <p:spPr/>
        <p:txBody>
          <a:bodyPr/>
          <a:lstStyle/>
          <a:p>
            <a:fld id="{7FA43F5B-065E-43CE-B3FD-98C48A6F94D7}" type="datetime1">
              <a:rPr lang="en-US" smtClean="0"/>
              <a:t>10/23/2025</a:t>
            </a:fld>
            <a:endParaRPr lang="en-US" dirty="0"/>
          </a:p>
        </p:txBody>
      </p:sp>
      <p:cxnSp>
        <p:nvCxnSpPr>
          <p:cNvPr id="4" name="Straight Connector 3">
            <a:extLst>
              <a:ext uri="{FF2B5EF4-FFF2-40B4-BE49-F238E27FC236}">
                <a16:creationId xmlns:a16="http://schemas.microsoft.com/office/drawing/2014/main" id="{1DABF624-39B6-C7A2-98E7-26593626B429}"/>
              </a:ext>
              <a:ext uri="{C183D7F6-B498-43B3-948B-1728B52AA6E4}">
                <adec:decorative xmlns:adec="http://schemas.microsoft.com/office/drawing/2017/decorative" val="1"/>
              </a:ext>
            </a:extLst>
          </p:cNvPr>
          <p:cNvCxnSpPr>
            <a:cxnSpLocks/>
          </p:cNvCxnSpPr>
          <p:nvPr userDrawn="1"/>
        </p:nvCxnSpPr>
        <p:spPr>
          <a:xfrm flipH="1">
            <a:off x="4" y="498994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BE6B102F-64E7-9387-1F8F-DB4AC825773A}"/>
              </a:ext>
            </a:extLst>
          </p:cNvPr>
          <p:cNvSpPr>
            <a:spLocks noGrp="1"/>
          </p:cNvSpPr>
          <p:nvPr>
            <p:ph type="sldNum" sz="quarter" idx="16"/>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319370500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5C3D1438-E7DE-BCF4-D0DD-97184D8B7208}"/>
              </a:ext>
            </a:extLst>
          </p:cNvPr>
          <p:cNvSpPr>
            <a:spLocks noGrp="1"/>
          </p:cNvSpPr>
          <p:nvPr>
            <p:ph type="title"/>
          </p:nvPr>
        </p:nvSpPr>
        <p:spPr>
          <a:xfrm>
            <a:off x="5909930" y="640097"/>
            <a:ext cx="4362148" cy="3474720"/>
          </a:xfrm>
        </p:spPr>
        <p:txBody>
          <a:bodyPr/>
          <a:lstStyle/>
          <a:p>
            <a:r>
              <a:rPr lang="en-US"/>
              <a:t>Click to edit Master title style</a:t>
            </a:r>
          </a:p>
        </p:txBody>
      </p:sp>
      <p:sp>
        <p:nvSpPr>
          <p:cNvPr id="14" name="Text Placeholder 15">
            <a:extLst>
              <a:ext uri="{FF2B5EF4-FFF2-40B4-BE49-F238E27FC236}">
                <a16:creationId xmlns:a16="http://schemas.microsoft.com/office/drawing/2014/main" id="{E9EB830E-59F9-793F-E2E7-110D033D7F86}"/>
              </a:ext>
            </a:extLst>
          </p:cNvPr>
          <p:cNvSpPr>
            <a:spLocks noGrp="1"/>
          </p:cNvSpPr>
          <p:nvPr>
            <p:ph type="body" sz="quarter" idx="17"/>
          </p:nvPr>
        </p:nvSpPr>
        <p:spPr>
          <a:xfrm>
            <a:off x="5909929" y="4818889"/>
            <a:ext cx="4206701" cy="1188720"/>
          </a:xfrm>
        </p:spPr>
        <p:txBody>
          <a:bodyPr anchor="t">
            <a:normAutofit/>
          </a:bodyPr>
          <a:lstStyle>
            <a:lvl1pPr algn="l">
              <a:defRPr sz="2000"/>
            </a:lvl1pPr>
          </a:lstStyle>
          <a:p>
            <a:pPr lvl="0"/>
            <a:r>
              <a:rPr lang="en-US" dirty="0"/>
              <a:t>Click to edit Master text styles</a:t>
            </a:r>
          </a:p>
        </p:txBody>
      </p:sp>
      <p:sp>
        <p:nvSpPr>
          <p:cNvPr id="9" name="Picture Placeholder 8">
            <a:extLst>
              <a:ext uri="{FF2B5EF4-FFF2-40B4-BE49-F238E27FC236}">
                <a16:creationId xmlns:a16="http://schemas.microsoft.com/office/drawing/2014/main" id="{2C9C23E6-AA65-EED1-FC7F-E4138D9D0DF7}"/>
              </a:ext>
            </a:extLst>
          </p:cNvPr>
          <p:cNvSpPr>
            <a:spLocks noGrp="1"/>
          </p:cNvSpPr>
          <p:nvPr>
            <p:ph type="pic" sz="quarter" idx="13" hasCustomPrompt="1"/>
          </p:nvPr>
        </p:nvSpPr>
        <p:spPr>
          <a:xfrm>
            <a:off x="0" y="0"/>
            <a:ext cx="5060950" cy="6858000"/>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dirty="0"/>
              <a:t> </a:t>
            </a:r>
          </a:p>
        </p:txBody>
      </p:sp>
      <p:cxnSp>
        <p:nvCxnSpPr>
          <p:cNvPr id="7" name="Straight Connector 6">
            <a:extLst>
              <a:ext uri="{FF2B5EF4-FFF2-40B4-BE49-F238E27FC236}">
                <a16:creationId xmlns:a16="http://schemas.microsoft.com/office/drawing/2014/main" id="{63DCC7EC-EB64-3FA5-9B9F-4B65F8B35369}"/>
              </a:ext>
              <a:ext uri="{C183D7F6-B498-43B3-948B-1728B52AA6E4}">
                <adec:decorative xmlns:adec="http://schemas.microsoft.com/office/drawing/2017/decorative" val="1"/>
              </a:ext>
            </a:extLst>
          </p:cNvPr>
          <p:cNvCxnSpPr>
            <a:cxnSpLocks/>
          </p:cNvCxnSpPr>
          <p:nvPr userDrawn="1"/>
        </p:nvCxnSpPr>
        <p:spPr>
          <a:xfrm>
            <a:off x="506048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B5721EA9-D34D-C406-42C9-D1C3DC0550EB}"/>
              </a:ext>
            </a:extLst>
          </p:cNvPr>
          <p:cNvSpPr>
            <a:spLocks noGrp="1"/>
          </p:cNvSpPr>
          <p:nvPr>
            <p:ph type="dt" sz="half" idx="14"/>
          </p:nvPr>
        </p:nvSpPr>
        <p:spPr>
          <a:xfrm rot="5400000">
            <a:off x="10425981" y="4687095"/>
            <a:ext cx="2706690" cy="365125"/>
          </a:xfrm>
        </p:spPr>
        <p:txBody>
          <a:bodyPr/>
          <a:lstStyle/>
          <a:p>
            <a:fld id="{7FA43F5B-065E-43CE-B3FD-98C48A6F94D7}" type="datetime1">
              <a:rPr lang="en-US" smtClean="0"/>
              <a:pPr/>
              <a:t>10/23/2025</a:t>
            </a:fld>
            <a:endParaRPr lang="en-US" dirty="0"/>
          </a:p>
        </p:txBody>
      </p:sp>
      <p:sp>
        <p:nvSpPr>
          <p:cNvPr id="10" name="Footer Placeholder 9">
            <a:extLst>
              <a:ext uri="{FF2B5EF4-FFF2-40B4-BE49-F238E27FC236}">
                <a16:creationId xmlns:a16="http://schemas.microsoft.com/office/drawing/2014/main" id="{B8A451BA-6597-98CC-3A5A-099DB053853F}"/>
              </a:ext>
            </a:extLst>
          </p:cNvPr>
          <p:cNvSpPr>
            <a:spLocks noGrp="1"/>
          </p:cNvSpPr>
          <p:nvPr>
            <p:ph type="ftr" sz="quarter" idx="15"/>
          </p:nvPr>
        </p:nvSpPr>
        <p:spPr>
          <a:xfrm rot="16200000" flipH="1">
            <a:off x="10292565" y="1592957"/>
            <a:ext cx="2973522" cy="365125"/>
          </a:xfrm>
        </p:spPr>
        <p:txBody>
          <a:bodyPr/>
          <a:lstStyle/>
          <a:p>
            <a:r>
              <a:rPr lang="en-US" dirty="0"/>
              <a:t>Sample Footer Text</a:t>
            </a:r>
          </a:p>
        </p:txBody>
      </p:sp>
      <p:sp>
        <p:nvSpPr>
          <p:cNvPr id="11" name="Slide Number Placeholder 10">
            <a:extLst>
              <a:ext uri="{FF2B5EF4-FFF2-40B4-BE49-F238E27FC236}">
                <a16:creationId xmlns:a16="http://schemas.microsoft.com/office/drawing/2014/main" id="{ED98AED2-58CC-D8F4-37CF-06D4C6AE089B}"/>
              </a:ext>
            </a:extLst>
          </p:cNvPr>
          <p:cNvSpPr>
            <a:spLocks noGrp="1"/>
          </p:cNvSpPr>
          <p:nvPr>
            <p:ph type="sldNum" sz="quarter" idx="16"/>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410064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4">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3BF3C-9B75-66EF-8F1A-8B97381705BC}"/>
              </a:ext>
            </a:extLst>
          </p:cNvPr>
          <p:cNvSpPr>
            <a:spLocks noGrp="1"/>
          </p:cNvSpPr>
          <p:nvPr>
            <p:ph type="title"/>
          </p:nvPr>
        </p:nvSpPr>
        <p:spPr>
          <a:xfrm>
            <a:off x="838200" y="873764"/>
            <a:ext cx="4654296" cy="3739896"/>
          </a:xfrm>
        </p:spPr>
        <p:txBody>
          <a:bodyPr/>
          <a:lstStyle/>
          <a:p>
            <a:r>
              <a:rPr lang="en-US"/>
              <a:t>Click to edit Master title style</a:t>
            </a:r>
          </a:p>
        </p:txBody>
      </p:sp>
      <p:sp>
        <p:nvSpPr>
          <p:cNvPr id="7" name="Text Placeholder 15">
            <a:extLst>
              <a:ext uri="{FF2B5EF4-FFF2-40B4-BE49-F238E27FC236}">
                <a16:creationId xmlns:a16="http://schemas.microsoft.com/office/drawing/2014/main" id="{1B44AFE9-43F1-4797-1ECE-FD5190E5805A}"/>
              </a:ext>
            </a:extLst>
          </p:cNvPr>
          <p:cNvSpPr>
            <a:spLocks noGrp="1"/>
          </p:cNvSpPr>
          <p:nvPr>
            <p:ph type="body" sz="quarter" idx="17"/>
          </p:nvPr>
        </p:nvSpPr>
        <p:spPr>
          <a:xfrm>
            <a:off x="838201" y="4732531"/>
            <a:ext cx="4206240" cy="1380743"/>
          </a:xfrm>
        </p:spPr>
        <p:txBody>
          <a:bodyPr anchor="t">
            <a:normAutofit/>
          </a:bodyPr>
          <a:lstStyle>
            <a:lvl1pPr algn="l">
              <a:defRPr sz="2000"/>
            </a:lvl1pPr>
          </a:lstStyle>
          <a:p>
            <a:pPr lvl="0"/>
            <a:r>
              <a:rPr lang="en-US" dirty="0"/>
              <a:t>Click to edit Master text styles</a:t>
            </a:r>
          </a:p>
        </p:txBody>
      </p:sp>
      <p:sp>
        <p:nvSpPr>
          <p:cNvPr id="13" name="Footer Placeholder 12">
            <a:extLst>
              <a:ext uri="{FF2B5EF4-FFF2-40B4-BE49-F238E27FC236}">
                <a16:creationId xmlns:a16="http://schemas.microsoft.com/office/drawing/2014/main" id="{B2603722-CE80-C718-39E9-BB79F1F68C31}"/>
              </a:ext>
            </a:extLst>
          </p:cNvPr>
          <p:cNvSpPr>
            <a:spLocks noGrp="1"/>
          </p:cNvSpPr>
          <p:nvPr>
            <p:ph type="ftr" sz="quarter" idx="15"/>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884C280F-E753-FE97-A722-F86168AC97B1}"/>
              </a:ext>
            </a:extLst>
          </p:cNvPr>
          <p:cNvSpPr>
            <a:spLocks noGrp="1"/>
          </p:cNvSpPr>
          <p:nvPr>
            <p:ph type="pic" sz="quarter" idx="13" hasCustomPrompt="1"/>
          </p:nvPr>
        </p:nvSpPr>
        <p:spPr>
          <a:xfrm>
            <a:off x="5947472" y="854346"/>
            <a:ext cx="5403280" cy="5258929"/>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223A58B4-E2D1-FBC8-004D-0E9EEBBE13DB}"/>
              </a:ext>
            </a:extLst>
          </p:cNvPr>
          <p:cNvSpPr>
            <a:spLocks noGrp="1"/>
          </p:cNvSpPr>
          <p:nvPr>
            <p:ph type="dt" sz="half" idx="10"/>
          </p:nvPr>
        </p:nvSpPr>
        <p:spPr>
          <a:xfrm rot="5400000">
            <a:off x="10425981" y="4687095"/>
            <a:ext cx="2706690" cy="365125"/>
          </a:xfrm>
        </p:spPr>
        <p:txBody>
          <a:bodyPr/>
          <a:lstStyle/>
          <a:p>
            <a:fld id="{7FA43F5B-065E-43CE-B3FD-98C48A6F94D7}" type="datetime1">
              <a:rPr lang="en-US" smtClean="0"/>
              <a:t>10/23/2025</a:t>
            </a:fld>
            <a:endParaRPr lang="en-US" dirty="0"/>
          </a:p>
        </p:txBody>
      </p:sp>
      <p:sp>
        <p:nvSpPr>
          <p:cNvPr id="14" name="Slide Number Placeholder 13">
            <a:extLst>
              <a:ext uri="{FF2B5EF4-FFF2-40B4-BE49-F238E27FC236}">
                <a16:creationId xmlns:a16="http://schemas.microsoft.com/office/drawing/2014/main" id="{7E80C6A5-61FE-078D-49D9-31BD1294014C}"/>
              </a:ext>
            </a:extLst>
          </p:cNvPr>
          <p:cNvSpPr>
            <a:spLocks noGrp="1"/>
          </p:cNvSpPr>
          <p:nvPr>
            <p:ph type="sldNum" sz="quarter" idx="16"/>
          </p:nvPr>
        </p:nvSpPr>
        <p:spPr/>
        <p:txBody>
          <a:bodyPr/>
          <a:lstStyle>
            <a:lvl1pPr>
              <a:defRPr>
                <a:solidFill>
                  <a:schemeClr val="tx1"/>
                </a:solidFill>
              </a:defRPr>
            </a:lvl1p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7763444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351CC58D-28EC-93AD-7E10-1DA3DC6322E1}"/>
              </a:ext>
            </a:extLst>
          </p:cNvPr>
          <p:cNvSpPr>
            <a:spLocks noGrp="1"/>
          </p:cNvSpPr>
          <p:nvPr>
            <p:ph type="title"/>
          </p:nvPr>
        </p:nvSpPr>
        <p:spPr>
          <a:xfrm>
            <a:off x="838200" y="859536"/>
            <a:ext cx="7478991" cy="3635797"/>
          </a:xfrm>
        </p:spPr>
        <p:txBody>
          <a:bodyPr anchor="t">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0E0B119D-A456-DE33-9525-49696D3FEE6E}"/>
              </a:ext>
              <a:ext uri="{C183D7F6-B498-43B3-948B-1728B52AA6E4}">
                <adec:decorative xmlns:adec="http://schemas.microsoft.com/office/drawing/2017/decorative" val="1"/>
              </a:ext>
            </a:extLst>
          </p:cNvPr>
          <p:cNvCxnSpPr>
            <a:cxnSpLocks/>
          </p:cNvCxnSpPr>
          <p:nvPr/>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 Placeholder 15">
            <a:extLst>
              <a:ext uri="{FF2B5EF4-FFF2-40B4-BE49-F238E27FC236}">
                <a16:creationId xmlns:a16="http://schemas.microsoft.com/office/drawing/2014/main" id="{BFFB480A-CB2C-F6F3-1181-7B482DE48A11}"/>
              </a:ext>
            </a:extLst>
          </p:cNvPr>
          <p:cNvSpPr>
            <a:spLocks noGrp="1"/>
          </p:cNvSpPr>
          <p:nvPr>
            <p:ph type="body" sz="quarter" idx="15"/>
          </p:nvPr>
        </p:nvSpPr>
        <p:spPr>
          <a:xfrm>
            <a:off x="4693339" y="5225354"/>
            <a:ext cx="6669986" cy="1545336"/>
          </a:xfrm>
        </p:spPr>
        <p:txBody>
          <a:bodyPr anchor="ctr">
            <a:normAutofit/>
          </a:bodyPr>
          <a:lstStyle>
            <a:lvl1pPr algn="r">
              <a:defRPr sz="2000"/>
            </a:lvl1pPr>
          </a:lstStyle>
          <a:p>
            <a:pPr lvl="0"/>
            <a:r>
              <a:rPr lang="en-US" dirty="0"/>
              <a:t>Click to edit Master text styles</a:t>
            </a:r>
          </a:p>
        </p:txBody>
      </p:sp>
      <p:sp>
        <p:nvSpPr>
          <p:cNvPr id="5" name="Footer Placeholder 4">
            <a:extLst>
              <a:ext uri="{FF2B5EF4-FFF2-40B4-BE49-F238E27FC236}">
                <a16:creationId xmlns:a16="http://schemas.microsoft.com/office/drawing/2014/main" id="{87416322-573D-C8CC-7277-1611B4285D78}"/>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29C7DE3-77E6-7F1C-2D66-87946BDD6322}"/>
              </a:ext>
            </a:extLst>
          </p:cNvPr>
          <p:cNvSpPr>
            <a:spLocks noGrp="1"/>
          </p:cNvSpPr>
          <p:nvPr>
            <p:ph type="dt" sz="half" idx="10"/>
          </p:nvPr>
        </p:nvSpPr>
        <p:spPr/>
        <p:txBody>
          <a:bodyPr/>
          <a:lstStyle/>
          <a:p>
            <a:fld id="{7FA43F5B-065E-43CE-B3FD-98C48A6F94D7}" type="datetime1">
              <a:rPr lang="en-US" smtClean="0"/>
              <a:t>10/23/2025</a:t>
            </a:fld>
            <a:endParaRPr lang="en-US" dirty="0"/>
          </a:p>
        </p:txBody>
      </p:sp>
      <p:sp>
        <p:nvSpPr>
          <p:cNvPr id="6" name="Slide Number Placeholder 5">
            <a:extLst>
              <a:ext uri="{FF2B5EF4-FFF2-40B4-BE49-F238E27FC236}">
                <a16:creationId xmlns:a16="http://schemas.microsoft.com/office/drawing/2014/main" id="{A939072A-E9FB-537C-7C31-2FB111D3C65A}"/>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76836807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CE84C31D-CC85-27E5-FD9F-627C926D5A22}"/>
              </a:ext>
            </a:extLst>
          </p:cNvPr>
          <p:cNvSpPr>
            <a:spLocks noGrp="1"/>
          </p:cNvSpPr>
          <p:nvPr>
            <p:ph type="title"/>
          </p:nvPr>
        </p:nvSpPr>
        <p:spPr>
          <a:xfrm>
            <a:off x="838200" y="2578608"/>
            <a:ext cx="7879335" cy="3592629"/>
          </a:xfrm>
        </p:spPr>
        <p:txBody>
          <a:bodyPr>
            <a:normAutofit/>
          </a:bodyPr>
          <a:lstStyle>
            <a:lvl1pPr>
              <a:defRPr sz="6000"/>
            </a:lvl1pPr>
          </a:lstStyle>
          <a:p>
            <a:r>
              <a:rPr lang="en-US"/>
              <a:t>Click to edit Master title style</a:t>
            </a:r>
          </a:p>
        </p:txBody>
      </p:sp>
      <p:cxnSp>
        <p:nvCxnSpPr>
          <p:cNvPr id="7" name="Straight Connector 6">
            <a:extLst>
              <a:ext uri="{FF2B5EF4-FFF2-40B4-BE49-F238E27FC236}">
                <a16:creationId xmlns:a16="http://schemas.microsoft.com/office/drawing/2014/main" id="{A10B934F-7AD0-6CA4-BC4D-9CC30854BF9C}"/>
              </a:ext>
              <a:ext uri="{C183D7F6-B498-43B3-948B-1728B52AA6E4}">
                <adec:decorative xmlns:adec="http://schemas.microsoft.com/office/drawing/2017/decorative" val="1"/>
              </a:ext>
            </a:extLst>
          </p:cNvPr>
          <p:cNvCxnSpPr>
            <a:cxnSpLocks/>
          </p:cNvCxnSpPr>
          <p:nvPr userDrawn="1"/>
        </p:nvCxnSpPr>
        <p:spPr>
          <a:xfrm flipH="1">
            <a:off x="4" y="1714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17FF6486-38AE-54F6-E2F3-8B944C3F1B94}"/>
              </a:ext>
            </a:extLst>
          </p:cNvPr>
          <p:cNvSpPr>
            <a:spLocks noGrp="1"/>
          </p:cNvSpPr>
          <p:nvPr>
            <p:ph type="ftr" sz="quarter" idx="11"/>
          </p:nvPr>
        </p:nvSpPr>
        <p:spPr/>
        <p:txBody>
          <a:bodyPr/>
          <a:lstStyle/>
          <a:p>
            <a:r>
              <a:rPr lang="en-US" dirty="0"/>
              <a:t>Sample Footer Text</a:t>
            </a:r>
          </a:p>
        </p:txBody>
      </p:sp>
      <p:sp>
        <p:nvSpPr>
          <p:cNvPr id="16" name="Text Placeholder 15">
            <a:extLst>
              <a:ext uri="{FF2B5EF4-FFF2-40B4-BE49-F238E27FC236}">
                <a16:creationId xmlns:a16="http://schemas.microsoft.com/office/drawing/2014/main" id="{341BD916-71AE-106E-105D-01655950FC48}"/>
              </a:ext>
            </a:extLst>
          </p:cNvPr>
          <p:cNvSpPr>
            <a:spLocks noGrp="1"/>
          </p:cNvSpPr>
          <p:nvPr>
            <p:ph type="body" sz="quarter" idx="15"/>
          </p:nvPr>
        </p:nvSpPr>
        <p:spPr>
          <a:xfrm>
            <a:off x="3987800" y="368300"/>
            <a:ext cx="7375525" cy="1014413"/>
          </a:xfrm>
        </p:spPr>
        <p:txBody>
          <a:bodyPr anchor="ctr">
            <a:normAutofit/>
          </a:bodyPr>
          <a:lstStyle>
            <a:lvl1pPr algn="r">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68FD0054-227E-4953-9BB1-7141F90243F6}"/>
              </a:ext>
            </a:extLst>
          </p:cNvPr>
          <p:cNvSpPr>
            <a:spLocks noGrp="1"/>
          </p:cNvSpPr>
          <p:nvPr>
            <p:ph type="dt" sz="half" idx="10"/>
          </p:nvPr>
        </p:nvSpPr>
        <p:spPr/>
        <p:txBody>
          <a:bodyPr/>
          <a:lstStyle/>
          <a:p>
            <a:fld id="{7FA43F5B-065E-43CE-B3FD-98C48A6F94D7}" type="datetime1">
              <a:rPr lang="en-US" smtClean="0"/>
              <a:t>10/23/2025</a:t>
            </a:fld>
            <a:endParaRPr lang="en-US" dirty="0"/>
          </a:p>
        </p:txBody>
      </p:sp>
      <p:sp>
        <p:nvSpPr>
          <p:cNvPr id="6" name="Slide Number Placeholder 5">
            <a:extLst>
              <a:ext uri="{FF2B5EF4-FFF2-40B4-BE49-F238E27FC236}">
                <a16:creationId xmlns:a16="http://schemas.microsoft.com/office/drawing/2014/main" id="{8542E0F1-15E9-E241-9959-A6D46B69EE92}"/>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18939923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itle" preserve="1">
  <p:cSld name="Title 3">
    <p:spTree>
      <p:nvGrpSpPr>
        <p:cNvPr id="1" name=""/>
        <p:cNvGrpSpPr/>
        <p:nvPr/>
      </p:nvGrpSpPr>
      <p:grpSpPr>
        <a:xfrm>
          <a:off x="0" y="0"/>
          <a:ext cx="0" cy="0"/>
          <a:chOff x="0" y="0"/>
          <a:chExt cx="0" cy="0"/>
        </a:xfrm>
      </p:grpSpPr>
      <p:sp>
        <p:nvSpPr>
          <p:cNvPr id="13" name="Freeform: Shape 15">
            <a:extLst>
              <a:ext uri="{FF2B5EF4-FFF2-40B4-BE49-F238E27FC236}">
                <a16:creationId xmlns:a16="http://schemas.microsoft.com/office/drawing/2014/main" id="{373F4DFA-EB1C-0802-6DB6-F680367799D7}"/>
              </a:ext>
              <a:ext uri="{C183D7F6-B498-43B3-948B-1728B52AA6E4}">
                <adec:decorative xmlns:adec="http://schemas.microsoft.com/office/drawing/2017/decorative" val="1"/>
              </a:ext>
            </a:extLst>
          </p:cNvPr>
          <p:cNvSpPr/>
          <p:nvPr/>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2787213"/>
            <a:ext cx="8229600" cy="2621154"/>
          </a:xfrm>
        </p:spPr>
        <p:txBody>
          <a:bodyPr anchor="b">
            <a:normAutofit/>
          </a:bodyPr>
          <a:lstStyle>
            <a:lvl1pPr algn="ctr">
              <a:defRPr sz="60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5443909"/>
            <a:ext cx="7588155" cy="1414091"/>
          </a:xfrm>
        </p:spPr>
        <p:txBody>
          <a:bodyPr>
            <a:normAutofit/>
          </a:bodyPr>
          <a:lstStyle>
            <a:lvl1pPr marL="0" indent="0" algn="ctr">
              <a:buNone/>
              <a:defRPr sz="20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9659C8A-FEAD-0E21-E6D3-D37128750DE3}"/>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CDF62FB-03E9-93F2-7A34-F233AFA3AC36}"/>
              </a:ext>
            </a:extLst>
          </p:cNvPr>
          <p:cNvSpPr>
            <a:spLocks noGrp="1"/>
          </p:cNvSpPr>
          <p:nvPr>
            <p:ph type="dt" sz="half" idx="10"/>
          </p:nvPr>
        </p:nvSpPr>
        <p:spPr/>
        <p:txBody>
          <a:bodyPr/>
          <a:lstStyle/>
          <a:p>
            <a:fld id="{7FA43F5B-065E-43CE-B3FD-98C48A6F94D7}" type="datetime1">
              <a:rPr lang="en-US" smtClean="0"/>
              <a:t>10/23/2025</a:t>
            </a:fld>
            <a:endParaRPr lang="en-US" dirty="0"/>
          </a:p>
        </p:txBody>
      </p:sp>
      <p:sp>
        <p:nvSpPr>
          <p:cNvPr id="6" name="Slide Number Placeholder 5">
            <a:extLst>
              <a:ext uri="{FF2B5EF4-FFF2-40B4-BE49-F238E27FC236}">
                <a16:creationId xmlns:a16="http://schemas.microsoft.com/office/drawing/2014/main" id="{F6CE9323-6CD7-F266-CF02-4659EBD32BA3}"/>
              </a:ext>
            </a:extLst>
          </p:cNvPr>
          <p:cNvSpPr>
            <a:spLocks noGrp="1"/>
          </p:cNvSpPr>
          <p:nvPr>
            <p:ph type="sldNum" sz="quarter" idx="12"/>
          </p:nvPr>
        </p:nvSpPr>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54960106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842852-3CDE-22AD-D5F0-AAF8279A0910}"/>
              </a:ext>
            </a:extLst>
          </p:cNvPr>
          <p:cNvSpPr>
            <a:spLocks noGrp="1"/>
          </p:cNvSpPr>
          <p:nvPr>
            <p:ph type="title"/>
          </p:nvPr>
        </p:nvSpPr>
        <p:spPr>
          <a:xfrm>
            <a:off x="838200" y="859536"/>
            <a:ext cx="9546336" cy="3675885"/>
          </a:xfrm>
        </p:spPr>
        <p:txBody>
          <a:bodyPr anchor="t">
            <a:normAutofit/>
          </a:bodyPr>
          <a:lstStyle>
            <a:lvl1pPr>
              <a:defRPr sz="600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C4D523C5-E38D-F0DE-48C0-B6B8404B63BF}"/>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7392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1296083"/>
            <a:ext cx="4325112" cy="4265835"/>
          </a:xfrm>
        </p:spPr>
        <p:txBody>
          <a:bodyPr anchor="b" anchorCtr="0"/>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11781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3192" y="921782"/>
            <a:ext cx="8012703" cy="1463040"/>
          </a:xfrm>
        </p:spPr>
        <p:txBody>
          <a:bodyPr anchor="b">
            <a:noAutofit/>
          </a:bodyPr>
          <a:lstStyle>
            <a:lvl1pPr algn="l">
              <a:defRPr sz="60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3192" y="2533094"/>
            <a:ext cx="8012694" cy="3689909"/>
          </a:xfrm>
        </p:spPr>
        <p:txBody>
          <a:bodyPr anchor="t" anchorCtr="0">
            <a:normAutofit/>
          </a:bodyPr>
          <a:lstStyle>
            <a:lvl1pPr marL="0" indent="0" algn="l">
              <a:buFont typeface="Arial" panose="020B0604020202020204" pitchFamily="34" charset="0"/>
              <a:buNone/>
              <a:defRPr sz="1800">
                <a:solidFill>
                  <a:schemeClr val="tx1"/>
                </a:solidFill>
              </a:defRPr>
            </a:lvl1pPr>
            <a:lvl2pPr algn="l">
              <a:defRPr sz="1600">
                <a:solidFill>
                  <a:schemeClr val="tx1"/>
                </a:solidFill>
              </a:defRPr>
            </a:lvl2pPr>
            <a:lvl3pPr algn="l">
              <a:defRPr sz="1400">
                <a:solidFill>
                  <a:schemeClr val="tx1"/>
                </a:solidFill>
              </a:defRPr>
            </a:lvl3pPr>
            <a:lvl4pPr algn="l">
              <a:defRPr sz="1200">
                <a:solidFill>
                  <a:schemeClr val="tx1"/>
                </a:solidFill>
              </a:defRPr>
            </a:lvl4pPr>
            <a:lvl5pPr algn="l">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A60B404-9532-4DA8-8A40-EC339A5BE635}" type="datetime1">
              <a:rPr lang="en-US" smtClean="0"/>
              <a:pPr/>
              <a:t>10/23/2025</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cxnSp>
        <p:nvCxnSpPr>
          <p:cNvPr id="8" name="Straight Connector 7">
            <a:extLst>
              <a:ext uri="{FF2B5EF4-FFF2-40B4-BE49-F238E27FC236}">
                <a16:creationId xmlns:a16="http://schemas.microsoft.com/office/drawing/2014/main" id="{B899D92D-13BB-E0E1-DD69-482838D5372B}"/>
              </a:ext>
              <a:ext uri="{C183D7F6-B498-43B3-948B-1728B52AA6E4}">
                <adec:decorative xmlns:adec="http://schemas.microsoft.com/office/drawing/2017/decorative" val="1"/>
              </a:ext>
            </a:extLst>
          </p:cNvPr>
          <p:cNvCxnSpPr>
            <a:cxnSpLocks/>
          </p:cNvCxnSpPr>
          <p:nvPr userDrawn="1"/>
        </p:nvCxnSpPr>
        <p:spPr>
          <a:xfrm>
            <a:off x="1066880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42828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Agenda 3">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0C4E9710-FA87-30E3-20CB-80AEB3E8C2A9}"/>
              </a:ext>
            </a:extLst>
          </p:cNvPr>
          <p:cNvSpPr>
            <a:spLocks noGrp="1"/>
          </p:cNvSpPr>
          <p:nvPr>
            <p:ph type="title"/>
          </p:nvPr>
        </p:nvSpPr>
        <p:spPr>
          <a:xfrm>
            <a:off x="2060880" y="365760"/>
            <a:ext cx="929292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7">
            <a:extLst>
              <a:ext uri="{FF2B5EF4-FFF2-40B4-BE49-F238E27FC236}">
                <a16:creationId xmlns:a16="http://schemas.microsoft.com/office/drawing/2014/main" id="{D0E17293-F2D5-8A51-CB65-CFF771731061}"/>
              </a:ext>
            </a:extLst>
          </p:cNvPr>
          <p:cNvSpPr>
            <a:spLocks noGrp="1"/>
          </p:cNvSpPr>
          <p:nvPr>
            <p:ph sz="quarter" idx="14"/>
          </p:nvPr>
        </p:nvSpPr>
        <p:spPr>
          <a:xfrm>
            <a:off x="2066409" y="1986161"/>
            <a:ext cx="9284368" cy="4236841"/>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29247CA6-BC1D-429A-A289-4E939E49554A}"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87140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05B5E-C545-4763-BA47-4C2C0FCA514D}"/>
              </a:ext>
            </a:extLst>
          </p:cNvPr>
          <p:cNvSpPr>
            <a:spLocks noGrp="1"/>
          </p:cNvSpPr>
          <p:nvPr>
            <p:ph type="title"/>
          </p:nvPr>
        </p:nvSpPr>
        <p:spPr>
          <a:xfrm>
            <a:off x="1060704" y="4608576"/>
            <a:ext cx="4169664" cy="1609344"/>
          </a:xfrm>
        </p:spPr>
        <p:txBody>
          <a:bodyPr anchor="t" anchorCtr="0">
            <a:noAutofit/>
          </a:bodyPr>
          <a:lstStyle>
            <a:lvl1pPr algn="ctr">
              <a:defRPr sz="44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C79D23AA-8F22-4B09-8FAA-CD16E5D66C5D}"/>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Picture Placeholder 7">
            <a:extLst>
              <a:ext uri="{FF2B5EF4-FFF2-40B4-BE49-F238E27FC236}">
                <a16:creationId xmlns:a16="http://schemas.microsoft.com/office/drawing/2014/main" id="{4E5AAB3D-814D-597A-6ADE-F522A8116DCD}"/>
              </a:ext>
            </a:extLst>
          </p:cNvPr>
          <p:cNvSpPr>
            <a:spLocks noGrp="1"/>
          </p:cNvSpPr>
          <p:nvPr>
            <p:ph type="pic" idx="13" hasCustomPrompt="1"/>
          </p:nvPr>
        </p:nvSpPr>
        <p:spPr>
          <a:xfrm>
            <a:off x="1257301" y="1097280"/>
            <a:ext cx="3776470" cy="3168100"/>
          </a:xfrm>
          <a:custGeom>
            <a:avLst/>
            <a:gdLst>
              <a:gd name="connsiteX0" fmla="*/ 1888235 w 3776470"/>
              <a:gd name="connsiteY0" fmla="*/ 0 h 3168100"/>
              <a:gd name="connsiteX1" fmla="*/ 3776470 w 3776470"/>
              <a:gd name="connsiteY1" fmla="*/ 1888235 h 3168100"/>
              <a:gd name="connsiteX2" fmla="*/ 3776470 w 3776470"/>
              <a:gd name="connsiteY2" fmla="*/ 3168100 h 3168100"/>
              <a:gd name="connsiteX3" fmla="*/ 0 w 3776470"/>
              <a:gd name="connsiteY3" fmla="*/ 3168100 h 3168100"/>
              <a:gd name="connsiteX4" fmla="*/ 0 w 3776470"/>
              <a:gd name="connsiteY4" fmla="*/ 1888235 h 3168100"/>
              <a:gd name="connsiteX5" fmla="*/ 1888235 w 3776470"/>
              <a:gd name="connsiteY5" fmla="*/ 0 h 316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76470" h="3168100">
                <a:moveTo>
                  <a:pt x="1888235" y="0"/>
                </a:moveTo>
                <a:cubicBezTo>
                  <a:pt x="2931078" y="0"/>
                  <a:pt x="3776470" y="845392"/>
                  <a:pt x="3776470" y="1888235"/>
                </a:cubicBezTo>
                <a:lnTo>
                  <a:pt x="3776470" y="3168100"/>
                </a:lnTo>
                <a:lnTo>
                  <a:pt x="0" y="3168100"/>
                </a:lnTo>
                <a:lnTo>
                  <a:pt x="0" y="1888235"/>
                </a:lnTo>
                <a:cubicBezTo>
                  <a:pt x="0" y="845392"/>
                  <a:pt x="845392" y="0"/>
                  <a:pt x="1888235"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marL="0" indent="0">
              <a:buFont typeface="Arial" panose="020B0604020202020204" pitchFamily="34" charse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3" name="Content Placeholder 2">
            <a:extLst>
              <a:ext uri="{FF2B5EF4-FFF2-40B4-BE49-F238E27FC236}">
                <a16:creationId xmlns:a16="http://schemas.microsoft.com/office/drawing/2014/main" id="{7FA263F8-8E34-4910-BF7A-F1C5A99689DC}"/>
              </a:ext>
            </a:extLst>
          </p:cNvPr>
          <p:cNvSpPr>
            <a:spLocks noGrp="1"/>
          </p:cNvSpPr>
          <p:nvPr>
            <p:ph idx="1"/>
          </p:nvPr>
        </p:nvSpPr>
        <p:spPr>
          <a:xfrm>
            <a:off x="7141464" y="841248"/>
            <a:ext cx="4215384" cy="5330952"/>
          </a:xfrm>
        </p:spPr>
        <p:txBody>
          <a:bodyPr anchor="ctr"/>
          <a:lstStyle>
            <a:lvl1pPr algn="ctr">
              <a:defRPr>
                <a:solidFill>
                  <a:schemeClr val="tx1"/>
                </a:solidFill>
              </a:defRPr>
            </a:lvl1pPr>
            <a:lvl2pPr algn="ctr">
              <a:defRPr>
                <a:solidFill>
                  <a:schemeClr val="tx1"/>
                </a:solidFill>
              </a:defRPr>
            </a:lvl2pPr>
            <a:lvl3pPr algn="ctr">
              <a:defRPr>
                <a:solidFill>
                  <a:schemeClr val="tx1"/>
                </a:solidFill>
              </a:defRPr>
            </a:lvl3pPr>
            <a:lvl4pPr algn="ctr">
              <a:defRPr>
                <a:solidFill>
                  <a:schemeClr val="tx1"/>
                </a:solidFill>
              </a:defRPr>
            </a:lvl4pPr>
            <a:lvl5pPr algn="ct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6E74E5-D20D-4AB7-8D98-F336CE0ECCBE}"/>
              </a:ext>
            </a:extLst>
          </p:cNvPr>
          <p:cNvSpPr>
            <a:spLocks noGrp="1"/>
          </p:cNvSpPr>
          <p:nvPr>
            <p:ph type="dt" sz="half" idx="10"/>
          </p:nvPr>
        </p:nvSpPr>
        <p:spPr/>
        <p:txBody>
          <a:bodyPr/>
          <a:lstStyle>
            <a:lvl1pPr>
              <a:defRPr>
                <a:solidFill>
                  <a:schemeClr val="tx1"/>
                </a:solidFill>
              </a:defRPr>
            </a:lvl1pPr>
          </a:lstStyle>
          <a:p>
            <a:fld id="{75E16723-2C2F-40DB-89B2-A94AAE77E75C}" type="datetime1">
              <a:rPr lang="en-US" smtClean="0"/>
              <a:pPr/>
              <a:t>10/23/2025</a:t>
            </a:fld>
            <a:endParaRPr lang="en-US"/>
          </a:p>
        </p:txBody>
      </p:sp>
      <p:sp>
        <p:nvSpPr>
          <p:cNvPr id="6" name="Slide Number Placeholder 5">
            <a:extLst>
              <a:ext uri="{FF2B5EF4-FFF2-40B4-BE49-F238E27FC236}">
                <a16:creationId xmlns:a16="http://schemas.microsoft.com/office/drawing/2014/main" id="{84E8A028-A0C8-45E7-915E-B83FF59C9F18}"/>
              </a:ext>
            </a:extLst>
          </p:cNvPr>
          <p:cNvSpPr>
            <a:spLocks noGrp="1"/>
          </p:cNvSpPr>
          <p:nvPr>
            <p:ph type="sldNum" sz="quarter" idx="12"/>
          </p:nvPr>
        </p:nvSpPr>
        <p:spPr/>
        <p:txBody>
          <a:bodyPr/>
          <a:lstStyle>
            <a:lvl1pPr>
              <a:defRPr>
                <a:solidFill>
                  <a:schemeClr val="tx1"/>
                </a:solidFill>
              </a:defRPr>
            </a:lvl1pPr>
          </a:lstStyle>
          <a:p>
            <a:fld id="{2DE90F28-AFBB-4AB2-AA79-6D3F72ED131B}" type="slidenum">
              <a:rPr lang="en-US" smtClean="0"/>
              <a:pPr/>
              <a:t>‹#›</a:t>
            </a:fld>
            <a:endParaRPr lang="en-US"/>
          </a:p>
        </p:txBody>
      </p:sp>
      <p:cxnSp>
        <p:nvCxnSpPr>
          <p:cNvPr id="7" name="Straight Connector 6">
            <a:extLst>
              <a:ext uri="{FF2B5EF4-FFF2-40B4-BE49-F238E27FC236}">
                <a16:creationId xmlns:a16="http://schemas.microsoft.com/office/drawing/2014/main" id="{ECD2C868-CE73-A5B1-1389-62A23B14E008}"/>
              </a:ext>
              <a:ext uri="{C183D7F6-B498-43B3-948B-1728B52AA6E4}">
                <adec:decorative xmlns:adec="http://schemas.microsoft.com/office/drawing/2017/decorative" val="1"/>
              </a:ext>
            </a:extLst>
          </p:cNvPr>
          <p:cNvCxnSpPr>
            <a:cxnSpLocks/>
          </p:cNvCxnSpPr>
          <p:nvPr/>
        </p:nvCxnSpPr>
        <p:spPr>
          <a:xfrm>
            <a:off x="629708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49446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38200" y="365760"/>
            <a:ext cx="10515600" cy="1116811"/>
          </a:xfrm>
        </p:spPr>
        <p:txBody>
          <a:bodyPr/>
          <a:lstStyle>
            <a:lvl1pPr>
              <a:defRPr>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D3196D68-1BE9-332F-CE83-CA191A09639C}"/>
              </a:ext>
            </a:extLst>
          </p:cNvPr>
          <p:cNvSpPr>
            <a:spLocks noGrp="1"/>
          </p:cNvSpPr>
          <p:nvPr>
            <p:ph sz="quarter" idx="13"/>
          </p:nvPr>
        </p:nvSpPr>
        <p:spPr>
          <a:xfrm>
            <a:off x="838200" y="2395538"/>
            <a:ext cx="10515600" cy="4097337"/>
          </a:xfrm>
        </p:spPr>
        <p:txBody>
          <a:bodyPr/>
          <a:lstStyle>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90E4242-8CA0-457D-B3B1-7D78B4164321}"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8348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4EF7E11-76D4-64FA-465B-165405450121}"/>
              </a:ext>
            </a:extLst>
          </p:cNvPr>
          <p:cNvSpPr>
            <a:spLocks noGrp="1"/>
          </p:cNvSpPr>
          <p:nvPr>
            <p:ph type="title"/>
          </p:nvPr>
        </p:nvSpPr>
        <p:spPr>
          <a:xfrm>
            <a:off x="1285947" y="1296083"/>
            <a:ext cx="4353325" cy="4265835"/>
          </a:xfrm>
          <a:custGeom>
            <a:avLst/>
            <a:gdLst>
              <a:gd name="connsiteX0" fmla="*/ 2176663 w 4353325"/>
              <a:gd name="connsiteY0" fmla="*/ 0 h 4265835"/>
              <a:gd name="connsiteX1" fmla="*/ 4353325 w 4353325"/>
              <a:gd name="connsiteY1" fmla="*/ 2176662 h 4265835"/>
              <a:gd name="connsiteX2" fmla="*/ 4353325 w 4353325"/>
              <a:gd name="connsiteY2" fmla="*/ 2712923 h 4265835"/>
              <a:gd name="connsiteX3" fmla="*/ 4353325 w 4353325"/>
              <a:gd name="connsiteY3" fmla="*/ 3733873 h 4265835"/>
              <a:gd name="connsiteX4" fmla="*/ 4353325 w 4353325"/>
              <a:gd name="connsiteY4" fmla="*/ 4265835 h 4265835"/>
              <a:gd name="connsiteX5" fmla="*/ 0 w 4353325"/>
              <a:gd name="connsiteY5" fmla="*/ 4265835 h 4265835"/>
              <a:gd name="connsiteX6" fmla="*/ 0 w 4353325"/>
              <a:gd name="connsiteY6" fmla="*/ 3733873 h 4265835"/>
              <a:gd name="connsiteX7" fmla="*/ 0 w 4353325"/>
              <a:gd name="connsiteY7" fmla="*/ 2712923 h 4265835"/>
              <a:gd name="connsiteX8" fmla="*/ 0 w 4353325"/>
              <a:gd name="connsiteY8" fmla="*/ 2176662 h 4265835"/>
              <a:gd name="connsiteX9" fmla="*/ 2176663 w 4353325"/>
              <a:gd name="connsiteY9" fmla="*/ 0 h 426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53325" h="4265835">
                <a:moveTo>
                  <a:pt x="2176663" y="0"/>
                </a:moveTo>
                <a:cubicBezTo>
                  <a:pt x="3378800" y="0"/>
                  <a:pt x="4353325" y="974525"/>
                  <a:pt x="4353325" y="2176662"/>
                </a:cubicBezTo>
                <a:lnTo>
                  <a:pt x="4353325" y="2712923"/>
                </a:lnTo>
                <a:lnTo>
                  <a:pt x="4353325" y="3733873"/>
                </a:lnTo>
                <a:lnTo>
                  <a:pt x="4353325" y="4265835"/>
                </a:lnTo>
                <a:lnTo>
                  <a:pt x="0" y="4265835"/>
                </a:lnTo>
                <a:lnTo>
                  <a:pt x="0" y="3733873"/>
                </a:lnTo>
                <a:lnTo>
                  <a:pt x="0" y="2712923"/>
                </a:lnTo>
                <a:lnTo>
                  <a:pt x="0" y="2176662"/>
                </a:lnTo>
                <a:cubicBezTo>
                  <a:pt x="0" y="974525"/>
                  <a:pt x="974525" y="0"/>
                  <a:pt x="2176663" y="0"/>
                </a:cubicBezTo>
                <a:close/>
              </a:path>
            </a:pathLst>
          </a:custGeom>
          <a:ln w="6350">
            <a:solidFill>
              <a:schemeClr val="tx1"/>
            </a:solidFill>
          </a:ln>
        </p:spPr>
        <p:txBody>
          <a:bodyPr wrap="square" lIns="182880" tIns="914400" rIns="182880" anchor="ctr" anchorCtr="0">
            <a:noAutofit/>
          </a:bodyPr>
          <a:lstStyle>
            <a:lvl1pPr algn="ct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535056" y="3102182"/>
            <a:ext cx="4325112" cy="2459736"/>
          </a:xfrm>
        </p:spPr>
        <p:txBody>
          <a:bodyPr anchor="b" anchorCtr="0"/>
          <a:lstStyle>
            <a:lvl1pPr marL="0" indent="0">
              <a:buNone/>
              <a:defRPr>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53D6F41-6645-4089-A6BB-7B692A44A4CC}"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419626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86384" y="2615184"/>
            <a:ext cx="3813048" cy="3557016"/>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841248"/>
            <a:ext cx="4956175" cy="3556000"/>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58B73AF-3955-4569-8B4F-B329360A9CBD}"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EF4378AB-83E7-8777-F6CD-8F19BA4FEE73}"/>
              </a:ext>
              <a:ext uri="{C183D7F6-B498-43B3-948B-1728B52AA6E4}">
                <adec:decorative xmlns:adec="http://schemas.microsoft.com/office/drawing/2017/decorative" val="1"/>
              </a:ext>
            </a:extLst>
          </p:cNvPr>
          <p:cNvCxnSpPr>
            <a:cxnSpLocks/>
          </p:cNvCxnSpPr>
          <p:nvPr/>
        </p:nvCxnSpPr>
        <p:spPr>
          <a:xfrm flipV="1">
            <a:off x="501620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674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358617"/>
            <a:ext cx="4145582" cy="4818062"/>
          </a:xfrm>
        </p:spPr>
        <p:txBody>
          <a:bodyPr>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723954" y="841248"/>
            <a:ext cx="5681662" cy="4818062"/>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695276D-BBED-48BC-B459-1E9A16CF46CD}"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7E04C821-A160-CE80-AFE2-D2549F9F2A41}"/>
              </a:ext>
              <a:ext uri="{C183D7F6-B498-43B3-948B-1728B52AA6E4}">
                <adec:decorative xmlns:adec="http://schemas.microsoft.com/office/drawing/2017/decorative" val="1"/>
              </a:ext>
            </a:extLst>
          </p:cNvPr>
          <p:cNvCxnSpPr>
            <a:cxnSpLocks/>
          </p:cNvCxnSpPr>
          <p:nvPr userDrawn="1"/>
        </p:nvCxnSpPr>
        <p:spPr>
          <a:xfrm flipV="1">
            <a:off x="525011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2437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841248"/>
            <a:ext cx="2999232" cy="5184648"/>
          </a:xfrm>
        </p:spPr>
        <p:txBody>
          <a:bodyPr anchor="t" anchorCtr="0">
            <a:normAutofit/>
          </a:bodyPr>
          <a:lstStyle>
            <a:lvl1pPr>
              <a:defRPr sz="3200">
                <a:solidFill>
                  <a:schemeClr val="tx1"/>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66926" y="841248"/>
            <a:ext cx="6260154" cy="5184648"/>
          </a:xfrm>
        </p:spPr>
        <p:txBody>
          <a:bodyPr/>
          <a:lstStyle>
            <a:lvl1pPr>
              <a:defRPr>
                <a:solidFill>
                  <a:schemeClr val="tx1"/>
                </a:solidFill>
              </a:defRPr>
            </a:lvl1pPr>
            <a:lvl2pPr>
              <a:defRPr sz="1400">
                <a:solidFill>
                  <a:schemeClr val="tx1"/>
                </a:solidFill>
              </a:defRPr>
            </a:lvl2pPr>
            <a:lvl3pPr>
              <a:defRPr sz="1400">
                <a:solidFill>
                  <a:schemeClr val="tx1"/>
                </a:solidFill>
              </a:defRPr>
            </a:lvl3pPr>
            <a:lvl4pPr>
              <a:defRPr sz="14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B0ADC593-EA98-4C39-A75F-3F3A9C691019}"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C8293A07-68F2-BD10-B738-E87F3F3D8CF3}"/>
              </a:ext>
              <a:ext uri="{C183D7F6-B498-43B3-948B-1728B52AA6E4}">
                <adec:decorative xmlns:adec="http://schemas.microsoft.com/office/drawing/2017/decorative" val="1"/>
              </a:ext>
            </a:extLst>
          </p:cNvPr>
          <p:cNvCxnSpPr>
            <a:cxnSpLocks/>
          </p:cNvCxnSpPr>
          <p:nvPr/>
        </p:nvCxnSpPr>
        <p:spPr>
          <a:xfrm flipV="1">
            <a:off x="418221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99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31152" y="990511"/>
            <a:ext cx="2565593" cy="1858941"/>
          </a:xfrm>
        </p:spPr>
        <p:txBody>
          <a:bodyPr anchor="b"/>
          <a:lstStyle>
            <a:lvl1pPr>
              <a:defRPr lang="en-US" sz="3200" kern="1200" dirty="0">
                <a:solidFill>
                  <a:schemeClr val="tx1"/>
                </a:solidFill>
                <a:latin typeface="+mj-lt"/>
                <a:ea typeface="+mj-ea"/>
                <a:cs typeface="+mj-cs"/>
              </a:defRPr>
            </a:lvl1pPr>
          </a:lstStyle>
          <a:p>
            <a:r>
              <a:rPr lang="en-US" dirty="0"/>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32271" y="3011335"/>
            <a:ext cx="25599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5">
            <a:extLst>
              <a:ext uri="{FF2B5EF4-FFF2-40B4-BE49-F238E27FC236}">
                <a16:creationId xmlns:a16="http://schemas.microsoft.com/office/drawing/2014/main" id="{8BD5A515-9970-0784-7927-52F94C270B46}"/>
              </a:ext>
            </a:extLst>
          </p:cNvPr>
          <p:cNvSpPr>
            <a:spLocks noGrp="1"/>
          </p:cNvSpPr>
          <p:nvPr>
            <p:ph type="ftr" sz="quarter" idx="16"/>
          </p:nvPr>
        </p:nvSpPr>
        <p:spPr>
          <a:xfrm rot="5400000">
            <a:off x="10292564" y="1592958"/>
            <a:ext cx="2973522" cy="365125"/>
          </a:xfrm>
        </p:spPr>
        <p:txBody>
          <a:bodyPr/>
          <a:lstStyle>
            <a:lvl1pPr algn="l">
              <a:defRPr>
                <a:solidFill>
                  <a:schemeClr val="tx1"/>
                </a:solidFill>
              </a:defRPr>
            </a:lvl1pPr>
          </a:lstStyle>
          <a:p>
            <a:r>
              <a:rPr lang="en-US"/>
              <a:t>Sample Footer Text</a:t>
            </a:r>
            <a:endParaRPr lang="en-US" dirty="0"/>
          </a:p>
        </p:txBody>
      </p:sp>
      <p:sp>
        <p:nvSpPr>
          <p:cNvPr id="9" name="Date Placeholder 4">
            <a:extLst>
              <a:ext uri="{FF2B5EF4-FFF2-40B4-BE49-F238E27FC236}">
                <a16:creationId xmlns:a16="http://schemas.microsoft.com/office/drawing/2014/main" id="{8523CCEC-6BB2-B704-95E2-87FED823C5BD}"/>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10/23/2025</a:t>
            </a:fld>
            <a:endParaRPr lang="en-US"/>
          </a:p>
        </p:txBody>
      </p:sp>
      <p:sp>
        <p:nvSpPr>
          <p:cNvPr id="11" name="Slide Number Placeholder 6">
            <a:extLst>
              <a:ext uri="{FF2B5EF4-FFF2-40B4-BE49-F238E27FC236}">
                <a16:creationId xmlns:a16="http://schemas.microsoft.com/office/drawing/2014/main" id="{1208465C-8C77-73BF-D18F-D01907BAC864}"/>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cxnSp>
        <p:nvCxnSpPr>
          <p:cNvPr id="3" name="Straight Connector 2">
            <a:extLst>
              <a:ext uri="{FF2B5EF4-FFF2-40B4-BE49-F238E27FC236}">
                <a16:creationId xmlns:a16="http://schemas.microsoft.com/office/drawing/2014/main" id="{50E2A219-E459-07B3-1ED3-CBF7D239BE08}"/>
              </a:ext>
              <a:ext uri="{C183D7F6-B498-43B3-948B-1728B52AA6E4}">
                <adec:decorative xmlns:adec="http://schemas.microsoft.com/office/drawing/2017/decorative" val="1"/>
              </a:ext>
            </a:extLst>
          </p:cNvPr>
          <p:cNvCxnSpPr>
            <a:cxnSpLocks/>
          </p:cNvCxnSpPr>
          <p:nvPr userDrawn="1"/>
        </p:nvCxnSpPr>
        <p:spPr>
          <a:xfrm>
            <a:off x="832057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52335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724240" cy="1858941"/>
          </a:xfrm>
        </p:spPr>
        <p:txBody>
          <a:bodyPr anchor="b"/>
          <a:lstStyle>
            <a:lvl1pPr>
              <a:defRPr lang="en-US" sz="3200" kern="1200" dirty="0">
                <a:solidFill>
                  <a:schemeClr val="tx1"/>
                </a:solidFill>
                <a:latin typeface="+mj-lt"/>
                <a:ea typeface="+mj-ea"/>
                <a:cs typeface="+mj-cs"/>
              </a:defRPr>
            </a:lvl1pPr>
          </a:lstStyle>
          <a:p>
            <a:r>
              <a:rPr lang="en-US"/>
              <a:t>Click to edit Master title style</a:t>
            </a:r>
          </a:p>
        </p:txBody>
      </p:sp>
      <p:sp>
        <p:nvSpPr>
          <p:cNvPr id="3" name="Footer Placeholder 5">
            <a:extLst>
              <a:ext uri="{FF2B5EF4-FFF2-40B4-BE49-F238E27FC236}">
                <a16:creationId xmlns:a16="http://schemas.microsoft.com/office/drawing/2014/main" id="{8B89DDCA-87DB-0908-C1FE-D16DEF719208}"/>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Sample Footer Text</a:t>
            </a:r>
          </a:p>
        </p:txBody>
      </p:sp>
      <p:sp>
        <p:nvSpPr>
          <p:cNvPr id="4" name="Date Placeholder 4">
            <a:extLst>
              <a:ext uri="{FF2B5EF4-FFF2-40B4-BE49-F238E27FC236}">
                <a16:creationId xmlns:a16="http://schemas.microsoft.com/office/drawing/2014/main" id="{8EBE519D-028D-D854-9791-84D8B687B3A9}"/>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10/23/2025</a:t>
            </a:fld>
            <a:endParaRPr lang="en-US"/>
          </a:p>
        </p:txBody>
      </p:sp>
      <p:sp>
        <p:nvSpPr>
          <p:cNvPr id="9" name="Slide Number Placeholder 6">
            <a:extLst>
              <a:ext uri="{FF2B5EF4-FFF2-40B4-BE49-F238E27FC236}">
                <a16:creationId xmlns:a16="http://schemas.microsoft.com/office/drawing/2014/main" id="{EAF697B0-B4E5-EE0F-75F1-242A9E4FB1F7}"/>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0" y="3011335"/>
            <a:ext cx="2718277" cy="2656250"/>
          </a:xfrm>
        </p:spPr>
        <p:txBody>
          <a:bodyPr vert="horz" lIns="91440" tIns="45720" rIns="91440" bIns="45720" rtlCol="0">
            <a:normAutofit/>
          </a:bodyPr>
          <a:lstStyle>
            <a:lvl1pPr marL="0" indent="0">
              <a:buNone/>
              <a:defRPr lang="en-US" dirty="0"/>
            </a:lvl1pPr>
            <a:lvl2pPr marL="228600" indent="0">
              <a:buNone/>
              <a:defRPr lang="en-US" sz="1400" dirty="0"/>
            </a:lvl2pPr>
            <a:lvl3pPr marL="457200" indent="0">
              <a:buNone/>
              <a:defRPr lang="en-US" sz="1400" dirty="0"/>
            </a:lvl3pPr>
            <a:lvl4pPr marL="685800" indent="0">
              <a:buNone/>
              <a:defRPr lang="en-US" sz="1400" dirty="0"/>
            </a:lvl4pPr>
            <a:lvl5pPr marL="914400" indent="0">
              <a:buNone/>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lvl1pPr marL="0" indent="0">
              <a:buFont typeface="Arial" panose="020B0604020202020204" pitchFamily="34" charset="0"/>
              <a:buNone/>
              <a:defRPr/>
            </a:lvl1pPr>
          </a:lstStyle>
          <a:p>
            <a:r>
              <a:rPr lang="en-US" dirty="0"/>
              <a:t> </a:t>
            </a:r>
          </a:p>
        </p:txBody>
      </p:sp>
      <p:cxnSp>
        <p:nvCxnSpPr>
          <p:cNvPr id="5" name="Straight Connector 4">
            <a:extLst>
              <a:ext uri="{FF2B5EF4-FFF2-40B4-BE49-F238E27FC236}">
                <a16:creationId xmlns:a16="http://schemas.microsoft.com/office/drawing/2014/main" id="{EA233B23-1BCB-72C2-12F6-A6A2A66483EC}"/>
              </a:ext>
              <a:ext uri="{C183D7F6-B498-43B3-948B-1728B52AA6E4}">
                <adec:decorative xmlns:adec="http://schemas.microsoft.com/office/drawing/2017/decorative" val="1"/>
              </a:ext>
            </a:extLst>
          </p:cNvPr>
          <p:cNvCxnSpPr>
            <a:cxnSpLocks/>
          </p:cNvCxnSpPr>
          <p:nvPr userDrawn="1"/>
        </p:nvCxnSpPr>
        <p:spPr>
          <a:xfrm>
            <a:off x="3859058"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690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548640"/>
            <a:ext cx="6093225" cy="1143000"/>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03520" y="1828800"/>
            <a:ext cx="6071616"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DF483F68-3490-71E7-A7DA-DA46BC485F75}"/>
              </a:ext>
              <a:ext uri="{C183D7F6-B498-43B3-948B-1728B52AA6E4}">
                <adec:decorative xmlns:adec="http://schemas.microsoft.com/office/drawing/2017/decorative" val="1"/>
              </a:ext>
            </a:extLst>
          </p:cNvPr>
          <p:cNvCxnSpPr>
            <a:cxnSpLocks/>
          </p:cNvCxnSpPr>
          <p:nvPr/>
        </p:nvCxnSpPr>
        <p:spPr>
          <a:xfrm>
            <a:off x="479715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59345FA4-0621-D8F1-73D0-046B7F4D7713}"/>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10/23/2025</a:t>
            </a:fld>
            <a:endParaRPr lang="en-US" dirty="0"/>
          </a:p>
        </p:txBody>
      </p:sp>
      <p:sp>
        <p:nvSpPr>
          <p:cNvPr id="9" name="Footer Placeholder 8">
            <a:extLst>
              <a:ext uri="{FF2B5EF4-FFF2-40B4-BE49-F238E27FC236}">
                <a16:creationId xmlns:a16="http://schemas.microsoft.com/office/drawing/2014/main" id="{84C51678-E871-8AD4-08DA-BF7B7013A356}"/>
              </a:ext>
            </a:extLst>
          </p:cNvPr>
          <p:cNvSpPr>
            <a:spLocks noGrp="1"/>
          </p:cNvSpPr>
          <p:nvPr>
            <p:ph type="ftr" sz="quarter" idx="16"/>
          </p:nvPr>
        </p:nvSpPr>
        <p:spPr>
          <a:xfrm rot="16200000" flipH="1">
            <a:off x="10292565" y="1592957"/>
            <a:ext cx="2973522" cy="365125"/>
          </a:xfrm>
        </p:spPr>
        <p:txBody>
          <a:bodyPr/>
          <a:lstStyle/>
          <a:p>
            <a:r>
              <a:rPr lang="en-US"/>
              <a:t>Sample Footer Text</a:t>
            </a:r>
            <a:endParaRPr lang="en-US" dirty="0"/>
          </a:p>
        </p:txBody>
      </p:sp>
      <p:sp>
        <p:nvSpPr>
          <p:cNvPr id="10" name="Slide Number Placeholder 9">
            <a:extLst>
              <a:ext uri="{FF2B5EF4-FFF2-40B4-BE49-F238E27FC236}">
                <a16:creationId xmlns:a16="http://schemas.microsoft.com/office/drawing/2014/main" id="{3CD01CE4-E064-7D2F-7D3A-9DA85E2777F2}"/>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0459544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48640"/>
            <a:ext cx="6135624" cy="1143000"/>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28800"/>
            <a:ext cx="6135624" cy="448970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6" name="Straight Connector 5">
            <a:extLst>
              <a:ext uri="{FF2B5EF4-FFF2-40B4-BE49-F238E27FC236}">
                <a16:creationId xmlns:a16="http://schemas.microsoft.com/office/drawing/2014/main" id="{9BC07157-DE89-FE2F-0547-2E4055913A13}"/>
              </a:ext>
              <a:ext uri="{C183D7F6-B498-43B3-948B-1728B52AA6E4}">
                <adec:decorative xmlns:adec="http://schemas.microsoft.com/office/drawing/2017/decorative" val="1"/>
              </a:ext>
            </a:extLst>
          </p:cNvPr>
          <p:cNvCxnSpPr>
            <a:cxnSpLocks/>
          </p:cNvCxnSpPr>
          <p:nvPr/>
        </p:nvCxnSpPr>
        <p:spPr>
          <a:xfrm>
            <a:off x="7382022"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EF7A0C5A-6673-53CC-030B-67BA133D9741}"/>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10/23/2025</a:t>
            </a:fld>
            <a:endParaRPr lang="en-US" dirty="0"/>
          </a:p>
        </p:txBody>
      </p:sp>
      <p:sp>
        <p:nvSpPr>
          <p:cNvPr id="7" name="Footer Placeholder 6">
            <a:extLst>
              <a:ext uri="{FF2B5EF4-FFF2-40B4-BE49-F238E27FC236}">
                <a16:creationId xmlns:a16="http://schemas.microsoft.com/office/drawing/2014/main" id="{92521688-F793-E4F2-732B-EEE6F58B758E}"/>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2DDBE29E-7417-B57C-BA94-1DBC14BE461B}"/>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1514456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8056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8056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66BBA9B-B728-DC67-AD0E-8B0CD6B2553B}"/>
              </a:ext>
              <a:ext uri="{C183D7F6-B498-43B3-948B-1728B52AA6E4}">
                <adec:decorative xmlns:adec="http://schemas.microsoft.com/office/drawing/2017/decorative" val="1"/>
              </a:ext>
            </a:extLst>
          </p:cNvPr>
          <p:cNvCxnSpPr>
            <a:cxnSpLocks/>
          </p:cNvCxnSpPr>
          <p:nvPr userDrawn="1"/>
        </p:nvCxnSpPr>
        <p:spPr>
          <a:xfrm>
            <a:off x="401402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CD3AF4A-6CE8-D602-8B43-2DBEE16BF05E}"/>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10/23/2025</a:t>
            </a:fld>
            <a:endParaRPr lang="en-US" dirty="0"/>
          </a:p>
        </p:txBody>
      </p:sp>
      <p:sp>
        <p:nvSpPr>
          <p:cNvPr id="9" name="Footer Placeholder 8">
            <a:extLst>
              <a:ext uri="{FF2B5EF4-FFF2-40B4-BE49-F238E27FC236}">
                <a16:creationId xmlns:a16="http://schemas.microsoft.com/office/drawing/2014/main" id="{767E8268-A223-BA56-F272-53477C7091D7}"/>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94F7843C-45BC-E180-EC40-8C80397FBC9E}"/>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41700017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6858000" cy="932688"/>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4" name="Straight Connector 3">
            <a:extLst>
              <a:ext uri="{FF2B5EF4-FFF2-40B4-BE49-F238E27FC236}">
                <a16:creationId xmlns:a16="http://schemas.microsoft.com/office/drawing/2014/main" id="{3C626C00-7A36-46A2-880D-F484910B3412}"/>
              </a:ext>
              <a:ext uri="{C183D7F6-B498-43B3-948B-1728B52AA6E4}">
                <adec:decorative xmlns:adec="http://schemas.microsoft.com/office/drawing/2017/decorative" val="1"/>
              </a:ext>
            </a:extLst>
          </p:cNvPr>
          <p:cNvCxnSpPr>
            <a:cxnSpLocks/>
          </p:cNvCxnSpPr>
          <p:nvPr userDrawn="1"/>
        </p:nvCxnSpPr>
        <p:spPr>
          <a:xfrm>
            <a:off x="8077761"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68FF6D8B-36A2-DF79-CDB9-885694DCA71D}"/>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10/23/2025</a:t>
            </a:fld>
            <a:endParaRPr lang="en-US" dirty="0"/>
          </a:p>
        </p:txBody>
      </p:sp>
      <p:sp>
        <p:nvSpPr>
          <p:cNvPr id="5" name="Footer Placeholder 4">
            <a:extLst>
              <a:ext uri="{FF2B5EF4-FFF2-40B4-BE49-F238E27FC236}">
                <a16:creationId xmlns:a16="http://schemas.microsoft.com/office/drawing/2014/main" id="{63A2396A-E38F-CC9C-7303-71F99D082082}"/>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6" name="Slide Number Placeholder 5">
            <a:extLst>
              <a:ext uri="{FF2B5EF4-FFF2-40B4-BE49-F238E27FC236}">
                <a16:creationId xmlns:a16="http://schemas.microsoft.com/office/drawing/2014/main" id="{483B0E4B-031C-4F2A-1993-D824DD71F7DE}"/>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6212967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32320" y="584339"/>
            <a:ext cx="4361688" cy="1261714"/>
          </a:xfrm>
        </p:spPr>
        <p:txBody>
          <a:bodyPr anchor="b">
            <a:no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32320" y="1979463"/>
            <a:ext cx="4362450" cy="432926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FFBFE376-D742-D564-3921-9EE06C25A99D}"/>
              </a:ext>
              <a:ext uri="{C183D7F6-B498-43B3-948B-1728B52AA6E4}">
                <adec:decorative xmlns:adec="http://schemas.microsoft.com/office/drawing/2017/decorative" val="1"/>
              </a:ext>
            </a:extLst>
          </p:cNvPr>
          <p:cNvCxnSpPr>
            <a:cxnSpLocks/>
          </p:cNvCxnSpPr>
          <p:nvPr userDrawn="1"/>
        </p:nvCxnSpPr>
        <p:spPr>
          <a:xfrm>
            <a:off x="66160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Date Placeholder 5">
            <a:extLst>
              <a:ext uri="{FF2B5EF4-FFF2-40B4-BE49-F238E27FC236}">
                <a16:creationId xmlns:a16="http://schemas.microsoft.com/office/drawing/2014/main" id="{95BE6B84-4C67-D49C-27F8-C862E16A8FF8}"/>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10/23/2025</a:t>
            </a:fld>
            <a:endParaRPr lang="en-US" dirty="0"/>
          </a:p>
        </p:txBody>
      </p:sp>
      <p:sp>
        <p:nvSpPr>
          <p:cNvPr id="7" name="Footer Placeholder 6">
            <a:extLst>
              <a:ext uri="{FF2B5EF4-FFF2-40B4-BE49-F238E27FC236}">
                <a16:creationId xmlns:a16="http://schemas.microsoft.com/office/drawing/2014/main" id="{38CDB1B9-EC53-82AC-9108-F0D1BBC43917}"/>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9" name="Slide Number Placeholder 8">
            <a:extLst>
              <a:ext uri="{FF2B5EF4-FFF2-40B4-BE49-F238E27FC236}">
                <a16:creationId xmlns:a16="http://schemas.microsoft.com/office/drawing/2014/main" id="{E60BD4C5-5651-77FA-20CA-3D813654A922}"/>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4098973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4361688" cy="1262639"/>
          </a:xfrm>
        </p:spPr>
        <p:txBody>
          <a:bodyPr anchor="b">
            <a:no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979461"/>
            <a:ext cx="4360863" cy="4329264"/>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1481977D-48BC-F135-96F9-1655E4BEE673}"/>
              </a:ext>
              <a:ext uri="{C183D7F6-B498-43B3-948B-1728B52AA6E4}">
                <adec:decorative xmlns:adec="http://schemas.microsoft.com/office/drawing/2017/decorative" val="1"/>
              </a:ext>
            </a:extLst>
          </p:cNvPr>
          <p:cNvCxnSpPr>
            <a:cxnSpLocks/>
          </p:cNvCxnSpPr>
          <p:nvPr userDrawn="1"/>
        </p:nvCxnSpPr>
        <p:spPr>
          <a:xfrm>
            <a:off x="5732126"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EA981C2C-E0DD-29A7-8209-50D664881524}"/>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10/23/2025</a:t>
            </a:fld>
            <a:endParaRPr lang="en-US" dirty="0"/>
          </a:p>
        </p:txBody>
      </p:sp>
      <p:sp>
        <p:nvSpPr>
          <p:cNvPr id="6" name="Footer Placeholder 4">
            <a:extLst>
              <a:ext uri="{FF2B5EF4-FFF2-40B4-BE49-F238E27FC236}">
                <a16:creationId xmlns:a16="http://schemas.microsoft.com/office/drawing/2014/main" id="{D205369F-8CCB-402F-9055-2BF12262B54D}"/>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133591F2-4BD3-37D0-B00E-B2CD5F47A36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61181958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20040"/>
            <a:ext cx="4572000" cy="932688"/>
          </a:xfrm>
        </p:spPr>
        <p:txBody>
          <a:bodyPr anchor="b"/>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1380744"/>
            <a:ext cx="4572000" cy="498348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B18BEB48-A052-9364-6EF6-F698004CA571}"/>
              </a:ext>
              <a:ext uri="{C183D7F6-B498-43B3-948B-1728B52AA6E4}">
                <adec:decorative xmlns:adec="http://schemas.microsoft.com/office/drawing/2017/decorative" val="1"/>
              </a:ext>
            </a:extLst>
          </p:cNvPr>
          <p:cNvCxnSpPr>
            <a:cxnSpLocks/>
          </p:cNvCxnSpPr>
          <p:nvPr userDrawn="1"/>
        </p:nvCxnSpPr>
        <p:spPr>
          <a:xfrm>
            <a:off x="5911724"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417D8113-ECE6-D6F5-9CA4-C96A535F4799}"/>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10/23/2025</a:t>
            </a:fld>
            <a:endParaRPr lang="en-US" dirty="0"/>
          </a:p>
        </p:txBody>
      </p:sp>
      <p:sp>
        <p:nvSpPr>
          <p:cNvPr id="6" name="Footer Placeholder 4">
            <a:extLst>
              <a:ext uri="{FF2B5EF4-FFF2-40B4-BE49-F238E27FC236}">
                <a16:creationId xmlns:a16="http://schemas.microsoft.com/office/drawing/2014/main" id="{629A0137-F97A-8194-464D-3B7D4814A8AE}"/>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E3FE5686-63A9-B1A1-5734-F96A96514650}"/>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371517185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046720" y="583413"/>
            <a:ext cx="3566160" cy="1527048"/>
          </a:xfrm>
        </p:spPr>
        <p:txBody>
          <a:bodyPr anchor="b">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046720" y="2212975"/>
            <a:ext cx="3566160"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C1F1B67D-ECBB-854F-CC29-CAAA9DB18E34}"/>
              </a:ext>
              <a:ext uri="{C183D7F6-B498-43B3-948B-1728B52AA6E4}">
                <adec:decorative xmlns:adec="http://schemas.microsoft.com/office/drawing/2017/decorative" val="1"/>
              </a:ext>
            </a:extLst>
          </p:cNvPr>
          <p:cNvCxnSpPr>
            <a:cxnSpLocks/>
          </p:cNvCxnSpPr>
          <p:nvPr userDrawn="1"/>
        </p:nvCxnSpPr>
        <p:spPr>
          <a:xfrm>
            <a:off x="7582129"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B4A8E04B-FD21-4A20-D196-257B310FD4B4}"/>
              </a:ext>
            </a:extLst>
          </p:cNvPr>
          <p:cNvSpPr>
            <a:spLocks noGrp="1"/>
          </p:cNvSpPr>
          <p:nvPr>
            <p:ph type="dt" sz="half" idx="15"/>
          </p:nvPr>
        </p:nvSpPr>
        <p:spPr>
          <a:xfrm rot="5400000">
            <a:off x="10425981" y="4687095"/>
            <a:ext cx="2706690" cy="365125"/>
          </a:xfrm>
        </p:spPr>
        <p:txBody>
          <a:bodyPr/>
          <a:lstStyle/>
          <a:p>
            <a:fld id="{7FA43F5B-065E-43CE-B3FD-98C48A6F94D7}" type="datetime1">
              <a:rPr lang="en-US" smtClean="0"/>
              <a:pPr/>
              <a:t>10/23/2025</a:t>
            </a:fld>
            <a:endParaRPr lang="en-US" dirty="0"/>
          </a:p>
        </p:txBody>
      </p:sp>
      <p:sp>
        <p:nvSpPr>
          <p:cNvPr id="9" name="Footer Placeholder 8">
            <a:extLst>
              <a:ext uri="{FF2B5EF4-FFF2-40B4-BE49-F238E27FC236}">
                <a16:creationId xmlns:a16="http://schemas.microsoft.com/office/drawing/2014/main" id="{4FB7A9C8-9922-276E-D7E7-BA37C3C590DA}"/>
              </a:ext>
            </a:extLst>
          </p:cNvPr>
          <p:cNvSpPr>
            <a:spLocks noGrp="1"/>
          </p:cNvSpPr>
          <p:nvPr>
            <p:ph type="ftr" sz="quarter" idx="16"/>
          </p:nvPr>
        </p:nvSpPr>
        <p:spPr>
          <a:xfrm rot="16200000" flipH="1">
            <a:off x="10292565" y="1592957"/>
            <a:ext cx="2973522" cy="365125"/>
          </a:xfrm>
        </p:spPr>
        <p:txBody>
          <a:bodyPr/>
          <a:lstStyle/>
          <a:p>
            <a:r>
              <a:rPr lang="en-US" dirty="0"/>
              <a:t>Sample Footer Text</a:t>
            </a:r>
          </a:p>
        </p:txBody>
      </p:sp>
      <p:sp>
        <p:nvSpPr>
          <p:cNvPr id="10" name="Slide Number Placeholder 9">
            <a:extLst>
              <a:ext uri="{FF2B5EF4-FFF2-40B4-BE49-F238E27FC236}">
                <a16:creationId xmlns:a16="http://schemas.microsoft.com/office/drawing/2014/main" id="{C7BD9853-F841-5935-2E22-F5DA78B10918}"/>
              </a:ext>
            </a:extLst>
          </p:cNvPr>
          <p:cNvSpPr>
            <a:spLocks noGrp="1"/>
          </p:cNvSpPr>
          <p:nvPr>
            <p:ph type="sldNum" sz="quarter" idx="17"/>
          </p:nvPr>
        </p:nvSpPr>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5162017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83413"/>
            <a:ext cx="3401568" cy="1527048"/>
          </a:xfrm>
        </p:spPr>
        <p:txBody>
          <a:bodyPr anchor="b">
            <a:normAutofit/>
          </a:bodyPr>
          <a:lstStyle>
            <a:lvl1pPr>
              <a:defRPr sz="3200">
                <a:solidFill>
                  <a:schemeClr val="tx1"/>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31520" y="2212975"/>
            <a:ext cx="3401568" cy="40957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lang="en-US"/>
            </a:lvl1pPr>
          </a:lstStyle>
          <a:p>
            <a:r>
              <a:rPr lang="en-US" dirty="0"/>
              <a:t> </a:t>
            </a:r>
          </a:p>
        </p:txBody>
      </p:sp>
      <p:cxnSp>
        <p:nvCxnSpPr>
          <p:cNvPr id="5" name="Straight Connector 4">
            <a:extLst>
              <a:ext uri="{FF2B5EF4-FFF2-40B4-BE49-F238E27FC236}">
                <a16:creationId xmlns:a16="http://schemas.microsoft.com/office/drawing/2014/main" id="{E88ED8BF-3BC1-C0A7-67E1-8F6CE5DBA66D}"/>
              </a:ext>
              <a:ext uri="{C183D7F6-B498-43B3-948B-1728B52AA6E4}">
                <adec:decorative xmlns:adec="http://schemas.microsoft.com/office/drawing/2017/decorative" val="1"/>
              </a:ext>
            </a:extLst>
          </p:cNvPr>
          <p:cNvCxnSpPr>
            <a:cxnSpLocks/>
          </p:cNvCxnSpPr>
          <p:nvPr userDrawn="1"/>
        </p:nvCxnSpPr>
        <p:spPr>
          <a:xfrm>
            <a:off x="474815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Date Placeholder 2">
            <a:extLst>
              <a:ext uri="{FF2B5EF4-FFF2-40B4-BE49-F238E27FC236}">
                <a16:creationId xmlns:a16="http://schemas.microsoft.com/office/drawing/2014/main" id="{72C41D87-A2F7-832F-EE5D-4A82C0898306}"/>
              </a:ext>
            </a:extLst>
          </p:cNvPr>
          <p:cNvSpPr>
            <a:spLocks noGrp="1"/>
          </p:cNvSpPr>
          <p:nvPr>
            <p:ph type="dt" sz="half" idx="15"/>
          </p:nvPr>
        </p:nvSpPr>
        <p:spPr>
          <a:xfrm rot="5400000">
            <a:off x="-997745" y="4687095"/>
            <a:ext cx="2706690" cy="365125"/>
          </a:xfrm>
        </p:spPr>
        <p:txBody>
          <a:bodyPr/>
          <a:lstStyle/>
          <a:p>
            <a:fld id="{7FA43F5B-065E-43CE-B3FD-98C48A6F94D7}" type="datetime1">
              <a:rPr lang="en-US" smtClean="0"/>
              <a:pPr/>
              <a:t>10/23/2025</a:t>
            </a:fld>
            <a:endParaRPr lang="en-US" dirty="0"/>
          </a:p>
        </p:txBody>
      </p:sp>
      <p:sp>
        <p:nvSpPr>
          <p:cNvPr id="6" name="Footer Placeholder 4">
            <a:extLst>
              <a:ext uri="{FF2B5EF4-FFF2-40B4-BE49-F238E27FC236}">
                <a16:creationId xmlns:a16="http://schemas.microsoft.com/office/drawing/2014/main" id="{B2FFE48E-EFB9-58B7-9159-E1F3B1F35D72}"/>
              </a:ext>
            </a:extLst>
          </p:cNvPr>
          <p:cNvSpPr>
            <a:spLocks noGrp="1"/>
          </p:cNvSpPr>
          <p:nvPr>
            <p:ph type="ftr" sz="quarter" idx="16"/>
          </p:nvPr>
        </p:nvSpPr>
        <p:spPr>
          <a:xfrm rot="16200000" flipH="1">
            <a:off x="-1131161" y="1592957"/>
            <a:ext cx="2973522" cy="365125"/>
          </a:xfrm>
        </p:spPr>
        <p:txBody>
          <a:bodyPr/>
          <a:lstStyle/>
          <a:p>
            <a:r>
              <a:rPr lang="en-US" dirty="0"/>
              <a:t>Sample Footer Text</a:t>
            </a:r>
          </a:p>
        </p:txBody>
      </p:sp>
      <p:sp>
        <p:nvSpPr>
          <p:cNvPr id="7" name="Slide Number Placeholder 5">
            <a:extLst>
              <a:ext uri="{FF2B5EF4-FFF2-40B4-BE49-F238E27FC236}">
                <a16:creationId xmlns:a16="http://schemas.microsoft.com/office/drawing/2014/main" id="{C03AB52F-F281-1BB9-9D9F-9FC67E6B879C}"/>
              </a:ext>
            </a:extLst>
          </p:cNvPr>
          <p:cNvSpPr>
            <a:spLocks noGrp="1"/>
          </p:cNvSpPr>
          <p:nvPr>
            <p:ph type="sldNum" sz="quarter" idx="17"/>
          </p:nvPr>
        </p:nvSpPr>
        <p:spPr>
          <a:xfrm>
            <a:off x="51117" y="6356350"/>
            <a:ext cx="574620" cy="365125"/>
          </a:xfrm>
        </p:spPr>
        <p:txBody>
          <a:bodyPr/>
          <a:lstStyle/>
          <a:p>
            <a:fld id="{2DE90F28-AFBB-4AB2-AA79-6D3F72ED131B}" type="slidenum">
              <a:rPr lang="en-US" smtClean="0"/>
              <a:pPr/>
              <a:t>‹#›</a:t>
            </a:fld>
            <a:endParaRPr lang="en-US" dirty="0"/>
          </a:p>
        </p:txBody>
      </p:sp>
    </p:spTree>
    <p:extLst>
      <p:ext uri="{BB962C8B-B14F-4D97-AF65-F5344CB8AC3E}">
        <p14:creationId xmlns:p14="http://schemas.microsoft.com/office/powerpoint/2010/main" val="207104144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012268"/>
            <a:ext cx="3739896" cy="1390330"/>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sp>
        <p:nvSpPr>
          <p:cNvPr id="4" name="Footer Placeholder 5">
            <a:extLst>
              <a:ext uri="{FF2B5EF4-FFF2-40B4-BE49-F238E27FC236}">
                <a16:creationId xmlns:a16="http://schemas.microsoft.com/office/drawing/2014/main" id="{485E715F-A05B-F2BC-ABF4-447E9B58E0C2}"/>
              </a:ext>
            </a:extLst>
          </p:cNvPr>
          <p:cNvSpPr>
            <a:spLocks noGrp="1"/>
          </p:cNvSpPr>
          <p:nvPr>
            <p:ph type="ftr" sz="quarter" idx="15"/>
          </p:nvPr>
        </p:nvSpPr>
        <p:spPr>
          <a:xfrm rot="16200000">
            <a:off x="-499001" y="5684309"/>
            <a:ext cx="1709209" cy="365125"/>
          </a:xfrm>
        </p:spPr>
        <p:txBody>
          <a:body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46320" y="5012267"/>
            <a:ext cx="6400800" cy="1390330"/>
          </a:xfrm>
        </p:spPr>
        <p:txBody>
          <a:bodyPr>
            <a:noAutofit/>
          </a:bodyPr>
          <a:lstStyle>
            <a:lvl1pPr marL="0" indent="0">
              <a:buFont typeface="Arial" panose="020B0604020202020204" pitchFamily="34" charset="0"/>
              <a:buNone/>
              <a:defRPr sz="1800">
                <a:solidFill>
                  <a:schemeClr val="tx1"/>
                </a:solidFill>
              </a:defRPr>
            </a:lvl1pPr>
            <a:lvl2pPr marL="228600" indent="0">
              <a:buFont typeface="Arial" panose="020B0604020202020204" pitchFamily="34" charset="0"/>
              <a:buNone/>
              <a:defRPr sz="1600">
                <a:solidFill>
                  <a:schemeClr val="tx1"/>
                </a:solidFill>
              </a:defRPr>
            </a:lvl2pPr>
            <a:lvl3pPr marL="457200" indent="0">
              <a:buFont typeface="Arial" panose="020B0604020202020204" pitchFamily="34" charset="0"/>
              <a:buNone/>
              <a:defRPr sz="1400">
                <a:solidFill>
                  <a:schemeClr val="tx1"/>
                </a:solidFill>
              </a:defRPr>
            </a:lvl3pPr>
            <a:lvl4pPr marL="685800" indent="0">
              <a:buFont typeface="Arial" panose="020B0604020202020204" pitchFamily="34" charset="0"/>
              <a:buNone/>
              <a:defRPr sz="1200">
                <a:solidFill>
                  <a:schemeClr val="tx1"/>
                </a:solidFill>
              </a:defRPr>
            </a:lvl4pPr>
            <a:lvl5pPr marL="914400" indent="0">
              <a:buFont typeface="Arial" panose="020B0604020202020204" pitchFamily="34" charset="0"/>
              <a:buNone/>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73959" y="5435073"/>
            <a:ext cx="1210734" cy="365125"/>
          </a:xfrm>
        </p:spPr>
        <p:txBody>
          <a:bodyPr/>
          <a:lstStyle>
            <a:lvl1pPr>
              <a:defRPr>
                <a:solidFill>
                  <a:schemeClr val="tx1"/>
                </a:solidFill>
              </a:defRPr>
            </a:lvl1pPr>
          </a:lstStyle>
          <a:p>
            <a:fld id="{ADC8C146-0A20-4029-98D5-9A42EEDF8B24}" type="datetime1">
              <a:rPr lang="en-US" smtClean="0"/>
              <a:pPr/>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2A2B6090-1D21-5610-7943-4C4F96A6C767}"/>
              </a:ext>
              <a:ext uri="{C183D7F6-B498-43B3-948B-1728B52AA6E4}">
                <adec:decorative xmlns:adec="http://schemas.microsoft.com/office/drawing/2017/decorative" val="1"/>
              </a:ext>
            </a:extLst>
          </p:cNvPr>
          <p:cNvCxnSpPr>
            <a:cxnSpLocks/>
          </p:cNvCxnSpPr>
          <p:nvPr/>
        </p:nvCxnSpPr>
        <p:spPr>
          <a:xfrm flipH="1">
            <a:off x="0" y="463823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564642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162317"/>
            <a:ext cx="2953618" cy="1892808"/>
          </a:xfrm>
        </p:spPr>
        <p:txBody>
          <a:bodyPr anchor="t">
            <a:normAutofit/>
          </a:bodyPr>
          <a:lstStyle>
            <a:lvl1pPr>
              <a:defRPr sz="3200">
                <a:solidFill>
                  <a:schemeClr val="tx1"/>
                </a:solidFill>
              </a:defRPr>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3" name="Straight Connector 2">
            <a:extLst>
              <a:ext uri="{FF2B5EF4-FFF2-40B4-BE49-F238E27FC236}">
                <a16:creationId xmlns:a16="http://schemas.microsoft.com/office/drawing/2014/main" id="{2405500C-1C2B-4DBE-7BD5-6BEE65AA2531}"/>
              </a:ext>
              <a:ext uri="{C183D7F6-B498-43B3-948B-1728B52AA6E4}">
                <adec:decorative xmlns:adec="http://schemas.microsoft.com/office/drawing/2017/decorative" val="1"/>
              </a:ext>
            </a:extLst>
          </p:cNvPr>
          <p:cNvCxnSpPr>
            <a:cxnSpLocks/>
          </p:cNvCxnSpPr>
          <p:nvPr/>
        </p:nvCxnSpPr>
        <p:spPr>
          <a:xfrm flipH="1">
            <a:off x="0" y="37843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Footer Placeholder 9">
            <a:extLst>
              <a:ext uri="{FF2B5EF4-FFF2-40B4-BE49-F238E27FC236}">
                <a16:creationId xmlns:a16="http://schemas.microsoft.com/office/drawing/2014/main" id="{EFC0BAFC-A983-7661-7BE4-9CB4E1AAE80B}"/>
              </a:ext>
            </a:extLst>
          </p:cNvPr>
          <p:cNvSpPr>
            <a:spLocks noGrp="1"/>
          </p:cNvSpPr>
          <p:nvPr>
            <p:ph type="ftr" sz="quarter" idx="16"/>
          </p:nvPr>
        </p:nvSpPr>
        <p:spPr>
          <a:xfrm rot="16200000" flipH="1">
            <a:off x="-923978" y="5259333"/>
            <a:ext cx="2559157" cy="365125"/>
          </a:xfrm>
        </p:spPr>
        <p:txBody>
          <a:body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40480" y="4162318"/>
            <a:ext cx="7589520" cy="2240280"/>
          </a:xfrm>
        </p:spPr>
        <p:txBody>
          <a:bodyPr>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273E16F8-613D-6FF2-3AAE-FB4255DC1EF7}"/>
              </a:ext>
            </a:extLst>
          </p:cNvPr>
          <p:cNvSpPr>
            <a:spLocks noGrp="1"/>
          </p:cNvSpPr>
          <p:nvPr>
            <p:ph type="dt" sz="half" idx="15"/>
          </p:nvPr>
        </p:nvSpPr>
        <p:spPr/>
        <p:txBody>
          <a:bodyPr/>
          <a:lstStyle/>
          <a:p>
            <a:fld id="{7FA43F5B-065E-43CE-B3FD-98C48A6F94D7}" type="datetime1">
              <a:rPr lang="en-US" smtClean="0"/>
              <a:t>10/23/2025</a:t>
            </a:fld>
            <a:endParaRPr lang="en-US" dirty="0"/>
          </a:p>
        </p:txBody>
      </p:sp>
      <p:sp>
        <p:nvSpPr>
          <p:cNvPr id="12" name="Slide Number Placeholder 11">
            <a:extLst>
              <a:ext uri="{FF2B5EF4-FFF2-40B4-BE49-F238E27FC236}">
                <a16:creationId xmlns:a16="http://schemas.microsoft.com/office/drawing/2014/main" id="{64EC89D4-F3C3-252D-E57A-D34A76D8BD1E}"/>
              </a:ext>
            </a:extLst>
          </p:cNvPr>
          <p:cNvSpPr>
            <a:spLocks noGrp="1"/>
          </p:cNvSpPr>
          <p:nvPr>
            <p:ph type="sldNum" sz="quarter" idx="17"/>
          </p:nvPr>
        </p:nvSpPr>
        <p:spPr>
          <a:xfrm>
            <a:off x="11512296" y="6356350"/>
            <a:ext cx="574620" cy="365125"/>
          </a:xfrm>
        </p:spPr>
        <p:txBody>
          <a:bodyPr/>
          <a:lstStyle/>
          <a:p>
            <a:fld id="{2DE90F28-AFBB-4AB2-AA79-6D3F72ED131B}" type="slidenum">
              <a:rPr lang="en-US" smtClean="0"/>
              <a:t>‹#›</a:t>
            </a:fld>
            <a:endParaRPr lang="en-US" dirty="0"/>
          </a:p>
        </p:txBody>
      </p:sp>
    </p:spTree>
    <p:extLst>
      <p:ext uri="{BB962C8B-B14F-4D97-AF65-F5344CB8AC3E}">
        <p14:creationId xmlns:p14="http://schemas.microsoft.com/office/powerpoint/2010/main" val="9697166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813647"/>
            <a:ext cx="2953618" cy="1892808"/>
          </a:xfrm>
        </p:spPr>
        <p:txBody>
          <a:bodyPr anchor="b" anchorCtr="0">
            <a:normAutofit/>
          </a:bodyPr>
          <a:lstStyle>
            <a:lvl1pPr>
              <a:defRPr sz="320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D1C5DDB1-0680-6692-8E8B-F9D50E915262}"/>
              </a:ext>
            </a:extLst>
          </p:cNvPr>
          <p:cNvSpPr>
            <a:spLocks noGrp="1"/>
          </p:cNvSpPr>
          <p:nvPr>
            <p:ph type="ftr" sz="quarter" idx="16"/>
          </p:nvPr>
        </p:nvSpPr>
        <p:spPr>
          <a:xfrm rot="16200000" flipH="1">
            <a:off x="-853249" y="1315045"/>
            <a:ext cx="2417698" cy="365125"/>
          </a:xfrm>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66175"/>
            <a:ext cx="7409228" cy="2240280"/>
          </a:xfrm>
        </p:spPr>
        <p:txBody>
          <a:bodyPr anchor="b" anchorCtr="0">
            <a:noAutofit/>
          </a:bodyPr>
          <a:lstStyle>
            <a:lvl1pPr marL="0" indent="0">
              <a:buFont typeface="Arial" panose="020B0604020202020204" pitchFamily="34" charset="0"/>
              <a:buNone/>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857250" indent="-171450">
              <a:buFont typeface="Arial" panose="020B0604020202020204" pitchFamily="34" charset="0"/>
              <a:buChar char="•"/>
              <a:defRPr sz="1200">
                <a:solidFill>
                  <a:schemeClr val="tx1"/>
                </a:solidFill>
              </a:defRPr>
            </a:lvl4pPr>
            <a:lvl5pPr marL="1085850" indent="-171450">
              <a:buFont typeface="Arial" panose="020B0604020202020204" pitchFamily="34" charset="0"/>
              <a:buChar cha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865DF332-3FBA-2C89-59F5-FA1778C4985A}"/>
              </a:ext>
            </a:extLst>
          </p:cNvPr>
          <p:cNvSpPr>
            <a:spLocks noGrp="1"/>
          </p:cNvSpPr>
          <p:nvPr>
            <p:ph type="dt" sz="half" idx="15"/>
          </p:nvPr>
        </p:nvSpPr>
        <p:spPr>
          <a:xfrm rot="5400000">
            <a:off x="10902234" y="1160706"/>
            <a:ext cx="1754184" cy="365125"/>
          </a:xfrm>
        </p:spPr>
        <p:txBody>
          <a:bodyPr/>
          <a:lstStyle>
            <a:lvl1pPr>
              <a:defRPr>
                <a:solidFill>
                  <a:schemeClr val="tx1"/>
                </a:solidFill>
              </a:defRPr>
            </a:lvl1pPr>
          </a:lstStyle>
          <a:p>
            <a:fld id="{7FA43F5B-065E-43CE-B3FD-98C48A6F94D7}" type="datetime1">
              <a:rPr lang="en-US" smtClean="0"/>
              <a:pPr/>
              <a:t>10/23/2025</a:t>
            </a:fld>
            <a:endParaRPr lang="en-US" dirty="0"/>
          </a:p>
        </p:txBody>
      </p:sp>
      <p:sp>
        <p:nvSpPr>
          <p:cNvPr id="9" name="Slide Number Placeholder 8">
            <a:extLst>
              <a:ext uri="{FF2B5EF4-FFF2-40B4-BE49-F238E27FC236}">
                <a16:creationId xmlns:a16="http://schemas.microsoft.com/office/drawing/2014/main" id="{BB9E9CA5-FE3A-8B3B-FD85-EEC977EA262E}"/>
              </a:ext>
            </a:extLst>
          </p:cNvPr>
          <p:cNvSpPr>
            <a:spLocks noGrp="1"/>
          </p:cNvSpPr>
          <p:nvPr>
            <p:ph type="sldNum" sz="quarter" idx="17"/>
          </p:nvPr>
        </p:nvSpPr>
        <p:spPr>
          <a:xfrm>
            <a:off x="11512296" y="2353708"/>
            <a:ext cx="574620" cy="365125"/>
          </a:xfrm>
        </p:spPr>
        <p:txBody>
          <a:bodyPr/>
          <a:lstStyle>
            <a:lvl1pPr>
              <a:defRPr>
                <a:solidFill>
                  <a:schemeClr val="tx1"/>
                </a:solidFill>
              </a:defRPr>
            </a:lvl1pPr>
          </a:lstStyle>
          <a:p>
            <a:fld id="{2DE90F28-AFBB-4AB2-AA79-6D3F72ED131B}"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lvl1pPr>
              <a:defRPr>
                <a:solidFill>
                  <a:schemeClr val="tx1"/>
                </a:solidFill>
              </a:defRPr>
            </a:lvl1pPr>
          </a:lstStyle>
          <a:p>
            <a:r>
              <a:rPr lang="en-US" dirty="0"/>
              <a:t> </a:t>
            </a:r>
          </a:p>
        </p:txBody>
      </p:sp>
      <p:cxnSp>
        <p:nvCxnSpPr>
          <p:cNvPr id="5" name="Straight Connector 4">
            <a:extLst>
              <a:ext uri="{FF2B5EF4-FFF2-40B4-BE49-F238E27FC236}">
                <a16:creationId xmlns:a16="http://schemas.microsoft.com/office/drawing/2014/main" id="{98916A20-C6D4-6297-2A89-F60B0B6DAF9A}"/>
              </a:ext>
              <a:ext uri="{C183D7F6-B498-43B3-948B-1728B52AA6E4}">
                <adec:decorative xmlns:adec="http://schemas.microsoft.com/office/drawing/2017/decorative" val="1"/>
              </a:ext>
            </a:extLst>
          </p:cNvPr>
          <p:cNvCxnSpPr>
            <a:cxnSpLocks/>
          </p:cNvCxnSpPr>
          <p:nvPr userDrawn="1"/>
        </p:nvCxnSpPr>
        <p:spPr>
          <a:xfrm flipH="1">
            <a:off x="0" y="3071719"/>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13778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5577840"/>
            <a:ext cx="10972802" cy="970463"/>
          </a:xfrm>
        </p:spPr>
        <p:txBody>
          <a:bodyPr anchor="t" anchorCtr="0"/>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0" name="Picture Placeholder 9">
            <a:extLst>
              <a:ext uri="{FF2B5EF4-FFF2-40B4-BE49-F238E27FC236}">
                <a16:creationId xmlns:a16="http://schemas.microsoft.com/office/drawing/2014/main" id="{F715F3DA-3DCE-67E6-E94C-48C96A36C98B}"/>
              </a:ext>
            </a:extLst>
          </p:cNvPr>
          <p:cNvSpPr>
            <a:spLocks noGrp="1"/>
          </p:cNvSpPr>
          <p:nvPr>
            <p:ph type="pic" sz="quarter" idx="13" hasCustomPrompt="1"/>
          </p:nvPr>
        </p:nvSpPr>
        <p:spPr>
          <a:xfrm>
            <a:off x="640080" y="365760"/>
            <a:ext cx="5898743" cy="4425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950303" y="365760"/>
            <a:ext cx="4571137" cy="4428871"/>
          </a:xfrm>
        </p:spPr>
        <p:txBody>
          <a:bodyPr anchor="b" anchorCtr="0"/>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766791B-F730-470C-BD5E-FFF8D449589F}" type="datetime1">
              <a:rPr lang="en-US" smtClean="0"/>
              <a:pPr/>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F5EDA098-8E4B-3EB1-646C-4227A3202019}"/>
              </a:ext>
              <a:ext uri="{C183D7F6-B498-43B3-948B-1728B52AA6E4}">
                <adec:decorative xmlns:adec="http://schemas.microsoft.com/office/drawing/2017/decorative" val="1"/>
              </a:ext>
            </a:extLst>
          </p:cNvPr>
          <p:cNvCxnSpPr>
            <a:cxnSpLocks/>
          </p:cNvCxnSpPr>
          <p:nvPr userDrawn="1"/>
        </p:nvCxnSpPr>
        <p:spPr>
          <a:xfrm flipH="1">
            <a:off x="0" y="521208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26841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4882896"/>
            <a:ext cx="3657603" cy="1453896"/>
          </a:xfrm>
        </p:spPr>
        <p:txBody>
          <a:bodyPr anchor="t">
            <a:normAutofit/>
          </a:bodyPr>
          <a:lstStyle>
            <a:lvl1pPr algn="ctr">
              <a:defRPr sz="320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548642"/>
            <a:ext cx="3490175" cy="4041647"/>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dpi="0" rotWithShape="1">
            <a:blip r:embed="rId2">
              <a:alphaModFix amt="81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7760" y="549275"/>
            <a:ext cx="6561138" cy="575945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9C3A72-7CAE-129F-7490-B687280EF1C9}"/>
              </a:ext>
              <a:ext uri="{C183D7F6-B498-43B3-948B-1728B52AA6E4}">
                <adec:decorative xmlns:adec="http://schemas.microsoft.com/office/drawing/2017/decorative" val="1"/>
              </a:ext>
            </a:extLst>
          </p:cNvPr>
          <p:cNvCxnSpPr>
            <a:cxnSpLocks/>
          </p:cNvCxnSpPr>
          <p:nvPr userDrawn="1"/>
        </p:nvCxnSpPr>
        <p:spPr>
          <a:xfrm>
            <a:off x="4646117"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13086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7">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B008C-A5E8-826A-5F68-E2A4C542B6F6}"/>
              </a:ext>
            </a:extLst>
          </p:cNvPr>
          <p:cNvSpPr>
            <a:spLocks noGrp="1"/>
          </p:cNvSpPr>
          <p:nvPr>
            <p:ph type="title"/>
          </p:nvPr>
        </p:nvSpPr>
        <p:spPr>
          <a:xfrm>
            <a:off x="731520" y="320040"/>
            <a:ext cx="10780776" cy="932688"/>
          </a:xfrm>
        </p:spPr>
        <p:txBody>
          <a:bodyPr anchor="b"/>
          <a:lstStyle>
            <a:lvl1pPr>
              <a:defRPr sz="3200">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16" name="Picture Placeholder 15">
            <a:extLst>
              <a:ext uri="{FF2B5EF4-FFF2-40B4-BE49-F238E27FC236}">
                <a16:creationId xmlns:a16="http://schemas.microsoft.com/office/drawing/2014/main" id="{838F5DE0-1AA8-5320-EBEC-7B2EEF399630}"/>
              </a:ext>
            </a:extLst>
          </p:cNvPr>
          <p:cNvSpPr>
            <a:spLocks noGrp="1"/>
          </p:cNvSpPr>
          <p:nvPr>
            <p:ph type="pic" sz="quarter" idx="13" hasCustomPrompt="1"/>
          </p:nvPr>
        </p:nvSpPr>
        <p:spPr>
          <a:xfrm>
            <a:off x="731520" y="1816163"/>
            <a:ext cx="3920691" cy="4540188"/>
          </a:xfrm>
          <a:custGeom>
            <a:avLst/>
            <a:gdLst>
              <a:gd name="connsiteX0" fmla="*/ 1745088 w 3490175"/>
              <a:gd name="connsiteY0" fmla="*/ 0 h 4041647"/>
              <a:gd name="connsiteX1" fmla="*/ 3490175 w 3490175"/>
              <a:gd name="connsiteY1" fmla="*/ 1745088 h 4041647"/>
              <a:gd name="connsiteX2" fmla="*/ 3490175 w 3490175"/>
              <a:gd name="connsiteY2" fmla="*/ 3141232 h 4041647"/>
              <a:gd name="connsiteX3" fmla="*/ 3490175 w 3490175"/>
              <a:gd name="connsiteY3" fmla="*/ 3490175 h 4041647"/>
              <a:gd name="connsiteX4" fmla="*/ 3490175 w 3490175"/>
              <a:gd name="connsiteY4" fmla="*/ 4041647 h 4041647"/>
              <a:gd name="connsiteX5" fmla="*/ 0 w 3490175"/>
              <a:gd name="connsiteY5" fmla="*/ 4041647 h 4041647"/>
              <a:gd name="connsiteX6" fmla="*/ 0 w 3490175"/>
              <a:gd name="connsiteY6" fmla="*/ 3490175 h 4041647"/>
              <a:gd name="connsiteX7" fmla="*/ 0 w 3490175"/>
              <a:gd name="connsiteY7" fmla="*/ 3141232 h 4041647"/>
              <a:gd name="connsiteX8" fmla="*/ 0 w 3490175"/>
              <a:gd name="connsiteY8" fmla="*/ 1745088 h 4041647"/>
              <a:gd name="connsiteX9" fmla="*/ 1745088 w 3490175"/>
              <a:gd name="connsiteY9" fmla="*/ 0 h 4041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0175" h="4041647">
                <a:moveTo>
                  <a:pt x="1745088" y="0"/>
                </a:moveTo>
                <a:cubicBezTo>
                  <a:pt x="2708873" y="0"/>
                  <a:pt x="3490175" y="781302"/>
                  <a:pt x="3490175" y="1745088"/>
                </a:cubicBezTo>
                <a:lnTo>
                  <a:pt x="3490175" y="3141232"/>
                </a:lnTo>
                <a:lnTo>
                  <a:pt x="3490175" y="3490175"/>
                </a:lnTo>
                <a:lnTo>
                  <a:pt x="3490175" y="4041647"/>
                </a:lnTo>
                <a:lnTo>
                  <a:pt x="0" y="4041647"/>
                </a:lnTo>
                <a:lnTo>
                  <a:pt x="0" y="3490175"/>
                </a:lnTo>
                <a:lnTo>
                  <a:pt x="0" y="3141232"/>
                </a:lnTo>
                <a:lnTo>
                  <a:pt x="0" y="1745088"/>
                </a:lnTo>
                <a:cubicBezTo>
                  <a:pt x="0" y="781302"/>
                  <a:pt x="781302" y="0"/>
                  <a:pt x="1745088"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49516" y="1812758"/>
            <a:ext cx="6349381" cy="4540188"/>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73859A7-84EB-4384-87AF-59CC16704CF8}" type="datetime1">
              <a:rPr lang="en-US" smtClean="0"/>
              <a:pPr/>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4687622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755670" cy="932688"/>
          </a:xfrm>
        </p:spPr>
        <p:txBody>
          <a:bodyPr anchor="b"/>
          <a:lstStyle/>
          <a:p>
            <a:r>
              <a:rPr lang="en-US"/>
              <a:t>Click to edit Master title style</a:t>
            </a:r>
          </a:p>
        </p:txBody>
      </p:sp>
      <p:sp>
        <p:nvSpPr>
          <p:cNvPr id="9" name="Footer Placeholder 5">
            <a:extLst>
              <a:ext uri="{FF2B5EF4-FFF2-40B4-BE49-F238E27FC236}">
                <a16:creationId xmlns:a16="http://schemas.microsoft.com/office/drawing/2014/main" id="{3C89FBB9-2C05-A4C1-ECB4-D6A5C4219E42}"/>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dirty="0"/>
              <a:t>Sample Footer Text</a:t>
            </a:r>
          </a:p>
        </p:txBody>
      </p:sp>
      <p:sp>
        <p:nvSpPr>
          <p:cNvPr id="3" name="Date Placeholder 4">
            <a:extLst>
              <a:ext uri="{FF2B5EF4-FFF2-40B4-BE49-F238E27FC236}">
                <a16:creationId xmlns:a16="http://schemas.microsoft.com/office/drawing/2014/main" id="{BBB07A11-50DE-6BC0-0514-6E2C14A47985}"/>
              </a:ext>
            </a:extLst>
          </p:cNvPr>
          <p:cNvSpPr>
            <a:spLocks noGrp="1"/>
          </p:cNvSpPr>
          <p:nvPr>
            <p:ph type="dt" sz="half" idx="15"/>
          </p:nvPr>
        </p:nvSpPr>
        <p:spPr>
          <a:xfrm rot="16200000" flipH="1">
            <a:off x="-997746" y="4594946"/>
            <a:ext cx="2706690" cy="365125"/>
          </a:xfrm>
        </p:spPr>
        <p:txBody>
          <a:bodyPr/>
          <a:lstStyle>
            <a:lvl1pPr algn="l">
              <a:defRPr>
                <a:solidFill>
                  <a:schemeClr val="tx1"/>
                </a:solidFill>
              </a:defRPr>
            </a:lvl1pPr>
          </a:lstStyle>
          <a:p>
            <a:fld id="{7FA43F5B-065E-43CE-B3FD-98C48A6F94D7}" type="datetime1">
              <a:rPr lang="en-US" smtClean="0"/>
              <a:pPr/>
              <a:t>10/23/2025</a:t>
            </a:fld>
            <a:endParaRPr lang="en-US"/>
          </a:p>
        </p:txBody>
      </p:sp>
      <p:sp>
        <p:nvSpPr>
          <p:cNvPr id="6" name="Slide Number Placeholder 6">
            <a:extLst>
              <a:ext uri="{FF2B5EF4-FFF2-40B4-BE49-F238E27FC236}">
                <a16:creationId xmlns:a16="http://schemas.microsoft.com/office/drawing/2014/main" id="{03ED5F49-F9F7-05A9-62AC-C9C8DF2EADE8}"/>
              </a:ext>
            </a:extLst>
          </p:cNvPr>
          <p:cNvSpPr>
            <a:spLocks noGrp="1"/>
          </p:cNvSpPr>
          <p:nvPr>
            <p:ph type="sldNum" sz="quarter" idx="17"/>
          </p:nvPr>
        </p:nvSpPr>
        <p:spPr>
          <a:xfrm>
            <a:off x="88569" y="6264201"/>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1200" y="1713652"/>
            <a:ext cx="4387012" cy="46129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vert="horz" wrap="square" lIns="91440" tIns="45720" rIns="91440" bIns="45720" rtlCol="0">
            <a:noAutofit/>
          </a:bodyPr>
          <a:lstStyle>
            <a:lvl1pPr marL="0" indent="0">
              <a:buFont typeface="Arial" panose="020B0604020202020204" pitchFamily="34" charset="0"/>
              <a:buNone/>
              <a:defRPr lang="en-US" dirty="0"/>
            </a:lvl1pPr>
          </a:lstStyle>
          <a:p>
            <a:pPr marL="285750" lvl="0" indent="-285750"/>
            <a:r>
              <a:rPr lang="en-US" dirty="0"/>
              <a:t> </a:t>
            </a:r>
          </a:p>
        </p:txBody>
      </p:sp>
    </p:spTree>
    <p:extLst>
      <p:ext uri="{BB962C8B-B14F-4D97-AF65-F5344CB8AC3E}">
        <p14:creationId xmlns:p14="http://schemas.microsoft.com/office/powerpoint/2010/main" val="24149277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8164" y="559341"/>
            <a:ext cx="10864236" cy="932688"/>
          </a:xfrm>
        </p:spPr>
        <p:txBody>
          <a:bodyPr anchor="b"/>
          <a:lstStyle/>
          <a:p>
            <a:r>
              <a:rPr lang="en-US"/>
              <a:t>Click to edit Master title style</a:t>
            </a:r>
          </a:p>
        </p:txBody>
      </p:sp>
      <p:sp>
        <p:nvSpPr>
          <p:cNvPr id="5" name="Footer Placeholder 3">
            <a:extLst>
              <a:ext uri="{FF2B5EF4-FFF2-40B4-BE49-F238E27FC236}">
                <a16:creationId xmlns:a16="http://schemas.microsoft.com/office/drawing/2014/main" id="{E4C77EC0-4873-6982-138B-77EBB60FCE21}"/>
              </a:ext>
            </a:extLst>
          </p:cNvPr>
          <p:cNvSpPr>
            <a:spLocks noGrp="1"/>
          </p:cNvSpPr>
          <p:nvPr>
            <p:ph type="ftr" sz="quarter" idx="16"/>
          </p:nvPr>
        </p:nvSpPr>
        <p:spPr>
          <a:xfrm rot="16200000" flipH="1">
            <a:off x="-1131161" y="1592957"/>
            <a:ext cx="2973522" cy="365125"/>
          </a:xfrm>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2148" y="1676967"/>
            <a:ext cx="430420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Picture Placeholder 9">
            <a:extLst>
              <a:ext uri="{FF2B5EF4-FFF2-40B4-BE49-F238E27FC236}">
                <a16:creationId xmlns:a16="http://schemas.microsoft.com/office/drawing/2014/main" id="{9EA9F84E-FFD2-9D14-4000-EB54F5065147}"/>
              </a:ext>
            </a:extLst>
          </p:cNvPr>
          <p:cNvSpPr>
            <a:spLocks noGrp="1"/>
          </p:cNvSpPr>
          <p:nvPr>
            <p:ph type="pic" sz="quarter" idx="18" hasCustomPrompt="1"/>
          </p:nvPr>
        </p:nvSpPr>
        <p:spPr>
          <a:xfrm>
            <a:off x="5483476" y="1694325"/>
            <a:ext cx="5990360" cy="4207696"/>
          </a:xfrm>
          <a:custGeom>
            <a:avLst/>
            <a:gdLst>
              <a:gd name="connsiteX0" fmla="*/ 2983368 w 6446520"/>
              <a:gd name="connsiteY0" fmla="*/ 0 h 4425696"/>
              <a:gd name="connsiteX1" fmla="*/ 3463152 w 6446520"/>
              <a:gd name="connsiteY1" fmla="*/ 0 h 4425696"/>
              <a:gd name="connsiteX2" fmla="*/ 3552820 w 6446520"/>
              <a:gd name="connsiteY2" fmla="*/ 7008 h 4425696"/>
              <a:gd name="connsiteX3" fmla="*/ 6446520 w 6446520"/>
              <a:gd name="connsiteY3" fmla="*/ 3302772 h 4425696"/>
              <a:gd name="connsiteX4" fmla="*/ 6446520 w 6446520"/>
              <a:gd name="connsiteY4" fmla="*/ 4425696 h 4425696"/>
              <a:gd name="connsiteX5" fmla="*/ 0 w 6446520"/>
              <a:gd name="connsiteY5" fmla="*/ 4425696 h 4425696"/>
              <a:gd name="connsiteX6" fmla="*/ 0 w 6446520"/>
              <a:gd name="connsiteY6" fmla="*/ 3302772 h 4425696"/>
              <a:gd name="connsiteX7" fmla="*/ 2893701 w 6446520"/>
              <a:gd name="connsiteY7" fmla="*/ 7008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520" h="4425696">
                <a:moveTo>
                  <a:pt x="2983368" y="0"/>
                </a:moveTo>
                <a:lnTo>
                  <a:pt x="3463152" y="0"/>
                </a:lnTo>
                <a:lnTo>
                  <a:pt x="3552820" y="7008"/>
                </a:lnTo>
                <a:cubicBezTo>
                  <a:pt x="5178169" y="176660"/>
                  <a:pt x="6446520" y="1587478"/>
                  <a:pt x="6446520" y="3302772"/>
                </a:cubicBezTo>
                <a:lnTo>
                  <a:pt x="6446520" y="4425696"/>
                </a:lnTo>
                <a:lnTo>
                  <a:pt x="0" y="4425696"/>
                </a:lnTo>
                <a:lnTo>
                  <a:pt x="0" y="3302772"/>
                </a:lnTo>
                <a:cubicBezTo>
                  <a:pt x="0" y="1587478"/>
                  <a:pt x="1268352" y="176660"/>
                  <a:pt x="2893701" y="7008"/>
                </a:cubicBezTo>
                <a:close/>
              </a:path>
            </a:pathLst>
          </a:custGeom>
          <a:blipFill dpi="0" rotWithShape="1">
            <a:blip r:embed="rId2">
              <a:alphaModFix amt="73000"/>
              <a:extLst>
                <a:ext uri="{28A0092B-C50C-407E-A947-70E740481C1C}">
                  <a14:useLocalDpi xmlns:a14="http://schemas.microsoft.com/office/drawing/2010/main" val="0"/>
                </a:ext>
              </a:extLst>
            </a:blip>
            <a:srcRect/>
            <a:stretch>
              <a:fillRect/>
            </a:stretch>
          </a:blipFill>
          <a:ln w="6350">
            <a:solidFill>
              <a:schemeClr val="tx1"/>
            </a:solidFill>
          </a:ln>
        </p:spPr>
        <p:txBody>
          <a:bodyPr wrap="square">
            <a:noAutofit/>
          </a:bodyPr>
          <a:lstStyle>
            <a:lvl1pPr marL="0" indent="0">
              <a:buFont typeface="Arial" panose="020B0604020202020204" pitchFamily="34" charset="0"/>
              <a:buNone/>
              <a:defRPr>
                <a:solidFill>
                  <a:schemeClr val="tx1"/>
                </a:solidFill>
              </a:defRPr>
            </a:lvl1pPr>
          </a:lstStyle>
          <a:p>
            <a:r>
              <a:rPr lang="en-US" dirty="0"/>
              <a:t> </a:t>
            </a:r>
          </a:p>
        </p:txBody>
      </p:sp>
      <p:sp>
        <p:nvSpPr>
          <p:cNvPr id="7" name="Date Placeholder 2">
            <a:extLst>
              <a:ext uri="{FF2B5EF4-FFF2-40B4-BE49-F238E27FC236}">
                <a16:creationId xmlns:a16="http://schemas.microsoft.com/office/drawing/2014/main" id="{B1DEFE62-48FB-6384-52E6-28C55B7237A0}"/>
              </a:ext>
            </a:extLst>
          </p:cNvPr>
          <p:cNvSpPr>
            <a:spLocks noGrp="1"/>
          </p:cNvSpPr>
          <p:nvPr>
            <p:ph type="dt" sz="half" idx="15"/>
          </p:nvPr>
        </p:nvSpPr>
        <p:spPr>
          <a:xfrm rot="5400000">
            <a:off x="10425981" y="4687095"/>
            <a:ext cx="2706690" cy="365125"/>
          </a:xfrm>
        </p:spPr>
        <p:txBody>
          <a:bodyPr/>
          <a:lstStyle>
            <a:lvl1pPr>
              <a:defRPr>
                <a:solidFill>
                  <a:schemeClr val="tx1"/>
                </a:solidFill>
              </a:defRPr>
            </a:lvl1pPr>
          </a:lstStyle>
          <a:p>
            <a:fld id="{7FA43F5B-065E-43CE-B3FD-98C48A6F94D7}" type="datetime1">
              <a:rPr lang="en-US" smtClean="0"/>
              <a:pPr/>
              <a:t>10/23/2025</a:t>
            </a:fld>
            <a:endParaRPr lang="en-US"/>
          </a:p>
        </p:txBody>
      </p:sp>
      <p:sp>
        <p:nvSpPr>
          <p:cNvPr id="11" name="Slide Number Placeholder 8">
            <a:extLst>
              <a:ext uri="{FF2B5EF4-FFF2-40B4-BE49-F238E27FC236}">
                <a16:creationId xmlns:a16="http://schemas.microsoft.com/office/drawing/2014/main" id="{70C3045B-A291-FDD5-BEE7-EB765F9DE6BB}"/>
              </a:ext>
            </a:extLst>
          </p:cNvPr>
          <p:cNvSpPr>
            <a:spLocks noGrp="1"/>
          </p:cNvSpPr>
          <p:nvPr>
            <p:ph type="sldNum" sz="quarter" idx="17"/>
          </p:nvPr>
        </p:nvSpPr>
        <p:spPr>
          <a:xfrm>
            <a:off x="11512296" y="6356350"/>
            <a:ext cx="574620" cy="365125"/>
          </a:xfrm>
        </p:spPr>
        <p:txBody>
          <a:bodyPr/>
          <a:lstStyle>
            <a:lvl1pPr>
              <a:defRPr>
                <a:solidFill>
                  <a:schemeClr val="tx1"/>
                </a:solidFill>
              </a:defRPr>
            </a:lvl1pPr>
          </a:lstStyle>
          <a:p>
            <a:fld id="{2DE90F28-AFBB-4AB2-AA79-6D3F72ED131B}" type="slidenum">
              <a:rPr lang="en-US" smtClean="0"/>
              <a:pPr/>
              <a:t>‹#›</a:t>
            </a:fld>
            <a:endParaRPr lang="en-US"/>
          </a:p>
        </p:txBody>
      </p:sp>
    </p:spTree>
    <p:extLst>
      <p:ext uri="{BB962C8B-B14F-4D97-AF65-F5344CB8AC3E}">
        <p14:creationId xmlns:p14="http://schemas.microsoft.com/office/powerpoint/2010/main" val="41676624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userDrawn="1">
  <p:cSld name="Number Lar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7BBF55A-D91F-143D-FBB6-73995F00EAC2}"/>
              </a:ext>
            </a:extLst>
          </p:cNvPr>
          <p:cNvSpPr>
            <a:spLocks noGrp="1"/>
          </p:cNvSpPr>
          <p:nvPr>
            <p:ph type="title"/>
          </p:nvPr>
        </p:nvSpPr>
        <p:spPr>
          <a:xfrm>
            <a:off x="2057400" y="4937761"/>
            <a:ext cx="6987537" cy="1353312"/>
          </a:xfrm>
        </p:spPr>
        <p:txBody>
          <a:bodyPr anchor="t">
            <a:normAutofit/>
          </a:bodyPr>
          <a:lstStyle>
            <a:lvl1pP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9" name="Content Placeholder 8">
            <a:extLst>
              <a:ext uri="{FF2B5EF4-FFF2-40B4-BE49-F238E27FC236}">
                <a16:creationId xmlns:a16="http://schemas.microsoft.com/office/drawing/2014/main" id="{072A4B4E-0B2F-F1BB-322A-713D1FB5F2FE}"/>
              </a:ext>
            </a:extLst>
          </p:cNvPr>
          <p:cNvSpPr>
            <a:spLocks noGrp="1"/>
          </p:cNvSpPr>
          <p:nvPr>
            <p:ph sz="quarter" idx="13" hasCustomPrompt="1"/>
          </p:nvPr>
        </p:nvSpPr>
        <p:spPr>
          <a:xfrm>
            <a:off x="2057400" y="549021"/>
            <a:ext cx="9455150" cy="4333875"/>
          </a:xfrm>
        </p:spPr>
        <p:txBody>
          <a:bodyPr anchor="b">
            <a:normAutofit/>
          </a:bodyPr>
          <a:lstStyle>
            <a:lvl1pP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5AD3D17-73C9-402C-91E7-BA73E6829C50}"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8546D47F-2AE5-2705-911C-52BBD6B7D8EA}"/>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545242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showMasterSp="0" preserve="1" userDrawn="1">
  <p:cSld name="Number Large 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07161BC5-1283-62A1-6BD4-C13D49861D6F}"/>
              </a:ext>
            </a:extLst>
          </p:cNvPr>
          <p:cNvSpPr>
            <a:spLocks noGrp="1"/>
          </p:cNvSpPr>
          <p:nvPr>
            <p:ph type="title"/>
          </p:nvPr>
        </p:nvSpPr>
        <p:spPr>
          <a:xfrm>
            <a:off x="2333244" y="4846320"/>
            <a:ext cx="7525512" cy="1545336"/>
          </a:xfrm>
        </p:spPr>
        <p:txBody>
          <a:bodyPr anchor="t">
            <a:normAutofit/>
          </a:bodyPr>
          <a:lstStyle>
            <a:lvl1pPr algn="ctr">
              <a:lnSpc>
                <a:spcPct val="110000"/>
              </a:lnSpc>
              <a:spcBef>
                <a:spcPts val="1000"/>
              </a:spcBef>
              <a:defRPr sz="2800" cap="none" baseline="0">
                <a:latin typeface="+mn-lt"/>
              </a:defRPr>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8">
            <a:extLst>
              <a:ext uri="{FF2B5EF4-FFF2-40B4-BE49-F238E27FC236}">
                <a16:creationId xmlns:a16="http://schemas.microsoft.com/office/drawing/2014/main" id="{6217EA84-48D2-BF27-881E-1EED3BB2FA90}"/>
              </a:ext>
            </a:extLst>
          </p:cNvPr>
          <p:cNvSpPr>
            <a:spLocks noGrp="1"/>
          </p:cNvSpPr>
          <p:nvPr>
            <p:ph sz="quarter" idx="13" hasCustomPrompt="1"/>
          </p:nvPr>
        </p:nvSpPr>
        <p:spPr>
          <a:xfrm>
            <a:off x="824484" y="549021"/>
            <a:ext cx="10543032" cy="4205859"/>
          </a:xfrm>
        </p:spPr>
        <p:txBody>
          <a:bodyPr anchor="b">
            <a:normAutofit/>
          </a:bodyPr>
          <a:lstStyle>
            <a:lvl1pPr algn="ctr">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C77A7CDD-9512-40CC-9351-FC0DE186CFBD}"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385837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userDrawn="1">
  <p:cSld name="Number Large 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7792842B-25D6-4A1E-C1C2-AEE71B415CE0}"/>
              </a:ext>
            </a:extLst>
          </p:cNvPr>
          <p:cNvSpPr>
            <a:spLocks noGrp="1"/>
          </p:cNvSpPr>
          <p:nvPr>
            <p:ph type="title"/>
          </p:nvPr>
        </p:nvSpPr>
        <p:spPr>
          <a:xfrm>
            <a:off x="7223760" y="1371600"/>
            <a:ext cx="4114800" cy="4114800"/>
          </a:xfrm>
        </p:spPr>
        <p:txBody>
          <a:bodyPr anchor="ctr">
            <a:normAutofit/>
          </a:bodyPr>
          <a:lstStyle>
            <a:lvl1pPr>
              <a:lnSpc>
                <a:spcPct val="110000"/>
              </a:lnSpc>
              <a:spcBef>
                <a:spcPts val="1000"/>
              </a:spcBef>
              <a:defRPr sz="2800" cap="none" baseline="0">
                <a:latin typeface="+mn-lt"/>
              </a:defRPr>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8">
            <a:extLst>
              <a:ext uri="{FF2B5EF4-FFF2-40B4-BE49-F238E27FC236}">
                <a16:creationId xmlns:a16="http://schemas.microsoft.com/office/drawing/2014/main" id="{12DBA1DA-C8D5-2565-57BF-FEDE64BF7000}"/>
              </a:ext>
            </a:extLst>
          </p:cNvPr>
          <p:cNvSpPr>
            <a:spLocks noGrp="1"/>
          </p:cNvSpPr>
          <p:nvPr>
            <p:ph sz="quarter" idx="13" hasCustomPrompt="1"/>
          </p:nvPr>
        </p:nvSpPr>
        <p:spPr>
          <a:xfrm>
            <a:off x="914400" y="353237"/>
            <a:ext cx="5937337" cy="6368237"/>
          </a:xfrm>
        </p:spPr>
        <p:txBody>
          <a:bodyPr anchor="ctr">
            <a:normAutofit/>
          </a:bodyPr>
          <a:lstStyle>
            <a:lvl1pPr>
              <a:lnSpc>
                <a:spcPct val="90000"/>
              </a:lnSpc>
              <a:spcBef>
                <a:spcPts val="0"/>
              </a:spcBef>
              <a:defRPr sz="23200">
                <a:latin typeface="+mj-lt"/>
              </a:defRPr>
            </a:lvl1pPr>
          </a:lstStyle>
          <a:p>
            <a:pPr lvl="0"/>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83EFCC7-B7E8-4ABE-BBCB-C75FD27800CD}"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587608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preserve="1" userDrawn="1">
  <p:cSld name="Number Large 4">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E9039192-694E-62AB-FB7F-F6E803456FEC}"/>
              </a:ext>
            </a:extLst>
          </p:cNvPr>
          <p:cNvSpPr>
            <a:spLocks noGrp="1"/>
          </p:cNvSpPr>
          <p:nvPr>
            <p:ph type="title"/>
          </p:nvPr>
        </p:nvSpPr>
        <p:spPr>
          <a:xfrm>
            <a:off x="2333244" y="5687755"/>
            <a:ext cx="7525512" cy="603317"/>
          </a:xfrm>
        </p:spPr>
        <p:txBody>
          <a:bodyPr anchor="t">
            <a:normAutofit/>
          </a:bodyPr>
          <a:lstStyle>
            <a:lvl1pPr algn="ctr">
              <a:lnSpc>
                <a:spcPct val="110000"/>
              </a:lnSpc>
              <a:spcBef>
                <a:spcPts val="1000"/>
              </a:spcBef>
              <a:defRPr sz="2000" cap="none" baseline="0">
                <a:latin typeface="+mn-lt"/>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8">
            <a:extLst>
              <a:ext uri="{FF2B5EF4-FFF2-40B4-BE49-F238E27FC236}">
                <a16:creationId xmlns:a16="http://schemas.microsoft.com/office/drawing/2014/main" id="{669733E3-85D7-9D43-FABD-E3A6C144668D}"/>
              </a:ext>
            </a:extLst>
          </p:cNvPr>
          <p:cNvSpPr>
            <a:spLocks noGrp="1"/>
          </p:cNvSpPr>
          <p:nvPr>
            <p:ph sz="quarter" idx="13" hasCustomPrompt="1"/>
          </p:nvPr>
        </p:nvSpPr>
        <p:spPr>
          <a:xfrm>
            <a:off x="1935038" y="2390272"/>
            <a:ext cx="8321926" cy="3449054"/>
          </a:xfrm>
        </p:spPr>
        <p:txBody>
          <a:bodyPr anchor="b">
            <a:normAutofit/>
          </a:bodyPr>
          <a:lstStyle>
            <a:lvl1pPr algn="ctr">
              <a:defRPr sz="23200">
                <a:latin typeface="+mj-lt"/>
              </a:defRPr>
            </a:lvl1pPr>
          </a:lstStyle>
          <a:p>
            <a:pPr lvl="0"/>
            <a:r>
              <a:rPr lang="en-US" dirty="0"/>
              <a: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10/23/2025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Freeform: Shape 15">
            <a:extLst>
              <a:ext uri="{FF2B5EF4-FFF2-40B4-BE49-F238E27FC236}">
                <a16:creationId xmlns:a16="http://schemas.microsoft.com/office/drawing/2014/main" id="{CD72DDC7-047B-67C7-5CC9-82D9E661F5C0}"/>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Tree>
    <p:extLst>
      <p:ext uri="{BB962C8B-B14F-4D97-AF65-F5344CB8AC3E}">
        <p14:creationId xmlns:p14="http://schemas.microsoft.com/office/powerpoint/2010/main" val="3850037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hasCustomPrompt="1"/>
          </p:nvPr>
        </p:nvSpPr>
        <p:spPr>
          <a:xfrm>
            <a:off x="612648" y="-1228126"/>
            <a:ext cx="10652760" cy="1133856"/>
          </a:xfrm>
        </p:spPr>
        <p:txBody>
          <a:bodyPr/>
          <a:lstStyle>
            <a:lvl1pPr>
              <a:defRPr cap="none" baseline="0">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EAA4897F-B66E-DAD4-F56C-6152B417CC54}"/>
              </a:ext>
            </a:extLst>
          </p:cNvPr>
          <p:cNvSpPr>
            <a:spLocks noGrp="1"/>
          </p:cNvSpPr>
          <p:nvPr>
            <p:ph sz="quarter" idx="13" hasCustomPrompt="1"/>
          </p:nvPr>
        </p:nvSpPr>
        <p:spPr>
          <a:xfrm>
            <a:off x="2624138" y="2268748"/>
            <a:ext cx="6943724" cy="3954255"/>
          </a:xfrm>
        </p:spPr>
        <p:txBody>
          <a:bodyPr anchor="ctr" anchorCtr="0">
            <a:noAutofit/>
          </a:bodyPr>
          <a:lstStyle>
            <a:lvl1pPr marL="0" indent="0" algn="ctr">
              <a:lnSpc>
                <a:spcPct val="110000"/>
              </a:lnSpc>
              <a:buNone/>
              <a:defRPr sz="4400" b="0" cap="all" baseline="0">
                <a:solidFill>
                  <a:schemeClr val="tx1"/>
                </a:solidFill>
              </a:defRPr>
            </a:lvl1pPr>
            <a:lvl2pPr marL="228600" indent="0" algn="ctr">
              <a:lnSpc>
                <a:spcPct val="110000"/>
              </a:lnSpc>
              <a:buNone/>
              <a:defRPr sz="4400" b="0" cap="all" baseline="0">
                <a:solidFill>
                  <a:schemeClr val="tx1"/>
                </a:solidFill>
              </a:defRPr>
            </a:lvl2pPr>
            <a:lvl3pPr marL="457200" indent="0" algn="ctr">
              <a:lnSpc>
                <a:spcPct val="110000"/>
              </a:lnSpc>
              <a:buNone/>
              <a:defRPr sz="4400" b="0" cap="all" baseline="0">
                <a:solidFill>
                  <a:schemeClr val="tx1"/>
                </a:solidFill>
              </a:defRPr>
            </a:lvl3pPr>
            <a:lvl4pPr marL="685800" indent="0" algn="ctr">
              <a:lnSpc>
                <a:spcPct val="110000"/>
              </a:lnSpc>
              <a:buNone/>
              <a:defRPr sz="4400" b="0" cap="all" baseline="0">
                <a:solidFill>
                  <a:schemeClr val="tx1"/>
                </a:solidFill>
              </a:defRPr>
            </a:lvl4pPr>
            <a:lvl5pPr marL="914400" indent="0" algn="ctr">
              <a:lnSpc>
                <a:spcPct val="110000"/>
              </a:lnSpc>
              <a:buNone/>
              <a:defRPr sz="44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F140A1F3-DA5D-4F2E-B759-748FF8D0ACA9}" type="datetime1">
              <a:rPr lang="en-US" smtClean="0"/>
              <a:pPr/>
              <a:t>10/23/2025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6" name="Freeform: Shape 15">
            <a:extLst>
              <a:ext uri="{FF2B5EF4-FFF2-40B4-BE49-F238E27FC236}">
                <a16:creationId xmlns:a16="http://schemas.microsoft.com/office/drawing/2014/main" id="{8EFA7EFC-C6F9-B1D5-025F-824C1CE9A204}"/>
              </a:ext>
              <a:ext uri="{C183D7F6-B498-43B3-948B-1728B52AA6E4}">
                <adec:decorative xmlns:adec="http://schemas.microsoft.com/office/drawing/2017/decorative" val="1"/>
              </a:ext>
            </a:extLst>
          </p:cNvPr>
          <p:cNvSpPr/>
          <p:nvPr userDrawn="1"/>
        </p:nvSpPr>
        <p:spPr>
          <a:xfrm rot="16200000">
            <a:off x="3057205" y="-1430380"/>
            <a:ext cx="6077590"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Tree>
    <p:extLst>
      <p:ext uri="{BB962C8B-B14F-4D97-AF65-F5344CB8AC3E}">
        <p14:creationId xmlns:p14="http://schemas.microsoft.com/office/powerpoint/2010/main" val="187303171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14400" y="2194560"/>
            <a:ext cx="8266176" cy="4142232"/>
          </a:xfrm>
        </p:spPr>
        <p:txBody>
          <a:bodyPr anchor="t" anchorCtr="0">
            <a:noAutofit/>
          </a:bodyPr>
          <a:lstStyle>
            <a:lvl1pPr marL="0" indent="0">
              <a:lnSpc>
                <a:spcPct val="100000"/>
              </a:lnSpc>
              <a:buNone/>
              <a:defRPr sz="4400" b="0" cap="all" baseline="0">
                <a:solidFill>
                  <a:schemeClr val="tx1"/>
                </a:solidFill>
              </a:defRPr>
            </a:lvl1pPr>
            <a:lvl2pPr marL="228600" indent="0">
              <a:lnSpc>
                <a:spcPct val="100000"/>
              </a:lnSpc>
              <a:buNone/>
              <a:defRPr sz="4000" b="0" cap="all" baseline="0">
                <a:solidFill>
                  <a:schemeClr val="tx1"/>
                </a:solidFill>
              </a:defRPr>
            </a:lvl2pPr>
            <a:lvl3pPr marL="457200" indent="0">
              <a:lnSpc>
                <a:spcPct val="100000"/>
              </a:lnSpc>
              <a:buNone/>
              <a:defRPr sz="3600" b="0" cap="all" baseline="0">
                <a:solidFill>
                  <a:schemeClr val="tx1"/>
                </a:solidFill>
              </a:defRPr>
            </a:lvl3pPr>
            <a:lvl4pPr marL="685800" indent="0">
              <a:lnSpc>
                <a:spcPct val="100000"/>
              </a:lnSpc>
              <a:buNone/>
              <a:defRPr sz="3200" b="0" cap="all" baseline="0">
                <a:solidFill>
                  <a:schemeClr val="tx1"/>
                </a:solidFill>
              </a:defRPr>
            </a:lvl4pPr>
            <a:lvl5pPr marL="914400" indent="0">
              <a:lnSpc>
                <a:spcPct val="100000"/>
              </a:lnSpc>
              <a:buNone/>
              <a:defRPr sz="28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301B1322-4C31-4D1F-88B1-5F79F56892AE}" type="datetime1">
              <a:rPr lang="en-US" smtClean="0"/>
              <a:pPr/>
              <a:t>10/23/2025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281256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399"/>
            <a:ext cx="8266176" cy="5308603"/>
          </a:xfrm>
        </p:spPr>
        <p:txBody>
          <a:bodyPr anchor="b">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10/23/2025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93863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preserve="1">
  <p:cSld name="Statem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28126"/>
            <a:ext cx="10652760" cy="1133856"/>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057400" y="914400"/>
            <a:ext cx="8266176" cy="5029200"/>
          </a:xfrm>
        </p:spPr>
        <p:txBody>
          <a:bodyPr anchor="ctr">
            <a:noAutofit/>
          </a:bodyPr>
          <a:lstStyle>
            <a:lvl1pPr marL="0" indent="0">
              <a:lnSpc>
                <a:spcPct val="100000"/>
              </a:lnSpc>
              <a:buNone/>
              <a:defRPr sz="6000" b="0" cap="all" baseline="0">
                <a:solidFill>
                  <a:schemeClr val="tx1"/>
                </a:solidFill>
              </a:defRPr>
            </a:lvl1pPr>
            <a:lvl2pPr marL="228600" indent="0">
              <a:lnSpc>
                <a:spcPct val="100000"/>
              </a:lnSpc>
              <a:buNone/>
              <a:defRPr sz="4800" b="0" cap="all" baseline="0">
                <a:solidFill>
                  <a:schemeClr val="tx1"/>
                </a:solidFill>
              </a:defRPr>
            </a:lvl2pPr>
            <a:lvl3pPr marL="457200" indent="0">
              <a:lnSpc>
                <a:spcPct val="100000"/>
              </a:lnSpc>
              <a:buNone/>
              <a:defRPr sz="4400" b="0" cap="all" baseline="0">
                <a:solidFill>
                  <a:schemeClr val="tx1"/>
                </a:solidFill>
              </a:defRPr>
            </a:lvl3pPr>
            <a:lvl4pPr marL="685800" indent="0">
              <a:lnSpc>
                <a:spcPct val="100000"/>
              </a:lnSpc>
              <a:buNone/>
              <a:defRPr sz="4000" b="0" cap="all" baseline="0">
                <a:solidFill>
                  <a:schemeClr val="tx1"/>
                </a:solidFill>
              </a:defRPr>
            </a:lvl4pPr>
            <a:lvl5pPr marL="914400" indent="0">
              <a:lnSpc>
                <a:spcPct val="100000"/>
              </a:lnSpc>
              <a:buNone/>
              <a:defRPr sz="3600" b="0" cap="all" baseline="0">
                <a:solidFill>
                  <a:schemeClr val="tx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507735E4-737B-43D4-B991-92C3D63DE68F}" type="datetime1">
              <a:rPr lang="en-US" smtClean="0"/>
              <a:pPr/>
              <a:t>10/23/2025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EB4D1622-620E-FFB0-8FFF-DB6230E152A6}"/>
              </a:ext>
            </a:extLst>
          </p:cNvPr>
          <p:cNvCxnSpPr>
            <a:cxnSpLocks/>
          </p:cNvCxnSpPr>
          <p:nvPr/>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8234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6D87B9B-22A3-322E-B7E8-223255AD0957}"/>
              </a:ext>
            </a:extLst>
          </p:cNvPr>
          <p:cNvSpPr>
            <a:spLocks noGrp="1"/>
          </p:cNvSpPr>
          <p:nvPr>
            <p:ph type="title" hasCustomPrompt="1"/>
          </p:nvPr>
        </p:nvSpPr>
        <p:spPr>
          <a:xfrm>
            <a:off x="2940168" y="5669280"/>
            <a:ext cx="6311664" cy="466344"/>
          </a:xfrm>
        </p:spPr>
        <p:txBody>
          <a:bodyPr anchor="ctr">
            <a:normAutofit/>
          </a:bodyPr>
          <a:lstStyle>
            <a:lvl1pPr algn="ctr">
              <a:lnSpc>
                <a:spcPct val="110000"/>
              </a:lnSpc>
              <a:spcBef>
                <a:spcPts val="1000"/>
              </a:spcBef>
              <a:defRPr sz="1800" cap="all" baseline="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8" name="Content Placeholder 8">
            <a:extLst>
              <a:ext uri="{FF2B5EF4-FFF2-40B4-BE49-F238E27FC236}">
                <a16:creationId xmlns:a16="http://schemas.microsoft.com/office/drawing/2014/main" id="{6A9BC83F-8FE5-5223-2B3A-6E122D336309}"/>
              </a:ext>
            </a:extLst>
          </p:cNvPr>
          <p:cNvSpPr>
            <a:spLocks noGrp="1"/>
          </p:cNvSpPr>
          <p:nvPr>
            <p:ph sz="quarter" idx="13" hasCustomPrompt="1"/>
          </p:nvPr>
        </p:nvSpPr>
        <p:spPr>
          <a:xfrm>
            <a:off x="2597135" y="1744578"/>
            <a:ext cx="6997730" cy="3507906"/>
          </a:xfrm>
        </p:spPr>
        <p:txBody>
          <a:bodyPr anchor="b">
            <a:normAutofit/>
          </a:bodyPr>
          <a:lstStyle>
            <a:lvl1pPr algn="ctr">
              <a:lnSpc>
                <a:spcPct val="100000"/>
              </a:lnSpc>
              <a:spcBef>
                <a:spcPts val="0"/>
              </a:spcBef>
              <a:defRPr sz="6000" cap="all" baseline="0">
                <a:latin typeface="+mn-lt"/>
              </a:defRPr>
            </a:lvl1pPr>
          </a:lstStyle>
          <a:p>
            <a:pPr lvl="0"/>
            <a:r>
              <a:rPr lang="en-US" dirty="0"/>
              <a:t>Click to add Quote</a:t>
            </a:r>
          </a:p>
        </p:txBody>
      </p:sp>
      <p:sp>
        <p:nvSpPr>
          <p:cNvPr id="9" name="Freeform: Shape 15">
            <a:extLst>
              <a:ext uri="{FF2B5EF4-FFF2-40B4-BE49-F238E27FC236}">
                <a16:creationId xmlns:a16="http://schemas.microsoft.com/office/drawing/2014/main" id="{9F353A57-FA3C-A68C-4908-E774A52CB1B6}"/>
              </a:ext>
              <a:ext uri="{C183D7F6-B498-43B3-948B-1728B52AA6E4}">
                <adec:decorative xmlns:adec="http://schemas.microsoft.com/office/drawing/2017/decorative" val="1"/>
              </a:ext>
            </a:extLst>
          </p:cNvPr>
          <p:cNvSpPr/>
          <p:nvPr userDrawn="1"/>
        </p:nvSpPr>
        <p:spPr>
          <a:xfrm rot="16200000">
            <a:off x="2811380" y="-1681974"/>
            <a:ext cx="6569242" cy="10510705"/>
          </a:xfrm>
          <a:custGeom>
            <a:avLst/>
            <a:gdLst>
              <a:gd name="connsiteX0" fmla="*/ 5325805 w 5325805"/>
              <a:gd name="connsiteY0" fmla="*/ 2714782 h 5429563"/>
              <a:gd name="connsiteX1" fmla="*/ 2611024 w 5325805"/>
              <a:gd name="connsiteY1" fmla="*/ 5429563 h 5429563"/>
              <a:gd name="connsiteX2" fmla="*/ 1942188 w 5325805"/>
              <a:gd name="connsiteY2" fmla="*/ 5429563 h 5429563"/>
              <a:gd name="connsiteX3" fmla="*/ 668836 w 5325805"/>
              <a:gd name="connsiteY3" fmla="*/ 5429563 h 5429563"/>
              <a:gd name="connsiteX4" fmla="*/ 0 w 5325805"/>
              <a:gd name="connsiteY4" fmla="*/ 5429563 h 5429563"/>
              <a:gd name="connsiteX5" fmla="*/ 0 w 5325805"/>
              <a:gd name="connsiteY5" fmla="*/ 0 h 5429563"/>
              <a:gd name="connsiteX6" fmla="*/ 668836 w 5325805"/>
              <a:gd name="connsiteY6" fmla="*/ 0 h 5429563"/>
              <a:gd name="connsiteX7" fmla="*/ 1942188 w 5325805"/>
              <a:gd name="connsiteY7" fmla="*/ 0 h 5429563"/>
              <a:gd name="connsiteX8" fmla="*/ 2611024 w 5325805"/>
              <a:gd name="connsiteY8" fmla="*/ 0 h 5429563"/>
              <a:gd name="connsiteX9" fmla="*/ 5325805 w 5325805"/>
              <a:gd name="connsiteY9" fmla="*/ 2714782 h 5429563"/>
              <a:gd name="connsiteX0" fmla="*/ 668836 w 5325805"/>
              <a:gd name="connsiteY0" fmla="*/ 5429563 h 5476799"/>
              <a:gd name="connsiteX1" fmla="*/ 0 w 5325805"/>
              <a:gd name="connsiteY1" fmla="*/ 5429563 h 5476799"/>
              <a:gd name="connsiteX2" fmla="*/ 0 w 5325805"/>
              <a:gd name="connsiteY2" fmla="*/ 0 h 5476799"/>
              <a:gd name="connsiteX3" fmla="*/ 668836 w 5325805"/>
              <a:gd name="connsiteY3" fmla="*/ 0 h 5476799"/>
              <a:gd name="connsiteX4" fmla="*/ 1942188 w 5325805"/>
              <a:gd name="connsiteY4" fmla="*/ 0 h 5476799"/>
              <a:gd name="connsiteX5" fmla="*/ 2611024 w 5325805"/>
              <a:gd name="connsiteY5" fmla="*/ 0 h 5476799"/>
              <a:gd name="connsiteX6" fmla="*/ 5325805 w 5325805"/>
              <a:gd name="connsiteY6" fmla="*/ 2714782 h 5476799"/>
              <a:gd name="connsiteX7" fmla="*/ 2611024 w 5325805"/>
              <a:gd name="connsiteY7" fmla="*/ 5429563 h 5476799"/>
              <a:gd name="connsiteX8" fmla="*/ 1942188 w 5325805"/>
              <a:gd name="connsiteY8" fmla="*/ 5429563 h 5476799"/>
              <a:gd name="connsiteX9" fmla="*/ 716072 w 5325805"/>
              <a:gd name="connsiteY9" fmla="*/ 5476799 h 5476799"/>
              <a:gd name="connsiteX0" fmla="*/ 668836 w 5325805"/>
              <a:gd name="connsiteY0" fmla="*/ 5429563 h 5429563"/>
              <a:gd name="connsiteX1" fmla="*/ 0 w 5325805"/>
              <a:gd name="connsiteY1" fmla="*/ 5429563 h 5429563"/>
              <a:gd name="connsiteX2" fmla="*/ 0 w 5325805"/>
              <a:gd name="connsiteY2" fmla="*/ 0 h 5429563"/>
              <a:gd name="connsiteX3" fmla="*/ 668836 w 5325805"/>
              <a:gd name="connsiteY3" fmla="*/ 0 h 5429563"/>
              <a:gd name="connsiteX4" fmla="*/ 1942188 w 5325805"/>
              <a:gd name="connsiteY4" fmla="*/ 0 h 5429563"/>
              <a:gd name="connsiteX5" fmla="*/ 2611024 w 5325805"/>
              <a:gd name="connsiteY5" fmla="*/ 0 h 5429563"/>
              <a:gd name="connsiteX6" fmla="*/ 5325805 w 5325805"/>
              <a:gd name="connsiteY6" fmla="*/ 2714782 h 5429563"/>
              <a:gd name="connsiteX7" fmla="*/ 2611024 w 5325805"/>
              <a:gd name="connsiteY7" fmla="*/ 5429563 h 5429563"/>
              <a:gd name="connsiteX8" fmla="*/ 1942188 w 5325805"/>
              <a:gd name="connsiteY8" fmla="*/ 5429563 h 5429563"/>
              <a:gd name="connsiteX0" fmla="*/ 0 w 5325805"/>
              <a:gd name="connsiteY0" fmla="*/ 5429563 h 5429563"/>
              <a:gd name="connsiteX1" fmla="*/ 0 w 5325805"/>
              <a:gd name="connsiteY1" fmla="*/ 0 h 5429563"/>
              <a:gd name="connsiteX2" fmla="*/ 668836 w 5325805"/>
              <a:gd name="connsiteY2" fmla="*/ 0 h 5429563"/>
              <a:gd name="connsiteX3" fmla="*/ 1942188 w 5325805"/>
              <a:gd name="connsiteY3" fmla="*/ 0 h 5429563"/>
              <a:gd name="connsiteX4" fmla="*/ 2611024 w 5325805"/>
              <a:gd name="connsiteY4" fmla="*/ 0 h 5429563"/>
              <a:gd name="connsiteX5" fmla="*/ 5325805 w 5325805"/>
              <a:gd name="connsiteY5" fmla="*/ 2714782 h 5429563"/>
              <a:gd name="connsiteX6" fmla="*/ 2611024 w 5325805"/>
              <a:gd name="connsiteY6" fmla="*/ 5429563 h 5429563"/>
              <a:gd name="connsiteX7" fmla="*/ 1942188 w 5325805"/>
              <a:gd name="connsiteY7" fmla="*/ 5429563 h 5429563"/>
              <a:gd name="connsiteX0" fmla="*/ 0 w 5325805"/>
              <a:gd name="connsiteY0" fmla="*/ 0 h 5429563"/>
              <a:gd name="connsiteX1" fmla="*/ 668836 w 5325805"/>
              <a:gd name="connsiteY1" fmla="*/ 0 h 5429563"/>
              <a:gd name="connsiteX2" fmla="*/ 1942188 w 5325805"/>
              <a:gd name="connsiteY2" fmla="*/ 0 h 5429563"/>
              <a:gd name="connsiteX3" fmla="*/ 2611024 w 5325805"/>
              <a:gd name="connsiteY3" fmla="*/ 0 h 5429563"/>
              <a:gd name="connsiteX4" fmla="*/ 5325805 w 5325805"/>
              <a:gd name="connsiteY4" fmla="*/ 2714782 h 5429563"/>
              <a:gd name="connsiteX5" fmla="*/ 2611024 w 5325805"/>
              <a:gd name="connsiteY5" fmla="*/ 5429563 h 5429563"/>
              <a:gd name="connsiteX6" fmla="*/ 1942188 w 5325805"/>
              <a:gd name="connsiteY6" fmla="*/ 5429563 h 5429563"/>
              <a:gd name="connsiteX0" fmla="*/ 0 w 4656969"/>
              <a:gd name="connsiteY0" fmla="*/ 0 h 5429563"/>
              <a:gd name="connsiteX1" fmla="*/ 1273352 w 4656969"/>
              <a:gd name="connsiteY1" fmla="*/ 0 h 5429563"/>
              <a:gd name="connsiteX2" fmla="*/ 1942188 w 4656969"/>
              <a:gd name="connsiteY2" fmla="*/ 0 h 5429563"/>
              <a:gd name="connsiteX3" fmla="*/ 4656969 w 4656969"/>
              <a:gd name="connsiteY3" fmla="*/ 2714782 h 5429563"/>
              <a:gd name="connsiteX4" fmla="*/ 1942188 w 4656969"/>
              <a:gd name="connsiteY4" fmla="*/ 5429563 h 5429563"/>
              <a:gd name="connsiteX5" fmla="*/ 1273352 w 4656969"/>
              <a:gd name="connsiteY5" fmla="*/ 5429563 h 5429563"/>
              <a:gd name="connsiteX0" fmla="*/ 0 w 3383617"/>
              <a:gd name="connsiteY0" fmla="*/ 0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0 w 3383617"/>
              <a:gd name="connsiteY0" fmla="*/ 0 h 5429563"/>
              <a:gd name="connsiteX1" fmla="*/ 248198 w 3383617"/>
              <a:gd name="connsiteY1" fmla="*/ 41 h 5429563"/>
              <a:gd name="connsiteX2" fmla="*/ 668836 w 3383617"/>
              <a:gd name="connsiteY2" fmla="*/ 0 h 5429563"/>
              <a:gd name="connsiteX3" fmla="*/ 3383617 w 3383617"/>
              <a:gd name="connsiteY3" fmla="*/ 2714782 h 5429563"/>
              <a:gd name="connsiteX4" fmla="*/ 668836 w 3383617"/>
              <a:gd name="connsiteY4" fmla="*/ 5429563 h 5429563"/>
              <a:gd name="connsiteX5" fmla="*/ 0 w 3383617"/>
              <a:gd name="connsiteY5" fmla="*/ 5429563 h 5429563"/>
              <a:gd name="connsiteX0" fmla="*/ 248198 w 3383617"/>
              <a:gd name="connsiteY0" fmla="*/ 41 h 5429563"/>
              <a:gd name="connsiteX1" fmla="*/ 668836 w 3383617"/>
              <a:gd name="connsiteY1" fmla="*/ 0 h 5429563"/>
              <a:gd name="connsiteX2" fmla="*/ 3383617 w 3383617"/>
              <a:gd name="connsiteY2" fmla="*/ 2714782 h 5429563"/>
              <a:gd name="connsiteX3" fmla="*/ 668836 w 3383617"/>
              <a:gd name="connsiteY3" fmla="*/ 5429563 h 5429563"/>
              <a:gd name="connsiteX4" fmla="*/ 0 w 3383617"/>
              <a:gd name="connsiteY4" fmla="*/ 5429563 h 5429563"/>
              <a:gd name="connsiteX0" fmla="*/ 4110 w 3139529"/>
              <a:gd name="connsiteY0" fmla="*/ 41 h 5429563"/>
              <a:gd name="connsiteX1" fmla="*/ 424748 w 3139529"/>
              <a:gd name="connsiteY1" fmla="*/ 0 h 5429563"/>
              <a:gd name="connsiteX2" fmla="*/ 3139529 w 3139529"/>
              <a:gd name="connsiteY2" fmla="*/ 2714782 h 5429563"/>
              <a:gd name="connsiteX3" fmla="*/ 424748 w 3139529"/>
              <a:gd name="connsiteY3" fmla="*/ 5429563 h 5429563"/>
              <a:gd name="connsiteX4" fmla="*/ 0 w 3139529"/>
              <a:gd name="connsiteY4" fmla="*/ 5429563 h 5429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9529" h="5429563">
                <a:moveTo>
                  <a:pt x="4110" y="41"/>
                </a:moveTo>
                <a:lnTo>
                  <a:pt x="424748" y="0"/>
                </a:lnTo>
                <a:cubicBezTo>
                  <a:pt x="1924080" y="0"/>
                  <a:pt x="3139529" y="1215450"/>
                  <a:pt x="3139529" y="2714782"/>
                </a:cubicBezTo>
                <a:cubicBezTo>
                  <a:pt x="3139529" y="4214114"/>
                  <a:pt x="1924080" y="5429563"/>
                  <a:pt x="424748" y="5429563"/>
                </a:cubicBezTo>
                <a:lnTo>
                  <a:pt x="0" y="5429563"/>
                </a:lnTo>
              </a:path>
            </a:pathLst>
          </a:custGeom>
          <a:no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4D63035D-22A0-4334-A9AE-2457016C8B47}"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10692093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preserve="1" userDrawn="1">
  <p:cSld name="Quote 2">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3008E7D-CE80-FED6-37C3-0C80349764CF}"/>
              </a:ext>
            </a:extLst>
          </p:cNvPr>
          <p:cNvSpPr>
            <a:spLocks noGrp="1"/>
          </p:cNvSpPr>
          <p:nvPr>
            <p:ph type="title" hasCustomPrompt="1"/>
          </p:nvPr>
        </p:nvSpPr>
        <p:spPr>
          <a:xfrm>
            <a:off x="2057386" y="5349240"/>
            <a:ext cx="9052559" cy="466344"/>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solidFill>
                  <a:schemeClr val="tx1"/>
                </a:solidFill>
              </a:defRPr>
            </a:lvl1pPr>
          </a:lstStyle>
          <a:p>
            <a:r>
              <a:rPr lang="en-US"/>
              <a:t>Sample Footer Text</a:t>
            </a:r>
            <a:endParaRPr lang="en-US" dirty="0"/>
          </a:p>
        </p:txBody>
      </p:sp>
      <p:sp>
        <p:nvSpPr>
          <p:cNvPr id="10" name="Content Placeholder 12">
            <a:extLst>
              <a:ext uri="{FF2B5EF4-FFF2-40B4-BE49-F238E27FC236}">
                <a16:creationId xmlns:a16="http://schemas.microsoft.com/office/drawing/2014/main" id="{4858928B-5A9F-47D7-A728-92043F9C616D}"/>
              </a:ext>
            </a:extLst>
          </p:cNvPr>
          <p:cNvSpPr>
            <a:spLocks noGrp="1"/>
          </p:cNvSpPr>
          <p:nvPr>
            <p:ph sz="quarter" idx="15" hasCustomPrompt="1"/>
          </p:nvPr>
        </p:nvSpPr>
        <p:spPr>
          <a:xfrm>
            <a:off x="2057387" y="1344168"/>
            <a:ext cx="9052559" cy="3291840"/>
          </a:xfrm>
        </p:spPr>
        <p:txBody>
          <a:bodyPr anchor="ctr">
            <a:normAutofit/>
          </a:bodyPr>
          <a:lstStyle>
            <a:lvl1pPr>
              <a:lnSpc>
                <a:spcPct val="100000"/>
              </a:lnSpc>
              <a:spcBef>
                <a:spcPts val="0"/>
              </a:spcBef>
              <a:defRPr sz="54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solidFill>
                  <a:schemeClr val="tx1"/>
                </a:solidFill>
              </a:defRPr>
            </a:lvl1pPr>
          </a:lstStyle>
          <a:p>
            <a:fld id="{29247CA6-BC1D-429A-A289-4E939E49554A}"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AC7AD265-7A5D-626D-3F70-B7BA0D0172D9}"/>
              </a:ext>
            </a:extLst>
          </p:cNvPr>
          <p:cNvCxnSpPr>
            <a:cxnSpLocks/>
          </p:cNvCxnSpPr>
          <p:nvPr userDrawn="1"/>
        </p:nvCxnSpPr>
        <p:spPr>
          <a:xfrm flipV="1">
            <a:off x="1371600"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03610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preserve="1" userDrawn="1">
  <p:cSld name="Quote 3">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9CADAEB-D17D-F975-9A7E-9ECADE7C15A6}"/>
              </a:ext>
            </a:extLst>
          </p:cNvPr>
          <p:cNvSpPr>
            <a:spLocks noGrp="1"/>
          </p:cNvSpPr>
          <p:nvPr>
            <p:ph type="title" hasCustomPrompt="1"/>
          </p:nvPr>
        </p:nvSpPr>
        <p:spPr>
          <a:xfrm>
            <a:off x="914398" y="5529263"/>
            <a:ext cx="8961121" cy="977900"/>
          </a:xfrm>
        </p:spPr>
        <p:txBody>
          <a:bodyPr anchor="ctr">
            <a:normAutofit/>
          </a:bodyPr>
          <a:lstStyle>
            <a:lvl1pPr>
              <a:defRPr sz="1800">
                <a:latin typeface="+mn-lt"/>
              </a:defRPr>
            </a:lvl1pPr>
          </a:lstStyle>
          <a:p>
            <a:r>
              <a:rPr lang="en-US" dirty="0"/>
              <a:t>Quote Author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gn="l" rtl="1">
              <a:defRPr/>
            </a:lvl1pPr>
          </a:lstStyle>
          <a:p>
            <a:r>
              <a:rPr lang="en-US"/>
              <a:t>Sample Footer Text</a:t>
            </a:r>
            <a:endParaRPr lang="en-US" dirty="0"/>
          </a:p>
        </p:txBody>
      </p:sp>
      <p:sp>
        <p:nvSpPr>
          <p:cNvPr id="13" name="Content Placeholder 12">
            <a:extLst>
              <a:ext uri="{FF2B5EF4-FFF2-40B4-BE49-F238E27FC236}">
                <a16:creationId xmlns:a16="http://schemas.microsoft.com/office/drawing/2014/main" id="{E77C66A4-AAA2-6143-2AAE-5C8823111D3A}"/>
              </a:ext>
            </a:extLst>
          </p:cNvPr>
          <p:cNvSpPr>
            <a:spLocks noGrp="1"/>
          </p:cNvSpPr>
          <p:nvPr>
            <p:ph sz="quarter" idx="15" hasCustomPrompt="1"/>
          </p:nvPr>
        </p:nvSpPr>
        <p:spPr>
          <a:xfrm>
            <a:off x="914400" y="1005839"/>
            <a:ext cx="8961438" cy="3751899"/>
          </a:xfrm>
        </p:spPr>
        <p:txBody>
          <a:bodyPr>
            <a:normAutofit/>
          </a:bodyPr>
          <a:lstStyle>
            <a:lvl1pPr>
              <a:lnSpc>
                <a:spcPct val="100000"/>
              </a:lnSpc>
              <a:spcBef>
                <a:spcPts val="0"/>
              </a:spcBef>
              <a:defRPr sz="6000" cap="all" baseline="0"/>
            </a:lvl1pPr>
          </a:lstStyle>
          <a:p>
            <a:pPr lvl="0"/>
            <a:r>
              <a:rPr lang="en-US" dirty="0"/>
              <a:t>Click to add Quote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gn="l" rtl="1">
              <a:defRPr/>
            </a:lvl1pPr>
          </a:lstStyle>
          <a:p>
            <a:fld id="{DF8418BD-2BA9-41CB-AB89-625779A7563D}"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rtl="1">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05852FC1-DF85-9E04-E064-E263DDD72C88}"/>
              </a:ext>
              <a:ext uri="{C183D7F6-B498-43B3-948B-1728B52AA6E4}">
                <adec:decorative xmlns:adec="http://schemas.microsoft.com/office/drawing/2017/decorative" val="1"/>
              </a:ext>
            </a:extLst>
          </p:cNvPr>
          <p:cNvCxnSpPr>
            <a:cxnSpLocks/>
          </p:cNvCxnSpPr>
          <p:nvPr userDrawn="1"/>
        </p:nvCxnSpPr>
        <p:spPr>
          <a:xfrm flipH="1">
            <a:off x="4" y="5143500"/>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988954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Content Placeholder 3">
            <a:extLst>
              <a:ext uri="{FF2B5EF4-FFF2-40B4-BE49-F238E27FC236}">
                <a16:creationId xmlns:a16="http://schemas.microsoft.com/office/drawing/2014/main" id="{2172FE6B-A4D8-8ED7-89D7-5E7F2C5B8F5F}"/>
              </a:ext>
            </a:extLst>
          </p:cNvPr>
          <p:cNvSpPr>
            <a:spLocks noGrp="1"/>
          </p:cNvSpPr>
          <p:nvPr>
            <p:ph sz="quarter" idx="15"/>
          </p:nvPr>
        </p:nvSpPr>
        <p:spPr>
          <a:xfrm>
            <a:off x="731838" y="2103438"/>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686405AE-ED31-677D-86D8-01EAD583735E}"/>
              </a:ext>
            </a:extLst>
          </p:cNvPr>
          <p:cNvSpPr>
            <a:spLocks noGrp="1"/>
          </p:cNvSpPr>
          <p:nvPr>
            <p:ph sz="quarter" idx="16"/>
          </p:nvPr>
        </p:nvSpPr>
        <p:spPr>
          <a:xfrm>
            <a:off x="6284947" y="2103121"/>
            <a:ext cx="5181600" cy="43513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9E765B10-D26A-480A-9509-A9831C5E60D8}" type="datetime1">
              <a:rPr lang="en-US" smtClean="0"/>
              <a:pPr/>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48590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85A6F3D-6630-C2E0-DC0A-6D2C0AACFF58}"/>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520" y="2103120"/>
            <a:ext cx="5157787"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Content Placeholder 3">
            <a:extLst>
              <a:ext uri="{FF2B5EF4-FFF2-40B4-BE49-F238E27FC236}">
                <a16:creationId xmlns:a16="http://schemas.microsoft.com/office/drawing/2014/main" id="{9C38DBB1-A1FA-A460-88C8-B05F1570CA97}"/>
              </a:ext>
            </a:extLst>
          </p:cNvPr>
          <p:cNvSpPr>
            <a:spLocks noGrp="1"/>
          </p:cNvSpPr>
          <p:nvPr>
            <p:ph sz="quarter" idx="15"/>
          </p:nvPr>
        </p:nvSpPr>
        <p:spPr>
          <a:xfrm>
            <a:off x="731838" y="2743200"/>
            <a:ext cx="5157187" cy="3763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09360" y="2103120"/>
            <a:ext cx="5183188" cy="559834"/>
          </a:xfrm>
        </p:spPr>
        <p:txBody>
          <a:bodyPr anchor="b">
            <a:norm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3">
            <a:extLst>
              <a:ext uri="{FF2B5EF4-FFF2-40B4-BE49-F238E27FC236}">
                <a16:creationId xmlns:a16="http://schemas.microsoft.com/office/drawing/2014/main" id="{82D763CC-A010-6A2B-FEF3-388EAC8417D7}"/>
              </a:ext>
            </a:extLst>
          </p:cNvPr>
          <p:cNvSpPr>
            <a:spLocks noGrp="1"/>
          </p:cNvSpPr>
          <p:nvPr>
            <p:ph sz="quarter" idx="16"/>
          </p:nvPr>
        </p:nvSpPr>
        <p:spPr>
          <a:xfrm>
            <a:off x="6309361" y="27432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5BCCB42A-67CE-499B-A4FA-7D4E4469B142}" type="datetime1">
              <a:rPr lang="en-US" smtClean="0"/>
              <a:pPr/>
              <a:t>10/23/2025</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86919305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Only ">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0796BC8-E1B7-E6D6-E86F-4A5CAECDFEFC}"/>
              </a:ext>
            </a:extLst>
          </p:cNvPr>
          <p:cNvSpPr>
            <a:spLocks noGrp="1"/>
          </p:cNvSpPr>
          <p:nvPr>
            <p:ph type="title"/>
          </p:nvPr>
        </p:nvSpPr>
        <p:spPr>
          <a:xfrm>
            <a:off x="731520" y="365760"/>
            <a:ext cx="10741152" cy="1132258"/>
          </a:xfrm>
        </p:spPr>
        <p:txBody>
          <a:bodyPr/>
          <a:lstStyle>
            <a:lvl1pPr>
              <a:defRPr>
                <a:solidFill>
                  <a:schemeClr val="tx1"/>
                </a:solidFill>
              </a:defRPr>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EF9E5040-F7E0-40EC-B8E9-CED28200FAA3}" type="datetime1">
              <a:rPr lang="en-US" smtClean="0"/>
              <a:pPr/>
              <a:t>10/23/2025</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616618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87CFF128-BAC7-4E0D-8F77-28A571D93B6F}" type="datetime1">
              <a:rPr lang="en-US" smtClean="0"/>
              <a:pPr/>
              <a:t>10/23/2025</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204200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595634" cy="3993263"/>
          </a:xfrm>
        </p:spPr>
        <p:txBody>
          <a:bodyPr anchor="t">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46320" y="553615"/>
            <a:ext cx="6440258" cy="575510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12DB3EA1-DD0C-4B8D-8364-52024B4530F1}" type="datetime1">
              <a:rPr lang="en-US" smtClean="0"/>
              <a:pPr/>
              <a:t>10/23/2025</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3A126498-5D70-71A2-A52F-877C850B34BC}"/>
              </a:ext>
              <a:ext uri="{C183D7F6-B498-43B3-948B-1728B52AA6E4}">
                <adec:decorative xmlns:adec="http://schemas.microsoft.com/office/drawing/2017/decorative" val="1"/>
              </a:ext>
            </a:extLst>
          </p:cNvPr>
          <p:cNvCxnSpPr>
            <a:cxnSpLocks/>
          </p:cNvCxnSpPr>
          <p:nvPr/>
        </p:nvCxnSpPr>
        <p:spPr>
          <a:xfrm>
            <a:off x="4575863" y="0"/>
            <a:ext cx="0" cy="685800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81745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75F4D28-38E0-121F-D54D-1FCE2D6321C8}"/>
              </a:ext>
            </a:extLst>
          </p:cNvPr>
          <p:cNvSpPr>
            <a:spLocks noGrp="1"/>
          </p:cNvSpPr>
          <p:nvPr>
            <p:ph type="title"/>
          </p:nvPr>
        </p:nvSpPr>
        <p:spPr>
          <a:xfrm>
            <a:off x="731520" y="553616"/>
            <a:ext cx="3595634" cy="2250544"/>
          </a:xfrm>
        </p:spPr>
        <p:txBody>
          <a:bodyPr anchor="t">
            <a:normAutofit/>
          </a:bodyPr>
          <a:lstStyle>
            <a:lvl1pPr>
              <a:defRPr sz="3200"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3" name="Text Placeholder 3">
            <a:extLst>
              <a:ext uri="{FF2B5EF4-FFF2-40B4-BE49-F238E27FC236}">
                <a16:creationId xmlns:a16="http://schemas.microsoft.com/office/drawing/2014/main" id="{23EFCC9B-CBB5-5DB3-0C1A-D7607EED4E32}"/>
              </a:ext>
            </a:extLst>
          </p:cNvPr>
          <p:cNvSpPr>
            <a:spLocks noGrp="1"/>
          </p:cNvSpPr>
          <p:nvPr>
            <p:ph type="body" sz="half" idx="14"/>
          </p:nvPr>
        </p:nvSpPr>
        <p:spPr>
          <a:xfrm>
            <a:off x="731520" y="2931865"/>
            <a:ext cx="3595634" cy="3372519"/>
          </a:xfrm>
        </p:spPr>
        <p:txBody>
          <a:bodyPr anchor="b">
            <a:normAutofit/>
          </a:bodyPr>
          <a:lstStyle>
            <a:lvl1pPr marL="0" indent="0">
              <a:buNone/>
              <a:defRPr sz="18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Picture Placeholder 9">
            <a:extLst>
              <a:ext uri="{FF2B5EF4-FFF2-40B4-BE49-F238E27FC236}">
                <a16:creationId xmlns:a16="http://schemas.microsoft.com/office/drawing/2014/main" id="{71602F00-69F8-D44C-0F84-384694CA224A}"/>
              </a:ext>
            </a:extLst>
          </p:cNvPr>
          <p:cNvSpPr>
            <a:spLocks noGrp="1"/>
          </p:cNvSpPr>
          <p:nvPr>
            <p:ph type="pic" sz="quarter" idx="13" hasCustomPrompt="1"/>
          </p:nvPr>
        </p:nvSpPr>
        <p:spPr>
          <a:xfrm>
            <a:off x="5091497" y="598627"/>
            <a:ext cx="6304337" cy="5775923"/>
          </a:xfrm>
          <a:custGeom>
            <a:avLst/>
            <a:gdLst>
              <a:gd name="connsiteX0" fmla="*/ 2701640 w 5403280"/>
              <a:gd name="connsiteY0" fmla="*/ 0 h 5258929"/>
              <a:gd name="connsiteX1" fmla="*/ 5403280 w 5403280"/>
              <a:gd name="connsiteY1" fmla="*/ 2701640 h 5258929"/>
              <a:gd name="connsiteX2" fmla="*/ 5403280 w 5403280"/>
              <a:gd name="connsiteY2" fmla="*/ 5258929 h 5258929"/>
              <a:gd name="connsiteX3" fmla="*/ 0 w 5403280"/>
              <a:gd name="connsiteY3" fmla="*/ 5258929 h 5258929"/>
              <a:gd name="connsiteX4" fmla="*/ 0 w 5403280"/>
              <a:gd name="connsiteY4" fmla="*/ 2701640 h 5258929"/>
              <a:gd name="connsiteX5" fmla="*/ 2701640 w 5403280"/>
              <a:gd name="connsiteY5" fmla="*/ 0 h 5258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3280" h="5258929">
                <a:moveTo>
                  <a:pt x="2701640" y="0"/>
                </a:moveTo>
                <a:cubicBezTo>
                  <a:pt x="4193715" y="0"/>
                  <a:pt x="5403280" y="1209565"/>
                  <a:pt x="5403280" y="2701640"/>
                </a:cubicBezTo>
                <a:lnTo>
                  <a:pt x="5403280" y="5258929"/>
                </a:lnTo>
                <a:lnTo>
                  <a:pt x="0" y="5258929"/>
                </a:lnTo>
                <a:lnTo>
                  <a:pt x="0" y="2701640"/>
                </a:lnTo>
                <a:cubicBezTo>
                  <a:pt x="0" y="1209565"/>
                  <a:pt x="1209565" y="0"/>
                  <a:pt x="2701640" y="0"/>
                </a:cubicBezTo>
                <a:close/>
              </a:path>
            </a:pathLst>
          </a:custGeom>
          <a:blipFill>
            <a:blip r:embed="rId2">
              <a:alphaModFix amt="70000"/>
              <a:extLst>
                <a:ext uri="{28A0092B-C50C-407E-A947-70E740481C1C}">
                  <a14:useLocalDpi xmlns:a14="http://schemas.microsoft.com/office/drawing/2010/main" val="0"/>
                </a:ext>
              </a:extLst>
            </a:blip>
            <a:stretch>
              <a:fillRect/>
            </a:stretch>
          </a:blipFill>
          <a:ln w="6350">
            <a:solidFill>
              <a:schemeClr val="tx1"/>
            </a:solidFill>
          </a:ln>
        </p:spPr>
        <p:txBody>
          <a:bodyPr wrap="square">
            <a:noAutofit/>
          </a:bodyPr>
          <a:lstStyle>
            <a:lvl1pPr>
              <a:defRPr>
                <a:solidFill>
                  <a:schemeClr val="tx1"/>
                </a:solidFill>
              </a:defRPr>
            </a:lvl1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3D157344-9CC7-412D-8C20-072BE86D5A11}" type="datetime1">
              <a:rPr lang="en-US" smtClean="0"/>
              <a:pPr/>
              <a:t>10/23/2025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68867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457200"/>
            <a:ext cx="7342307" cy="1133856"/>
          </a:xfrm>
          <a:noFill/>
        </p:spPr>
        <p:txBody>
          <a:bodyPr anchor="b">
            <a:noAutofit/>
          </a:bodyPr>
          <a:lstStyle>
            <a:lvl1pPr>
              <a:defRPr sz="60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noFill/>
        </p:spPr>
        <p:txBody>
          <a:bodyPr/>
          <a:lstStyle>
            <a:lvl1pPr>
              <a:defRPr>
                <a:solidFill>
                  <a:schemeClr val="tx1"/>
                </a:solidFill>
              </a:defRPr>
            </a:lvl1pPr>
          </a:lstStyle>
          <a:p>
            <a:r>
              <a:rPr lang="en-US" dirty="0"/>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41248" y="2624328"/>
            <a:ext cx="10424160" cy="3200400"/>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noFill/>
        </p:spPr>
        <p:txBody>
          <a:bodyPr/>
          <a:lstStyle>
            <a:lvl1pPr>
              <a:defRPr>
                <a:solidFill>
                  <a:schemeClr val="tx1"/>
                </a:solidFill>
              </a:defRPr>
            </a:lvl1pPr>
          </a:lstStyle>
          <a:p>
            <a:fld id="{157987AA-E4E6-4FC1-BAD8-09A952212C58}" type="datetime1">
              <a:rPr lang="en-US" smtClean="0"/>
              <a:pPr/>
              <a:t>10/23/2025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noFill/>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578669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nclusion 2">
    <p:spTree>
      <p:nvGrpSpPr>
        <p:cNvPr id="1" name=""/>
        <p:cNvGrpSpPr/>
        <p:nvPr/>
      </p:nvGrpSpPr>
      <p:grpSpPr>
        <a:xfrm>
          <a:off x="0" y="0"/>
          <a:ext cx="0" cy="0"/>
          <a:chOff x="0" y="0"/>
          <a:chExt cx="0" cy="0"/>
        </a:xfrm>
      </p:grpSpPr>
      <p:sp>
        <p:nvSpPr>
          <p:cNvPr id="8" name="Title 6">
            <a:extLst>
              <a:ext uri="{FF2B5EF4-FFF2-40B4-BE49-F238E27FC236}">
                <a16:creationId xmlns:a16="http://schemas.microsoft.com/office/drawing/2014/main" id="{CE8CC034-C652-239B-0064-9B0543AC25C5}"/>
              </a:ext>
            </a:extLst>
          </p:cNvPr>
          <p:cNvSpPr>
            <a:spLocks noGrp="1"/>
          </p:cNvSpPr>
          <p:nvPr>
            <p:ph type="title"/>
          </p:nvPr>
        </p:nvSpPr>
        <p:spPr>
          <a:xfrm>
            <a:off x="731520" y="365760"/>
            <a:ext cx="10741152" cy="1132258"/>
          </a:xfrm>
        </p:spPr>
        <p:txBody>
          <a:bodyPr/>
          <a:lstStyle>
            <a:lvl1pPr>
              <a:defRPr lang="en-US" dirty="0"/>
            </a:lvl1pPr>
          </a:lstStyle>
          <a:p>
            <a:r>
              <a:rPr lang="en-US" dirty="0"/>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2" name="Content Placeholder 7">
            <a:extLst>
              <a:ext uri="{FF2B5EF4-FFF2-40B4-BE49-F238E27FC236}">
                <a16:creationId xmlns:a16="http://schemas.microsoft.com/office/drawing/2014/main" id="{D051F68D-E2E5-C625-0273-281CE6D4939F}"/>
              </a:ext>
            </a:extLst>
          </p:cNvPr>
          <p:cNvSpPr>
            <a:spLocks noGrp="1"/>
          </p:cNvSpPr>
          <p:nvPr>
            <p:ph sz="quarter" idx="13"/>
          </p:nvPr>
        </p:nvSpPr>
        <p:spPr>
          <a:xfrm>
            <a:off x="731520" y="2301836"/>
            <a:ext cx="10741150" cy="3921165"/>
          </a:xfrm>
          <a:noFill/>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EE2A7A0-B9EE-41A8-8016-28E5803F20B2}" type="datetime1">
              <a:rPr lang="en-US" smtClean="0"/>
              <a:pPr/>
              <a:t>10/23/2025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334734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cSld name="1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r>
              <a:rPr lang="en-US" dirty="0"/>
              <a:t>Footer Text</a:t>
            </a:r>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28E8FF4C-7F6A-4962-9270-F797B8959287}" type="datetime1">
              <a:rPr lang="en-US" smtClean="0"/>
              <a:t>10/23/2025</a:t>
            </a:fld>
            <a:endParaRPr lang="en-US"/>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456608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491FA625-EDE8-4CCD-93F2-36B8EAED6AA1}" type="datetime1">
              <a:rPr lang="en-US" smtClean="0"/>
              <a:t>10/23/2025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753D0FD4-819D-4187-8797-C35567B41C78}" type="slidenum">
              <a:rPr lang="en-US" smtClean="0"/>
              <a:t>‹#›</a:t>
            </a:fld>
            <a:endParaRPr lang="en-US"/>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8569335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cSld name="1_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3" cy="960120"/>
          </a:xfrm>
        </p:spPr>
        <p:txBody>
          <a:bodyPr vert="horz" lIns="91440" tIns="45720" rIns="91440" bIns="45720" rtlCol="0" anchor="t">
            <a:normAutofit/>
          </a:bodyPr>
          <a:lstStyle>
            <a:lvl1pPr>
              <a:defRPr lang="en-US" sz="7200" dirty="0"/>
            </a:lvl1pPr>
          </a:lstStyle>
          <a:p>
            <a:pPr lvl="0"/>
            <a:r>
              <a:rPr lang="en-US"/>
              <a:t>Click to edit Master title style</a:t>
            </a:r>
            <a:endParaRPr lang="en-US" dirty="0"/>
          </a:p>
        </p:txBody>
      </p:sp>
      <p:sp>
        <p:nvSpPr>
          <p:cNvPr id="9" name="Footer Placeholder 8">
            <a:extLst>
              <a:ext uri="{FF2B5EF4-FFF2-40B4-BE49-F238E27FC236}">
                <a16:creationId xmlns:a16="http://schemas.microsoft.com/office/drawing/2014/main" id="{58B12C2E-FD87-6FEB-F35D-ABCDF00C8DFA}"/>
              </a:ext>
            </a:extLst>
          </p:cNvPr>
          <p:cNvSpPr>
            <a:spLocks noGrp="1"/>
          </p:cNvSpPr>
          <p:nvPr>
            <p:ph type="ftr" sz="quarter" idx="15"/>
          </p:nvPr>
        </p:nvSpPr>
        <p:spPr/>
        <p:txBody>
          <a:bodyPr/>
          <a:lstStyle/>
          <a:p>
            <a:r>
              <a:rPr lang="en-US" dirty="0"/>
              <a:t>Footer Text</a:t>
            </a:r>
          </a:p>
        </p:txBody>
      </p:sp>
      <p:sp>
        <p:nvSpPr>
          <p:cNvPr id="7" name="Date Placeholder 6">
            <a:extLst>
              <a:ext uri="{FF2B5EF4-FFF2-40B4-BE49-F238E27FC236}">
                <a16:creationId xmlns:a16="http://schemas.microsoft.com/office/drawing/2014/main" id="{85656A87-5539-46DA-CF5D-F2506ECA3F8D}"/>
              </a:ext>
            </a:extLst>
          </p:cNvPr>
          <p:cNvSpPr>
            <a:spLocks noGrp="1"/>
          </p:cNvSpPr>
          <p:nvPr>
            <p:ph type="dt" sz="half" idx="14"/>
          </p:nvPr>
        </p:nvSpPr>
        <p:spPr/>
        <p:txBody>
          <a:bodyPr/>
          <a:lstStyle/>
          <a:p>
            <a:fld id="{C3A045AE-50EB-46C6-B8D1-C8DF92FBD24F}" type="datetime1">
              <a:rPr lang="en-US" smtClean="0"/>
              <a:t>10/23/2025</a:t>
            </a:fld>
            <a:endParaRPr lang="en-US"/>
          </a:p>
        </p:txBody>
      </p:sp>
      <p:sp>
        <p:nvSpPr>
          <p:cNvPr id="12" name="Slide Number Placeholder 11">
            <a:extLst>
              <a:ext uri="{FF2B5EF4-FFF2-40B4-BE49-F238E27FC236}">
                <a16:creationId xmlns:a16="http://schemas.microsoft.com/office/drawing/2014/main" id="{01AB7173-DF2F-B8EA-F83D-4C7263C765EB}"/>
              </a:ext>
            </a:extLst>
          </p:cNvPr>
          <p:cNvSpPr>
            <a:spLocks noGrp="1"/>
          </p:cNvSpPr>
          <p:nvPr>
            <p:ph type="sldNum" sz="quarter" idx="16"/>
          </p:nvPr>
        </p:nvSpPr>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1834525"/>
            <a:ext cx="4905942" cy="50234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2911" y="2180556"/>
            <a:ext cx="6435936" cy="430476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4914379"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94391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cSld name="Content with Picture 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7874" y="5197449"/>
            <a:ext cx="4244126" cy="146304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r>
              <a:rPr lang="en-US" dirty="0"/>
              <a:t>Footer Text</a:t>
            </a:r>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5358383" y="210312"/>
            <a:ext cx="1569350" cy="411480"/>
          </a:xfrm>
        </p:spPr>
        <p:txBody>
          <a:bodyPr/>
          <a:lstStyle/>
          <a:p>
            <a:fld id="{0E608933-3727-45F8-8E35-F46170696AC2}" type="datetime1">
              <a:rPr lang="en-US" smtClean="0"/>
              <a:t>10/23/2025</a:t>
            </a:fld>
            <a:endParaRPr lang="en-US"/>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p>
            <a:fld id="{753D0FD4-819D-4187-8797-C35567B41C78}" type="slidenum">
              <a:rPr lang="en-US" smtClean="0"/>
              <a:t>‹#›</a:t>
            </a:fld>
            <a:endParaRPr lang="en-US"/>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794335"/>
            <a:ext cx="4921917" cy="4047478"/>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152144"/>
            <a:ext cx="6382512" cy="53400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4841814"/>
            <a:ext cx="4921917"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8F7E856F-6265-38B0-6F7D-95063C760CBC}"/>
              </a:ext>
            </a:extLst>
          </p:cNvPr>
          <p:cNvCxnSpPr>
            <a:cxnSpLocks/>
          </p:cNvCxnSpPr>
          <p:nvPr/>
        </p:nvCxnSpPr>
        <p:spPr>
          <a:xfrm>
            <a:off x="4925804" y="784893"/>
            <a:ext cx="0" cy="607310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976321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1_Title with Picture 4">
    <p:bg>
      <p:bgPr>
        <a:solidFill>
          <a:schemeClr val="bg2">
            <a:lumMod val="9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812441-B03B-71E2-9A2F-F3AF112B2CB1}"/>
              </a:ext>
            </a:extLst>
          </p:cNvPr>
          <p:cNvSpPr>
            <a:spLocks noGrp="1"/>
          </p:cNvSpPr>
          <p:nvPr>
            <p:ph type="ctrTitle"/>
          </p:nvPr>
        </p:nvSpPr>
        <p:spPr>
          <a:xfrm>
            <a:off x="612648" y="1373807"/>
            <a:ext cx="3892269" cy="3331896"/>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6" name="Subtitle 2">
            <a:extLst>
              <a:ext uri="{FF2B5EF4-FFF2-40B4-BE49-F238E27FC236}">
                <a16:creationId xmlns:a16="http://schemas.microsoft.com/office/drawing/2014/main" id="{61F41BB3-E8DA-23DD-7C7E-6AEEA88BD674}"/>
              </a:ext>
            </a:extLst>
          </p:cNvPr>
          <p:cNvSpPr>
            <a:spLocks noGrp="1"/>
          </p:cNvSpPr>
          <p:nvPr>
            <p:ph type="subTitle" idx="1"/>
          </p:nvPr>
        </p:nvSpPr>
        <p:spPr>
          <a:xfrm>
            <a:off x="612649" y="4811646"/>
            <a:ext cx="3174160" cy="1411356"/>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450484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6DB9EC1-C4C2-B548-AAAE-47A4C38F1382}" type="datetime1">
              <a:rPr lang="en-US" smtClean="0"/>
              <a:t>10/23/2025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8E488C3A-0D21-4B03-AE9F-2575D71F1BE5}"/>
              </a:ext>
            </a:extLst>
          </p:cNvPr>
          <p:cNvSpPr>
            <a:spLocks noGrp="1"/>
          </p:cNvSpPr>
          <p:nvPr>
            <p:ph type="pic" sz="quarter" idx="13" hasCustomPrompt="1"/>
          </p:nvPr>
        </p:nvSpPr>
        <p:spPr>
          <a:xfrm>
            <a:off x="5111574" y="0"/>
            <a:ext cx="7080426"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493405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94088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1_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10/23/2025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7843475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476A66-BE83-43F9-A28B-02DF7879AD52}"/>
              </a:ext>
            </a:extLst>
          </p:cNvPr>
          <p:cNvSpPr>
            <a:spLocks noGrp="1"/>
          </p:cNvSpPr>
          <p:nvPr>
            <p:ph type="title"/>
          </p:nvPr>
        </p:nvSpPr>
        <p:spPr>
          <a:xfrm>
            <a:off x="838200" y="584990"/>
            <a:ext cx="10515600" cy="1116811"/>
          </a:xfrm>
          <a:prstGeom prst="rect">
            <a:avLst/>
          </a:prstGeom>
        </p:spPr>
        <p:txBody>
          <a:bodyPr vert="horz" lIns="91440" tIns="45720" rIns="91440" bIns="45720" rtlCol="0" anchor="b">
            <a:normAutofit/>
          </a:bodyPr>
          <a:lstStyle/>
          <a:p>
            <a:r>
              <a:rPr lang="en-US" dirty="0"/>
              <a:t>Click to edit Master title style</a:t>
            </a:r>
          </a:p>
        </p:txBody>
      </p:sp>
      <p:sp>
        <p:nvSpPr>
          <p:cNvPr id="5" name="Footer Placeholder 4">
            <a:extLst>
              <a:ext uri="{FF2B5EF4-FFF2-40B4-BE49-F238E27FC236}">
                <a16:creationId xmlns:a16="http://schemas.microsoft.com/office/drawing/2014/main" id="{0DACB382-EE11-430D-941A-DB76EEB7F2D5}"/>
              </a:ext>
            </a:extLst>
          </p:cNvPr>
          <p:cNvSpPr>
            <a:spLocks noGrp="1"/>
          </p:cNvSpPr>
          <p:nvPr>
            <p:ph type="ftr" sz="quarter" idx="3"/>
          </p:nvPr>
        </p:nvSpPr>
        <p:spPr>
          <a:xfrm rot="16200000" flipH="1">
            <a:off x="-1131161" y="1592957"/>
            <a:ext cx="2973522" cy="365125"/>
          </a:xfrm>
          <a:prstGeom prst="rect">
            <a:avLst/>
          </a:prstGeom>
        </p:spPr>
        <p:txBody>
          <a:bodyPr vert="horz" lIns="91440" tIns="45720" rIns="91440" bIns="45720" rtlCol="0" anchor="ctr"/>
          <a:lstStyle>
            <a:lvl1pPr algn="r" rtl="0">
              <a:defRPr sz="1000">
                <a:solidFill>
                  <a:schemeClr val="tx1"/>
                </a:solidFill>
              </a:defRPr>
            </a:lvl1pPr>
          </a:lstStyle>
          <a:p>
            <a:r>
              <a:rPr lang="en-US"/>
              <a:t>Sample Footer Text</a:t>
            </a:r>
            <a:endParaRPr lang="en-US" dirty="0"/>
          </a:p>
        </p:txBody>
      </p:sp>
      <p:sp>
        <p:nvSpPr>
          <p:cNvPr id="3" name="Text Placeholder 2">
            <a:extLst>
              <a:ext uri="{FF2B5EF4-FFF2-40B4-BE49-F238E27FC236}">
                <a16:creationId xmlns:a16="http://schemas.microsoft.com/office/drawing/2014/main" id="{19D76E94-F276-4F0F-8DD9-B1F8A3198AE1}"/>
              </a:ext>
            </a:extLst>
          </p:cNvPr>
          <p:cNvSpPr>
            <a:spLocks noGrp="1"/>
          </p:cNvSpPr>
          <p:nvPr>
            <p:ph type="body" idx="1"/>
          </p:nvPr>
        </p:nvSpPr>
        <p:spPr>
          <a:xfrm>
            <a:off x="838200" y="2061469"/>
            <a:ext cx="10515600" cy="41148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4AD964E-3A2E-4DB9-B96A-EDE144A47BDC}"/>
              </a:ext>
            </a:extLst>
          </p:cNvPr>
          <p:cNvSpPr>
            <a:spLocks noGrp="1"/>
          </p:cNvSpPr>
          <p:nvPr>
            <p:ph type="dt" sz="half" idx="2"/>
          </p:nvPr>
        </p:nvSpPr>
        <p:spPr>
          <a:xfrm rot="5400000">
            <a:off x="10425981" y="4687095"/>
            <a:ext cx="2706690" cy="365125"/>
          </a:xfrm>
          <a:prstGeom prst="rect">
            <a:avLst/>
          </a:prstGeom>
        </p:spPr>
        <p:txBody>
          <a:bodyPr vert="horz" lIns="91440" tIns="45720" rIns="91440" bIns="45720" rtlCol="0" anchor="ctr"/>
          <a:lstStyle>
            <a:lvl1pPr algn="r" rtl="0">
              <a:defRPr sz="1000">
                <a:solidFill>
                  <a:schemeClr val="tx1"/>
                </a:solidFill>
              </a:defRPr>
            </a:lvl1pPr>
          </a:lstStyle>
          <a:p>
            <a:fld id="{7FA43F5B-065E-43CE-B3FD-98C48A6F94D7}" type="datetime1">
              <a:rPr lang="en-US" smtClean="0"/>
              <a:pPr/>
              <a:t>10/23/2025</a:t>
            </a:fld>
            <a:endParaRPr lang="en-US" dirty="0"/>
          </a:p>
        </p:txBody>
      </p:sp>
      <p:sp>
        <p:nvSpPr>
          <p:cNvPr id="6" name="Slide Number Placeholder 5">
            <a:extLst>
              <a:ext uri="{FF2B5EF4-FFF2-40B4-BE49-F238E27FC236}">
                <a16:creationId xmlns:a16="http://schemas.microsoft.com/office/drawing/2014/main" id="{A3C562FE-ACD1-43F2-A3DE-5B11E10B7EA5}"/>
              </a:ext>
            </a:extLst>
          </p:cNvPr>
          <p:cNvSpPr>
            <a:spLocks noGrp="1"/>
          </p:cNvSpPr>
          <p:nvPr>
            <p:ph type="sldNum" sz="quarter" idx="4"/>
          </p:nvPr>
        </p:nvSpPr>
        <p:spPr>
          <a:xfrm>
            <a:off x="11512296" y="6356350"/>
            <a:ext cx="574620" cy="365125"/>
          </a:xfrm>
          <a:prstGeom prst="rect">
            <a:avLst/>
          </a:prstGeom>
        </p:spPr>
        <p:txBody>
          <a:bodyPr vert="horz" lIns="91440" tIns="45720" rIns="91440" bIns="45720" rtlCol="0" anchor="ctr"/>
          <a:lstStyle>
            <a:lvl1pPr algn="ctr" rtl="0">
              <a:defRPr sz="1000">
                <a:solidFill>
                  <a:schemeClr val="tx1"/>
                </a:solidFill>
              </a:defRPr>
            </a:lvl1pPr>
          </a:lstStyle>
          <a:p>
            <a:fld id="{2DE90F28-AFBB-4AB2-AA79-6D3F72ED131B}" type="slidenum">
              <a:rPr lang="en-US" smtClean="0"/>
              <a:pPr/>
              <a:t>‹#›</a:t>
            </a:fld>
            <a:endParaRPr lang="en-US" dirty="0"/>
          </a:p>
        </p:txBody>
      </p:sp>
      <p:cxnSp>
        <p:nvCxnSpPr>
          <p:cNvPr id="13" name="Straight Connector 12">
            <a:extLst>
              <a:ext uri="{FF2B5EF4-FFF2-40B4-BE49-F238E27FC236}">
                <a16:creationId xmlns:a16="http://schemas.microsoft.com/office/drawing/2014/main" id="{1EB34A3B-1FD5-48FF-9982-1E64C864C01D}"/>
              </a:ext>
            </a:extLst>
          </p:cNvPr>
          <p:cNvCxnSpPr>
            <a:cxnSpLocks/>
          </p:cNvCxnSpPr>
          <p:nvPr/>
        </p:nvCxnSpPr>
        <p:spPr>
          <a:xfrm flipH="1">
            <a:off x="4" y="1824111"/>
            <a:ext cx="1219199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2383068"/>
      </p:ext>
    </p:extLst>
  </p:cSld>
  <p:clrMap bg1="lt1" tx1="dk1" bg2="lt2" tx2="dk2" accent1="accent1" accent2="accent2" accent3="accent3" accent4="accent4" accent5="accent5" accent6="accent6" hlink="hlink" folHlink="folHlink"/>
  <p:sldLayoutIdLst>
    <p:sldLayoutId id="2147483764" r:id="rId1"/>
    <p:sldLayoutId id="2147483767" r:id="rId2"/>
    <p:sldLayoutId id="2147483762" r:id="rId3"/>
    <p:sldLayoutId id="2147483945" r:id="rId4"/>
    <p:sldLayoutId id="2147483936" r:id="rId5"/>
    <p:sldLayoutId id="2147483759" r:id="rId6"/>
    <p:sldLayoutId id="2147483760" r:id="rId7"/>
    <p:sldLayoutId id="2147483761" r:id="rId8"/>
    <p:sldLayoutId id="2147483765" r:id="rId9"/>
    <p:sldLayoutId id="2147483770" r:id="rId10"/>
    <p:sldLayoutId id="2147483953" r:id="rId11"/>
    <p:sldLayoutId id="2147483948" r:id="rId12"/>
    <p:sldLayoutId id="2147483954" r:id="rId13"/>
    <p:sldLayoutId id="2147483769" r:id="rId14"/>
    <p:sldLayoutId id="2147483944" r:id="rId15"/>
    <p:sldLayoutId id="2147483771" r:id="rId16"/>
    <p:sldLayoutId id="2147483772" r:id="rId17"/>
    <p:sldLayoutId id="2147483774" r:id="rId18"/>
    <p:sldLayoutId id="2147483949" r:id="rId19"/>
    <p:sldLayoutId id="2147483950" r:id="rId20"/>
    <p:sldLayoutId id="2147483775" r:id="rId21"/>
    <p:sldLayoutId id="2147483776" r:id="rId22"/>
    <p:sldLayoutId id="2147483777" r:id="rId23"/>
    <p:sldLayoutId id="2147483778" r:id="rId24"/>
    <p:sldLayoutId id="2147483779" r:id="rId25"/>
    <p:sldLayoutId id="2147483780" r:id="rId26"/>
    <p:sldLayoutId id="2147483782" r:id="rId27"/>
    <p:sldLayoutId id="2147483783" r:id="rId28"/>
    <p:sldLayoutId id="2147483784" r:id="rId29"/>
    <p:sldLayoutId id="2147483786" r:id="rId30"/>
    <p:sldLayoutId id="2147483787" r:id="rId31"/>
    <p:sldLayoutId id="2147483788" r:id="rId32"/>
    <p:sldLayoutId id="2147483789" r:id="rId33"/>
    <p:sldLayoutId id="2147483791" r:id="rId34"/>
    <p:sldLayoutId id="2147483947" r:id="rId35"/>
    <p:sldLayoutId id="2147483951" r:id="rId36"/>
    <p:sldLayoutId id="2147483952" r:id="rId37"/>
    <p:sldLayoutId id="2147483792" r:id="rId38"/>
    <p:sldLayoutId id="2147483793" r:id="rId39"/>
    <p:sldLayoutId id="2147483794" r:id="rId40"/>
    <p:sldLayoutId id="2147483941" r:id="rId41"/>
    <p:sldLayoutId id="2147483795" r:id="rId42"/>
    <p:sldLayoutId id="2147483796" r:id="rId43"/>
    <p:sldLayoutId id="2147483942" r:id="rId44"/>
    <p:sldLayoutId id="2147483943" r:id="rId45"/>
    <p:sldLayoutId id="2147483798" r:id="rId46"/>
    <p:sldLayoutId id="2147483799" r:id="rId47"/>
    <p:sldLayoutId id="2147483800" r:id="rId48"/>
    <p:sldLayoutId id="2147483801" r:id="rId49"/>
    <p:sldLayoutId id="2147483802" r:id="rId50"/>
    <p:sldLayoutId id="2147483803" r:id="rId51"/>
    <p:sldLayoutId id="2147483804" r:id="rId52"/>
    <p:sldLayoutId id="2147483805" r:id="rId53"/>
    <p:sldLayoutId id="2147483806" r:id="rId54"/>
    <p:sldLayoutId id="2147483807" r:id="rId55"/>
    <p:sldLayoutId id="2147483934" r:id="rId56"/>
    <p:sldLayoutId id="2147483955" r:id="rId57"/>
    <p:sldLayoutId id="2147483956" r:id="rId58"/>
    <p:sldLayoutId id="2147483957" r:id="rId59"/>
    <p:sldLayoutId id="2147483958" r:id="rId60"/>
    <p:sldLayoutId id="2147483959" r:id="rId61"/>
    <p:sldLayoutId id="2147483960" r:id="rId62"/>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SzPct val="80000"/>
        <a:buFont typeface="Arial" panose="020B0604020202020204" pitchFamily="34" charset="0"/>
        <a:buNone/>
        <a:defRPr sz="1800" kern="1200">
          <a:solidFill>
            <a:schemeClr val="tx1"/>
          </a:solidFill>
          <a:latin typeface="+mn-lt"/>
          <a:ea typeface="+mn-ea"/>
          <a:cs typeface="+mn-cs"/>
        </a:defRPr>
      </a:lvl1pPr>
      <a:lvl2pPr marL="502920" indent="-228600" algn="l" defTabSz="914400" rtl="0" eaLnBrk="1" latinLnBrk="0" hangingPunct="1">
        <a:lnSpc>
          <a:spcPct val="110000"/>
        </a:lnSpc>
        <a:spcBef>
          <a:spcPts val="500"/>
        </a:spcBef>
        <a:buSzPct val="80000"/>
        <a:buFont typeface="Goudy Old Style" panose="02020502050305020303" pitchFamily="18" charset="0"/>
        <a:buChar char="–"/>
        <a:defRPr sz="1600" i="1" kern="1200">
          <a:solidFill>
            <a:schemeClr val="tx1"/>
          </a:solidFill>
          <a:latin typeface="+mn-lt"/>
          <a:ea typeface="+mn-ea"/>
          <a:cs typeface="+mn-cs"/>
        </a:defRPr>
      </a:lvl2pPr>
      <a:lvl3pPr marL="82296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3pPr>
      <a:lvl4pPr marL="1097280" indent="-228600" algn="l" defTabSz="914400" rtl="0" eaLnBrk="1" latinLnBrk="0" hangingPunct="1">
        <a:lnSpc>
          <a:spcPct val="110000"/>
        </a:lnSpc>
        <a:spcBef>
          <a:spcPts val="500"/>
        </a:spcBef>
        <a:buSzPct val="80000"/>
        <a:buFont typeface="Goudy Old Style" panose="02020502050305020303" pitchFamily="18" charset="0"/>
        <a:buChar char="–"/>
        <a:defRPr sz="1400" i="1" kern="1200">
          <a:solidFill>
            <a:schemeClr val="tx1"/>
          </a:solidFill>
          <a:latin typeface="+mn-lt"/>
          <a:ea typeface="+mn-ea"/>
          <a:cs typeface="+mn-cs"/>
        </a:defRPr>
      </a:lvl4pPr>
      <a:lvl5pPr marL="1371600" indent="-228600" algn="l" defTabSz="914400" rtl="0" eaLnBrk="1" latinLnBrk="0" hangingPunct="1">
        <a:lnSpc>
          <a:spcPct val="11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8">
          <p15:clr>
            <a:srgbClr val="F26B43"/>
          </p15:clr>
        </p15:guide>
        <p15:guide id="2" pos="528">
          <p15:clr>
            <a:srgbClr val="F26B43"/>
          </p15:clr>
        </p15:guide>
        <p15:guide id="3" orient="horz" pos="3792">
          <p15:clr>
            <a:srgbClr val="F26B43"/>
          </p15:clr>
        </p15:guide>
        <p15:guide id="4" pos="7152">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58.xml"/></Relationships>
</file>

<file path=ppt/slides/_rels/slide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57.xml"/></Relationships>
</file>

<file path=ppt/slides/_rels/slide1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6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5.xml"/><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6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59.xml"/></Relationships>
</file>

<file path=ppt/slides/_rels/slide2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2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23.xml"/></Relationships>
</file>

<file path=ppt/slides/_rels/slide2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57.xml"/></Relationships>
</file>

<file path=ppt/slides/_rels/slide2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6.xml"/><Relationship Id="rId1" Type="http://schemas.openxmlformats.org/officeDocument/2006/relationships/slideLayout" Target="../slideLayouts/slideLayout60.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57.xml"/></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9.xml"/><Relationship Id="rId1" Type="http://schemas.openxmlformats.org/officeDocument/2006/relationships/slideLayout" Target="../slideLayouts/slideLayout5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0.xml"/><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F25-DA09-904F-1211-946A5E4B61AB}"/>
              </a:ext>
            </a:extLst>
          </p:cNvPr>
          <p:cNvSpPr>
            <a:spLocks noGrp="1"/>
          </p:cNvSpPr>
          <p:nvPr>
            <p:ph type="ctrTitle"/>
          </p:nvPr>
        </p:nvSpPr>
        <p:spPr>
          <a:xfrm>
            <a:off x="609600" y="5218032"/>
            <a:ext cx="10972800" cy="786384"/>
          </a:xfrm>
        </p:spPr>
        <p:txBody>
          <a:bodyPr anchor="b">
            <a:normAutofit/>
          </a:bodyPr>
          <a:lstStyle/>
          <a:p>
            <a:r>
              <a:rPr lang="en-US" sz="3700"/>
              <a:t>Applied Research Designs in Psychology</a:t>
            </a:r>
          </a:p>
        </p:txBody>
      </p:sp>
      <p:sp>
        <p:nvSpPr>
          <p:cNvPr id="3" name="Subtitle 2">
            <a:extLst>
              <a:ext uri="{FF2B5EF4-FFF2-40B4-BE49-F238E27FC236}">
                <a16:creationId xmlns:a16="http://schemas.microsoft.com/office/drawing/2014/main" id="{1E75ADFC-DB27-8E84-65D9-75DE3E4CB3BC}"/>
              </a:ext>
            </a:extLst>
          </p:cNvPr>
          <p:cNvSpPr>
            <a:spLocks noGrp="1"/>
          </p:cNvSpPr>
          <p:nvPr>
            <p:ph type="subTitle" idx="1"/>
          </p:nvPr>
        </p:nvSpPr>
        <p:spPr>
          <a:xfrm>
            <a:off x="609600" y="5972629"/>
            <a:ext cx="10972800" cy="480373"/>
          </a:xfrm>
        </p:spPr>
        <p:txBody>
          <a:bodyPr anchor="t">
            <a:normAutofit/>
          </a:bodyPr>
          <a:lstStyle/>
          <a:p>
            <a:r>
              <a:rPr lang="en-US" dirty="0"/>
              <a:t>Dr Ceri Phelps   ECAS7009 Week Four </a:t>
            </a:r>
          </a:p>
        </p:txBody>
      </p:sp>
      <p:pic>
        <p:nvPicPr>
          <p:cNvPr id="7" name="Picture 6" descr="Table with with hands drawing a sketch of a brain with clouds, raindrops and lightning bolts, as a metaphor for brainstorming. There is a laptop, cell phone, cup of coffee, pens, smart phone, wallet and keys on the table.">
            <a:extLst>
              <a:ext uri="{FF2B5EF4-FFF2-40B4-BE49-F238E27FC236}">
                <a16:creationId xmlns:a16="http://schemas.microsoft.com/office/drawing/2014/main" id="{759712BA-2F0E-4F7B-8ED0-3B1756476D9B}"/>
              </a:ext>
            </a:extLst>
          </p:cNvPr>
          <p:cNvPicPr>
            <a:picLocks noChangeAspect="1"/>
          </p:cNvPicPr>
          <p:nvPr/>
        </p:nvPicPr>
        <p:blipFill>
          <a:blip r:embed="rId3"/>
          <a:srcRect t="18920" b="19808"/>
          <a:stretch>
            <a:fillRect/>
          </a:stretch>
        </p:blipFill>
        <p:spPr>
          <a:xfrm>
            <a:off x="20" y="10"/>
            <a:ext cx="12191979" cy="4986415"/>
          </a:xfrm>
          <a:prstGeom prst="rect">
            <a:avLst/>
          </a:prstGeom>
          <a:noFill/>
        </p:spPr>
      </p:pic>
      <p:sp>
        <p:nvSpPr>
          <p:cNvPr id="5" name="Date Placeholder 4">
            <a:extLst>
              <a:ext uri="{FF2B5EF4-FFF2-40B4-BE49-F238E27FC236}">
                <a16:creationId xmlns:a16="http://schemas.microsoft.com/office/drawing/2014/main" id="{01212818-9405-07CE-5C74-5999CB68A238}"/>
              </a:ext>
            </a:extLst>
          </p:cNvPr>
          <p:cNvSpPr>
            <a:spLocks noGrp="1"/>
          </p:cNvSpPr>
          <p:nvPr>
            <p:ph type="dt" sz="half" idx="14"/>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C038ACC1-1870-1100-0AE3-89010F3C3E20}"/>
              </a:ext>
            </a:extLst>
          </p:cNvPr>
          <p:cNvSpPr>
            <a:spLocks noGrp="1"/>
          </p:cNvSpPr>
          <p:nvPr>
            <p:ph type="sldNum" sz="quarter" idx="16"/>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1</a:t>
            </a:fld>
            <a:endParaRPr lang="en-US"/>
          </a:p>
        </p:txBody>
      </p:sp>
    </p:spTree>
    <p:extLst>
      <p:ext uri="{BB962C8B-B14F-4D97-AF65-F5344CB8AC3E}">
        <p14:creationId xmlns:p14="http://schemas.microsoft.com/office/powerpoint/2010/main" val="3060224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DC8A1-510F-17D5-9626-AA1C905F6FCE}"/>
              </a:ext>
            </a:extLst>
          </p:cNvPr>
          <p:cNvSpPr>
            <a:spLocks noGrp="1"/>
          </p:cNvSpPr>
          <p:nvPr>
            <p:ph type="title"/>
          </p:nvPr>
        </p:nvSpPr>
        <p:spPr>
          <a:xfrm>
            <a:off x="7132320" y="584339"/>
            <a:ext cx="4361688" cy="1261714"/>
          </a:xfrm>
        </p:spPr>
        <p:txBody>
          <a:bodyPr anchor="b">
            <a:normAutofit/>
          </a:bodyPr>
          <a:lstStyle/>
          <a:p>
            <a:r>
              <a:rPr lang="en-US" sz="2700" dirty="0"/>
              <a:t>Overview of Applied Research in Psychology</a:t>
            </a:r>
          </a:p>
        </p:txBody>
      </p:sp>
      <p:pic>
        <p:nvPicPr>
          <p:cNvPr id="8" name="Content Placeholder 7" descr="Search Concept">
            <a:extLst>
              <a:ext uri="{FF2B5EF4-FFF2-40B4-BE49-F238E27FC236}">
                <a16:creationId xmlns:a16="http://schemas.microsoft.com/office/drawing/2014/main" id="{AE94C9B4-F5A7-477D-A5CA-E990A71A402D}"/>
              </a:ext>
            </a:extLst>
          </p:cNvPr>
          <p:cNvPicPr>
            <a:picLocks noGrp="1" noChangeAspect="1"/>
          </p:cNvPicPr>
          <p:nvPr>
            <p:ph type="pic" sz="quarter" idx="13"/>
          </p:nvPr>
        </p:nvPicPr>
        <p:blipFill>
          <a:blip r:embed="rId3"/>
          <a:srcRect l="23839" r="2" b="2"/>
          <a:stretch>
            <a:fillRect/>
          </a:stretch>
        </p:blipFill>
        <p:spPr>
          <a:xfrm>
            <a:off x="20" y="10"/>
            <a:ext cx="6611489" cy="6857990"/>
          </a:xfrm>
          <a:prstGeom prst="rect">
            <a:avLst/>
          </a:prstGeom>
          <a:noFill/>
        </p:spPr>
      </p:pic>
      <p:sp>
        <p:nvSpPr>
          <p:cNvPr id="5" name="Content Placeholder 4">
            <a:extLst>
              <a:ext uri="{FF2B5EF4-FFF2-40B4-BE49-F238E27FC236}">
                <a16:creationId xmlns:a16="http://schemas.microsoft.com/office/drawing/2014/main" id="{2CA599CF-3316-DBA8-6B03-A24E52FF086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32320" y="1979463"/>
            <a:ext cx="4362450" cy="4329262"/>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Purpose of Applied Psychology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Applied psychology focuses on solving practical problems using psychological theories and methods in real-world settings.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Domains of Application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Applied research addresses issues in such as mental health, education, workplace productivity, and social behaviour.</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Research Designs and Methods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Various research designs and mixed methods are used, each with strengths, limitations, and ethical considerations.</a:t>
            </a:r>
          </a:p>
        </p:txBody>
      </p:sp>
      <p:sp>
        <p:nvSpPr>
          <p:cNvPr id="6" name="Date Placeholder 5">
            <a:extLst>
              <a:ext uri="{FF2B5EF4-FFF2-40B4-BE49-F238E27FC236}">
                <a16:creationId xmlns:a16="http://schemas.microsoft.com/office/drawing/2014/main" id="{62BCD389-E9C2-4CA5-1F98-8EDAE833AF28}"/>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7" name="Slide Number Placeholder 6">
            <a:extLst>
              <a:ext uri="{FF2B5EF4-FFF2-40B4-BE49-F238E27FC236}">
                <a16:creationId xmlns:a16="http://schemas.microsoft.com/office/drawing/2014/main" id="{F64EE008-9688-68F1-8E1A-8BCA7A129C2E}"/>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spTree>
    <p:extLst>
      <p:ext uri="{BB962C8B-B14F-4D97-AF65-F5344CB8AC3E}">
        <p14:creationId xmlns:p14="http://schemas.microsoft.com/office/powerpoint/2010/main" val="30491342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F6A7C-3A9D-CB7E-AF05-E19E431FB90B}"/>
              </a:ext>
            </a:extLst>
          </p:cNvPr>
          <p:cNvSpPr>
            <a:spLocks noGrp="1"/>
          </p:cNvSpPr>
          <p:nvPr>
            <p:ph type="title"/>
          </p:nvPr>
        </p:nvSpPr>
        <p:spPr>
          <a:xfrm>
            <a:off x="838200" y="859536"/>
            <a:ext cx="9546336" cy="3675885"/>
          </a:xfrm>
        </p:spPr>
        <p:txBody>
          <a:bodyPr anchor="t">
            <a:normAutofit/>
          </a:bodyPr>
          <a:lstStyle/>
          <a:p>
            <a:r>
              <a:rPr lang="en-US"/>
              <a:t>Types of Applied Research Designs</a:t>
            </a:r>
          </a:p>
        </p:txBody>
      </p:sp>
      <p:sp>
        <p:nvSpPr>
          <p:cNvPr id="4" name="Footer Placeholder 3">
            <a:extLst>
              <a:ext uri="{FF2B5EF4-FFF2-40B4-BE49-F238E27FC236}">
                <a16:creationId xmlns:a16="http://schemas.microsoft.com/office/drawing/2014/main" id="{AD05144E-5C7E-89E7-A008-CA0355225293}"/>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C4A25413-8C20-DE1B-50ED-52A53D4D406C}"/>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EAE45A6A-2692-380B-1569-0A40415AB180}"/>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3</a:t>
            </a:fld>
            <a:endParaRPr lang="en-US"/>
          </a:p>
        </p:txBody>
      </p:sp>
    </p:spTree>
    <p:extLst>
      <p:ext uri="{BB962C8B-B14F-4D97-AF65-F5344CB8AC3E}">
        <p14:creationId xmlns:p14="http://schemas.microsoft.com/office/powerpoint/2010/main" val="32237944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55E11-31FE-4CF3-CAA5-B0820423DC26}"/>
              </a:ext>
            </a:extLst>
          </p:cNvPr>
          <p:cNvSpPr>
            <a:spLocks noGrp="1"/>
          </p:cNvSpPr>
          <p:nvPr>
            <p:ph type="title"/>
          </p:nvPr>
        </p:nvSpPr>
        <p:spPr>
          <a:xfrm>
            <a:off x="6979920" y="186774"/>
            <a:ext cx="4361688" cy="1261714"/>
          </a:xfrm>
        </p:spPr>
        <p:txBody>
          <a:bodyPr anchor="b">
            <a:normAutofit/>
          </a:bodyPr>
          <a:lstStyle/>
          <a:p>
            <a:r>
              <a:rPr lang="en-US" sz="2700" dirty="0"/>
              <a:t>Correlational, Case Study, and Longitudinal Designs</a:t>
            </a:r>
          </a:p>
        </p:txBody>
      </p:sp>
      <p:pic>
        <p:nvPicPr>
          <p:cNvPr id="8" name="Content Placeholder 7" descr="graphs and charts  Financial data analyzing">
            <a:extLst>
              <a:ext uri="{FF2B5EF4-FFF2-40B4-BE49-F238E27FC236}">
                <a16:creationId xmlns:a16="http://schemas.microsoft.com/office/drawing/2014/main" id="{67A53A8A-CF4E-4BFA-85A0-EABCEAA59C61}"/>
              </a:ext>
            </a:extLst>
          </p:cNvPr>
          <p:cNvPicPr>
            <a:picLocks noGrp="1" noChangeAspect="1"/>
          </p:cNvPicPr>
          <p:nvPr>
            <p:ph type="pic" sz="quarter" idx="13"/>
          </p:nvPr>
        </p:nvPicPr>
        <p:blipFill>
          <a:blip r:embed="rId3"/>
          <a:srcRect l="10058" r="25591" b="-1"/>
          <a:stretch>
            <a:fillRect/>
          </a:stretch>
        </p:blipFill>
        <p:spPr>
          <a:xfrm>
            <a:off x="20" y="10"/>
            <a:ext cx="6611489" cy="6857990"/>
          </a:xfrm>
          <a:prstGeom prst="rect">
            <a:avLst/>
          </a:prstGeom>
          <a:noFill/>
        </p:spPr>
      </p:pic>
      <p:sp>
        <p:nvSpPr>
          <p:cNvPr id="5" name="Content Placeholder 4">
            <a:extLst>
              <a:ext uri="{FF2B5EF4-FFF2-40B4-BE49-F238E27FC236}">
                <a16:creationId xmlns:a16="http://schemas.microsoft.com/office/drawing/2014/main" id="{1666DA66-54B8-E747-E1A4-618FA3F7D83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106736" y="1583362"/>
            <a:ext cx="4362450" cy="5087863"/>
          </a:xfrm>
        </p:spPr>
        <p:txBody>
          <a:bodyPr>
            <a:noAutofit/>
          </a:bodyPr>
          <a:lstStyle/>
          <a:p>
            <a:pPr marL="0" indent="0">
              <a:spcBef>
                <a:spcPts val="2500"/>
              </a:spcBef>
              <a:buFont typeface="Arial" panose="020B0604020202020204" pitchFamily="34" charset="0"/>
              <a:buNone/>
            </a:pPr>
            <a:r>
              <a:rPr lang="en-US" sz="1600" b="1" dirty="0">
                <a:latin typeface="Calibri" panose="020F0502020204030204" pitchFamily="34" charset="0"/>
                <a:cs typeface="Calibri" panose="020F0502020204030204" pitchFamily="34" charset="0"/>
              </a:rPr>
              <a:t>Correlational Design Overview</a:t>
            </a:r>
          </a:p>
          <a:p>
            <a:pPr marL="0" lvl="1" indent="0">
              <a:buFont typeface="Arial" panose="020B0604020202020204" pitchFamily="34" charset="0"/>
              <a:buNone/>
            </a:pPr>
            <a:r>
              <a:rPr lang="en-US" dirty="0">
                <a:latin typeface="Calibri" panose="020F0502020204030204" pitchFamily="34" charset="0"/>
                <a:cs typeface="Calibri" panose="020F0502020204030204" pitchFamily="34" charset="0"/>
              </a:rPr>
              <a:t>Correlational studies explore relationships between variables without intervention, ideal for natural setting associations but do not prove causality.</a:t>
            </a:r>
          </a:p>
          <a:p>
            <a:pPr marL="0" indent="0">
              <a:spcBef>
                <a:spcPts val="2500"/>
              </a:spcBef>
              <a:buFont typeface="Arial" panose="020B0604020202020204" pitchFamily="34" charset="0"/>
              <a:buNone/>
            </a:pPr>
            <a:r>
              <a:rPr lang="en-US" sz="1600" b="1" dirty="0">
                <a:latin typeface="Calibri" panose="020F0502020204030204" pitchFamily="34" charset="0"/>
                <a:cs typeface="Calibri" panose="020F0502020204030204" pitchFamily="34" charset="0"/>
              </a:rPr>
              <a:t>Case Study Method</a:t>
            </a:r>
          </a:p>
          <a:p>
            <a:pPr marL="0" lvl="1" indent="0">
              <a:buFont typeface="Arial" panose="020B0604020202020204" pitchFamily="34" charset="0"/>
              <a:buNone/>
            </a:pPr>
            <a:r>
              <a:rPr lang="en-US" dirty="0">
                <a:latin typeface="Calibri" panose="020F0502020204030204" pitchFamily="34" charset="0"/>
                <a:cs typeface="Calibri" panose="020F0502020204030204" pitchFamily="34" charset="0"/>
              </a:rPr>
              <a:t>Case studies offer in-depth qualitative analysis of individuals or small groups, revealing rare phenomena but limited </a:t>
            </a:r>
            <a:r>
              <a:rPr lang="en-US" dirty="0" err="1">
                <a:latin typeface="Calibri" panose="020F0502020204030204" pitchFamily="34" charset="0"/>
                <a:cs typeface="Calibri" panose="020F0502020204030204" pitchFamily="34" charset="0"/>
              </a:rPr>
              <a:t>generalisability</a:t>
            </a:r>
            <a:r>
              <a:rPr lang="en-US" dirty="0">
                <a:latin typeface="Calibri" panose="020F0502020204030204" pitchFamily="34" charset="0"/>
                <a:cs typeface="Calibri" panose="020F0502020204030204" pitchFamily="34" charset="0"/>
              </a:rPr>
              <a:t>.</a:t>
            </a:r>
          </a:p>
          <a:p>
            <a:pPr marL="0" indent="0">
              <a:spcBef>
                <a:spcPts val="2500"/>
              </a:spcBef>
              <a:buFont typeface="Arial" panose="020B0604020202020204" pitchFamily="34" charset="0"/>
              <a:buNone/>
            </a:pPr>
            <a:r>
              <a:rPr lang="en-US" sz="1600" b="1" dirty="0">
                <a:latin typeface="Calibri" panose="020F0502020204030204" pitchFamily="34" charset="0"/>
                <a:cs typeface="Calibri" panose="020F0502020204030204" pitchFamily="34" charset="0"/>
              </a:rPr>
              <a:t>Longitudinal Design Insights</a:t>
            </a:r>
          </a:p>
          <a:p>
            <a:pPr marL="0" lvl="1" indent="0">
              <a:buFont typeface="Arial" panose="020B0604020202020204" pitchFamily="34" charset="0"/>
              <a:buNone/>
            </a:pPr>
            <a:r>
              <a:rPr lang="en-US" dirty="0">
                <a:latin typeface="Calibri" panose="020F0502020204030204" pitchFamily="34" charset="0"/>
                <a:cs typeface="Calibri" panose="020F0502020204030204" pitchFamily="34" charset="0"/>
              </a:rPr>
              <a:t>Longitudinal studies track changes over time to observe developmental trends, valuable for understanding long-term psychological effects.</a:t>
            </a:r>
          </a:p>
        </p:txBody>
      </p:sp>
      <p:sp>
        <p:nvSpPr>
          <p:cNvPr id="6" name="Date Placeholder 5">
            <a:extLst>
              <a:ext uri="{FF2B5EF4-FFF2-40B4-BE49-F238E27FC236}">
                <a16:creationId xmlns:a16="http://schemas.microsoft.com/office/drawing/2014/main" id="{D85F03F2-E374-FAFC-E8C2-695BDED13875}"/>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3" name="Footer Placeholder 2">
            <a:extLst>
              <a:ext uri="{FF2B5EF4-FFF2-40B4-BE49-F238E27FC236}">
                <a16:creationId xmlns:a16="http://schemas.microsoft.com/office/drawing/2014/main" id="{449A8DD9-1190-6880-053F-10FE642FF37C}"/>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01ECC0D1-E3A9-4155-7C8F-9422DC4FE43E}"/>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spTree>
    <p:extLst>
      <p:ext uri="{BB962C8B-B14F-4D97-AF65-F5344CB8AC3E}">
        <p14:creationId xmlns:p14="http://schemas.microsoft.com/office/powerpoint/2010/main" val="19254907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1526D-11E6-5E47-8ABC-3C1246B439F8}"/>
              </a:ext>
            </a:extLst>
          </p:cNvPr>
          <p:cNvSpPr>
            <a:spLocks noGrp="1"/>
          </p:cNvSpPr>
          <p:nvPr>
            <p:ph type="title"/>
          </p:nvPr>
        </p:nvSpPr>
        <p:spPr>
          <a:xfrm>
            <a:off x="731520" y="365760"/>
            <a:ext cx="10741152" cy="1132258"/>
          </a:xfrm>
        </p:spPr>
        <p:txBody>
          <a:bodyPr anchor="b">
            <a:normAutofit/>
          </a:bodyPr>
          <a:lstStyle/>
          <a:p>
            <a:r>
              <a:rPr lang="en-US" sz="3700"/>
              <a:t>Cross-Sectional and Survey Research Designs</a:t>
            </a:r>
          </a:p>
        </p:txBody>
      </p:sp>
      <p:sp>
        <p:nvSpPr>
          <p:cNvPr id="3" name="Footer Placeholder 2">
            <a:extLst>
              <a:ext uri="{FF2B5EF4-FFF2-40B4-BE49-F238E27FC236}">
                <a16:creationId xmlns:a16="http://schemas.microsoft.com/office/drawing/2014/main" id="{D69DAB52-0345-103C-7F8B-711CF4A7C7E6}"/>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6629EB65-7D9F-FBB4-AE05-40E83A4D370E}"/>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EEE6A364-A39C-470E-B89A-9BD899585684}"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63AA404B-CD57-FFE6-D3FA-B92F335CB60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graphicFrame>
        <p:nvGraphicFramePr>
          <p:cNvPr id="7" name="Content Placeholder 6">
            <a:extLst>
              <a:ext uri="{FF2B5EF4-FFF2-40B4-BE49-F238E27FC236}">
                <a16:creationId xmlns:a16="http://schemas.microsoft.com/office/drawing/2014/main" id="{46321B8D-4430-477E-B59D-13A2327F1679}"/>
              </a:ext>
            </a:extLst>
          </p:cNvPr>
          <p:cNvGraphicFramePr>
            <a:graphicFrameLocks noGrp="1"/>
          </p:cNvGraphicFramePr>
          <p:nvPr>
            <p:ph idx="1"/>
            <p:extLst>
              <p:ext uri="{D42A27DB-BD31-4B8C-83A1-F6EECF244321}">
                <p14:modId xmlns:p14="http://schemas.microsoft.com/office/powerpoint/2010/main" val="341896610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731520" y="1658679"/>
          <a:ext cx="10780776" cy="492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5193713"/>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5F9E-B58B-E1FB-2653-AD5EAAD46954}"/>
              </a:ext>
            </a:extLst>
          </p:cNvPr>
          <p:cNvSpPr>
            <a:spLocks noGrp="1"/>
          </p:cNvSpPr>
          <p:nvPr>
            <p:ph type="title"/>
          </p:nvPr>
        </p:nvSpPr>
        <p:spPr>
          <a:xfrm>
            <a:off x="5271241" y="414662"/>
            <a:ext cx="6442024" cy="2039112"/>
          </a:xfrm>
        </p:spPr>
        <p:txBody>
          <a:bodyPr anchor="t">
            <a:noAutofit/>
          </a:bodyPr>
          <a:lstStyle/>
          <a:p>
            <a:r>
              <a:rPr lang="en-US" sz="4000" dirty="0"/>
              <a:t>Observational Designs</a:t>
            </a:r>
          </a:p>
        </p:txBody>
      </p:sp>
      <p:pic>
        <p:nvPicPr>
          <p:cNvPr id="8" name="Content Placeholder 7" descr="Customer satisfaction survey feedback">
            <a:extLst>
              <a:ext uri="{FF2B5EF4-FFF2-40B4-BE49-F238E27FC236}">
                <a16:creationId xmlns:a16="http://schemas.microsoft.com/office/drawing/2014/main" id="{5E66CEDB-3002-4A30-8AFD-B642F9B410C4}"/>
              </a:ext>
            </a:extLst>
          </p:cNvPr>
          <p:cNvPicPr>
            <a:picLocks noGrp="1" noChangeAspect="1"/>
          </p:cNvPicPr>
          <p:nvPr>
            <p:ph type="pic" sz="quarter" idx="13"/>
          </p:nvPr>
        </p:nvPicPr>
        <p:blipFill>
          <a:blip r:embed="rId3"/>
          <a:srcRect l="15354" r="36853" b="-1"/>
          <a:stretch>
            <a:fillRect/>
          </a:stretch>
        </p:blipFill>
        <p:spPr>
          <a:xfrm>
            <a:off x="20" y="10"/>
            <a:ext cx="4910308" cy="6857990"/>
          </a:xfrm>
          <a:prstGeom prst="rect">
            <a:avLst/>
          </a:prstGeom>
          <a:noFill/>
        </p:spPr>
      </p:pic>
      <p:sp>
        <p:nvSpPr>
          <p:cNvPr id="4" name="Date Placeholder 3">
            <a:extLst>
              <a:ext uri="{FF2B5EF4-FFF2-40B4-BE49-F238E27FC236}">
                <a16:creationId xmlns:a16="http://schemas.microsoft.com/office/drawing/2014/main" id="{8DFB4CFE-B41A-96A2-6551-2B63938FE69A}"/>
              </a:ext>
            </a:extLst>
          </p:cNvPr>
          <p:cNvSpPr>
            <a:spLocks noGrp="1"/>
          </p:cNvSpPr>
          <p:nvPr>
            <p:ph type="dt" sz="half" idx="10"/>
          </p:nvPr>
        </p:nvSpPr>
        <p:spPr>
          <a:xfrm>
            <a:off x="9609227" y="210312"/>
            <a:ext cx="1679642" cy="41148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B6CE8E0D-E9E5-D48B-DA75-06646FDA1FDD}"/>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6</a:t>
            </a:fld>
            <a:endParaRPr lang="en-US"/>
          </a:p>
        </p:txBody>
      </p:sp>
      <p:sp>
        <p:nvSpPr>
          <p:cNvPr id="7" name="Content Placeholder 6">
            <a:extLst>
              <a:ext uri="{FF2B5EF4-FFF2-40B4-BE49-F238E27FC236}">
                <a16:creationId xmlns:a16="http://schemas.microsoft.com/office/drawing/2014/main" id="{6E9B40DD-C086-5F54-5FFA-90D8C1331F6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71240" y="2120349"/>
            <a:ext cx="6442025" cy="4170426"/>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Observational Design Features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Observational designs record behaviour naturally without intervention, preserving ecological validity but risking observer bias and limited control.</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Examples of Research Designs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Observational research studies prosocial behaviour in public, while surveys assess national mental health prevalence and service needs.</a:t>
            </a:r>
          </a:p>
        </p:txBody>
      </p:sp>
    </p:spTree>
    <p:extLst>
      <p:ext uri="{BB962C8B-B14F-4D97-AF65-F5344CB8AC3E}">
        <p14:creationId xmlns:p14="http://schemas.microsoft.com/office/powerpoint/2010/main" val="24754259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6E49-976F-208F-E74F-712C86B719BF}"/>
              </a:ext>
            </a:extLst>
          </p:cNvPr>
          <p:cNvSpPr>
            <a:spLocks noGrp="1"/>
          </p:cNvSpPr>
          <p:nvPr>
            <p:ph type="title"/>
          </p:nvPr>
        </p:nvSpPr>
        <p:spPr>
          <a:xfrm>
            <a:off x="4480560" y="320040"/>
            <a:ext cx="6858000" cy="932688"/>
          </a:xfrm>
        </p:spPr>
        <p:txBody>
          <a:bodyPr anchor="b">
            <a:normAutofit/>
          </a:bodyPr>
          <a:lstStyle/>
          <a:p>
            <a:r>
              <a:rPr lang="en-US" sz="3000"/>
              <a:t>Experimental and Quasi-Experimental Designs</a:t>
            </a:r>
          </a:p>
        </p:txBody>
      </p:sp>
      <p:pic>
        <p:nvPicPr>
          <p:cNvPr id="8" name="Content Placeholder 7" descr="Scientific Glassware For Chemical Background, Periodic table unsharp in the background.">
            <a:extLst>
              <a:ext uri="{FF2B5EF4-FFF2-40B4-BE49-F238E27FC236}">
                <a16:creationId xmlns:a16="http://schemas.microsoft.com/office/drawing/2014/main" id="{32C2F805-49A9-4C79-B6A7-E1ADBF4F5DD7}"/>
              </a:ext>
            </a:extLst>
          </p:cNvPr>
          <p:cNvPicPr>
            <a:picLocks noGrp="1" noChangeAspect="1"/>
          </p:cNvPicPr>
          <p:nvPr>
            <p:ph type="pic" sz="quarter" idx="13"/>
          </p:nvPr>
        </p:nvPicPr>
        <p:blipFill>
          <a:blip r:embed="rId3"/>
          <a:srcRect r="12110"/>
          <a:stretch>
            <a:fillRect/>
          </a:stretch>
        </p:blipFill>
        <p:spPr>
          <a:xfrm>
            <a:off x="20" y="1"/>
            <a:ext cx="4023340" cy="6858000"/>
          </a:xfrm>
          <a:prstGeom prst="rect">
            <a:avLst/>
          </a:prstGeom>
          <a:noFill/>
        </p:spPr>
      </p:pic>
      <p:sp>
        <p:nvSpPr>
          <p:cNvPr id="5" name="Content Placeholder 4">
            <a:extLst>
              <a:ext uri="{FF2B5EF4-FFF2-40B4-BE49-F238E27FC236}">
                <a16:creationId xmlns:a16="http://schemas.microsoft.com/office/drawing/2014/main" id="{6FD8E143-6222-D170-3405-6BC64EAC76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Experimental Design Features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Manipulates independent variables to observe effects on dependent variables with high internal validity.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Limitations of Experimental Designs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Ethical concerns and limited ecological validity restrict applicability in real-world settings.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Quasi-Experimental Designs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Lacks random assignment, suitable for real-world contexts where experimentation is impractical or unethical.</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Challenges in Quasi-Experiments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Susceptible to confounding variables that may affect validity of findings in natural settings.</a:t>
            </a:r>
          </a:p>
        </p:txBody>
      </p:sp>
      <p:sp>
        <p:nvSpPr>
          <p:cNvPr id="6" name="Date Placeholder 5">
            <a:extLst>
              <a:ext uri="{FF2B5EF4-FFF2-40B4-BE49-F238E27FC236}">
                <a16:creationId xmlns:a16="http://schemas.microsoft.com/office/drawing/2014/main" id="{51DFE657-0AEA-B194-573E-D595D8D726E5}"/>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7" name="Slide Number Placeholder 6">
            <a:extLst>
              <a:ext uri="{FF2B5EF4-FFF2-40B4-BE49-F238E27FC236}">
                <a16:creationId xmlns:a16="http://schemas.microsoft.com/office/drawing/2014/main" id="{9A342051-6D0F-2323-08CD-D110DCEF7028}"/>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spTree>
    <p:extLst>
      <p:ext uri="{BB962C8B-B14F-4D97-AF65-F5344CB8AC3E}">
        <p14:creationId xmlns:p14="http://schemas.microsoft.com/office/powerpoint/2010/main" val="305084180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249D3-F7A9-4C92-0F68-186E829FFB4F}"/>
              </a:ext>
            </a:extLst>
          </p:cNvPr>
          <p:cNvSpPr>
            <a:spLocks noGrp="1"/>
          </p:cNvSpPr>
          <p:nvPr>
            <p:ph type="title"/>
          </p:nvPr>
        </p:nvSpPr>
        <p:spPr>
          <a:xfrm>
            <a:off x="320558" y="430886"/>
            <a:ext cx="7015483" cy="1033272"/>
          </a:xfrm>
        </p:spPr>
        <p:txBody>
          <a:bodyPr anchor="b">
            <a:normAutofit/>
          </a:bodyPr>
          <a:lstStyle/>
          <a:p>
            <a:r>
              <a:rPr lang="en-US" dirty="0"/>
              <a:t>Experimental Designs</a:t>
            </a:r>
          </a:p>
        </p:txBody>
      </p:sp>
      <p:sp>
        <p:nvSpPr>
          <p:cNvPr id="4" name="Date Placeholder 3">
            <a:extLst>
              <a:ext uri="{FF2B5EF4-FFF2-40B4-BE49-F238E27FC236}">
                <a16:creationId xmlns:a16="http://schemas.microsoft.com/office/drawing/2014/main" id="{1BBEE145-1AB2-1330-EBDC-416E7C04F83D}"/>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2C04D98D-20A4-33FF-5640-E06A13918D1D}"/>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8</a:t>
            </a:fld>
            <a:endParaRPr lang="en-US"/>
          </a:p>
        </p:txBody>
      </p:sp>
      <p:sp>
        <p:nvSpPr>
          <p:cNvPr id="7" name="Content Placeholder 6">
            <a:extLst>
              <a:ext uri="{FF2B5EF4-FFF2-40B4-BE49-F238E27FC236}">
                <a16:creationId xmlns:a16="http://schemas.microsoft.com/office/drawing/2014/main" id="{23D3EF62-E451-6424-0553-02970008BE8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0" y="1620418"/>
            <a:ext cx="7018271" cy="4806696"/>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Core Concept of Experimental Design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Experimental designs manipulate independent variables to study effects on dependent variables in controlled settings.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Strengths of Experimental Designs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These designs establish causal relationships through control of extraneous variables and random assignment.</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Limitations and Ethical Constraints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Artificial settings may lack real-world applicability and ethical issues constrain intervention types.</a:t>
            </a:r>
          </a:p>
          <a:p>
            <a:pPr marL="0" indent="0">
              <a:spcBef>
                <a:spcPts val="2500"/>
              </a:spcBef>
              <a:buFont typeface="Arial" panose="020B0604020202020204" pitchFamily="34" charset="0"/>
              <a:buNone/>
            </a:pPr>
            <a:r>
              <a:rPr lang="en-US" b="1" dirty="0" err="1">
                <a:latin typeface="Calibri" panose="020F0502020204030204" pitchFamily="34" charset="0"/>
                <a:cs typeface="Calibri" panose="020F0502020204030204" pitchFamily="34" charset="0"/>
              </a:rPr>
              <a:t>Randomised</a:t>
            </a:r>
            <a:r>
              <a:rPr lang="en-US" b="1" dirty="0">
                <a:latin typeface="Calibri" panose="020F0502020204030204" pitchFamily="34" charset="0"/>
                <a:cs typeface="Calibri" panose="020F0502020204030204" pitchFamily="34" charset="0"/>
              </a:rPr>
              <a:t> Controlled Trials </a:t>
            </a:r>
          </a:p>
          <a:p>
            <a:pPr marL="0" indent="0">
              <a:spcBef>
                <a:spcPts val="2500"/>
              </a:spcBef>
              <a:buFont typeface="Arial" panose="020B0604020202020204" pitchFamily="34" charset="0"/>
              <a:buNone/>
            </a:pPr>
            <a:r>
              <a:rPr lang="en-US" sz="1800" dirty="0">
                <a:latin typeface="Calibri" panose="020F0502020204030204" pitchFamily="34" charset="0"/>
                <a:cs typeface="Calibri" panose="020F0502020204030204" pitchFamily="34" charset="0"/>
              </a:rPr>
              <a:t>RCTs assess e.g. cognitive behavioural therapy efficacy but may overlook individual and environmental complexities.</a:t>
            </a:r>
          </a:p>
        </p:txBody>
      </p:sp>
      <p:pic>
        <p:nvPicPr>
          <p:cNvPr id="8" name="Content Placeholder 7" descr="Photos taken in the biotechnology laboratory focused on addressing global challenges of biosustainability, including sustainable production of food and feed, but also biochemicals and materials.">
            <a:extLst>
              <a:ext uri="{FF2B5EF4-FFF2-40B4-BE49-F238E27FC236}">
                <a16:creationId xmlns:a16="http://schemas.microsoft.com/office/drawing/2014/main" id="{5587619E-D2BF-4CD1-ABA1-A9E71DA0E8B0}"/>
              </a:ext>
            </a:extLst>
          </p:cNvPr>
          <p:cNvPicPr>
            <a:picLocks noGrp="1" noChangeAspect="1"/>
          </p:cNvPicPr>
          <p:nvPr>
            <p:ph type="pic" sz="quarter" idx="13"/>
          </p:nvPr>
        </p:nvPicPr>
        <p:blipFill>
          <a:blip r:embed="rId3"/>
          <a:srcRect l="42925" r="14081"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594428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D24D9-A42D-8EEB-294F-214CDA9750F7}"/>
              </a:ext>
            </a:extLst>
          </p:cNvPr>
          <p:cNvSpPr>
            <a:spLocks noGrp="1"/>
          </p:cNvSpPr>
          <p:nvPr>
            <p:ph type="title"/>
          </p:nvPr>
        </p:nvSpPr>
        <p:spPr>
          <a:xfrm>
            <a:off x="320558" y="414662"/>
            <a:ext cx="7015483" cy="1033272"/>
          </a:xfrm>
        </p:spPr>
        <p:txBody>
          <a:bodyPr anchor="b">
            <a:noAutofit/>
          </a:bodyPr>
          <a:lstStyle/>
          <a:p>
            <a:r>
              <a:rPr lang="en-US" sz="3200" dirty="0"/>
              <a:t>Quasi-Experimental Designs</a:t>
            </a:r>
          </a:p>
        </p:txBody>
      </p:sp>
      <p:sp>
        <p:nvSpPr>
          <p:cNvPr id="4" name="Date Placeholder 3">
            <a:extLst>
              <a:ext uri="{FF2B5EF4-FFF2-40B4-BE49-F238E27FC236}">
                <a16:creationId xmlns:a16="http://schemas.microsoft.com/office/drawing/2014/main" id="{FA400E65-55E7-FCD6-6DE9-A1D09D6C7BEB}"/>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B5E96F8E-F9A7-751A-4E7C-434809A01E04}"/>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9</a:t>
            </a:fld>
            <a:endParaRPr lang="en-US"/>
          </a:p>
        </p:txBody>
      </p:sp>
      <p:sp>
        <p:nvSpPr>
          <p:cNvPr id="7" name="Content Placeholder 6">
            <a:extLst>
              <a:ext uri="{FF2B5EF4-FFF2-40B4-BE49-F238E27FC236}">
                <a16:creationId xmlns:a16="http://schemas.microsoft.com/office/drawing/2014/main" id="{957CEC40-2648-CDEA-EC04-BD90D62DF7AA}"/>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0" y="1636642"/>
            <a:ext cx="7018271" cy="4806696"/>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Non-Random Assignment</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Quasi-experimental designs do not use random assignment, making them practical for real-world applications like schools and communities.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Strengths and Relevance</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These designs offer practical relevance and applicability in everyday contexts despite some limitations in control.</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Limitations and Bias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Potential biases and reduced internal validity are challenges due to the lack of full experimental control.</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Example: Mindfulness Program</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Evaluating a school-based mindfulness program using existing class schedules illustrates quasi-experimental design in practice.</a:t>
            </a:r>
          </a:p>
        </p:txBody>
      </p:sp>
      <p:pic>
        <p:nvPicPr>
          <p:cNvPr id="8" name="Content Placeholder 7" descr="Healthcare And Medicine, Pandemic - Illness, Medical Exam, Medical Test, Occupational Safety And Health">
            <a:extLst>
              <a:ext uri="{FF2B5EF4-FFF2-40B4-BE49-F238E27FC236}">
                <a16:creationId xmlns:a16="http://schemas.microsoft.com/office/drawing/2014/main" id="{AE2A838F-A554-4DBE-A846-ADC87144F916}"/>
              </a:ext>
            </a:extLst>
          </p:cNvPr>
          <p:cNvPicPr>
            <a:picLocks noGrp="1" noChangeAspect="1"/>
          </p:cNvPicPr>
          <p:nvPr>
            <p:ph type="pic" sz="quarter" idx="13"/>
          </p:nvPr>
        </p:nvPicPr>
        <p:blipFill>
          <a:blip r:embed="rId3"/>
          <a:srcRect l="29603" r="29981" b="1"/>
          <a:stretch>
            <a:fillRect/>
          </a:stretch>
        </p:blipFill>
        <p:spPr>
          <a:xfrm>
            <a:off x="7774785" y="0"/>
            <a:ext cx="4417215" cy="6857990"/>
          </a:xfrm>
          <a:prstGeom prst="rect">
            <a:avLst/>
          </a:prstGeom>
          <a:noFill/>
        </p:spPr>
      </p:pic>
    </p:spTree>
    <p:extLst>
      <p:ext uri="{BB962C8B-B14F-4D97-AF65-F5344CB8AC3E}">
        <p14:creationId xmlns:p14="http://schemas.microsoft.com/office/powerpoint/2010/main" val="415812578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181E0-3BF2-21AD-880C-30DFF45291B1}"/>
              </a:ext>
            </a:extLst>
          </p:cNvPr>
          <p:cNvSpPr>
            <a:spLocks noGrp="1"/>
          </p:cNvSpPr>
          <p:nvPr>
            <p:ph type="ctrTitle"/>
          </p:nvPr>
        </p:nvSpPr>
        <p:spPr>
          <a:xfrm>
            <a:off x="612649" y="2143868"/>
            <a:ext cx="3892269" cy="3331896"/>
          </a:xfrm>
        </p:spPr>
        <p:txBody>
          <a:bodyPr anchor="t">
            <a:normAutofit/>
          </a:bodyPr>
          <a:lstStyle/>
          <a:p>
            <a:r>
              <a:rPr lang="en-US" dirty="0"/>
              <a:t>Qualitative Research Designs in Applied Psychology</a:t>
            </a:r>
          </a:p>
        </p:txBody>
      </p:sp>
      <p:sp>
        <p:nvSpPr>
          <p:cNvPr id="3" name="Subtitle 2">
            <a:extLst>
              <a:ext uri="{FF2B5EF4-FFF2-40B4-BE49-F238E27FC236}">
                <a16:creationId xmlns:a16="http://schemas.microsoft.com/office/drawing/2014/main" id="{06B18683-DEA7-831E-0AA8-AAE172B2BD55}"/>
              </a:ext>
            </a:extLst>
          </p:cNvPr>
          <p:cNvSpPr>
            <a:spLocks noGrp="1"/>
          </p:cNvSpPr>
          <p:nvPr>
            <p:ph type="subTitle" idx="1"/>
          </p:nvPr>
        </p:nvSpPr>
        <p:spPr>
          <a:xfrm>
            <a:off x="612649" y="4811646"/>
            <a:ext cx="3174160" cy="1411356"/>
          </a:xfrm>
        </p:spPr>
        <p:txBody>
          <a:bodyPr anchor="b">
            <a:normAutofit/>
          </a:bodyPr>
          <a:lstStyle/>
          <a:p>
            <a:endParaRPr lang="en-US" dirty="0"/>
          </a:p>
        </p:txBody>
      </p:sp>
      <p:sp>
        <p:nvSpPr>
          <p:cNvPr id="5" name="Date Placeholder 4">
            <a:extLst>
              <a:ext uri="{FF2B5EF4-FFF2-40B4-BE49-F238E27FC236}">
                <a16:creationId xmlns:a16="http://schemas.microsoft.com/office/drawing/2014/main" id="{E4A49A17-063F-FC3B-CD51-1CD3FB61FB73}"/>
              </a:ext>
            </a:extLst>
          </p:cNvPr>
          <p:cNvSpPr>
            <a:spLocks noGrp="1"/>
          </p:cNvSpPr>
          <p:nvPr>
            <p:ph type="dt" sz="half" idx="14"/>
          </p:nvPr>
        </p:nvSpPr>
        <p:spPr>
          <a:xfrm rot="16200000">
            <a:off x="-537354" y="5265452"/>
            <a:ext cx="1494475" cy="420624"/>
          </a:xfrm>
        </p:spPr>
        <p:txBody>
          <a:bodyPr anchor="ctr">
            <a:normAutofit/>
          </a:bodyPr>
          <a:lstStyle/>
          <a:p>
            <a:pPr>
              <a:spcAft>
                <a:spcPts val="600"/>
              </a:spcAft>
            </a:pPr>
            <a:fld id="{49B045A2-93A3-0245-952F-F70516988491}"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BE5E0971-93E1-2251-DCFE-2F51BB68A411}"/>
              </a:ext>
            </a:extLst>
          </p:cNvPr>
          <p:cNvSpPr>
            <a:spLocks noGrp="1"/>
          </p:cNvSpPr>
          <p:nvPr>
            <p:ph type="sldNum" sz="quarter" idx="16"/>
          </p:nvPr>
        </p:nvSpPr>
        <p:spPr>
          <a:xfrm>
            <a:off x="-429" y="6492875"/>
            <a:ext cx="429207" cy="365125"/>
          </a:xfrm>
        </p:spPr>
        <p:txBody>
          <a:bodyPr anchor="ctr">
            <a:normAutofit/>
          </a:bodyPr>
          <a:lstStyle/>
          <a:p>
            <a:pPr>
              <a:spcAft>
                <a:spcPts val="600"/>
              </a:spcAft>
            </a:pPr>
            <a:fld id="{AEAA3239-9EA4-4A65-A281-97F994456D9F}" type="slidenum">
              <a:rPr lang="en-US" smtClean="0"/>
              <a:pPr>
                <a:spcAft>
                  <a:spcPts val="600"/>
                </a:spcAft>
              </a:pPr>
              <a:t>10</a:t>
            </a:fld>
            <a:endParaRPr lang="en-US"/>
          </a:p>
        </p:txBody>
      </p:sp>
      <p:pic>
        <p:nvPicPr>
          <p:cNvPr id="8" name="Picture Placeholder 7" descr="Man talking with therapist">
            <a:extLst>
              <a:ext uri="{FF2B5EF4-FFF2-40B4-BE49-F238E27FC236}">
                <a16:creationId xmlns:a16="http://schemas.microsoft.com/office/drawing/2014/main" id="{17DDBD13-56E2-4385-B26A-228226B03EB5}"/>
              </a:ext>
            </a:extLst>
          </p:cNvPr>
          <p:cNvPicPr>
            <a:picLocks noGrp="1" noChangeAspect="1"/>
          </p:cNvPicPr>
          <p:nvPr>
            <p:ph type="pic" sz="quarter" idx="13"/>
          </p:nvPr>
        </p:nvPicPr>
        <p:blipFill>
          <a:blip r:embed="rId3"/>
          <a:srcRect l="27171" r="4172"/>
          <a:stretch>
            <a:fillRect/>
          </a:stretch>
        </p:blipFill>
        <p:spPr>
          <a:xfrm>
            <a:off x="5111574" y="10"/>
            <a:ext cx="7080426"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53249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nodePh="1">
                                  <p:stCondLst>
                                    <p:cond delay="250"/>
                                  </p:stCondLst>
                                  <p:endCondLst>
                                    <p:cond evt="begin" delay="0">
                                      <p:tn val="11"/>
                                    </p:cond>
                                  </p:end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714A-4BCC-C8EA-9F76-97E0C3C6F0CD}"/>
              </a:ext>
            </a:extLst>
          </p:cNvPr>
          <p:cNvSpPr>
            <a:spLocks noGrp="1"/>
          </p:cNvSpPr>
          <p:nvPr>
            <p:ph type="ctrTitle"/>
          </p:nvPr>
        </p:nvSpPr>
        <p:spPr>
          <a:xfrm>
            <a:off x="657916" y="-1080584"/>
            <a:ext cx="7909560" cy="5477510"/>
          </a:xfrm>
        </p:spPr>
        <p:txBody>
          <a:bodyPr anchor="b">
            <a:normAutofit/>
          </a:bodyPr>
          <a:lstStyle/>
          <a:p>
            <a:r>
              <a:rPr lang="en-US" dirty="0"/>
              <a:t>Core Concepts of Qualitative Research</a:t>
            </a:r>
          </a:p>
        </p:txBody>
      </p:sp>
      <p:sp>
        <p:nvSpPr>
          <p:cNvPr id="4" name="Footer Placeholder 3">
            <a:extLst>
              <a:ext uri="{FF2B5EF4-FFF2-40B4-BE49-F238E27FC236}">
                <a16:creationId xmlns:a16="http://schemas.microsoft.com/office/drawing/2014/main" id="{8C5B794A-D4CA-1405-51F4-2C0CAFA81B14}"/>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6C91F2C6-A863-9EBD-4D6E-D1C9F62842AF}"/>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BF1B4E8B-13CF-1FB8-ABB9-840A8030BAAA}"/>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11</a:t>
            </a:fld>
            <a:endParaRPr lang="en-US"/>
          </a:p>
        </p:txBody>
      </p:sp>
    </p:spTree>
    <p:extLst>
      <p:ext uri="{BB962C8B-B14F-4D97-AF65-F5344CB8AC3E}">
        <p14:creationId xmlns:p14="http://schemas.microsoft.com/office/powerpoint/2010/main" val="75494957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7AA0F-6583-B054-C68F-39B10452BFF4}"/>
              </a:ext>
            </a:extLst>
          </p:cNvPr>
          <p:cNvSpPr>
            <a:spLocks noGrp="1"/>
          </p:cNvSpPr>
          <p:nvPr>
            <p:ph type="title"/>
          </p:nvPr>
        </p:nvSpPr>
        <p:spPr>
          <a:xfrm>
            <a:off x="5241768" y="426769"/>
            <a:ext cx="6950232" cy="1124525"/>
          </a:xfrm>
        </p:spPr>
        <p:txBody>
          <a:bodyPr anchor="t">
            <a:normAutofit/>
          </a:bodyPr>
          <a:lstStyle/>
          <a:p>
            <a:r>
              <a:rPr lang="en-US" dirty="0"/>
              <a:t>Definition and Common Methods</a:t>
            </a:r>
          </a:p>
        </p:txBody>
      </p:sp>
      <p:sp>
        <p:nvSpPr>
          <p:cNvPr id="4" name="Date Placeholder 3">
            <a:extLst>
              <a:ext uri="{FF2B5EF4-FFF2-40B4-BE49-F238E27FC236}">
                <a16:creationId xmlns:a16="http://schemas.microsoft.com/office/drawing/2014/main" id="{547AD3D7-CE5D-5D47-1421-5DCF57171AFF}"/>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B6FE7878-039A-4F1D-A411-5AAD28E65710}"/>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12</a:t>
            </a:fld>
            <a:endParaRPr lang="en-US"/>
          </a:p>
        </p:txBody>
      </p:sp>
      <p:pic>
        <p:nvPicPr>
          <p:cNvPr id="8" name="Content Placeholder 7" descr="Search Concept">
            <a:extLst>
              <a:ext uri="{FF2B5EF4-FFF2-40B4-BE49-F238E27FC236}">
                <a16:creationId xmlns:a16="http://schemas.microsoft.com/office/drawing/2014/main" id="{05C02DF8-A087-4A9E-B5F4-078815A8E41C}"/>
              </a:ext>
            </a:extLst>
          </p:cNvPr>
          <p:cNvPicPr>
            <a:picLocks noGrp="1" noChangeAspect="1"/>
          </p:cNvPicPr>
          <p:nvPr>
            <p:ph type="pic" sz="quarter" idx="13"/>
          </p:nvPr>
        </p:nvPicPr>
        <p:blipFill>
          <a:blip r:embed="rId3"/>
          <a:srcRect l="45062" r="17425" b="2"/>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6F3FFE3C-0B5B-0E5C-D86A-99DEEBA9EFE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94019" y="1551294"/>
            <a:ext cx="6950232" cy="4343387"/>
          </a:xfrm>
        </p:spPr>
        <p:txBody>
          <a:bodyPr>
            <a:noAutofit/>
          </a:bodyPr>
          <a:lstStyle/>
          <a:p>
            <a:pPr marL="0" indent="0">
              <a:lnSpc>
                <a:spcPct val="110000"/>
              </a:lnSpc>
              <a:spcBef>
                <a:spcPts val="2500"/>
              </a:spcBef>
              <a:buFont typeface="Arial" panose="020B0604020202020204" pitchFamily="34" charset="0"/>
              <a:buNone/>
            </a:pPr>
            <a:r>
              <a:rPr lang="en-US" sz="2000" b="1" dirty="0"/>
              <a:t>Qualitative Research Definition</a:t>
            </a:r>
          </a:p>
          <a:p>
            <a:pPr marL="0" lvl="1" indent="0">
              <a:lnSpc>
                <a:spcPct val="110000"/>
              </a:lnSpc>
              <a:buFont typeface="Arial" panose="020B0604020202020204" pitchFamily="34" charset="0"/>
              <a:buNone/>
            </a:pPr>
            <a:r>
              <a:rPr sz="1800" dirty="0"/>
              <a:t>Qualitative research seeks to understand human behavior through non-numerical data like words and images.</a:t>
            </a:r>
            <a:endParaRPr lang="en-US" sz="1800" dirty="0"/>
          </a:p>
          <a:p>
            <a:pPr marL="0" indent="0">
              <a:lnSpc>
                <a:spcPct val="110000"/>
              </a:lnSpc>
              <a:spcBef>
                <a:spcPts val="2500"/>
              </a:spcBef>
              <a:buFont typeface="Arial" panose="020B0604020202020204" pitchFamily="34" charset="0"/>
              <a:buNone/>
            </a:pPr>
            <a:r>
              <a:rPr lang="en-US" sz="2000" b="1" dirty="0"/>
              <a:t>Interviews</a:t>
            </a:r>
          </a:p>
          <a:p>
            <a:pPr marL="0" lvl="1" indent="0">
              <a:lnSpc>
                <a:spcPct val="110000"/>
              </a:lnSpc>
              <a:buFont typeface="Arial" panose="020B0604020202020204" pitchFamily="34" charset="0"/>
              <a:buNone/>
            </a:pPr>
            <a:r>
              <a:rPr sz="1800" dirty="0"/>
              <a:t>Interviews explore individual experiences and perspectives deeply to gather rich psychological insights.</a:t>
            </a:r>
            <a:endParaRPr lang="en-US" sz="1800" dirty="0"/>
          </a:p>
          <a:p>
            <a:pPr marL="0" indent="0">
              <a:lnSpc>
                <a:spcPct val="110000"/>
              </a:lnSpc>
              <a:spcBef>
                <a:spcPts val="2500"/>
              </a:spcBef>
              <a:buFont typeface="Arial" panose="020B0604020202020204" pitchFamily="34" charset="0"/>
              <a:buNone/>
            </a:pPr>
            <a:r>
              <a:rPr lang="en-US" sz="2000" b="1" dirty="0"/>
              <a:t>Focus Groups</a:t>
            </a:r>
          </a:p>
          <a:p>
            <a:pPr marL="0" lvl="1" indent="0">
              <a:lnSpc>
                <a:spcPct val="110000"/>
              </a:lnSpc>
              <a:buFont typeface="Arial" panose="020B0604020202020204" pitchFamily="34" charset="0"/>
              <a:buNone/>
            </a:pPr>
            <a:r>
              <a:rPr sz="1800" dirty="0"/>
              <a:t>Focus groups facilitate group discussions to explore collective views and social dynamics among participants.</a:t>
            </a:r>
            <a:endParaRPr lang="en-US" sz="1800" dirty="0"/>
          </a:p>
          <a:p>
            <a:pPr marL="0" indent="0">
              <a:lnSpc>
                <a:spcPct val="110000"/>
              </a:lnSpc>
              <a:spcBef>
                <a:spcPts val="2500"/>
              </a:spcBef>
              <a:buFont typeface="Arial" panose="020B0604020202020204" pitchFamily="34" charset="0"/>
              <a:buNone/>
            </a:pPr>
            <a:r>
              <a:rPr lang="en-US" sz="2000" b="1" dirty="0"/>
              <a:t>Observational Studies</a:t>
            </a:r>
          </a:p>
          <a:p>
            <a:pPr marL="0" lvl="1" indent="0">
              <a:lnSpc>
                <a:spcPct val="110000"/>
              </a:lnSpc>
              <a:buFont typeface="Arial" panose="020B0604020202020204" pitchFamily="34" charset="0"/>
              <a:buNone/>
            </a:pPr>
            <a:r>
              <a:rPr sz="1800" dirty="0"/>
              <a:t>Observational studies involve watching and recording behavior in natural settings for context-rich data.</a:t>
            </a:r>
            <a:endParaRPr lang="en-US" sz="1800" dirty="0"/>
          </a:p>
        </p:txBody>
      </p:sp>
    </p:spTree>
    <p:extLst>
      <p:ext uri="{BB962C8B-B14F-4D97-AF65-F5344CB8AC3E}">
        <p14:creationId xmlns:p14="http://schemas.microsoft.com/office/powerpoint/2010/main" val="2437992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1D50B-B24C-D323-8D63-F5FEEB466F74}"/>
              </a:ext>
            </a:extLst>
          </p:cNvPr>
          <p:cNvSpPr>
            <a:spLocks noGrp="1"/>
          </p:cNvSpPr>
          <p:nvPr>
            <p:ph type="title"/>
          </p:nvPr>
        </p:nvSpPr>
        <p:spPr>
          <a:xfrm>
            <a:off x="612646" y="634991"/>
            <a:ext cx="11323505" cy="755659"/>
          </a:xfrm>
        </p:spPr>
        <p:txBody>
          <a:bodyPr anchor="t">
            <a:normAutofit/>
          </a:bodyPr>
          <a:lstStyle/>
          <a:p>
            <a:r>
              <a:rPr lang="en-US"/>
              <a:t>Advantages in Applied Psychology</a:t>
            </a:r>
          </a:p>
        </p:txBody>
      </p:sp>
      <p:sp>
        <p:nvSpPr>
          <p:cNvPr id="4" name="Date Placeholder 3">
            <a:extLst>
              <a:ext uri="{FF2B5EF4-FFF2-40B4-BE49-F238E27FC236}">
                <a16:creationId xmlns:a16="http://schemas.microsoft.com/office/drawing/2014/main" id="{8A4BE249-67B7-8CAE-A892-44DFCCC8A65F}"/>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553ED406-9BBB-8243-8F57-F2904DFCFBBC}"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AAE7B9F4-3838-852F-3E57-AB243052A95D}"/>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13</a:t>
            </a:fld>
            <a:endParaRPr lang="en-US"/>
          </a:p>
        </p:txBody>
      </p:sp>
      <p:graphicFrame>
        <p:nvGraphicFramePr>
          <p:cNvPr id="7" name="Content Placeholder 6">
            <a:extLst>
              <a:ext uri="{FF2B5EF4-FFF2-40B4-BE49-F238E27FC236}">
                <a16:creationId xmlns:a16="http://schemas.microsoft.com/office/drawing/2014/main" id="{BF548293-23B2-4328-9E5F-5DBCBF7E00EA}"/>
              </a:ext>
            </a:extLst>
          </p:cNvPr>
          <p:cNvGraphicFramePr>
            <a:graphicFrameLocks noGrp="1"/>
          </p:cNvGraphicFramePr>
          <p:nvPr>
            <p:ph idx="1"/>
            <p:extLs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6" y="1572050"/>
          <a:ext cx="11323505" cy="492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461475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D87AE-FEC2-F538-7028-14A51DA88D21}"/>
              </a:ext>
            </a:extLst>
          </p:cNvPr>
          <p:cNvSpPr>
            <a:spLocks noGrp="1"/>
          </p:cNvSpPr>
          <p:nvPr>
            <p:ph type="title"/>
          </p:nvPr>
        </p:nvSpPr>
        <p:spPr>
          <a:xfrm>
            <a:off x="4948751" y="535411"/>
            <a:ext cx="6950232" cy="1124525"/>
          </a:xfrm>
        </p:spPr>
        <p:txBody>
          <a:bodyPr anchor="t">
            <a:normAutofit/>
          </a:bodyPr>
          <a:lstStyle/>
          <a:p>
            <a:r>
              <a:rPr lang="en-US"/>
              <a:t>Limitations and Challenges</a:t>
            </a:r>
          </a:p>
        </p:txBody>
      </p:sp>
      <p:sp>
        <p:nvSpPr>
          <p:cNvPr id="4" name="Date Placeholder 3">
            <a:extLst>
              <a:ext uri="{FF2B5EF4-FFF2-40B4-BE49-F238E27FC236}">
                <a16:creationId xmlns:a16="http://schemas.microsoft.com/office/drawing/2014/main" id="{C1A157C9-BC87-D4BE-4EB0-9E7213B2A6DC}"/>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07C15222-3DF7-8AD9-EFEE-BF8B29C165C3}"/>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14</a:t>
            </a:fld>
            <a:endParaRPr lang="en-US"/>
          </a:p>
        </p:txBody>
      </p:sp>
      <p:pic>
        <p:nvPicPr>
          <p:cNvPr id="8" name="Content Placeholder 7" descr="Shot of a businessman holding on to a bunch of cryptocurrency balloons on top of a graph against a white background">
            <a:extLst>
              <a:ext uri="{FF2B5EF4-FFF2-40B4-BE49-F238E27FC236}">
                <a16:creationId xmlns:a16="http://schemas.microsoft.com/office/drawing/2014/main" id="{D5C974EE-DD17-4297-9413-88E98F39F50A}"/>
              </a:ext>
            </a:extLst>
          </p:cNvPr>
          <p:cNvPicPr>
            <a:picLocks noGrp="1" noChangeAspect="1"/>
          </p:cNvPicPr>
          <p:nvPr>
            <p:ph type="pic" sz="quarter" idx="13"/>
          </p:nvPr>
        </p:nvPicPr>
        <p:blipFill>
          <a:blip r:embed="rId3"/>
          <a:srcRect l="48501" r="10781"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E3900CED-3C85-A43E-D1DB-60968DE5EFF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48751" y="1759524"/>
            <a:ext cx="6950232" cy="4343387"/>
          </a:xfrm>
        </p:spPr>
        <p:txBody>
          <a:bodyPr>
            <a:normAutofit lnSpcReduction="10000"/>
          </a:bodyPr>
          <a:lstStyle/>
          <a:p>
            <a:pPr marL="0" indent="0">
              <a:lnSpc>
                <a:spcPct val="110000"/>
              </a:lnSpc>
              <a:spcBef>
                <a:spcPts val="2500"/>
              </a:spcBef>
              <a:buFont typeface="Arial" panose="020B0604020202020204" pitchFamily="34" charset="0"/>
              <a:buNone/>
            </a:pPr>
            <a:r>
              <a:rPr lang="en-US" b="1"/>
              <a:t>Subjectivity and Bias</a:t>
            </a:r>
          </a:p>
          <a:p>
            <a:pPr marL="0" lvl="1" indent="0">
              <a:lnSpc>
                <a:spcPct val="110000"/>
              </a:lnSpc>
              <a:buFont typeface="Arial" panose="020B0604020202020204" pitchFamily="34" charset="0"/>
              <a:buNone/>
            </a:pPr>
            <a:r>
              <a:t>Qualitative research often involves subjectivity and researcher bias, impacting the validity and reliability of findings.</a:t>
            </a:r>
            <a:endParaRPr lang="en-US"/>
          </a:p>
          <a:p>
            <a:pPr marL="0" indent="0">
              <a:lnSpc>
                <a:spcPct val="110000"/>
              </a:lnSpc>
              <a:spcBef>
                <a:spcPts val="2500"/>
              </a:spcBef>
              <a:buFont typeface="Arial" panose="020B0604020202020204" pitchFamily="34" charset="0"/>
              <a:buNone/>
            </a:pPr>
            <a:r>
              <a:rPr lang="en-US" b="1"/>
              <a:t>Limited Generalizability</a:t>
            </a:r>
          </a:p>
          <a:p>
            <a:pPr marL="0" lvl="1" indent="0">
              <a:lnSpc>
                <a:spcPct val="110000"/>
              </a:lnSpc>
              <a:buFont typeface="Arial" panose="020B0604020202020204" pitchFamily="34" charset="0"/>
              <a:buNone/>
            </a:pPr>
            <a:r>
              <a:t>Small, non-random samples limit the generalizability of qualitative research results to broader populations.</a:t>
            </a:r>
            <a:endParaRPr lang="en-US"/>
          </a:p>
          <a:p>
            <a:pPr marL="0" indent="0">
              <a:lnSpc>
                <a:spcPct val="110000"/>
              </a:lnSpc>
              <a:spcBef>
                <a:spcPts val="2500"/>
              </a:spcBef>
              <a:buFont typeface="Arial" panose="020B0604020202020204" pitchFamily="34" charset="0"/>
              <a:buNone/>
            </a:pPr>
            <a:r>
              <a:rPr lang="en-US" b="1"/>
              <a:t>Time-Consuming Process</a:t>
            </a:r>
          </a:p>
          <a:p>
            <a:pPr marL="0" lvl="1" indent="0">
              <a:lnSpc>
                <a:spcPct val="110000"/>
              </a:lnSpc>
              <a:buFont typeface="Arial" panose="020B0604020202020204" pitchFamily="34" charset="0"/>
              <a:buNone/>
            </a:pPr>
            <a:r>
              <a:t>Extensive data collection and analysis make qualitative research a time-consuming process.</a:t>
            </a:r>
            <a:endParaRPr lang="en-US"/>
          </a:p>
          <a:p>
            <a:pPr marL="0" indent="0">
              <a:lnSpc>
                <a:spcPct val="110000"/>
              </a:lnSpc>
              <a:spcBef>
                <a:spcPts val="2500"/>
              </a:spcBef>
              <a:buFont typeface="Arial" panose="020B0604020202020204" pitchFamily="34" charset="0"/>
              <a:buNone/>
            </a:pPr>
            <a:r>
              <a:rPr lang="en-US" b="1"/>
              <a:t>Lack of Standardization</a:t>
            </a:r>
          </a:p>
          <a:p>
            <a:pPr marL="0" lvl="1" indent="0">
              <a:lnSpc>
                <a:spcPct val="110000"/>
              </a:lnSpc>
              <a:buFont typeface="Arial" panose="020B0604020202020204" pitchFamily="34" charset="0"/>
              <a:buNone/>
            </a:pPr>
            <a:r>
              <a:t>The absence of standardized procedures hinders replicability and verification of qualitative research findings.</a:t>
            </a:r>
            <a:endParaRPr lang="en-US"/>
          </a:p>
        </p:txBody>
      </p:sp>
    </p:spTree>
    <p:extLst>
      <p:ext uri="{BB962C8B-B14F-4D97-AF65-F5344CB8AC3E}">
        <p14:creationId xmlns:p14="http://schemas.microsoft.com/office/powerpoint/2010/main" val="34703737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34DCE-278D-8AAD-4BA9-068B5F34AD38}"/>
              </a:ext>
            </a:extLst>
          </p:cNvPr>
          <p:cNvSpPr>
            <a:spLocks noGrp="1"/>
          </p:cNvSpPr>
          <p:nvPr>
            <p:ph type="title"/>
          </p:nvPr>
        </p:nvSpPr>
        <p:spPr>
          <a:xfrm>
            <a:off x="7094553" y="634999"/>
            <a:ext cx="4477512" cy="1328932"/>
          </a:xfrm>
        </p:spPr>
        <p:txBody>
          <a:bodyPr anchor="t">
            <a:normAutofit/>
          </a:bodyPr>
          <a:lstStyle/>
          <a:p>
            <a:r>
              <a:rPr lang="en-US" sz="3300"/>
              <a:t>Interviews in Trauma Research</a:t>
            </a:r>
          </a:p>
        </p:txBody>
      </p:sp>
      <p:sp>
        <p:nvSpPr>
          <p:cNvPr id="4" name="Date Placeholder 3">
            <a:extLst>
              <a:ext uri="{FF2B5EF4-FFF2-40B4-BE49-F238E27FC236}">
                <a16:creationId xmlns:a16="http://schemas.microsoft.com/office/drawing/2014/main" id="{D56F35CA-EC7C-CA05-DAC8-BDFE9808D0B2}"/>
              </a:ext>
            </a:extLst>
          </p:cNvPr>
          <p:cNvSpPr>
            <a:spLocks noGrp="1"/>
          </p:cNvSpPr>
          <p:nvPr>
            <p:ph type="dt" sz="half" idx="10"/>
          </p:nvPr>
        </p:nvSpPr>
        <p:spPr>
          <a:xfrm rot="16200000">
            <a:off x="-531666" y="5260191"/>
            <a:ext cx="1493097" cy="429768"/>
          </a:xfrm>
        </p:spPr>
        <p:txBody>
          <a:bodyPr anchor="ctr">
            <a:normAutofit/>
          </a:bodyPr>
          <a:lstStyle/>
          <a:p>
            <a:pPr>
              <a:spcAft>
                <a:spcPts val="600"/>
              </a:spcAft>
            </a:pPr>
            <a:fld id="{FAA6F6B0-7BDB-FB4C-9D76-500FE2DDFD1B}"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0D3DE2B5-7137-2419-588B-473BE9D452DB}"/>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15</a:t>
            </a:fld>
            <a:endParaRPr lang="en-US"/>
          </a:p>
        </p:txBody>
      </p:sp>
      <p:pic>
        <p:nvPicPr>
          <p:cNvPr id="8" name="Content Placeholder 7" descr="Closeup of an unrecognizable scientist writing inside of a notebook at his desk inside of a laboratory during the day">
            <a:extLst>
              <a:ext uri="{FF2B5EF4-FFF2-40B4-BE49-F238E27FC236}">
                <a16:creationId xmlns:a16="http://schemas.microsoft.com/office/drawing/2014/main" id="{6696F8F1-A6A5-4D11-BDC2-38D7199C56D8}"/>
              </a:ext>
            </a:extLst>
          </p:cNvPr>
          <p:cNvPicPr>
            <a:picLocks noGrp="1" noChangeAspect="1"/>
          </p:cNvPicPr>
          <p:nvPr>
            <p:ph type="pic" sz="quarter" idx="13"/>
          </p:nvPr>
        </p:nvPicPr>
        <p:blipFill>
          <a:blip r:embed="rId3"/>
          <a:srcRect l="31061" r="12915"/>
          <a:stretch>
            <a:fillRect/>
          </a:stretch>
        </p:blipFill>
        <p:spPr>
          <a:xfrm>
            <a:off x="609599" y="10"/>
            <a:ext cx="5843502" cy="6857990"/>
          </a:xfrm>
          <a:prstGeom prst="rect">
            <a:avLst/>
          </a:prstGeom>
          <a:noFill/>
        </p:spPr>
      </p:pic>
      <p:sp>
        <p:nvSpPr>
          <p:cNvPr id="7" name="Content Placeholder 6">
            <a:extLst>
              <a:ext uri="{FF2B5EF4-FFF2-40B4-BE49-F238E27FC236}">
                <a16:creationId xmlns:a16="http://schemas.microsoft.com/office/drawing/2014/main" id="{0FD4B8A3-F625-8DFC-3278-A6004B32EC3F}"/>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94553" y="2110570"/>
            <a:ext cx="4477512" cy="4282573"/>
          </a:xfrm>
        </p:spPr>
        <p:txBody>
          <a:bodyPr>
            <a:normAutofit/>
          </a:bodyPr>
          <a:lstStyle/>
          <a:p>
            <a:pPr marL="0" indent="0">
              <a:spcBef>
                <a:spcPts val="2500"/>
              </a:spcBef>
              <a:buFont typeface="Arial" panose="020B0604020202020204" pitchFamily="34" charset="0"/>
              <a:buNone/>
            </a:pPr>
            <a:r>
              <a:rPr lang="en-US" b="1"/>
              <a:t>In-depth Personal Narratives</a:t>
            </a:r>
          </a:p>
          <a:p>
            <a:pPr marL="0" lvl="1" indent="0">
              <a:buFont typeface="Arial" panose="020B0604020202020204" pitchFamily="34" charset="0"/>
              <a:buNone/>
            </a:pPr>
            <a:r>
              <a:t>Interviews enable exploration of trauma survivors' personal stories and emotional responses in detail.</a:t>
            </a:r>
            <a:endParaRPr lang="en-US"/>
          </a:p>
          <a:p>
            <a:pPr marL="0" indent="0">
              <a:spcBef>
                <a:spcPts val="2500"/>
              </a:spcBef>
              <a:buFont typeface="Arial" panose="020B0604020202020204" pitchFamily="34" charset="0"/>
              <a:buNone/>
            </a:pPr>
            <a:r>
              <a:rPr lang="en-US" b="1"/>
              <a:t>Strengths of Qualitative Interviews</a:t>
            </a:r>
          </a:p>
          <a:p>
            <a:pPr marL="0" lvl="1" indent="0">
              <a:buFont typeface="Arial" panose="020B0604020202020204" pitchFamily="34" charset="0"/>
              <a:buNone/>
            </a:pPr>
            <a:r>
              <a:t>This method provides comprehensive understanding to inform effective therapeutic interventions.</a:t>
            </a:r>
            <a:endParaRPr lang="en-US"/>
          </a:p>
          <a:p>
            <a:pPr marL="0" indent="0">
              <a:spcBef>
                <a:spcPts val="2500"/>
              </a:spcBef>
              <a:buFont typeface="Arial" panose="020B0604020202020204" pitchFamily="34" charset="0"/>
              <a:buNone/>
            </a:pPr>
            <a:r>
              <a:rPr lang="en-US" b="1"/>
              <a:t>Limitations and Ethical Concerns</a:t>
            </a:r>
          </a:p>
          <a:p>
            <a:pPr marL="0" lvl="1" indent="0">
              <a:buFont typeface="Arial" panose="020B0604020202020204" pitchFamily="34" charset="0"/>
              <a:buNone/>
            </a:pPr>
            <a:r>
              <a:t>Small sample sizes and sensitive topics require ethical care and skilled interviewing techniques.</a:t>
            </a:r>
            <a:endParaRPr lang="en-US"/>
          </a:p>
        </p:txBody>
      </p:sp>
    </p:spTree>
    <p:extLst>
      <p:ext uri="{BB962C8B-B14F-4D97-AF65-F5344CB8AC3E}">
        <p14:creationId xmlns:p14="http://schemas.microsoft.com/office/powerpoint/2010/main" val="14706968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E399A-F5D4-4326-C716-C0220C2E350C}"/>
              </a:ext>
            </a:extLst>
          </p:cNvPr>
          <p:cNvSpPr>
            <a:spLocks noGrp="1"/>
          </p:cNvSpPr>
          <p:nvPr>
            <p:ph type="title"/>
          </p:nvPr>
        </p:nvSpPr>
        <p:spPr>
          <a:xfrm>
            <a:off x="4939698" y="517304"/>
            <a:ext cx="6950232" cy="1124525"/>
          </a:xfrm>
        </p:spPr>
        <p:txBody>
          <a:bodyPr anchor="t">
            <a:normAutofit/>
          </a:bodyPr>
          <a:lstStyle/>
          <a:p>
            <a:r>
              <a:rPr lang="en-US" dirty="0"/>
              <a:t>Exploring Attitudes and Interactions</a:t>
            </a:r>
          </a:p>
        </p:txBody>
      </p:sp>
      <p:sp>
        <p:nvSpPr>
          <p:cNvPr id="4" name="Date Placeholder 3">
            <a:extLst>
              <a:ext uri="{FF2B5EF4-FFF2-40B4-BE49-F238E27FC236}">
                <a16:creationId xmlns:a16="http://schemas.microsoft.com/office/drawing/2014/main" id="{400FCD2D-315C-F8E4-B9A4-3C94FFABFC01}"/>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616CA535-4620-AF6A-46BA-A7DFA4D84A5A}"/>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16</a:t>
            </a:fld>
            <a:endParaRPr lang="en-US"/>
          </a:p>
        </p:txBody>
      </p:sp>
      <p:pic>
        <p:nvPicPr>
          <p:cNvPr id="8" name="Content Placeholder 7" descr="People sitting in group">
            <a:extLst>
              <a:ext uri="{FF2B5EF4-FFF2-40B4-BE49-F238E27FC236}">
                <a16:creationId xmlns:a16="http://schemas.microsoft.com/office/drawing/2014/main" id="{8D6D5568-D6BA-4032-AF02-B347CFE15BDB}"/>
              </a:ext>
            </a:extLst>
          </p:cNvPr>
          <p:cNvPicPr>
            <a:picLocks noGrp="1" noChangeAspect="1"/>
          </p:cNvPicPr>
          <p:nvPr>
            <p:ph type="pic" sz="quarter" idx="13"/>
          </p:nvPr>
        </p:nvPicPr>
        <p:blipFill>
          <a:blip r:embed="rId3"/>
          <a:srcRect l="23467" r="44837"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2D37AC56-6168-8FCE-6127-3EADB4E23BE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939698" y="1789074"/>
            <a:ext cx="6950232" cy="4343387"/>
          </a:xfrm>
        </p:spPr>
        <p:txBody>
          <a:bodyPr>
            <a:normAutofit fontScale="92500"/>
          </a:bodyPr>
          <a:lstStyle/>
          <a:p>
            <a:pPr marL="0" indent="0">
              <a:lnSpc>
                <a:spcPct val="110000"/>
              </a:lnSpc>
              <a:spcBef>
                <a:spcPts val="2500"/>
              </a:spcBef>
              <a:buFont typeface="Arial" panose="020B0604020202020204" pitchFamily="34" charset="0"/>
              <a:buNone/>
            </a:pPr>
            <a:r>
              <a:rPr lang="en-US" b="1" dirty="0"/>
              <a:t>Purpose of Focus Groups</a:t>
            </a:r>
          </a:p>
          <a:p>
            <a:pPr marL="0" lvl="1" indent="0">
              <a:lnSpc>
                <a:spcPct val="110000"/>
              </a:lnSpc>
              <a:buFont typeface="Arial" panose="020B0604020202020204" pitchFamily="34" charset="0"/>
              <a:buNone/>
            </a:pPr>
            <a:r>
              <a:rPr dirty="0"/>
              <a:t>Focus groups help explore attitudes toward mental health interventions through group discussions and collective viewpoints.</a:t>
            </a:r>
            <a:endParaRPr lang="en-US" dirty="0"/>
          </a:p>
          <a:p>
            <a:pPr marL="0" indent="0">
              <a:lnSpc>
                <a:spcPct val="110000"/>
              </a:lnSpc>
              <a:spcBef>
                <a:spcPts val="2500"/>
              </a:spcBef>
              <a:buFont typeface="Arial" panose="020B0604020202020204" pitchFamily="34" charset="0"/>
              <a:buNone/>
            </a:pPr>
            <a:r>
              <a:rPr lang="en-US" b="1" dirty="0"/>
              <a:t>Strengths of Focus Groups</a:t>
            </a:r>
          </a:p>
          <a:p>
            <a:pPr marL="0" lvl="1" indent="0">
              <a:lnSpc>
                <a:spcPct val="110000"/>
              </a:lnSpc>
              <a:buFont typeface="Arial" panose="020B0604020202020204" pitchFamily="34" charset="0"/>
              <a:buNone/>
            </a:pPr>
            <a:r>
              <a:rPr dirty="0"/>
              <a:t>They capture social influences and group dynamics, allowing participants to build on each other's responses for richer data.</a:t>
            </a:r>
            <a:endParaRPr lang="en-US" dirty="0"/>
          </a:p>
          <a:p>
            <a:pPr marL="0" indent="0">
              <a:lnSpc>
                <a:spcPct val="110000"/>
              </a:lnSpc>
              <a:spcBef>
                <a:spcPts val="2500"/>
              </a:spcBef>
              <a:buFont typeface="Arial" panose="020B0604020202020204" pitchFamily="34" charset="0"/>
              <a:buNone/>
            </a:pPr>
            <a:r>
              <a:rPr lang="en-US" b="1" dirty="0"/>
              <a:t>Weaknesses of Focus Groups</a:t>
            </a:r>
          </a:p>
          <a:p>
            <a:pPr marL="0" lvl="1" indent="0">
              <a:lnSpc>
                <a:spcPct val="110000"/>
              </a:lnSpc>
              <a:buFont typeface="Arial" panose="020B0604020202020204" pitchFamily="34" charset="0"/>
              <a:buNone/>
            </a:pPr>
            <a:r>
              <a:rPr dirty="0"/>
              <a:t>Dominant voices may skew discussions, limiting diversity of perspectives and affecting data validity.</a:t>
            </a:r>
            <a:endParaRPr lang="en-US" dirty="0"/>
          </a:p>
          <a:p>
            <a:pPr marL="0" indent="0">
              <a:lnSpc>
                <a:spcPct val="110000"/>
              </a:lnSpc>
              <a:spcBef>
                <a:spcPts val="2500"/>
              </a:spcBef>
              <a:buFont typeface="Arial" panose="020B0604020202020204" pitchFamily="34" charset="0"/>
              <a:buNone/>
            </a:pPr>
            <a:r>
              <a:rPr lang="en-US" b="1" dirty="0"/>
              <a:t>Managing Group Dynamics</a:t>
            </a:r>
          </a:p>
          <a:p>
            <a:pPr marL="0" lvl="1" indent="0">
              <a:lnSpc>
                <a:spcPct val="110000"/>
              </a:lnSpc>
              <a:buFont typeface="Arial" panose="020B0604020202020204" pitchFamily="34" charset="0"/>
              <a:buNone/>
            </a:pPr>
            <a:r>
              <a:rPr dirty="0"/>
              <a:t>Ensuring equitable participation is essential for valid and comprehensive insights in focus group research.</a:t>
            </a:r>
            <a:endParaRPr lang="en-US" dirty="0"/>
          </a:p>
        </p:txBody>
      </p:sp>
    </p:spTree>
    <p:extLst>
      <p:ext uri="{BB962C8B-B14F-4D97-AF65-F5344CB8AC3E}">
        <p14:creationId xmlns:p14="http://schemas.microsoft.com/office/powerpoint/2010/main" val="35530255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0882-D358-0402-87BE-3FB422880182}"/>
              </a:ext>
            </a:extLst>
          </p:cNvPr>
          <p:cNvSpPr>
            <a:spLocks noGrp="1"/>
          </p:cNvSpPr>
          <p:nvPr>
            <p:ph type="title"/>
          </p:nvPr>
        </p:nvSpPr>
        <p:spPr>
          <a:xfrm>
            <a:off x="7094553" y="634999"/>
            <a:ext cx="4477512" cy="1328932"/>
          </a:xfrm>
        </p:spPr>
        <p:txBody>
          <a:bodyPr anchor="t">
            <a:normAutofit/>
          </a:bodyPr>
          <a:lstStyle/>
          <a:p>
            <a:r>
              <a:rPr lang="en-US" sz="2800"/>
              <a:t>Balancing Strengths and Weaknesses</a:t>
            </a:r>
          </a:p>
        </p:txBody>
      </p:sp>
      <p:sp>
        <p:nvSpPr>
          <p:cNvPr id="3" name="Footer Placeholder 2">
            <a:extLst>
              <a:ext uri="{FF2B5EF4-FFF2-40B4-BE49-F238E27FC236}">
                <a16:creationId xmlns:a16="http://schemas.microsoft.com/office/drawing/2014/main" id="{FCD25B80-185D-EABE-12A3-7334DD827D9C}"/>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0A6532F6-C229-1B0E-177D-A958DD694CA7}"/>
              </a:ext>
            </a:extLst>
          </p:cNvPr>
          <p:cNvSpPr>
            <a:spLocks noGrp="1"/>
          </p:cNvSpPr>
          <p:nvPr>
            <p:ph type="dt" sz="half" idx="10"/>
          </p:nvPr>
        </p:nvSpPr>
        <p:spPr>
          <a:xfrm rot="16200000">
            <a:off x="-531666" y="5260191"/>
            <a:ext cx="1493097" cy="429768"/>
          </a:xfrm>
        </p:spPr>
        <p:txBody>
          <a:bodyPr anchor="ctr">
            <a:normAutofit/>
          </a:bodyPr>
          <a:lstStyle/>
          <a:p>
            <a:pPr>
              <a:spcAft>
                <a:spcPts val="600"/>
              </a:spcAft>
            </a:pPr>
            <a:fld id="{FAA6F6B0-7BDB-FB4C-9D76-500FE2DDFD1B}"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6C2F4C5C-43CB-5B91-16C8-26905151AEBE}"/>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pic>
        <p:nvPicPr>
          <p:cNvPr id="8" name="Content Placeholder 7" descr="Balancing stones. Similar photographs from my portfolio:">
            <a:extLst>
              <a:ext uri="{FF2B5EF4-FFF2-40B4-BE49-F238E27FC236}">
                <a16:creationId xmlns:a16="http://schemas.microsoft.com/office/drawing/2014/main" id="{DBE4A77D-DA8B-47CC-AADE-0D9F71A28542}"/>
              </a:ext>
            </a:extLst>
          </p:cNvPr>
          <p:cNvPicPr>
            <a:picLocks noGrp="1" noChangeAspect="1"/>
          </p:cNvPicPr>
          <p:nvPr>
            <p:ph type="pic" sz="quarter" idx="13"/>
          </p:nvPr>
        </p:nvPicPr>
        <p:blipFill>
          <a:blip r:embed="rId3"/>
          <a:srcRect l="25382" r="17741" b="-1"/>
          <a:stretch>
            <a:fillRect/>
          </a:stretch>
        </p:blipFill>
        <p:spPr>
          <a:xfrm>
            <a:off x="609599" y="10"/>
            <a:ext cx="5843502" cy="6857990"/>
          </a:xfrm>
          <a:prstGeom prst="rect">
            <a:avLst/>
          </a:prstGeom>
          <a:noFill/>
        </p:spPr>
      </p:pic>
      <p:sp>
        <p:nvSpPr>
          <p:cNvPr id="7" name="Content Placeholder 6">
            <a:extLst>
              <a:ext uri="{FF2B5EF4-FFF2-40B4-BE49-F238E27FC236}">
                <a16:creationId xmlns:a16="http://schemas.microsoft.com/office/drawing/2014/main" id="{3CC46784-B89F-989B-5A0F-D29FCD8BA7DA}"/>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94553" y="2110570"/>
            <a:ext cx="4477512" cy="4282573"/>
          </a:xfrm>
        </p:spPr>
        <p:txBody>
          <a:bodyPr>
            <a:normAutofit/>
          </a:bodyPr>
          <a:lstStyle/>
          <a:p>
            <a:pPr marL="0" indent="0">
              <a:spcBef>
                <a:spcPts val="2500"/>
              </a:spcBef>
              <a:buFont typeface="Arial" panose="020B0604020202020204" pitchFamily="34" charset="0"/>
              <a:buNone/>
            </a:pPr>
            <a:r>
              <a:rPr lang="en-US" b="1"/>
              <a:t>Strengths of Qualitative Research</a:t>
            </a:r>
          </a:p>
          <a:p>
            <a:pPr marL="0" lvl="1" indent="0">
              <a:buFont typeface="Arial" panose="020B0604020202020204" pitchFamily="34" charset="0"/>
              <a:buNone/>
            </a:pPr>
            <a:r>
              <a:t>Qualitative research offers depth, context, and flexibility, enabling nuanced insights into complex psychological issues.</a:t>
            </a:r>
            <a:endParaRPr lang="en-US"/>
          </a:p>
          <a:p>
            <a:pPr marL="0" indent="0">
              <a:spcBef>
                <a:spcPts val="2500"/>
              </a:spcBef>
              <a:buFont typeface="Arial" panose="020B0604020202020204" pitchFamily="34" charset="0"/>
              <a:buNone/>
            </a:pPr>
            <a:r>
              <a:rPr lang="en-US" b="1"/>
              <a:t>Weaknesses of Qualitative Research</a:t>
            </a:r>
          </a:p>
          <a:p>
            <a:pPr marL="0" lvl="1" indent="0">
              <a:buFont typeface="Arial" panose="020B0604020202020204" pitchFamily="34" charset="0"/>
              <a:buNone/>
            </a:pPr>
            <a:r>
              <a:t>Challenges include potential bias, limited generalizability, and time-intensive data collection processes.</a:t>
            </a:r>
            <a:endParaRPr lang="en-US"/>
          </a:p>
          <a:p>
            <a:pPr marL="0" indent="0">
              <a:spcBef>
                <a:spcPts val="2500"/>
              </a:spcBef>
              <a:buFont typeface="Arial" panose="020B0604020202020204" pitchFamily="34" charset="0"/>
              <a:buNone/>
            </a:pPr>
            <a:r>
              <a:rPr lang="en-US" b="1"/>
              <a:t>Balanced Research Approach</a:t>
            </a:r>
          </a:p>
          <a:p>
            <a:pPr marL="0" lvl="1" indent="0">
              <a:buFont typeface="Arial" panose="020B0604020202020204" pitchFamily="34" charset="0"/>
              <a:buNone/>
            </a:pPr>
            <a:r>
              <a:t>Researchers must acknowledge limitations, employ ethical rigor, and carefully plan to enhance study quality.</a:t>
            </a:r>
            <a:endParaRPr lang="en-US"/>
          </a:p>
        </p:txBody>
      </p:sp>
    </p:spTree>
    <p:extLst>
      <p:ext uri="{BB962C8B-B14F-4D97-AF65-F5344CB8AC3E}">
        <p14:creationId xmlns:p14="http://schemas.microsoft.com/office/powerpoint/2010/main" val="21961355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C9A5-87F9-57D9-C4C0-F0526C59565C}"/>
              </a:ext>
            </a:extLst>
          </p:cNvPr>
          <p:cNvSpPr>
            <a:spLocks noGrp="1"/>
          </p:cNvSpPr>
          <p:nvPr>
            <p:ph type="title"/>
          </p:nvPr>
        </p:nvSpPr>
        <p:spPr>
          <a:xfrm>
            <a:off x="838200" y="859536"/>
            <a:ext cx="9546336" cy="3675885"/>
          </a:xfrm>
        </p:spPr>
        <p:txBody>
          <a:bodyPr anchor="t">
            <a:normAutofit/>
          </a:bodyPr>
          <a:lstStyle/>
          <a:p>
            <a:r>
              <a:rPr lang="en-US"/>
              <a:t>Mixed Methods Designs</a:t>
            </a:r>
          </a:p>
        </p:txBody>
      </p:sp>
      <p:sp>
        <p:nvSpPr>
          <p:cNvPr id="5" name="Date Placeholder 4">
            <a:extLst>
              <a:ext uri="{FF2B5EF4-FFF2-40B4-BE49-F238E27FC236}">
                <a16:creationId xmlns:a16="http://schemas.microsoft.com/office/drawing/2014/main" id="{A38412A0-13BD-719C-932F-783C68655A5E}"/>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0D096342-13C0-D81D-A4BB-7A8E6ABA5511}"/>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18</a:t>
            </a:fld>
            <a:endParaRPr lang="en-US"/>
          </a:p>
        </p:txBody>
      </p:sp>
    </p:spTree>
    <p:extLst>
      <p:ext uri="{BB962C8B-B14F-4D97-AF65-F5344CB8AC3E}">
        <p14:creationId xmlns:p14="http://schemas.microsoft.com/office/powerpoint/2010/main" val="14315639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91D5D-3223-C73D-7B3F-18D50CF96926}"/>
              </a:ext>
            </a:extLst>
          </p:cNvPr>
          <p:cNvSpPr>
            <a:spLocks noGrp="1"/>
          </p:cNvSpPr>
          <p:nvPr>
            <p:ph type="title"/>
          </p:nvPr>
        </p:nvSpPr>
        <p:spPr>
          <a:xfrm>
            <a:off x="4480560" y="320040"/>
            <a:ext cx="6858000" cy="932688"/>
          </a:xfrm>
        </p:spPr>
        <p:txBody>
          <a:bodyPr anchor="b">
            <a:normAutofit/>
          </a:bodyPr>
          <a:lstStyle/>
          <a:p>
            <a:r>
              <a:rPr lang="en-US" sz="3000"/>
              <a:t>Overview and Types of Mixed Methods Designs</a:t>
            </a:r>
          </a:p>
        </p:txBody>
      </p:sp>
      <p:pic>
        <p:nvPicPr>
          <p:cNvPr id="8" name="Content Placeholder 7" descr="Modern background">
            <a:extLst>
              <a:ext uri="{FF2B5EF4-FFF2-40B4-BE49-F238E27FC236}">
                <a16:creationId xmlns:a16="http://schemas.microsoft.com/office/drawing/2014/main" id="{5C505E7F-31DB-4789-A568-175DAF247957}"/>
              </a:ext>
            </a:extLst>
          </p:cNvPr>
          <p:cNvPicPr>
            <a:picLocks noGrp="1" noChangeAspect="1"/>
          </p:cNvPicPr>
          <p:nvPr>
            <p:ph type="pic" sz="quarter" idx="13"/>
          </p:nvPr>
        </p:nvPicPr>
        <p:blipFill>
          <a:blip r:embed="rId3"/>
          <a:srcRect l="29670" r="31169" b="-2"/>
          <a:stretch>
            <a:fillRect/>
          </a:stretch>
        </p:blipFill>
        <p:spPr>
          <a:xfrm>
            <a:off x="20" y="1"/>
            <a:ext cx="4023340" cy="6858000"/>
          </a:xfrm>
          <a:prstGeom prst="rect">
            <a:avLst/>
          </a:prstGeom>
          <a:noFill/>
        </p:spPr>
      </p:pic>
      <p:sp>
        <p:nvSpPr>
          <p:cNvPr id="5" name="Content Placeholder 4">
            <a:extLst>
              <a:ext uri="{FF2B5EF4-FFF2-40B4-BE49-F238E27FC236}">
                <a16:creationId xmlns:a16="http://schemas.microsoft.com/office/drawing/2014/main" id="{E237FF20-54C3-CBFB-AF9D-D0C4787FD07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Mixed Methods Integration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Combining qualitative and quantitative approaches enhances understanding and validates findings through triangulation.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Convergent Parallel Design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Collect qualitative and quantitative data simultaneously then merge for comprehensive analysis.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Sequential Designs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Includes explanatory sequential starting with quantitative followed by qualitative, and exploratory sequential starting with qualitative then quantitative data collection.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Embedded Design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Incorporates one method within another, like qualitative interviews inside a quantitative survey for richer insights.</a:t>
            </a:r>
          </a:p>
        </p:txBody>
      </p:sp>
      <p:sp>
        <p:nvSpPr>
          <p:cNvPr id="6" name="Date Placeholder 5">
            <a:extLst>
              <a:ext uri="{FF2B5EF4-FFF2-40B4-BE49-F238E27FC236}">
                <a16:creationId xmlns:a16="http://schemas.microsoft.com/office/drawing/2014/main" id="{F6D1EDDF-6D51-6F8F-D7CE-ED26B166BC08}"/>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3" name="Footer Placeholder 2">
            <a:extLst>
              <a:ext uri="{FF2B5EF4-FFF2-40B4-BE49-F238E27FC236}">
                <a16:creationId xmlns:a16="http://schemas.microsoft.com/office/drawing/2014/main" id="{685AAD28-3DAC-B3F7-55E7-78BE3A630497}"/>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50600DF9-E9CF-E034-3B4A-5FC2C5FF8AB8}"/>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19</a:t>
            </a:fld>
            <a:endParaRPr lang="en-US"/>
          </a:p>
        </p:txBody>
      </p:sp>
    </p:spTree>
    <p:extLst>
      <p:ext uri="{BB962C8B-B14F-4D97-AF65-F5344CB8AC3E}">
        <p14:creationId xmlns:p14="http://schemas.microsoft.com/office/powerpoint/2010/main" val="30200128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EB45-CB8E-1A36-C6A0-7CC3BBDA8D9D}"/>
              </a:ext>
            </a:extLst>
          </p:cNvPr>
          <p:cNvSpPr>
            <a:spLocks noGrp="1"/>
          </p:cNvSpPr>
          <p:nvPr>
            <p:ph type="title"/>
          </p:nvPr>
        </p:nvSpPr>
        <p:spPr>
          <a:xfrm>
            <a:off x="492842" y="621342"/>
            <a:ext cx="11514753" cy="960120"/>
          </a:xfrm>
        </p:spPr>
        <p:txBody>
          <a:bodyPr anchor="t">
            <a:noAutofit/>
          </a:bodyPr>
          <a:lstStyle/>
          <a:p>
            <a:r>
              <a:rPr lang="en-US" sz="3600" dirty="0"/>
              <a:t>Overview and Benefits of Mixed Methods</a:t>
            </a:r>
          </a:p>
        </p:txBody>
      </p:sp>
      <p:sp>
        <p:nvSpPr>
          <p:cNvPr id="5" name="Slide Number Placeholder 4">
            <a:extLst>
              <a:ext uri="{FF2B5EF4-FFF2-40B4-BE49-F238E27FC236}">
                <a16:creationId xmlns:a16="http://schemas.microsoft.com/office/drawing/2014/main" id="{B6144263-A88B-30BB-59BF-8226199ED8B6}"/>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20</a:t>
            </a:fld>
            <a:endParaRPr lang="en-US"/>
          </a:p>
        </p:txBody>
      </p:sp>
      <p:pic>
        <p:nvPicPr>
          <p:cNvPr id="8" name="Content Placeholder 7" descr="Creative Thinking">
            <a:extLst>
              <a:ext uri="{FF2B5EF4-FFF2-40B4-BE49-F238E27FC236}">
                <a16:creationId xmlns:a16="http://schemas.microsoft.com/office/drawing/2014/main" id="{5A8FF0C4-BE51-4B6B-9AAC-753627E8F2BA}"/>
              </a:ext>
            </a:extLst>
          </p:cNvPr>
          <p:cNvPicPr>
            <a:picLocks noGrp="1" noChangeAspect="1"/>
          </p:cNvPicPr>
          <p:nvPr>
            <p:ph type="pic" sz="quarter" idx="13"/>
          </p:nvPr>
        </p:nvPicPr>
        <p:blipFill>
          <a:blip r:embed="rId3"/>
          <a:srcRect l="19100" r="7655"/>
          <a:stretch>
            <a:fillRect/>
          </a:stretch>
        </p:blipFill>
        <p:spPr>
          <a:xfrm>
            <a:off x="106038" y="1834524"/>
            <a:ext cx="4905922" cy="5023476"/>
          </a:xfrm>
          <a:prstGeom prst="rect">
            <a:avLst/>
          </a:prstGeom>
          <a:noFill/>
        </p:spPr>
      </p:pic>
      <p:sp>
        <p:nvSpPr>
          <p:cNvPr id="7" name="Content Placeholder 6">
            <a:extLst>
              <a:ext uri="{FF2B5EF4-FFF2-40B4-BE49-F238E27FC236}">
                <a16:creationId xmlns:a16="http://schemas.microsoft.com/office/drawing/2014/main" id="{241BC15D-091D-0D45-4296-52F7E2A5290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246772" y="1937614"/>
            <a:ext cx="6435936" cy="4304768"/>
          </a:xfrm>
        </p:spPr>
        <p:txBody>
          <a:bodyPr>
            <a:noAutofit/>
          </a:bodyPr>
          <a:lstStyle/>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Integration of Research Methods</a:t>
            </a:r>
          </a:p>
          <a:p>
            <a:pPr marL="0" lvl="1" indent="0">
              <a:lnSpc>
                <a:spcPct val="110000"/>
              </a:lnSpc>
              <a:buFont typeface="Arial" panose="020B0604020202020204" pitchFamily="34" charset="0"/>
              <a:buNone/>
            </a:pPr>
            <a:r>
              <a:rPr lang="en-US" sz="1800" dirty="0">
                <a:latin typeface="Calibri" panose="020F0502020204030204" pitchFamily="34" charset="0"/>
                <a:cs typeface="Calibri" panose="020F0502020204030204" pitchFamily="34" charset="0"/>
              </a:rPr>
              <a:t>Mixed methods combine qualitative and quantitative research for a fuller understanding of psychological issues.</a:t>
            </a: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Applied Research Utility</a:t>
            </a:r>
          </a:p>
          <a:p>
            <a:pPr marL="0" lvl="1" indent="0">
              <a:lnSpc>
                <a:spcPct val="110000"/>
              </a:lnSpc>
              <a:buFont typeface="Arial" panose="020B0604020202020204" pitchFamily="34" charset="0"/>
              <a:buNone/>
            </a:pPr>
            <a:r>
              <a:rPr lang="en-US" sz="1800" dirty="0">
                <a:latin typeface="Calibri" panose="020F0502020204030204" pitchFamily="34" charset="0"/>
                <a:cs typeface="Calibri" panose="020F0502020204030204" pitchFamily="34" charset="0"/>
              </a:rPr>
              <a:t>Useful in applied settings by capturing numerical data and personal experiences together.</a:t>
            </a: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Enhanced Validity and Triangulation</a:t>
            </a:r>
          </a:p>
          <a:p>
            <a:pPr marL="0" lvl="1" indent="0">
              <a:lnSpc>
                <a:spcPct val="110000"/>
              </a:lnSpc>
              <a:buFont typeface="Arial" panose="020B0604020202020204" pitchFamily="34" charset="0"/>
              <a:buNone/>
            </a:pPr>
            <a:r>
              <a:rPr lang="en-US" sz="1800" dirty="0">
                <a:latin typeface="Calibri" panose="020F0502020204030204" pitchFamily="34" charset="0"/>
                <a:cs typeface="Calibri" panose="020F0502020204030204" pitchFamily="34" charset="0"/>
              </a:rPr>
              <a:t>Combining methods improves validity, supports triangulation, and enriches research insights.</a:t>
            </a: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Stakeholder Engagement</a:t>
            </a:r>
          </a:p>
          <a:p>
            <a:pPr marL="0" lvl="1" indent="0">
              <a:lnSpc>
                <a:spcPct val="110000"/>
              </a:lnSpc>
              <a:buFont typeface="Arial" panose="020B0604020202020204" pitchFamily="34" charset="0"/>
              <a:buNone/>
            </a:pPr>
            <a:r>
              <a:rPr lang="en-US" sz="1800" dirty="0">
                <a:latin typeface="Calibri" panose="020F0502020204030204" pitchFamily="34" charset="0"/>
                <a:cs typeface="Calibri" panose="020F0502020204030204" pitchFamily="34" charset="0"/>
              </a:rPr>
              <a:t>Mixed methods facilitate engagement by addressing both statistical results and participant perspectives.</a:t>
            </a:r>
          </a:p>
        </p:txBody>
      </p:sp>
    </p:spTree>
    <p:extLst>
      <p:ext uri="{BB962C8B-B14F-4D97-AF65-F5344CB8AC3E}">
        <p14:creationId xmlns:p14="http://schemas.microsoft.com/office/powerpoint/2010/main" val="7788293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FE24-EFAB-6481-7631-4FE688884ADA}"/>
              </a:ext>
            </a:extLst>
          </p:cNvPr>
          <p:cNvSpPr>
            <a:spLocks noGrp="1"/>
          </p:cNvSpPr>
          <p:nvPr>
            <p:ph type="title"/>
          </p:nvPr>
        </p:nvSpPr>
        <p:spPr>
          <a:xfrm>
            <a:off x="7843154" y="112960"/>
            <a:ext cx="3566160" cy="1527048"/>
          </a:xfrm>
        </p:spPr>
        <p:txBody>
          <a:bodyPr anchor="b">
            <a:normAutofit/>
          </a:bodyPr>
          <a:lstStyle/>
          <a:p>
            <a:r>
              <a:rPr lang="en-US" sz="2500" dirty="0"/>
              <a:t>Real-Life Example of Mixed Methods in Mental Health</a:t>
            </a:r>
          </a:p>
        </p:txBody>
      </p:sp>
      <p:pic>
        <p:nvPicPr>
          <p:cNvPr id="8" name="Content Placeholder 7" descr="Directly above shot of group of friends holding a yellow speech bubble with human head and machinery gears against white background, representing the concept of intelligence, brainstorming and progress.">
            <a:extLst>
              <a:ext uri="{FF2B5EF4-FFF2-40B4-BE49-F238E27FC236}">
                <a16:creationId xmlns:a16="http://schemas.microsoft.com/office/drawing/2014/main" id="{D687D1A3-B1CB-4154-969C-85329317C055}"/>
              </a:ext>
            </a:extLst>
          </p:cNvPr>
          <p:cNvPicPr>
            <a:picLocks noGrp="1" noChangeAspect="1"/>
          </p:cNvPicPr>
          <p:nvPr>
            <p:ph type="pic" sz="quarter" idx="13"/>
          </p:nvPr>
        </p:nvPicPr>
        <p:blipFill>
          <a:blip r:embed="rId3"/>
          <a:srcRect l="6134" r="10097" b="2"/>
          <a:stretch>
            <a:fillRect/>
          </a:stretch>
        </p:blipFill>
        <p:spPr>
          <a:xfrm>
            <a:off x="20" y="10"/>
            <a:ext cx="7584124" cy="6857990"/>
          </a:xfrm>
          <a:prstGeom prst="rect">
            <a:avLst/>
          </a:prstGeom>
          <a:noFill/>
        </p:spPr>
      </p:pic>
      <p:sp>
        <p:nvSpPr>
          <p:cNvPr id="5" name="Content Placeholder 4">
            <a:extLst>
              <a:ext uri="{FF2B5EF4-FFF2-40B4-BE49-F238E27FC236}">
                <a16:creationId xmlns:a16="http://schemas.microsoft.com/office/drawing/2014/main" id="{72B0E0D1-755B-146F-BA4E-59766338B83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936879" y="1775519"/>
            <a:ext cx="3566160" cy="4095750"/>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Quantitative Data Collection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Measured anxiety levels before and after intervention using structured surveys for statistical evaluation.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Qualitative Data Collection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Conducted interviews to gather participant experiences and personal insights about the mental health intervention.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Mixed Methods Benefits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Combining statistical data and personal experiences enables a richer understanding of therapy effectiveness.</a:t>
            </a:r>
          </a:p>
        </p:txBody>
      </p:sp>
      <p:sp>
        <p:nvSpPr>
          <p:cNvPr id="6" name="Date Placeholder 5">
            <a:extLst>
              <a:ext uri="{FF2B5EF4-FFF2-40B4-BE49-F238E27FC236}">
                <a16:creationId xmlns:a16="http://schemas.microsoft.com/office/drawing/2014/main" id="{81A3909C-F751-AFC5-6BD1-3F545012AFF1}"/>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3" name="Footer Placeholder 2">
            <a:extLst>
              <a:ext uri="{FF2B5EF4-FFF2-40B4-BE49-F238E27FC236}">
                <a16:creationId xmlns:a16="http://schemas.microsoft.com/office/drawing/2014/main" id="{0EF8D5B3-AC3B-BDB1-67BF-09A06366401D}"/>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F717F048-A6A8-AF54-DAB7-D665B5067D90}"/>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21</a:t>
            </a:fld>
            <a:endParaRPr lang="en-US"/>
          </a:p>
        </p:txBody>
      </p:sp>
    </p:spTree>
    <p:extLst>
      <p:ext uri="{BB962C8B-B14F-4D97-AF65-F5344CB8AC3E}">
        <p14:creationId xmlns:p14="http://schemas.microsoft.com/office/powerpoint/2010/main" val="42580582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BC4A7-BC24-FA53-0159-10DDA15D8552}"/>
              </a:ext>
            </a:extLst>
          </p:cNvPr>
          <p:cNvSpPr>
            <a:spLocks noGrp="1"/>
          </p:cNvSpPr>
          <p:nvPr>
            <p:ph type="title"/>
          </p:nvPr>
        </p:nvSpPr>
        <p:spPr>
          <a:xfrm>
            <a:off x="838200" y="859536"/>
            <a:ext cx="9546336" cy="3675885"/>
          </a:xfrm>
        </p:spPr>
        <p:txBody>
          <a:bodyPr anchor="t">
            <a:normAutofit/>
          </a:bodyPr>
          <a:lstStyle/>
          <a:p>
            <a:r>
              <a:rPr lang="en-US"/>
              <a:t>Ethical and Practical Considerations</a:t>
            </a:r>
          </a:p>
        </p:txBody>
      </p:sp>
      <p:sp>
        <p:nvSpPr>
          <p:cNvPr id="4" name="Footer Placeholder 3">
            <a:extLst>
              <a:ext uri="{FF2B5EF4-FFF2-40B4-BE49-F238E27FC236}">
                <a16:creationId xmlns:a16="http://schemas.microsoft.com/office/drawing/2014/main" id="{0D46318D-95C0-62A8-9D27-725295395326}"/>
              </a:ext>
            </a:extLst>
          </p:cNvPr>
          <p:cNvSpPr>
            <a:spLocks noGrp="1"/>
          </p:cNvSpPr>
          <p:nvPr>
            <p:ph type="ftr" sz="quarter" idx="11"/>
          </p:nvPr>
        </p:nvSpPr>
        <p:spPr>
          <a:xfrm rot="16200000">
            <a:off x="-1131161" y="1592957"/>
            <a:ext cx="2973522" cy="365125"/>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2B922E23-4157-39E5-8BF0-BF4B802F5836}"/>
              </a:ext>
            </a:extLst>
          </p:cNvPr>
          <p:cNvSpPr>
            <a:spLocks noGrp="1"/>
          </p:cNvSpPr>
          <p:nvPr>
            <p:ph type="dt" sz="half" idx="10"/>
          </p:nvPr>
        </p:nvSpPr>
        <p:spPr>
          <a:xfrm rot="5400000">
            <a:off x="10425981" y="4687095"/>
            <a:ext cx="2706690" cy="365125"/>
          </a:xfrm>
        </p:spPr>
        <p:txBody>
          <a:bodyPr anchor="ctr">
            <a:normAutofit/>
          </a:bodyPr>
          <a:lstStyle/>
          <a:p>
            <a:pPr>
              <a:spcAft>
                <a:spcPts val="600"/>
              </a:spcAft>
            </a:pPr>
            <a:fld id="{7FA43F5B-065E-43CE-B3FD-98C48A6F94D7}" type="datetime1">
              <a:rPr lang="en-US" smtClean="0"/>
              <a:pPr>
                <a:spcAft>
                  <a:spcPts val="600"/>
                </a:spcAft>
              </a:pPr>
              <a:t>10/23/2025</a:t>
            </a:fld>
            <a:endParaRPr lang="en-US"/>
          </a:p>
        </p:txBody>
      </p:sp>
      <p:sp>
        <p:nvSpPr>
          <p:cNvPr id="6" name="Slide Number Placeholder 5">
            <a:extLst>
              <a:ext uri="{FF2B5EF4-FFF2-40B4-BE49-F238E27FC236}">
                <a16:creationId xmlns:a16="http://schemas.microsoft.com/office/drawing/2014/main" id="{B1FC8BAB-89FC-AA36-48F2-BCB86756A7A2}"/>
              </a:ext>
            </a:extLst>
          </p:cNvPr>
          <p:cNvSpPr>
            <a:spLocks noGrp="1"/>
          </p:cNvSpPr>
          <p:nvPr>
            <p:ph type="sldNum" sz="quarter" idx="12"/>
          </p:nvPr>
        </p:nvSpPr>
        <p:spPr>
          <a:xfrm>
            <a:off x="11512296" y="6356350"/>
            <a:ext cx="574620" cy="365125"/>
          </a:xfrm>
        </p:spPr>
        <p:txBody>
          <a:bodyPr anchor="ctr">
            <a:normAutofit/>
          </a:bodyPr>
          <a:lstStyle/>
          <a:p>
            <a:pPr>
              <a:spcAft>
                <a:spcPts val="600"/>
              </a:spcAft>
            </a:pPr>
            <a:fld id="{2DE90F28-AFBB-4AB2-AA79-6D3F72ED131B}" type="slidenum">
              <a:rPr lang="en-US" smtClean="0"/>
              <a:pPr>
                <a:spcAft>
                  <a:spcPts val="600"/>
                </a:spcAft>
              </a:pPr>
              <a:t>22</a:t>
            </a:fld>
            <a:endParaRPr lang="en-US"/>
          </a:p>
        </p:txBody>
      </p:sp>
    </p:spTree>
    <p:extLst>
      <p:ext uri="{BB962C8B-B14F-4D97-AF65-F5344CB8AC3E}">
        <p14:creationId xmlns:p14="http://schemas.microsoft.com/office/powerpoint/2010/main" val="143350840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3A4DA-FA4F-6F82-B947-F88F07194E1C}"/>
              </a:ext>
            </a:extLst>
          </p:cNvPr>
          <p:cNvSpPr>
            <a:spLocks noGrp="1"/>
          </p:cNvSpPr>
          <p:nvPr>
            <p:ph type="title"/>
          </p:nvPr>
        </p:nvSpPr>
        <p:spPr>
          <a:xfrm>
            <a:off x="4480560" y="320040"/>
            <a:ext cx="6858000" cy="932688"/>
          </a:xfrm>
        </p:spPr>
        <p:txBody>
          <a:bodyPr anchor="b">
            <a:normAutofit/>
          </a:bodyPr>
          <a:lstStyle/>
          <a:p>
            <a:r>
              <a:rPr lang="en-US" sz="3000"/>
              <a:t>Ethical Principles in Applied Research</a:t>
            </a:r>
          </a:p>
        </p:txBody>
      </p:sp>
      <p:pic>
        <p:nvPicPr>
          <p:cNvPr id="8" name="Content Placeholder 7" descr="3d illustration">
            <a:extLst>
              <a:ext uri="{FF2B5EF4-FFF2-40B4-BE49-F238E27FC236}">
                <a16:creationId xmlns:a16="http://schemas.microsoft.com/office/drawing/2014/main" id="{488459D5-26CB-48A8-8953-7698417E3181}"/>
              </a:ext>
            </a:extLst>
          </p:cNvPr>
          <p:cNvPicPr>
            <a:picLocks noGrp="1" noChangeAspect="1"/>
          </p:cNvPicPr>
          <p:nvPr>
            <p:ph type="pic" sz="quarter" idx="13"/>
          </p:nvPr>
        </p:nvPicPr>
        <p:blipFill>
          <a:blip r:embed="rId3"/>
          <a:srcRect l="13560" r="27774"/>
          <a:stretch>
            <a:fillRect/>
          </a:stretch>
        </p:blipFill>
        <p:spPr>
          <a:xfrm>
            <a:off x="20" y="1"/>
            <a:ext cx="4023340" cy="6858000"/>
          </a:xfrm>
          <a:prstGeom prst="rect">
            <a:avLst/>
          </a:prstGeom>
          <a:noFill/>
        </p:spPr>
      </p:pic>
      <p:sp>
        <p:nvSpPr>
          <p:cNvPr id="5" name="Content Placeholder 4">
            <a:extLst>
              <a:ext uri="{FF2B5EF4-FFF2-40B4-BE49-F238E27FC236}">
                <a16:creationId xmlns:a16="http://schemas.microsoft.com/office/drawing/2014/main" id="{0FC0355D-2F72-FD32-35D2-B146E222EE4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380744"/>
            <a:ext cx="6858000" cy="4983480"/>
          </a:xfrm>
        </p:spPr>
        <p:txBody>
          <a:bodyPr>
            <a:norm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Informed Consent</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Participants must be fully informed about research aims, procedures, and their rights before participation.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Confidentiality and Anonymity</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Researchers protect personal data and keep participant identities anonymous whenever possible.</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Ethical Approval and Oversight</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Research must be approved by ethical boards to ensure compliance with standards and participant safety.</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Safeguards for Vulnerable Groups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Extra protections like parental consent and simplified information are necessary for vulnerable populations.</a:t>
            </a:r>
          </a:p>
        </p:txBody>
      </p:sp>
      <p:sp>
        <p:nvSpPr>
          <p:cNvPr id="6" name="Date Placeholder 5">
            <a:extLst>
              <a:ext uri="{FF2B5EF4-FFF2-40B4-BE49-F238E27FC236}">
                <a16:creationId xmlns:a16="http://schemas.microsoft.com/office/drawing/2014/main" id="{9DF07072-3674-F3CB-A25C-4D0F0067CA9D}"/>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3" name="Footer Placeholder 2">
            <a:extLst>
              <a:ext uri="{FF2B5EF4-FFF2-40B4-BE49-F238E27FC236}">
                <a16:creationId xmlns:a16="http://schemas.microsoft.com/office/drawing/2014/main" id="{79E5CC71-3333-89D6-1247-F96EF383F271}"/>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9968B6A6-A948-76AA-5BCD-BFD5A82BBCE2}"/>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23</a:t>
            </a:fld>
            <a:endParaRPr lang="en-US"/>
          </a:p>
        </p:txBody>
      </p:sp>
    </p:spTree>
    <p:extLst>
      <p:ext uri="{BB962C8B-B14F-4D97-AF65-F5344CB8AC3E}">
        <p14:creationId xmlns:p14="http://schemas.microsoft.com/office/powerpoint/2010/main" val="9370744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76A9-C0B4-F68D-06E5-5E09AF8F1084}"/>
              </a:ext>
            </a:extLst>
          </p:cNvPr>
          <p:cNvSpPr>
            <a:spLocks noGrp="1"/>
          </p:cNvSpPr>
          <p:nvPr>
            <p:ph type="title"/>
          </p:nvPr>
        </p:nvSpPr>
        <p:spPr>
          <a:xfrm>
            <a:off x="4434177" y="-97403"/>
            <a:ext cx="6858000" cy="932688"/>
          </a:xfrm>
        </p:spPr>
        <p:txBody>
          <a:bodyPr anchor="b">
            <a:normAutofit/>
          </a:bodyPr>
          <a:lstStyle/>
          <a:p>
            <a:r>
              <a:rPr lang="en-US" sz="3000" dirty="0">
                <a:latin typeface="Calibri" panose="020F0502020204030204" pitchFamily="34" charset="0"/>
                <a:cs typeface="Calibri" panose="020F0502020204030204" pitchFamily="34" charset="0"/>
              </a:rPr>
              <a:t>Practical Challenges</a:t>
            </a:r>
          </a:p>
        </p:txBody>
      </p:sp>
      <p:pic>
        <p:nvPicPr>
          <p:cNvPr id="8" name="Content Placeholder 7" descr="chemist at work in laboratory">
            <a:extLst>
              <a:ext uri="{FF2B5EF4-FFF2-40B4-BE49-F238E27FC236}">
                <a16:creationId xmlns:a16="http://schemas.microsoft.com/office/drawing/2014/main" id="{D725592D-B6E6-4F44-B3AE-540C999A6F6D}"/>
              </a:ext>
            </a:extLst>
          </p:cNvPr>
          <p:cNvPicPr>
            <a:picLocks noGrp="1" noChangeAspect="1"/>
          </p:cNvPicPr>
          <p:nvPr>
            <p:ph type="pic" sz="quarter" idx="13"/>
          </p:nvPr>
        </p:nvPicPr>
        <p:blipFill>
          <a:blip r:embed="rId3"/>
          <a:srcRect l="27992" r="32848" b="-2"/>
          <a:stretch>
            <a:fillRect/>
          </a:stretch>
        </p:blipFill>
        <p:spPr>
          <a:xfrm>
            <a:off x="105084" y="-97403"/>
            <a:ext cx="4023340" cy="6858000"/>
          </a:xfrm>
          <a:prstGeom prst="rect">
            <a:avLst/>
          </a:prstGeom>
          <a:noFill/>
        </p:spPr>
      </p:pic>
      <p:sp>
        <p:nvSpPr>
          <p:cNvPr id="5" name="Content Placeholder 4">
            <a:extLst>
              <a:ext uri="{FF2B5EF4-FFF2-40B4-BE49-F238E27FC236}">
                <a16:creationId xmlns:a16="http://schemas.microsoft.com/office/drawing/2014/main" id="{93385FAF-86C7-7022-CAEF-0B0DB0C8BAB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0560" y="1080052"/>
            <a:ext cx="6858000" cy="5284172"/>
          </a:xfrm>
        </p:spPr>
        <p:txBody>
          <a:bodyPr>
            <a:noAutofit/>
          </a:bodyPr>
          <a:lstStyle/>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Participant Access Challenges</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Accessing participants in institutions like schools and hospitals often poses significant challenges for researchers.</a:t>
            </a:r>
          </a:p>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Time and Resource Constraints</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Limited time and resources can restrict the scope and depth of applied research studies.</a:t>
            </a:r>
          </a:p>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Data Management and Compliance</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Secure data storage and GDPR compliance are essential components of ethical research data management.</a:t>
            </a:r>
          </a:p>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Best Practices for Research</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Collaboration, pilot testing, transparent reporting, and ethical reflection ensure impactful applied research.</a:t>
            </a:r>
          </a:p>
        </p:txBody>
      </p:sp>
      <p:sp>
        <p:nvSpPr>
          <p:cNvPr id="6" name="Date Placeholder 5">
            <a:extLst>
              <a:ext uri="{FF2B5EF4-FFF2-40B4-BE49-F238E27FC236}">
                <a16:creationId xmlns:a16="http://schemas.microsoft.com/office/drawing/2014/main" id="{9762BE42-596F-B4A5-AF2B-232F008D6794}"/>
              </a:ext>
            </a:extLst>
          </p:cNvPr>
          <p:cNvSpPr>
            <a:spLocks noGrp="1"/>
          </p:cNvSpPr>
          <p:nvPr>
            <p:ph type="dt" sz="half" idx="15"/>
          </p:nvPr>
        </p:nvSpPr>
        <p:spPr>
          <a:xfrm rot="5400000">
            <a:off x="10425981" y="4687095"/>
            <a:ext cx="2706690" cy="365125"/>
          </a:xfrm>
        </p:spPr>
        <p:txBody>
          <a:bodyPr anchor="ctr">
            <a:normAutofit/>
          </a:bodyPr>
          <a:lstStyle/>
          <a:p>
            <a:pPr>
              <a:spcAft>
                <a:spcPts val="600"/>
              </a:spcAft>
            </a:pPr>
            <a:fld id="{9E765B10-D26A-480A-9509-A9831C5E60D8}" type="datetime1">
              <a:rPr lang="en-US" smtClean="0"/>
              <a:pPr>
                <a:spcAft>
                  <a:spcPts val="600"/>
                </a:spcAft>
              </a:pPr>
              <a:t>10/23/2025</a:t>
            </a:fld>
            <a:endParaRPr lang="en-US"/>
          </a:p>
        </p:txBody>
      </p:sp>
      <p:sp>
        <p:nvSpPr>
          <p:cNvPr id="3" name="Footer Placeholder 2">
            <a:extLst>
              <a:ext uri="{FF2B5EF4-FFF2-40B4-BE49-F238E27FC236}">
                <a16:creationId xmlns:a16="http://schemas.microsoft.com/office/drawing/2014/main" id="{95E63B23-6131-E104-2B5B-8A90B2F54412}"/>
              </a:ext>
            </a:extLst>
          </p:cNvPr>
          <p:cNvSpPr>
            <a:spLocks noGrp="1"/>
          </p:cNvSpPr>
          <p:nvPr>
            <p:ph type="ftr" sz="quarter" idx="16"/>
          </p:nvPr>
        </p:nvSpPr>
        <p:spPr>
          <a:xfrm rot="16200000">
            <a:off x="10292565" y="1592957"/>
            <a:ext cx="2973522" cy="365125"/>
          </a:xfrm>
        </p:spPr>
        <p:txBody>
          <a:bodyPr anchor="ctr">
            <a:normAutofit/>
          </a:bodyPr>
          <a:lstStyle/>
          <a:p>
            <a:pPr>
              <a:spcAft>
                <a:spcPts val="600"/>
              </a:spcAft>
            </a:pPr>
            <a:r>
              <a:rPr lang="en-US" dirty="0"/>
              <a:t>Sample Footer Text</a:t>
            </a:r>
            <a:endParaRPr lang="en-US"/>
          </a:p>
        </p:txBody>
      </p:sp>
      <p:sp>
        <p:nvSpPr>
          <p:cNvPr id="7" name="Slide Number Placeholder 6">
            <a:extLst>
              <a:ext uri="{FF2B5EF4-FFF2-40B4-BE49-F238E27FC236}">
                <a16:creationId xmlns:a16="http://schemas.microsoft.com/office/drawing/2014/main" id="{4FA5B0F5-D962-3B81-3BE1-00ED2F90DF03}"/>
              </a:ext>
            </a:extLst>
          </p:cNvPr>
          <p:cNvSpPr>
            <a:spLocks noGrp="1"/>
          </p:cNvSpPr>
          <p:nvPr>
            <p:ph type="sldNum" sz="quarter" idx="17"/>
          </p:nvPr>
        </p:nvSpPr>
        <p:spPr>
          <a:xfrm>
            <a:off x="11512296" y="6356350"/>
            <a:ext cx="574620" cy="365125"/>
          </a:xfrm>
        </p:spPr>
        <p:txBody>
          <a:bodyPr anchor="ctr">
            <a:normAutofit/>
          </a:bodyPr>
          <a:lstStyle/>
          <a:p>
            <a:pPr>
              <a:spcAft>
                <a:spcPts val="600"/>
              </a:spcAft>
            </a:pPr>
            <a:fld id="{CC057153-B650-4DEB-B370-79DDCFDCE934}" type="slidenum">
              <a:rPr lang="en-US" smtClean="0"/>
              <a:pPr>
                <a:spcAft>
                  <a:spcPts val="600"/>
                </a:spcAft>
              </a:pPr>
              <a:t>24</a:t>
            </a:fld>
            <a:endParaRPr lang="en-US"/>
          </a:p>
        </p:txBody>
      </p:sp>
    </p:spTree>
    <p:extLst>
      <p:ext uri="{BB962C8B-B14F-4D97-AF65-F5344CB8AC3E}">
        <p14:creationId xmlns:p14="http://schemas.microsoft.com/office/powerpoint/2010/main" val="21467209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1670-1E93-5C1E-817A-0BDE6C6B2326}"/>
              </a:ext>
            </a:extLst>
          </p:cNvPr>
          <p:cNvSpPr>
            <a:spLocks noGrp="1"/>
          </p:cNvSpPr>
          <p:nvPr>
            <p:ph type="title"/>
          </p:nvPr>
        </p:nvSpPr>
        <p:spPr>
          <a:xfrm>
            <a:off x="320558" y="-101974"/>
            <a:ext cx="7015483" cy="1033272"/>
          </a:xfrm>
        </p:spPr>
        <p:txBody>
          <a:bodyPr anchor="b">
            <a:normAutofit/>
          </a:bodyPr>
          <a:lstStyle/>
          <a:p>
            <a:r>
              <a:rPr lang="en-US" sz="3200" dirty="0">
                <a:latin typeface="Calibri" panose="020F0502020204030204" pitchFamily="34" charset="0"/>
                <a:cs typeface="Calibri" panose="020F0502020204030204" pitchFamily="34" charset="0"/>
              </a:rPr>
              <a:t>Practical Challenges</a:t>
            </a:r>
          </a:p>
        </p:txBody>
      </p:sp>
      <p:sp>
        <p:nvSpPr>
          <p:cNvPr id="5" name="Slide Number Placeholder 4">
            <a:extLst>
              <a:ext uri="{FF2B5EF4-FFF2-40B4-BE49-F238E27FC236}">
                <a16:creationId xmlns:a16="http://schemas.microsoft.com/office/drawing/2014/main" id="{134F46C5-7A73-017A-8921-A0A24BE4EAE2}"/>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25</a:t>
            </a:fld>
            <a:endParaRPr lang="en-US"/>
          </a:p>
        </p:txBody>
      </p:sp>
      <p:sp>
        <p:nvSpPr>
          <p:cNvPr id="7" name="Content Placeholder 6">
            <a:extLst>
              <a:ext uri="{FF2B5EF4-FFF2-40B4-BE49-F238E27FC236}">
                <a16:creationId xmlns:a16="http://schemas.microsoft.com/office/drawing/2014/main" id="{F150B272-2C5F-31E5-DD1F-D4C1B1CABA0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0" y="1241254"/>
            <a:ext cx="7018271" cy="4806696"/>
          </a:xfrm>
        </p:spPr>
        <p:txBody>
          <a:bodyPr>
            <a:noAutofit/>
          </a:bodyPr>
          <a:lstStyle/>
          <a:p>
            <a:pPr marL="0" indent="0">
              <a:spcBef>
                <a:spcPts val="2500"/>
              </a:spcBef>
              <a:buFont typeface="Arial" panose="020B0604020202020204" pitchFamily="34" charset="0"/>
              <a:buNone/>
            </a:pPr>
            <a:r>
              <a:rPr lang="en-US" sz="2400" b="1" dirty="0">
                <a:latin typeface="Calibri" panose="020F0502020204030204" pitchFamily="34" charset="0"/>
                <a:cs typeface="Calibri" panose="020F0502020204030204" pitchFamily="34" charset="0"/>
              </a:rPr>
              <a:t>Managing Time and Resources</a:t>
            </a:r>
          </a:p>
          <a:p>
            <a:pPr marL="0" lvl="1" indent="0">
              <a:buFont typeface="Arial" panose="020B0604020202020204" pitchFamily="34" charset="0"/>
              <a:buNone/>
            </a:pPr>
            <a:r>
              <a:rPr lang="en-US" sz="2400" dirty="0">
                <a:latin typeface="Calibri" panose="020F0502020204030204" pitchFamily="34" charset="0"/>
                <a:cs typeface="Calibri" panose="020F0502020204030204" pitchFamily="34" charset="0"/>
              </a:rPr>
              <a:t>Balancing limited time and resources requires careful planning and adaptation of research protocols to fit real-world constraints.</a:t>
            </a:r>
          </a:p>
          <a:p>
            <a:pPr marL="0" indent="0">
              <a:spcBef>
                <a:spcPts val="2500"/>
              </a:spcBef>
              <a:buFont typeface="Arial" panose="020B0604020202020204" pitchFamily="34" charset="0"/>
              <a:buNone/>
            </a:pPr>
            <a:r>
              <a:rPr lang="en-US" sz="2400" b="1" dirty="0">
                <a:latin typeface="Calibri" panose="020F0502020204030204" pitchFamily="34" charset="0"/>
                <a:cs typeface="Calibri" panose="020F0502020204030204" pitchFamily="34" charset="0"/>
              </a:rPr>
              <a:t>Balancing </a:t>
            </a:r>
            <a:r>
              <a:rPr lang="en-US" sz="2400" b="1" dirty="0" err="1">
                <a:latin typeface="Calibri" panose="020F0502020204030204" pitchFamily="34" charset="0"/>
                <a:cs typeface="Calibri" panose="020F0502020204030204" pitchFamily="34" charset="0"/>
              </a:rPr>
              <a:t>Rigour</a:t>
            </a:r>
            <a:r>
              <a:rPr lang="en-US" sz="2400" b="1" dirty="0">
                <a:latin typeface="Calibri" panose="020F0502020204030204" pitchFamily="34" charset="0"/>
                <a:cs typeface="Calibri" panose="020F0502020204030204" pitchFamily="34" charset="0"/>
              </a:rPr>
              <a:t> and Feasibility</a:t>
            </a:r>
          </a:p>
          <a:p>
            <a:pPr marL="0" lvl="1" indent="0">
              <a:buFont typeface="Arial" panose="020B0604020202020204" pitchFamily="34" charset="0"/>
              <a:buNone/>
            </a:pPr>
            <a:r>
              <a:rPr lang="en-US" sz="2400" dirty="0">
                <a:latin typeface="Calibri" panose="020F0502020204030204" pitchFamily="34" charset="0"/>
                <a:cs typeface="Calibri" panose="020F0502020204030204" pitchFamily="34" charset="0"/>
              </a:rPr>
              <a:t>Research designs must be flexible to maintain scientific </a:t>
            </a:r>
            <a:r>
              <a:rPr lang="en-US" sz="2400" dirty="0" err="1">
                <a:latin typeface="Calibri" panose="020F0502020204030204" pitchFamily="34" charset="0"/>
                <a:cs typeface="Calibri" panose="020F0502020204030204" pitchFamily="34" charset="0"/>
              </a:rPr>
              <a:t>rigour</a:t>
            </a:r>
            <a:r>
              <a:rPr lang="en-US" sz="2400" dirty="0">
                <a:latin typeface="Calibri" panose="020F0502020204030204" pitchFamily="34" charset="0"/>
                <a:cs typeface="Calibri" panose="020F0502020204030204" pitchFamily="34" charset="0"/>
              </a:rPr>
              <a:t> while ensuring feasibility in diverse and dynamic environments.</a:t>
            </a:r>
          </a:p>
          <a:p>
            <a:pPr marL="0" indent="0">
              <a:spcBef>
                <a:spcPts val="2500"/>
              </a:spcBef>
              <a:buFont typeface="Arial" panose="020B0604020202020204" pitchFamily="34" charset="0"/>
              <a:buNone/>
            </a:pPr>
            <a:r>
              <a:rPr lang="en-US" sz="2400" b="1" dirty="0">
                <a:latin typeface="Calibri" panose="020F0502020204030204" pitchFamily="34" charset="0"/>
                <a:cs typeface="Calibri" panose="020F0502020204030204" pitchFamily="34" charset="0"/>
              </a:rPr>
              <a:t>Enhancing Ecological Validity</a:t>
            </a:r>
          </a:p>
          <a:p>
            <a:pPr marL="0" lvl="1" indent="0">
              <a:buFont typeface="Arial" panose="020B0604020202020204" pitchFamily="34" charset="0"/>
              <a:buNone/>
            </a:pPr>
            <a:r>
              <a:rPr lang="en-US" sz="2400" dirty="0">
                <a:latin typeface="Calibri" panose="020F0502020204030204" pitchFamily="34" charset="0"/>
                <a:cs typeface="Calibri" panose="020F0502020204030204" pitchFamily="34" charset="0"/>
              </a:rPr>
              <a:t>Real-world research improves ecological validity by producing findings applicable to everyday contexts and stakeholders.</a:t>
            </a:r>
          </a:p>
        </p:txBody>
      </p:sp>
      <p:pic>
        <p:nvPicPr>
          <p:cNvPr id="8" name="Content Placeholder 7" descr="Mature teacher with two young women students in lab coats in chemistry lab">
            <a:extLst>
              <a:ext uri="{FF2B5EF4-FFF2-40B4-BE49-F238E27FC236}">
                <a16:creationId xmlns:a16="http://schemas.microsoft.com/office/drawing/2014/main" id="{AC93C775-B8FA-4949-A897-1FD238160778}"/>
              </a:ext>
            </a:extLst>
          </p:cNvPr>
          <p:cNvPicPr>
            <a:picLocks noGrp="1" noChangeAspect="1"/>
          </p:cNvPicPr>
          <p:nvPr>
            <p:ph type="pic" sz="quarter" idx="13"/>
          </p:nvPr>
        </p:nvPicPr>
        <p:blipFill>
          <a:blip r:embed="rId3"/>
          <a:srcRect l="41825" r="15180"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157874268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7A03F-CAF0-D478-FE22-42FB0770F3BC}"/>
              </a:ext>
            </a:extLst>
          </p:cNvPr>
          <p:cNvSpPr>
            <a:spLocks noGrp="1"/>
          </p:cNvSpPr>
          <p:nvPr>
            <p:ph type="title"/>
          </p:nvPr>
        </p:nvSpPr>
        <p:spPr>
          <a:xfrm>
            <a:off x="327874" y="5197449"/>
            <a:ext cx="4244126" cy="1463040"/>
          </a:xfrm>
        </p:spPr>
        <p:txBody>
          <a:bodyPr anchor="t">
            <a:noAutofit/>
          </a:bodyPr>
          <a:lstStyle/>
          <a:p>
            <a:r>
              <a:rPr lang="en-US" sz="2800" dirty="0"/>
              <a:t>Data Management and Stakeholder Engagement</a:t>
            </a:r>
          </a:p>
        </p:txBody>
      </p:sp>
      <p:sp>
        <p:nvSpPr>
          <p:cNvPr id="3" name="Footer Placeholder 2">
            <a:extLst>
              <a:ext uri="{FF2B5EF4-FFF2-40B4-BE49-F238E27FC236}">
                <a16:creationId xmlns:a16="http://schemas.microsoft.com/office/drawing/2014/main" id="{5FFA968C-29B0-517E-09A4-AF631E474573}"/>
              </a:ext>
            </a:extLst>
          </p:cNvPr>
          <p:cNvSpPr>
            <a:spLocks noGrp="1"/>
          </p:cNvSpPr>
          <p:nvPr>
            <p:ph type="ftr" sz="quarter" idx="11"/>
          </p:nvPr>
        </p:nvSpPr>
        <p:spPr>
          <a:xfrm>
            <a:off x="317772" y="210312"/>
            <a:ext cx="2962656" cy="41148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1C184D3A-2104-5B33-911F-63A394FF695C}"/>
              </a:ext>
            </a:extLst>
          </p:cNvPr>
          <p:cNvSpPr>
            <a:spLocks noGrp="1"/>
          </p:cNvSpPr>
          <p:nvPr>
            <p:ph type="dt" sz="half" idx="10"/>
          </p:nvPr>
        </p:nvSpPr>
        <p:spPr>
          <a:xfrm>
            <a:off x="5358383" y="210312"/>
            <a:ext cx="1569350" cy="41148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FEC789CC-E668-CEA9-29B5-C5CCC329B896}"/>
              </a:ext>
            </a:extLst>
          </p:cNvPr>
          <p:cNvSpPr>
            <a:spLocks noGrp="1"/>
          </p:cNvSpPr>
          <p:nvPr>
            <p:ph type="sldNum" sz="quarter" idx="12"/>
          </p:nvPr>
        </p:nvSpPr>
        <p:spPr>
          <a:xfrm>
            <a:off x="11288870" y="210312"/>
            <a:ext cx="546447" cy="411480"/>
          </a:xfrm>
        </p:spPr>
        <p:txBody>
          <a:bodyPr anchor="ctr">
            <a:normAutofit/>
          </a:bodyPr>
          <a:lstStyle/>
          <a:p>
            <a:pPr>
              <a:spcAft>
                <a:spcPts val="600"/>
              </a:spcAft>
            </a:pPr>
            <a:fld id="{753D0FD4-819D-4187-8797-C35567B41C78}" type="slidenum">
              <a:rPr lang="en-US" smtClean="0"/>
              <a:pPr>
                <a:spcAft>
                  <a:spcPts val="600"/>
                </a:spcAft>
              </a:pPr>
              <a:t>26</a:t>
            </a:fld>
            <a:endParaRPr lang="en-US"/>
          </a:p>
        </p:txBody>
      </p:sp>
      <p:pic>
        <p:nvPicPr>
          <p:cNvPr id="8" name="Content Placeholder 7" descr="People talking at workplace">
            <a:extLst>
              <a:ext uri="{FF2B5EF4-FFF2-40B4-BE49-F238E27FC236}">
                <a16:creationId xmlns:a16="http://schemas.microsoft.com/office/drawing/2014/main" id="{980DB650-3653-4A16-8AF9-886F3B316614}"/>
              </a:ext>
            </a:extLst>
          </p:cNvPr>
          <p:cNvPicPr>
            <a:picLocks noGrp="1" noChangeAspect="1"/>
          </p:cNvPicPr>
          <p:nvPr>
            <p:ph type="pic" sz="quarter" idx="13"/>
          </p:nvPr>
        </p:nvPicPr>
        <p:blipFill>
          <a:blip r:embed="rId3"/>
          <a:srcRect r="19133" b="-1"/>
          <a:stretch>
            <a:fillRect/>
          </a:stretch>
        </p:blipFill>
        <p:spPr>
          <a:xfrm>
            <a:off x="20" y="794335"/>
            <a:ext cx="4921897" cy="4047478"/>
          </a:xfrm>
          <a:prstGeom prst="rect">
            <a:avLst/>
          </a:prstGeom>
          <a:noFill/>
        </p:spPr>
      </p:pic>
      <p:sp>
        <p:nvSpPr>
          <p:cNvPr id="7" name="Content Placeholder 6">
            <a:extLst>
              <a:ext uri="{FF2B5EF4-FFF2-40B4-BE49-F238E27FC236}">
                <a16:creationId xmlns:a16="http://schemas.microsoft.com/office/drawing/2014/main" id="{AB435D66-4E5C-53DE-CC25-6E6C90FD5D6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179581" y="1881810"/>
            <a:ext cx="6382512" cy="4537544"/>
          </a:xfrm>
        </p:spPr>
        <p:txBody>
          <a:bodyPr>
            <a:noAutofit/>
          </a:bodyPr>
          <a:lstStyle/>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Secure Data Management</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Researchers must ensure secure data storage and </a:t>
            </a:r>
            <a:r>
              <a:rPr lang="en-US" sz="1800" dirty="0" err="1">
                <a:latin typeface="Calibri" panose="020F0502020204030204" pitchFamily="34" charset="0"/>
                <a:cs typeface="Calibri" panose="020F0502020204030204" pitchFamily="34" charset="0"/>
              </a:rPr>
              <a:t>anonymisation</a:t>
            </a:r>
            <a:r>
              <a:rPr lang="en-US" sz="1800" dirty="0">
                <a:latin typeface="Calibri" panose="020F0502020204030204" pitchFamily="34" charset="0"/>
                <a:cs typeface="Calibri" panose="020F0502020204030204" pitchFamily="34" charset="0"/>
              </a:rPr>
              <a:t> while complying with regulations like GDPR for ethical research.</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Stakeholder Engagement</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Engaging stakeholders such as practitioners and policymakers improves research relevance and impact through collaboration.</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Co-production Approaches</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Involving stakeholders in research design and dissemination fosters trust and mutual benefits in co-production approaches.</a:t>
            </a:r>
          </a:p>
          <a:p>
            <a:pPr marL="0" indent="0">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Accessible Dissemination</a:t>
            </a:r>
          </a:p>
          <a:p>
            <a:pPr marL="0" lvl="1" indent="0">
              <a:buFont typeface="Arial" panose="020B0604020202020204" pitchFamily="34" charset="0"/>
              <a:buNone/>
            </a:pPr>
            <a:r>
              <a:rPr lang="en-US" sz="1800" dirty="0">
                <a:latin typeface="Calibri" panose="020F0502020204030204" pitchFamily="34" charset="0"/>
                <a:cs typeface="Calibri" panose="020F0502020204030204" pitchFamily="34" charset="0"/>
              </a:rPr>
              <a:t>Sharing research findings in accessible formats like policy briefs and presentations ensures practical and policy impact.</a:t>
            </a:r>
          </a:p>
        </p:txBody>
      </p:sp>
    </p:spTree>
    <p:extLst>
      <p:ext uri="{BB962C8B-B14F-4D97-AF65-F5344CB8AC3E}">
        <p14:creationId xmlns:p14="http://schemas.microsoft.com/office/powerpoint/2010/main" val="23522039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A6374-C235-D996-163D-7B7B0CDBFC7D}"/>
              </a:ext>
            </a:extLst>
          </p:cNvPr>
          <p:cNvSpPr>
            <a:spLocks noGrp="1"/>
          </p:cNvSpPr>
          <p:nvPr>
            <p:ph type="title"/>
          </p:nvPr>
        </p:nvSpPr>
        <p:spPr>
          <a:xfrm>
            <a:off x="501037" y="-1408445"/>
            <a:ext cx="11594592" cy="5559552"/>
          </a:xfrm>
        </p:spPr>
        <p:txBody>
          <a:bodyPr anchor="b">
            <a:normAutofit/>
          </a:bodyPr>
          <a:lstStyle/>
          <a:p>
            <a:r>
              <a:rPr lang="en-US" sz="4800" dirty="0"/>
              <a:t>In class exercise …</a:t>
            </a:r>
          </a:p>
        </p:txBody>
      </p:sp>
      <p:sp>
        <p:nvSpPr>
          <p:cNvPr id="6" name="Date Placeholder 5">
            <a:extLst>
              <a:ext uri="{FF2B5EF4-FFF2-40B4-BE49-F238E27FC236}">
                <a16:creationId xmlns:a16="http://schemas.microsoft.com/office/drawing/2014/main" id="{904F8AF6-A4D5-11C5-BD87-40BC01CE6068}"/>
              </a:ext>
            </a:extLst>
          </p:cNvPr>
          <p:cNvSpPr>
            <a:spLocks noGrp="1"/>
          </p:cNvSpPr>
          <p:nvPr>
            <p:ph type="dt" sz="half" idx="10"/>
          </p:nvPr>
        </p:nvSpPr>
        <p:spPr>
          <a:xfrm>
            <a:off x="7680069" y="207982"/>
            <a:ext cx="1921315" cy="413360"/>
          </a:xfrm>
        </p:spPr>
        <p:txBody>
          <a:bodyPr anchor="ctr">
            <a:normAutofit/>
          </a:bodyPr>
          <a:lstStyle/>
          <a:p>
            <a:pPr>
              <a:spcAft>
                <a:spcPts val="600"/>
              </a:spcAft>
            </a:pPr>
            <a:fld id="{BBB8170F-0370-4A38-8BF3-83D69476AE62}" type="datetime1">
              <a:rPr lang="en-US" smtClean="0"/>
              <a:pPr>
                <a:spcAft>
                  <a:spcPts val="600"/>
                </a:spcAft>
              </a:pPr>
              <a:t>10/23/2025</a:t>
            </a:fld>
            <a:endParaRPr lang="en-US"/>
          </a:p>
        </p:txBody>
      </p:sp>
      <p:sp>
        <p:nvSpPr>
          <p:cNvPr id="7" name="Slide Number Placeholder 6">
            <a:extLst>
              <a:ext uri="{FF2B5EF4-FFF2-40B4-BE49-F238E27FC236}">
                <a16:creationId xmlns:a16="http://schemas.microsoft.com/office/drawing/2014/main" id="{E51D285F-2A2C-862D-D0EA-379988913F2F}"/>
              </a:ext>
            </a:extLst>
          </p:cNvPr>
          <p:cNvSpPr>
            <a:spLocks noGrp="1"/>
          </p:cNvSpPr>
          <p:nvPr>
            <p:ph type="sldNum" sz="quarter" idx="12"/>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27</a:t>
            </a:fld>
            <a:endParaRPr lang="en-US"/>
          </a:p>
        </p:txBody>
      </p:sp>
    </p:spTree>
    <p:extLst>
      <p:ext uri="{BB962C8B-B14F-4D97-AF65-F5344CB8AC3E}">
        <p14:creationId xmlns:p14="http://schemas.microsoft.com/office/powerpoint/2010/main" val="28837562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3FCBD-D23A-F721-A5E0-2A4F2901E353}"/>
              </a:ext>
            </a:extLst>
          </p:cNvPr>
          <p:cNvSpPr>
            <a:spLocks noGrp="1"/>
          </p:cNvSpPr>
          <p:nvPr>
            <p:ph type="title"/>
          </p:nvPr>
        </p:nvSpPr>
        <p:spPr>
          <a:xfrm>
            <a:off x="317773" y="300854"/>
            <a:ext cx="7453034" cy="1033272"/>
          </a:xfrm>
        </p:spPr>
        <p:txBody>
          <a:bodyPr anchor="b">
            <a:noAutofit/>
          </a:bodyPr>
          <a:lstStyle/>
          <a:p>
            <a:r>
              <a:rPr lang="en-US" sz="3200" dirty="0">
                <a:latin typeface="Calibri" panose="020F0502020204030204" pitchFamily="34" charset="0"/>
                <a:cs typeface="Calibri" panose="020F0502020204030204" pitchFamily="34" charset="0"/>
              </a:rPr>
              <a:t>Example.. School-Based Intervention</a:t>
            </a:r>
          </a:p>
        </p:txBody>
      </p:sp>
      <p:sp>
        <p:nvSpPr>
          <p:cNvPr id="3" name="Footer Placeholder 2">
            <a:extLst>
              <a:ext uri="{FF2B5EF4-FFF2-40B4-BE49-F238E27FC236}">
                <a16:creationId xmlns:a16="http://schemas.microsoft.com/office/drawing/2014/main" id="{E1FCD43F-FBEC-AF5B-5098-62BAEBB2C380}"/>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F79498DD-2799-8BEE-EE38-0E8370C57DA7}"/>
              </a:ext>
            </a:extLst>
          </p:cNvPr>
          <p:cNvSpPr>
            <a:spLocks noGrp="1"/>
          </p:cNvSpPr>
          <p:nvPr>
            <p:ph type="dt" sz="half" idx="14"/>
          </p:nvPr>
        </p:nvSpPr>
        <p:spPr>
          <a:xfrm>
            <a:off x="5224951" y="207982"/>
            <a:ext cx="1682496" cy="41336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B60F6125-B1C5-8F9B-C459-26BE265D0662}"/>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28</a:t>
            </a:fld>
            <a:endParaRPr lang="en-US"/>
          </a:p>
        </p:txBody>
      </p:sp>
      <p:sp>
        <p:nvSpPr>
          <p:cNvPr id="7" name="Content Placeholder 6">
            <a:extLst>
              <a:ext uri="{FF2B5EF4-FFF2-40B4-BE49-F238E27FC236}">
                <a16:creationId xmlns:a16="http://schemas.microsoft.com/office/drawing/2014/main" id="{FDEB5F13-7579-98F3-990C-4D204E9D5C1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0" y="1634970"/>
            <a:ext cx="7018271" cy="4806696"/>
          </a:xfrm>
        </p:spPr>
        <p:txBody>
          <a:bodyPr>
            <a:noAutofit/>
          </a:bodyPr>
          <a:lstStyle/>
          <a:p>
            <a:pPr marL="0" indent="0">
              <a:spcBef>
                <a:spcPts val="2500"/>
              </a:spcBef>
              <a:buFont typeface="Arial" panose="020B0604020202020204" pitchFamily="34" charset="0"/>
              <a:buNone/>
            </a:pPr>
            <a:r>
              <a:rPr lang="en-US" b="1" dirty="0"/>
              <a:t>Intervention Design</a:t>
            </a:r>
          </a:p>
          <a:p>
            <a:pPr marL="0" lvl="1" indent="0">
              <a:buFont typeface="Arial" panose="020B0604020202020204" pitchFamily="34" charset="0"/>
              <a:buNone/>
            </a:pPr>
            <a:r>
              <a:rPr lang="en-US" sz="1800" dirty="0"/>
              <a:t>Mindfulness sessions were implemented using a quasi-experimental design involving intervention and control groups.</a:t>
            </a:r>
          </a:p>
          <a:p>
            <a:pPr marL="0" indent="0">
              <a:spcBef>
                <a:spcPts val="2500"/>
              </a:spcBef>
              <a:buFont typeface="Arial" panose="020B0604020202020204" pitchFamily="34" charset="0"/>
              <a:buNone/>
            </a:pPr>
            <a:r>
              <a:rPr lang="en-US" b="1" dirty="0"/>
              <a:t>Data Collection Methods</a:t>
            </a:r>
          </a:p>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r>
              <a:rPr lang="en-US" b="1" dirty="0"/>
              <a:t>Ethical Considerations</a:t>
            </a:r>
          </a:p>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r>
              <a:rPr lang="en-US" b="1" dirty="0"/>
              <a:t>Practical Challenges and Outcomes</a:t>
            </a:r>
          </a:p>
        </p:txBody>
      </p:sp>
      <p:pic>
        <p:nvPicPr>
          <p:cNvPr id="8" name="Content Placeholder 7" descr="business,meeting">
            <a:extLst>
              <a:ext uri="{FF2B5EF4-FFF2-40B4-BE49-F238E27FC236}">
                <a16:creationId xmlns:a16="http://schemas.microsoft.com/office/drawing/2014/main" id="{D44CF875-CFD6-4C54-82D9-C9C73C2873DA}"/>
              </a:ext>
            </a:extLst>
          </p:cNvPr>
          <p:cNvPicPr>
            <a:picLocks noGrp="1" noChangeAspect="1"/>
          </p:cNvPicPr>
          <p:nvPr>
            <p:ph type="pic" sz="quarter" idx="13"/>
          </p:nvPr>
        </p:nvPicPr>
        <p:blipFill>
          <a:blip r:embed="rId3"/>
          <a:srcRect l="26408" r="30597"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17055463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682F2-7285-94C8-4904-194424DA1F0D}"/>
              </a:ext>
            </a:extLst>
          </p:cNvPr>
          <p:cNvSpPr>
            <a:spLocks noGrp="1"/>
          </p:cNvSpPr>
          <p:nvPr>
            <p:ph type="title"/>
          </p:nvPr>
        </p:nvSpPr>
        <p:spPr>
          <a:xfrm>
            <a:off x="320558" y="749808"/>
            <a:ext cx="11514753" cy="960120"/>
          </a:xfrm>
        </p:spPr>
        <p:txBody>
          <a:bodyPr anchor="t">
            <a:noAutofit/>
          </a:bodyPr>
          <a:lstStyle/>
          <a:p>
            <a:r>
              <a:rPr lang="en-US" sz="4400" dirty="0">
                <a:latin typeface="Calibri" panose="020F0502020204030204" pitchFamily="34" charset="0"/>
                <a:cs typeface="Calibri" panose="020F0502020204030204" pitchFamily="34" charset="0"/>
              </a:rPr>
              <a:t>Example: Mental Health Service Evaluation</a:t>
            </a:r>
          </a:p>
        </p:txBody>
      </p:sp>
      <p:sp>
        <p:nvSpPr>
          <p:cNvPr id="3" name="Footer Placeholder 2">
            <a:extLst>
              <a:ext uri="{FF2B5EF4-FFF2-40B4-BE49-F238E27FC236}">
                <a16:creationId xmlns:a16="http://schemas.microsoft.com/office/drawing/2014/main" id="{927EA304-C1EC-CC6F-23A1-DDF8DB219A0B}"/>
              </a:ext>
            </a:extLst>
          </p:cNvPr>
          <p:cNvSpPr>
            <a:spLocks noGrp="1"/>
          </p:cNvSpPr>
          <p:nvPr>
            <p:ph type="ftr" sz="quarter" idx="15"/>
          </p:nvPr>
        </p:nvSpPr>
        <p:spPr>
          <a:xfrm>
            <a:off x="317773" y="207982"/>
            <a:ext cx="2963692" cy="413360"/>
          </a:xfrm>
        </p:spPr>
        <p:txBody>
          <a:bodyPr anchor="ctr">
            <a:normAutofit/>
          </a:bodyPr>
          <a:lstStyle/>
          <a:p>
            <a:pPr>
              <a:spcAft>
                <a:spcPts val="600"/>
              </a:spcAft>
            </a:pPr>
            <a:r>
              <a:rPr lang="en-US" dirty="0"/>
              <a:t>Footer Text</a:t>
            </a:r>
            <a:endParaRPr lang="en-US"/>
          </a:p>
        </p:txBody>
      </p:sp>
      <p:sp>
        <p:nvSpPr>
          <p:cNvPr id="4" name="Date Placeholder 3">
            <a:extLst>
              <a:ext uri="{FF2B5EF4-FFF2-40B4-BE49-F238E27FC236}">
                <a16:creationId xmlns:a16="http://schemas.microsoft.com/office/drawing/2014/main" id="{C38C4009-EE38-1E5E-C413-760F33B61484}"/>
              </a:ext>
            </a:extLst>
          </p:cNvPr>
          <p:cNvSpPr>
            <a:spLocks noGrp="1"/>
          </p:cNvSpPr>
          <p:nvPr>
            <p:ph type="dt" sz="half" idx="14"/>
          </p:nvPr>
        </p:nvSpPr>
        <p:spPr>
          <a:xfrm>
            <a:off x="7680069" y="207982"/>
            <a:ext cx="1921315" cy="413360"/>
          </a:xfrm>
        </p:spPr>
        <p:txBody>
          <a:bodyPr anchor="ctr">
            <a:normAutofit/>
          </a:bodyPr>
          <a:lstStyle/>
          <a:p>
            <a:pPr>
              <a:spcAft>
                <a:spcPts val="600"/>
              </a:spcAft>
            </a:pPr>
            <a:fld id="{9EAD527F-9C49-4481-A18C-80BA2EA99E79}" type="datetime1">
              <a:rPr lang="en-US" smtClean="0"/>
              <a:pPr>
                <a:spcAft>
                  <a:spcPts val="600"/>
                </a:spcAft>
              </a:pPr>
              <a:t>10/23/2025</a:t>
            </a:fld>
            <a:endParaRPr lang="en-US"/>
          </a:p>
        </p:txBody>
      </p:sp>
      <p:sp>
        <p:nvSpPr>
          <p:cNvPr id="5" name="Slide Number Placeholder 4">
            <a:extLst>
              <a:ext uri="{FF2B5EF4-FFF2-40B4-BE49-F238E27FC236}">
                <a16:creationId xmlns:a16="http://schemas.microsoft.com/office/drawing/2014/main" id="{5BE15147-FD9E-0B18-73B8-6BD051213B57}"/>
              </a:ext>
            </a:extLst>
          </p:cNvPr>
          <p:cNvSpPr>
            <a:spLocks noGrp="1"/>
          </p:cNvSpPr>
          <p:nvPr>
            <p:ph type="sldNum" sz="quarter" idx="16"/>
          </p:nvPr>
        </p:nvSpPr>
        <p:spPr>
          <a:xfrm>
            <a:off x="11288870" y="207982"/>
            <a:ext cx="546447" cy="413360"/>
          </a:xfrm>
        </p:spPr>
        <p:txBody>
          <a:bodyPr anchor="ctr">
            <a:normAutofit/>
          </a:bodyPr>
          <a:lstStyle/>
          <a:p>
            <a:pPr>
              <a:spcAft>
                <a:spcPts val="600"/>
              </a:spcAft>
            </a:pPr>
            <a:fld id="{753D0FD4-819D-4187-8797-C35567B41C78}" type="slidenum">
              <a:rPr lang="en-US" smtClean="0"/>
              <a:pPr>
                <a:spcAft>
                  <a:spcPts val="600"/>
                </a:spcAft>
              </a:pPr>
              <a:t>29</a:t>
            </a:fld>
            <a:endParaRPr lang="en-US"/>
          </a:p>
        </p:txBody>
      </p:sp>
      <p:pic>
        <p:nvPicPr>
          <p:cNvPr id="8" name="Content Placeholder 7" descr="White text Bubbles isolated on blue background">
            <a:extLst>
              <a:ext uri="{FF2B5EF4-FFF2-40B4-BE49-F238E27FC236}">
                <a16:creationId xmlns:a16="http://schemas.microsoft.com/office/drawing/2014/main" id="{04099660-0632-4ED1-9181-1F23248D8CD9}"/>
              </a:ext>
            </a:extLst>
          </p:cNvPr>
          <p:cNvPicPr>
            <a:picLocks noGrp="1" noChangeAspect="1"/>
          </p:cNvPicPr>
          <p:nvPr>
            <p:ph type="pic" sz="quarter" idx="13"/>
          </p:nvPr>
        </p:nvPicPr>
        <p:blipFill>
          <a:blip r:embed="rId3"/>
          <a:srcRect r="13816" b="1"/>
          <a:stretch>
            <a:fillRect/>
          </a:stretch>
        </p:blipFill>
        <p:spPr>
          <a:xfrm>
            <a:off x="20" y="1834525"/>
            <a:ext cx="4905922" cy="5023476"/>
          </a:xfrm>
          <a:prstGeom prst="rect">
            <a:avLst/>
          </a:prstGeom>
          <a:noFill/>
        </p:spPr>
      </p:pic>
      <p:sp>
        <p:nvSpPr>
          <p:cNvPr id="7" name="Content Placeholder 6">
            <a:extLst>
              <a:ext uri="{FF2B5EF4-FFF2-40B4-BE49-F238E27FC236}">
                <a16:creationId xmlns:a16="http://schemas.microsoft.com/office/drawing/2014/main" id="{33C78ED2-6EFE-36CC-C16D-E7B127990CF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037076" y="1803424"/>
            <a:ext cx="6435936" cy="4304768"/>
          </a:xfrm>
        </p:spPr>
        <p:txBody>
          <a:bodyPr>
            <a:noAutofit/>
          </a:bodyPr>
          <a:lstStyle/>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Mixed Methods Evaluation</a:t>
            </a:r>
          </a:p>
          <a:p>
            <a:pPr marL="0" lvl="1" indent="0">
              <a:lnSpc>
                <a:spcPct val="110000"/>
              </a:lnSpc>
              <a:buFont typeface="Arial" panose="020B0604020202020204" pitchFamily="34" charset="0"/>
              <a:buNone/>
            </a:pPr>
            <a:r>
              <a:rPr lang="en-US" sz="1800" dirty="0">
                <a:latin typeface="Calibri" panose="020F0502020204030204" pitchFamily="34" charset="0"/>
                <a:cs typeface="Calibri" panose="020F0502020204030204" pitchFamily="34" charset="0"/>
              </a:rPr>
              <a:t>The study combines quantitative scales and qualitative interviews to comprehensively evaluate mental health service outcomes.</a:t>
            </a: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Stakeholder Engagement</a:t>
            </a:r>
          </a:p>
          <a:p>
            <a:pPr marL="0" indent="0">
              <a:lnSpc>
                <a:spcPct val="110000"/>
              </a:lnSpc>
              <a:spcBef>
                <a:spcPts val="2500"/>
              </a:spcBef>
              <a:buFont typeface="Arial" panose="020B0604020202020204" pitchFamily="34" charset="0"/>
              <a:buNone/>
            </a:pPr>
            <a:endParaRPr lang="en-US" b="1" dirty="0">
              <a:latin typeface="Calibri" panose="020F0502020204030204" pitchFamily="34" charset="0"/>
              <a:cs typeface="Calibri" panose="020F0502020204030204" pitchFamily="34" charset="0"/>
            </a:endParaRP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Ethical and Practical Considerations</a:t>
            </a:r>
          </a:p>
          <a:p>
            <a:pPr marL="0" indent="0">
              <a:lnSpc>
                <a:spcPct val="110000"/>
              </a:lnSpc>
              <a:spcBef>
                <a:spcPts val="2500"/>
              </a:spcBef>
              <a:buFont typeface="Arial" panose="020B0604020202020204" pitchFamily="34" charset="0"/>
              <a:buNone/>
            </a:pPr>
            <a:endParaRPr lang="en-US" b="1" dirty="0">
              <a:latin typeface="Calibri" panose="020F0502020204030204" pitchFamily="34" charset="0"/>
              <a:cs typeface="Calibri" panose="020F0502020204030204" pitchFamily="34" charset="0"/>
            </a:endParaRPr>
          </a:p>
          <a:p>
            <a:pPr marL="0" indent="0">
              <a:lnSpc>
                <a:spcPct val="110000"/>
              </a:lnSpc>
              <a:spcBef>
                <a:spcPts val="2500"/>
              </a:spcBef>
              <a:buFont typeface="Arial" panose="020B0604020202020204" pitchFamily="34" charset="0"/>
              <a:buNone/>
            </a:pPr>
            <a:r>
              <a:rPr lang="en-US" b="1" dirty="0">
                <a:latin typeface="Calibri" panose="020F0502020204030204" pitchFamily="34" charset="0"/>
                <a:cs typeface="Calibri" panose="020F0502020204030204" pitchFamily="34" charset="0"/>
              </a:rPr>
              <a:t>Research Impact and Dissemination</a:t>
            </a:r>
          </a:p>
        </p:txBody>
      </p:sp>
    </p:spTree>
    <p:extLst>
      <p:ext uri="{BB962C8B-B14F-4D97-AF65-F5344CB8AC3E}">
        <p14:creationId xmlns:p14="http://schemas.microsoft.com/office/powerpoint/2010/main" val="3497512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E36F-6C7C-3FB8-A5EC-CD2BB3293790}"/>
              </a:ext>
            </a:extLst>
          </p:cNvPr>
          <p:cNvSpPr>
            <a:spLocks noGrp="1"/>
          </p:cNvSpPr>
          <p:nvPr>
            <p:ph type="title"/>
          </p:nvPr>
        </p:nvSpPr>
        <p:spPr>
          <a:xfrm>
            <a:off x="2983902" y="2384054"/>
            <a:ext cx="10741152" cy="1132258"/>
          </a:xfrm>
        </p:spPr>
        <p:txBody>
          <a:bodyPr/>
          <a:lstStyle/>
          <a:p>
            <a:r>
              <a:rPr lang="en-GB" dirty="0"/>
              <a:t>Short break </a:t>
            </a:r>
          </a:p>
        </p:txBody>
      </p:sp>
      <p:sp>
        <p:nvSpPr>
          <p:cNvPr id="5" name="Date Placeholder 4">
            <a:extLst>
              <a:ext uri="{FF2B5EF4-FFF2-40B4-BE49-F238E27FC236}">
                <a16:creationId xmlns:a16="http://schemas.microsoft.com/office/drawing/2014/main" id="{19DACB9D-6475-5D97-27FC-293E2FC14B88}"/>
              </a:ext>
            </a:extLst>
          </p:cNvPr>
          <p:cNvSpPr>
            <a:spLocks noGrp="1"/>
          </p:cNvSpPr>
          <p:nvPr>
            <p:ph type="dt" sz="half" idx="10"/>
          </p:nvPr>
        </p:nvSpPr>
        <p:spPr/>
        <p:txBody>
          <a:bodyPr/>
          <a:lstStyle/>
          <a:p>
            <a:fld id="{EEE6A364-A39C-470E-B89A-9BD899585684}" type="datetime1">
              <a:rPr lang="en-US" smtClean="0"/>
              <a:pPr/>
              <a:t>10/23/2025</a:t>
            </a:fld>
            <a:endParaRPr lang="en-US" dirty="0"/>
          </a:p>
        </p:txBody>
      </p:sp>
      <p:sp>
        <p:nvSpPr>
          <p:cNvPr id="6" name="Slide Number Placeholder 5">
            <a:extLst>
              <a:ext uri="{FF2B5EF4-FFF2-40B4-BE49-F238E27FC236}">
                <a16:creationId xmlns:a16="http://schemas.microsoft.com/office/drawing/2014/main" id="{365BAE3F-8413-769F-9616-78813E307B81}"/>
              </a:ext>
            </a:extLst>
          </p:cNvPr>
          <p:cNvSpPr>
            <a:spLocks noGrp="1"/>
          </p:cNvSpPr>
          <p:nvPr>
            <p:ph type="sldNum" sz="quarter" idx="12"/>
          </p:nvPr>
        </p:nvSpPr>
        <p:spPr/>
        <p:txBody>
          <a:bodyPr/>
          <a:lstStyle/>
          <a:p>
            <a:fld id="{CC057153-B650-4DEB-B370-79DDCFDCE934}" type="slidenum">
              <a:rPr lang="en-US" smtClean="0"/>
              <a:pPr/>
              <a:t>30</a:t>
            </a:fld>
            <a:endParaRPr lang="en-US" dirty="0"/>
          </a:p>
        </p:txBody>
      </p:sp>
    </p:spTree>
    <p:extLst>
      <p:ext uri="{BB962C8B-B14F-4D97-AF65-F5344CB8AC3E}">
        <p14:creationId xmlns:p14="http://schemas.microsoft.com/office/powerpoint/2010/main" val="40428394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351C5-34FC-76B1-9713-97E3B807A98C}"/>
              </a:ext>
            </a:extLst>
          </p:cNvPr>
          <p:cNvSpPr>
            <a:spLocks noGrp="1"/>
          </p:cNvSpPr>
          <p:nvPr>
            <p:ph type="title"/>
          </p:nvPr>
        </p:nvSpPr>
        <p:spPr>
          <a:xfrm>
            <a:off x="320558" y="327748"/>
            <a:ext cx="7015483" cy="1033272"/>
          </a:xfrm>
        </p:spPr>
        <p:txBody>
          <a:bodyPr anchor="b">
            <a:normAutofit/>
          </a:bodyPr>
          <a:lstStyle/>
          <a:p>
            <a:r>
              <a:rPr lang="en-US" dirty="0"/>
              <a:t>Summary and Q&amp;A</a:t>
            </a:r>
          </a:p>
        </p:txBody>
      </p:sp>
      <p:sp>
        <p:nvSpPr>
          <p:cNvPr id="5" name="Slide Number Placeholder 4">
            <a:extLst>
              <a:ext uri="{FF2B5EF4-FFF2-40B4-BE49-F238E27FC236}">
                <a16:creationId xmlns:a16="http://schemas.microsoft.com/office/drawing/2014/main" id="{A1BF2BDA-7033-2867-5BDB-516D0C4806D1}"/>
              </a:ext>
            </a:extLst>
          </p:cNvPr>
          <p:cNvSpPr>
            <a:spLocks noGrp="1"/>
          </p:cNvSpPr>
          <p:nvPr>
            <p:ph type="sldNum" sz="quarter" idx="16"/>
          </p:nvPr>
        </p:nvSpPr>
        <p:spPr>
          <a:xfrm>
            <a:off x="6789594" y="207982"/>
            <a:ext cx="546447" cy="413360"/>
          </a:xfrm>
        </p:spPr>
        <p:txBody>
          <a:bodyPr anchor="ctr">
            <a:normAutofit/>
          </a:bodyPr>
          <a:lstStyle/>
          <a:p>
            <a:pPr>
              <a:spcAft>
                <a:spcPts val="600"/>
              </a:spcAft>
            </a:pPr>
            <a:fld id="{753D0FD4-819D-4187-8797-C35567B41C78}" type="slidenum">
              <a:rPr lang="en-US" smtClean="0"/>
              <a:pPr>
                <a:spcAft>
                  <a:spcPts val="600"/>
                </a:spcAft>
              </a:pPr>
              <a:t>31</a:t>
            </a:fld>
            <a:endParaRPr lang="en-US"/>
          </a:p>
        </p:txBody>
      </p:sp>
      <p:sp>
        <p:nvSpPr>
          <p:cNvPr id="7" name="Content Placeholder 6">
            <a:extLst>
              <a:ext uri="{FF2B5EF4-FFF2-40B4-BE49-F238E27FC236}">
                <a16:creationId xmlns:a16="http://schemas.microsoft.com/office/drawing/2014/main" id="{16A8F86D-A4CE-A425-5B75-607B0BACB5A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317773" y="1746504"/>
            <a:ext cx="7018271" cy="4806696"/>
          </a:xfrm>
        </p:spPr>
        <p:txBody>
          <a:bodyPr>
            <a:normAutofit/>
          </a:bodyPr>
          <a:lstStyle/>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Applied Research Designs Overview</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Covered strengths and weaknesses of applied research designs in psychology with real-life educational and clinical examples.</a:t>
            </a:r>
          </a:p>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Ethical and Practical Considerations</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Emphasized balancing methodological </a:t>
            </a:r>
            <a:r>
              <a:rPr lang="en-US" sz="2000" dirty="0" err="1">
                <a:latin typeface="Calibri" panose="020F0502020204030204" pitchFamily="34" charset="0"/>
                <a:cs typeface="Calibri" panose="020F0502020204030204" pitchFamily="34" charset="0"/>
              </a:rPr>
              <a:t>rigour</a:t>
            </a:r>
            <a:r>
              <a:rPr lang="en-US" sz="2000" dirty="0">
                <a:latin typeface="Calibri" panose="020F0502020204030204" pitchFamily="34" charset="0"/>
                <a:cs typeface="Calibri" panose="020F0502020204030204" pitchFamily="34" charset="0"/>
              </a:rPr>
              <a:t> with ethical responsibility and practical feasibility in real-world research settings.</a:t>
            </a:r>
          </a:p>
          <a:p>
            <a:pPr marL="0" indent="0">
              <a:spcBef>
                <a:spcPts val="2500"/>
              </a:spcBef>
              <a:buFont typeface="Arial" panose="020B0604020202020204" pitchFamily="34" charset="0"/>
              <a:buNone/>
            </a:pPr>
            <a:r>
              <a:rPr lang="en-US" sz="2000" b="1" dirty="0">
                <a:latin typeface="Calibri" panose="020F0502020204030204" pitchFamily="34" charset="0"/>
                <a:cs typeface="Calibri" panose="020F0502020204030204" pitchFamily="34" charset="0"/>
              </a:rPr>
              <a:t>Stakeholder Engagement and Dissemination</a:t>
            </a:r>
          </a:p>
          <a:p>
            <a:pPr marL="0" lvl="1" indent="0">
              <a:buFont typeface="Arial" panose="020B0604020202020204" pitchFamily="34" charset="0"/>
              <a:buNone/>
            </a:pPr>
            <a:r>
              <a:rPr lang="en-US" sz="2000" dirty="0">
                <a:latin typeface="Calibri" panose="020F0502020204030204" pitchFamily="34" charset="0"/>
                <a:cs typeface="Calibri" panose="020F0502020204030204" pitchFamily="34" charset="0"/>
              </a:rPr>
              <a:t>Highlighted the importance of engaging stakeholders and effectively disseminating findings to translate research into practice.</a:t>
            </a:r>
          </a:p>
        </p:txBody>
      </p:sp>
      <p:pic>
        <p:nvPicPr>
          <p:cNvPr id="8" name="Content Placeholder 7" descr="Concept of businessman thinking / searching for idea.">
            <a:extLst>
              <a:ext uri="{FF2B5EF4-FFF2-40B4-BE49-F238E27FC236}">
                <a16:creationId xmlns:a16="http://schemas.microsoft.com/office/drawing/2014/main" id="{9A5839B6-4B2C-4CAF-96CF-F779E12B3244}"/>
              </a:ext>
            </a:extLst>
          </p:cNvPr>
          <p:cNvPicPr>
            <a:picLocks noGrp="1" noChangeAspect="1"/>
          </p:cNvPicPr>
          <p:nvPr>
            <p:ph type="pic" sz="quarter" idx="13"/>
          </p:nvPr>
        </p:nvPicPr>
        <p:blipFill>
          <a:blip r:embed="rId3"/>
          <a:srcRect l="24662" r="24777" b="1"/>
          <a:stretch>
            <a:fillRect/>
          </a:stretch>
        </p:blipFill>
        <p:spPr>
          <a:xfrm>
            <a:off x="7773592" y="10"/>
            <a:ext cx="4417215" cy="6857990"/>
          </a:xfrm>
          <a:prstGeom prst="rect">
            <a:avLst/>
          </a:prstGeom>
          <a:noFill/>
        </p:spPr>
      </p:pic>
    </p:spTree>
    <p:extLst>
      <p:ext uri="{BB962C8B-B14F-4D97-AF65-F5344CB8AC3E}">
        <p14:creationId xmlns:p14="http://schemas.microsoft.com/office/powerpoint/2010/main" val="6430937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Archway">
  <a:themeElements>
    <a:clrScheme name="Archway">
      <a:dk1>
        <a:sysClr val="windowText" lastClr="000000"/>
      </a:dk1>
      <a:lt1>
        <a:sysClr val="window" lastClr="FFFFFF"/>
      </a:lt1>
      <a:dk2>
        <a:srgbClr val="424C4E"/>
      </a:dk2>
      <a:lt2>
        <a:srgbClr val="EDE9E7"/>
      </a:lt2>
      <a:accent1>
        <a:srgbClr val="9FA597"/>
      </a:accent1>
      <a:accent2>
        <a:srgbClr val="AEA67E"/>
      </a:accent2>
      <a:accent3>
        <a:srgbClr val="957D71"/>
      </a:accent3>
      <a:accent4>
        <a:srgbClr val="C88769"/>
      </a:accent4>
      <a:accent5>
        <a:srgbClr val="97A4AA"/>
      </a:accent5>
      <a:accent6>
        <a:srgbClr val="9FA4A5"/>
      </a:accent6>
      <a:hlink>
        <a:srgbClr val="8C9484"/>
      </a:hlink>
      <a:folHlink>
        <a:srgbClr val="C17957"/>
      </a:folHlink>
    </a:clrScheme>
    <a:fontScheme name="Archway">
      <a:majorFont>
        <a:latin typeface="Felix Titling"/>
        <a:ea typeface=""/>
        <a:cs typeface=""/>
      </a:majorFont>
      <a:minorFont>
        <a:latin typeface="Goudy Old Styl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way design_win32_LW_V6" id="{76702E1B-643C-41F6-B804-84CD1831FE1D}" vid="{80EAE0FA-13D9-49AC-87DC-C29A48A869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A17086CA-2203-47FE-BEEA-0085B9A26035}">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206D296-8D02-46EE-B1E6-63AA44612305}">
  <ds:schemaRefs>
    <ds:schemaRef ds:uri="http://schemas.microsoft.com/sharepoint/v3/contenttype/forms"/>
  </ds:schemaRefs>
</ds:datastoreItem>
</file>

<file path=customXml/itemProps3.xml><?xml version="1.0" encoding="utf-8"?>
<ds:datastoreItem xmlns:ds="http://schemas.openxmlformats.org/officeDocument/2006/customXml" ds:itemID="{56484576-6FED-48EC-8561-A69AF722D2D1}">
  <ds:schemaRef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230e9df3-be65-4c73-a93b-d1236ebd677e"/>
    <ds:schemaRef ds:uri="16c05727-aa75-4e4a-9b5f-8a80a1165891"/>
    <ds:schemaRef ds:uri="http://purl.org/dc/terms/"/>
    <ds:schemaRef ds:uri="71af3243-3dd4-4a8d-8c0d-dd76da1f02a5"/>
    <ds:schemaRef ds:uri="http://schemas.microsoft.com/sharepoint/v3"/>
    <ds:schemaRef ds:uri="http://schemas.microsoft.com/office/2006/metadata/properties"/>
    <ds:schemaRef ds:uri="http://purl.org/dc/dcmityp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53</TotalTime>
  <Words>4687</Words>
  <Application>Microsoft Office PowerPoint</Application>
  <PresentationFormat>Widescreen</PresentationFormat>
  <Paragraphs>325</Paragraphs>
  <Slides>31</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Felix Titling</vt:lpstr>
      <vt:lpstr>Goudy Old Style</vt:lpstr>
      <vt:lpstr>Archway</vt:lpstr>
      <vt:lpstr>Applied Research Designs in Psychology</vt:lpstr>
      <vt:lpstr>Overview of Applied Research in Psychology</vt:lpstr>
      <vt:lpstr>Types of Applied Research Designs</vt:lpstr>
      <vt:lpstr>Correlational, Case Study, and Longitudinal Designs</vt:lpstr>
      <vt:lpstr>Cross-Sectional and Survey Research Designs</vt:lpstr>
      <vt:lpstr>Observational Designs</vt:lpstr>
      <vt:lpstr>Experimental and Quasi-Experimental Designs</vt:lpstr>
      <vt:lpstr>Experimental Designs</vt:lpstr>
      <vt:lpstr>Quasi-Experimental Designs</vt:lpstr>
      <vt:lpstr>Qualitative Research Designs in Applied Psychology</vt:lpstr>
      <vt:lpstr>Core Concepts of Qualitative Research</vt:lpstr>
      <vt:lpstr>Definition and Common Methods</vt:lpstr>
      <vt:lpstr>Advantages in Applied Psychology</vt:lpstr>
      <vt:lpstr>Limitations and Challenges</vt:lpstr>
      <vt:lpstr>Interviews in Trauma Research</vt:lpstr>
      <vt:lpstr>Exploring Attitudes and Interactions</vt:lpstr>
      <vt:lpstr>Balancing Strengths and Weaknesses</vt:lpstr>
      <vt:lpstr>Mixed Methods Designs</vt:lpstr>
      <vt:lpstr>Overview and Types of Mixed Methods Designs</vt:lpstr>
      <vt:lpstr>Overview and Benefits of Mixed Methods</vt:lpstr>
      <vt:lpstr>Real-Life Example of Mixed Methods in Mental Health</vt:lpstr>
      <vt:lpstr>Ethical and Practical Considerations</vt:lpstr>
      <vt:lpstr>Ethical Principles in Applied Research</vt:lpstr>
      <vt:lpstr>Practical Challenges</vt:lpstr>
      <vt:lpstr>Practical Challenges</vt:lpstr>
      <vt:lpstr>Data Management and Stakeholder Engagement</vt:lpstr>
      <vt:lpstr>In class exercise …</vt:lpstr>
      <vt:lpstr>Example.. School-Based Intervention</vt:lpstr>
      <vt:lpstr>Example: Mental Health Service Evaluation</vt:lpstr>
      <vt:lpstr>Short break </vt:lpstr>
      <vt:lpstr>Summary and 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Ceri Phelps</dc:creator>
  <cp:lastModifiedBy>Ceri Phelps</cp:lastModifiedBy>
  <cp:revision>5</cp:revision>
  <dcterms:created xsi:type="dcterms:W3CDTF">2025-02-27T07:13:53Z</dcterms:created>
  <dcterms:modified xsi:type="dcterms:W3CDTF">2025-10-23T07:28:07Z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