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25"/>
  </p:notesMasterIdLst>
  <p:sldIdLst>
    <p:sldId id="256" r:id="rId2"/>
    <p:sldId id="284" r:id="rId3"/>
    <p:sldId id="269" r:id="rId4"/>
    <p:sldId id="299" r:id="rId5"/>
    <p:sldId id="301" r:id="rId6"/>
    <p:sldId id="322" r:id="rId7"/>
    <p:sldId id="318" r:id="rId8"/>
    <p:sldId id="324" r:id="rId9"/>
    <p:sldId id="308" r:id="rId10"/>
    <p:sldId id="319" r:id="rId11"/>
    <p:sldId id="323" r:id="rId12"/>
    <p:sldId id="320" r:id="rId13"/>
    <p:sldId id="331" r:id="rId14"/>
    <p:sldId id="332" r:id="rId15"/>
    <p:sldId id="321" r:id="rId16"/>
    <p:sldId id="325" r:id="rId17"/>
    <p:sldId id="309" r:id="rId18"/>
    <p:sldId id="326" r:id="rId19"/>
    <p:sldId id="327" r:id="rId20"/>
    <p:sldId id="329" r:id="rId21"/>
    <p:sldId id="330" r:id="rId22"/>
    <p:sldId id="264" r:id="rId23"/>
    <p:sldId id="26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A76014-18D1-419E-97F5-1E48C69CA1DE}" v="4" dt="2024-11-04T07:01:56.58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9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ian Keyse" userId="e640c12b-a8e6-4355-9f2c-a517ac7d1786" providerId="ADAL" clId="{C0A76014-18D1-419E-97F5-1E48C69CA1DE}"/>
    <pc:docChg chg="undo custSel addSld delSld modSld sldOrd">
      <pc:chgData name="Rhian Keyse" userId="e640c12b-a8e6-4355-9f2c-a517ac7d1786" providerId="ADAL" clId="{C0A76014-18D1-419E-97F5-1E48C69CA1DE}" dt="2024-11-04T07:02:47.945" v="4985"/>
      <pc:docMkLst>
        <pc:docMk/>
      </pc:docMkLst>
      <pc:sldChg chg="modSp mod">
        <pc:chgData name="Rhian Keyse" userId="e640c12b-a8e6-4355-9f2c-a517ac7d1786" providerId="ADAL" clId="{C0A76014-18D1-419E-97F5-1E48C69CA1DE}" dt="2024-11-03T11:13:04.940" v="15" actId="20577"/>
        <pc:sldMkLst>
          <pc:docMk/>
          <pc:sldMk cId="1048491613" sldId="256"/>
        </pc:sldMkLst>
        <pc:spChg chg="mod">
          <ac:chgData name="Rhian Keyse" userId="e640c12b-a8e6-4355-9f2c-a517ac7d1786" providerId="ADAL" clId="{C0A76014-18D1-419E-97F5-1E48C69CA1DE}" dt="2024-11-03T11:13:04.940" v="15" actId="20577"/>
          <ac:spMkLst>
            <pc:docMk/>
            <pc:sldMk cId="1048491613" sldId="256"/>
            <ac:spMk id="2" creationId="{80082C27-7D2E-8DC3-F169-5B31B7670841}"/>
          </ac:spMkLst>
        </pc:spChg>
      </pc:sldChg>
      <pc:sldChg chg="modSp mod">
        <pc:chgData name="Rhian Keyse" userId="e640c12b-a8e6-4355-9f2c-a517ac7d1786" providerId="ADAL" clId="{C0A76014-18D1-419E-97F5-1E48C69CA1DE}" dt="2024-11-03T11:43:27.903" v="4123" actId="20577"/>
        <pc:sldMkLst>
          <pc:docMk/>
          <pc:sldMk cId="1416227188" sldId="265"/>
        </pc:sldMkLst>
        <pc:spChg chg="mod">
          <ac:chgData name="Rhian Keyse" userId="e640c12b-a8e6-4355-9f2c-a517ac7d1786" providerId="ADAL" clId="{C0A76014-18D1-419E-97F5-1E48C69CA1DE}" dt="2024-11-03T11:43:27.903" v="4123" actId="20577"/>
          <ac:spMkLst>
            <pc:docMk/>
            <pc:sldMk cId="1416227188" sldId="265"/>
            <ac:spMk id="2" creationId="{3156DA42-BDF0-5AC6-C3E4-04DD578D4A7A}"/>
          </ac:spMkLst>
        </pc:spChg>
      </pc:sldChg>
      <pc:sldChg chg="modSp mod">
        <pc:chgData name="Rhian Keyse" userId="e640c12b-a8e6-4355-9f2c-a517ac7d1786" providerId="ADAL" clId="{C0A76014-18D1-419E-97F5-1E48C69CA1DE}" dt="2024-11-03T11:32:25.682" v="2861" actId="20577"/>
        <pc:sldMkLst>
          <pc:docMk/>
          <pc:sldMk cId="3584931194" sldId="269"/>
        </pc:sldMkLst>
        <pc:spChg chg="mod">
          <ac:chgData name="Rhian Keyse" userId="e640c12b-a8e6-4355-9f2c-a517ac7d1786" providerId="ADAL" clId="{C0A76014-18D1-419E-97F5-1E48C69CA1DE}" dt="2024-11-03T11:32:25.682" v="2861" actId="20577"/>
          <ac:spMkLst>
            <pc:docMk/>
            <pc:sldMk cId="3584931194" sldId="269"/>
            <ac:spMk id="3" creationId="{5B0D7596-8140-A811-B2F0-094CB12960FC}"/>
          </ac:spMkLst>
        </pc:spChg>
      </pc:sldChg>
      <pc:sldChg chg="modSp mod">
        <pc:chgData name="Rhian Keyse" userId="e640c12b-a8e6-4355-9f2c-a517ac7d1786" providerId="ADAL" clId="{C0A76014-18D1-419E-97F5-1E48C69CA1DE}" dt="2024-11-03T11:13:12.904" v="24" actId="20577"/>
        <pc:sldMkLst>
          <pc:docMk/>
          <pc:sldMk cId="3293141464" sldId="284"/>
        </pc:sldMkLst>
        <pc:spChg chg="mod">
          <ac:chgData name="Rhian Keyse" userId="e640c12b-a8e6-4355-9f2c-a517ac7d1786" providerId="ADAL" clId="{C0A76014-18D1-419E-97F5-1E48C69CA1DE}" dt="2024-11-03T11:13:12.904" v="24" actId="20577"/>
          <ac:spMkLst>
            <pc:docMk/>
            <pc:sldMk cId="3293141464" sldId="284"/>
            <ac:spMk id="3" creationId="{64C9D8D4-D3D0-53AA-9F41-5CD69C34D653}"/>
          </ac:spMkLst>
        </pc:spChg>
      </pc:sldChg>
      <pc:sldChg chg="addSp delSp modSp mod">
        <pc:chgData name="Rhian Keyse" userId="e640c12b-a8e6-4355-9f2c-a517ac7d1786" providerId="ADAL" clId="{C0A76014-18D1-419E-97F5-1E48C69CA1DE}" dt="2024-11-03T11:32:08.155" v="2795" actId="20577"/>
        <pc:sldMkLst>
          <pc:docMk/>
          <pc:sldMk cId="4154606093" sldId="299"/>
        </pc:sldMkLst>
        <pc:spChg chg="mod">
          <ac:chgData name="Rhian Keyse" userId="e640c12b-a8e6-4355-9f2c-a517ac7d1786" providerId="ADAL" clId="{C0A76014-18D1-419E-97F5-1E48C69CA1DE}" dt="2024-11-03T11:32:08.155" v="2795" actId="20577"/>
          <ac:spMkLst>
            <pc:docMk/>
            <pc:sldMk cId="4154606093" sldId="299"/>
            <ac:spMk id="2" creationId="{265062C4-30CC-5C67-6C7C-9E5535BC254F}"/>
          </ac:spMkLst>
        </pc:spChg>
        <pc:spChg chg="add del mod">
          <ac:chgData name="Rhian Keyse" userId="e640c12b-a8e6-4355-9f2c-a517ac7d1786" providerId="ADAL" clId="{C0A76014-18D1-419E-97F5-1E48C69CA1DE}" dt="2024-11-03T11:14:01.183" v="53" actId="478"/>
          <ac:spMkLst>
            <pc:docMk/>
            <pc:sldMk cId="4154606093" sldId="299"/>
            <ac:spMk id="3" creationId="{A48040A5-42C9-F67D-E021-8FE01C7936C0}"/>
          </ac:spMkLst>
        </pc:spChg>
      </pc:sldChg>
      <pc:sldChg chg="modSp mod">
        <pc:chgData name="Rhian Keyse" userId="e640c12b-a8e6-4355-9f2c-a517ac7d1786" providerId="ADAL" clId="{C0A76014-18D1-419E-97F5-1E48C69CA1DE}" dt="2024-11-03T11:28:37.257" v="2669" actId="20577"/>
        <pc:sldMkLst>
          <pc:docMk/>
          <pc:sldMk cId="1599148914" sldId="301"/>
        </pc:sldMkLst>
        <pc:spChg chg="mod">
          <ac:chgData name="Rhian Keyse" userId="e640c12b-a8e6-4355-9f2c-a517ac7d1786" providerId="ADAL" clId="{C0A76014-18D1-419E-97F5-1E48C69CA1DE}" dt="2024-11-03T11:14:08.150" v="74" actId="20577"/>
          <ac:spMkLst>
            <pc:docMk/>
            <pc:sldMk cId="1599148914" sldId="301"/>
            <ac:spMk id="2" creationId="{42CBF829-875E-F88E-E1A4-8002C403C6D9}"/>
          </ac:spMkLst>
        </pc:spChg>
        <pc:spChg chg="mod">
          <ac:chgData name="Rhian Keyse" userId="e640c12b-a8e6-4355-9f2c-a517ac7d1786" providerId="ADAL" clId="{C0A76014-18D1-419E-97F5-1E48C69CA1DE}" dt="2024-11-03T11:28:37.257" v="2669" actId="20577"/>
          <ac:spMkLst>
            <pc:docMk/>
            <pc:sldMk cId="1599148914" sldId="301"/>
            <ac:spMk id="3" creationId="{EC31DBF7-B1BA-A1E8-60B4-4B8D662CE87F}"/>
          </ac:spMkLst>
        </pc:spChg>
      </pc:sldChg>
      <pc:sldChg chg="del">
        <pc:chgData name="Rhian Keyse" userId="e640c12b-a8e6-4355-9f2c-a517ac7d1786" providerId="ADAL" clId="{C0A76014-18D1-419E-97F5-1E48C69CA1DE}" dt="2024-11-03T11:41:14.416" v="4087" actId="47"/>
        <pc:sldMkLst>
          <pc:docMk/>
          <pc:sldMk cId="2339522085" sldId="304"/>
        </pc:sldMkLst>
      </pc:sldChg>
      <pc:sldChg chg="del">
        <pc:chgData name="Rhian Keyse" userId="e640c12b-a8e6-4355-9f2c-a517ac7d1786" providerId="ADAL" clId="{C0A76014-18D1-419E-97F5-1E48C69CA1DE}" dt="2024-11-03T11:41:22.088" v="4088" actId="47"/>
        <pc:sldMkLst>
          <pc:docMk/>
          <pc:sldMk cId="120630553" sldId="306"/>
        </pc:sldMkLst>
      </pc:sldChg>
      <pc:sldChg chg="modSp mod ord">
        <pc:chgData name="Rhian Keyse" userId="e640c12b-a8e6-4355-9f2c-a517ac7d1786" providerId="ADAL" clId="{C0A76014-18D1-419E-97F5-1E48C69CA1DE}" dt="2024-11-03T11:18:45.136" v="910" actId="5793"/>
        <pc:sldMkLst>
          <pc:docMk/>
          <pc:sldMk cId="4216769465" sldId="308"/>
        </pc:sldMkLst>
        <pc:spChg chg="mod">
          <ac:chgData name="Rhian Keyse" userId="e640c12b-a8e6-4355-9f2c-a517ac7d1786" providerId="ADAL" clId="{C0A76014-18D1-419E-97F5-1E48C69CA1DE}" dt="2024-11-03T11:18:45.136" v="910" actId="5793"/>
          <ac:spMkLst>
            <pc:docMk/>
            <pc:sldMk cId="4216769465" sldId="308"/>
            <ac:spMk id="2" creationId="{1EC8F6E9-0C99-50B5-839C-F9EFFC702203}"/>
          </ac:spMkLst>
        </pc:spChg>
      </pc:sldChg>
      <pc:sldChg chg="modSp mod">
        <pc:chgData name="Rhian Keyse" userId="e640c12b-a8e6-4355-9f2c-a517ac7d1786" providerId="ADAL" clId="{C0A76014-18D1-419E-97F5-1E48C69CA1DE}" dt="2024-11-03T11:36:02.642" v="3297" actId="12"/>
        <pc:sldMkLst>
          <pc:docMk/>
          <pc:sldMk cId="3727158059" sldId="309"/>
        </pc:sldMkLst>
        <pc:spChg chg="mod">
          <ac:chgData name="Rhian Keyse" userId="e640c12b-a8e6-4355-9f2c-a517ac7d1786" providerId="ADAL" clId="{C0A76014-18D1-419E-97F5-1E48C69CA1DE}" dt="2024-11-03T11:34:09.725" v="2888" actId="20577"/>
          <ac:spMkLst>
            <pc:docMk/>
            <pc:sldMk cId="3727158059" sldId="309"/>
            <ac:spMk id="2" creationId="{42CBF829-875E-F88E-E1A4-8002C403C6D9}"/>
          </ac:spMkLst>
        </pc:spChg>
        <pc:spChg chg="mod">
          <ac:chgData name="Rhian Keyse" userId="e640c12b-a8e6-4355-9f2c-a517ac7d1786" providerId="ADAL" clId="{C0A76014-18D1-419E-97F5-1E48C69CA1DE}" dt="2024-11-03T11:36:02.642" v="3297" actId="12"/>
          <ac:spMkLst>
            <pc:docMk/>
            <pc:sldMk cId="3727158059" sldId="309"/>
            <ac:spMk id="3" creationId="{EC31DBF7-B1BA-A1E8-60B4-4B8D662CE87F}"/>
          </ac:spMkLst>
        </pc:spChg>
      </pc:sldChg>
      <pc:sldChg chg="del">
        <pc:chgData name="Rhian Keyse" userId="e640c12b-a8e6-4355-9f2c-a517ac7d1786" providerId="ADAL" clId="{C0A76014-18D1-419E-97F5-1E48C69CA1DE}" dt="2024-11-03T11:41:27.273" v="4093" actId="47"/>
        <pc:sldMkLst>
          <pc:docMk/>
          <pc:sldMk cId="3816059386" sldId="310"/>
        </pc:sldMkLst>
      </pc:sldChg>
      <pc:sldChg chg="del">
        <pc:chgData name="Rhian Keyse" userId="e640c12b-a8e6-4355-9f2c-a517ac7d1786" providerId="ADAL" clId="{C0A76014-18D1-419E-97F5-1E48C69CA1DE}" dt="2024-11-03T11:41:28.372" v="4094" actId="47"/>
        <pc:sldMkLst>
          <pc:docMk/>
          <pc:sldMk cId="2241086072" sldId="311"/>
        </pc:sldMkLst>
      </pc:sldChg>
      <pc:sldChg chg="del">
        <pc:chgData name="Rhian Keyse" userId="e640c12b-a8e6-4355-9f2c-a517ac7d1786" providerId="ADAL" clId="{C0A76014-18D1-419E-97F5-1E48C69CA1DE}" dt="2024-11-03T11:41:29.120" v="4095" actId="47"/>
        <pc:sldMkLst>
          <pc:docMk/>
          <pc:sldMk cId="2690663789" sldId="312"/>
        </pc:sldMkLst>
      </pc:sldChg>
      <pc:sldChg chg="del">
        <pc:chgData name="Rhian Keyse" userId="e640c12b-a8e6-4355-9f2c-a517ac7d1786" providerId="ADAL" clId="{C0A76014-18D1-419E-97F5-1E48C69CA1DE}" dt="2024-11-03T11:41:29.853" v="4096" actId="47"/>
        <pc:sldMkLst>
          <pc:docMk/>
          <pc:sldMk cId="2106426393" sldId="313"/>
        </pc:sldMkLst>
      </pc:sldChg>
      <pc:sldChg chg="del">
        <pc:chgData name="Rhian Keyse" userId="e640c12b-a8e6-4355-9f2c-a517ac7d1786" providerId="ADAL" clId="{C0A76014-18D1-419E-97F5-1E48C69CA1DE}" dt="2024-11-03T11:41:23.363" v="4089" actId="47"/>
        <pc:sldMkLst>
          <pc:docMk/>
          <pc:sldMk cId="587325647" sldId="314"/>
        </pc:sldMkLst>
      </pc:sldChg>
      <pc:sldChg chg="del">
        <pc:chgData name="Rhian Keyse" userId="e640c12b-a8e6-4355-9f2c-a517ac7d1786" providerId="ADAL" clId="{C0A76014-18D1-419E-97F5-1E48C69CA1DE}" dt="2024-11-03T11:41:24.426" v="4090" actId="47"/>
        <pc:sldMkLst>
          <pc:docMk/>
          <pc:sldMk cId="4262424307" sldId="315"/>
        </pc:sldMkLst>
      </pc:sldChg>
      <pc:sldChg chg="del">
        <pc:chgData name="Rhian Keyse" userId="e640c12b-a8e6-4355-9f2c-a517ac7d1786" providerId="ADAL" clId="{C0A76014-18D1-419E-97F5-1E48C69CA1DE}" dt="2024-11-03T11:41:25.311" v="4091" actId="47"/>
        <pc:sldMkLst>
          <pc:docMk/>
          <pc:sldMk cId="2179087299" sldId="316"/>
        </pc:sldMkLst>
      </pc:sldChg>
      <pc:sldChg chg="del">
        <pc:chgData name="Rhian Keyse" userId="e640c12b-a8e6-4355-9f2c-a517ac7d1786" providerId="ADAL" clId="{C0A76014-18D1-419E-97F5-1E48C69CA1DE}" dt="2024-11-03T11:41:26.245" v="4092" actId="47"/>
        <pc:sldMkLst>
          <pc:docMk/>
          <pc:sldMk cId="3183224781" sldId="317"/>
        </pc:sldMkLst>
      </pc:sldChg>
      <pc:sldChg chg="modSp new mod">
        <pc:chgData name="Rhian Keyse" userId="e640c12b-a8e6-4355-9f2c-a517ac7d1786" providerId="ADAL" clId="{C0A76014-18D1-419E-97F5-1E48C69CA1DE}" dt="2024-11-03T11:18:03.910" v="836" actId="20577"/>
        <pc:sldMkLst>
          <pc:docMk/>
          <pc:sldMk cId="2674993934" sldId="318"/>
        </pc:sldMkLst>
        <pc:spChg chg="mod">
          <ac:chgData name="Rhian Keyse" userId="e640c12b-a8e6-4355-9f2c-a517ac7d1786" providerId="ADAL" clId="{C0A76014-18D1-419E-97F5-1E48C69CA1DE}" dt="2024-11-03T11:16:32.362" v="418" actId="20577"/>
          <ac:spMkLst>
            <pc:docMk/>
            <pc:sldMk cId="2674993934" sldId="318"/>
            <ac:spMk id="2" creationId="{0D722EA5-C290-4E0A-F4C3-5E5BD82F809A}"/>
          </ac:spMkLst>
        </pc:spChg>
        <pc:spChg chg="mod">
          <ac:chgData name="Rhian Keyse" userId="e640c12b-a8e6-4355-9f2c-a517ac7d1786" providerId="ADAL" clId="{C0A76014-18D1-419E-97F5-1E48C69CA1DE}" dt="2024-11-03T11:18:03.910" v="836" actId="20577"/>
          <ac:spMkLst>
            <pc:docMk/>
            <pc:sldMk cId="2674993934" sldId="318"/>
            <ac:spMk id="3" creationId="{01BAEBAA-0B69-04B3-8CAC-B85336831C07}"/>
          </ac:spMkLst>
        </pc:spChg>
      </pc:sldChg>
      <pc:sldChg chg="modSp new mod">
        <pc:chgData name="Rhian Keyse" userId="e640c12b-a8e6-4355-9f2c-a517ac7d1786" providerId="ADAL" clId="{C0A76014-18D1-419E-97F5-1E48C69CA1DE}" dt="2024-11-03T11:20:12.869" v="1135" actId="20577"/>
        <pc:sldMkLst>
          <pc:docMk/>
          <pc:sldMk cId="3877183654" sldId="319"/>
        </pc:sldMkLst>
        <pc:spChg chg="mod">
          <ac:chgData name="Rhian Keyse" userId="e640c12b-a8e6-4355-9f2c-a517ac7d1786" providerId="ADAL" clId="{C0A76014-18D1-419E-97F5-1E48C69CA1DE}" dt="2024-11-03T11:19:07.190" v="933" actId="20577"/>
          <ac:spMkLst>
            <pc:docMk/>
            <pc:sldMk cId="3877183654" sldId="319"/>
            <ac:spMk id="2" creationId="{4B40C953-DE33-CCB7-5033-28CF8795CC32}"/>
          </ac:spMkLst>
        </pc:spChg>
        <pc:spChg chg="mod">
          <ac:chgData name="Rhian Keyse" userId="e640c12b-a8e6-4355-9f2c-a517ac7d1786" providerId="ADAL" clId="{C0A76014-18D1-419E-97F5-1E48C69CA1DE}" dt="2024-11-03T11:20:12.869" v="1135" actId="20577"/>
          <ac:spMkLst>
            <pc:docMk/>
            <pc:sldMk cId="3877183654" sldId="319"/>
            <ac:spMk id="3" creationId="{43AA00E8-745A-BDAE-00BA-2DA3D7B21CA9}"/>
          </ac:spMkLst>
        </pc:spChg>
      </pc:sldChg>
      <pc:sldChg chg="modSp new del mod">
        <pc:chgData name="Rhian Keyse" userId="e640c12b-a8e6-4355-9f2c-a517ac7d1786" providerId="ADAL" clId="{C0A76014-18D1-419E-97F5-1E48C69CA1DE}" dt="2024-11-03T11:18:36.238" v="865" actId="47"/>
        <pc:sldMkLst>
          <pc:docMk/>
          <pc:sldMk cId="4247962017" sldId="319"/>
        </pc:sldMkLst>
        <pc:spChg chg="mod">
          <ac:chgData name="Rhian Keyse" userId="e640c12b-a8e6-4355-9f2c-a517ac7d1786" providerId="ADAL" clId="{C0A76014-18D1-419E-97F5-1E48C69CA1DE}" dt="2024-11-03T11:18:22.918" v="862" actId="20577"/>
          <ac:spMkLst>
            <pc:docMk/>
            <pc:sldMk cId="4247962017" sldId="319"/>
            <ac:spMk id="2" creationId="{37D3C8A3-7253-861C-39BE-56A5D03CBD96}"/>
          </ac:spMkLst>
        </pc:spChg>
      </pc:sldChg>
      <pc:sldChg chg="modSp new mod">
        <pc:chgData name="Rhian Keyse" userId="e640c12b-a8e6-4355-9f2c-a517ac7d1786" providerId="ADAL" clId="{C0A76014-18D1-419E-97F5-1E48C69CA1DE}" dt="2024-11-03T11:30:02.615" v="2722" actId="2711"/>
        <pc:sldMkLst>
          <pc:docMk/>
          <pc:sldMk cId="642093829" sldId="320"/>
        </pc:sldMkLst>
        <pc:spChg chg="mod">
          <ac:chgData name="Rhian Keyse" userId="e640c12b-a8e6-4355-9f2c-a517ac7d1786" providerId="ADAL" clId="{C0A76014-18D1-419E-97F5-1E48C69CA1DE}" dt="2024-11-03T11:20:52.622" v="1149" actId="20577"/>
          <ac:spMkLst>
            <pc:docMk/>
            <pc:sldMk cId="642093829" sldId="320"/>
            <ac:spMk id="2" creationId="{EF6E3745-D58C-4273-A800-00A58510CFD6}"/>
          </ac:spMkLst>
        </pc:spChg>
        <pc:spChg chg="mod">
          <ac:chgData name="Rhian Keyse" userId="e640c12b-a8e6-4355-9f2c-a517ac7d1786" providerId="ADAL" clId="{C0A76014-18D1-419E-97F5-1E48C69CA1DE}" dt="2024-11-03T11:30:02.615" v="2722" actId="2711"/>
          <ac:spMkLst>
            <pc:docMk/>
            <pc:sldMk cId="642093829" sldId="320"/>
            <ac:spMk id="3" creationId="{EC9DFD96-4C77-F5A3-5A77-7EEA2DB6CB5D}"/>
          </ac:spMkLst>
        </pc:spChg>
      </pc:sldChg>
      <pc:sldChg chg="modSp new mod">
        <pc:chgData name="Rhian Keyse" userId="e640c12b-a8e6-4355-9f2c-a517ac7d1786" providerId="ADAL" clId="{C0A76014-18D1-419E-97F5-1E48C69CA1DE}" dt="2024-11-03T11:26:12.113" v="2417" actId="20577"/>
        <pc:sldMkLst>
          <pc:docMk/>
          <pc:sldMk cId="2247864290" sldId="321"/>
        </pc:sldMkLst>
        <pc:spChg chg="mod">
          <ac:chgData name="Rhian Keyse" userId="e640c12b-a8e6-4355-9f2c-a517ac7d1786" providerId="ADAL" clId="{C0A76014-18D1-419E-97F5-1E48C69CA1DE}" dt="2024-11-03T11:24:31.349" v="2242" actId="20577"/>
          <ac:spMkLst>
            <pc:docMk/>
            <pc:sldMk cId="2247864290" sldId="321"/>
            <ac:spMk id="2" creationId="{EEAAC35C-6A6E-C18B-2BD0-23F7BF61268C}"/>
          </ac:spMkLst>
        </pc:spChg>
        <pc:spChg chg="mod">
          <ac:chgData name="Rhian Keyse" userId="e640c12b-a8e6-4355-9f2c-a517ac7d1786" providerId="ADAL" clId="{C0A76014-18D1-419E-97F5-1E48C69CA1DE}" dt="2024-11-03T11:26:12.113" v="2417" actId="20577"/>
          <ac:spMkLst>
            <pc:docMk/>
            <pc:sldMk cId="2247864290" sldId="321"/>
            <ac:spMk id="3" creationId="{8C238D11-ADBB-67AE-7DCF-065D7122A589}"/>
          </ac:spMkLst>
        </pc:spChg>
      </pc:sldChg>
      <pc:sldChg chg="modSp new mod">
        <pc:chgData name="Rhian Keyse" userId="e640c12b-a8e6-4355-9f2c-a517ac7d1786" providerId="ADAL" clId="{C0A76014-18D1-419E-97F5-1E48C69CA1DE}" dt="2024-11-03T11:27:27.317" v="2589" actId="20577"/>
        <pc:sldMkLst>
          <pc:docMk/>
          <pc:sldMk cId="1710116328" sldId="322"/>
        </pc:sldMkLst>
        <pc:spChg chg="mod">
          <ac:chgData name="Rhian Keyse" userId="e640c12b-a8e6-4355-9f2c-a517ac7d1786" providerId="ADAL" clId="{C0A76014-18D1-419E-97F5-1E48C69CA1DE}" dt="2024-11-03T11:27:00.106" v="2449" actId="20577"/>
          <ac:spMkLst>
            <pc:docMk/>
            <pc:sldMk cId="1710116328" sldId="322"/>
            <ac:spMk id="2" creationId="{300529A8-6B59-B1ED-3D6B-4A30E38D093C}"/>
          </ac:spMkLst>
        </pc:spChg>
        <pc:spChg chg="mod">
          <ac:chgData name="Rhian Keyse" userId="e640c12b-a8e6-4355-9f2c-a517ac7d1786" providerId="ADAL" clId="{C0A76014-18D1-419E-97F5-1E48C69CA1DE}" dt="2024-11-03T11:27:27.317" v="2589" actId="20577"/>
          <ac:spMkLst>
            <pc:docMk/>
            <pc:sldMk cId="1710116328" sldId="322"/>
            <ac:spMk id="3" creationId="{AE140FCF-6E5F-1305-4FC3-7AA1604F539C}"/>
          </ac:spMkLst>
        </pc:spChg>
      </pc:sldChg>
      <pc:sldChg chg="modSp new mod">
        <pc:chgData name="Rhian Keyse" userId="e640c12b-a8e6-4355-9f2c-a517ac7d1786" providerId="ADAL" clId="{C0A76014-18D1-419E-97F5-1E48C69CA1DE}" dt="2024-11-03T11:29:49.917" v="2721" actId="2711"/>
        <pc:sldMkLst>
          <pc:docMk/>
          <pc:sldMk cId="2201676306" sldId="323"/>
        </pc:sldMkLst>
        <pc:spChg chg="mod">
          <ac:chgData name="Rhian Keyse" userId="e640c12b-a8e6-4355-9f2c-a517ac7d1786" providerId="ADAL" clId="{C0A76014-18D1-419E-97F5-1E48C69CA1DE}" dt="2024-11-03T11:29:02.388" v="2699" actId="20577"/>
          <ac:spMkLst>
            <pc:docMk/>
            <pc:sldMk cId="2201676306" sldId="323"/>
            <ac:spMk id="2" creationId="{0E98AF7B-4ED9-1751-FCA7-50DD9E4DFDCF}"/>
          </ac:spMkLst>
        </pc:spChg>
        <pc:spChg chg="mod">
          <ac:chgData name="Rhian Keyse" userId="e640c12b-a8e6-4355-9f2c-a517ac7d1786" providerId="ADAL" clId="{C0A76014-18D1-419E-97F5-1E48C69CA1DE}" dt="2024-11-03T11:29:49.917" v="2721" actId="2711"/>
          <ac:spMkLst>
            <pc:docMk/>
            <pc:sldMk cId="2201676306" sldId="323"/>
            <ac:spMk id="3" creationId="{3269BE8C-8CB4-37AB-80BF-BB5CCC190240}"/>
          </ac:spMkLst>
        </pc:spChg>
      </pc:sldChg>
      <pc:sldChg chg="addSp delSp modSp new mod setBg addAnim modAnim">
        <pc:chgData name="Rhian Keyse" userId="e640c12b-a8e6-4355-9f2c-a517ac7d1786" providerId="ADAL" clId="{C0A76014-18D1-419E-97F5-1E48C69CA1DE}" dt="2024-11-03T11:31:24.588" v="2752"/>
        <pc:sldMkLst>
          <pc:docMk/>
          <pc:sldMk cId="1214617373" sldId="324"/>
        </pc:sldMkLst>
        <pc:spChg chg="mod">
          <ac:chgData name="Rhian Keyse" userId="e640c12b-a8e6-4355-9f2c-a517ac7d1786" providerId="ADAL" clId="{C0A76014-18D1-419E-97F5-1E48C69CA1DE}" dt="2024-11-03T11:31:19.980" v="2750" actId="26606"/>
          <ac:spMkLst>
            <pc:docMk/>
            <pc:sldMk cId="1214617373" sldId="324"/>
            <ac:spMk id="2" creationId="{EA603415-7F5D-902F-B323-264751CD4300}"/>
          </ac:spMkLst>
        </pc:spChg>
        <pc:spChg chg="del">
          <ac:chgData name="Rhian Keyse" userId="e640c12b-a8e6-4355-9f2c-a517ac7d1786" providerId="ADAL" clId="{C0A76014-18D1-419E-97F5-1E48C69CA1DE}" dt="2024-11-03T11:31:10.434" v="2749" actId="478"/>
          <ac:spMkLst>
            <pc:docMk/>
            <pc:sldMk cId="1214617373" sldId="324"/>
            <ac:spMk id="3" creationId="{4665D9CB-884A-C5DF-9230-F92BA6447E73}"/>
          </ac:spMkLst>
        </pc:spChg>
        <pc:spChg chg="add">
          <ac:chgData name="Rhian Keyse" userId="e640c12b-a8e6-4355-9f2c-a517ac7d1786" providerId="ADAL" clId="{C0A76014-18D1-419E-97F5-1E48C69CA1DE}" dt="2024-11-03T11:31:19.980" v="2750" actId="26606"/>
          <ac:spMkLst>
            <pc:docMk/>
            <pc:sldMk cId="1214617373" sldId="324"/>
            <ac:spMk id="8" creationId="{042E603F-28B7-4831-BF23-65FBAB13D5FB}"/>
          </ac:spMkLst>
        </pc:spChg>
        <pc:spChg chg="add">
          <ac:chgData name="Rhian Keyse" userId="e640c12b-a8e6-4355-9f2c-a517ac7d1786" providerId="ADAL" clId="{C0A76014-18D1-419E-97F5-1E48C69CA1DE}" dt="2024-11-03T11:31:19.980" v="2750" actId="26606"/>
          <ac:spMkLst>
            <pc:docMk/>
            <pc:sldMk cId="1214617373" sldId="324"/>
            <ac:spMk id="10" creationId="{4D39700F-2B10-4402-A7DD-06EE2245880D}"/>
          </ac:spMkLst>
        </pc:spChg>
        <pc:spChg chg="add">
          <ac:chgData name="Rhian Keyse" userId="e640c12b-a8e6-4355-9f2c-a517ac7d1786" providerId="ADAL" clId="{C0A76014-18D1-419E-97F5-1E48C69CA1DE}" dt="2024-11-03T11:31:19.980" v="2750" actId="26606"/>
          <ac:spMkLst>
            <pc:docMk/>
            <pc:sldMk cId="1214617373" sldId="324"/>
            <ac:spMk id="12" creationId="{6DA65B90-7B06-4499-91BA-CDDD36132481}"/>
          </ac:spMkLst>
        </pc:spChg>
        <pc:spChg chg="add">
          <ac:chgData name="Rhian Keyse" userId="e640c12b-a8e6-4355-9f2c-a517ac7d1786" providerId="ADAL" clId="{C0A76014-18D1-419E-97F5-1E48C69CA1DE}" dt="2024-11-03T11:31:19.980" v="2750" actId="26606"/>
          <ac:spMkLst>
            <pc:docMk/>
            <pc:sldMk cId="1214617373" sldId="324"/>
            <ac:spMk id="14" creationId="{389C36E1-2D95-402F-A472-3E6699BE2622}"/>
          </ac:spMkLst>
        </pc:spChg>
        <pc:picChg chg="add">
          <ac:chgData name="Rhian Keyse" userId="e640c12b-a8e6-4355-9f2c-a517ac7d1786" providerId="ADAL" clId="{C0A76014-18D1-419E-97F5-1E48C69CA1DE}" dt="2024-11-03T11:31:19.980" v="2750" actId="26606"/>
          <ac:picMkLst>
            <pc:docMk/>
            <pc:sldMk cId="1214617373" sldId="324"/>
            <ac:picMk id="4" creationId="{A4F05340-2086-F8F4-6FC6-54243B174A91}"/>
          </ac:picMkLst>
        </pc:picChg>
      </pc:sldChg>
      <pc:sldChg chg="addSp delSp modSp new mod setBg">
        <pc:chgData name="Rhian Keyse" userId="e640c12b-a8e6-4355-9f2c-a517ac7d1786" providerId="ADAL" clId="{C0A76014-18D1-419E-97F5-1E48C69CA1DE}" dt="2024-11-03T11:31:59.071" v="2789" actId="26606"/>
        <pc:sldMkLst>
          <pc:docMk/>
          <pc:sldMk cId="2761855179" sldId="325"/>
        </pc:sldMkLst>
        <pc:spChg chg="mod">
          <ac:chgData name="Rhian Keyse" userId="e640c12b-a8e6-4355-9f2c-a517ac7d1786" providerId="ADAL" clId="{C0A76014-18D1-419E-97F5-1E48C69CA1DE}" dt="2024-11-03T11:31:59.071" v="2789" actId="26606"/>
          <ac:spMkLst>
            <pc:docMk/>
            <pc:sldMk cId="2761855179" sldId="325"/>
            <ac:spMk id="2" creationId="{8E7A9574-082F-0F6D-B3DB-5E62EDE50F5E}"/>
          </ac:spMkLst>
        </pc:spChg>
        <pc:spChg chg="del">
          <ac:chgData name="Rhian Keyse" userId="e640c12b-a8e6-4355-9f2c-a517ac7d1786" providerId="ADAL" clId="{C0A76014-18D1-419E-97F5-1E48C69CA1DE}" dt="2024-11-03T11:31:46.691" v="2788" actId="478"/>
          <ac:spMkLst>
            <pc:docMk/>
            <pc:sldMk cId="2761855179" sldId="325"/>
            <ac:spMk id="3" creationId="{95533CD7-16A3-4808-AA39-BFADFE16DDD6}"/>
          </ac:spMkLst>
        </pc:spChg>
        <pc:spChg chg="add">
          <ac:chgData name="Rhian Keyse" userId="e640c12b-a8e6-4355-9f2c-a517ac7d1786" providerId="ADAL" clId="{C0A76014-18D1-419E-97F5-1E48C69CA1DE}" dt="2024-11-03T11:31:59.071" v="2789" actId="26606"/>
          <ac:spMkLst>
            <pc:docMk/>
            <pc:sldMk cId="2761855179" sldId="325"/>
            <ac:spMk id="7" creationId="{042E603F-28B7-4831-BF23-65FBAB13D5FB}"/>
          </ac:spMkLst>
        </pc:spChg>
        <pc:spChg chg="add">
          <ac:chgData name="Rhian Keyse" userId="e640c12b-a8e6-4355-9f2c-a517ac7d1786" providerId="ADAL" clId="{C0A76014-18D1-419E-97F5-1E48C69CA1DE}" dt="2024-11-03T11:31:59.071" v="2789" actId="26606"/>
          <ac:spMkLst>
            <pc:docMk/>
            <pc:sldMk cId="2761855179" sldId="325"/>
            <ac:spMk id="9" creationId="{4D39700F-2B10-4402-A7DD-06EE2245880D}"/>
          </ac:spMkLst>
        </pc:spChg>
        <pc:spChg chg="add">
          <ac:chgData name="Rhian Keyse" userId="e640c12b-a8e6-4355-9f2c-a517ac7d1786" providerId="ADAL" clId="{C0A76014-18D1-419E-97F5-1E48C69CA1DE}" dt="2024-11-03T11:31:59.071" v="2789" actId="26606"/>
          <ac:spMkLst>
            <pc:docMk/>
            <pc:sldMk cId="2761855179" sldId="325"/>
            <ac:spMk id="11" creationId="{077F0382-62A9-4892-8762-DE9257672E39}"/>
          </ac:spMkLst>
        </pc:spChg>
        <pc:spChg chg="add">
          <ac:chgData name="Rhian Keyse" userId="e640c12b-a8e6-4355-9f2c-a517ac7d1786" providerId="ADAL" clId="{C0A76014-18D1-419E-97F5-1E48C69CA1DE}" dt="2024-11-03T11:31:59.071" v="2789" actId="26606"/>
          <ac:spMkLst>
            <pc:docMk/>
            <pc:sldMk cId="2761855179" sldId="325"/>
            <ac:spMk id="13" creationId="{6DA65B90-7B06-4499-91BA-CDDD36132481}"/>
          </ac:spMkLst>
        </pc:spChg>
        <pc:spChg chg="add">
          <ac:chgData name="Rhian Keyse" userId="e640c12b-a8e6-4355-9f2c-a517ac7d1786" providerId="ADAL" clId="{C0A76014-18D1-419E-97F5-1E48C69CA1DE}" dt="2024-11-03T11:31:59.071" v="2789" actId="26606"/>
          <ac:spMkLst>
            <pc:docMk/>
            <pc:sldMk cId="2761855179" sldId="325"/>
            <ac:spMk id="15" creationId="{93449CBA-4E79-4D04-90E8-F06D2CBBEA67}"/>
          </ac:spMkLst>
        </pc:spChg>
      </pc:sldChg>
      <pc:sldChg chg="addSp delSp modSp new mod setBg">
        <pc:chgData name="Rhian Keyse" userId="e640c12b-a8e6-4355-9f2c-a517ac7d1786" providerId="ADAL" clId="{C0A76014-18D1-419E-97F5-1E48C69CA1DE}" dt="2024-11-04T06:58:33.516" v="4667" actId="26606"/>
        <pc:sldMkLst>
          <pc:docMk/>
          <pc:sldMk cId="3376618773" sldId="326"/>
        </pc:sldMkLst>
        <pc:spChg chg="mod">
          <ac:chgData name="Rhian Keyse" userId="e640c12b-a8e6-4355-9f2c-a517ac7d1786" providerId="ADAL" clId="{C0A76014-18D1-419E-97F5-1E48C69CA1DE}" dt="2024-11-04T06:58:33.516" v="4667" actId="26606"/>
          <ac:spMkLst>
            <pc:docMk/>
            <pc:sldMk cId="3376618773" sldId="326"/>
            <ac:spMk id="2" creationId="{1DDCD6AC-CFF9-40C3-9225-BEE460BD7D1C}"/>
          </ac:spMkLst>
        </pc:spChg>
        <pc:spChg chg="add del mod">
          <ac:chgData name="Rhian Keyse" userId="e640c12b-a8e6-4355-9f2c-a517ac7d1786" providerId="ADAL" clId="{C0A76014-18D1-419E-97F5-1E48C69CA1DE}" dt="2024-11-04T06:58:33.516" v="4667" actId="26606"/>
          <ac:spMkLst>
            <pc:docMk/>
            <pc:sldMk cId="3376618773" sldId="326"/>
            <ac:spMk id="3" creationId="{60015636-698A-B6D8-3D6F-6D24E7DC8F68}"/>
          </ac:spMkLst>
        </pc:spChg>
        <pc:spChg chg="add del">
          <ac:chgData name="Rhian Keyse" userId="e640c12b-a8e6-4355-9f2c-a517ac7d1786" providerId="ADAL" clId="{C0A76014-18D1-419E-97F5-1E48C69CA1DE}" dt="2024-11-04T06:58:33.516" v="4667" actId="26606"/>
          <ac:spMkLst>
            <pc:docMk/>
            <pc:sldMk cId="3376618773" sldId="326"/>
            <ac:spMk id="6" creationId="{B937640E-EF7A-4A6C-A950-D12B7D5C923E}"/>
          </ac:spMkLst>
        </pc:spChg>
        <pc:spChg chg="add del">
          <ac:chgData name="Rhian Keyse" userId="e640c12b-a8e6-4355-9f2c-a517ac7d1786" providerId="ADAL" clId="{C0A76014-18D1-419E-97F5-1E48C69CA1DE}" dt="2024-11-04T06:58:33.516" v="4667" actId="26606"/>
          <ac:spMkLst>
            <pc:docMk/>
            <pc:sldMk cId="3376618773" sldId="326"/>
            <ac:spMk id="7" creationId="{7A46C5F3-4EAC-473B-BD72-1219E833DB14}"/>
          </ac:spMkLst>
        </pc:spChg>
        <pc:spChg chg="add del">
          <ac:chgData name="Rhian Keyse" userId="e640c12b-a8e6-4355-9f2c-a517ac7d1786" providerId="ADAL" clId="{C0A76014-18D1-419E-97F5-1E48C69CA1DE}" dt="2024-11-04T06:58:27.275" v="4665" actId="26606"/>
          <ac:spMkLst>
            <pc:docMk/>
            <pc:sldMk cId="3376618773" sldId="326"/>
            <ac:spMk id="9" creationId="{B937640E-EF7A-4A6C-A950-D12B7D5C923E}"/>
          </ac:spMkLst>
        </pc:spChg>
        <pc:spChg chg="add del">
          <ac:chgData name="Rhian Keyse" userId="e640c12b-a8e6-4355-9f2c-a517ac7d1786" providerId="ADAL" clId="{C0A76014-18D1-419E-97F5-1E48C69CA1DE}" dt="2024-11-04T06:58:27.275" v="4665" actId="26606"/>
          <ac:spMkLst>
            <pc:docMk/>
            <pc:sldMk cId="3376618773" sldId="326"/>
            <ac:spMk id="11" creationId="{76ADA084-C86B-4F3C-8077-6A8999CC4632}"/>
          </ac:spMkLst>
        </pc:spChg>
        <pc:spChg chg="add del">
          <ac:chgData name="Rhian Keyse" userId="e640c12b-a8e6-4355-9f2c-a517ac7d1786" providerId="ADAL" clId="{C0A76014-18D1-419E-97F5-1E48C69CA1DE}" dt="2024-11-04T06:58:33.516" v="4667" actId="26606"/>
          <ac:spMkLst>
            <pc:docMk/>
            <pc:sldMk cId="3376618773" sldId="326"/>
            <ac:spMk id="13" creationId="{12231725-D083-4E0F-9428-1C2635189CA9}"/>
          </ac:spMkLst>
        </pc:spChg>
        <pc:graphicFrameChg chg="add del">
          <ac:chgData name="Rhian Keyse" userId="e640c12b-a8e6-4355-9f2c-a517ac7d1786" providerId="ADAL" clId="{C0A76014-18D1-419E-97F5-1E48C69CA1DE}" dt="2024-11-04T06:58:33.516" v="4667" actId="26606"/>
          <ac:graphicFrameMkLst>
            <pc:docMk/>
            <pc:sldMk cId="3376618773" sldId="326"/>
            <ac:graphicFrameMk id="8" creationId="{89BB31E9-498C-11B0-80E4-D7551D313F4D}"/>
          </ac:graphicFrameMkLst>
        </pc:graphicFrameChg>
        <pc:picChg chg="add del">
          <ac:chgData name="Rhian Keyse" userId="e640c12b-a8e6-4355-9f2c-a517ac7d1786" providerId="ADAL" clId="{C0A76014-18D1-419E-97F5-1E48C69CA1DE}" dt="2024-11-04T06:58:27.275" v="4665" actId="26606"/>
          <ac:picMkLst>
            <pc:docMk/>
            <pc:sldMk cId="3376618773" sldId="326"/>
            <ac:picMk id="5" creationId="{969F540B-6355-7E9B-6842-2F95BE387AC5}"/>
          </ac:picMkLst>
        </pc:picChg>
      </pc:sldChg>
      <pc:sldChg chg="addSp modSp new mod setBg">
        <pc:chgData name="Rhian Keyse" userId="e640c12b-a8e6-4355-9f2c-a517ac7d1786" providerId="ADAL" clId="{C0A76014-18D1-419E-97F5-1E48C69CA1DE}" dt="2024-11-04T06:58:15.481" v="4663" actId="26606"/>
        <pc:sldMkLst>
          <pc:docMk/>
          <pc:sldMk cId="1529189338" sldId="327"/>
        </pc:sldMkLst>
        <pc:spChg chg="mod">
          <ac:chgData name="Rhian Keyse" userId="e640c12b-a8e6-4355-9f2c-a517ac7d1786" providerId="ADAL" clId="{C0A76014-18D1-419E-97F5-1E48C69CA1DE}" dt="2024-11-04T06:58:15.481" v="4663" actId="26606"/>
          <ac:spMkLst>
            <pc:docMk/>
            <pc:sldMk cId="1529189338" sldId="327"/>
            <ac:spMk id="2" creationId="{80EDB65E-AB4C-D5CC-3C08-9DEC6BEF4433}"/>
          </ac:spMkLst>
        </pc:spChg>
        <pc:spChg chg="mod">
          <ac:chgData name="Rhian Keyse" userId="e640c12b-a8e6-4355-9f2c-a517ac7d1786" providerId="ADAL" clId="{C0A76014-18D1-419E-97F5-1E48C69CA1DE}" dt="2024-11-04T06:58:15.481" v="4663" actId="26606"/>
          <ac:spMkLst>
            <pc:docMk/>
            <pc:sldMk cId="1529189338" sldId="327"/>
            <ac:spMk id="3" creationId="{E4D3D271-DD01-10DF-077B-7EFD8108DC66}"/>
          </ac:spMkLst>
        </pc:spChg>
        <pc:spChg chg="add">
          <ac:chgData name="Rhian Keyse" userId="e640c12b-a8e6-4355-9f2c-a517ac7d1786" providerId="ADAL" clId="{C0A76014-18D1-419E-97F5-1E48C69CA1DE}" dt="2024-11-04T06:58:15.481" v="4663" actId="26606"/>
          <ac:spMkLst>
            <pc:docMk/>
            <pc:sldMk cId="1529189338" sldId="327"/>
            <ac:spMk id="9" creationId="{B937640E-EF7A-4A6C-A950-D12B7D5C923E}"/>
          </ac:spMkLst>
        </pc:spChg>
        <pc:spChg chg="add">
          <ac:chgData name="Rhian Keyse" userId="e640c12b-a8e6-4355-9f2c-a517ac7d1786" providerId="ADAL" clId="{C0A76014-18D1-419E-97F5-1E48C69CA1DE}" dt="2024-11-04T06:58:15.481" v="4663" actId="26606"/>
          <ac:spMkLst>
            <pc:docMk/>
            <pc:sldMk cId="1529189338" sldId="327"/>
            <ac:spMk id="11" creationId="{76ADA084-C86B-4F3C-8077-6A8999CC4632}"/>
          </ac:spMkLst>
        </pc:spChg>
        <pc:picChg chg="add">
          <ac:chgData name="Rhian Keyse" userId="e640c12b-a8e6-4355-9f2c-a517ac7d1786" providerId="ADAL" clId="{C0A76014-18D1-419E-97F5-1E48C69CA1DE}" dt="2024-11-04T06:58:15.481" v="4663" actId="26606"/>
          <ac:picMkLst>
            <pc:docMk/>
            <pc:sldMk cId="1529189338" sldId="327"/>
            <ac:picMk id="5" creationId="{8B0CBDF8-3D2A-4EB7-59A1-62AC30B15E6A}"/>
          </ac:picMkLst>
        </pc:picChg>
      </pc:sldChg>
      <pc:sldChg chg="modSp new del mod">
        <pc:chgData name="Rhian Keyse" userId="e640c12b-a8e6-4355-9f2c-a517ac7d1786" providerId="ADAL" clId="{C0A76014-18D1-419E-97F5-1E48C69CA1DE}" dt="2024-11-04T06:57:35.587" v="4654" actId="47"/>
        <pc:sldMkLst>
          <pc:docMk/>
          <pc:sldMk cId="824390316" sldId="328"/>
        </pc:sldMkLst>
        <pc:spChg chg="mod">
          <ac:chgData name="Rhian Keyse" userId="e640c12b-a8e6-4355-9f2c-a517ac7d1786" providerId="ADAL" clId="{C0A76014-18D1-419E-97F5-1E48C69CA1DE}" dt="2024-11-04T06:56:06.315" v="4588" actId="20577"/>
          <ac:spMkLst>
            <pc:docMk/>
            <pc:sldMk cId="824390316" sldId="328"/>
            <ac:spMk id="2" creationId="{DCAE58BE-7D47-67BB-61F7-A12E4B16BE23}"/>
          </ac:spMkLst>
        </pc:spChg>
        <pc:spChg chg="mod">
          <ac:chgData name="Rhian Keyse" userId="e640c12b-a8e6-4355-9f2c-a517ac7d1786" providerId="ADAL" clId="{C0A76014-18D1-419E-97F5-1E48C69CA1DE}" dt="2024-11-04T06:56:09.318" v="4590" actId="27636"/>
          <ac:spMkLst>
            <pc:docMk/>
            <pc:sldMk cId="824390316" sldId="328"/>
            <ac:spMk id="3" creationId="{CFA99112-6DB4-2E38-9430-BE844FC6AA08}"/>
          </ac:spMkLst>
        </pc:spChg>
      </pc:sldChg>
      <pc:sldChg chg="modSp new mod">
        <pc:chgData name="Rhian Keyse" userId="e640c12b-a8e6-4355-9f2c-a517ac7d1786" providerId="ADAL" clId="{C0A76014-18D1-419E-97F5-1E48C69CA1DE}" dt="2024-11-04T06:58:02.559" v="4662" actId="113"/>
        <pc:sldMkLst>
          <pc:docMk/>
          <pc:sldMk cId="680270353" sldId="329"/>
        </pc:sldMkLst>
        <pc:spChg chg="mod">
          <ac:chgData name="Rhian Keyse" userId="e640c12b-a8e6-4355-9f2c-a517ac7d1786" providerId="ADAL" clId="{C0A76014-18D1-419E-97F5-1E48C69CA1DE}" dt="2024-11-04T06:57:30.620" v="4653" actId="20577"/>
          <ac:spMkLst>
            <pc:docMk/>
            <pc:sldMk cId="680270353" sldId="329"/>
            <ac:spMk id="2" creationId="{A172FC16-BA99-679C-95EA-A071B3A043A9}"/>
          </ac:spMkLst>
        </pc:spChg>
        <pc:spChg chg="mod">
          <ac:chgData name="Rhian Keyse" userId="e640c12b-a8e6-4355-9f2c-a517ac7d1786" providerId="ADAL" clId="{C0A76014-18D1-419E-97F5-1E48C69CA1DE}" dt="2024-11-04T06:58:02.559" v="4662" actId="113"/>
          <ac:spMkLst>
            <pc:docMk/>
            <pc:sldMk cId="680270353" sldId="329"/>
            <ac:spMk id="3" creationId="{8197193C-E589-47E0-8087-326C1907C9BF}"/>
          </ac:spMkLst>
        </pc:spChg>
        <pc:spChg chg="mod">
          <ac:chgData name="Rhian Keyse" userId="e640c12b-a8e6-4355-9f2c-a517ac7d1786" providerId="ADAL" clId="{C0A76014-18D1-419E-97F5-1E48C69CA1DE}" dt="2024-11-04T06:57:07.676" v="4649" actId="20577"/>
          <ac:spMkLst>
            <pc:docMk/>
            <pc:sldMk cId="680270353" sldId="329"/>
            <ac:spMk id="4" creationId="{2B331522-6C8F-55C7-A9E8-46F36FCC48AD}"/>
          </ac:spMkLst>
        </pc:spChg>
        <pc:spChg chg="mod">
          <ac:chgData name="Rhian Keyse" userId="e640c12b-a8e6-4355-9f2c-a517ac7d1786" providerId="ADAL" clId="{C0A76014-18D1-419E-97F5-1E48C69CA1DE}" dt="2024-11-04T06:58:01.588" v="4661"/>
          <ac:spMkLst>
            <pc:docMk/>
            <pc:sldMk cId="680270353" sldId="329"/>
            <ac:spMk id="5" creationId="{C1DC878A-3BEF-0FD6-A451-3DBA53400298}"/>
          </ac:spMkLst>
        </pc:spChg>
        <pc:spChg chg="mod">
          <ac:chgData name="Rhian Keyse" userId="e640c12b-a8e6-4355-9f2c-a517ac7d1786" providerId="ADAL" clId="{C0A76014-18D1-419E-97F5-1E48C69CA1DE}" dt="2024-11-04T06:57:26.529" v="4652"/>
          <ac:spMkLst>
            <pc:docMk/>
            <pc:sldMk cId="680270353" sldId="329"/>
            <ac:spMk id="6" creationId="{D77F0726-638B-3129-4E93-43B2758D1F8D}"/>
          </ac:spMkLst>
        </pc:spChg>
      </pc:sldChg>
      <pc:sldChg chg="new del">
        <pc:chgData name="Rhian Keyse" userId="e640c12b-a8e6-4355-9f2c-a517ac7d1786" providerId="ADAL" clId="{C0A76014-18D1-419E-97F5-1E48C69CA1DE}" dt="2024-11-04T06:59:07.931" v="4669" actId="680"/>
        <pc:sldMkLst>
          <pc:docMk/>
          <pc:sldMk cId="666867076" sldId="330"/>
        </pc:sldMkLst>
      </pc:sldChg>
      <pc:sldChg chg="addSp delSp modSp new mod setBg">
        <pc:chgData name="Rhian Keyse" userId="e640c12b-a8e6-4355-9f2c-a517ac7d1786" providerId="ADAL" clId="{C0A76014-18D1-419E-97F5-1E48C69CA1DE}" dt="2024-11-04T07:00:09.078" v="4790" actId="26606"/>
        <pc:sldMkLst>
          <pc:docMk/>
          <pc:sldMk cId="2662298543" sldId="330"/>
        </pc:sldMkLst>
        <pc:spChg chg="mod">
          <ac:chgData name="Rhian Keyse" userId="e640c12b-a8e6-4355-9f2c-a517ac7d1786" providerId="ADAL" clId="{C0A76014-18D1-419E-97F5-1E48C69CA1DE}" dt="2024-11-04T07:00:09.078" v="4790" actId="26606"/>
          <ac:spMkLst>
            <pc:docMk/>
            <pc:sldMk cId="2662298543" sldId="330"/>
            <ac:spMk id="2" creationId="{66B816B1-FA44-51C9-C9DB-085F965DAEC2}"/>
          </ac:spMkLst>
        </pc:spChg>
        <pc:spChg chg="add del mod">
          <ac:chgData name="Rhian Keyse" userId="e640c12b-a8e6-4355-9f2c-a517ac7d1786" providerId="ADAL" clId="{C0A76014-18D1-419E-97F5-1E48C69CA1DE}" dt="2024-11-04T07:00:09.078" v="4790" actId="26606"/>
          <ac:spMkLst>
            <pc:docMk/>
            <pc:sldMk cId="2662298543" sldId="330"/>
            <ac:spMk id="3" creationId="{10A45FC9-CDC5-1D79-D0AA-985EC0C741E0}"/>
          </ac:spMkLst>
        </pc:spChg>
        <pc:spChg chg="add del">
          <ac:chgData name="Rhian Keyse" userId="e640c12b-a8e6-4355-9f2c-a517ac7d1786" providerId="ADAL" clId="{C0A76014-18D1-419E-97F5-1E48C69CA1DE}" dt="2024-11-04T07:00:09.056" v="4789" actId="26606"/>
          <ac:spMkLst>
            <pc:docMk/>
            <pc:sldMk cId="2662298543" sldId="330"/>
            <ac:spMk id="9" creationId="{B937640E-EF7A-4A6C-A950-D12B7D5C923E}"/>
          </ac:spMkLst>
        </pc:spChg>
        <pc:spChg chg="add del">
          <ac:chgData name="Rhian Keyse" userId="e640c12b-a8e6-4355-9f2c-a517ac7d1786" providerId="ADAL" clId="{C0A76014-18D1-419E-97F5-1E48C69CA1DE}" dt="2024-11-04T07:00:09.056" v="4789" actId="26606"/>
          <ac:spMkLst>
            <pc:docMk/>
            <pc:sldMk cId="2662298543" sldId="330"/>
            <ac:spMk id="11" creationId="{E358F429-1073-433F-9717-82F8E7302F11}"/>
          </ac:spMkLst>
        </pc:spChg>
        <pc:spChg chg="add del">
          <ac:chgData name="Rhian Keyse" userId="e640c12b-a8e6-4355-9f2c-a517ac7d1786" providerId="ADAL" clId="{C0A76014-18D1-419E-97F5-1E48C69CA1DE}" dt="2024-11-04T07:00:09.056" v="4789" actId="26606"/>
          <ac:spMkLst>
            <pc:docMk/>
            <pc:sldMk cId="2662298543" sldId="330"/>
            <ac:spMk id="13" creationId="{FBEA1BDE-165E-4C2F-9EC8-175132C00960}"/>
          </ac:spMkLst>
        </pc:spChg>
        <pc:spChg chg="add">
          <ac:chgData name="Rhian Keyse" userId="e640c12b-a8e6-4355-9f2c-a517ac7d1786" providerId="ADAL" clId="{C0A76014-18D1-419E-97F5-1E48C69CA1DE}" dt="2024-11-04T07:00:09.078" v="4790" actId="26606"/>
          <ac:spMkLst>
            <pc:docMk/>
            <pc:sldMk cId="2662298543" sldId="330"/>
            <ac:spMk id="15" creationId="{B937640E-EF7A-4A6C-A950-D12B7D5C923E}"/>
          </ac:spMkLst>
        </pc:spChg>
        <pc:spChg chg="add">
          <ac:chgData name="Rhian Keyse" userId="e640c12b-a8e6-4355-9f2c-a517ac7d1786" providerId="ADAL" clId="{C0A76014-18D1-419E-97F5-1E48C69CA1DE}" dt="2024-11-04T07:00:09.078" v="4790" actId="26606"/>
          <ac:spMkLst>
            <pc:docMk/>
            <pc:sldMk cId="2662298543" sldId="330"/>
            <ac:spMk id="16" creationId="{1D9E6557-0E93-4B4F-8AD1-1A7E3870CD3F}"/>
          </ac:spMkLst>
        </pc:spChg>
        <pc:spChg chg="add">
          <ac:chgData name="Rhian Keyse" userId="e640c12b-a8e6-4355-9f2c-a517ac7d1786" providerId="ADAL" clId="{C0A76014-18D1-419E-97F5-1E48C69CA1DE}" dt="2024-11-04T07:00:09.078" v="4790" actId="26606"/>
          <ac:spMkLst>
            <pc:docMk/>
            <pc:sldMk cId="2662298543" sldId="330"/>
            <ac:spMk id="17" creationId="{06B84358-2894-45F1-8753-B1EC1E593DD8}"/>
          </ac:spMkLst>
        </pc:spChg>
        <pc:graphicFrameChg chg="add del">
          <ac:chgData name="Rhian Keyse" userId="e640c12b-a8e6-4355-9f2c-a517ac7d1786" providerId="ADAL" clId="{C0A76014-18D1-419E-97F5-1E48C69CA1DE}" dt="2024-11-04T07:00:09.056" v="4789" actId="26606"/>
          <ac:graphicFrameMkLst>
            <pc:docMk/>
            <pc:sldMk cId="2662298543" sldId="330"/>
            <ac:graphicFrameMk id="5" creationId="{F44F79F9-0CB0-9444-FFD8-9E54601BF2DC}"/>
          </ac:graphicFrameMkLst>
        </pc:graphicFrameChg>
        <pc:graphicFrameChg chg="add">
          <ac:chgData name="Rhian Keyse" userId="e640c12b-a8e6-4355-9f2c-a517ac7d1786" providerId="ADAL" clId="{C0A76014-18D1-419E-97F5-1E48C69CA1DE}" dt="2024-11-04T07:00:09.078" v="4790" actId="26606"/>
          <ac:graphicFrameMkLst>
            <pc:docMk/>
            <pc:sldMk cId="2662298543" sldId="330"/>
            <ac:graphicFrameMk id="18" creationId="{FA052D89-4A47-531B-F8DF-122FD25BA6B6}"/>
          </ac:graphicFrameMkLst>
        </pc:graphicFrameChg>
      </pc:sldChg>
      <pc:sldChg chg="addSp modSp new mod ord">
        <pc:chgData name="Rhian Keyse" userId="e640c12b-a8e6-4355-9f2c-a517ac7d1786" providerId="ADAL" clId="{C0A76014-18D1-419E-97F5-1E48C69CA1DE}" dt="2024-11-04T07:02:47.945" v="4985"/>
        <pc:sldMkLst>
          <pc:docMk/>
          <pc:sldMk cId="2061902224" sldId="331"/>
        </pc:sldMkLst>
        <pc:spChg chg="mod">
          <ac:chgData name="Rhian Keyse" userId="e640c12b-a8e6-4355-9f2c-a517ac7d1786" providerId="ADAL" clId="{C0A76014-18D1-419E-97F5-1E48C69CA1DE}" dt="2024-11-04T07:00:28.781" v="4805" actId="20577"/>
          <ac:spMkLst>
            <pc:docMk/>
            <pc:sldMk cId="2061902224" sldId="331"/>
            <ac:spMk id="2" creationId="{46B45B39-6589-3E89-4208-BBCBFE48DE6F}"/>
          </ac:spMkLst>
        </pc:spChg>
        <pc:spChg chg="mod">
          <ac:chgData name="Rhian Keyse" userId="e640c12b-a8e6-4355-9f2c-a517ac7d1786" providerId="ADAL" clId="{C0A76014-18D1-419E-97F5-1E48C69CA1DE}" dt="2024-11-04T07:02:34.371" v="4983" actId="403"/>
          <ac:spMkLst>
            <pc:docMk/>
            <pc:sldMk cId="2061902224" sldId="331"/>
            <ac:spMk id="3" creationId="{7532C830-CF2B-A48F-B62C-948E01915698}"/>
          </ac:spMkLst>
        </pc:spChg>
        <pc:picChg chg="add mod">
          <ac:chgData name="Rhian Keyse" userId="e640c12b-a8e6-4355-9f2c-a517ac7d1786" providerId="ADAL" clId="{C0A76014-18D1-419E-97F5-1E48C69CA1DE}" dt="2024-11-04T07:01:47.335" v="4972" actId="1076"/>
          <ac:picMkLst>
            <pc:docMk/>
            <pc:sldMk cId="2061902224" sldId="331"/>
            <ac:picMk id="4" creationId="{57B4BAAA-B9DA-E6D8-84E0-F3D4BBA93750}"/>
          </ac:picMkLst>
        </pc:picChg>
      </pc:sldChg>
      <pc:sldChg chg="addSp delSp modSp new mod ord">
        <pc:chgData name="Rhian Keyse" userId="e640c12b-a8e6-4355-9f2c-a517ac7d1786" providerId="ADAL" clId="{C0A76014-18D1-419E-97F5-1E48C69CA1DE}" dt="2024-11-04T07:02:47.945" v="4985"/>
        <pc:sldMkLst>
          <pc:docMk/>
          <pc:sldMk cId="2066743943" sldId="332"/>
        </pc:sldMkLst>
        <pc:spChg chg="del">
          <ac:chgData name="Rhian Keyse" userId="e640c12b-a8e6-4355-9f2c-a517ac7d1786" providerId="ADAL" clId="{C0A76014-18D1-419E-97F5-1E48C69CA1DE}" dt="2024-11-04T07:02:06.299" v="4975" actId="478"/>
          <ac:spMkLst>
            <pc:docMk/>
            <pc:sldMk cId="2066743943" sldId="332"/>
            <ac:spMk id="2" creationId="{7948AA47-08F5-8EB1-FEF1-7287B911D1BC}"/>
          </ac:spMkLst>
        </pc:spChg>
        <pc:spChg chg="del">
          <ac:chgData name="Rhian Keyse" userId="e640c12b-a8e6-4355-9f2c-a517ac7d1786" providerId="ADAL" clId="{C0A76014-18D1-419E-97F5-1E48C69CA1DE}" dt="2024-11-04T07:02:07.548" v="4976" actId="478"/>
          <ac:spMkLst>
            <pc:docMk/>
            <pc:sldMk cId="2066743943" sldId="332"/>
            <ac:spMk id="3" creationId="{17819D5E-96B2-FA69-6DDD-8E033113DE6F}"/>
          </ac:spMkLst>
        </pc:spChg>
        <pc:picChg chg="add mod">
          <ac:chgData name="Rhian Keyse" userId="e640c12b-a8e6-4355-9f2c-a517ac7d1786" providerId="ADAL" clId="{C0A76014-18D1-419E-97F5-1E48C69CA1DE}" dt="2024-11-04T07:02:22.097" v="4979" actId="1076"/>
          <ac:picMkLst>
            <pc:docMk/>
            <pc:sldMk cId="2066743943" sldId="332"/>
            <ac:picMk id="4" creationId="{310453B4-AF2B-C2D0-0A81-D517B2123C7B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79850E-B72F-4725-8060-BB02C9B26EF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65D8745B-36EC-407B-BC01-62413B736016}">
      <dgm:prSet/>
      <dgm:spPr/>
      <dgm:t>
        <a:bodyPr/>
        <a:lstStyle/>
        <a:p>
          <a:r>
            <a:rPr lang="en-GB"/>
            <a:t>Use of colour – to categorise/highlight etc</a:t>
          </a:r>
          <a:endParaRPr lang="en-US"/>
        </a:p>
      </dgm:t>
    </dgm:pt>
    <dgm:pt modelId="{5D413C7F-4128-4B23-8717-FE2030A69D03}" type="parTrans" cxnId="{7EAB6273-1E80-4156-AC90-22295DCE14FF}">
      <dgm:prSet/>
      <dgm:spPr/>
      <dgm:t>
        <a:bodyPr/>
        <a:lstStyle/>
        <a:p>
          <a:endParaRPr lang="en-US"/>
        </a:p>
      </dgm:t>
    </dgm:pt>
    <dgm:pt modelId="{50467FDF-7FA9-4347-8365-6973206000FE}" type="sibTrans" cxnId="{7EAB6273-1E80-4156-AC90-22295DCE14FF}">
      <dgm:prSet/>
      <dgm:spPr/>
      <dgm:t>
        <a:bodyPr/>
        <a:lstStyle/>
        <a:p>
          <a:endParaRPr lang="en-US"/>
        </a:p>
      </dgm:t>
    </dgm:pt>
    <dgm:pt modelId="{4A8D1D9F-1796-43FA-88A7-15F68804F566}">
      <dgm:prSet/>
      <dgm:spPr/>
      <dgm:t>
        <a:bodyPr/>
        <a:lstStyle/>
        <a:p>
          <a:r>
            <a:rPr lang="en-GB"/>
            <a:t>Use symbols/images</a:t>
          </a:r>
          <a:endParaRPr lang="en-US"/>
        </a:p>
      </dgm:t>
    </dgm:pt>
    <dgm:pt modelId="{BAC5C963-4E4E-4653-B70D-5D2D806EED2D}" type="parTrans" cxnId="{807748CD-B713-4196-B55C-F12A68A9C624}">
      <dgm:prSet/>
      <dgm:spPr/>
      <dgm:t>
        <a:bodyPr/>
        <a:lstStyle/>
        <a:p>
          <a:endParaRPr lang="en-US"/>
        </a:p>
      </dgm:t>
    </dgm:pt>
    <dgm:pt modelId="{2736AB7F-BDDA-496B-A5E6-BBC19E5DEE86}" type="sibTrans" cxnId="{807748CD-B713-4196-B55C-F12A68A9C624}">
      <dgm:prSet/>
      <dgm:spPr/>
      <dgm:t>
        <a:bodyPr/>
        <a:lstStyle/>
        <a:p>
          <a:endParaRPr lang="en-US"/>
        </a:p>
      </dgm:t>
    </dgm:pt>
    <dgm:pt modelId="{67406E23-6A09-4D5F-96D0-838A3DEFE435}" type="pres">
      <dgm:prSet presAssocID="{4279850E-B72F-4725-8060-BB02C9B26EF9}" presName="linear" presStyleCnt="0">
        <dgm:presLayoutVars>
          <dgm:animLvl val="lvl"/>
          <dgm:resizeHandles val="exact"/>
        </dgm:presLayoutVars>
      </dgm:prSet>
      <dgm:spPr/>
    </dgm:pt>
    <dgm:pt modelId="{2E0C3961-6DC1-4FAB-8D0E-15B0BB05B642}" type="pres">
      <dgm:prSet presAssocID="{65D8745B-36EC-407B-BC01-62413B73601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74DC5FF8-F23A-49A2-886E-EA69B610D050}" type="pres">
      <dgm:prSet presAssocID="{50467FDF-7FA9-4347-8365-6973206000FE}" presName="spacer" presStyleCnt="0"/>
      <dgm:spPr/>
    </dgm:pt>
    <dgm:pt modelId="{6F59D05B-097C-4F32-B84A-7466D65CB577}" type="pres">
      <dgm:prSet presAssocID="{4A8D1D9F-1796-43FA-88A7-15F68804F566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A3ABB415-4F0A-470F-93DC-E3505F1FFD93}" type="presOf" srcId="{4A8D1D9F-1796-43FA-88A7-15F68804F566}" destId="{6F59D05B-097C-4F32-B84A-7466D65CB577}" srcOrd="0" destOrd="0" presId="urn:microsoft.com/office/officeart/2005/8/layout/vList2"/>
    <dgm:cxn modelId="{A2D86124-6302-4F49-9F21-D28F7EFD6C25}" type="presOf" srcId="{65D8745B-36EC-407B-BC01-62413B736016}" destId="{2E0C3961-6DC1-4FAB-8D0E-15B0BB05B642}" srcOrd="0" destOrd="0" presId="urn:microsoft.com/office/officeart/2005/8/layout/vList2"/>
    <dgm:cxn modelId="{7EAB6273-1E80-4156-AC90-22295DCE14FF}" srcId="{4279850E-B72F-4725-8060-BB02C9B26EF9}" destId="{65D8745B-36EC-407B-BC01-62413B736016}" srcOrd="0" destOrd="0" parTransId="{5D413C7F-4128-4B23-8717-FE2030A69D03}" sibTransId="{50467FDF-7FA9-4347-8365-6973206000FE}"/>
    <dgm:cxn modelId="{1CD3A37C-DC32-4066-9929-98F371AE66EF}" type="presOf" srcId="{4279850E-B72F-4725-8060-BB02C9B26EF9}" destId="{67406E23-6A09-4D5F-96D0-838A3DEFE435}" srcOrd="0" destOrd="0" presId="urn:microsoft.com/office/officeart/2005/8/layout/vList2"/>
    <dgm:cxn modelId="{807748CD-B713-4196-B55C-F12A68A9C624}" srcId="{4279850E-B72F-4725-8060-BB02C9B26EF9}" destId="{4A8D1D9F-1796-43FA-88A7-15F68804F566}" srcOrd="1" destOrd="0" parTransId="{BAC5C963-4E4E-4653-B70D-5D2D806EED2D}" sibTransId="{2736AB7F-BDDA-496B-A5E6-BBC19E5DEE86}"/>
    <dgm:cxn modelId="{28F5917B-9B27-40D0-9CDD-076D43D4F389}" type="presParOf" srcId="{67406E23-6A09-4D5F-96D0-838A3DEFE435}" destId="{2E0C3961-6DC1-4FAB-8D0E-15B0BB05B642}" srcOrd="0" destOrd="0" presId="urn:microsoft.com/office/officeart/2005/8/layout/vList2"/>
    <dgm:cxn modelId="{F8EFE322-5A0F-4D0A-8A73-7A5DB19ED6EB}" type="presParOf" srcId="{67406E23-6A09-4D5F-96D0-838A3DEFE435}" destId="{74DC5FF8-F23A-49A2-886E-EA69B610D050}" srcOrd="1" destOrd="0" presId="urn:microsoft.com/office/officeart/2005/8/layout/vList2"/>
    <dgm:cxn modelId="{F107C18A-7275-4F61-85FD-FD05D068D388}" type="presParOf" srcId="{67406E23-6A09-4D5F-96D0-838A3DEFE435}" destId="{6F59D05B-097C-4F32-B84A-7466D65CB577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0C3961-6DC1-4FAB-8D0E-15B0BB05B642}">
      <dsp:nvSpPr>
        <dsp:cNvPr id="0" name=""/>
        <dsp:cNvSpPr/>
      </dsp:nvSpPr>
      <dsp:spPr>
        <a:xfrm>
          <a:off x="0" y="118968"/>
          <a:ext cx="5473546" cy="230957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Use of colour – to categorise/highlight etc</a:t>
          </a:r>
          <a:endParaRPr lang="en-US" sz="4200" kern="1200"/>
        </a:p>
      </dsp:txBody>
      <dsp:txXfrm>
        <a:off x="112744" y="231712"/>
        <a:ext cx="5248058" cy="2084091"/>
      </dsp:txXfrm>
    </dsp:sp>
    <dsp:sp modelId="{6F59D05B-097C-4F32-B84A-7466D65CB577}">
      <dsp:nvSpPr>
        <dsp:cNvPr id="0" name=""/>
        <dsp:cNvSpPr/>
      </dsp:nvSpPr>
      <dsp:spPr>
        <a:xfrm>
          <a:off x="0" y="2549508"/>
          <a:ext cx="5473546" cy="2309579"/>
        </a:xfrm>
        <a:prstGeom prst="roundRect">
          <a:avLst/>
        </a:prstGeom>
        <a:solidFill>
          <a:schemeClr val="accent2">
            <a:hueOff val="10288398"/>
            <a:satOff val="-6286"/>
            <a:lumOff val="-347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200" kern="1200"/>
            <a:t>Use symbols/images</a:t>
          </a:r>
          <a:endParaRPr lang="en-US" sz="4200" kern="1200"/>
        </a:p>
      </dsp:txBody>
      <dsp:txXfrm>
        <a:off x="112744" y="2662252"/>
        <a:ext cx="5248058" cy="20840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5BF594-4C07-4B24-BD6E-38EA3BB78285}" type="datetimeFigureOut">
              <a:rPr lang="en-GB" smtClean="0"/>
              <a:t>03/11/2024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8CFEE-8C2C-49E1-8BDF-85CD2EEEC6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382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68CFEE-8C2C-49E1-8BDF-85CD2EEEC6C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268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2648" y="557783"/>
            <a:ext cx="10969752" cy="313080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2648" y="3902206"/>
            <a:ext cx="10969752" cy="2240529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5A860-F335-4252-AA00-24FB67ED2982}" type="datetime1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BC802-30E3-4658-9CCA-F873646FEC67}" type="datetime1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208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7784"/>
            <a:ext cx="10969752" cy="3146400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8" y="3902207"/>
            <a:ext cx="10969752" cy="2187443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227A3-19CE-4153-81CE-64EB7AB094B3}" type="datetime1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597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2" y="2081369"/>
            <a:ext cx="5410200" cy="40955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9A100-10F6-477E-8847-29D479EF1C92}" type="datetime1">
              <a:rPr lang="en-US" smtClean="0"/>
              <a:t>11/3/2024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835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65125"/>
            <a:ext cx="10745788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895096"/>
            <a:ext cx="5387975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842211"/>
            <a:ext cx="5387975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67890" y="1895096"/>
            <a:ext cx="5414510" cy="823912"/>
          </a:xfrm>
        </p:spPr>
        <p:txBody>
          <a:bodyPr anchor="b"/>
          <a:lstStyle>
            <a:lvl1pPr marL="0" indent="0">
              <a:buNone/>
              <a:defRPr sz="2400" b="0" i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67890" y="2842211"/>
            <a:ext cx="5414510" cy="33474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128AB-198A-495F-8475-FDB360C9873F}" type="datetime1">
              <a:rPr lang="en-US" smtClean="0"/>
              <a:t>11/3/2024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16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1A235E-F8FD-479F-9FC7-18BE84110877}" type="datetime1">
              <a:rPr lang="en-US" smtClean="0"/>
              <a:t>11/3/2024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814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90F09B-68DA-462E-9DB4-4C9ADAB8CBCC}" type="datetime1">
              <a:rPr lang="en-US" smtClean="0"/>
              <a:t>11/3/2024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674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020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57200"/>
            <a:ext cx="5483352" cy="574400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9989"/>
            <a:ext cx="4970822" cy="2871216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C4E36-FABE-47EB-AA7F-C19A93824617}" type="datetime1">
              <a:rPr lang="en-US" smtClean="0"/>
              <a:t>11/3/2024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7016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9" y="457199"/>
            <a:ext cx="4970822" cy="266748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457199"/>
            <a:ext cx="5483352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9" y="3322708"/>
            <a:ext cx="4970822" cy="254628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9CE6B-5DE6-4A2D-B72E-5E8969F9F56F}" type="datetime1">
              <a:rPr lang="en-US" smtClean="0"/>
              <a:t>11/3/2024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728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B1048-0047-48CA-88BA-D69B470942CF}" type="datetime1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7440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557784"/>
            <a:ext cx="2854452" cy="564342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557784"/>
            <a:ext cx="7734300" cy="56434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83879-648C-49A9-81A2-0EF5946532D0}" type="datetime1">
              <a:rPr lang="en-US" smtClean="0"/>
              <a:t>11/3/2024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46F3F-274D-499B-ABBE-824EB4ABDC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459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7784"/>
            <a:ext cx="109728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2106204"/>
            <a:ext cx="10972800" cy="40365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F481A142-DA77-4A5F-AD1F-14E6C18F0F5F}" type="datetime1">
              <a:rPr lang="en-US" smtClean="0"/>
              <a:t>11/3/2024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800" kern="1200" cap="all" spc="200" dirty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346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800" kern="1200" cap="all" spc="200" smtClean="0">
                <a:solidFill>
                  <a:schemeClr val="tx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1F646F3F-274D-499B-ABBE-824EB4ABD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27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1" r:id="rId6"/>
    <p:sldLayoutId id="2147483727" r:id="rId7"/>
    <p:sldLayoutId id="2147483728" r:id="rId8"/>
    <p:sldLayoutId id="2147483729" r:id="rId9"/>
    <p:sldLayoutId id="2147483730" r:id="rId10"/>
    <p:sldLayoutId id="214748373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Background Fill">
            <a:extLst>
              <a:ext uri="{FF2B5EF4-FFF2-40B4-BE49-F238E27FC236}">
                <a16:creationId xmlns:a16="http://schemas.microsoft.com/office/drawing/2014/main" id="{68CA250C-CF5A-4736-9249-D6111F7C55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0" name="Rectangle 1039">
            <a:extLst>
              <a:ext uri="{FF2B5EF4-FFF2-40B4-BE49-F238E27FC236}">
                <a16:creationId xmlns:a16="http://schemas.microsoft.com/office/drawing/2014/main" id="{4C978CD5-696C-47A1-9AEC-EEB8D7D44B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082C27-7D2E-8DC3-F169-5B31B7670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868964"/>
            <a:ext cx="5598097" cy="281962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3800" dirty="0"/>
              <a:t>HPFY3001: Academic Survival Skills</a:t>
            </a:r>
            <a:br>
              <a:rPr lang="en-GB" sz="3800" dirty="0"/>
            </a:br>
            <a:br>
              <a:rPr lang="en-GB" sz="3800" dirty="0"/>
            </a:br>
            <a:r>
              <a:rPr lang="en-GB" sz="3800" dirty="0"/>
              <a:t>Session 6: Taking notes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BD55B8-F95C-494B-638D-97B6629168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3902206"/>
            <a:ext cx="5598097" cy="2240529"/>
          </a:xfrm>
        </p:spPr>
        <p:txBody>
          <a:bodyPr>
            <a:normAutofit/>
          </a:bodyPr>
          <a:lstStyle/>
          <a:p>
            <a:r>
              <a:rPr lang="en-GB" dirty="0"/>
              <a:t>Dr Rhian Elinor Keyse</a:t>
            </a:r>
          </a:p>
          <a:p>
            <a:r>
              <a:rPr lang="en-GB" dirty="0"/>
              <a:t>Lecturer in Global Historical Studies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76A230-CDE3-2F54-606F-F67D979255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592" r="26878"/>
          <a:stretch/>
        </p:blipFill>
        <p:spPr>
          <a:xfrm>
            <a:off x="6480316" y="1"/>
            <a:ext cx="5726654" cy="6857999"/>
          </a:xfrm>
          <a:custGeom>
            <a:avLst/>
            <a:gdLst/>
            <a:ahLst/>
            <a:cxnLst/>
            <a:rect l="l" t="t" r="r" b="b"/>
            <a:pathLst>
              <a:path w="5726654" h="6857999">
                <a:moveTo>
                  <a:pt x="615191" y="3536634"/>
                </a:moveTo>
                <a:cubicBezTo>
                  <a:pt x="896629" y="3536634"/>
                  <a:pt x="1124779" y="3764784"/>
                  <a:pt x="1124779" y="4046222"/>
                </a:cubicBezTo>
                <a:cubicBezTo>
                  <a:pt x="1124779" y="4327660"/>
                  <a:pt x="896629" y="4555810"/>
                  <a:pt x="615191" y="4555810"/>
                </a:cubicBezTo>
                <a:cubicBezTo>
                  <a:pt x="333753" y="4555810"/>
                  <a:pt x="105603" y="4327660"/>
                  <a:pt x="105603" y="4046222"/>
                </a:cubicBezTo>
                <a:cubicBezTo>
                  <a:pt x="105603" y="3764784"/>
                  <a:pt x="333753" y="3536634"/>
                  <a:pt x="615191" y="3536634"/>
                </a:cubicBezTo>
                <a:close/>
                <a:moveTo>
                  <a:pt x="1497781" y="0"/>
                </a:moveTo>
                <a:lnTo>
                  <a:pt x="5726654" y="0"/>
                </a:lnTo>
                <a:lnTo>
                  <a:pt x="5726654" y="6857999"/>
                </a:lnTo>
                <a:lnTo>
                  <a:pt x="311758" y="6857999"/>
                </a:lnTo>
                <a:lnTo>
                  <a:pt x="314131" y="6707669"/>
                </a:lnTo>
                <a:cubicBezTo>
                  <a:pt x="335133" y="6366408"/>
                  <a:pt x="433652" y="6019041"/>
                  <a:pt x="599703" y="5670857"/>
                </a:cubicBezTo>
                <a:cubicBezTo>
                  <a:pt x="770258" y="5311555"/>
                  <a:pt x="1010814" y="4986831"/>
                  <a:pt x="1211434" y="4641254"/>
                </a:cubicBezTo>
                <a:cubicBezTo>
                  <a:pt x="1493037" y="4154455"/>
                  <a:pt x="1511836" y="3622743"/>
                  <a:pt x="1053042" y="3164268"/>
                </a:cubicBezTo>
                <a:cubicBezTo>
                  <a:pt x="881978" y="2993263"/>
                  <a:pt x="700423" y="2805522"/>
                  <a:pt x="607049" y="2589404"/>
                </a:cubicBezTo>
                <a:cubicBezTo>
                  <a:pt x="366280" y="2032157"/>
                  <a:pt x="541126" y="1508060"/>
                  <a:pt x="1054916" y="1068098"/>
                </a:cubicBezTo>
                <a:cubicBezTo>
                  <a:pt x="1261028" y="891534"/>
                  <a:pt x="1489689" y="709487"/>
                  <a:pt x="1502878" y="419994"/>
                </a:cubicBezTo>
                <a:cubicBezTo>
                  <a:pt x="1506390" y="341909"/>
                  <a:pt x="1507263" y="263519"/>
                  <a:pt x="1505905" y="184995"/>
                </a:cubicBezTo>
                <a:close/>
                <a:moveTo>
                  <a:pt x="14544" y="0"/>
                </a:moveTo>
                <a:lnTo>
                  <a:pt x="879353" y="0"/>
                </a:lnTo>
                <a:lnTo>
                  <a:pt x="892054" y="78051"/>
                </a:lnTo>
                <a:cubicBezTo>
                  <a:pt x="904493" y="285270"/>
                  <a:pt x="770272" y="479620"/>
                  <a:pt x="561941" y="535442"/>
                </a:cubicBezTo>
                <a:cubicBezTo>
                  <a:pt x="323847" y="599239"/>
                  <a:pt x="79117" y="457944"/>
                  <a:pt x="15320" y="219851"/>
                </a:cubicBezTo>
                <a:cubicBezTo>
                  <a:pt x="-630" y="160328"/>
                  <a:pt x="-3761" y="100390"/>
                  <a:pt x="4235" y="4296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48491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DFE70-71EC-7D1A-3EDE-4D413DCAE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Last session -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C9D8D4-D3D0-53AA-9F41-5CD69C34D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/>
              <a:t>Reading skills</a:t>
            </a:r>
          </a:p>
        </p:txBody>
      </p:sp>
    </p:spTree>
    <p:extLst>
      <p:ext uri="{BB962C8B-B14F-4D97-AF65-F5344CB8AC3E}">
        <p14:creationId xmlns:p14="http://schemas.microsoft.com/office/powerpoint/2010/main" val="3293141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FBDBB-0755-54BB-6F2B-F9AC1464E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this session: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D7596-8140-A811-B2F0-094CB12960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dirty="0"/>
              <a:t>Taking notes from reading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4000" dirty="0"/>
              <a:t>Taking notes in lectures/classes</a:t>
            </a:r>
          </a:p>
        </p:txBody>
      </p:sp>
    </p:spTree>
    <p:extLst>
      <p:ext uri="{BB962C8B-B14F-4D97-AF65-F5344CB8AC3E}">
        <p14:creationId xmlns:p14="http://schemas.microsoft.com/office/powerpoint/2010/main" val="3584931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5062C4-30CC-5C67-6C7C-9E5535BC2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552782"/>
            <a:ext cx="4606456" cy="1154711"/>
          </a:xfrm>
        </p:spPr>
        <p:txBody>
          <a:bodyPr>
            <a:normAutofit fontScale="90000"/>
          </a:bodyPr>
          <a:lstStyle/>
          <a:p>
            <a:r>
              <a:rPr lang="en-GB" dirty="0"/>
              <a:t>Why do we take notes? When?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61D9DC-F48D-03AA-2A6C-AFABB64BE7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013" r="15222"/>
          <a:stretch/>
        </p:blipFill>
        <p:spPr>
          <a:xfrm>
            <a:off x="5879198" y="490264"/>
            <a:ext cx="6312802" cy="6367736"/>
          </a:xfrm>
          <a:custGeom>
            <a:avLst/>
            <a:gdLst/>
            <a:ahLst/>
            <a:cxnLst/>
            <a:rect l="l" t="t" r="r" b="b"/>
            <a:pathLst>
              <a:path w="6312802" h="6367736">
                <a:moveTo>
                  <a:pt x="789715" y="708127"/>
                </a:moveTo>
                <a:cubicBezTo>
                  <a:pt x="845978" y="711650"/>
                  <a:pt x="901296" y="724302"/>
                  <a:pt x="953475" y="745602"/>
                </a:cubicBezTo>
                <a:cubicBezTo>
                  <a:pt x="1173612" y="834890"/>
                  <a:pt x="1309905" y="1073925"/>
                  <a:pt x="1278834" y="1315681"/>
                </a:cubicBezTo>
                <a:cubicBezTo>
                  <a:pt x="1233750" y="1669869"/>
                  <a:pt x="880524" y="1881517"/>
                  <a:pt x="560369" y="1747304"/>
                </a:cubicBezTo>
                <a:cubicBezTo>
                  <a:pt x="338151" y="1654256"/>
                  <a:pt x="204742" y="1408974"/>
                  <a:pt x="242538" y="1164574"/>
                </a:cubicBezTo>
                <a:cubicBezTo>
                  <a:pt x="286421" y="880774"/>
                  <a:pt x="529219" y="692590"/>
                  <a:pt x="789715" y="708127"/>
                </a:cubicBezTo>
                <a:close/>
                <a:moveTo>
                  <a:pt x="2877121" y="364348"/>
                </a:moveTo>
                <a:cubicBezTo>
                  <a:pt x="2901561" y="365790"/>
                  <a:pt x="2925601" y="371235"/>
                  <a:pt x="2948310" y="380363"/>
                </a:cubicBezTo>
                <a:cubicBezTo>
                  <a:pt x="3044405" y="419202"/>
                  <a:pt x="3103503" y="523063"/>
                  <a:pt x="3089970" y="628607"/>
                </a:cubicBezTo>
                <a:cubicBezTo>
                  <a:pt x="3070190" y="782758"/>
                  <a:pt x="2916600" y="874848"/>
                  <a:pt x="2777343" y="816472"/>
                </a:cubicBezTo>
                <a:cubicBezTo>
                  <a:pt x="2680608" y="775952"/>
                  <a:pt x="2622552" y="669287"/>
                  <a:pt x="2639048" y="562863"/>
                </a:cubicBezTo>
                <a:cubicBezTo>
                  <a:pt x="2658106" y="439382"/>
                  <a:pt x="2763810" y="357542"/>
                  <a:pt x="2877121" y="364348"/>
                </a:cubicBezTo>
                <a:close/>
                <a:moveTo>
                  <a:pt x="5725514" y="29060"/>
                </a:moveTo>
                <a:lnTo>
                  <a:pt x="5748657" y="29701"/>
                </a:lnTo>
                <a:cubicBezTo>
                  <a:pt x="5935681" y="36387"/>
                  <a:pt x="6081789" y="65616"/>
                  <a:pt x="6194082" y="113315"/>
                </a:cubicBezTo>
                <a:lnTo>
                  <a:pt x="6312802" y="183322"/>
                </a:lnTo>
                <a:lnTo>
                  <a:pt x="6312802" y="6367736"/>
                </a:lnTo>
                <a:lnTo>
                  <a:pt x="3171877" y="6367736"/>
                </a:lnTo>
                <a:lnTo>
                  <a:pt x="3171635" y="6367591"/>
                </a:lnTo>
                <a:lnTo>
                  <a:pt x="2683232" y="6367591"/>
                </a:lnTo>
                <a:lnTo>
                  <a:pt x="2683031" y="6367736"/>
                </a:lnTo>
                <a:lnTo>
                  <a:pt x="1006759" y="6367736"/>
                </a:lnTo>
                <a:lnTo>
                  <a:pt x="1017798" y="6253705"/>
                </a:lnTo>
                <a:cubicBezTo>
                  <a:pt x="1043303" y="6019815"/>
                  <a:pt x="1065826" y="5776617"/>
                  <a:pt x="897420" y="5565130"/>
                </a:cubicBezTo>
                <a:cubicBezTo>
                  <a:pt x="700507" y="5318087"/>
                  <a:pt x="491822" y="5428997"/>
                  <a:pt x="271526" y="5130943"/>
                </a:cubicBezTo>
                <a:cubicBezTo>
                  <a:pt x="108646" y="4910648"/>
                  <a:pt x="-26366" y="4708290"/>
                  <a:pt x="39940" y="4415201"/>
                </a:cubicBezTo>
                <a:cubicBezTo>
                  <a:pt x="128666" y="4023216"/>
                  <a:pt x="467878" y="3870268"/>
                  <a:pt x="464356" y="3587268"/>
                </a:cubicBezTo>
                <a:cubicBezTo>
                  <a:pt x="460351" y="3247094"/>
                  <a:pt x="43943" y="3178950"/>
                  <a:pt x="3183" y="2791128"/>
                </a:cubicBezTo>
                <a:cubicBezTo>
                  <a:pt x="-23403" y="2538162"/>
                  <a:pt x="118896" y="2235225"/>
                  <a:pt x="343758" y="2095087"/>
                </a:cubicBezTo>
                <a:cubicBezTo>
                  <a:pt x="758163" y="1836512"/>
                  <a:pt x="1225342" y="2272862"/>
                  <a:pt x="1543093" y="2013487"/>
                </a:cubicBezTo>
                <a:cubicBezTo>
                  <a:pt x="1732879" y="1858534"/>
                  <a:pt x="1763790" y="1542064"/>
                  <a:pt x="1726873" y="1342749"/>
                </a:cubicBezTo>
                <a:cubicBezTo>
                  <a:pt x="1656484" y="963255"/>
                  <a:pt x="1345299" y="901114"/>
                  <a:pt x="1356831" y="612032"/>
                </a:cubicBezTo>
                <a:cubicBezTo>
                  <a:pt x="1365319" y="397180"/>
                  <a:pt x="1547578" y="171600"/>
                  <a:pt x="1773239" y="121551"/>
                </a:cubicBezTo>
                <a:cubicBezTo>
                  <a:pt x="1804789" y="114503"/>
                  <a:pt x="1837013" y="110980"/>
                  <a:pt x="1869333" y="110980"/>
                </a:cubicBezTo>
                <a:cubicBezTo>
                  <a:pt x="2087466" y="110980"/>
                  <a:pt x="2259155" y="271137"/>
                  <a:pt x="2312167" y="320866"/>
                </a:cubicBezTo>
                <a:cubicBezTo>
                  <a:pt x="2563133" y="555255"/>
                  <a:pt x="2364538" y="842498"/>
                  <a:pt x="2568899" y="1194363"/>
                </a:cubicBezTo>
                <a:cubicBezTo>
                  <a:pt x="2600650" y="1246494"/>
                  <a:pt x="2637078" y="1295662"/>
                  <a:pt x="2677726" y="1341226"/>
                </a:cubicBezTo>
                <a:cubicBezTo>
                  <a:pt x="2757804" y="1432276"/>
                  <a:pt x="2906990" y="1416261"/>
                  <a:pt x="2964327" y="1310316"/>
                </a:cubicBezTo>
                <a:cubicBezTo>
                  <a:pt x="3059059" y="1135183"/>
                  <a:pt x="3149628" y="938831"/>
                  <a:pt x="3333248" y="887741"/>
                </a:cubicBezTo>
                <a:cubicBezTo>
                  <a:pt x="3690239" y="788365"/>
                  <a:pt x="3902767" y="1378543"/>
                  <a:pt x="4272730" y="1307994"/>
                </a:cubicBezTo>
                <a:cubicBezTo>
                  <a:pt x="4426320" y="1278686"/>
                  <a:pt x="4515368" y="1152802"/>
                  <a:pt x="4596327" y="996810"/>
                </a:cubicBezTo>
                <a:cubicBezTo>
                  <a:pt x="4618829" y="953326"/>
                  <a:pt x="4640770" y="907521"/>
                  <a:pt x="4663272" y="860676"/>
                </a:cubicBezTo>
                <a:cubicBezTo>
                  <a:pt x="4732781" y="613153"/>
                  <a:pt x="4835282" y="115946"/>
                  <a:pt x="5572324" y="40189"/>
                </a:cubicBezTo>
                <a:cubicBezTo>
                  <a:pt x="5622910" y="31543"/>
                  <a:pt x="5674208" y="27859"/>
                  <a:pt x="5725514" y="29060"/>
                </a:cubicBezTo>
                <a:close/>
                <a:moveTo>
                  <a:pt x="4169348" y="793"/>
                </a:moveTo>
                <a:cubicBezTo>
                  <a:pt x="4219966" y="3995"/>
                  <a:pt x="4269734" y="15368"/>
                  <a:pt x="4316693" y="34505"/>
                </a:cubicBezTo>
                <a:cubicBezTo>
                  <a:pt x="4514808" y="114584"/>
                  <a:pt x="4637488" y="329676"/>
                  <a:pt x="4609540" y="547569"/>
                </a:cubicBezTo>
                <a:cubicBezTo>
                  <a:pt x="4568620" y="865801"/>
                  <a:pt x="4251108" y="1055907"/>
                  <a:pt x="3962986" y="935790"/>
                </a:cubicBezTo>
                <a:cubicBezTo>
                  <a:pt x="3762790" y="852028"/>
                  <a:pt x="3642672" y="631491"/>
                  <a:pt x="3676946" y="411355"/>
                </a:cubicBezTo>
                <a:cubicBezTo>
                  <a:pt x="3716424" y="155985"/>
                  <a:pt x="3934959" y="-13061"/>
                  <a:pt x="4169348" y="79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54606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CBF829-875E-F88E-E1A4-8002C403C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258"/>
            <a:ext cx="5602778" cy="1451509"/>
          </a:xfrm>
        </p:spPr>
        <p:txBody>
          <a:bodyPr>
            <a:normAutofit/>
          </a:bodyPr>
          <a:lstStyle/>
          <a:p>
            <a:r>
              <a:rPr lang="en-GB" dirty="0"/>
              <a:t>Why do we take notes?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1DBF7-B1BA-A1E8-60B4-4B8D662CE8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7" y="2391994"/>
            <a:ext cx="5588281" cy="4080367"/>
          </a:xfrm>
        </p:spPr>
        <p:txBody>
          <a:bodyPr anchor="t"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/>
              <a:t>Actively engage with the material, and begin to process 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/>
              <a:t>Develop our knowledge and understanding of a topic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/>
              <a:t>Identify most important/relevant points – need-to-know versus nice-to-know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/>
              <a:t>Remember key points so we can use notes later – e.g. for writing assignments.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/>
              <a:t>Capture our thoughts/reactions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600" dirty="0"/>
              <a:t>Summarise longer/complex texts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3EA5BD-6CE7-1601-7EC2-4865820E5C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795" r="25466" b="-2"/>
          <a:stretch/>
        </p:blipFill>
        <p:spPr>
          <a:xfrm>
            <a:off x="6465346" y="1"/>
            <a:ext cx="5726654" cy="6857999"/>
          </a:xfrm>
          <a:custGeom>
            <a:avLst/>
            <a:gdLst/>
            <a:ahLst/>
            <a:cxnLst/>
            <a:rect l="l" t="t" r="r" b="b"/>
            <a:pathLst>
              <a:path w="5726654" h="6857999">
                <a:moveTo>
                  <a:pt x="615191" y="3536634"/>
                </a:moveTo>
                <a:cubicBezTo>
                  <a:pt x="896629" y="3536634"/>
                  <a:pt x="1124779" y="3764784"/>
                  <a:pt x="1124779" y="4046222"/>
                </a:cubicBezTo>
                <a:cubicBezTo>
                  <a:pt x="1124779" y="4327660"/>
                  <a:pt x="896629" y="4555810"/>
                  <a:pt x="615191" y="4555810"/>
                </a:cubicBezTo>
                <a:cubicBezTo>
                  <a:pt x="333753" y="4555810"/>
                  <a:pt x="105603" y="4327660"/>
                  <a:pt x="105603" y="4046222"/>
                </a:cubicBezTo>
                <a:cubicBezTo>
                  <a:pt x="105603" y="3764784"/>
                  <a:pt x="333753" y="3536634"/>
                  <a:pt x="615191" y="3536634"/>
                </a:cubicBezTo>
                <a:close/>
                <a:moveTo>
                  <a:pt x="1497781" y="0"/>
                </a:moveTo>
                <a:lnTo>
                  <a:pt x="5726654" y="0"/>
                </a:lnTo>
                <a:lnTo>
                  <a:pt x="5726654" y="6857999"/>
                </a:lnTo>
                <a:lnTo>
                  <a:pt x="311758" y="6857999"/>
                </a:lnTo>
                <a:lnTo>
                  <a:pt x="314131" y="6707669"/>
                </a:lnTo>
                <a:cubicBezTo>
                  <a:pt x="335133" y="6366408"/>
                  <a:pt x="433652" y="6019041"/>
                  <a:pt x="599703" y="5670857"/>
                </a:cubicBezTo>
                <a:cubicBezTo>
                  <a:pt x="770258" y="5311555"/>
                  <a:pt x="1010814" y="4986831"/>
                  <a:pt x="1211434" y="4641254"/>
                </a:cubicBezTo>
                <a:cubicBezTo>
                  <a:pt x="1493037" y="4154455"/>
                  <a:pt x="1511836" y="3622743"/>
                  <a:pt x="1053042" y="3164268"/>
                </a:cubicBezTo>
                <a:cubicBezTo>
                  <a:pt x="881978" y="2993263"/>
                  <a:pt x="700423" y="2805522"/>
                  <a:pt x="607049" y="2589404"/>
                </a:cubicBezTo>
                <a:cubicBezTo>
                  <a:pt x="366280" y="2032157"/>
                  <a:pt x="541126" y="1508060"/>
                  <a:pt x="1054916" y="1068098"/>
                </a:cubicBezTo>
                <a:cubicBezTo>
                  <a:pt x="1261028" y="891534"/>
                  <a:pt x="1489689" y="709487"/>
                  <a:pt x="1502878" y="419994"/>
                </a:cubicBezTo>
                <a:cubicBezTo>
                  <a:pt x="1506390" y="341909"/>
                  <a:pt x="1507263" y="263519"/>
                  <a:pt x="1505905" y="184995"/>
                </a:cubicBezTo>
                <a:close/>
                <a:moveTo>
                  <a:pt x="14544" y="0"/>
                </a:moveTo>
                <a:lnTo>
                  <a:pt x="879353" y="0"/>
                </a:lnTo>
                <a:lnTo>
                  <a:pt x="892054" y="78051"/>
                </a:lnTo>
                <a:cubicBezTo>
                  <a:pt x="904493" y="285270"/>
                  <a:pt x="770272" y="479620"/>
                  <a:pt x="561941" y="535442"/>
                </a:cubicBezTo>
                <a:cubicBezTo>
                  <a:pt x="323847" y="599239"/>
                  <a:pt x="79117" y="457944"/>
                  <a:pt x="15320" y="219851"/>
                </a:cubicBezTo>
                <a:cubicBezTo>
                  <a:pt x="-630" y="160328"/>
                  <a:pt x="-3761" y="100390"/>
                  <a:pt x="4235" y="4296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991489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529A8-6B59-B1ED-3D6B-4A30E38D0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Evaluating your own note-taking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140FCF-6E5F-1305-4FC3-7AA1604F53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What strategies do you use?</a:t>
            </a:r>
          </a:p>
          <a:p>
            <a:r>
              <a:rPr lang="en-GB" dirty="0"/>
              <a:t>How well do they work?</a:t>
            </a:r>
          </a:p>
          <a:p>
            <a:r>
              <a:rPr lang="en-GB" dirty="0"/>
              <a:t>What are the strengths/limitations?</a:t>
            </a:r>
          </a:p>
          <a:p>
            <a:r>
              <a:rPr lang="en-GB" dirty="0"/>
              <a:t>What challenges do you encounter when taking notes?</a:t>
            </a:r>
          </a:p>
        </p:txBody>
      </p:sp>
    </p:spTree>
    <p:extLst>
      <p:ext uri="{BB962C8B-B14F-4D97-AF65-F5344CB8AC3E}">
        <p14:creationId xmlns:p14="http://schemas.microsoft.com/office/powerpoint/2010/main" val="17101163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22EA5-C290-4E0A-F4C3-5E5BD82F8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Potential pitfalls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BAEBAA-0B69-04B3-8CAC-B85336831C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It’s not just about learning/remembering information</a:t>
            </a:r>
          </a:p>
          <a:p>
            <a:r>
              <a:rPr lang="en-GB" dirty="0"/>
              <a:t>You don’t need to take notes on everything</a:t>
            </a:r>
          </a:p>
          <a:p>
            <a:r>
              <a:rPr lang="en-GB" dirty="0"/>
              <a:t>Remember the purpose of your notes – a specific assignment? General overview?</a:t>
            </a:r>
          </a:p>
          <a:p>
            <a:r>
              <a:rPr lang="en-GB" dirty="0"/>
              <a:t>You will use the material you read to:</a:t>
            </a:r>
          </a:p>
          <a:p>
            <a:r>
              <a:rPr lang="en-GB" dirty="0"/>
              <a:t>Support your points in assignments</a:t>
            </a:r>
          </a:p>
          <a:p>
            <a:r>
              <a:rPr lang="en-GB" dirty="0"/>
              <a:t>Answer questions you’re set</a:t>
            </a:r>
          </a:p>
        </p:txBody>
      </p:sp>
    </p:spTree>
    <p:extLst>
      <p:ext uri="{BB962C8B-B14F-4D97-AF65-F5344CB8AC3E}">
        <p14:creationId xmlns:p14="http://schemas.microsoft.com/office/powerpoint/2010/main" val="26749939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2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Closeup of hands holding an open book">
            <a:extLst>
              <a:ext uri="{FF2B5EF4-FFF2-40B4-BE49-F238E27FC236}">
                <a16:creationId xmlns:a16="http://schemas.microsoft.com/office/drawing/2014/main" id="{A4F05340-2086-F8F4-6FC6-54243B174A9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rcRect r="-1" b="15708"/>
          <a:stretch/>
        </p:blipFill>
        <p:spPr>
          <a:xfrm>
            <a:off x="3048" y="10"/>
            <a:ext cx="12188952" cy="6857990"/>
          </a:xfrm>
          <a:prstGeom prst="rect">
            <a:avLst/>
          </a:prstGeom>
        </p:spPr>
      </p:pic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389C36E1-2D95-402F-A472-3E6699BE2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835775" cy="6730860"/>
          </a:xfrm>
          <a:custGeom>
            <a:avLst/>
            <a:gdLst>
              <a:gd name="connsiteX0" fmla="*/ 1016151 w 5835775"/>
              <a:gd name="connsiteY0" fmla="*/ 6072484 h 6730860"/>
              <a:gd name="connsiteX1" fmla="*/ 1082018 w 5835775"/>
              <a:gd name="connsiteY1" fmla="*/ 6083111 h 6730860"/>
              <a:gd name="connsiteX2" fmla="*/ 1315484 w 5835775"/>
              <a:gd name="connsiteY2" fmla="*/ 6486206 h 6730860"/>
              <a:gd name="connsiteX3" fmla="*/ 912386 w 5835775"/>
              <a:gd name="connsiteY3" fmla="*/ 6719672 h 6730860"/>
              <a:gd name="connsiteX4" fmla="*/ 678923 w 5835775"/>
              <a:gd name="connsiteY4" fmla="*/ 6316576 h 6730860"/>
              <a:gd name="connsiteX5" fmla="*/ 1016151 w 5835775"/>
              <a:gd name="connsiteY5" fmla="*/ 6072484 h 6730860"/>
              <a:gd name="connsiteX6" fmla="*/ 4968517 w 5835775"/>
              <a:gd name="connsiteY6" fmla="*/ 3411427 h 6730860"/>
              <a:gd name="connsiteX7" fmla="*/ 5079176 w 5835775"/>
              <a:gd name="connsiteY7" fmla="*/ 3429280 h 6730860"/>
              <a:gd name="connsiteX8" fmla="*/ 5471396 w 5835775"/>
              <a:gd name="connsiteY8" fmla="*/ 4106482 h 6730860"/>
              <a:gd name="connsiteX9" fmla="*/ 4794194 w 5835775"/>
              <a:gd name="connsiteY9" fmla="*/ 4498704 h 6730860"/>
              <a:gd name="connsiteX10" fmla="*/ 4401974 w 5835775"/>
              <a:gd name="connsiteY10" fmla="*/ 3821503 h 6730860"/>
              <a:gd name="connsiteX11" fmla="*/ 4968517 w 5835775"/>
              <a:gd name="connsiteY11" fmla="*/ 3411427 h 6730860"/>
              <a:gd name="connsiteX12" fmla="*/ 4362805 w 5835775"/>
              <a:gd name="connsiteY12" fmla="*/ 855055 h 6730860"/>
              <a:gd name="connsiteX13" fmla="*/ 4428674 w 5835775"/>
              <a:gd name="connsiteY13" fmla="*/ 865682 h 6730860"/>
              <a:gd name="connsiteX14" fmla="*/ 4662139 w 5835775"/>
              <a:gd name="connsiteY14" fmla="*/ 1268778 h 6730860"/>
              <a:gd name="connsiteX15" fmla="*/ 4259044 w 5835775"/>
              <a:gd name="connsiteY15" fmla="*/ 1502244 h 6730860"/>
              <a:gd name="connsiteX16" fmla="*/ 4025578 w 5835775"/>
              <a:gd name="connsiteY16" fmla="*/ 1099146 h 6730860"/>
              <a:gd name="connsiteX17" fmla="*/ 4362805 w 5835775"/>
              <a:gd name="connsiteY17" fmla="*/ 855055 h 6730860"/>
              <a:gd name="connsiteX18" fmla="*/ 0 w 5835775"/>
              <a:gd name="connsiteY18" fmla="*/ 0 h 6730860"/>
              <a:gd name="connsiteX19" fmla="*/ 3267758 w 5835775"/>
              <a:gd name="connsiteY19" fmla="*/ 0 h 6730860"/>
              <a:gd name="connsiteX20" fmla="*/ 3305063 w 5835775"/>
              <a:gd name="connsiteY20" fmla="*/ 63726 h 6730860"/>
              <a:gd name="connsiteX21" fmla="*/ 3406985 w 5835775"/>
              <a:gd name="connsiteY21" fmla="*/ 462295 h 6730860"/>
              <a:gd name="connsiteX22" fmla="*/ 2970594 w 5835775"/>
              <a:gd name="connsiteY22" fmla="*/ 1557974 h 6730860"/>
              <a:gd name="connsiteX23" fmla="*/ 3515337 w 5835775"/>
              <a:gd name="connsiteY23" fmla="*/ 2066142 h 6730860"/>
              <a:gd name="connsiteX24" fmla="*/ 4650938 w 5835775"/>
              <a:gd name="connsiteY24" fmla="*/ 2132151 h 6730860"/>
              <a:gd name="connsiteX25" fmla="*/ 4897972 w 5835775"/>
              <a:gd name="connsiteY25" fmla="*/ 2795603 h 6730860"/>
              <a:gd name="connsiteX26" fmla="*/ 4062979 w 5835775"/>
              <a:gd name="connsiteY26" fmla="*/ 3417553 h 6730860"/>
              <a:gd name="connsiteX27" fmla="*/ 3501188 w 5835775"/>
              <a:gd name="connsiteY27" fmla="*/ 3937791 h 6730860"/>
              <a:gd name="connsiteX28" fmla="*/ 4449937 w 5835775"/>
              <a:gd name="connsiteY28" fmla="*/ 4695499 h 6730860"/>
              <a:gd name="connsiteX29" fmla="*/ 5440291 w 5835775"/>
              <a:gd name="connsiteY29" fmla="*/ 4956658 h 6730860"/>
              <a:gd name="connsiteX30" fmla="*/ 5762821 w 5835775"/>
              <a:gd name="connsiteY30" fmla="*/ 6073049 h 6730860"/>
              <a:gd name="connsiteX31" fmla="*/ 4438972 w 5835775"/>
              <a:gd name="connsiteY31" fmla="*/ 6432286 h 6730860"/>
              <a:gd name="connsiteX32" fmla="*/ 3687617 w 5835775"/>
              <a:gd name="connsiteY32" fmla="*/ 5512601 h 6730860"/>
              <a:gd name="connsiteX33" fmla="*/ 3137471 w 5835775"/>
              <a:gd name="connsiteY33" fmla="*/ 5228621 h 6730860"/>
              <a:gd name="connsiteX34" fmla="*/ 2219026 w 5835775"/>
              <a:gd name="connsiteY34" fmla="*/ 6103852 h 6730860"/>
              <a:gd name="connsiteX35" fmla="*/ 962609 w 5835775"/>
              <a:gd name="connsiteY35" fmla="*/ 5594024 h 6730860"/>
              <a:gd name="connsiteX36" fmla="*/ 9468 w 5835775"/>
              <a:gd name="connsiteY36" fmla="*/ 6709780 h 6730860"/>
              <a:gd name="connsiteX37" fmla="*/ 0 w 5835775"/>
              <a:gd name="connsiteY37" fmla="*/ 6715849 h 6730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5835775" h="6730860">
                <a:moveTo>
                  <a:pt x="1016151" y="6072484"/>
                </a:moveTo>
                <a:cubicBezTo>
                  <a:pt x="1037999" y="6073765"/>
                  <a:pt x="1060047" y="6077256"/>
                  <a:pt x="1082018" y="6083111"/>
                </a:cubicBezTo>
                <a:cubicBezTo>
                  <a:pt x="1257801" y="6129954"/>
                  <a:pt x="1362328" y="6310424"/>
                  <a:pt x="1315484" y="6486206"/>
                </a:cubicBezTo>
                <a:cubicBezTo>
                  <a:pt x="1268642" y="6661989"/>
                  <a:pt x="1088168" y="6766515"/>
                  <a:pt x="912386" y="6719672"/>
                </a:cubicBezTo>
                <a:cubicBezTo>
                  <a:pt x="736607" y="6672830"/>
                  <a:pt x="632080" y="6492357"/>
                  <a:pt x="678923" y="6316576"/>
                </a:cubicBezTo>
                <a:cubicBezTo>
                  <a:pt x="719910" y="6162766"/>
                  <a:pt x="863206" y="6063513"/>
                  <a:pt x="1016151" y="6072484"/>
                </a:cubicBezTo>
                <a:close/>
                <a:moveTo>
                  <a:pt x="4968517" y="3411427"/>
                </a:moveTo>
                <a:cubicBezTo>
                  <a:pt x="5005224" y="3413581"/>
                  <a:pt x="5042261" y="3419444"/>
                  <a:pt x="5079176" y="3429280"/>
                </a:cubicBezTo>
                <a:cubicBezTo>
                  <a:pt x="5374488" y="3507975"/>
                  <a:pt x="5550091" y="3811170"/>
                  <a:pt x="5471396" y="4106482"/>
                </a:cubicBezTo>
                <a:cubicBezTo>
                  <a:pt x="5392701" y="4401796"/>
                  <a:pt x="5089508" y="4577399"/>
                  <a:pt x="4794194" y="4498704"/>
                </a:cubicBezTo>
                <a:cubicBezTo>
                  <a:pt x="4498880" y="4420008"/>
                  <a:pt x="4323277" y="4116815"/>
                  <a:pt x="4401974" y="3821503"/>
                </a:cubicBezTo>
                <a:cubicBezTo>
                  <a:pt x="4470833" y="3563104"/>
                  <a:pt x="4711571" y="3396357"/>
                  <a:pt x="4968517" y="3411427"/>
                </a:cubicBezTo>
                <a:close/>
                <a:moveTo>
                  <a:pt x="4362805" y="855055"/>
                </a:moveTo>
                <a:cubicBezTo>
                  <a:pt x="4384656" y="856336"/>
                  <a:pt x="4406701" y="859827"/>
                  <a:pt x="4428674" y="865682"/>
                </a:cubicBezTo>
                <a:cubicBezTo>
                  <a:pt x="4604455" y="912524"/>
                  <a:pt x="4708982" y="1092997"/>
                  <a:pt x="4662139" y="1268778"/>
                </a:cubicBezTo>
                <a:cubicBezTo>
                  <a:pt x="4615296" y="1444559"/>
                  <a:pt x="4434824" y="1549086"/>
                  <a:pt x="4259044" y="1502244"/>
                </a:cubicBezTo>
                <a:cubicBezTo>
                  <a:pt x="4083261" y="1455402"/>
                  <a:pt x="3978736" y="1274928"/>
                  <a:pt x="4025578" y="1099146"/>
                </a:cubicBezTo>
                <a:cubicBezTo>
                  <a:pt x="4066564" y="945337"/>
                  <a:pt x="4209864" y="846084"/>
                  <a:pt x="4362805" y="855055"/>
                </a:cubicBezTo>
                <a:close/>
                <a:moveTo>
                  <a:pt x="0" y="0"/>
                </a:moveTo>
                <a:lnTo>
                  <a:pt x="3267758" y="0"/>
                </a:lnTo>
                <a:lnTo>
                  <a:pt x="3305063" y="63726"/>
                </a:lnTo>
                <a:cubicBezTo>
                  <a:pt x="3369183" y="191635"/>
                  <a:pt x="3406589" y="329370"/>
                  <a:pt x="3406985" y="462295"/>
                </a:cubicBezTo>
                <a:cubicBezTo>
                  <a:pt x="3408485" y="962453"/>
                  <a:pt x="2891543" y="1144904"/>
                  <a:pt x="2970594" y="1557974"/>
                </a:cubicBezTo>
                <a:cubicBezTo>
                  <a:pt x="3032280" y="1880398"/>
                  <a:pt x="3449119" y="2040925"/>
                  <a:pt x="3515337" y="2066142"/>
                </a:cubicBezTo>
                <a:cubicBezTo>
                  <a:pt x="4015284" y="2256630"/>
                  <a:pt x="4332227" y="1913363"/>
                  <a:pt x="4650938" y="2132151"/>
                </a:cubicBezTo>
                <a:cubicBezTo>
                  <a:pt x="4853731" y="2271360"/>
                  <a:pt x="4965324" y="2574996"/>
                  <a:pt x="4897972" y="2795603"/>
                </a:cubicBezTo>
                <a:cubicBezTo>
                  <a:pt x="4830989" y="3014971"/>
                  <a:pt x="4662056" y="3104561"/>
                  <a:pt x="4062979" y="3417553"/>
                </a:cubicBezTo>
                <a:cubicBezTo>
                  <a:pt x="3838920" y="3534602"/>
                  <a:pt x="3512702" y="3705038"/>
                  <a:pt x="3501188" y="3937791"/>
                </a:cubicBezTo>
                <a:cubicBezTo>
                  <a:pt x="3482029" y="4324932"/>
                  <a:pt x="4394257" y="4674655"/>
                  <a:pt x="4449937" y="4695499"/>
                </a:cubicBezTo>
                <a:cubicBezTo>
                  <a:pt x="4884270" y="4858160"/>
                  <a:pt x="5186431" y="4793445"/>
                  <a:pt x="5440291" y="4956658"/>
                </a:cubicBezTo>
                <a:cubicBezTo>
                  <a:pt x="5797237" y="5186171"/>
                  <a:pt x="5933047" y="5687465"/>
                  <a:pt x="5762821" y="6073049"/>
                </a:cubicBezTo>
                <a:cubicBezTo>
                  <a:pt x="5566196" y="6518425"/>
                  <a:pt x="4842241" y="6698608"/>
                  <a:pt x="4438972" y="6432286"/>
                </a:cubicBezTo>
                <a:cubicBezTo>
                  <a:pt x="4148514" y="6240453"/>
                  <a:pt x="4125510" y="5878795"/>
                  <a:pt x="3687617" y="5512601"/>
                </a:cubicBezTo>
                <a:cubicBezTo>
                  <a:pt x="3487248" y="5345038"/>
                  <a:pt x="3330804" y="5214736"/>
                  <a:pt x="3137471" y="5228621"/>
                </a:cubicBezTo>
                <a:cubicBezTo>
                  <a:pt x="2702082" y="5259873"/>
                  <a:pt x="2676865" y="5988253"/>
                  <a:pt x="2219026" y="6103852"/>
                </a:cubicBezTo>
                <a:cubicBezTo>
                  <a:pt x="1741606" y="6224379"/>
                  <a:pt x="1457366" y="5508411"/>
                  <a:pt x="962609" y="5594024"/>
                </a:cubicBezTo>
                <a:cubicBezTo>
                  <a:pt x="494464" y="5675021"/>
                  <a:pt x="474925" y="6363960"/>
                  <a:pt x="9468" y="6709780"/>
                </a:cubicBezTo>
                <a:lnTo>
                  <a:pt x="0" y="671584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603415-7F5D-902F-B323-264751CD43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20" y="663960"/>
            <a:ext cx="2987417" cy="322810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Making notes from reading</a:t>
            </a:r>
          </a:p>
        </p:txBody>
      </p:sp>
    </p:spTree>
    <p:extLst>
      <p:ext uri="{BB962C8B-B14F-4D97-AF65-F5344CB8AC3E}">
        <p14:creationId xmlns:p14="http://schemas.microsoft.com/office/powerpoint/2010/main" val="12146173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C8F6E9-0C99-50B5-839C-F9EFFC702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258"/>
            <a:ext cx="5602778" cy="1451509"/>
          </a:xfrm>
        </p:spPr>
        <p:txBody>
          <a:bodyPr>
            <a:normAutofit fontScale="90000"/>
          </a:bodyPr>
          <a:lstStyle/>
          <a:p>
            <a:r>
              <a:rPr lang="en-GB" dirty="0"/>
              <a:t>Start with the bibliographic information…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911A52-EE27-3C57-5861-64EF7E43F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7" y="2391995"/>
            <a:ext cx="5588281" cy="4199636"/>
          </a:xfrm>
        </p:spPr>
        <p:txBody>
          <a:bodyPr anchor="t">
            <a:normAutofit fontScale="85000" lnSpcReduction="10000"/>
          </a:bodyPr>
          <a:lstStyle/>
          <a:p>
            <a:pPr>
              <a:lnSpc>
                <a:spcPct val="100000"/>
              </a:lnSpc>
            </a:pPr>
            <a:r>
              <a:rPr lang="en-GB" sz="2400" dirty="0"/>
              <a:t>Keep a note of the bibliographic information for anything that you use in your research -  you will need to reference these appropriately in your work.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Author’s surname and first name or initials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Date of publication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Title of book/article/essay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Name of journal (if a journal article) or book (if an edited collection)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Name and location of publisher (if a book)</a:t>
            </a:r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Page numbers (if an essay or article)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29AB15-438D-2310-B2C3-B4D9C88861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6590" r="2" b="2"/>
          <a:stretch/>
        </p:blipFill>
        <p:spPr>
          <a:xfrm>
            <a:off x="6465346" y="1"/>
            <a:ext cx="5726654" cy="6857999"/>
          </a:xfrm>
          <a:custGeom>
            <a:avLst/>
            <a:gdLst/>
            <a:ahLst/>
            <a:cxnLst/>
            <a:rect l="l" t="t" r="r" b="b"/>
            <a:pathLst>
              <a:path w="5726654" h="6857999">
                <a:moveTo>
                  <a:pt x="615191" y="3536634"/>
                </a:moveTo>
                <a:cubicBezTo>
                  <a:pt x="896629" y="3536634"/>
                  <a:pt x="1124779" y="3764784"/>
                  <a:pt x="1124779" y="4046222"/>
                </a:cubicBezTo>
                <a:cubicBezTo>
                  <a:pt x="1124779" y="4327660"/>
                  <a:pt x="896629" y="4555810"/>
                  <a:pt x="615191" y="4555810"/>
                </a:cubicBezTo>
                <a:cubicBezTo>
                  <a:pt x="333753" y="4555810"/>
                  <a:pt x="105603" y="4327660"/>
                  <a:pt x="105603" y="4046222"/>
                </a:cubicBezTo>
                <a:cubicBezTo>
                  <a:pt x="105603" y="3764784"/>
                  <a:pt x="333753" y="3536634"/>
                  <a:pt x="615191" y="3536634"/>
                </a:cubicBezTo>
                <a:close/>
                <a:moveTo>
                  <a:pt x="1497781" y="0"/>
                </a:moveTo>
                <a:lnTo>
                  <a:pt x="5726654" y="0"/>
                </a:lnTo>
                <a:lnTo>
                  <a:pt x="5726654" y="6857999"/>
                </a:lnTo>
                <a:lnTo>
                  <a:pt x="311758" y="6857999"/>
                </a:lnTo>
                <a:lnTo>
                  <a:pt x="314131" y="6707669"/>
                </a:lnTo>
                <a:cubicBezTo>
                  <a:pt x="335133" y="6366408"/>
                  <a:pt x="433652" y="6019041"/>
                  <a:pt x="599703" y="5670857"/>
                </a:cubicBezTo>
                <a:cubicBezTo>
                  <a:pt x="770258" y="5311555"/>
                  <a:pt x="1010814" y="4986831"/>
                  <a:pt x="1211434" y="4641254"/>
                </a:cubicBezTo>
                <a:cubicBezTo>
                  <a:pt x="1493037" y="4154455"/>
                  <a:pt x="1511836" y="3622743"/>
                  <a:pt x="1053042" y="3164268"/>
                </a:cubicBezTo>
                <a:cubicBezTo>
                  <a:pt x="881978" y="2993263"/>
                  <a:pt x="700423" y="2805522"/>
                  <a:pt x="607049" y="2589404"/>
                </a:cubicBezTo>
                <a:cubicBezTo>
                  <a:pt x="366280" y="2032157"/>
                  <a:pt x="541126" y="1508060"/>
                  <a:pt x="1054916" y="1068098"/>
                </a:cubicBezTo>
                <a:cubicBezTo>
                  <a:pt x="1261028" y="891534"/>
                  <a:pt x="1489689" y="709487"/>
                  <a:pt x="1502878" y="419994"/>
                </a:cubicBezTo>
                <a:cubicBezTo>
                  <a:pt x="1506390" y="341909"/>
                  <a:pt x="1507263" y="263519"/>
                  <a:pt x="1505905" y="184995"/>
                </a:cubicBezTo>
                <a:close/>
                <a:moveTo>
                  <a:pt x="14544" y="0"/>
                </a:moveTo>
                <a:lnTo>
                  <a:pt x="879353" y="0"/>
                </a:lnTo>
                <a:lnTo>
                  <a:pt x="892054" y="78051"/>
                </a:lnTo>
                <a:cubicBezTo>
                  <a:pt x="904493" y="285270"/>
                  <a:pt x="770272" y="479620"/>
                  <a:pt x="561941" y="535442"/>
                </a:cubicBezTo>
                <a:cubicBezTo>
                  <a:pt x="323847" y="599239"/>
                  <a:pt x="79117" y="457944"/>
                  <a:pt x="15320" y="219851"/>
                </a:cubicBezTo>
                <a:cubicBezTo>
                  <a:pt x="-630" y="160328"/>
                  <a:pt x="-3761" y="100390"/>
                  <a:pt x="4235" y="4296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16769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0C953-DE33-CCB7-5033-28CF8795C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Note-taking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AA00E8-745A-BDAE-00BA-2DA3D7B21C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Clear system for indicating which notes are direct quotations, your own paraphrases, and your own thoughts.</a:t>
            </a:r>
          </a:p>
          <a:p>
            <a:r>
              <a:rPr lang="en-GB" dirty="0"/>
              <a:t>Don’t just record what the text says, but also your own reactions to it</a:t>
            </a:r>
          </a:p>
        </p:txBody>
      </p:sp>
    </p:spTree>
    <p:extLst>
      <p:ext uri="{BB962C8B-B14F-4D97-AF65-F5344CB8AC3E}">
        <p14:creationId xmlns:p14="http://schemas.microsoft.com/office/powerpoint/2010/main" val="38771836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8AF7B-4ED9-1751-FCA7-50DD9E4DFD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might our notes include?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69BE8C-8CB4-37AB-80BF-BB5CCC1902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</a:rPr>
              <a:t>Information, data, statistics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</a:rPr>
              <a:t>Direct quotes from text.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</a:rPr>
              <a:t>Paraphrases, outlines, summaries of key ideas and arguments.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</a:rPr>
              <a:t>Your own questions and responses to the text.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</a:rPr>
              <a:t>Connections to ideas/evidence from elsewhere.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33333"/>
                </a:solidFill>
                <a:effectLst/>
              </a:rPr>
              <a:t>Key words and phrases with relevant page numbers to help you find them later.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16763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E3745-D58C-4273-A800-00A58510C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SQ3R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DFD96-4C77-F5A3-5A77-7EEA2DB6C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4C4C4C"/>
                </a:solidFill>
                <a:effectLst/>
              </a:rPr>
              <a:t>Survey: </a:t>
            </a:r>
            <a:r>
              <a:rPr lang="en-GB" b="0" i="0" dirty="0">
                <a:solidFill>
                  <a:srgbClr val="4C4C4C"/>
                </a:solidFill>
                <a:effectLst/>
              </a:rPr>
              <a:t>skim text for outline/overview, work out which parts might be useful. Consider headings, subheadings, figures, tables, and </a:t>
            </a:r>
            <a:r>
              <a:rPr lang="en-GB" b="0" i="0" dirty="0" err="1">
                <a:solidFill>
                  <a:srgbClr val="4C4C4C"/>
                </a:solidFill>
                <a:effectLst/>
              </a:rPr>
              <a:t>surmmaries</a:t>
            </a:r>
            <a:r>
              <a:rPr lang="en-GB" b="0" i="0" dirty="0">
                <a:solidFill>
                  <a:srgbClr val="4C4C4C"/>
                </a:solidFill>
                <a:effectLst/>
              </a:rPr>
              <a:t>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4C4C4C"/>
                </a:solidFill>
                <a:effectLst/>
              </a:rPr>
              <a:t>Question: </a:t>
            </a:r>
            <a:r>
              <a:rPr lang="en-GB" dirty="0">
                <a:solidFill>
                  <a:srgbClr val="4C4C4C"/>
                </a:solidFill>
              </a:rPr>
              <a:t>What questions do you have? It could be ‘what does that term mean?’ or ‘how might I use that information?</a:t>
            </a:r>
            <a:endParaRPr lang="en-GB" b="0" i="0" dirty="0">
              <a:solidFill>
                <a:srgbClr val="4C4C4C"/>
              </a:solidFill>
              <a:effectLst/>
            </a:endParaRP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4C4C4C"/>
                </a:solidFill>
                <a:effectLst/>
              </a:rPr>
              <a:t>Read</a:t>
            </a:r>
            <a:r>
              <a:rPr lang="en-GB" b="0" i="0" dirty="0">
                <a:solidFill>
                  <a:srgbClr val="4C4C4C"/>
                </a:solidFill>
                <a:effectLst/>
              </a:rPr>
              <a:t>: Using your specific questions, you can read actively to find the answers.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4C4C4C"/>
                </a:solidFill>
                <a:effectLst/>
              </a:rPr>
              <a:t>Retrieve: </a:t>
            </a:r>
            <a:r>
              <a:rPr lang="en-GB" b="0" i="0" dirty="0">
                <a:solidFill>
                  <a:srgbClr val="4C4C4C"/>
                </a:solidFill>
                <a:effectLst/>
              </a:rPr>
              <a:t>Process and understand the information by recalling the main points as if you were explaining them to someone else.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4C4C4C"/>
                </a:solidFill>
                <a:effectLst/>
              </a:rPr>
              <a:t>Review: </a:t>
            </a:r>
            <a:r>
              <a:rPr lang="en-GB" b="0" i="0" dirty="0">
                <a:solidFill>
                  <a:srgbClr val="4C4C4C"/>
                </a:solidFill>
                <a:effectLst/>
              </a:rPr>
              <a:t>review the material by repeating the key points back to yourself in your own words. </a:t>
            </a:r>
          </a:p>
          <a:p>
            <a:pPr algn="l" fontAlgn="base"/>
            <a:r>
              <a:rPr lang="en-GB" b="0" i="0" dirty="0">
                <a:solidFill>
                  <a:srgbClr val="4C4C4C"/>
                </a:solidFill>
                <a:effectLst/>
              </a:rPr>
              <a:t>Useful for: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4C4C4C"/>
                </a:solidFill>
                <a:effectLst/>
              </a:rPr>
              <a:t>Keeping on track</a:t>
            </a:r>
            <a:r>
              <a:rPr lang="en-GB" b="0" i="0" dirty="0">
                <a:solidFill>
                  <a:srgbClr val="4C4C4C"/>
                </a:solidFill>
                <a:effectLst/>
              </a:rPr>
              <a:t>: formulating specific questions to address with your reading encourages you to read strategically and can help you keep focused.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b="1" i="0" dirty="0">
                <a:solidFill>
                  <a:srgbClr val="4C4C4C"/>
                </a:solidFill>
                <a:effectLst/>
              </a:rPr>
              <a:t>Processing learning</a:t>
            </a:r>
            <a:r>
              <a:rPr lang="en-GB" b="0" i="0" dirty="0">
                <a:solidFill>
                  <a:srgbClr val="4C4C4C"/>
                </a:solidFill>
                <a:effectLst/>
              </a:rPr>
              <a:t>: putting what you’ve read into your own words </a:t>
            </a:r>
            <a:r>
              <a:rPr lang="en-GB" dirty="0">
                <a:solidFill>
                  <a:srgbClr val="4C4C4C"/>
                </a:solidFill>
              </a:rPr>
              <a:t>helps develop and check understanding.</a:t>
            </a:r>
            <a:endParaRPr lang="en-GB" b="0" i="0" dirty="0">
              <a:solidFill>
                <a:srgbClr val="4C4C4C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42093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45B39-6589-3E89-4208-BBCBFE48D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Cornell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32C830-CF2B-A48F-B62C-948E019156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Splitting page into two columns</a:t>
            </a:r>
          </a:p>
          <a:p>
            <a:r>
              <a:rPr lang="en-GB" sz="3600" dirty="0"/>
              <a:t>Detailed noted in right-hand side column</a:t>
            </a:r>
          </a:p>
          <a:p>
            <a:r>
              <a:rPr lang="en-GB" sz="3600" dirty="0"/>
              <a:t>Your own reflections, questions, key points etc noted in the left-hand column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1902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10453B4-AF2B-C2D0-0A81-D517B2123C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331" y="75449"/>
            <a:ext cx="10863617" cy="670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7439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AC35C-6A6E-C18B-2BD0-23F7BF612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note-taking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38D11-ADBB-67AE-7DCF-065D7122A5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Not just what the text says, but your reaction to it. </a:t>
            </a:r>
          </a:p>
          <a:p>
            <a:r>
              <a:rPr lang="en-GB" dirty="0"/>
              <a:t>Is it relevant for your purpose? How might you use it in your assignment?</a:t>
            </a:r>
          </a:p>
          <a:p>
            <a:r>
              <a:rPr lang="en-GB" dirty="0"/>
              <a:t>What do you think of it? Is it convincingly argued and well-evidenced?</a:t>
            </a:r>
          </a:p>
          <a:p>
            <a:r>
              <a:rPr lang="en-GB" dirty="0"/>
              <a:t>Do you agree or disagree?</a:t>
            </a:r>
          </a:p>
          <a:p>
            <a:r>
              <a:rPr lang="en-GB" dirty="0"/>
              <a:t>How does it relate to other things you’ve read? Does it support/add to/contradict/provide a different perspective?</a:t>
            </a:r>
          </a:p>
          <a:p>
            <a:r>
              <a:rPr lang="en-GB" dirty="0"/>
              <a:t>Is there anything you don’t understand or need to know more about?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78642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1" name="Background Fill">
            <a:extLst>
              <a:ext uri="{FF2B5EF4-FFF2-40B4-BE49-F238E27FC236}">
                <a16:creationId xmlns:a16="http://schemas.microsoft.com/office/drawing/2014/main" id="{077F0382-62A9-4892-8762-DE9257672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Background Fill">
            <a:extLst>
              <a:ext uri="{FF2B5EF4-FFF2-40B4-BE49-F238E27FC236}">
                <a16:creationId xmlns:a16="http://schemas.microsoft.com/office/drawing/2014/main" id="{6DA65B90-7B06-4499-91BA-CDDD36132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3449CBA-4E79-4D04-90E8-F06D2CBBEA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9528226" cy="6457764"/>
          </a:xfrm>
          <a:custGeom>
            <a:avLst/>
            <a:gdLst>
              <a:gd name="connsiteX0" fmla="*/ 2736475 w 9528226"/>
              <a:gd name="connsiteY0" fmla="*/ 4943824 h 6457764"/>
              <a:gd name="connsiteX1" fmla="*/ 3063896 w 9528226"/>
              <a:gd name="connsiteY1" fmla="*/ 5271245 h 6457764"/>
              <a:gd name="connsiteX2" fmla="*/ 2736475 w 9528226"/>
              <a:gd name="connsiteY2" fmla="*/ 5598667 h 6457764"/>
              <a:gd name="connsiteX3" fmla="*/ 2409054 w 9528226"/>
              <a:gd name="connsiteY3" fmla="*/ 5271245 h 6457764"/>
              <a:gd name="connsiteX4" fmla="*/ 2736475 w 9528226"/>
              <a:gd name="connsiteY4" fmla="*/ 4943824 h 6457764"/>
              <a:gd name="connsiteX5" fmla="*/ 44916 w 9528226"/>
              <a:gd name="connsiteY5" fmla="*/ 1742226 h 6457764"/>
              <a:gd name="connsiteX6" fmla="*/ 467728 w 9528226"/>
              <a:gd name="connsiteY6" fmla="*/ 2165037 h 6457764"/>
              <a:gd name="connsiteX7" fmla="*/ 44916 w 9528226"/>
              <a:gd name="connsiteY7" fmla="*/ 2587850 h 6457764"/>
              <a:gd name="connsiteX8" fmla="*/ 0 w 9528226"/>
              <a:gd name="connsiteY8" fmla="*/ 2583322 h 6457764"/>
              <a:gd name="connsiteX9" fmla="*/ 0 w 9528226"/>
              <a:gd name="connsiteY9" fmla="*/ 1746754 h 6457764"/>
              <a:gd name="connsiteX10" fmla="*/ 8146150 w 9528226"/>
              <a:gd name="connsiteY10" fmla="*/ 164844 h 6457764"/>
              <a:gd name="connsiteX11" fmla="*/ 8568962 w 9528226"/>
              <a:gd name="connsiteY11" fmla="*/ 587657 h 6457764"/>
              <a:gd name="connsiteX12" fmla="*/ 8146150 w 9528226"/>
              <a:gd name="connsiteY12" fmla="*/ 1010469 h 6457764"/>
              <a:gd name="connsiteX13" fmla="*/ 7723339 w 9528226"/>
              <a:gd name="connsiteY13" fmla="*/ 587657 h 6457764"/>
              <a:gd name="connsiteX14" fmla="*/ 8146150 w 9528226"/>
              <a:gd name="connsiteY14" fmla="*/ 164844 h 6457764"/>
              <a:gd name="connsiteX15" fmla="*/ 0 w 9528226"/>
              <a:gd name="connsiteY15" fmla="*/ 0 h 6457764"/>
              <a:gd name="connsiteX16" fmla="*/ 3639996 w 9528226"/>
              <a:gd name="connsiteY16" fmla="*/ 0 h 6457764"/>
              <a:gd name="connsiteX17" fmla="*/ 3807018 w 9528226"/>
              <a:gd name="connsiteY17" fmla="*/ 175279 h 6457764"/>
              <a:gd name="connsiteX18" fmla="*/ 5197388 w 9528226"/>
              <a:gd name="connsiteY18" fmla="*/ 392484 h 6457764"/>
              <a:gd name="connsiteX19" fmla="*/ 5832777 w 9528226"/>
              <a:gd name="connsiteY19" fmla="*/ 125323 h 6457764"/>
              <a:gd name="connsiteX20" fmla="*/ 7115053 w 9528226"/>
              <a:gd name="connsiteY20" fmla="*/ 908157 h 6457764"/>
              <a:gd name="connsiteX21" fmla="*/ 7598273 w 9528226"/>
              <a:gd name="connsiteY21" fmla="*/ 1476979 h 6457764"/>
              <a:gd name="connsiteX22" fmla="*/ 8473354 w 9528226"/>
              <a:gd name="connsiteY22" fmla="*/ 1654191 h 6457764"/>
              <a:gd name="connsiteX23" fmla="*/ 9178759 w 9528226"/>
              <a:gd name="connsiteY23" fmla="*/ 1960834 h 6457764"/>
              <a:gd name="connsiteX24" fmla="*/ 9526671 w 9528226"/>
              <a:gd name="connsiteY24" fmla="*/ 3063087 h 6457764"/>
              <a:gd name="connsiteX25" fmla="*/ 9462277 w 9528226"/>
              <a:gd name="connsiteY25" fmla="*/ 3629482 h 6457764"/>
              <a:gd name="connsiteX26" fmla="*/ 7101893 w 9528226"/>
              <a:gd name="connsiteY26" fmla="*/ 4935013 h 6457764"/>
              <a:gd name="connsiteX27" fmla="*/ 6030051 w 9528226"/>
              <a:gd name="connsiteY27" fmla="*/ 5522745 h 6457764"/>
              <a:gd name="connsiteX28" fmla="*/ 5858074 w 9528226"/>
              <a:gd name="connsiteY28" fmla="*/ 6061031 h 6457764"/>
              <a:gd name="connsiteX29" fmla="*/ 4505781 w 9528226"/>
              <a:gd name="connsiteY29" fmla="*/ 6237222 h 6457764"/>
              <a:gd name="connsiteX30" fmla="*/ 4059488 w 9528226"/>
              <a:gd name="connsiteY30" fmla="*/ 5699959 h 6457764"/>
              <a:gd name="connsiteX31" fmla="*/ 3327506 w 9528226"/>
              <a:gd name="connsiteY31" fmla="*/ 4873812 h 6457764"/>
              <a:gd name="connsiteX32" fmla="*/ 2072827 w 9528226"/>
              <a:gd name="connsiteY32" fmla="*/ 4690594 h 6457764"/>
              <a:gd name="connsiteX33" fmla="*/ 645786 w 9528226"/>
              <a:gd name="connsiteY33" fmla="*/ 4468278 h 6457764"/>
              <a:gd name="connsiteX34" fmla="*/ 230030 w 9528226"/>
              <a:gd name="connsiteY34" fmla="*/ 3226886 h 6457764"/>
              <a:gd name="connsiteX35" fmla="*/ 685140 w 9528226"/>
              <a:gd name="connsiteY35" fmla="*/ 2483788 h 6457764"/>
              <a:gd name="connsiteX36" fmla="*/ 659586 w 9528226"/>
              <a:gd name="connsiteY36" fmla="*/ 1810196 h 6457764"/>
              <a:gd name="connsiteX37" fmla="*/ 135739 w 9528226"/>
              <a:gd name="connsiteY37" fmla="*/ 1164458 h 6457764"/>
              <a:gd name="connsiteX38" fmla="*/ 72 w 9528226"/>
              <a:gd name="connsiteY38" fmla="*/ 997841 h 6457764"/>
              <a:gd name="connsiteX39" fmla="*/ 0 w 9528226"/>
              <a:gd name="connsiteY39" fmla="*/ 997725 h 6457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9528226" h="6457764">
                <a:moveTo>
                  <a:pt x="2736475" y="4943824"/>
                </a:moveTo>
                <a:cubicBezTo>
                  <a:pt x="2917304" y="4943824"/>
                  <a:pt x="3063896" y="5090416"/>
                  <a:pt x="3063896" y="5271245"/>
                </a:cubicBezTo>
                <a:cubicBezTo>
                  <a:pt x="3063896" y="5452075"/>
                  <a:pt x="2917304" y="5598667"/>
                  <a:pt x="2736475" y="5598667"/>
                </a:cubicBezTo>
                <a:cubicBezTo>
                  <a:pt x="2555645" y="5598667"/>
                  <a:pt x="2409054" y="5452075"/>
                  <a:pt x="2409054" y="5271245"/>
                </a:cubicBezTo>
                <a:cubicBezTo>
                  <a:pt x="2409054" y="5090416"/>
                  <a:pt x="2555645" y="4943824"/>
                  <a:pt x="2736475" y="4943824"/>
                </a:cubicBezTo>
                <a:close/>
                <a:moveTo>
                  <a:pt x="44916" y="1742226"/>
                </a:moveTo>
                <a:cubicBezTo>
                  <a:pt x="278428" y="1742226"/>
                  <a:pt x="467728" y="1931525"/>
                  <a:pt x="467728" y="2165037"/>
                </a:cubicBezTo>
                <a:cubicBezTo>
                  <a:pt x="467728" y="2398550"/>
                  <a:pt x="278428" y="2587850"/>
                  <a:pt x="44916" y="2587850"/>
                </a:cubicBezTo>
                <a:lnTo>
                  <a:pt x="0" y="2583322"/>
                </a:lnTo>
                <a:lnTo>
                  <a:pt x="0" y="1746754"/>
                </a:lnTo>
                <a:close/>
                <a:moveTo>
                  <a:pt x="8146150" y="164844"/>
                </a:moveTo>
                <a:cubicBezTo>
                  <a:pt x="8379663" y="164844"/>
                  <a:pt x="8568962" y="354144"/>
                  <a:pt x="8568962" y="587657"/>
                </a:cubicBezTo>
                <a:cubicBezTo>
                  <a:pt x="8568962" y="821169"/>
                  <a:pt x="8379663" y="1010469"/>
                  <a:pt x="8146150" y="1010469"/>
                </a:cubicBezTo>
                <a:cubicBezTo>
                  <a:pt x="7912638" y="1010469"/>
                  <a:pt x="7723339" y="821169"/>
                  <a:pt x="7723339" y="587657"/>
                </a:cubicBezTo>
                <a:cubicBezTo>
                  <a:pt x="7723339" y="354144"/>
                  <a:pt x="7912638" y="164844"/>
                  <a:pt x="8146150" y="164844"/>
                </a:cubicBezTo>
                <a:close/>
                <a:moveTo>
                  <a:pt x="0" y="0"/>
                </a:moveTo>
                <a:lnTo>
                  <a:pt x="3639996" y="0"/>
                </a:lnTo>
                <a:lnTo>
                  <a:pt x="3807018" y="175279"/>
                </a:lnTo>
                <a:cubicBezTo>
                  <a:pt x="4183423" y="552322"/>
                  <a:pt x="4665363" y="699894"/>
                  <a:pt x="5197388" y="392484"/>
                </a:cubicBezTo>
                <a:cubicBezTo>
                  <a:pt x="5395811" y="277877"/>
                  <a:pt x="5612122" y="157775"/>
                  <a:pt x="5832777" y="125323"/>
                </a:cubicBezTo>
                <a:cubicBezTo>
                  <a:pt x="6401726" y="41635"/>
                  <a:pt x="6838437" y="330133"/>
                  <a:pt x="7115053" y="908157"/>
                </a:cubicBezTo>
                <a:cubicBezTo>
                  <a:pt x="7226084" y="1140054"/>
                  <a:pt x="7336603" y="1393929"/>
                  <a:pt x="7598273" y="1476979"/>
                </a:cubicBezTo>
                <a:cubicBezTo>
                  <a:pt x="7880639" y="1566416"/>
                  <a:pt x="8177826" y="1618417"/>
                  <a:pt x="8473354" y="1654191"/>
                </a:cubicBezTo>
                <a:cubicBezTo>
                  <a:pt x="8745115" y="1686900"/>
                  <a:pt x="8988003" y="1764967"/>
                  <a:pt x="9178759" y="1960834"/>
                </a:cubicBezTo>
                <a:cubicBezTo>
                  <a:pt x="9477863" y="2267988"/>
                  <a:pt x="9539448" y="2652569"/>
                  <a:pt x="9526671" y="3063087"/>
                </a:cubicBezTo>
                <a:cubicBezTo>
                  <a:pt x="9506611" y="3252950"/>
                  <a:pt x="9516705" y="3450734"/>
                  <a:pt x="9462277" y="3629482"/>
                </a:cubicBezTo>
                <a:cubicBezTo>
                  <a:pt x="9144391" y="4672578"/>
                  <a:pt x="8300867" y="5284458"/>
                  <a:pt x="7101893" y="4935013"/>
                </a:cubicBezTo>
                <a:cubicBezTo>
                  <a:pt x="6689459" y="4815806"/>
                  <a:pt x="6122554" y="4981393"/>
                  <a:pt x="6030051" y="5522745"/>
                </a:cubicBezTo>
                <a:cubicBezTo>
                  <a:pt x="5998619" y="5707753"/>
                  <a:pt x="5957222" y="5907709"/>
                  <a:pt x="5858074" y="6061031"/>
                </a:cubicBezTo>
                <a:cubicBezTo>
                  <a:pt x="5634355" y="6406131"/>
                  <a:pt x="4922430" y="6658856"/>
                  <a:pt x="4505781" y="6237222"/>
                </a:cubicBezTo>
                <a:cubicBezTo>
                  <a:pt x="4342749" y="6072274"/>
                  <a:pt x="4209998" y="5877683"/>
                  <a:pt x="4059488" y="5699959"/>
                </a:cubicBezTo>
                <a:cubicBezTo>
                  <a:pt x="3820689" y="5418359"/>
                  <a:pt x="3618433" y="5084374"/>
                  <a:pt x="3327506" y="4873812"/>
                </a:cubicBezTo>
                <a:cubicBezTo>
                  <a:pt x="2967966" y="4613934"/>
                  <a:pt x="2503914" y="4647408"/>
                  <a:pt x="2072827" y="4690594"/>
                </a:cubicBezTo>
                <a:cubicBezTo>
                  <a:pt x="1574275" y="4740679"/>
                  <a:pt x="1095913" y="4730457"/>
                  <a:pt x="645786" y="4468278"/>
                </a:cubicBezTo>
                <a:cubicBezTo>
                  <a:pt x="96898" y="4148602"/>
                  <a:pt x="6948" y="3691193"/>
                  <a:pt x="230030" y="3226886"/>
                </a:cubicBezTo>
                <a:cubicBezTo>
                  <a:pt x="355115" y="2966494"/>
                  <a:pt x="532585" y="2731274"/>
                  <a:pt x="685140" y="2483788"/>
                </a:cubicBezTo>
                <a:cubicBezTo>
                  <a:pt x="823511" y="2258535"/>
                  <a:pt x="819040" y="2018330"/>
                  <a:pt x="659586" y="1810196"/>
                </a:cubicBezTo>
                <a:cubicBezTo>
                  <a:pt x="490932" y="1590180"/>
                  <a:pt x="323046" y="1368121"/>
                  <a:pt x="135739" y="1164458"/>
                </a:cubicBezTo>
                <a:cubicBezTo>
                  <a:pt x="85183" y="1109502"/>
                  <a:pt x="40064" y="1053889"/>
                  <a:pt x="72" y="997841"/>
                </a:cubicBezTo>
                <a:lnTo>
                  <a:pt x="0" y="9977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7A9574-082F-0F6D-B3DB-5E62EDE50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440" y="1114424"/>
            <a:ext cx="6481835" cy="177165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/>
              <a:t>Taking notes in lectures/class</a:t>
            </a:r>
          </a:p>
        </p:txBody>
      </p:sp>
    </p:spTree>
    <p:extLst>
      <p:ext uri="{BB962C8B-B14F-4D97-AF65-F5344CB8AC3E}">
        <p14:creationId xmlns:p14="http://schemas.microsoft.com/office/powerpoint/2010/main" val="27618551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CBF829-875E-F88E-E1A4-8002C403C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704258"/>
            <a:ext cx="5602778" cy="1451509"/>
          </a:xfrm>
        </p:spPr>
        <p:txBody>
          <a:bodyPr>
            <a:normAutofit/>
          </a:bodyPr>
          <a:lstStyle/>
          <a:p>
            <a:r>
              <a:rPr lang="en-GB" dirty="0"/>
              <a:t>Notes in class/lectures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1DBF7-B1BA-A1E8-60B4-4B8D662CE8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7" y="2391994"/>
            <a:ext cx="5588281" cy="4080367"/>
          </a:xfrm>
        </p:spPr>
        <p:txBody>
          <a:bodyPr anchor="t">
            <a:normAutofit fontScale="77500" lnSpcReduction="20000"/>
          </a:bodyPr>
          <a:lstStyle/>
          <a:p>
            <a:pPr algn="l" fontAlgn="base"/>
            <a:r>
              <a:rPr lang="en-GB" sz="2400" dirty="0">
                <a:solidFill>
                  <a:srgbClr val="4C4C4C"/>
                </a:solidFill>
              </a:rPr>
              <a:t>Writing everything in case you miss something?</a:t>
            </a:r>
          </a:p>
          <a:p>
            <a:pPr algn="l" fontAlgn="base"/>
            <a:r>
              <a:rPr lang="en-GB" sz="2400" b="0" i="0" dirty="0">
                <a:solidFill>
                  <a:srgbClr val="4C4C4C"/>
                </a:solidFill>
                <a:effectLst/>
              </a:rPr>
              <a:t>Not taking notes because it’s recorded anyway? </a:t>
            </a:r>
          </a:p>
          <a:p>
            <a:pPr algn="l" fontAlgn="base"/>
            <a:r>
              <a:rPr lang="en-GB" sz="2400" b="0" i="0" dirty="0">
                <a:solidFill>
                  <a:srgbClr val="4C4C4C"/>
                </a:solidFill>
                <a:effectLst/>
              </a:rPr>
              <a:t>Notes in lectures/classes aren’t just a passive transcript – actively selecting what you record helps you retain and understand it better.</a:t>
            </a:r>
          </a:p>
          <a:p>
            <a:pPr algn="l" fontAlgn="base"/>
            <a:r>
              <a:rPr lang="en-GB" sz="2400" dirty="0">
                <a:solidFill>
                  <a:srgbClr val="4C4C4C"/>
                </a:solidFill>
              </a:rPr>
              <a:t>Consider:</a:t>
            </a:r>
          </a:p>
          <a:p>
            <a:pPr marL="342900" indent="-342900" algn="l" fontAlgn="base">
              <a:buFont typeface="Arial" panose="020B0604020202020204" pitchFamily="34" charset="0"/>
              <a:buChar char="•"/>
            </a:pPr>
            <a:r>
              <a:rPr lang="en-GB" sz="2400" b="0" i="0" dirty="0">
                <a:solidFill>
                  <a:srgbClr val="4C4C4C"/>
                </a:solidFill>
                <a:effectLst/>
              </a:rPr>
              <a:t>What to note</a:t>
            </a:r>
          </a:p>
          <a:p>
            <a:pPr marL="342900" indent="-342900" algn="l" fontAlgn="base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C4C4C"/>
                </a:solidFill>
              </a:rPr>
              <a:t>How much detail</a:t>
            </a:r>
          </a:p>
          <a:p>
            <a:pPr marL="342900" indent="-342900" algn="l" fontAlgn="base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C4C4C"/>
                </a:solidFill>
              </a:rPr>
              <a:t>Why you’re noting it  - what you might use it for?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3EA5BD-6CE7-1601-7EC2-4865820E5C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795" r="25466" b="-2"/>
          <a:stretch/>
        </p:blipFill>
        <p:spPr>
          <a:xfrm>
            <a:off x="6465346" y="1"/>
            <a:ext cx="5726654" cy="6857999"/>
          </a:xfrm>
          <a:custGeom>
            <a:avLst/>
            <a:gdLst/>
            <a:ahLst/>
            <a:cxnLst/>
            <a:rect l="l" t="t" r="r" b="b"/>
            <a:pathLst>
              <a:path w="5726654" h="6857999">
                <a:moveTo>
                  <a:pt x="615191" y="3536634"/>
                </a:moveTo>
                <a:cubicBezTo>
                  <a:pt x="896629" y="3536634"/>
                  <a:pt x="1124779" y="3764784"/>
                  <a:pt x="1124779" y="4046222"/>
                </a:cubicBezTo>
                <a:cubicBezTo>
                  <a:pt x="1124779" y="4327660"/>
                  <a:pt x="896629" y="4555810"/>
                  <a:pt x="615191" y="4555810"/>
                </a:cubicBezTo>
                <a:cubicBezTo>
                  <a:pt x="333753" y="4555810"/>
                  <a:pt x="105603" y="4327660"/>
                  <a:pt x="105603" y="4046222"/>
                </a:cubicBezTo>
                <a:cubicBezTo>
                  <a:pt x="105603" y="3764784"/>
                  <a:pt x="333753" y="3536634"/>
                  <a:pt x="615191" y="3536634"/>
                </a:cubicBezTo>
                <a:close/>
                <a:moveTo>
                  <a:pt x="1497781" y="0"/>
                </a:moveTo>
                <a:lnTo>
                  <a:pt x="5726654" y="0"/>
                </a:lnTo>
                <a:lnTo>
                  <a:pt x="5726654" y="6857999"/>
                </a:lnTo>
                <a:lnTo>
                  <a:pt x="311758" y="6857999"/>
                </a:lnTo>
                <a:lnTo>
                  <a:pt x="314131" y="6707669"/>
                </a:lnTo>
                <a:cubicBezTo>
                  <a:pt x="335133" y="6366408"/>
                  <a:pt x="433652" y="6019041"/>
                  <a:pt x="599703" y="5670857"/>
                </a:cubicBezTo>
                <a:cubicBezTo>
                  <a:pt x="770258" y="5311555"/>
                  <a:pt x="1010814" y="4986831"/>
                  <a:pt x="1211434" y="4641254"/>
                </a:cubicBezTo>
                <a:cubicBezTo>
                  <a:pt x="1493037" y="4154455"/>
                  <a:pt x="1511836" y="3622743"/>
                  <a:pt x="1053042" y="3164268"/>
                </a:cubicBezTo>
                <a:cubicBezTo>
                  <a:pt x="881978" y="2993263"/>
                  <a:pt x="700423" y="2805522"/>
                  <a:pt x="607049" y="2589404"/>
                </a:cubicBezTo>
                <a:cubicBezTo>
                  <a:pt x="366280" y="2032157"/>
                  <a:pt x="541126" y="1508060"/>
                  <a:pt x="1054916" y="1068098"/>
                </a:cubicBezTo>
                <a:cubicBezTo>
                  <a:pt x="1261028" y="891534"/>
                  <a:pt x="1489689" y="709487"/>
                  <a:pt x="1502878" y="419994"/>
                </a:cubicBezTo>
                <a:cubicBezTo>
                  <a:pt x="1506390" y="341909"/>
                  <a:pt x="1507263" y="263519"/>
                  <a:pt x="1505905" y="184995"/>
                </a:cubicBezTo>
                <a:close/>
                <a:moveTo>
                  <a:pt x="14544" y="0"/>
                </a:moveTo>
                <a:lnTo>
                  <a:pt x="879353" y="0"/>
                </a:lnTo>
                <a:lnTo>
                  <a:pt x="892054" y="78051"/>
                </a:lnTo>
                <a:cubicBezTo>
                  <a:pt x="904493" y="285270"/>
                  <a:pt x="770272" y="479620"/>
                  <a:pt x="561941" y="535442"/>
                </a:cubicBezTo>
                <a:cubicBezTo>
                  <a:pt x="323847" y="599239"/>
                  <a:pt x="79117" y="457944"/>
                  <a:pt x="15320" y="219851"/>
                </a:cubicBezTo>
                <a:cubicBezTo>
                  <a:pt x="-630" y="160328"/>
                  <a:pt x="-3761" y="100390"/>
                  <a:pt x="4235" y="42968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271580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CD6AC-CFF9-40C3-9225-BEE460BD7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Reasons to take notes in lectures (even if they’re recorded!)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015636-698A-B6D8-3D6F-6D24E7DC8F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fontAlgn="base">
              <a:buFont typeface="Arial" panose="020B0604020202020204" pitchFamily="34" charset="0"/>
              <a:buChar char="•"/>
            </a:pPr>
            <a:r>
              <a:rPr lang="en-GB">
                <a:solidFill>
                  <a:srgbClr val="4C4C4C"/>
                </a:solidFill>
              </a:rPr>
              <a:t>Absorb and make sense of information at the time – making them helps you process your understanding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>
                <a:solidFill>
                  <a:srgbClr val="4C4C4C"/>
                </a:solidFill>
              </a:rPr>
              <a:t>Get an overview of information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i="0">
                <a:solidFill>
                  <a:srgbClr val="4C4C4C"/>
                </a:solidFill>
                <a:effectLst/>
              </a:rPr>
              <a:t>Helps you remember the lecture’s content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>
                <a:solidFill>
                  <a:srgbClr val="4C4C4C"/>
                </a:solidFill>
              </a:rPr>
              <a:t>Extracting information for later use e.g. assignments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i="0">
                <a:solidFill>
                  <a:srgbClr val="4C4C4C"/>
                </a:solidFill>
                <a:effectLst/>
              </a:rPr>
              <a:t>Note things to follow up for future research – questions/areas you’re not sure of, aspects you want to research more.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i="0">
                <a:solidFill>
                  <a:srgbClr val="4C4C4C"/>
                </a:solidFill>
                <a:effectLst/>
              </a:rPr>
              <a:t>Noting your own response</a:t>
            </a:r>
          </a:p>
          <a:p>
            <a:pPr algn="l" fontAlgn="base">
              <a:buFont typeface="Arial" panose="020B0604020202020204" pitchFamily="34" charset="0"/>
              <a:buChar char="•"/>
            </a:pPr>
            <a:r>
              <a:rPr lang="en-GB" i="0">
                <a:solidFill>
                  <a:srgbClr val="4C4C4C"/>
                </a:solidFill>
                <a:effectLst/>
              </a:rPr>
              <a:t>Keeping focus in lectures</a:t>
            </a:r>
            <a:endParaRPr lang="en-GB" i="0" dirty="0">
              <a:solidFill>
                <a:srgbClr val="4C4C4C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766187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6ADA084-C86B-4F3C-8077-6A8999CC4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EDB65E-AB4C-D5CC-3C08-9DEC6BEF44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52782"/>
            <a:ext cx="5369169" cy="1591902"/>
          </a:xfrm>
        </p:spPr>
        <p:txBody>
          <a:bodyPr>
            <a:normAutofit/>
          </a:bodyPr>
          <a:lstStyle/>
          <a:p>
            <a:r>
              <a:rPr lang="en-GB" dirty="0"/>
              <a:t>Reviewing your notes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3D271-DD01-10DF-077B-7EFD8108DC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0198" y="2391995"/>
            <a:ext cx="5355276" cy="3174788"/>
          </a:xfrm>
        </p:spPr>
        <p:txBody>
          <a:bodyPr anchor="t">
            <a:normAutofit/>
          </a:bodyPr>
          <a:lstStyle/>
          <a:p>
            <a:pPr fontAlgn="base">
              <a:buFont typeface="Arial" panose="020B0604020202020204" pitchFamily="34" charset="0"/>
              <a:buChar char="•"/>
            </a:pPr>
            <a:r>
              <a:rPr lang="en-GB" b="0" i="0">
                <a:effectLst/>
              </a:rPr>
              <a:t> </a:t>
            </a:r>
            <a:r>
              <a:rPr lang="en-GB"/>
              <a:t>Soon after taking them – clarify anything that doesn’t make sense, while you still remember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 b="0" i="0">
                <a:effectLst/>
              </a:rPr>
              <a:t>Amend anything that’s incorrect/partial 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en-GB"/>
              <a:t>Follow up on notes about questions or further research you want to do.</a:t>
            </a:r>
          </a:p>
        </p:txBody>
      </p:sp>
      <p:pic>
        <p:nvPicPr>
          <p:cNvPr id="5" name="Picture 4" descr="Stack of magazines on table">
            <a:extLst>
              <a:ext uri="{FF2B5EF4-FFF2-40B4-BE49-F238E27FC236}">
                <a16:creationId xmlns:a16="http://schemas.microsoft.com/office/drawing/2014/main" id="{8B0CBDF8-3D2A-4EB7-59A1-62AC30B15E6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975" r="5304" b="-1"/>
          <a:stretch/>
        </p:blipFill>
        <p:spPr>
          <a:xfrm>
            <a:off x="6364448" y="10"/>
            <a:ext cx="5827552" cy="6857990"/>
          </a:xfrm>
          <a:custGeom>
            <a:avLst/>
            <a:gdLst/>
            <a:ahLst/>
            <a:cxnLst/>
            <a:rect l="l" t="t" r="r" b="b"/>
            <a:pathLst>
              <a:path w="5827552" h="6858000">
                <a:moveTo>
                  <a:pt x="391440" y="4232571"/>
                </a:moveTo>
                <a:cubicBezTo>
                  <a:pt x="581049" y="4232571"/>
                  <a:pt x="734757" y="4386279"/>
                  <a:pt x="734757" y="4575888"/>
                </a:cubicBezTo>
                <a:cubicBezTo>
                  <a:pt x="734757" y="4765497"/>
                  <a:pt x="581049" y="4919205"/>
                  <a:pt x="391440" y="4919205"/>
                </a:cubicBezTo>
                <a:cubicBezTo>
                  <a:pt x="201831" y="4919205"/>
                  <a:pt x="48123" y="4765497"/>
                  <a:pt x="48123" y="4575888"/>
                </a:cubicBezTo>
                <a:cubicBezTo>
                  <a:pt x="48123" y="4386279"/>
                  <a:pt x="201831" y="4232571"/>
                  <a:pt x="391440" y="4232571"/>
                </a:cubicBezTo>
                <a:close/>
                <a:moveTo>
                  <a:pt x="247368" y="1806694"/>
                </a:moveTo>
                <a:cubicBezTo>
                  <a:pt x="383986" y="1806694"/>
                  <a:pt x="494736" y="1917444"/>
                  <a:pt x="494736" y="2054062"/>
                </a:cubicBezTo>
                <a:cubicBezTo>
                  <a:pt x="494736" y="2190680"/>
                  <a:pt x="383986" y="2301430"/>
                  <a:pt x="247368" y="2301430"/>
                </a:cubicBezTo>
                <a:cubicBezTo>
                  <a:pt x="110750" y="2301430"/>
                  <a:pt x="0" y="2190680"/>
                  <a:pt x="0" y="2054062"/>
                </a:cubicBezTo>
                <a:cubicBezTo>
                  <a:pt x="0" y="1917444"/>
                  <a:pt x="110750" y="1806694"/>
                  <a:pt x="247368" y="1806694"/>
                </a:cubicBezTo>
                <a:close/>
                <a:moveTo>
                  <a:pt x="247369" y="1294715"/>
                </a:moveTo>
                <a:cubicBezTo>
                  <a:pt x="326938" y="1294715"/>
                  <a:pt x="391441" y="1359218"/>
                  <a:pt x="391441" y="1438787"/>
                </a:cubicBezTo>
                <a:cubicBezTo>
                  <a:pt x="391441" y="1518356"/>
                  <a:pt x="326938" y="1582859"/>
                  <a:pt x="247369" y="1582859"/>
                </a:cubicBezTo>
                <a:cubicBezTo>
                  <a:pt x="167800" y="1582859"/>
                  <a:pt x="103297" y="1518356"/>
                  <a:pt x="103297" y="1438787"/>
                </a:cubicBezTo>
                <a:cubicBezTo>
                  <a:pt x="103297" y="1359218"/>
                  <a:pt x="167800" y="1294715"/>
                  <a:pt x="247369" y="1294715"/>
                </a:cubicBezTo>
                <a:close/>
                <a:moveTo>
                  <a:pt x="480671" y="0"/>
                </a:moveTo>
                <a:lnTo>
                  <a:pt x="5827552" y="0"/>
                </a:lnTo>
                <a:lnTo>
                  <a:pt x="5827552" y="6858000"/>
                </a:lnTo>
                <a:lnTo>
                  <a:pt x="5825818" y="6858000"/>
                </a:lnTo>
                <a:lnTo>
                  <a:pt x="236731" y="6858000"/>
                </a:lnTo>
                <a:lnTo>
                  <a:pt x="225831" y="6841105"/>
                </a:lnTo>
                <a:cubicBezTo>
                  <a:pt x="35993" y="6490332"/>
                  <a:pt x="58970" y="6027176"/>
                  <a:pt x="314550" y="5720066"/>
                </a:cubicBezTo>
                <a:cubicBezTo>
                  <a:pt x="1530043" y="4259025"/>
                  <a:pt x="615593" y="4079388"/>
                  <a:pt x="503588" y="3464278"/>
                </a:cubicBezTo>
                <a:cubicBezTo>
                  <a:pt x="330606" y="2514465"/>
                  <a:pt x="722867" y="2276432"/>
                  <a:pt x="675681" y="1809180"/>
                </a:cubicBezTo>
                <a:cubicBezTo>
                  <a:pt x="624359" y="1301070"/>
                  <a:pt x="219491" y="1102027"/>
                  <a:pt x="245003" y="646882"/>
                </a:cubicBezTo>
                <a:cubicBezTo>
                  <a:pt x="249830" y="424885"/>
                  <a:pt x="318025" y="228632"/>
                  <a:pt x="431196" y="6414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5291893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2FC16-BA99-679C-95EA-A071B3A04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Note-taking – paper or digital?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97193C-E589-47E0-8087-326C1907C9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Paper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331522-6C8F-55C7-A9E8-46F36FCC48A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Rough prose/doodling/freewriting</a:t>
            </a:r>
          </a:p>
          <a:p>
            <a:r>
              <a:rPr lang="en-GB" dirty="0"/>
              <a:t>Helps avoid social media etc when listening to a lecture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DC878A-3BEF-0FD6-A451-3DBA534002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b="1" dirty="0"/>
              <a:t>Digital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7F0726-638B-3129-4E93-43B2758D1F8D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GB" dirty="0"/>
              <a:t>Might be neater</a:t>
            </a:r>
          </a:p>
          <a:p>
            <a:r>
              <a:rPr lang="en-GB" dirty="0"/>
              <a:t>Software to help note-taking – speech-to-text/text-to-speech</a:t>
            </a:r>
          </a:p>
          <a:p>
            <a:r>
              <a:rPr lang="en-GB" dirty="0"/>
              <a:t>Can rearrange notes more flexibly</a:t>
            </a:r>
          </a:p>
          <a:p>
            <a:r>
              <a:rPr lang="en-GB" dirty="0"/>
              <a:t>Searchable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02703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Background Fill">
            <a:extLst>
              <a:ext uri="{FF2B5EF4-FFF2-40B4-BE49-F238E27FC236}">
                <a16:creationId xmlns:a16="http://schemas.microsoft.com/office/drawing/2014/main" id="{B937640E-EF7A-4A6C-A950-D12B7D5C92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D9E6557-0E93-4B4F-8AD1-1A7E3870CD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06B84358-2894-45F1-8753-B1EC1E593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28517" y="-2"/>
            <a:ext cx="7742945" cy="6858001"/>
          </a:xfrm>
          <a:custGeom>
            <a:avLst/>
            <a:gdLst>
              <a:gd name="connsiteX0" fmla="*/ 615190 w 7742945"/>
              <a:gd name="connsiteY0" fmla="*/ 3536636 h 6858001"/>
              <a:gd name="connsiteX1" fmla="*/ 1124778 w 7742945"/>
              <a:gd name="connsiteY1" fmla="*/ 4046224 h 6858001"/>
              <a:gd name="connsiteX2" fmla="*/ 615190 w 7742945"/>
              <a:gd name="connsiteY2" fmla="*/ 4555812 h 6858001"/>
              <a:gd name="connsiteX3" fmla="*/ 105602 w 7742945"/>
              <a:gd name="connsiteY3" fmla="*/ 4046224 h 6858001"/>
              <a:gd name="connsiteX4" fmla="*/ 615190 w 7742945"/>
              <a:gd name="connsiteY4" fmla="*/ 3536636 h 6858001"/>
              <a:gd name="connsiteX5" fmla="*/ 14543 w 7742945"/>
              <a:gd name="connsiteY5" fmla="*/ 1 h 6858001"/>
              <a:gd name="connsiteX6" fmla="*/ 879351 w 7742945"/>
              <a:gd name="connsiteY6" fmla="*/ 1 h 6858001"/>
              <a:gd name="connsiteX7" fmla="*/ 892053 w 7742945"/>
              <a:gd name="connsiteY7" fmla="*/ 78053 h 6858001"/>
              <a:gd name="connsiteX8" fmla="*/ 561940 w 7742945"/>
              <a:gd name="connsiteY8" fmla="*/ 535444 h 6858001"/>
              <a:gd name="connsiteX9" fmla="*/ 15319 w 7742945"/>
              <a:gd name="connsiteY9" fmla="*/ 219853 h 6858001"/>
              <a:gd name="connsiteX10" fmla="*/ 4234 w 7742945"/>
              <a:gd name="connsiteY10" fmla="*/ 42970 h 6858001"/>
              <a:gd name="connsiteX11" fmla="*/ 2617781 w 7742945"/>
              <a:gd name="connsiteY11" fmla="*/ 0 h 6858001"/>
              <a:gd name="connsiteX12" fmla="*/ 7742945 w 7742945"/>
              <a:gd name="connsiteY12" fmla="*/ 0 h 6858001"/>
              <a:gd name="connsiteX13" fmla="*/ 7742945 w 7742945"/>
              <a:gd name="connsiteY13" fmla="*/ 6858000 h 6858001"/>
              <a:gd name="connsiteX14" fmla="*/ 5726653 w 7742945"/>
              <a:gd name="connsiteY14" fmla="*/ 6858000 h 6858001"/>
              <a:gd name="connsiteX15" fmla="*/ 5726653 w 7742945"/>
              <a:gd name="connsiteY15" fmla="*/ 6858001 h 6858001"/>
              <a:gd name="connsiteX16" fmla="*/ 311757 w 7742945"/>
              <a:gd name="connsiteY16" fmla="*/ 6858001 h 6858001"/>
              <a:gd name="connsiteX17" fmla="*/ 314130 w 7742945"/>
              <a:gd name="connsiteY17" fmla="*/ 6707671 h 6858001"/>
              <a:gd name="connsiteX18" fmla="*/ 599702 w 7742945"/>
              <a:gd name="connsiteY18" fmla="*/ 5670859 h 6858001"/>
              <a:gd name="connsiteX19" fmla="*/ 1211433 w 7742945"/>
              <a:gd name="connsiteY19" fmla="*/ 4641256 h 6858001"/>
              <a:gd name="connsiteX20" fmla="*/ 1053041 w 7742945"/>
              <a:gd name="connsiteY20" fmla="*/ 3164270 h 6858001"/>
              <a:gd name="connsiteX21" fmla="*/ 607048 w 7742945"/>
              <a:gd name="connsiteY21" fmla="*/ 2589406 h 6858001"/>
              <a:gd name="connsiteX22" fmla="*/ 1054915 w 7742945"/>
              <a:gd name="connsiteY22" fmla="*/ 1068100 h 6858001"/>
              <a:gd name="connsiteX23" fmla="*/ 1502877 w 7742945"/>
              <a:gd name="connsiteY23" fmla="*/ 419996 h 6858001"/>
              <a:gd name="connsiteX24" fmla="*/ 1505904 w 7742945"/>
              <a:gd name="connsiteY24" fmla="*/ 184997 h 6858001"/>
              <a:gd name="connsiteX25" fmla="*/ 1497780 w 7742945"/>
              <a:gd name="connsiteY25" fmla="*/ 1 h 6858001"/>
              <a:gd name="connsiteX26" fmla="*/ 2617781 w 7742945"/>
              <a:gd name="connsiteY26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7742945" h="6858001">
                <a:moveTo>
                  <a:pt x="615190" y="3536636"/>
                </a:moveTo>
                <a:cubicBezTo>
                  <a:pt x="896628" y="3536636"/>
                  <a:pt x="1124778" y="3764786"/>
                  <a:pt x="1124778" y="4046224"/>
                </a:cubicBezTo>
                <a:cubicBezTo>
                  <a:pt x="1124778" y="4327662"/>
                  <a:pt x="896628" y="4555812"/>
                  <a:pt x="615190" y="4555812"/>
                </a:cubicBezTo>
                <a:cubicBezTo>
                  <a:pt x="333752" y="4555812"/>
                  <a:pt x="105602" y="4327662"/>
                  <a:pt x="105602" y="4046224"/>
                </a:cubicBezTo>
                <a:cubicBezTo>
                  <a:pt x="105602" y="3764786"/>
                  <a:pt x="333752" y="3536636"/>
                  <a:pt x="615190" y="3536636"/>
                </a:cubicBezTo>
                <a:close/>
                <a:moveTo>
                  <a:pt x="14543" y="1"/>
                </a:moveTo>
                <a:lnTo>
                  <a:pt x="879351" y="1"/>
                </a:lnTo>
                <a:lnTo>
                  <a:pt x="892053" y="78053"/>
                </a:lnTo>
                <a:cubicBezTo>
                  <a:pt x="904492" y="285272"/>
                  <a:pt x="770271" y="479622"/>
                  <a:pt x="561940" y="535444"/>
                </a:cubicBezTo>
                <a:cubicBezTo>
                  <a:pt x="323846" y="599241"/>
                  <a:pt x="79116" y="457946"/>
                  <a:pt x="15319" y="219853"/>
                </a:cubicBezTo>
                <a:cubicBezTo>
                  <a:pt x="-631" y="160330"/>
                  <a:pt x="-3762" y="100392"/>
                  <a:pt x="4234" y="42970"/>
                </a:cubicBezTo>
                <a:close/>
                <a:moveTo>
                  <a:pt x="2617781" y="0"/>
                </a:moveTo>
                <a:lnTo>
                  <a:pt x="7742945" y="0"/>
                </a:lnTo>
                <a:lnTo>
                  <a:pt x="7742945" y="6858000"/>
                </a:lnTo>
                <a:lnTo>
                  <a:pt x="5726653" y="6858000"/>
                </a:lnTo>
                <a:lnTo>
                  <a:pt x="5726653" y="6858001"/>
                </a:lnTo>
                <a:lnTo>
                  <a:pt x="311757" y="6858001"/>
                </a:lnTo>
                <a:lnTo>
                  <a:pt x="314130" y="6707671"/>
                </a:lnTo>
                <a:cubicBezTo>
                  <a:pt x="335132" y="6366410"/>
                  <a:pt x="433651" y="6019043"/>
                  <a:pt x="599702" y="5670859"/>
                </a:cubicBezTo>
                <a:cubicBezTo>
                  <a:pt x="770257" y="5311557"/>
                  <a:pt x="1010813" y="4986833"/>
                  <a:pt x="1211433" y="4641256"/>
                </a:cubicBezTo>
                <a:cubicBezTo>
                  <a:pt x="1493036" y="4154457"/>
                  <a:pt x="1511835" y="3622745"/>
                  <a:pt x="1053041" y="3164270"/>
                </a:cubicBezTo>
                <a:cubicBezTo>
                  <a:pt x="881977" y="2993265"/>
                  <a:pt x="700422" y="2805524"/>
                  <a:pt x="607048" y="2589406"/>
                </a:cubicBezTo>
                <a:cubicBezTo>
                  <a:pt x="366279" y="2032159"/>
                  <a:pt x="541125" y="1508062"/>
                  <a:pt x="1054915" y="1068100"/>
                </a:cubicBezTo>
                <a:cubicBezTo>
                  <a:pt x="1261027" y="891536"/>
                  <a:pt x="1489688" y="709489"/>
                  <a:pt x="1502877" y="419996"/>
                </a:cubicBezTo>
                <a:cubicBezTo>
                  <a:pt x="1506389" y="341911"/>
                  <a:pt x="1507262" y="263521"/>
                  <a:pt x="1505904" y="184997"/>
                </a:cubicBezTo>
                <a:lnTo>
                  <a:pt x="1497780" y="1"/>
                </a:lnTo>
                <a:lnTo>
                  <a:pt x="2617781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B816B1-FA44-51C9-C9DB-085F965DA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271" y="810563"/>
            <a:ext cx="3705572" cy="5409262"/>
          </a:xfrm>
        </p:spPr>
        <p:txBody>
          <a:bodyPr anchor="t">
            <a:normAutofit/>
          </a:bodyPr>
          <a:lstStyle/>
          <a:p>
            <a:r>
              <a:rPr lang="en-GB" dirty="0"/>
              <a:t>Other things to consider…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FA052D89-4A47-531B-F8DF-122FD25BA6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8432617"/>
              </p:ext>
            </p:extLst>
          </p:nvPr>
        </p:nvGraphicFramePr>
        <p:xfrm>
          <a:off x="6156183" y="594069"/>
          <a:ext cx="5473546" cy="4978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22985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42E603F-28B7-4831-BF23-65FBAB13D5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D39700F-2B10-4402-A7DD-06EE224588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232968"/>
            <a:ext cx="9560477" cy="6625032"/>
          </a:xfrm>
          <a:custGeom>
            <a:avLst/>
            <a:gdLst>
              <a:gd name="connsiteX0" fmla="*/ 8831314 w 9263816"/>
              <a:gd name="connsiteY0" fmla="*/ 5943878 h 6858000"/>
              <a:gd name="connsiteX1" fmla="*/ 9179783 w 9263816"/>
              <a:gd name="connsiteY1" fmla="*/ 6086141 h 6858000"/>
              <a:gd name="connsiteX2" fmla="*/ 9260887 w 9263816"/>
              <a:gd name="connsiteY2" fmla="*/ 6279156 h 6858000"/>
              <a:gd name="connsiteX3" fmla="*/ 8925621 w 9263816"/>
              <a:gd name="connsiteY3" fmla="*/ 6708712 h 6858000"/>
              <a:gd name="connsiteX4" fmla="*/ 8496050 w 9263816"/>
              <a:gd name="connsiteY4" fmla="*/ 6373449 h 6858000"/>
              <a:gd name="connsiteX5" fmla="*/ 8831314 w 9263816"/>
              <a:gd name="connsiteY5" fmla="*/ 5943878 h 6858000"/>
              <a:gd name="connsiteX6" fmla="*/ 7397485 w 9263816"/>
              <a:gd name="connsiteY6" fmla="*/ 5931706 h 6858000"/>
              <a:gd name="connsiteX7" fmla="*/ 7917779 w 9263816"/>
              <a:gd name="connsiteY7" fmla="*/ 6191864 h 6858000"/>
              <a:gd name="connsiteX8" fmla="*/ 8013467 w 9263816"/>
              <a:gd name="connsiteY8" fmla="*/ 6375784 h 6858000"/>
              <a:gd name="connsiteX9" fmla="*/ 8021879 w 9263816"/>
              <a:gd name="connsiteY9" fmla="*/ 6753751 h 6858000"/>
              <a:gd name="connsiteX10" fmla="*/ 7981316 w 9263816"/>
              <a:gd name="connsiteY10" fmla="*/ 6858000 h 6858000"/>
              <a:gd name="connsiteX11" fmla="*/ 6819486 w 9263816"/>
              <a:gd name="connsiteY11" fmla="*/ 6858000 h 6858000"/>
              <a:gd name="connsiteX12" fmla="*/ 6785199 w 9263816"/>
              <a:gd name="connsiteY12" fmla="*/ 6781101 h 6858000"/>
              <a:gd name="connsiteX13" fmla="*/ 7196747 w 9263816"/>
              <a:gd name="connsiteY13" fmla="*/ 5964309 h 6858000"/>
              <a:gd name="connsiteX14" fmla="*/ 7397485 w 9263816"/>
              <a:gd name="connsiteY14" fmla="*/ 5931706 h 6858000"/>
              <a:gd name="connsiteX15" fmla="*/ 1505570 w 9263816"/>
              <a:gd name="connsiteY15" fmla="*/ 227178 h 6858000"/>
              <a:gd name="connsiteX16" fmla="*/ 2026489 w 9263816"/>
              <a:gd name="connsiteY16" fmla="*/ 392370 h 6858000"/>
              <a:gd name="connsiteX17" fmla="*/ 2444553 w 9263816"/>
              <a:gd name="connsiteY17" fmla="*/ 1654853 h 6858000"/>
              <a:gd name="connsiteX18" fmla="*/ 3183153 w 9263816"/>
              <a:gd name="connsiteY18" fmla="*/ 2116208 h 6858000"/>
              <a:gd name="connsiteX19" fmla="*/ 4288384 w 9263816"/>
              <a:gd name="connsiteY19" fmla="*/ 1291908 h 6858000"/>
              <a:gd name="connsiteX20" fmla="*/ 5472602 w 9263816"/>
              <a:gd name="connsiteY20" fmla="*/ 1697818 h 6858000"/>
              <a:gd name="connsiteX21" fmla="*/ 5844697 w 9263816"/>
              <a:gd name="connsiteY21" fmla="*/ 3444791 h 6858000"/>
              <a:gd name="connsiteX22" fmla="*/ 6715674 w 9263816"/>
              <a:gd name="connsiteY22" fmla="*/ 4065208 h 6858000"/>
              <a:gd name="connsiteX23" fmla="*/ 8130429 w 9263816"/>
              <a:gd name="connsiteY23" fmla="*/ 4101787 h 6858000"/>
              <a:gd name="connsiteX24" fmla="*/ 8624630 w 9263816"/>
              <a:gd name="connsiteY24" fmla="*/ 4686202 h 6858000"/>
              <a:gd name="connsiteX25" fmla="*/ 8623843 w 9263816"/>
              <a:gd name="connsiteY25" fmla="*/ 4685749 h 6858000"/>
              <a:gd name="connsiteX26" fmla="*/ 8646859 w 9263816"/>
              <a:gd name="connsiteY26" fmla="*/ 4835156 h 6858000"/>
              <a:gd name="connsiteX27" fmla="*/ 8079403 w 9263816"/>
              <a:gd name="connsiteY27" fmla="*/ 5661624 h 6858000"/>
              <a:gd name="connsiteX28" fmla="*/ 6833105 w 9263816"/>
              <a:gd name="connsiteY28" fmla="*/ 5397208 h 6858000"/>
              <a:gd name="connsiteX29" fmla="*/ 5900832 w 9263816"/>
              <a:gd name="connsiteY29" fmla="*/ 5944462 h 6858000"/>
              <a:gd name="connsiteX30" fmla="*/ 6067212 w 9263816"/>
              <a:gd name="connsiteY30" fmla="*/ 6811916 h 6858000"/>
              <a:gd name="connsiteX31" fmla="*/ 6089565 w 9263816"/>
              <a:gd name="connsiteY31" fmla="*/ 6858000 h 6858000"/>
              <a:gd name="connsiteX32" fmla="*/ 0 w 9263816"/>
              <a:gd name="connsiteY32" fmla="*/ 6858000 h 6858000"/>
              <a:gd name="connsiteX33" fmla="*/ 0 w 9263816"/>
              <a:gd name="connsiteY33" fmla="*/ 2181377 h 6858000"/>
              <a:gd name="connsiteX34" fmla="*/ 73069 w 9263816"/>
              <a:gd name="connsiteY34" fmla="*/ 2215839 h 6858000"/>
              <a:gd name="connsiteX35" fmla="*/ 335445 w 9263816"/>
              <a:gd name="connsiteY35" fmla="*/ 2237140 h 6858000"/>
              <a:gd name="connsiteX36" fmla="*/ 752878 w 9263816"/>
              <a:gd name="connsiteY36" fmla="*/ 1445285 h 6858000"/>
              <a:gd name="connsiteX37" fmla="*/ 1202551 w 9263816"/>
              <a:gd name="connsiteY37" fmla="*/ 314229 h 6858000"/>
              <a:gd name="connsiteX38" fmla="*/ 1505570 w 9263816"/>
              <a:gd name="connsiteY38" fmla="*/ 227178 h 6858000"/>
              <a:gd name="connsiteX39" fmla="*/ 3142509 w 9263816"/>
              <a:gd name="connsiteY39" fmla="*/ 68854 h 6858000"/>
              <a:gd name="connsiteX40" fmla="*/ 3490978 w 9263816"/>
              <a:gd name="connsiteY40" fmla="*/ 211117 h 6858000"/>
              <a:gd name="connsiteX41" fmla="*/ 3572083 w 9263816"/>
              <a:gd name="connsiteY41" fmla="*/ 404131 h 6858000"/>
              <a:gd name="connsiteX42" fmla="*/ 3236814 w 9263816"/>
              <a:gd name="connsiteY42" fmla="*/ 833688 h 6858000"/>
              <a:gd name="connsiteX43" fmla="*/ 2807245 w 9263816"/>
              <a:gd name="connsiteY43" fmla="*/ 498425 h 6858000"/>
              <a:gd name="connsiteX44" fmla="*/ 3142509 w 9263816"/>
              <a:gd name="connsiteY44" fmla="*/ 68854 h 6858000"/>
              <a:gd name="connsiteX45" fmla="*/ 0 w 9263816"/>
              <a:gd name="connsiteY45" fmla="*/ 0 h 6858000"/>
              <a:gd name="connsiteX46" fmla="*/ 39858 w 9263816"/>
              <a:gd name="connsiteY46" fmla="*/ 0 h 6858000"/>
              <a:gd name="connsiteX47" fmla="*/ 65022 w 9263816"/>
              <a:gd name="connsiteY47" fmla="*/ 5834 h 6858000"/>
              <a:gd name="connsiteX48" fmla="*/ 389258 w 9263816"/>
              <a:gd name="connsiteY48" fmla="*/ 235630 h 6858000"/>
              <a:gd name="connsiteX49" fmla="*/ 485484 w 9263816"/>
              <a:gd name="connsiteY49" fmla="*/ 420070 h 6858000"/>
              <a:gd name="connsiteX50" fmla="*/ 74229 w 9263816"/>
              <a:gd name="connsiteY50" fmla="*/ 1237955 h 6858000"/>
              <a:gd name="connsiteX51" fmla="*/ 0 w 9263816"/>
              <a:gd name="connsiteY51" fmla="*/ 125447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9263816" h="6858000">
                <a:moveTo>
                  <a:pt x="8831314" y="5943878"/>
                </a:moveTo>
                <a:cubicBezTo>
                  <a:pt x="8964281" y="5927490"/>
                  <a:pt x="9096260" y="5981362"/>
                  <a:pt x="9179783" y="6086141"/>
                </a:cubicBezTo>
                <a:cubicBezTo>
                  <a:pt x="9224074" y="6141769"/>
                  <a:pt x="9252211" y="6208560"/>
                  <a:pt x="9260887" y="6279156"/>
                </a:cubicBezTo>
                <a:cubicBezTo>
                  <a:pt x="9286897" y="6490362"/>
                  <a:pt x="9136845" y="6682672"/>
                  <a:pt x="8925621" y="6708712"/>
                </a:cubicBezTo>
                <a:cubicBezTo>
                  <a:pt x="8714398" y="6734766"/>
                  <a:pt x="8522062" y="6584655"/>
                  <a:pt x="8496050" y="6373449"/>
                </a:cubicBezTo>
                <a:cubicBezTo>
                  <a:pt x="8470038" y="6162229"/>
                  <a:pt x="8620090" y="5969920"/>
                  <a:pt x="8831314" y="5943878"/>
                </a:cubicBezTo>
                <a:close/>
                <a:moveTo>
                  <a:pt x="7397485" y="5931706"/>
                </a:moveTo>
                <a:cubicBezTo>
                  <a:pt x="7598431" y="5931157"/>
                  <a:pt x="7792965" y="6024548"/>
                  <a:pt x="7917779" y="6191864"/>
                </a:cubicBezTo>
                <a:cubicBezTo>
                  <a:pt x="7959204" y="6247714"/>
                  <a:pt x="7991530" y="6309792"/>
                  <a:pt x="8013467" y="6375784"/>
                </a:cubicBezTo>
                <a:cubicBezTo>
                  <a:pt x="8055425" y="6502973"/>
                  <a:pt x="8055748" y="6633888"/>
                  <a:pt x="8021879" y="6753751"/>
                </a:cubicBezTo>
                <a:lnTo>
                  <a:pt x="7981316" y="6858000"/>
                </a:lnTo>
                <a:lnTo>
                  <a:pt x="6819486" y="6858000"/>
                </a:lnTo>
                <a:lnTo>
                  <a:pt x="6785199" y="6781101"/>
                </a:lnTo>
                <a:cubicBezTo>
                  <a:pt x="6673307" y="6441922"/>
                  <a:pt x="6857485" y="6076251"/>
                  <a:pt x="7196747" y="5964309"/>
                </a:cubicBezTo>
                <a:cubicBezTo>
                  <a:pt x="7262809" y="5942509"/>
                  <a:pt x="7330503" y="5931889"/>
                  <a:pt x="7397485" y="5931706"/>
                </a:cubicBezTo>
                <a:close/>
                <a:moveTo>
                  <a:pt x="1505570" y="227178"/>
                </a:moveTo>
                <a:cubicBezTo>
                  <a:pt x="1691018" y="218628"/>
                  <a:pt x="1889853" y="275403"/>
                  <a:pt x="2026489" y="392370"/>
                </a:cubicBezTo>
                <a:cubicBezTo>
                  <a:pt x="2369898" y="685965"/>
                  <a:pt x="2078266" y="1147857"/>
                  <a:pt x="2444553" y="1654853"/>
                </a:cubicBezTo>
                <a:cubicBezTo>
                  <a:pt x="2492906" y="1721679"/>
                  <a:pt x="2800482" y="2144546"/>
                  <a:pt x="3183153" y="2116208"/>
                </a:cubicBezTo>
                <a:cubicBezTo>
                  <a:pt x="3673561" y="2080541"/>
                  <a:pt x="3723222" y="1441614"/>
                  <a:pt x="4288384" y="1291908"/>
                </a:cubicBezTo>
                <a:cubicBezTo>
                  <a:pt x="4689065" y="1185875"/>
                  <a:pt x="5207943" y="1366633"/>
                  <a:pt x="5472602" y="1697818"/>
                </a:cubicBezTo>
                <a:cubicBezTo>
                  <a:pt x="5891294" y="2221754"/>
                  <a:pt x="5408012" y="2790179"/>
                  <a:pt x="5844697" y="3444791"/>
                </a:cubicBezTo>
                <a:cubicBezTo>
                  <a:pt x="6149900" y="3902467"/>
                  <a:pt x="6672672" y="4053594"/>
                  <a:pt x="6715674" y="4065208"/>
                </a:cubicBezTo>
                <a:cubicBezTo>
                  <a:pt x="7326423" y="4232519"/>
                  <a:pt x="7677158" y="3817020"/>
                  <a:pt x="8130429" y="4101787"/>
                </a:cubicBezTo>
                <a:cubicBezTo>
                  <a:pt x="8226340" y="4161985"/>
                  <a:pt x="8536372" y="4356819"/>
                  <a:pt x="8624630" y="4686202"/>
                </a:cubicBezTo>
                <a:lnTo>
                  <a:pt x="8623843" y="4685749"/>
                </a:lnTo>
                <a:cubicBezTo>
                  <a:pt x="8636924" y="4734567"/>
                  <a:pt x="8644635" y="4784678"/>
                  <a:pt x="8646859" y="4835156"/>
                </a:cubicBezTo>
                <a:cubicBezTo>
                  <a:pt x="8662596" y="5196604"/>
                  <a:pt x="8398383" y="5562326"/>
                  <a:pt x="8079403" y="5661624"/>
                </a:cubicBezTo>
                <a:cubicBezTo>
                  <a:pt x="7649807" y="5795217"/>
                  <a:pt x="7430996" y="5350293"/>
                  <a:pt x="6833105" y="5397208"/>
                </a:cubicBezTo>
                <a:cubicBezTo>
                  <a:pt x="6519033" y="5421527"/>
                  <a:pt x="6056658" y="5595550"/>
                  <a:pt x="5900832" y="5944462"/>
                </a:cubicBezTo>
                <a:cubicBezTo>
                  <a:pt x="5770548" y="6236600"/>
                  <a:pt x="5916359" y="6515160"/>
                  <a:pt x="6067212" y="6811916"/>
                </a:cubicBezTo>
                <a:lnTo>
                  <a:pt x="6089565" y="6858000"/>
                </a:lnTo>
                <a:lnTo>
                  <a:pt x="0" y="6858000"/>
                </a:lnTo>
                <a:lnTo>
                  <a:pt x="0" y="2181377"/>
                </a:lnTo>
                <a:lnTo>
                  <a:pt x="73069" y="2215839"/>
                </a:lnTo>
                <a:cubicBezTo>
                  <a:pt x="165116" y="2251829"/>
                  <a:pt x="254486" y="2263171"/>
                  <a:pt x="335445" y="2237140"/>
                </a:cubicBezTo>
                <a:cubicBezTo>
                  <a:pt x="594718" y="2153707"/>
                  <a:pt x="688441" y="1733807"/>
                  <a:pt x="752878" y="1445285"/>
                </a:cubicBezTo>
                <a:cubicBezTo>
                  <a:pt x="925059" y="674068"/>
                  <a:pt x="975076" y="456292"/>
                  <a:pt x="1202551" y="314229"/>
                </a:cubicBezTo>
                <a:cubicBezTo>
                  <a:pt x="1287853" y="260956"/>
                  <a:pt x="1394302" y="232308"/>
                  <a:pt x="1505570" y="227178"/>
                </a:cubicBezTo>
                <a:close/>
                <a:moveTo>
                  <a:pt x="3142509" y="68854"/>
                </a:moveTo>
                <a:cubicBezTo>
                  <a:pt x="3275474" y="52467"/>
                  <a:pt x="3407455" y="106339"/>
                  <a:pt x="3490978" y="211117"/>
                </a:cubicBezTo>
                <a:cubicBezTo>
                  <a:pt x="3535271" y="266744"/>
                  <a:pt x="3563404" y="333535"/>
                  <a:pt x="3572083" y="404131"/>
                </a:cubicBezTo>
                <a:cubicBezTo>
                  <a:pt x="3598092" y="615337"/>
                  <a:pt x="3448040" y="807648"/>
                  <a:pt x="3236814" y="833688"/>
                </a:cubicBezTo>
                <a:cubicBezTo>
                  <a:pt x="3025594" y="859741"/>
                  <a:pt x="2833255" y="709631"/>
                  <a:pt x="2807245" y="498425"/>
                </a:cubicBezTo>
                <a:cubicBezTo>
                  <a:pt x="2781232" y="287207"/>
                  <a:pt x="2931283" y="94896"/>
                  <a:pt x="3142509" y="68854"/>
                </a:cubicBezTo>
                <a:close/>
                <a:moveTo>
                  <a:pt x="0" y="0"/>
                </a:moveTo>
                <a:lnTo>
                  <a:pt x="39858" y="0"/>
                </a:lnTo>
                <a:lnTo>
                  <a:pt x="65022" y="5834"/>
                </a:lnTo>
                <a:cubicBezTo>
                  <a:pt x="191545" y="45606"/>
                  <a:pt x="305874" y="124173"/>
                  <a:pt x="389258" y="235630"/>
                </a:cubicBezTo>
                <a:cubicBezTo>
                  <a:pt x="430983" y="291600"/>
                  <a:pt x="463360" y="353876"/>
                  <a:pt x="485484" y="420070"/>
                </a:cubicBezTo>
                <a:cubicBezTo>
                  <a:pt x="597711" y="759508"/>
                  <a:pt x="413661" y="1125662"/>
                  <a:pt x="74229" y="1237955"/>
                </a:cubicBezTo>
                <a:lnTo>
                  <a:pt x="0" y="1254477"/>
                </a:lnTo>
                <a:close/>
              </a:path>
            </a:pathLst>
          </a:custGeom>
          <a:solidFill>
            <a:schemeClr val="bg1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E15305-164C-44CD-9E0F-420C2DC1B3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D983374-3839-4F06-972D-B4C3CF2380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AEAEAE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Different coloured question marks">
            <a:extLst>
              <a:ext uri="{FF2B5EF4-FFF2-40B4-BE49-F238E27FC236}">
                <a16:creationId xmlns:a16="http://schemas.microsoft.com/office/drawing/2014/main" id="{4405E96B-B834-EF61-6168-17C8C5DCFA0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621" r="19533"/>
          <a:stretch/>
        </p:blipFill>
        <p:spPr>
          <a:xfrm>
            <a:off x="4285860" y="10"/>
            <a:ext cx="7906139" cy="6857989"/>
          </a:xfrm>
          <a:prstGeom prst="rect">
            <a:avLst/>
          </a:prstGeom>
        </p:spPr>
      </p:pic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F1D5403D-09EC-41DB-B916-A09C0E5AE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592970" cy="6858000"/>
          </a:xfrm>
          <a:custGeom>
            <a:avLst/>
            <a:gdLst>
              <a:gd name="connsiteX0" fmla="*/ 4912746 w 5592970"/>
              <a:gd name="connsiteY0" fmla="*/ 2355321 h 6897159"/>
              <a:gd name="connsiteX1" fmla="*/ 4714738 w 5592970"/>
              <a:gd name="connsiteY1" fmla="*/ 2553329 h 6897159"/>
              <a:gd name="connsiteX2" fmla="*/ 4912746 w 5592970"/>
              <a:gd name="connsiteY2" fmla="*/ 2751337 h 6897159"/>
              <a:gd name="connsiteX3" fmla="*/ 5110754 w 5592970"/>
              <a:gd name="connsiteY3" fmla="*/ 2553329 h 6897159"/>
              <a:gd name="connsiteX4" fmla="*/ 4912746 w 5592970"/>
              <a:gd name="connsiteY4" fmla="*/ 2355321 h 6897159"/>
              <a:gd name="connsiteX5" fmla="*/ 4769785 w 5592970"/>
              <a:gd name="connsiteY5" fmla="*/ 1301525 h 6897159"/>
              <a:gd name="connsiteX6" fmla="*/ 4358192 w 5592970"/>
              <a:gd name="connsiteY6" fmla="*/ 1713118 h 6897159"/>
              <a:gd name="connsiteX7" fmla="*/ 4769785 w 5592970"/>
              <a:gd name="connsiteY7" fmla="*/ 2124711 h 6897159"/>
              <a:gd name="connsiteX8" fmla="*/ 5181378 w 5592970"/>
              <a:gd name="connsiteY8" fmla="*/ 1713118 h 6897159"/>
              <a:gd name="connsiteX9" fmla="*/ 4769785 w 5592970"/>
              <a:gd name="connsiteY9" fmla="*/ 1301525 h 6897159"/>
              <a:gd name="connsiteX10" fmla="*/ 1485712 w 5592970"/>
              <a:gd name="connsiteY10" fmla="*/ 0 h 6897159"/>
              <a:gd name="connsiteX11" fmla="*/ 1911850 w 5592970"/>
              <a:gd name="connsiteY11" fmla="*/ 0 h 6897159"/>
              <a:gd name="connsiteX12" fmla="*/ 4693359 w 5592970"/>
              <a:gd name="connsiteY12" fmla="*/ 0 h 6897159"/>
              <a:gd name="connsiteX13" fmla="*/ 4687196 w 5592970"/>
              <a:gd name="connsiteY13" fmla="*/ 186052 h 6897159"/>
              <a:gd name="connsiteX14" fmla="*/ 4689492 w 5592970"/>
              <a:gd name="connsiteY14" fmla="*/ 422393 h 6897159"/>
              <a:gd name="connsiteX15" fmla="*/ 5029277 w 5592970"/>
              <a:gd name="connsiteY15" fmla="*/ 1074198 h 6897159"/>
              <a:gd name="connsiteX16" fmla="*/ 5368989 w 5592970"/>
              <a:gd name="connsiteY16" fmla="*/ 2604190 h 6897159"/>
              <a:gd name="connsiteX17" fmla="*/ 5030698 w 5592970"/>
              <a:gd name="connsiteY17" fmla="*/ 3182337 h 6897159"/>
              <a:gd name="connsiteX18" fmla="*/ 4910556 w 5592970"/>
              <a:gd name="connsiteY18" fmla="*/ 4667756 h 6897159"/>
              <a:gd name="connsiteX19" fmla="*/ 5374561 w 5592970"/>
              <a:gd name="connsiteY19" fmla="*/ 5703238 h 6897159"/>
              <a:gd name="connsiteX20" fmla="*/ 5591170 w 5592970"/>
              <a:gd name="connsiteY20" fmla="*/ 6745970 h 6897159"/>
              <a:gd name="connsiteX21" fmla="*/ 5592970 w 5592970"/>
              <a:gd name="connsiteY21" fmla="*/ 6897158 h 6897159"/>
              <a:gd name="connsiteX22" fmla="*/ 2734191 w 5592970"/>
              <a:gd name="connsiteY22" fmla="*/ 6897158 h 6897159"/>
              <a:gd name="connsiteX23" fmla="*/ 2734191 w 5592970"/>
              <a:gd name="connsiteY23" fmla="*/ 6897159 h 6897159"/>
              <a:gd name="connsiteX24" fmla="*/ 0 w 5592970"/>
              <a:gd name="connsiteY24" fmla="*/ 6897159 h 6897159"/>
              <a:gd name="connsiteX25" fmla="*/ 0 w 5592970"/>
              <a:gd name="connsiteY25" fmla="*/ 1 h 6897159"/>
              <a:gd name="connsiteX26" fmla="*/ 1485712 w 5592970"/>
              <a:gd name="connsiteY26" fmla="*/ 1 h 6897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592970" h="6897159">
                <a:moveTo>
                  <a:pt x="4912746" y="2355321"/>
                </a:moveTo>
                <a:cubicBezTo>
                  <a:pt x="4803389" y="2355321"/>
                  <a:pt x="4714738" y="2443972"/>
                  <a:pt x="4714738" y="2553329"/>
                </a:cubicBezTo>
                <a:cubicBezTo>
                  <a:pt x="4714738" y="2662686"/>
                  <a:pt x="4803389" y="2751337"/>
                  <a:pt x="4912746" y="2751337"/>
                </a:cubicBezTo>
                <a:cubicBezTo>
                  <a:pt x="5022103" y="2751337"/>
                  <a:pt x="5110754" y="2662686"/>
                  <a:pt x="5110754" y="2553329"/>
                </a:cubicBezTo>
                <a:cubicBezTo>
                  <a:pt x="5110754" y="2443972"/>
                  <a:pt x="5022103" y="2355321"/>
                  <a:pt x="4912746" y="2355321"/>
                </a:cubicBezTo>
                <a:close/>
                <a:moveTo>
                  <a:pt x="4769785" y="1301525"/>
                </a:moveTo>
                <a:cubicBezTo>
                  <a:pt x="4542468" y="1301525"/>
                  <a:pt x="4358192" y="1485801"/>
                  <a:pt x="4358192" y="1713118"/>
                </a:cubicBezTo>
                <a:cubicBezTo>
                  <a:pt x="4358192" y="1940435"/>
                  <a:pt x="4542468" y="2124711"/>
                  <a:pt x="4769785" y="2124711"/>
                </a:cubicBezTo>
                <a:cubicBezTo>
                  <a:pt x="4997102" y="2124711"/>
                  <a:pt x="5181378" y="1940435"/>
                  <a:pt x="5181378" y="1713118"/>
                </a:cubicBezTo>
                <a:cubicBezTo>
                  <a:pt x="5181378" y="1485801"/>
                  <a:pt x="4997102" y="1301525"/>
                  <a:pt x="4769785" y="1301525"/>
                </a:cubicBezTo>
                <a:close/>
                <a:moveTo>
                  <a:pt x="1485712" y="0"/>
                </a:moveTo>
                <a:lnTo>
                  <a:pt x="1911850" y="0"/>
                </a:lnTo>
                <a:lnTo>
                  <a:pt x="4693359" y="0"/>
                </a:lnTo>
                <a:lnTo>
                  <a:pt x="4687196" y="186052"/>
                </a:lnTo>
                <a:cubicBezTo>
                  <a:pt x="4686166" y="265025"/>
                  <a:pt x="4686829" y="343862"/>
                  <a:pt x="4689492" y="422393"/>
                </a:cubicBezTo>
                <a:cubicBezTo>
                  <a:pt x="4699496" y="713539"/>
                  <a:pt x="4872938" y="896626"/>
                  <a:pt x="5029277" y="1074198"/>
                </a:cubicBezTo>
                <a:cubicBezTo>
                  <a:pt x="5418992" y="1516672"/>
                  <a:pt x="5551614" y="2043761"/>
                  <a:pt x="5368989" y="2604190"/>
                </a:cubicBezTo>
                <a:cubicBezTo>
                  <a:pt x="5298163" y="2821542"/>
                  <a:pt x="5160452" y="3010355"/>
                  <a:pt x="5030698" y="3182337"/>
                </a:cubicBezTo>
                <a:cubicBezTo>
                  <a:pt x="4682698" y="3643429"/>
                  <a:pt x="4696957" y="4178177"/>
                  <a:pt x="4910556" y="4667756"/>
                </a:cubicBezTo>
                <a:cubicBezTo>
                  <a:pt x="5062728" y="5015306"/>
                  <a:pt x="5245193" y="5341884"/>
                  <a:pt x="5374561" y="5703238"/>
                </a:cubicBezTo>
                <a:cubicBezTo>
                  <a:pt x="5500512" y="6053410"/>
                  <a:pt x="5575240" y="6402760"/>
                  <a:pt x="5591170" y="6745970"/>
                </a:cubicBezTo>
                <a:lnTo>
                  <a:pt x="5592970" y="6897158"/>
                </a:lnTo>
                <a:lnTo>
                  <a:pt x="2734191" y="6897158"/>
                </a:lnTo>
                <a:lnTo>
                  <a:pt x="2734191" y="6897159"/>
                </a:lnTo>
                <a:lnTo>
                  <a:pt x="0" y="6897159"/>
                </a:lnTo>
                <a:lnTo>
                  <a:pt x="0" y="1"/>
                </a:lnTo>
                <a:lnTo>
                  <a:pt x="1485712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D4AA31-097C-EEDA-1E4B-C044705E9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613" y="1122363"/>
            <a:ext cx="3541909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dirty="0"/>
              <a:t>Over to you: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8127226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6DA42-BDF0-5AC6-C3E4-04DD578D4A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time: Approaching essay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2BDA8-5283-C11A-E9C3-7CAE41DDAF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do email me if you have questions between classes!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227188"/>
      </p:ext>
    </p:extLst>
  </p:cSld>
  <p:clrMapOvr>
    <a:masterClrMapping/>
  </p:clrMapOvr>
</p:sld>
</file>

<file path=ppt/theme/theme1.xml><?xml version="1.0" encoding="utf-8"?>
<a:theme xmlns:a="http://schemas.openxmlformats.org/drawingml/2006/main" name="SplashVTI">
  <a:themeElements>
    <a:clrScheme name="Custom 11">
      <a:dk1>
        <a:srgbClr val="262626"/>
      </a:dk1>
      <a:lt1>
        <a:sysClr val="window" lastClr="FFFFFF"/>
      </a:lt1>
      <a:dk2>
        <a:srgbClr val="2F333D"/>
      </a:dk2>
      <a:lt2>
        <a:srgbClr val="E9F3F3"/>
      </a:lt2>
      <a:accent1>
        <a:srgbClr val="1EBE9B"/>
      </a:accent1>
      <a:accent2>
        <a:srgbClr val="FD8686"/>
      </a:accent2>
      <a:accent3>
        <a:srgbClr val="0AC8AD"/>
      </a:accent3>
      <a:accent4>
        <a:srgbClr val="E69500"/>
      </a:accent4>
      <a:accent5>
        <a:srgbClr val="EC4E70"/>
      </a:accent5>
      <a:accent6>
        <a:srgbClr val="794DFF"/>
      </a:accent6>
      <a:hlink>
        <a:srgbClr val="3E8FF1"/>
      </a:hlink>
      <a:folHlink>
        <a:srgbClr val="939393"/>
      </a:folHlink>
    </a:clrScheme>
    <a:fontScheme name="Custom 23">
      <a:majorFont>
        <a:latin typeface="Posterama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lashVTI" id="{CD38C481-21EC-466B-953B-A1440B42712A}" vid="{D3E4813C-1D98-48C2-AF59-2D0D78E2550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929</Words>
  <Application>Microsoft Office PowerPoint</Application>
  <PresentationFormat>Widescreen</PresentationFormat>
  <Paragraphs>104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Aptos</vt:lpstr>
      <vt:lpstr>Arial</vt:lpstr>
      <vt:lpstr>Avenir Next LT Pro</vt:lpstr>
      <vt:lpstr>Posterama</vt:lpstr>
      <vt:lpstr>SplashVTI</vt:lpstr>
      <vt:lpstr>HPFY3001: Academic Survival Skills  Session 6: Taking notes</vt:lpstr>
      <vt:lpstr>Last session - review</vt:lpstr>
      <vt:lpstr>In this session:</vt:lpstr>
      <vt:lpstr>Why do we take notes? When?</vt:lpstr>
      <vt:lpstr>Why do we take notes?</vt:lpstr>
      <vt:lpstr>Evaluating your own note-taking</vt:lpstr>
      <vt:lpstr>Potential pitfalls</vt:lpstr>
      <vt:lpstr>Making notes from reading</vt:lpstr>
      <vt:lpstr>Start with the bibliographic information…</vt:lpstr>
      <vt:lpstr>Note-taking strategies</vt:lpstr>
      <vt:lpstr>What might our notes include?</vt:lpstr>
      <vt:lpstr>SQ3R Approach</vt:lpstr>
      <vt:lpstr>Cornell method</vt:lpstr>
      <vt:lpstr>PowerPoint Presentation</vt:lpstr>
      <vt:lpstr>Critical note-taking</vt:lpstr>
      <vt:lpstr>Taking notes in lectures/class</vt:lpstr>
      <vt:lpstr>Notes in class/lectures</vt:lpstr>
      <vt:lpstr>Reasons to take notes in lectures (even if they’re recorded!)</vt:lpstr>
      <vt:lpstr>Reviewing your notes</vt:lpstr>
      <vt:lpstr>Note-taking – paper or digital?</vt:lpstr>
      <vt:lpstr>Other things to consider…</vt:lpstr>
      <vt:lpstr>Over to you: any questions?</vt:lpstr>
      <vt:lpstr>Next time: Approaching essay questions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Rhian Keyse</dc:creator>
  <cp:lastModifiedBy>Rhian Keyse</cp:lastModifiedBy>
  <cp:revision>7</cp:revision>
  <dcterms:created xsi:type="dcterms:W3CDTF">2024-09-11T12:44:55Z</dcterms:created>
  <dcterms:modified xsi:type="dcterms:W3CDTF">2024-11-04T07:02:49Z</dcterms:modified>
</cp:coreProperties>
</file>