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1" r:id="rId3"/>
    <p:sldId id="272" r:id="rId4"/>
    <p:sldId id="308" r:id="rId5"/>
    <p:sldId id="265" r:id="rId6"/>
    <p:sldId id="267" r:id="rId7"/>
    <p:sldId id="268" r:id="rId8"/>
    <p:sldId id="269" r:id="rId9"/>
    <p:sldId id="270" r:id="rId10"/>
    <p:sldId id="313" r:id="rId11"/>
    <p:sldId id="309" r:id="rId12"/>
    <p:sldId id="257" r:id="rId13"/>
    <p:sldId id="258" r:id="rId14"/>
    <p:sldId id="259" r:id="rId15"/>
    <p:sldId id="260" r:id="rId16"/>
    <p:sldId id="261" r:id="rId17"/>
    <p:sldId id="262" r:id="rId18"/>
    <p:sldId id="263" r:id="rId19"/>
    <p:sldId id="264" r:id="rId20"/>
    <p:sldId id="273" r:id="rId21"/>
    <p:sldId id="274" r:id="rId22"/>
    <p:sldId id="275" r:id="rId23"/>
    <p:sldId id="276" r:id="rId24"/>
    <p:sldId id="278" r:id="rId25"/>
    <p:sldId id="279" r:id="rId26"/>
    <p:sldId id="277" r:id="rId27"/>
    <p:sldId id="310" r:id="rId28"/>
    <p:sldId id="280" r:id="rId29"/>
    <p:sldId id="281" r:id="rId30"/>
    <p:sldId id="285" r:id="rId31"/>
    <p:sldId id="302" r:id="rId32"/>
    <p:sldId id="287" r:id="rId33"/>
    <p:sldId id="288" r:id="rId34"/>
    <p:sldId id="289" r:id="rId35"/>
    <p:sldId id="290" r:id="rId36"/>
    <p:sldId id="311" r:id="rId37"/>
    <p:sldId id="29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039" autoAdjust="0"/>
    <p:restoredTop sz="94699"/>
  </p:normalViewPr>
  <p:slideViewPr>
    <p:cSldViewPr snapToGrid="0" snapToObjects="1">
      <p:cViewPr varScale="1">
        <p:scale>
          <a:sx n="62" d="100"/>
          <a:sy n="62" d="100"/>
        </p:scale>
        <p:origin x="1056" y="44"/>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hyperlink" Target="https://screencast-o-matic.com/" TargetMode="External"/><Relationship Id="rId5" Type="http://schemas.openxmlformats.org/officeDocument/2006/relationships/image" Target="../media/image5.svg"/><Relationship Id="rId4" Type="http://schemas.openxmlformats.org/officeDocument/2006/relationships/image" Target="../media/image4.png"/></Relationships>
</file>

<file path=ppt/diagrams/_rels/data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3" Type="http://schemas.openxmlformats.org/officeDocument/2006/relationships/hyperlink" Target="https://screencast-o-matic.com/" TargetMode="External"/><Relationship Id="rId2" Type="http://schemas.openxmlformats.org/officeDocument/2006/relationships/image" Target="../media/image3.svg"/><Relationship Id="rId1" Type="http://schemas.openxmlformats.org/officeDocument/2006/relationships/image" Target="../media/image2.png"/><Relationship Id="rId5" Type="http://schemas.openxmlformats.org/officeDocument/2006/relationships/image" Target="../media/image5.svg"/><Relationship Id="rId4" Type="http://schemas.openxmlformats.org/officeDocument/2006/relationships/image" Target="../media/image4.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E867E7-CE5E-4DBB-AEC0-A241949FF76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8A9B23E-062D-4611-90F9-AB8FC6F7538A}">
      <dgm:prSet/>
      <dgm:spPr/>
      <dgm:t>
        <a:bodyPr/>
        <a:lstStyle/>
        <a:p>
          <a:r>
            <a:rPr lang="en-US"/>
            <a:t>Using packages like </a:t>
          </a:r>
          <a:r>
            <a:rPr lang="en-US">
              <a:hlinkClick xmlns:r="http://schemas.openxmlformats.org/officeDocument/2006/relationships" r:id="rId1"/>
            </a:rPr>
            <a:t>screencast-o-matic</a:t>
          </a:r>
          <a:r>
            <a:rPr lang="en-US"/>
            <a:t> or even voice recordings in ppt for automatic content</a:t>
          </a:r>
        </a:p>
      </dgm:t>
    </dgm:pt>
    <dgm:pt modelId="{6BA777FA-2F81-41A5-9E6E-133E4AF1FB71}" type="parTrans" cxnId="{437E1321-A0C0-4826-8A6D-347872BF9BFF}">
      <dgm:prSet/>
      <dgm:spPr/>
      <dgm:t>
        <a:bodyPr/>
        <a:lstStyle/>
        <a:p>
          <a:endParaRPr lang="en-US"/>
        </a:p>
      </dgm:t>
    </dgm:pt>
    <dgm:pt modelId="{5DB9BEAB-BFBD-4DBA-B3B4-7FA72E15972E}" type="sibTrans" cxnId="{437E1321-A0C0-4826-8A6D-347872BF9BFF}">
      <dgm:prSet/>
      <dgm:spPr/>
      <dgm:t>
        <a:bodyPr/>
        <a:lstStyle/>
        <a:p>
          <a:endParaRPr lang="en-US"/>
        </a:p>
      </dgm:t>
    </dgm:pt>
    <dgm:pt modelId="{ACB09CAA-53E3-4060-9034-22124DA44D4A}">
      <dgm:prSet/>
      <dgm:spPr/>
      <dgm:t>
        <a:bodyPr/>
        <a:lstStyle/>
        <a:p>
          <a:r>
            <a:rPr lang="en-US"/>
            <a:t>Voice recordings using a mobile app or even a computer and a microphone for audio assessments/podcast material</a:t>
          </a:r>
        </a:p>
      </dgm:t>
    </dgm:pt>
    <dgm:pt modelId="{83FF230E-25BA-45AE-B9D9-B00A8DF249F2}" type="parTrans" cxnId="{90B30C3E-27EF-47AF-AB3C-5E172B8371F6}">
      <dgm:prSet/>
      <dgm:spPr/>
      <dgm:t>
        <a:bodyPr/>
        <a:lstStyle/>
        <a:p>
          <a:endParaRPr lang="en-US"/>
        </a:p>
      </dgm:t>
    </dgm:pt>
    <dgm:pt modelId="{17662B12-8D84-4E2A-9EF8-C37410ABE2FE}" type="sibTrans" cxnId="{90B30C3E-27EF-47AF-AB3C-5E172B8371F6}">
      <dgm:prSet/>
      <dgm:spPr/>
      <dgm:t>
        <a:bodyPr/>
        <a:lstStyle/>
        <a:p>
          <a:endParaRPr lang="en-US"/>
        </a:p>
      </dgm:t>
    </dgm:pt>
    <dgm:pt modelId="{4D4A7C78-A431-45E8-8EDA-AFB1E468A165}" type="pres">
      <dgm:prSet presAssocID="{C8E867E7-CE5E-4DBB-AEC0-A241949FF76C}" presName="root" presStyleCnt="0">
        <dgm:presLayoutVars>
          <dgm:dir/>
          <dgm:resizeHandles val="exact"/>
        </dgm:presLayoutVars>
      </dgm:prSet>
      <dgm:spPr/>
    </dgm:pt>
    <dgm:pt modelId="{A594CD48-38FA-4341-9739-6EAE07E0E203}" type="pres">
      <dgm:prSet presAssocID="{98A9B23E-062D-4611-90F9-AB8FC6F7538A}" presName="compNode" presStyleCnt="0"/>
      <dgm:spPr/>
    </dgm:pt>
    <dgm:pt modelId="{B13921D3-261B-4AB4-AA6F-4EEAC68E36A5}" type="pres">
      <dgm:prSet presAssocID="{98A9B23E-062D-4611-90F9-AB8FC6F7538A}" presName="bgRect" presStyleLbl="bgShp" presStyleIdx="0" presStyleCnt="2"/>
      <dgm:spPr/>
    </dgm:pt>
    <dgm:pt modelId="{1E779234-5608-4941-B8DD-2AB8C4F215BC}" type="pres">
      <dgm:prSet presAssocID="{98A9B23E-062D-4611-90F9-AB8FC6F7538A}" presName="iconRect" presStyleLbl="node1" presStyleIdx="0"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Voicemail Forward"/>
        </a:ext>
      </dgm:extLst>
    </dgm:pt>
    <dgm:pt modelId="{65DF8BE2-521F-47B8-B77B-349A11CF1461}" type="pres">
      <dgm:prSet presAssocID="{98A9B23E-062D-4611-90F9-AB8FC6F7538A}" presName="spaceRect" presStyleCnt="0"/>
      <dgm:spPr/>
    </dgm:pt>
    <dgm:pt modelId="{65FC7D4C-0A70-450E-8BB8-78FF418FB777}" type="pres">
      <dgm:prSet presAssocID="{98A9B23E-062D-4611-90F9-AB8FC6F7538A}" presName="parTx" presStyleLbl="revTx" presStyleIdx="0" presStyleCnt="2">
        <dgm:presLayoutVars>
          <dgm:chMax val="0"/>
          <dgm:chPref val="0"/>
        </dgm:presLayoutVars>
      </dgm:prSet>
      <dgm:spPr/>
    </dgm:pt>
    <dgm:pt modelId="{268F00F1-9F15-4CC2-A288-3F8ECADE249B}" type="pres">
      <dgm:prSet presAssocID="{5DB9BEAB-BFBD-4DBA-B3B4-7FA72E15972E}" presName="sibTrans" presStyleCnt="0"/>
      <dgm:spPr/>
    </dgm:pt>
    <dgm:pt modelId="{5301F57E-404C-40B3-BC21-F205D50F1618}" type="pres">
      <dgm:prSet presAssocID="{ACB09CAA-53E3-4060-9034-22124DA44D4A}" presName="compNode" presStyleCnt="0"/>
      <dgm:spPr/>
    </dgm:pt>
    <dgm:pt modelId="{4564B6AC-861A-4727-B281-5AD3C875B168}" type="pres">
      <dgm:prSet presAssocID="{ACB09CAA-53E3-4060-9034-22124DA44D4A}" presName="bgRect" presStyleLbl="bgShp" presStyleIdx="1" presStyleCnt="2"/>
      <dgm:spPr/>
    </dgm:pt>
    <dgm:pt modelId="{F1034F74-B1D8-47DC-81C8-FABCEC23903C}" type="pres">
      <dgm:prSet presAssocID="{ACB09CAA-53E3-4060-9034-22124DA44D4A}" presName="iconRect" presStyleLbl="node1" presStyleIdx="1" presStyleCnt="2"/>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dset"/>
        </a:ext>
      </dgm:extLst>
    </dgm:pt>
    <dgm:pt modelId="{9996E79C-A41B-4FD6-9CDF-A080911B9508}" type="pres">
      <dgm:prSet presAssocID="{ACB09CAA-53E3-4060-9034-22124DA44D4A}" presName="spaceRect" presStyleCnt="0"/>
      <dgm:spPr/>
    </dgm:pt>
    <dgm:pt modelId="{CD55BA29-4CCD-40E3-B6A0-257BDB8E7084}" type="pres">
      <dgm:prSet presAssocID="{ACB09CAA-53E3-4060-9034-22124DA44D4A}" presName="parTx" presStyleLbl="revTx" presStyleIdx="1" presStyleCnt="2">
        <dgm:presLayoutVars>
          <dgm:chMax val="0"/>
          <dgm:chPref val="0"/>
        </dgm:presLayoutVars>
      </dgm:prSet>
      <dgm:spPr/>
    </dgm:pt>
  </dgm:ptLst>
  <dgm:cxnLst>
    <dgm:cxn modelId="{437E1321-A0C0-4826-8A6D-347872BF9BFF}" srcId="{C8E867E7-CE5E-4DBB-AEC0-A241949FF76C}" destId="{98A9B23E-062D-4611-90F9-AB8FC6F7538A}" srcOrd="0" destOrd="0" parTransId="{6BA777FA-2F81-41A5-9E6E-133E4AF1FB71}" sibTransId="{5DB9BEAB-BFBD-4DBA-B3B4-7FA72E15972E}"/>
    <dgm:cxn modelId="{E45FD439-B2E5-4DA9-B611-EFE62A66706F}" type="presOf" srcId="{C8E867E7-CE5E-4DBB-AEC0-A241949FF76C}" destId="{4D4A7C78-A431-45E8-8EDA-AFB1E468A165}" srcOrd="0" destOrd="0" presId="urn:microsoft.com/office/officeart/2018/2/layout/IconVerticalSolidList"/>
    <dgm:cxn modelId="{90B30C3E-27EF-47AF-AB3C-5E172B8371F6}" srcId="{C8E867E7-CE5E-4DBB-AEC0-A241949FF76C}" destId="{ACB09CAA-53E3-4060-9034-22124DA44D4A}" srcOrd="1" destOrd="0" parTransId="{83FF230E-25BA-45AE-B9D9-B00A8DF249F2}" sibTransId="{17662B12-8D84-4E2A-9EF8-C37410ABE2FE}"/>
    <dgm:cxn modelId="{4D76275F-B500-4B46-AA51-06CCADC88881}" type="presOf" srcId="{ACB09CAA-53E3-4060-9034-22124DA44D4A}" destId="{CD55BA29-4CCD-40E3-B6A0-257BDB8E7084}" srcOrd="0" destOrd="0" presId="urn:microsoft.com/office/officeart/2018/2/layout/IconVerticalSolidList"/>
    <dgm:cxn modelId="{908896B7-68AA-4FD0-A69A-05F70B29E920}" type="presOf" srcId="{98A9B23E-062D-4611-90F9-AB8FC6F7538A}" destId="{65FC7D4C-0A70-450E-8BB8-78FF418FB777}" srcOrd="0" destOrd="0" presId="urn:microsoft.com/office/officeart/2018/2/layout/IconVerticalSolidList"/>
    <dgm:cxn modelId="{C342FDBD-CFAC-4D5E-9E33-075406BACD96}" type="presParOf" srcId="{4D4A7C78-A431-45E8-8EDA-AFB1E468A165}" destId="{A594CD48-38FA-4341-9739-6EAE07E0E203}" srcOrd="0" destOrd="0" presId="urn:microsoft.com/office/officeart/2018/2/layout/IconVerticalSolidList"/>
    <dgm:cxn modelId="{E9B9F73C-9E7F-487B-9DA9-87FF289B6D0B}" type="presParOf" srcId="{A594CD48-38FA-4341-9739-6EAE07E0E203}" destId="{B13921D3-261B-4AB4-AA6F-4EEAC68E36A5}" srcOrd="0" destOrd="0" presId="urn:microsoft.com/office/officeart/2018/2/layout/IconVerticalSolidList"/>
    <dgm:cxn modelId="{45E35AE0-FBA7-4536-A98B-41A68F3CA58A}" type="presParOf" srcId="{A594CD48-38FA-4341-9739-6EAE07E0E203}" destId="{1E779234-5608-4941-B8DD-2AB8C4F215BC}" srcOrd="1" destOrd="0" presId="urn:microsoft.com/office/officeart/2018/2/layout/IconVerticalSolidList"/>
    <dgm:cxn modelId="{D083D9DE-10EA-4FCF-8177-9135C55043A3}" type="presParOf" srcId="{A594CD48-38FA-4341-9739-6EAE07E0E203}" destId="{65DF8BE2-521F-47B8-B77B-349A11CF1461}" srcOrd="2" destOrd="0" presId="urn:microsoft.com/office/officeart/2018/2/layout/IconVerticalSolidList"/>
    <dgm:cxn modelId="{AFA51BE7-D74D-4858-8A45-6A7FDD6D5263}" type="presParOf" srcId="{A594CD48-38FA-4341-9739-6EAE07E0E203}" destId="{65FC7D4C-0A70-450E-8BB8-78FF418FB777}" srcOrd="3" destOrd="0" presId="urn:microsoft.com/office/officeart/2018/2/layout/IconVerticalSolidList"/>
    <dgm:cxn modelId="{864C4BB9-705D-4A67-B550-7766A309F63E}" type="presParOf" srcId="{4D4A7C78-A431-45E8-8EDA-AFB1E468A165}" destId="{268F00F1-9F15-4CC2-A288-3F8ECADE249B}" srcOrd="1" destOrd="0" presId="urn:microsoft.com/office/officeart/2018/2/layout/IconVerticalSolidList"/>
    <dgm:cxn modelId="{B784510A-0945-44BC-8C78-74E4894B7017}" type="presParOf" srcId="{4D4A7C78-A431-45E8-8EDA-AFB1E468A165}" destId="{5301F57E-404C-40B3-BC21-F205D50F1618}" srcOrd="2" destOrd="0" presId="urn:microsoft.com/office/officeart/2018/2/layout/IconVerticalSolidList"/>
    <dgm:cxn modelId="{784E14A2-0F30-44A2-87E5-CEBAE7921220}" type="presParOf" srcId="{5301F57E-404C-40B3-BC21-F205D50F1618}" destId="{4564B6AC-861A-4727-B281-5AD3C875B168}" srcOrd="0" destOrd="0" presId="urn:microsoft.com/office/officeart/2018/2/layout/IconVerticalSolidList"/>
    <dgm:cxn modelId="{CDC1ED0F-C7FD-4629-8AB4-35D29EE239AD}" type="presParOf" srcId="{5301F57E-404C-40B3-BC21-F205D50F1618}" destId="{F1034F74-B1D8-47DC-81C8-FABCEC23903C}" srcOrd="1" destOrd="0" presId="urn:microsoft.com/office/officeart/2018/2/layout/IconVerticalSolidList"/>
    <dgm:cxn modelId="{685E00C6-4156-4DC5-A88F-A6FD08FF37B1}" type="presParOf" srcId="{5301F57E-404C-40B3-BC21-F205D50F1618}" destId="{9996E79C-A41B-4FD6-9CDF-A080911B9508}" srcOrd="2" destOrd="0" presId="urn:microsoft.com/office/officeart/2018/2/layout/IconVerticalSolidList"/>
    <dgm:cxn modelId="{FF9DCF12-602E-4104-BAE0-DEB6430E6EEB}" type="presParOf" srcId="{5301F57E-404C-40B3-BC21-F205D50F1618}" destId="{CD55BA29-4CCD-40E3-B6A0-257BDB8E70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8FEE2E-88D7-4605-80DD-D3874C94F94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33F5604-E659-41F2-A3E3-54D41F868AEC}">
      <dgm:prSet/>
      <dgm:spPr/>
      <dgm:t>
        <a:bodyPr/>
        <a:lstStyle/>
        <a:p>
          <a:r>
            <a:rPr lang="en-GB"/>
            <a:t>Changing the Learning Culture </a:t>
          </a:r>
          <a:endParaRPr lang="en-US"/>
        </a:p>
      </dgm:t>
    </dgm:pt>
    <dgm:pt modelId="{683DE4B5-38FA-4EFF-986B-F496B0DD031D}" type="parTrans" cxnId="{B7164436-2D3A-4451-9E6A-EE6B8F620A3A}">
      <dgm:prSet/>
      <dgm:spPr/>
      <dgm:t>
        <a:bodyPr/>
        <a:lstStyle/>
        <a:p>
          <a:endParaRPr lang="en-US"/>
        </a:p>
      </dgm:t>
    </dgm:pt>
    <dgm:pt modelId="{EF7345DE-0920-46BA-9FEE-762AB11ABBE0}" type="sibTrans" cxnId="{B7164436-2D3A-4451-9E6A-EE6B8F620A3A}">
      <dgm:prSet/>
      <dgm:spPr/>
      <dgm:t>
        <a:bodyPr/>
        <a:lstStyle/>
        <a:p>
          <a:endParaRPr lang="en-US"/>
        </a:p>
      </dgm:t>
    </dgm:pt>
    <dgm:pt modelId="{63BDE763-0718-421E-B4DA-9EBC3598EE83}">
      <dgm:prSet/>
      <dgm:spPr/>
      <dgm:t>
        <a:bodyPr/>
        <a:lstStyle/>
        <a:p>
          <a:r>
            <a:rPr lang="en-GB"/>
            <a:t>Training of Teachers </a:t>
          </a:r>
          <a:endParaRPr lang="en-US"/>
        </a:p>
      </dgm:t>
    </dgm:pt>
    <dgm:pt modelId="{4C70C4D3-BB3E-42B8-A15C-4F8784A5B13D}" type="parTrans" cxnId="{4C46C1FE-2F5B-4F77-AE71-F823E1FDCE73}">
      <dgm:prSet/>
      <dgm:spPr/>
      <dgm:t>
        <a:bodyPr/>
        <a:lstStyle/>
        <a:p>
          <a:endParaRPr lang="en-US"/>
        </a:p>
      </dgm:t>
    </dgm:pt>
    <dgm:pt modelId="{9FDDA7F7-ADB8-461D-ADF7-37F9B90A2E3D}" type="sibTrans" cxnId="{4C46C1FE-2F5B-4F77-AE71-F823E1FDCE73}">
      <dgm:prSet/>
      <dgm:spPr/>
      <dgm:t>
        <a:bodyPr/>
        <a:lstStyle/>
        <a:p>
          <a:endParaRPr lang="en-US"/>
        </a:p>
      </dgm:t>
    </dgm:pt>
    <dgm:pt modelId="{82DD2F25-0AE9-444F-9B9B-DDE927BBDE29}">
      <dgm:prSet/>
      <dgm:spPr/>
      <dgm:t>
        <a:bodyPr/>
        <a:lstStyle/>
        <a:p>
          <a:r>
            <a:rPr lang="en-GB"/>
            <a:t>Courseware/software Development </a:t>
          </a:r>
          <a:endParaRPr lang="en-US"/>
        </a:p>
      </dgm:t>
    </dgm:pt>
    <dgm:pt modelId="{0302E406-800E-42B1-B578-167595542A30}" type="parTrans" cxnId="{374FF7F4-9AA0-4A6A-8307-5AEE5478D310}">
      <dgm:prSet/>
      <dgm:spPr/>
      <dgm:t>
        <a:bodyPr/>
        <a:lstStyle/>
        <a:p>
          <a:endParaRPr lang="en-US"/>
        </a:p>
      </dgm:t>
    </dgm:pt>
    <dgm:pt modelId="{15C9138E-51F8-4542-884A-F44561009127}" type="sibTrans" cxnId="{374FF7F4-9AA0-4A6A-8307-5AEE5478D310}">
      <dgm:prSet/>
      <dgm:spPr/>
      <dgm:t>
        <a:bodyPr/>
        <a:lstStyle/>
        <a:p>
          <a:endParaRPr lang="en-US"/>
        </a:p>
      </dgm:t>
    </dgm:pt>
    <dgm:pt modelId="{1D94D50E-CBF7-45B6-9947-5B2676FD26D8}">
      <dgm:prSet/>
      <dgm:spPr/>
      <dgm:t>
        <a:bodyPr/>
        <a:lstStyle/>
        <a:p>
          <a:r>
            <a:rPr lang="en-GB"/>
            <a:t>Equal Access to Technology </a:t>
          </a:r>
          <a:endParaRPr lang="en-US"/>
        </a:p>
      </dgm:t>
    </dgm:pt>
    <dgm:pt modelId="{77050B33-3E89-4CFF-B7B4-25F46692A507}" type="parTrans" cxnId="{C30A0584-6DF7-4687-83F3-BDA3CFBF9E6E}">
      <dgm:prSet/>
      <dgm:spPr/>
      <dgm:t>
        <a:bodyPr/>
        <a:lstStyle/>
        <a:p>
          <a:endParaRPr lang="en-US"/>
        </a:p>
      </dgm:t>
    </dgm:pt>
    <dgm:pt modelId="{64313674-ACF0-480D-8D93-6EB4DA0743E4}" type="sibTrans" cxnId="{C30A0584-6DF7-4687-83F3-BDA3CFBF9E6E}">
      <dgm:prSet/>
      <dgm:spPr/>
      <dgm:t>
        <a:bodyPr/>
        <a:lstStyle/>
        <a:p>
          <a:endParaRPr lang="en-US"/>
        </a:p>
      </dgm:t>
    </dgm:pt>
    <dgm:pt modelId="{7EA7BAEC-6880-4066-B176-C203989876D2}" type="pres">
      <dgm:prSet presAssocID="{578FEE2E-88D7-4605-80DD-D3874C94F945}" presName="hierChild1" presStyleCnt="0">
        <dgm:presLayoutVars>
          <dgm:chPref val="1"/>
          <dgm:dir/>
          <dgm:animOne val="branch"/>
          <dgm:animLvl val="lvl"/>
          <dgm:resizeHandles/>
        </dgm:presLayoutVars>
      </dgm:prSet>
      <dgm:spPr/>
    </dgm:pt>
    <dgm:pt modelId="{2F01E781-8E75-4423-BC45-9B91A82ABBE9}" type="pres">
      <dgm:prSet presAssocID="{133F5604-E659-41F2-A3E3-54D41F868AEC}" presName="hierRoot1" presStyleCnt="0"/>
      <dgm:spPr/>
    </dgm:pt>
    <dgm:pt modelId="{E3D94BFA-D79B-462F-81CD-3485BA7C3CC2}" type="pres">
      <dgm:prSet presAssocID="{133F5604-E659-41F2-A3E3-54D41F868AEC}" presName="composite" presStyleCnt="0"/>
      <dgm:spPr/>
    </dgm:pt>
    <dgm:pt modelId="{E64DE71A-57EA-4B29-99F3-A828DCB916DB}" type="pres">
      <dgm:prSet presAssocID="{133F5604-E659-41F2-A3E3-54D41F868AEC}" presName="background" presStyleLbl="node0" presStyleIdx="0" presStyleCnt="4"/>
      <dgm:spPr/>
    </dgm:pt>
    <dgm:pt modelId="{3F4F90F3-1BEE-418A-A417-3BE2D20496EF}" type="pres">
      <dgm:prSet presAssocID="{133F5604-E659-41F2-A3E3-54D41F868AEC}" presName="text" presStyleLbl="fgAcc0" presStyleIdx="0" presStyleCnt="4">
        <dgm:presLayoutVars>
          <dgm:chPref val="3"/>
        </dgm:presLayoutVars>
      </dgm:prSet>
      <dgm:spPr/>
    </dgm:pt>
    <dgm:pt modelId="{ACBC83B6-8508-495E-9A71-0193770980D6}" type="pres">
      <dgm:prSet presAssocID="{133F5604-E659-41F2-A3E3-54D41F868AEC}" presName="hierChild2" presStyleCnt="0"/>
      <dgm:spPr/>
    </dgm:pt>
    <dgm:pt modelId="{36683070-7208-442D-8119-CE5CCBE944A6}" type="pres">
      <dgm:prSet presAssocID="{63BDE763-0718-421E-B4DA-9EBC3598EE83}" presName="hierRoot1" presStyleCnt="0"/>
      <dgm:spPr/>
    </dgm:pt>
    <dgm:pt modelId="{24BB27A6-CE1B-4E71-9DC7-9434B8C94A09}" type="pres">
      <dgm:prSet presAssocID="{63BDE763-0718-421E-B4DA-9EBC3598EE83}" presName="composite" presStyleCnt="0"/>
      <dgm:spPr/>
    </dgm:pt>
    <dgm:pt modelId="{D5866515-D2F8-48F1-838A-47BAED1F5C2E}" type="pres">
      <dgm:prSet presAssocID="{63BDE763-0718-421E-B4DA-9EBC3598EE83}" presName="background" presStyleLbl="node0" presStyleIdx="1" presStyleCnt="4"/>
      <dgm:spPr/>
    </dgm:pt>
    <dgm:pt modelId="{9DCFDE7F-C201-4D37-8994-F982955833A6}" type="pres">
      <dgm:prSet presAssocID="{63BDE763-0718-421E-B4DA-9EBC3598EE83}" presName="text" presStyleLbl="fgAcc0" presStyleIdx="1" presStyleCnt="4">
        <dgm:presLayoutVars>
          <dgm:chPref val="3"/>
        </dgm:presLayoutVars>
      </dgm:prSet>
      <dgm:spPr/>
    </dgm:pt>
    <dgm:pt modelId="{3FD97715-458F-434F-B021-EFE466F8807F}" type="pres">
      <dgm:prSet presAssocID="{63BDE763-0718-421E-B4DA-9EBC3598EE83}" presName="hierChild2" presStyleCnt="0"/>
      <dgm:spPr/>
    </dgm:pt>
    <dgm:pt modelId="{2AEE9F56-B855-4301-8A0D-7A821B494780}" type="pres">
      <dgm:prSet presAssocID="{82DD2F25-0AE9-444F-9B9B-DDE927BBDE29}" presName="hierRoot1" presStyleCnt="0"/>
      <dgm:spPr/>
    </dgm:pt>
    <dgm:pt modelId="{26F0E055-43E1-4688-B460-5896D9248855}" type="pres">
      <dgm:prSet presAssocID="{82DD2F25-0AE9-444F-9B9B-DDE927BBDE29}" presName="composite" presStyleCnt="0"/>
      <dgm:spPr/>
    </dgm:pt>
    <dgm:pt modelId="{4B7F951D-6023-4EC3-BFCD-A87F28513409}" type="pres">
      <dgm:prSet presAssocID="{82DD2F25-0AE9-444F-9B9B-DDE927BBDE29}" presName="background" presStyleLbl="node0" presStyleIdx="2" presStyleCnt="4"/>
      <dgm:spPr/>
    </dgm:pt>
    <dgm:pt modelId="{FB6D2F84-17E9-4BD5-9E10-62F4BDAE6955}" type="pres">
      <dgm:prSet presAssocID="{82DD2F25-0AE9-444F-9B9B-DDE927BBDE29}" presName="text" presStyleLbl="fgAcc0" presStyleIdx="2" presStyleCnt="4">
        <dgm:presLayoutVars>
          <dgm:chPref val="3"/>
        </dgm:presLayoutVars>
      </dgm:prSet>
      <dgm:spPr/>
    </dgm:pt>
    <dgm:pt modelId="{45F77560-73BF-4E00-8FB0-F73184B4A91D}" type="pres">
      <dgm:prSet presAssocID="{82DD2F25-0AE9-444F-9B9B-DDE927BBDE29}" presName="hierChild2" presStyleCnt="0"/>
      <dgm:spPr/>
    </dgm:pt>
    <dgm:pt modelId="{42F13B75-81E4-48F2-ACDF-2406B808D3AC}" type="pres">
      <dgm:prSet presAssocID="{1D94D50E-CBF7-45B6-9947-5B2676FD26D8}" presName="hierRoot1" presStyleCnt="0"/>
      <dgm:spPr/>
    </dgm:pt>
    <dgm:pt modelId="{BF49A482-FD7F-44C7-9034-DCA8F5802938}" type="pres">
      <dgm:prSet presAssocID="{1D94D50E-CBF7-45B6-9947-5B2676FD26D8}" presName="composite" presStyleCnt="0"/>
      <dgm:spPr/>
    </dgm:pt>
    <dgm:pt modelId="{0523AFD9-4BA6-4B15-8EAC-8DA50FC539A6}" type="pres">
      <dgm:prSet presAssocID="{1D94D50E-CBF7-45B6-9947-5B2676FD26D8}" presName="background" presStyleLbl="node0" presStyleIdx="3" presStyleCnt="4"/>
      <dgm:spPr/>
    </dgm:pt>
    <dgm:pt modelId="{F53336AF-C5D4-45C0-88F6-B09F7BE8CDC9}" type="pres">
      <dgm:prSet presAssocID="{1D94D50E-CBF7-45B6-9947-5B2676FD26D8}" presName="text" presStyleLbl="fgAcc0" presStyleIdx="3" presStyleCnt="4">
        <dgm:presLayoutVars>
          <dgm:chPref val="3"/>
        </dgm:presLayoutVars>
      </dgm:prSet>
      <dgm:spPr/>
    </dgm:pt>
    <dgm:pt modelId="{C3B31831-C132-43E0-A21F-6E3D5D3BAF71}" type="pres">
      <dgm:prSet presAssocID="{1D94D50E-CBF7-45B6-9947-5B2676FD26D8}" presName="hierChild2" presStyleCnt="0"/>
      <dgm:spPr/>
    </dgm:pt>
  </dgm:ptLst>
  <dgm:cxnLst>
    <dgm:cxn modelId="{E2F36906-0E9E-47C8-BA7D-6FF166FDE96B}" type="presOf" srcId="{82DD2F25-0AE9-444F-9B9B-DDE927BBDE29}" destId="{FB6D2F84-17E9-4BD5-9E10-62F4BDAE6955}" srcOrd="0" destOrd="0" presId="urn:microsoft.com/office/officeart/2005/8/layout/hierarchy1"/>
    <dgm:cxn modelId="{7B42402C-8FDC-4E1D-A857-F5AF89975611}" type="presOf" srcId="{133F5604-E659-41F2-A3E3-54D41F868AEC}" destId="{3F4F90F3-1BEE-418A-A417-3BE2D20496EF}" srcOrd="0" destOrd="0" presId="urn:microsoft.com/office/officeart/2005/8/layout/hierarchy1"/>
    <dgm:cxn modelId="{B7164436-2D3A-4451-9E6A-EE6B8F620A3A}" srcId="{578FEE2E-88D7-4605-80DD-D3874C94F945}" destId="{133F5604-E659-41F2-A3E3-54D41F868AEC}" srcOrd="0" destOrd="0" parTransId="{683DE4B5-38FA-4EFF-986B-F496B0DD031D}" sibTransId="{EF7345DE-0920-46BA-9FEE-762AB11ABBE0}"/>
    <dgm:cxn modelId="{DEAAEC6B-CEA1-4BDB-AA1B-ED5555F09267}" type="presOf" srcId="{1D94D50E-CBF7-45B6-9947-5B2676FD26D8}" destId="{F53336AF-C5D4-45C0-88F6-B09F7BE8CDC9}" srcOrd="0" destOrd="0" presId="urn:microsoft.com/office/officeart/2005/8/layout/hierarchy1"/>
    <dgm:cxn modelId="{C30A0584-6DF7-4687-83F3-BDA3CFBF9E6E}" srcId="{578FEE2E-88D7-4605-80DD-D3874C94F945}" destId="{1D94D50E-CBF7-45B6-9947-5B2676FD26D8}" srcOrd="3" destOrd="0" parTransId="{77050B33-3E89-4CFF-B7B4-25F46692A507}" sibTransId="{64313674-ACF0-480D-8D93-6EB4DA0743E4}"/>
    <dgm:cxn modelId="{20CBE3AD-A0BE-4912-87B9-02B9B0DF064C}" type="presOf" srcId="{578FEE2E-88D7-4605-80DD-D3874C94F945}" destId="{7EA7BAEC-6880-4066-B176-C203989876D2}" srcOrd="0" destOrd="0" presId="urn:microsoft.com/office/officeart/2005/8/layout/hierarchy1"/>
    <dgm:cxn modelId="{C3B337C3-16FA-4347-8D38-2783D6F7B998}" type="presOf" srcId="{63BDE763-0718-421E-B4DA-9EBC3598EE83}" destId="{9DCFDE7F-C201-4D37-8994-F982955833A6}" srcOrd="0" destOrd="0" presId="urn:microsoft.com/office/officeart/2005/8/layout/hierarchy1"/>
    <dgm:cxn modelId="{374FF7F4-9AA0-4A6A-8307-5AEE5478D310}" srcId="{578FEE2E-88D7-4605-80DD-D3874C94F945}" destId="{82DD2F25-0AE9-444F-9B9B-DDE927BBDE29}" srcOrd="2" destOrd="0" parTransId="{0302E406-800E-42B1-B578-167595542A30}" sibTransId="{15C9138E-51F8-4542-884A-F44561009127}"/>
    <dgm:cxn modelId="{4C46C1FE-2F5B-4F77-AE71-F823E1FDCE73}" srcId="{578FEE2E-88D7-4605-80DD-D3874C94F945}" destId="{63BDE763-0718-421E-B4DA-9EBC3598EE83}" srcOrd="1" destOrd="0" parTransId="{4C70C4D3-BB3E-42B8-A15C-4F8784A5B13D}" sibTransId="{9FDDA7F7-ADB8-461D-ADF7-37F9B90A2E3D}"/>
    <dgm:cxn modelId="{D100E51C-58CA-4DEC-8005-87F913474C0B}" type="presParOf" srcId="{7EA7BAEC-6880-4066-B176-C203989876D2}" destId="{2F01E781-8E75-4423-BC45-9B91A82ABBE9}" srcOrd="0" destOrd="0" presId="urn:microsoft.com/office/officeart/2005/8/layout/hierarchy1"/>
    <dgm:cxn modelId="{D23CC828-20AA-400F-AD03-3A9C7FF4EEDA}" type="presParOf" srcId="{2F01E781-8E75-4423-BC45-9B91A82ABBE9}" destId="{E3D94BFA-D79B-462F-81CD-3485BA7C3CC2}" srcOrd="0" destOrd="0" presId="urn:microsoft.com/office/officeart/2005/8/layout/hierarchy1"/>
    <dgm:cxn modelId="{A0991583-F3DF-4978-9A64-C98560CE225C}" type="presParOf" srcId="{E3D94BFA-D79B-462F-81CD-3485BA7C3CC2}" destId="{E64DE71A-57EA-4B29-99F3-A828DCB916DB}" srcOrd="0" destOrd="0" presId="urn:microsoft.com/office/officeart/2005/8/layout/hierarchy1"/>
    <dgm:cxn modelId="{371AD3DD-E700-4998-BB85-9C4E0C5C72E5}" type="presParOf" srcId="{E3D94BFA-D79B-462F-81CD-3485BA7C3CC2}" destId="{3F4F90F3-1BEE-418A-A417-3BE2D20496EF}" srcOrd="1" destOrd="0" presId="urn:microsoft.com/office/officeart/2005/8/layout/hierarchy1"/>
    <dgm:cxn modelId="{4193F135-DEEF-4B91-B59E-084EB6C27531}" type="presParOf" srcId="{2F01E781-8E75-4423-BC45-9B91A82ABBE9}" destId="{ACBC83B6-8508-495E-9A71-0193770980D6}" srcOrd="1" destOrd="0" presId="urn:microsoft.com/office/officeart/2005/8/layout/hierarchy1"/>
    <dgm:cxn modelId="{D147F563-9B33-4AC1-BE13-B359D7EEB3A3}" type="presParOf" srcId="{7EA7BAEC-6880-4066-B176-C203989876D2}" destId="{36683070-7208-442D-8119-CE5CCBE944A6}" srcOrd="1" destOrd="0" presId="urn:microsoft.com/office/officeart/2005/8/layout/hierarchy1"/>
    <dgm:cxn modelId="{7B5E048E-A45C-43C7-8271-BEB0174A150B}" type="presParOf" srcId="{36683070-7208-442D-8119-CE5CCBE944A6}" destId="{24BB27A6-CE1B-4E71-9DC7-9434B8C94A09}" srcOrd="0" destOrd="0" presId="urn:microsoft.com/office/officeart/2005/8/layout/hierarchy1"/>
    <dgm:cxn modelId="{BE9EA47C-DD52-4B11-8B24-AFC88EA390C8}" type="presParOf" srcId="{24BB27A6-CE1B-4E71-9DC7-9434B8C94A09}" destId="{D5866515-D2F8-48F1-838A-47BAED1F5C2E}" srcOrd="0" destOrd="0" presId="urn:microsoft.com/office/officeart/2005/8/layout/hierarchy1"/>
    <dgm:cxn modelId="{623CDEED-A6CD-4E96-9ADE-6093521F8A56}" type="presParOf" srcId="{24BB27A6-CE1B-4E71-9DC7-9434B8C94A09}" destId="{9DCFDE7F-C201-4D37-8994-F982955833A6}" srcOrd="1" destOrd="0" presId="urn:microsoft.com/office/officeart/2005/8/layout/hierarchy1"/>
    <dgm:cxn modelId="{9EE48868-9F68-453C-B5E7-8D420B470AC4}" type="presParOf" srcId="{36683070-7208-442D-8119-CE5CCBE944A6}" destId="{3FD97715-458F-434F-B021-EFE466F8807F}" srcOrd="1" destOrd="0" presId="urn:microsoft.com/office/officeart/2005/8/layout/hierarchy1"/>
    <dgm:cxn modelId="{84AFF196-F165-4E6F-9B4B-43819BB9A29D}" type="presParOf" srcId="{7EA7BAEC-6880-4066-B176-C203989876D2}" destId="{2AEE9F56-B855-4301-8A0D-7A821B494780}" srcOrd="2" destOrd="0" presId="urn:microsoft.com/office/officeart/2005/8/layout/hierarchy1"/>
    <dgm:cxn modelId="{D82586AF-822F-4B0C-AD0E-7452CD4656B2}" type="presParOf" srcId="{2AEE9F56-B855-4301-8A0D-7A821B494780}" destId="{26F0E055-43E1-4688-B460-5896D9248855}" srcOrd="0" destOrd="0" presId="urn:microsoft.com/office/officeart/2005/8/layout/hierarchy1"/>
    <dgm:cxn modelId="{ABCF3BF8-580C-462E-802C-A3A373F31562}" type="presParOf" srcId="{26F0E055-43E1-4688-B460-5896D9248855}" destId="{4B7F951D-6023-4EC3-BFCD-A87F28513409}" srcOrd="0" destOrd="0" presId="urn:microsoft.com/office/officeart/2005/8/layout/hierarchy1"/>
    <dgm:cxn modelId="{59A3BE86-38E9-4336-9B29-024C018FB79D}" type="presParOf" srcId="{26F0E055-43E1-4688-B460-5896D9248855}" destId="{FB6D2F84-17E9-4BD5-9E10-62F4BDAE6955}" srcOrd="1" destOrd="0" presId="urn:microsoft.com/office/officeart/2005/8/layout/hierarchy1"/>
    <dgm:cxn modelId="{16838ED0-BD40-4B1A-B5F8-C72BCCDB4023}" type="presParOf" srcId="{2AEE9F56-B855-4301-8A0D-7A821B494780}" destId="{45F77560-73BF-4E00-8FB0-F73184B4A91D}" srcOrd="1" destOrd="0" presId="urn:microsoft.com/office/officeart/2005/8/layout/hierarchy1"/>
    <dgm:cxn modelId="{124BC578-6F65-403C-A0A7-183859E3DC43}" type="presParOf" srcId="{7EA7BAEC-6880-4066-B176-C203989876D2}" destId="{42F13B75-81E4-48F2-ACDF-2406B808D3AC}" srcOrd="3" destOrd="0" presId="urn:microsoft.com/office/officeart/2005/8/layout/hierarchy1"/>
    <dgm:cxn modelId="{62477AE0-EDF5-4904-9BD8-F045E9F1424E}" type="presParOf" srcId="{42F13B75-81E4-48F2-ACDF-2406B808D3AC}" destId="{BF49A482-FD7F-44C7-9034-DCA8F5802938}" srcOrd="0" destOrd="0" presId="urn:microsoft.com/office/officeart/2005/8/layout/hierarchy1"/>
    <dgm:cxn modelId="{2B10370F-0A2D-43A2-857B-F21CA688DBBE}" type="presParOf" srcId="{BF49A482-FD7F-44C7-9034-DCA8F5802938}" destId="{0523AFD9-4BA6-4B15-8EAC-8DA50FC539A6}" srcOrd="0" destOrd="0" presId="urn:microsoft.com/office/officeart/2005/8/layout/hierarchy1"/>
    <dgm:cxn modelId="{DCABD408-7338-4A8D-8187-120A015B058D}" type="presParOf" srcId="{BF49A482-FD7F-44C7-9034-DCA8F5802938}" destId="{F53336AF-C5D4-45C0-88F6-B09F7BE8CDC9}" srcOrd="1" destOrd="0" presId="urn:microsoft.com/office/officeart/2005/8/layout/hierarchy1"/>
    <dgm:cxn modelId="{EF29A547-88DC-4CD7-9A60-FD40F70F38A1}" type="presParOf" srcId="{42F13B75-81E4-48F2-ACDF-2406B808D3AC}" destId="{C3B31831-C132-43E0-A21F-6E3D5D3BAF7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143212-D077-41FF-AA06-85B98FBDFB70}"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5A6E92F8-87FB-4255-9653-0280EFC78785}">
      <dgm:prSet/>
      <dgm:spPr/>
      <dgm:t>
        <a:bodyPr/>
        <a:lstStyle/>
        <a:p>
          <a:pPr>
            <a:lnSpc>
              <a:spcPct val="100000"/>
            </a:lnSpc>
          </a:pPr>
          <a:r>
            <a:rPr lang="en-US" dirty="0"/>
            <a:t>Can drop and drop files/resources</a:t>
          </a:r>
        </a:p>
      </dgm:t>
    </dgm:pt>
    <dgm:pt modelId="{25970701-CAA7-4A2B-A6D8-890F24F99110}" type="parTrans" cxnId="{F28A272E-56B1-4ED4-BC06-CBB660939EB5}">
      <dgm:prSet/>
      <dgm:spPr/>
      <dgm:t>
        <a:bodyPr/>
        <a:lstStyle/>
        <a:p>
          <a:endParaRPr lang="en-US"/>
        </a:p>
      </dgm:t>
    </dgm:pt>
    <dgm:pt modelId="{AFF7B5E6-D106-4DBF-8677-A91BE253C209}" type="sibTrans" cxnId="{F28A272E-56B1-4ED4-BC06-CBB660939EB5}">
      <dgm:prSet/>
      <dgm:spPr/>
      <dgm:t>
        <a:bodyPr/>
        <a:lstStyle/>
        <a:p>
          <a:endParaRPr lang="en-US"/>
        </a:p>
      </dgm:t>
    </dgm:pt>
    <dgm:pt modelId="{56D2BC8D-E4AB-4EAB-938A-D4EA6A9123DB}">
      <dgm:prSet/>
      <dgm:spPr/>
      <dgm:t>
        <a:bodyPr/>
        <a:lstStyle/>
        <a:p>
          <a:pPr>
            <a:lnSpc>
              <a:spcPct val="100000"/>
            </a:lnSpc>
          </a:pPr>
          <a:r>
            <a:rPr lang="en-US" dirty="0"/>
            <a:t>Lots of extra functionality offered via Moodle and plug ins</a:t>
          </a:r>
        </a:p>
      </dgm:t>
    </dgm:pt>
    <dgm:pt modelId="{FAFCA4CF-8E10-4164-BE75-55FAA56B8C74}" type="parTrans" cxnId="{ED9C30DA-9F04-4CA1-B6A7-A0695D642755}">
      <dgm:prSet/>
      <dgm:spPr/>
      <dgm:t>
        <a:bodyPr/>
        <a:lstStyle/>
        <a:p>
          <a:endParaRPr lang="en-US"/>
        </a:p>
      </dgm:t>
    </dgm:pt>
    <dgm:pt modelId="{67F8E50F-D8CF-42B9-B65B-897D294A45E9}" type="sibTrans" cxnId="{ED9C30DA-9F04-4CA1-B6A7-A0695D642755}">
      <dgm:prSet/>
      <dgm:spPr/>
      <dgm:t>
        <a:bodyPr/>
        <a:lstStyle/>
        <a:p>
          <a:endParaRPr lang="en-US"/>
        </a:p>
      </dgm:t>
    </dgm:pt>
    <dgm:pt modelId="{84E2FB72-095D-4064-B39E-5E06B63EC062}" type="pres">
      <dgm:prSet presAssocID="{66143212-D077-41FF-AA06-85B98FBDFB70}" presName="root" presStyleCnt="0">
        <dgm:presLayoutVars>
          <dgm:dir/>
          <dgm:resizeHandles val="exact"/>
        </dgm:presLayoutVars>
      </dgm:prSet>
      <dgm:spPr/>
    </dgm:pt>
    <dgm:pt modelId="{2B6E5B83-12A4-4084-8B0F-1F1CBA9EC0AC}" type="pres">
      <dgm:prSet presAssocID="{5A6E92F8-87FB-4255-9653-0280EFC78785}" presName="compNode" presStyleCnt="0"/>
      <dgm:spPr/>
    </dgm:pt>
    <dgm:pt modelId="{0B50BF54-0CC1-4CC4-B6F0-F7DC976756EF}" type="pres">
      <dgm:prSet presAssocID="{5A6E92F8-87FB-4255-9653-0280EFC7878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er"/>
        </a:ext>
      </dgm:extLst>
    </dgm:pt>
    <dgm:pt modelId="{46D29037-D11B-4E6D-BE04-66A3D0CF09E2}" type="pres">
      <dgm:prSet presAssocID="{5A6E92F8-87FB-4255-9653-0280EFC78785}" presName="spaceRect" presStyleCnt="0"/>
      <dgm:spPr/>
    </dgm:pt>
    <dgm:pt modelId="{096DDCAB-5435-4C76-8495-6B53D5BF884A}" type="pres">
      <dgm:prSet presAssocID="{5A6E92F8-87FB-4255-9653-0280EFC78785}" presName="textRect" presStyleLbl="revTx" presStyleIdx="0" presStyleCnt="2">
        <dgm:presLayoutVars>
          <dgm:chMax val="1"/>
          <dgm:chPref val="1"/>
        </dgm:presLayoutVars>
      </dgm:prSet>
      <dgm:spPr/>
    </dgm:pt>
    <dgm:pt modelId="{02FD5F0B-2394-4427-A854-D2C0A89728E8}" type="pres">
      <dgm:prSet presAssocID="{AFF7B5E6-D106-4DBF-8677-A91BE253C209}" presName="sibTrans" presStyleCnt="0"/>
      <dgm:spPr/>
    </dgm:pt>
    <dgm:pt modelId="{24A704F6-391C-4CB4-88DC-3C946DE95D8A}" type="pres">
      <dgm:prSet presAssocID="{56D2BC8D-E4AB-4EAB-938A-D4EA6A9123DB}" presName="compNode" presStyleCnt="0"/>
      <dgm:spPr/>
    </dgm:pt>
    <dgm:pt modelId="{CE051F52-ABE9-4859-8C1F-6658C1C3473E}" type="pres">
      <dgm:prSet presAssocID="{56D2BC8D-E4AB-4EAB-938A-D4EA6A9123D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365C64C5-F708-49C0-BAF7-CE5EFBEACF91}" type="pres">
      <dgm:prSet presAssocID="{56D2BC8D-E4AB-4EAB-938A-D4EA6A9123DB}" presName="spaceRect" presStyleCnt="0"/>
      <dgm:spPr/>
    </dgm:pt>
    <dgm:pt modelId="{1B0F25F7-9AA6-4408-8FF2-DA59905BBDCE}" type="pres">
      <dgm:prSet presAssocID="{56D2BC8D-E4AB-4EAB-938A-D4EA6A9123DB}" presName="textRect" presStyleLbl="revTx" presStyleIdx="1" presStyleCnt="2">
        <dgm:presLayoutVars>
          <dgm:chMax val="1"/>
          <dgm:chPref val="1"/>
        </dgm:presLayoutVars>
      </dgm:prSet>
      <dgm:spPr/>
    </dgm:pt>
  </dgm:ptLst>
  <dgm:cxnLst>
    <dgm:cxn modelId="{58C6B505-1209-42F6-BF80-D7B0069A707F}" type="presOf" srcId="{5A6E92F8-87FB-4255-9653-0280EFC78785}" destId="{096DDCAB-5435-4C76-8495-6B53D5BF884A}" srcOrd="0" destOrd="0" presId="urn:microsoft.com/office/officeart/2018/2/layout/IconLabelList"/>
    <dgm:cxn modelId="{F28A272E-56B1-4ED4-BC06-CBB660939EB5}" srcId="{66143212-D077-41FF-AA06-85B98FBDFB70}" destId="{5A6E92F8-87FB-4255-9653-0280EFC78785}" srcOrd="0" destOrd="0" parTransId="{25970701-CAA7-4A2B-A6D8-890F24F99110}" sibTransId="{AFF7B5E6-D106-4DBF-8677-A91BE253C209}"/>
    <dgm:cxn modelId="{BFA49C42-EE18-4C85-9AA5-6CB5BD3F7986}" type="presOf" srcId="{66143212-D077-41FF-AA06-85B98FBDFB70}" destId="{84E2FB72-095D-4064-B39E-5E06B63EC062}" srcOrd="0" destOrd="0" presId="urn:microsoft.com/office/officeart/2018/2/layout/IconLabelList"/>
    <dgm:cxn modelId="{C6FE0564-AA59-406D-87E9-42F99DC9E5D9}" type="presOf" srcId="{56D2BC8D-E4AB-4EAB-938A-D4EA6A9123DB}" destId="{1B0F25F7-9AA6-4408-8FF2-DA59905BBDCE}" srcOrd="0" destOrd="0" presId="urn:microsoft.com/office/officeart/2018/2/layout/IconLabelList"/>
    <dgm:cxn modelId="{ED9C30DA-9F04-4CA1-B6A7-A0695D642755}" srcId="{66143212-D077-41FF-AA06-85B98FBDFB70}" destId="{56D2BC8D-E4AB-4EAB-938A-D4EA6A9123DB}" srcOrd="1" destOrd="0" parTransId="{FAFCA4CF-8E10-4164-BE75-55FAA56B8C74}" sibTransId="{67F8E50F-D8CF-42B9-B65B-897D294A45E9}"/>
    <dgm:cxn modelId="{9405DBE2-230B-43C4-839D-287DE4CF5490}" type="presParOf" srcId="{84E2FB72-095D-4064-B39E-5E06B63EC062}" destId="{2B6E5B83-12A4-4084-8B0F-1F1CBA9EC0AC}" srcOrd="0" destOrd="0" presId="urn:microsoft.com/office/officeart/2018/2/layout/IconLabelList"/>
    <dgm:cxn modelId="{0C488B5C-96F4-416A-80E1-CF4B34E0225B}" type="presParOf" srcId="{2B6E5B83-12A4-4084-8B0F-1F1CBA9EC0AC}" destId="{0B50BF54-0CC1-4CC4-B6F0-F7DC976756EF}" srcOrd="0" destOrd="0" presId="urn:microsoft.com/office/officeart/2018/2/layout/IconLabelList"/>
    <dgm:cxn modelId="{F83D7ACB-0BD8-4C89-9569-18AF9B918C4F}" type="presParOf" srcId="{2B6E5B83-12A4-4084-8B0F-1F1CBA9EC0AC}" destId="{46D29037-D11B-4E6D-BE04-66A3D0CF09E2}" srcOrd="1" destOrd="0" presId="urn:microsoft.com/office/officeart/2018/2/layout/IconLabelList"/>
    <dgm:cxn modelId="{0FA0D389-75C6-415F-86FD-BEF77DDDF579}" type="presParOf" srcId="{2B6E5B83-12A4-4084-8B0F-1F1CBA9EC0AC}" destId="{096DDCAB-5435-4C76-8495-6B53D5BF884A}" srcOrd="2" destOrd="0" presId="urn:microsoft.com/office/officeart/2018/2/layout/IconLabelList"/>
    <dgm:cxn modelId="{E18E209C-0A0A-4006-91E5-ADCB577DBD88}" type="presParOf" srcId="{84E2FB72-095D-4064-B39E-5E06B63EC062}" destId="{02FD5F0B-2394-4427-A854-D2C0A89728E8}" srcOrd="1" destOrd="0" presId="urn:microsoft.com/office/officeart/2018/2/layout/IconLabelList"/>
    <dgm:cxn modelId="{73C3618C-4720-4335-B289-A2EC4C408B8A}" type="presParOf" srcId="{84E2FB72-095D-4064-B39E-5E06B63EC062}" destId="{24A704F6-391C-4CB4-88DC-3C946DE95D8A}" srcOrd="2" destOrd="0" presId="urn:microsoft.com/office/officeart/2018/2/layout/IconLabelList"/>
    <dgm:cxn modelId="{484318F1-BE41-4D4C-BB23-7DA8EBDDCDD1}" type="presParOf" srcId="{24A704F6-391C-4CB4-88DC-3C946DE95D8A}" destId="{CE051F52-ABE9-4859-8C1F-6658C1C3473E}" srcOrd="0" destOrd="0" presId="urn:microsoft.com/office/officeart/2018/2/layout/IconLabelList"/>
    <dgm:cxn modelId="{0D3E58A8-66F1-4601-80B9-9449403A9396}" type="presParOf" srcId="{24A704F6-391C-4CB4-88DC-3C946DE95D8A}" destId="{365C64C5-F708-49C0-BAF7-CE5EFBEACF91}" srcOrd="1" destOrd="0" presId="urn:microsoft.com/office/officeart/2018/2/layout/IconLabelList"/>
    <dgm:cxn modelId="{F2401137-E20F-4A1C-A98A-35E7D2DDD0E8}" type="presParOf" srcId="{24A704F6-391C-4CB4-88DC-3C946DE95D8A}" destId="{1B0F25F7-9AA6-4408-8FF2-DA59905BBDC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7B61D76-32F3-4CC4-BBA4-D35025DFCD5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6D8053B-7E05-4EA5-8A4F-C8AB3EC76EA9}">
      <dgm:prSet/>
      <dgm:spPr/>
      <dgm:t>
        <a:bodyPr/>
        <a:lstStyle/>
        <a:p>
          <a:r>
            <a:rPr lang="en-US"/>
            <a:t>Google classrooms</a:t>
          </a:r>
        </a:p>
      </dgm:t>
    </dgm:pt>
    <dgm:pt modelId="{ABC0AA7D-BC5D-462B-B4F6-7D151997A94B}" type="parTrans" cxnId="{12F15622-6385-4598-8440-393327490F80}">
      <dgm:prSet/>
      <dgm:spPr/>
      <dgm:t>
        <a:bodyPr/>
        <a:lstStyle/>
        <a:p>
          <a:endParaRPr lang="en-US"/>
        </a:p>
      </dgm:t>
    </dgm:pt>
    <dgm:pt modelId="{69B8EB06-FD7E-4A4E-9458-0F4B518790E4}" type="sibTrans" cxnId="{12F15622-6385-4598-8440-393327490F80}">
      <dgm:prSet/>
      <dgm:spPr/>
      <dgm:t>
        <a:bodyPr/>
        <a:lstStyle/>
        <a:p>
          <a:endParaRPr lang="en-US"/>
        </a:p>
      </dgm:t>
    </dgm:pt>
    <dgm:pt modelId="{894E6D77-665E-42E0-A63A-16142D123541}">
      <dgm:prSet/>
      <dgm:spPr/>
      <dgm:t>
        <a:bodyPr/>
        <a:lstStyle/>
        <a:p>
          <a:r>
            <a:rPr lang="en-US"/>
            <a:t>Teams as a VLE</a:t>
          </a:r>
        </a:p>
      </dgm:t>
    </dgm:pt>
    <dgm:pt modelId="{FF6AB30F-8235-4A10-BB8A-F87222A9A977}" type="parTrans" cxnId="{4AF70B6D-4C42-4004-A838-6D9B1D04A760}">
      <dgm:prSet/>
      <dgm:spPr/>
      <dgm:t>
        <a:bodyPr/>
        <a:lstStyle/>
        <a:p>
          <a:endParaRPr lang="en-US"/>
        </a:p>
      </dgm:t>
    </dgm:pt>
    <dgm:pt modelId="{81D16572-F201-45BD-BC7B-B6B9D0582ED4}" type="sibTrans" cxnId="{4AF70B6D-4C42-4004-A838-6D9B1D04A760}">
      <dgm:prSet/>
      <dgm:spPr/>
      <dgm:t>
        <a:bodyPr/>
        <a:lstStyle/>
        <a:p>
          <a:endParaRPr lang="en-US"/>
        </a:p>
      </dgm:t>
    </dgm:pt>
    <dgm:pt modelId="{58BD3C9E-0F8E-4E67-8991-519F3C777EA4}">
      <dgm:prSet/>
      <dgm:spPr/>
      <dgm:t>
        <a:bodyPr/>
        <a:lstStyle/>
        <a:p>
          <a:r>
            <a:rPr lang="en-US"/>
            <a:t>Moodle</a:t>
          </a:r>
        </a:p>
      </dgm:t>
    </dgm:pt>
    <dgm:pt modelId="{1EB4C8C4-6138-4EEE-ADCD-E7F5BC18EA78}" type="parTrans" cxnId="{B8E2A117-D1F0-45FA-A5EA-D87F1635709D}">
      <dgm:prSet/>
      <dgm:spPr/>
      <dgm:t>
        <a:bodyPr/>
        <a:lstStyle/>
        <a:p>
          <a:endParaRPr lang="en-US"/>
        </a:p>
      </dgm:t>
    </dgm:pt>
    <dgm:pt modelId="{FA8C5A45-8C1D-423C-9A0F-BB327B38E5D3}" type="sibTrans" cxnId="{B8E2A117-D1F0-45FA-A5EA-D87F1635709D}">
      <dgm:prSet/>
      <dgm:spPr/>
      <dgm:t>
        <a:bodyPr/>
        <a:lstStyle/>
        <a:p>
          <a:endParaRPr lang="en-US"/>
        </a:p>
      </dgm:t>
    </dgm:pt>
    <dgm:pt modelId="{3131FB67-A811-4445-93D0-25F3323B7EFB}">
      <dgm:prSet/>
      <dgm:spPr/>
      <dgm:t>
        <a:bodyPr/>
        <a:lstStyle/>
        <a:p>
          <a:r>
            <a:rPr lang="en-US"/>
            <a:t>Blackboard</a:t>
          </a:r>
        </a:p>
      </dgm:t>
    </dgm:pt>
    <dgm:pt modelId="{2B631A51-FF69-4A12-A001-C36A1ECD236F}" type="parTrans" cxnId="{0F0BCA49-78F1-43D1-B917-3C1D6E3937CD}">
      <dgm:prSet/>
      <dgm:spPr/>
      <dgm:t>
        <a:bodyPr/>
        <a:lstStyle/>
        <a:p>
          <a:endParaRPr lang="en-US"/>
        </a:p>
      </dgm:t>
    </dgm:pt>
    <dgm:pt modelId="{3802C4C3-1100-4BB5-B6E7-DDC0BD1DDD8C}" type="sibTrans" cxnId="{0F0BCA49-78F1-43D1-B917-3C1D6E3937CD}">
      <dgm:prSet/>
      <dgm:spPr/>
      <dgm:t>
        <a:bodyPr/>
        <a:lstStyle/>
        <a:p>
          <a:endParaRPr lang="en-US"/>
        </a:p>
      </dgm:t>
    </dgm:pt>
    <dgm:pt modelId="{DFC4A18E-8752-4BB8-992C-59046BAA4E9E}">
      <dgm:prSet/>
      <dgm:spPr/>
      <dgm:t>
        <a:bodyPr/>
        <a:lstStyle/>
        <a:p>
          <a:r>
            <a:rPr lang="en-US"/>
            <a:t>Canvas</a:t>
          </a:r>
        </a:p>
      </dgm:t>
    </dgm:pt>
    <dgm:pt modelId="{89B4D32C-0AC9-4EE6-BD21-10EDBE9EC9E2}" type="parTrans" cxnId="{3D72BA2C-7AB1-400C-A60B-294757E20438}">
      <dgm:prSet/>
      <dgm:spPr/>
      <dgm:t>
        <a:bodyPr/>
        <a:lstStyle/>
        <a:p>
          <a:endParaRPr lang="en-US"/>
        </a:p>
      </dgm:t>
    </dgm:pt>
    <dgm:pt modelId="{4F32C189-AB17-4991-96AA-E9BB8F88C819}" type="sibTrans" cxnId="{3D72BA2C-7AB1-400C-A60B-294757E20438}">
      <dgm:prSet/>
      <dgm:spPr/>
      <dgm:t>
        <a:bodyPr/>
        <a:lstStyle/>
        <a:p>
          <a:endParaRPr lang="en-US"/>
        </a:p>
      </dgm:t>
    </dgm:pt>
    <dgm:pt modelId="{259DB4B3-0A07-4E7D-92AE-6E4098A0E714}" type="pres">
      <dgm:prSet presAssocID="{37B61D76-32F3-4CC4-BBA4-D35025DFCD5D}" presName="hierChild1" presStyleCnt="0">
        <dgm:presLayoutVars>
          <dgm:chPref val="1"/>
          <dgm:dir/>
          <dgm:animOne val="branch"/>
          <dgm:animLvl val="lvl"/>
          <dgm:resizeHandles/>
        </dgm:presLayoutVars>
      </dgm:prSet>
      <dgm:spPr/>
    </dgm:pt>
    <dgm:pt modelId="{820BA1EA-2882-40F1-8DFE-277D99B29A02}" type="pres">
      <dgm:prSet presAssocID="{76D8053B-7E05-4EA5-8A4F-C8AB3EC76EA9}" presName="hierRoot1" presStyleCnt="0"/>
      <dgm:spPr/>
    </dgm:pt>
    <dgm:pt modelId="{AD343655-E3A3-4D65-9C84-B57794BA51B7}" type="pres">
      <dgm:prSet presAssocID="{76D8053B-7E05-4EA5-8A4F-C8AB3EC76EA9}" presName="composite" presStyleCnt="0"/>
      <dgm:spPr/>
    </dgm:pt>
    <dgm:pt modelId="{2CFDDBDA-FFEF-4E59-BB0E-2478549A0E25}" type="pres">
      <dgm:prSet presAssocID="{76D8053B-7E05-4EA5-8A4F-C8AB3EC76EA9}" presName="background" presStyleLbl="node0" presStyleIdx="0" presStyleCnt="5"/>
      <dgm:spPr/>
    </dgm:pt>
    <dgm:pt modelId="{54F74EED-3CE8-49BD-95FC-11A08856EBAC}" type="pres">
      <dgm:prSet presAssocID="{76D8053B-7E05-4EA5-8A4F-C8AB3EC76EA9}" presName="text" presStyleLbl="fgAcc0" presStyleIdx="0" presStyleCnt="5">
        <dgm:presLayoutVars>
          <dgm:chPref val="3"/>
        </dgm:presLayoutVars>
      </dgm:prSet>
      <dgm:spPr/>
    </dgm:pt>
    <dgm:pt modelId="{D92064D4-FE56-4488-9931-40BA2B9C32CE}" type="pres">
      <dgm:prSet presAssocID="{76D8053B-7E05-4EA5-8A4F-C8AB3EC76EA9}" presName="hierChild2" presStyleCnt="0"/>
      <dgm:spPr/>
    </dgm:pt>
    <dgm:pt modelId="{4D497719-0E11-4F7D-B36C-346663CBADEE}" type="pres">
      <dgm:prSet presAssocID="{894E6D77-665E-42E0-A63A-16142D123541}" presName="hierRoot1" presStyleCnt="0"/>
      <dgm:spPr/>
    </dgm:pt>
    <dgm:pt modelId="{CED30EF6-5175-4494-A58A-9D93941AB37F}" type="pres">
      <dgm:prSet presAssocID="{894E6D77-665E-42E0-A63A-16142D123541}" presName="composite" presStyleCnt="0"/>
      <dgm:spPr/>
    </dgm:pt>
    <dgm:pt modelId="{602EF123-C889-4EEF-B933-14731869B5FC}" type="pres">
      <dgm:prSet presAssocID="{894E6D77-665E-42E0-A63A-16142D123541}" presName="background" presStyleLbl="node0" presStyleIdx="1" presStyleCnt="5"/>
      <dgm:spPr/>
    </dgm:pt>
    <dgm:pt modelId="{AD034D5F-413D-4EAD-957F-F977F0779656}" type="pres">
      <dgm:prSet presAssocID="{894E6D77-665E-42E0-A63A-16142D123541}" presName="text" presStyleLbl="fgAcc0" presStyleIdx="1" presStyleCnt="5">
        <dgm:presLayoutVars>
          <dgm:chPref val="3"/>
        </dgm:presLayoutVars>
      </dgm:prSet>
      <dgm:spPr/>
    </dgm:pt>
    <dgm:pt modelId="{A3957AEF-1C7C-4FC5-90D3-D0C8305290CD}" type="pres">
      <dgm:prSet presAssocID="{894E6D77-665E-42E0-A63A-16142D123541}" presName="hierChild2" presStyleCnt="0"/>
      <dgm:spPr/>
    </dgm:pt>
    <dgm:pt modelId="{3D63CFAF-2CA4-4B04-A91E-B48A48CC29EA}" type="pres">
      <dgm:prSet presAssocID="{58BD3C9E-0F8E-4E67-8991-519F3C777EA4}" presName="hierRoot1" presStyleCnt="0"/>
      <dgm:spPr/>
    </dgm:pt>
    <dgm:pt modelId="{0DE1DD6E-33F3-4458-890E-89E0681D8B17}" type="pres">
      <dgm:prSet presAssocID="{58BD3C9E-0F8E-4E67-8991-519F3C777EA4}" presName="composite" presStyleCnt="0"/>
      <dgm:spPr/>
    </dgm:pt>
    <dgm:pt modelId="{70768912-5C32-4CFD-84C3-C7AD6BF02648}" type="pres">
      <dgm:prSet presAssocID="{58BD3C9E-0F8E-4E67-8991-519F3C777EA4}" presName="background" presStyleLbl="node0" presStyleIdx="2" presStyleCnt="5"/>
      <dgm:spPr/>
    </dgm:pt>
    <dgm:pt modelId="{42D70DED-FFFC-41D3-A3EC-54777481ACA1}" type="pres">
      <dgm:prSet presAssocID="{58BD3C9E-0F8E-4E67-8991-519F3C777EA4}" presName="text" presStyleLbl="fgAcc0" presStyleIdx="2" presStyleCnt="5">
        <dgm:presLayoutVars>
          <dgm:chPref val="3"/>
        </dgm:presLayoutVars>
      </dgm:prSet>
      <dgm:spPr/>
    </dgm:pt>
    <dgm:pt modelId="{26A67E81-FD05-421B-B38B-E1BC93B11CE6}" type="pres">
      <dgm:prSet presAssocID="{58BD3C9E-0F8E-4E67-8991-519F3C777EA4}" presName="hierChild2" presStyleCnt="0"/>
      <dgm:spPr/>
    </dgm:pt>
    <dgm:pt modelId="{F064CF82-C5E6-4CF4-8395-9D570DA9A0C9}" type="pres">
      <dgm:prSet presAssocID="{3131FB67-A811-4445-93D0-25F3323B7EFB}" presName="hierRoot1" presStyleCnt="0"/>
      <dgm:spPr/>
    </dgm:pt>
    <dgm:pt modelId="{7284FF31-34D5-4D30-A4EA-204E370CB266}" type="pres">
      <dgm:prSet presAssocID="{3131FB67-A811-4445-93D0-25F3323B7EFB}" presName="composite" presStyleCnt="0"/>
      <dgm:spPr/>
    </dgm:pt>
    <dgm:pt modelId="{7FEBA66D-6552-4448-AE66-0D4C3CE7BB1C}" type="pres">
      <dgm:prSet presAssocID="{3131FB67-A811-4445-93D0-25F3323B7EFB}" presName="background" presStyleLbl="node0" presStyleIdx="3" presStyleCnt="5"/>
      <dgm:spPr/>
    </dgm:pt>
    <dgm:pt modelId="{B776E5AE-E72C-43D8-9979-EDB58AFAFBCB}" type="pres">
      <dgm:prSet presAssocID="{3131FB67-A811-4445-93D0-25F3323B7EFB}" presName="text" presStyleLbl="fgAcc0" presStyleIdx="3" presStyleCnt="5">
        <dgm:presLayoutVars>
          <dgm:chPref val="3"/>
        </dgm:presLayoutVars>
      </dgm:prSet>
      <dgm:spPr/>
    </dgm:pt>
    <dgm:pt modelId="{D312FAE8-6002-41F4-84F4-BDCD7507EC2F}" type="pres">
      <dgm:prSet presAssocID="{3131FB67-A811-4445-93D0-25F3323B7EFB}" presName="hierChild2" presStyleCnt="0"/>
      <dgm:spPr/>
    </dgm:pt>
    <dgm:pt modelId="{9E1DB087-3C3E-40F1-B4FA-2351F54FB137}" type="pres">
      <dgm:prSet presAssocID="{DFC4A18E-8752-4BB8-992C-59046BAA4E9E}" presName="hierRoot1" presStyleCnt="0"/>
      <dgm:spPr/>
    </dgm:pt>
    <dgm:pt modelId="{BDB43098-8AB8-44E6-A3BB-A9337BEC81F7}" type="pres">
      <dgm:prSet presAssocID="{DFC4A18E-8752-4BB8-992C-59046BAA4E9E}" presName="composite" presStyleCnt="0"/>
      <dgm:spPr/>
    </dgm:pt>
    <dgm:pt modelId="{55F7E3A1-7DDE-46D5-8306-02971164A8FF}" type="pres">
      <dgm:prSet presAssocID="{DFC4A18E-8752-4BB8-992C-59046BAA4E9E}" presName="background" presStyleLbl="node0" presStyleIdx="4" presStyleCnt="5"/>
      <dgm:spPr/>
    </dgm:pt>
    <dgm:pt modelId="{D4C5C094-5FAF-4F81-A748-4F533905BAE9}" type="pres">
      <dgm:prSet presAssocID="{DFC4A18E-8752-4BB8-992C-59046BAA4E9E}" presName="text" presStyleLbl="fgAcc0" presStyleIdx="4" presStyleCnt="5">
        <dgm:presLayoutVars>
          <dgm:chPref val="3"/>
        </dgm:presLayoutVars>
      </dgm:prSet>
      <dgm:spPr/>
    </dgm:pt>
    <dgm:pt modelId="{35A050A4-562A-4713-9AA4-BF3428C3BC23}" type="pres">
      <dgm:prSet presAssocID="{DFC4A18E-8752-4BB8-992C-59046BAA4E9E}" presName="hierChild2" presStyleCnt="0"/>
      <dgm:spPr/>
    </dgm:pt>
  </dgm:ptLst>
  <dgm:cxnLst>
    <dgm:cxn modelId="{B8E2A117-D1F0-45FA-A5EA-D87F1635709D}" srcId="{37B61D76-32F3-4CC4-BBA4-D35025DFCD5D}" destId="{58BD3C9E-0F8E-4E67-8991-519F3C777EA4}" srcOrd="2" destOrd="0" parTransId="{1EB4C8C4-6138-4EEE-ADCD-E7F5BC18EA78}" sibTransId="{FA8C5A45-8C1D-423C-9A0F-BB327B38E5D3}"/>
    <dgm:cxn modelId="{12F15622-6385-4598-8440-393327490F80}" srcId="{37B61D76-32F3-4CC4-BBA4-D35025DFCD5D}" destId="{76D8053B-7E05-4EA5-8A4F-C8AB3EC76EA9}" srcOrd="0" destOrd="0" parTransId="{ABC0AA7D-BC5D-462B-B4F6-7D151997A94B}" sibTransId="{69B8EB06-FD7E-4A4E-9458-0F4B518790E4}"/>
    <dgm:cxn modelId="{D8046125-F419-46C1-983C-0051EF8435CB}" type="presOf" srcId="{3131FB67-A811-4445-93D0-25F3323B7EFB}" destId="{B776E5AE-E72C-43D8-9979-EDB58AFAFBCB}" srcOrd="0" destOrd="0" presId="urn:microsoft.com/office/officeart/2005/8/layout/hierarchy1"/>
    <dgm:cxn modelId="{3D72BA2C-7AB1-400C-A60B-294757E20438}" srcId="{37B61D76-32F3-4CC4-BBA4-D35025DFCD5D}" destId="{DFC4A18E-8752-4BB8-992C-59046BAA4E9E}" srcOrd="4" destOrd="0" parTransId="{89B4D32C-0AC9-4EE6-BD21-10EDBE9EC9E2}" sibTransId="{4F32C189-AB17-4991-96AA-E9BB8F88C819}"/>
    <dgm:cxn modelId="{757E7163-18A5-4103-8CCC-0ED1746D56A7}" type="presOf" srcId="{76D8053B-7E05-4EA5-8A4F-C8AB3EC76EA9}" destId="{54F74EED-3CE8-49BD-95FC-11A08856EBAC}" srcOrd="0" destOrd="0" presId="urn:microsoft.com/office/officeart/2005/8/layout/hierarchy1"/>
    <dgm:cxn modelId="{319D5648-EF17-4436-8E36-EC1601478A54}" type="presOf" srcId="{37B61D76-32F3-4CC4-BBA4-D35025DFCD5D}" destId="{259DB4B3-0A07-4E7D-92AE-6E4098A0E714}" srcOrd="0" destOrd="0" presId="urn:microsoft.com/office/officeart/2005/8/layout/hierarchy1"/>
    <dgm:cxn modelId="{0F0BCA49-78F1-43D1-B917-3C1D6E3937CD}" srcId="{37B61D76-32F3-4CC4-BBA4-D35025DFCD5D}" destId="{3131FB67-A811-4445-93D0-25F3323B7EFB}" srcOrd="3" destOrd="0" parTransId="{2B631A51-FF69-4A12-A001-C36A1ECD236F}" sibTransId="{3802C4C3-1100-4BB5-B6E7-DDC0BD1DDD8C}"/>
    <dgm:cxn modelId="{4AF70B6D-4C42-4004-A838-6D9B1D04A760}" srcId="{37B61D76-32F3-4CC4-BBA4-D35025DFCD5D}" destId="{894E6D77-665E-42E0-A63A-16142D123541}" srcOrd="1" destOrd="0" parTransId="{FF6AB30F-8235-4A10-BB8A-F87222A9A977}" sibTransId="{81D16572-F201-45BD-BC7B-B6B9D0582ED4}"/>
    <dgm:cxn modelId="{F374AC4D-6D80-4BDD-BEE6-FFEA79E11C74}" type="presOf" srcId="{894E6D77-665E-42E0-A63A-16142D123541}" destId="{AD034D5F-413D-4EAD-957F-F977F0779656}" srcOrd="0" destOrd="0" presId="urn:microsoft.com/office/officeart/2005/8/layout/hierarchy1"/>
    <dgm:cxn modelId="{5282F977-0CC2-41CE-BC4A-3C23E5E8DD72}" type="presOf" srcId="{58BD3C9E-0F8E-4E67-8991-519F3C777EA4}" destId="{42D70DED-FFFC-41D3-A3EC-54777481ACA1}" srcOrd="0" destOrd="0" presId="urn:microsoft.com/office/officeart/2005/8/layout/hierarchy1"/>
    <dgm:cxn modelId="{5DEBC181-4AA5-4339-955D-F7243A7B4265}" type="presOf" srcId="{DFC4A18E-8752-4BB8-992C-59046BAA4E9E}" destId="{D4C5C094-5FAF-4F81-A748-4F533905BAE9}" srcOrd="0" destOrd="0" presId="urn:microsoft.com/office/officeart/2005/8/layout/hierarchy1"/>
    <dgm:cxn modelId="{764B0CEA-B19D-494F-AFC5-D1C25CECF8C7}" type="presParOf" srcId="{259DB4B3-0A07-4E7D-92AE-6E4098A0E714}" destId="{820BA1EA-2882-40F1-8DFE-277D99B29A02}" srcOrd="0" destOrd="0" presId="urn:microsoft.com/office/officeart/2005/8/layout/hierarchy1"/>
    <dgm:cxn modelId="{FC72565C-86BD-4490-B9AF-8E8DB5057118}" type="presParOf" srcId="{820BA1EA-2882-40F1-8DFE-277D99B29A02}" destId="{AD343655-E3A3-4D65-9C84-B57794BA51B7}" srcOrd="0" destOrd="0" presId="urn:microsoft.com/office/officeart/2005/8/layout/hierarchy1"/>
    <dgm:cxn modelId="{947CA14F-3AFA-4BAF-8039-2AFA0A91BC03}" type="presParOf" srcId="{AD343655-E3A3-4D65-9C84-B57794BA51B7}" destId="{2CFDDBDA-FFEF-4E59-BB0E-2478549A0E25}" srcOrd="0" destOrd="0" presId="urn:microsoft.com/office/officeart/2005/8/layout/hierarchy1"/>
    <dgm:cxn modelId="{E42D181E-B7DA-489E-824E-54D40079CBD3}" type="presParOf" srcId="{AD343655-E3A3-4D65-9C84-B57794BA51B7}" destId="{54F74EED-3CE8-49BD-95FC-11A08856EBAC}" srcOrd="1" destOrd="0" presId="urn:microsoft.com/office/officeart/2005/8/layout/hierarchy1"/>
    <dgm:cxn modelId="{F6665BD9-E78F-4EB8-B6BB-B529F62E9A7C}" type="presParOf" srcId="{820BA1EA-2882-40F1-8DFE-277D99B29A02}" destId="{D92064D4-FE56-4488-9931-40BA2B9C32CE}" srcOrd="1" destOrd="0" presId="urn:microsoft.com/office/officeart/2005/8/layout/hierarchy1"/>
    <dgm:cxn modelId="{A1726DA9-27CD-44B1-B6B1-F150D45EB5AC}" type="presParOf" srcId="{259DB4B3-0A07-4E7D-92AE-6E4098A0E714}" destId="{4D497719-0E11-4F7D-B36C-346663CBADEE}" srcOrd="1" destOrd="0" presId="urn:microsoft.com/office/officeart/2005/8/layout/hierarchy1"/>
    <dgm:cxn modelId="{5BB00352-9755-4926-AC26-5606A03A0DD4}" type="presParOf" srcId="{4D497719-0E11-4F7D-B36C-346663CBADEE}" destId="{CED30EF6-5175-4494-A58A-9D93941AB37F}" srcOrd="0" destOrd="0" presId="urn:microsoft.com/office/officeart/2005/8/layout/hierarchy1"/>
    <dgm:cxn modelId="{EC5FACE9-E28B-4A6D-98C8-1F2320E65A74}" type="presParOf" srcId="{CED30EF6-5175-4494-A58A-9D93941AB37F}" destId="{602EF123-C889-4EEF-B933-14731869B5FC}" srcOrd="0" destOrd="0" presId="urn:microsoft.com/office/officeart/2005/8/layout/hierarchy1"/>
    <dgm:cxn modelId="{9A0DE17C-82CE-46F7-A2F7-C8CD951EBC5B}" type="presParOf" srcId="{CED30EF6-5175-4494-A58A-9D93941AB37F}" destId="{AD034D5F-413D-4EAD-957F-F977F0779656}" srcOrd="1" destOrd="0" presId="urn:microsoft.com/office/officeart/2005/8/layout/hierarchy1"/>
    <dgm:cxn modelId="{9748E4DC-802A-4CFA-8576-42A87B72F2FF}" type="presParOf" srcId="{4D497719-0E11-4F7D-B36C-346663CBADEE}" destId="{A3957AEF-1C7C-4FC5-90D3-D0C8305290CD}" srcOrd="1" destOrd="0" presId="urn:microsoft.com/office/officeart/2005/8/layout/hierarchy1"/>
    <dgm:cxn modelId="{A68EDDBF-4422-42CC-9456-680E75B36A44}" type="presParOf" srcId="{259DB4B3-0A07-4E7D-92AE-6E4098A0E714}" destId="{3D63CFAF-2CA4-4B04-A91E-B48A48CC29EA}" srcOrd="2" destOrd="0" presId="urn:microsoft.com/office/officeart/2005/8/layout/hierarchy1"/>
    <dgm:cxn modelId="{8CC2E8F9-3CED-4168-896B-EF0824DC0660}" type="presParOf" srcId="{3D63CFAF-2CA4-4B04-A91E-B48A48CC29EA}" destId="{0DE1DD6E-33F3-4458-890E-89E0681D8B17}" srcOrd="0" destOrd="0" presId="urn:microsoft.com/office/officeart/2005/8/layout/hierarchy1"/>
    <dgm:cxn modelId="{A5A0A323-B441-4BAD-82EF-8911C481BF60}" type="presParOf" srcId="{0DE1DD6E-33F3-4458-890E-89E0681D8B17}" destId="{70768912-5C32-4CFD-84C3-C7AD6BF02648}" srcOrd="0" destOrd="0" presId="urn:microsoft.com/office/officeart/2005/8/layout/hierarchy1"/>
    <dgm:cxn modelId="{51886F6E-ADDB-4C8F-9DE5-D35A89D3C5A9}" type="presParOf" srcId="{0DE1DD6E-33F3-4458-890E-89E0681D8B17}" destId="{42D70DED-FFFC-41D3-A3EC-54777481ACA1}" srcOrd="1" destOrd="0" presId="urn:microsoft.com/office/officeart/2005/8/layout/hierarchy1"/>
    <dgm:cxn modelId="{3233FD92-8D56-4A37-91F1-0D9CDB982F5F}" type="presParOf" srcId="{3D63CFAF-2CA4-4B04-A91E-B48A48CC29EA}" destId="{26A67E81-FD05-421B-B38B-E1BC93B11CE6}" srcOrd="1" destOrd="0" presId="urn:microsoft.com/office/officeart/2005/8/layout/hierarchy1"/>
    <dgm:cxn modelId="{56F75687-8640-47FD-942E-8146EBA8AA14}" type="presParOf" srcId="{259DB4B3-0A07-4E7D-92AE-6E4098A0E714}" destId="{F064CF82-C5E6-4CF4-8395-9D570DA9A0C9}" srcOrd="3" destOrd="0" presId="urn:microsoft.com/office/officeart/2005/8/layout/hierarchy1"/>
    <dgm:cxn modelId="{0CFD7D22-CC96-45D7-87CB-F3D611990BEF}" type="presParOf" srcId="{F064CF82-C5E6-4CF4-8395-9D570DA9A0C9}" destId="{7284FF31-34D5-4D30-A4EA-204E370CB266}" srcOrd="0" destOrd="0" presId="urn:microsoft.com/office/officeart/2005/8/layout/hierarchy1"/>
    <dgm:cxn modelId="{48A12E95-F08A-47F5-A750-B0D9E617C3A0}" type="presParOf" srcId="{7284FF31-34D5-4D30-A4EA-204E370CB266}" destId="{7FEBA66D-6552-4448-AE66-0D4C3CE7BB1C}" srcOrd="0" destOrd="0" presId="urn:microsoft.com/office/officeart/2005/8/layout/hierarchy1"/>
    <dgm:cxn modelId="{7A40C9B2-69F0-4372-B4B1-2E45EB0DF697}" type="presParOf" srcId="{7284FF31-34D5-4D30-A4EA-204E370CB266}" destId="{B776E5AE-E72C-43D8-9979-EDB58AFAFBCB}" srcOrd="1" destOrd="0" presId="urn:microsoft.com/office/officeart/2005/8/layout/hierarchy1"/>
    <dgm:cxn modelId="{A22FAB7E-8EAC-4665-9E00-86D4CD98350F}" type="presParOf" srcId="{F064CF82-C5E6-4CF4-8395-9D570DA9A0C9}" destId="{D312FAE8-6002-41F4-84F4-BDCD7507EC2F}" srcOrd="1" destOrd="0" presId="urn:microsoft.com/office/officeart/2005/8/layout/hierarchy1"/>
    <dgm:cxn modelId="{4C48141A-7BCF-4904-8CC2-4CA88D809A77}" type="presParOf" srcId="{259DB4B3-0A07-4E7D-92AE-6E4098A0E714}" destId="{9E1DB087-3C3E-40F1-B4FA-2351F54FB137}" srcOrd="4" destOrd="0" presId="urn:microsoft.com/office/officeart/2005/8/layout/hierarchy1"/>
    <dgm:cxn modelId="{30849549-C8E4-48C5-9BC6-F5668E447E5B}" type="presParOf" srcId="{9E1DB087-3C3E-40F1-B4FA-2351F54FB137}" destId="{BDB43098-8AB8-44E6-A3BB-A9337BEC81F7}" srcOrd="0" destOrd="0" presId="urn:microsoft.com/office/officeart/2005/8/layout/hierarchy1"/>
    <dgm:cxn modelId="{137B0EF8-959F-446D-8191-C0974767AEC6}" type="presParOf" srcId="{BDB43098-8AB8-44E6-A3BB-A9337BEC81F7}" destId="{55F7E3A1-7DDE-46D5-8306-02971164A8FF}" srcOrd="0" destOrd="0" presId="urn:microsoft.com/office/officeart/2005/8/layout/hierarchy1"/>
    <dgm:cxn modelId="{B1FB3C9F-31FC-4041-8632-C1F1A8301F33}" type="presParOf" srcId="{BDB43098-8AB8-44E6-A3BB-A9337BEC81F7}" destId="{D4C5C094-5FAF-4F81-A748-4F533905BAE9}" srcOrd="1" destOrd="0" presId="urn:microsoft.com/office/officeart/2005/8/layout/hierarchy1"/>
    <dgm:cxn modelId="{4FC4BA48-35CD-44B9-875A-4538E1AF336C}" type="presParOf" srcId="{9E1DB087-3C3E-40F1-B4FA-2351F54FB137}" destId="{35A050A4-562A-4713-9AA4-BF3428C3BC2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3921D3-261B-4AB4-AA6F-4EEAC68E36A5}">
      <dsp:nvSpPr>
        <dsp:cNvPr id="0" name=""/>
        <dsp:cNvSpPr/>
      </dsp:nvSpPr>
      <dsp:spPr>
        <a:xfrm>
          <a:off x="0" y="905470"/>
          <a:ext cx="6269038" cy="16716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779234-5608-4941-B8DD-2AB8C4F215BC}">
      <dsp:nvSpPr>
        <dsp:cNvPr id="0" name=""/>
        <dsp:cNvSpPr/>
      </dsp:nvSpPr>
      <dsp:spPr>
        <a:xfrm>
          <a:off x="505670" y="1281588"/>
          <a:ext cx="919400" cy="9194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FC7D4C-0A70-450E-8BB8-78FF418FB777}">
      <dsp:nvSpPr>
        <dsp:cNvPr id="0" name=""/>
        <dsp:cNvSpPr/>
      </dsp:nvSpPr>
      <dsp:spPr>
        <a:xfrm>
          <a:off x="1930741" y="905470"/>
          <a:ext cx="4338296" cy="1671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15" tIns="176915" rIns="176915" bIns="176915" numCol="1" spcCol="1270" anchor="ctr" anchorCtr="0">
          <a:noAutofit/>
        </a:bodyPr>
        <a:lstStyle/>
        <a:p>
          <a:pPr marL="0" lvl="0" indent="0" algn="l" defTabSz="1022350">
            <a:lnSpc>
              <a:spcPct val="90000"/>
            </a:lnSpc>
            <a:spcBef>
              <a:spcPct val="0"/>
            </a:spcBef>
            <a:spcAft>
              <a:spcPct val="35000"/>
            </a:spcAft>
            <a:buNone/>
          </a:pPr>
          <a:r>
            <a:rPr lang="en-US" sz="2300" kern="1200"/>
            <a:t>Using packages like </a:t>
          </a:r>
          <a:r>
            <a:rPr lang="en-US" sz="2300" kern="1200">
              <a:hlinkClick xmlns:r="http://schemas.openxmlformats.org/officeDocument/2006/relationships" r:id="rId3"/>
            </a:rPr>
            <a:t>screencast-o-matic</a:t>
          </a:r>
          <a:r>
            <a:rPr lang="en-US" sz="2300" kern="1200"/>
            <a:t> or even voice recordings in ppt for automatic content</a:t>
          </a:r>
        </a:p>
      </dsp:txBody>
      <dsp:txXfrm>
        <a:off x="1930741" y="905470"/>
        <a:ext cx="4338296" cy="1671637"/>
      </dsp:txXfrm>
    </dsp:sp>
    <dsp:sp modelId="{4564B6AC-861A-4727-B281-5AD3C875B168}">
      <dsp:nvSpPr>
        <dsp:cNvPr id="0" name=""/>
        <dsp:cNvSpPr/>
      </dsp:nvSpPr>
      <dsp:spPr>
        <a:xfrm>
          <a:off x="0" y="2995017"/>
          <a:ext cx="6269038" cy="16716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034F74-B1D8-47DC-81C8-FABCEC23903C}">
      <dsp:nvSpPr>
        <dsp:cNvPr id="0" name=""/>
        <dsp:cNvSpPr/>
      </dsp:nvSpPr>
      <dsp:spPr>
        <a:xfrm>
          <a:off x="505670" y="3371135"/>
          <a:ext cx="919400" cy="919400"/>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55BA29-4CCD-40E3-B6A0-257BDB8E7084}">
      <dsp:nvSpPr>
        <dsp:cNvPr id="0" name=""/>
        <dsp:cNvSpPr/>
      </dsp:nvSpPr>
      <dsp:spPr>
        <a:xfrm>
          <a:off x="1930741" y="2995017"/>
          <a:ext cx="4338296" cy="1671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15" tIns="176915" rIns="176915" bIns="176915" numCol="1" spcCol="1270" anchor="ctr" anchorCtr="0">
          <a:noAutofit/>
        </a:bodyPr>
        <a:lstStyle/>
        <a:p>
          <a:pPr marL="0" lvl="0" indent="0" algn="l" defTabSz="1022350">
            <a:lnSpc>
              <a:spcPct val="90000"/>
            </a:lnSpc>
            <a:spcBef>
              <a:spcPct val="0"/>
            </a:spcBef>
            <a:spcAft>
              <a:spcPct val="35000"/>
            </a:spcAft>
            <a:buNone/>
          </a:pPr>
          <a:r>
            <a:rPr lang="en-US" sz="2300" kern="1200"/>
            <a:t>Voice recordings using a mobile app or even a computer and a microphone for audio assessments/podcast material</a:t>
          </a:r>
        </a:p>
      </dsp:txBody>
      <dsp:txXfrm>
        <a:off x="1930741" y="2995017"/>
        <a:ext cx="4338296" cy="16716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4DE71A-57EA-4B29-99F3-A828DCB916DB}">
      <dsp:nvSpPr>
        <dsp:cNvPr id="0" name=""/>
        <dsp:cNvSpPr/>
      </dsp:nvSpPr>
      <dsp:spPr>
        <a:xfrm>
          <a:off x="3192" y="627075"/>
          <a:ext cx="2279090" cy="14472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4F90F3-1BEE-418A-A417-3BE2D20496EF}">
      <dsp:nvSpPr>
        <dsp:cNvPr id="0" name=""/>
        <dsp:cNvSpPr/>
      </dsp:nvSpPr>
      <dsp:spPr>
        <a:xfrm>
          <a:off x="256424" y="867646"/>
          <a:ext cx="2279090" cy="144722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Changing the Learning Culture </a:t>
          </a:r>
          <a:endParaRPr lang="en-US" sz="1800" kern="1200"/>
        </a:p>
      </dsp:txBody>
      <dsp:txXfrm>
        <a:off x="298812" y="910034"/>
        <a:ext cx="2194314" cy="1362446"/>
      </dsp:txXfrm>
    </dsp:sp>
    <dsp:sp modelId="{D5866515-D2F8-48F1-838A-47BAED1F5C2E}">
      <dsp:nvSpPr>
        <dsp:cNvPr id="0" name=""/>
        <dsp:cNvSpPr/>
      </dsp:nvSpPr>
      <dsp:spPr>
        <a:xfrm>
          <a:off x="2788746" y="627075"/>
          <a:ext cx="2279090" cy="14472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CFDE7F-C201-4D37-8994-F982955833A6}">
      <dsp:nvSpPr>
        <dsp:cNvPr id="0" name=""/>
        <dsp:cNvSpPr/>
      </dsp:nvSpPr>
      <dsp:spPr>
        <a:xfrm>
          <a:off x="3041978" y="867646"/>
          <a:ext cx="2279090" cy="144722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Training of Teachers </a:t>
          </a:r>
          <a:endParaRPr lang="en-US" sz="1800" kern="1200"/>
        </a:p>
      </dsp:txBody>
      <dsp:txXfrm>
        <a:off x="3084366" y="910034"/>
        <a:ext cx="2194314" cy="1362446"/>
      </dsp:txXfrm>
    </dsp:sp>
    <dsp:sp modelId="{4B7F951D-6023-4EC3-BFCD-A87F28513409}">
      <dsp:nvSpPr>
        <dsp:cNvPr id="0" name=""/>
        <dsp:cNvSpPr/>
      </dsp:nvSpPr>
      <dsp:spPr>
        <a:xfrm>
          <a:off x="5574301" y="627075"/>
          <a:ext cx="2279090" cy="14472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6D2F84-17E9-4BD5-9E10-62F4BDAE6955}">
      <dsp:nvSpPr>
        <dsp:cNvPr id="0" name=""/>
        <dsp:cNvSpPr/>
      </dsp:nvSpPr>
      <dsp:spPr>
        <a:xfrm>
          <a:off x="5827533" y="867646"/>
          <a:ext cx="2279090" cy="144722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Courseware/software Development </a:t>
          </a:r>
          <a:endParaRPr lang="en-US" sz="1800" kern="1200"/>
        </a:p>
      </dsp:txBody>
      <dsp:txXfrm>
        <a:off x="5869921" y="910034"/>
        <a:ext cx="2194314" cy="1362446"/>
      </dsp:txXfrm>
    </dsp:sp>
    <dsp:sp modelId="{0523AFD9-4BA6-4B15-8EAC-8DA50FC539A6}">
      <dsp:nvSpPr>
        <dsp:cNvPr id="0" name=""/>
        <dsp:cNvSpPr/>
      </dsp:nvSpPr>
      <dsp:spPr>
        <a:xfrm>
          <a:off x="8359855" y="627075"/>
          <a:ext cx="2279090" cy="14472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3336AF-C5D4-45C0-88F6-B09F7BE8CDC9}">
      <dsp:nvSpPr>
        <dsp:cNvPr id="0" name=""/>
        <dsp:cNvSpPr/>
      </dsp:nvSpPr>
      <dsp:spPr>
        <a:xfrm>
          <a:off x="8613087" y="867646"/>
          <a:ext cx="2279090" cy="144722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Equal Access to Technology </a:t>
          </a:r>
          <a:endParaRPr lang="en-US" sz="1800" kern="1200"/>
        </a:p>
      </dsp:txBody>
      <dsp:txXfrm>
        <a:off x="8655475" y="910034"/>
        <a:ext cx="2194314" cy="13624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50BF54-0CC1-4CC4-B6F0-F7DC976756EF}">
      <dsp:nvSpPr>
        <dsp:cNvPr id="0" name=""/>
        <dsp:cNvSpPr/>
      </dsp:nvSpPr>
      <dsp:spPr>
        <a:xfrm>
          <a:off x="1937684" y="13496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6DDCAB-5435-4C76-8495-6B53D5BF884A}">
      <dsp:nvSpPr>
        <dsp:cNvPr id="0" name=""/>
        <dsp:cNvSpPr/>
      </dsp:nvSpPr>
      <dsp:spPr>
        <a:xfrm>
          <a:off x="749684" y="254931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dirty="0"/>
            <a:t>Can drop and drop files/resources</a:t>
          </a:r>
        </a:p>
      </dsp:txBody>
      <dsp:txXfrm>
        <a:off x="749684" y="2549312"/>
        <a:ext cx="4320000" cy="720000"/>
      </dsp:txXfrm>
    </dsp:sp>
    <dsp:sp modelId="{CE051F52-ABE9-4859-8C1F-6658C1C3473E}">
      <dsp:nvSpPr>
        <dsp:cNvPr id="0" name=""/>
        <dsp:cNvSpPr/>
      </dsp:nvSpPr>
      <dsp:spPr>
        <a:xfrm>
          <a:off x="7013685" y="13496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0F25F7-9AA6-4408-8FF2-DA59905BBDCE}">
      <dsp:nvSpPr>
        <dsp:cNvPr id="0" name=""/>
        <dsp:cNvSpPr/>
      </dsp:nvSpPr>
      <dsp:spPr>
        <a:xfrm>
          <a:off x="5825684" y="254931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dirty="0"/>
            <a:t>Lots of extra functionality offered via Moodle and plug ins</a:t>
          </a:r>
        </a:p>
      </dsp:txBody>
      <dsp:txXfrm>
        <a:off x="5825684" y="2549312"/>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DDBDA-FFEF-4E59-BB0E-2478549A0E25}">
      <dsp:nvSpPr>
        <dsp:cNvPr id="0" name=""/>
        <dsp:cNvSpPr/>
      </dsp:nvSpPr>
      <dsp:spPr>
        <a:xfrm>
          <a:off x="3724" y="1030212"/>
          <a:ext cx="1814653" cy="11523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F74EED-3CE8-49BD-95FC-11A08856EBAC}">
      <dsp:nvSpPr>
        <dsp:cNvPr id="0" name=""/>
        <dsp:cNvSpPr/>
      </dsp:nvSpPr>
      <dsp:spPr>
        <a:xfrm>
          <a:off x="205352" y="1221759"/>
          <a:ext cx="1814653" cy="11523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Google classrooms</a:t>
          </a:r>
        </a:p>
      </dsp:txBody>
      <dsp:txXfrm>
        <a:off x="239102" y="1255509"/>
        <a:ext cx="1747153" cy="1084805"/>
      </dsp:txXfrm>
    </dsp:sp>
    <dsp:sp modelId="{602EF123-C889-4EEF-B933-14731869B5FC}">
      <dsp:nvSpPr>
        <dsp:cNvPr id="0" name=""/>
        <dsp:cNvSpPr/>
      </dsp:nvSpPr>
      <dsp:spPr>
        <a:xfrm>
          <a:off x="2221634" y="1030212"/>
          <a:ext cx="1814653" cy="11523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034D5F-413D-4EAD-957F-F977F0779656}">
      <dsp:nvSpPr>
        <dsp:cNvPr id="0" name=""/>
        <dsp:cNvSpPr/>
      </dsp:nvSpPr>
      <dsp:spPr>
        <a:xfrm>
          <a:off x="2423262" y="1221759"/>
          <a:ext cx="1814653" cy="11523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Teams as a VLE</a:t>
          </a:r>
        </a:p>
      </dsp:txBody>
      <dsp:txXfrm>
        <a:off x="2457012" y="1255509"/>
        <a:ext cx="1747153" cy="1084805"/>
      </dsp:txXfrm>
    </dsp:sp>
    <dsp:sp modelId="{70768912-5C32-4CFD-84C3-C7AD6BF02648}">
      <dsp:nvSpPr>
        <dsp:cNvPr id="0" name=""/>
        <dsp:cNvSpPr/>
      </dsp:nvSpPr>
      <dsp:spPr>
        <a:xfrm>
          <a:off x="4439544" y="1030212"/>
          <a:ext cx="1814653" cy="11523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D70DED-FFFC-41D3-A3EC-54777481ACA1}">
      <dsp:nvSpPr>
        <dsp:cNvPr id="0" name=""/>
        <dsp:cNvSpPr/>
      </dsp:nvSpPr>
      <dsp:spPr>
        <a:xfrm>
          <a:off x="4641172" y="1221759"/>
          <a:ext cx="1814653" cy="11523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Moodle</a:t>
          </a:r>
        </a:p>
      </dsp:txBody>
      <dsp:txXfrm>
        <a:off x="4674922" y="1255509"/>
        <a:ext cx="1747153" cy="1084805"/>
      </dsp:txXfrm>
    </dsp:sp>
    <dsp:sp modelId="{7FEBA66D-6552-4448-AE66-0D4C3CE7BB1C}">
      <dsp:nvSpPr>
        <dsp:cNvPr id="0" name=""/>
        <dsp:cNvSpPr/>
      </dsp:nvSpPr>
      <dsp:spPr>
        <a:xfrm>
          <a:off x="6657454" y="1030212"/>
          <a:ext cx="1814653" cy="11523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76E5AE-E72C-43D8-9979-EDB58AFAFBCB}">
      <dsp:nvSpPr>
        <dsp:cNvPr id="0" name=""/>
        <dsp:cNvSpPr/>
      </dsp:nvSpPr>
      <dsp:spPr>
        <a:xfrm>
          <a:off x="6859082" y="1221759"/>
          <a:ext cx="1814653" cy="11523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Blackboard</a:t>
          </a:r>
        </a:p>
      </dsp:txBody>
      <dsp:txXfrm>
        <a:off x="6892832" y="1255509"/>
        <a:ext cx="1747153" cy="1084805"/>
      </dsp:txXfrm>
    </dsp:sp>
    <dsp:sp modelId="{55F7E3A1-7DDE-46D5-8306-02971164A8FF}">
      <dsp:nvSpPr>
        <dsp:cNvPr id="0" name=""/>
        <dsp:cNvSpPr/>
      </dsp:nvSpPr>
      <dsp:spPr>
        <a:xfrm>
          <a:off x="8875364" y="1030212"/>
          <a:ext cx="1814653" cy="11523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C5C094-5FAF-4F81-A748-4F533905BAE9}">
      <dsp:nvSpPr>
        <dsp:cNvPr id="0" name=""/>
        <dsp:cNvSpPr/>
      </dsp:nvSpPr>
      <dsp:spPr>
        <a:xfrm>
          <a:off x="9076992" y="1221759"/>
          <a:ext cx="1814653" cy="11523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Canvas</a:t>
          </a:r>
        </a:p>
      </dsp:txBody>
      <dsp:txXfrm>
        <a:off x="9110742" y="1255509"/>
        <a:ext cx="1747153" cy="108480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E5D08-4B9C-A544-BBE1-D4351C35EA1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0449E0C-FF2A-1A42-A664-C76D8B6F63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E9AB773-6BEC-7A4C-80B5-7666BC8828D3}"/>
              </a:ext>
            </a:extLst>
          </p:cNvPr>
          <p:cNvSpPr>
            <a:spLocks noGrp="1"/>
          </p:cNvSpPr>
          <p:nvPr>
            <p:ph type="dt" sz="half" idx="10"/>
          </p:nvPr>
        </p:nvSpPr>
        <p:spPr/>
        <p:txBody>
          <a:bodyPr/>
          <a:lstStyle/>
          <a:p>
            <a:fld id="{4892256D-C383-B94A-A0E7-C7FA1964D6AA}" type="datetimeFigureOut">
              <a:rPr lang="en-US" smtClean="0"/>
              <a:t>1/24/2022</a:t>
            </a:fld>
            <a:endParaRPr lang="en-US"/>
          </a:p>
        </p:txBody>
      </p:sp>
      <p:sp>
        <p:nvSpPr>
          <p:cNvPr id="5" name="Footer Placeholder 4">
            <a:extLst>
              <a:ext uri="{FF2B5EF4-FFF2-40B4-BE49-F238E27FC236}">
                <a16:creationId xmlns:a16="http://schemas.microsoft.com/office/drawing/2014/main" id="{EA089D72-5C0E-254C-B2E2-BCC21A20D0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F20135-93A8-A846-84CA-F5EA35B92B95}"/>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3597332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EE753-40CE-C54F-9F87-AE0A808480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205740F-4478-A24A-B13F-5AEDF25AE61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F1BDA9-7BEC-5B48-BCF4-2AB6593178E3}"/>
              </a:ext>
            </a:extLst>
          </p:cNvPr>
          <p:cNvSpPr>
            <a:spLocks noGrp="1"/>
          </p:cNvSpPr>
          <p:nvPr>
            <p:ph type="dt" sz="half" idx="10"/>
          </p:nvPr>
        </p:nvSpPr>
        <p:spPr/>
        <p:txBody>
          <a:bodyPr/>
          <a:lstStyle/>
          <a:p>
            <a:fld id="{4892256D-C383-B94A-A0E7-C7FA1964D6AA}" type="datetimeFigureOut">
              <a:rPr lang="en-US" smtClean="0"/>
              <a:t>1/24/2022</a:t>
            </a:fld>
            <a:endParaRPr lang="en-US"/>
          </a:p>
        </p:txBody>
      </p:sp>
      <p:sp>
        <p:nvSpPr>
          <p:cNvPr id="5" name="Footer Placeholder 4">
            <a:extLst>
              <a:ext uri="{FF2B5EF4-FFF2-40B4-BE49-F238E27FC236}">
                <a16:creationId xmlns:a16="http://schemas.microsoft.com/office/drawing/2014/main" id="{0748C72A-87E9-324C-B3BF-F7516E0B1A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68D4D1-BB77-1145-A00E-CC30BE3C4519}"/>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1438052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0C268-305F-E746-800D-463972281B4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7AD39F0-BEAB-BA41-AB1A-7D90027C96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2F6468F-6230-874A-9055-950C8B6D01B1}"/>
              </a:ext>
            </a:extLst>
          </p:cNvPr>
          <p:cNvSpPr>
            <a:spLocks noGrp="1"/>
          </p:cNvSpPr>
          <p:nvPr>
            <p:ph type="dt" sz="half" idx="10"/>
          </p:nvPr>
        </p:nvSpPr>
        <p:spPr/>
        <p:txBody>
          <a:bodyPr/>
          <a:lstStyle/>
          <a:p>
            <a:fld id="{4892256D-C383-B94A-A0E7-C7FA1964D6AA}" type="datetimeFigureOut">
              <a:rPr lang="en-US" smtClean="0"/>
              <a:t>1/24/2022</a:t>
            </a:fld>
            <a:endParaRPr lang="en-US"/>
          </a:p>
        </p:txBody>
      </p:sp>
      <p:sp>
        <p:nvSpPr>
          <p:cNvPr id="5" name="Footer Placeholder 4">
            <a:extLst>
              <a:ext uri="{FF2B5EF4-FFF2-40B4-BE49-F238E27FC236}">
                <a16:creationId xmlns:a16="http://schemas.microsoft.com/office/drawing/2014/main" id="{8FE11E41-58D5-424C-A53D-57E483F90E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EB5AC8-57F9-DE47-B42A-51712F871ED7}"/>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2997845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3BCBC-E127-984B-B581-E8FCD2724A1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FA1523-27BF-C349-8546-828400C265B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A329AA6-1682-314C-8EFB-08D49E0F97E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1CB6AF9-FA2F-AB47-910F-1E04DA62A38E}"/>
              </a:ext>
            </a:extLst>
          </p:cNvPr>
          <p:cNvSpPr>
            <a:spLocks noGrp="1"/>
          </p:cNvSpPr>
          <p:nvPr>
            <p:ph type="dt" sz="half" idx="10"/>
          </p:nvPr>
        </p:nvSpPr>
        <p:spPr/>
        <p:txBody>
          <a:bodyPr/>
          <a:lstStyle/>
          <a:p>
            <a:fld id="{4892256D-C383-B94A-A0E7-C7FA1964D6AA}" type="datetimeFigureOut">
              <a:rPr lang="en-US" smtClean="0"/>
              <a:t>1/24/2022</a:t>
            </a:fld>
            <a:endParaRPr lang="en-US"/>
          </a:p>
        </p:txBody>
      </p:sp>
      <p:sp>
        <p:nvSpPr>
          <p:cNvPr id="6" name="Footer Placeholder 5">
            <a:extLst>
              <a:ext uri="{FF2B5EF4-FFF2-40B4-BE49-F238E27FC236}">
                <a16:creationId xmlns:a16="http://schemas.microsoft.com/office/drawing/2014/main" id="{540AE89E-44E5-A541-B25E-92B00F216E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9ECC5C-17B3-E448-9E56-28370AB01958}"/>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1975905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63331-88D7-DF4A-B47E-0AA91F9E14A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B357B84-67BD-384E-81D7-D2D85FBD16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56EF9DB-732E-1449-9EFE-2B3A091D57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5BA770F-CB41-DB47-9B03-19D1D8FC72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D7CC00C-8C48-BE47-9CC6-F3881962584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452938B-906D-C047-A2A2-FC15B6743282}"/>
              </a:ext>
            </a:extLst>
          </p:cNvPr>
          <p:cNvSpPr>
            <a:spLocks noGrp="1"/>
          </p:cNvSpPr>
          <p:nvPr>
            <p:ph type="dt" sz="half" idx="10"/>
          </p:nvPr>
        </p:nvSpPr>
        <p:spPr/>
        <p:txBody>
          <a:bodyPr/>
          <a:lstStyle/>
          <a:p>
            <a:fld id="{4892256D-C383-B94A-A0E7-C7FA1964D6AA}" type="datetimeFigureOut">
              <a:rPr lang="en-US" smtClean="0"/>
              <a:t>1/24/2022</a:t>
            </a:fld>
            <a:endParaRPr lang="en-US"/>
          </a:p>
        </p:txBody>
      </p:sp>
      <p:sp>
        <p:nvSpPr>
          <p:cNvPr id="8" name="Footer Placeholder 7">
            <a:extLst>
              <a:ext uri="{FF2B5EF4-FFF2-40B4-BE49-F238E27FC236}">
                <a16:creationId xmlns:a16="http://schemas.microsoft.com/office/drawing/2014/main" id="{13FF8CE4-D97E-E44C-821C-ED3FFBB6C1C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1A1AE9A-D44D-4842-A83D-E7FDA4DB0EE3}"/>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3678646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A86A3-2FB5-2640-918A-1D5B2F6FA3D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B05F626-F215-3746-BE19-7569A646ADE7}"/>
              </a:ext>
            </a:extLst>
          </p:cNvPr>
          <p:cNvSpPr>
            <a:spLocks noGrp="1"/>
          </p:cNvSpPr>
          <p:nvPr>
            <p:ph type="dt" sz="half" idx="10"/>
          </p:nvPr>
        </p:nvSpPr>
        <p:spPr/>
        <p:txBody>
          <a:bodyPr/>
          <a:lstStyle/>
          <a:p>
            <a:fld id="{4892256D-C383-B94A-A0E7-C7FA1964D6AA}" type="datetimeFigureOut">
              <a:rPr lang="en-US" smtClean="0"/>
              <a:t>1/24/2022</a:t>
            </a:fld>
            <a:endParaRPr lang="en-US"/>
          </a:p>
        </p:txBody>
      </p:sp>
      <p:sp>
        <p:nvSpPr>
          <p:cNvPr id="4" name="Footer Placeholder 3">
            <a:extLst>
              <a:ext uri="{FF2B5EF4-FFF2-40B4-BE49-F238E27FC236}">
                <a16:creationId xmlns:a16="http://schemas.microsoft.com/office/drawing/2014/main" id="{D9868CB6-2305-B547-9CE6-BD960F797E4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964B855-9F60-5942-91EE-309AD3E7669A}"/>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4023990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D30166-8D35-884C-9738-68144DA0EF9A}"/>
              </a:ext>
            </a:extLst>
          </p:cNvPr>
          <p:cNvSpPr>
            <a:spLocks noGrp="1"/>
          </p:cNvSpPr>
          <p:nvPr>
            <p:ph type="dt" sz="half" idx="10"/>
          </p:nvPr>
        </p:nvSpPr>
        <p:spPr/>
        <p:txBody>
          <a:bodyPr/>
          <a:lstStyle/>
          <a:p>
            <a:fld id="{4892256D-C383-B94A-A0E7-C7FA1964D6AA}" type="datetimeFigureOut">
              <a:rPr lang="en-US" smtClean="0"/>
              <a:t>1/24/2022</a:t>
            </a:fld>
            <a:endParaRPr lang="en-US"/>
          </a:p>
        </p:txBody>
      </p:sp>
      <p:sp>
        <p:nvSpPr>
          <p:cNvPr id="3" name="Footer Placeholder 2">
            <a:extLst>
              <a:ext uri="{FF2B5EF4-FFF2-40B4-BE49-F238E27FC236}">
                <a16:creationId xmlns:a16="http://schemas.microsoft.com/office/drawing/2014/main" id="{CB99CE8B-41F6-3841-A38C-B812455C2C3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C46C0E-3AD8-3C45-8992-5FCA78E60D0B}"/>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4199689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BE44-ED9E-5F4D-A294-0FAB267470D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553E078-3142-3E4D-9652-2443F1A55A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C9CC559-2D87-5F4A-BF7D-CC17901A67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94A9FA-CFF3-BF4D-B493-146EF5D065C0}"/>
              </a:ext>
            </a:extLst>
          </p:cNvPr>
          <p:cNvSpPr>
            <a:spLocks noGrp="1"/>
          </p:cNvSpPr>
          <p:nvPr>
            <p:ph type="dt" sz="half" idx="10"/>
          </p:nvPr>
        </p:nvSpPr>
        <p:spPr/>
        <p:txBody>
          <a:bodyPr/>
          <a:lstStyle/>
          <a:p>
            <a:fld id="{4892256D-C383-B94A-A0E7-C7FA1964D6AA}" type="datetimeFigureOut">
              <a:rPr lang="en-US" smtClean="0"/>
              <a:t>1/24/2022</a:t>
            </a:fld>
            <a:endParaRPr lang="en-US"/>
          </a:p>
        </p:txBody>
      </p:sp>
      <p:sp>
        <p:nvSpPr>
          <p:cNvPr id="6" name="Footer Placeholder 5">
            <a:extLst>
              <a:ext uri="{FF2B5EF4-FFF2-40B4-BE49-F238E27FC236}">
                <a16:creationId xmlns:a16="http://schemas.microsoft.com/office/drawing/2014/main" id="{95CFFCF5-3ECF-C846-AFAB-85871D21EA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99F73E-494A-054F-B4F4-073144CF0E5D}"/>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1824238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54B5-17EF-A44E-95D7-B0DC9869C5A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5941FF-9D95-3945-B184-F0F30E6A5E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FA197A8-5A36-FD4C-84E8-A6765246CB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88B8F7-F932-6342-BE60-F8226EE110EE}"/>
              </a:ext>
            </a:extLst>
          </p:cNvPr>
          <p:cNvSpPr>
            <a:spLocks noGrp="1"/>
          </p:cNvSpPr>
          <p:nvPr>
            <p:ph type="dt" sz="half" idx="10"/>
          </p:nvPr>
        </p:nvSpPr>
        <p:spPr/>
        <p:txBody>
          <a:bodyPr/>
          <a:lstStyle/>
          <a:p>
            <a:fld id="{4892256D-C383-B94A-A0E7-C7FA1964D6AA}" type="datetimeFigureOut">
              <a:rPr lang="en-US" smtClean="0"/>
              <a:t>1/24/2022</a:t>
            </a:fld>
            <a:endParaRPr lang="en-US"/>
          </a:p>
        </p:txBody>
      </p:sp>
      <p:sp>
        <p:nvSpPr>
          <p:cNvPr id="6" name="Footer Placeholder 5">
            <a:extLst>
              <a:ext uri="{FF2B5EF4-FFF2-40B4-BE49-F238E27FC236}">
                <a16:creationId xmlns:a16="http://schemas.microsoft.com/office/drawing/2014/main" id="{3B2F3683-C57F-B947-8F5C-E83A7E4797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9A91C4-8844-8A49-A785-8BABD2E61E00}"/>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1452972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DAC57-1791-C543-B0A3-D0054D21C2D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E3A8A9F-9045-2846-99F1-374CF78758C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E1F0BB-9EF6-CE44-9CDD-5CCCAFA751D2}"/>
              </a:ext>
            </a:extLst>
          </p:cNvPr>
          <p:cNvSpPr>
            <a:spLocks noGrp="1"/>
          </p:cNvSpPr>
          <p:nvPr>
            <p:ph type="dt" sz="half" idx="10"/>
          </p:nvPr>
        </p:nvSpPr>
        <p:spPr/>
        <p:txBody>
          <a:bodyPr/>
          <a:lstStyle/>
          <a:p>
            <a:fld id="{4892256D-C383-B94A-A0E7-C7FA1964D6AA}" type="datetimeFigureOut">
              <a:rPr lang="en-US" smtClean="0"/>
              <a:t>1/24/2022</a:t>
            </a:fld>
            <a:endParaRPr lang="en-US"/>
          </a:p>
        </p:txBody>
      </p:sp>
      <p:sp>
        <p:nvSpPr>
          <p:cNvPr id="5" name="Footer Placeholder 4">
            <a:extLst>
              <a:ext uri="{FF2B5EF4-FFF2-40B4-BE49-F238E27FC236}">
                <a16:creationId xmlns:a16="http://schemas.microsoft.com/office/drawing/2014/main" id="{EC0C1D83-6863-D642-9EB3-894EC21D36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6EB8A2-8DE7-7D4E-A4A3-D2E5EE2B4BC6}"/>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324348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069D9-2B61-3147-BB10-B6F14414CB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00638FD-2310-6D45-97AD-8B8A1DBB0B6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76118C-86C0-7D49-8CD6-01330960C84E}"/>
              </a:ext>
            </a:extLst>
          </p:cNvPr>
          <p:cNvSpPr>
            <a:spLocks noGrp="1"/>
          </p:cNvSpPr>
          <p:nvPr>
            <p:ph type="dt" sz="half" idx="10"/>
          </p:nvPr>
        </p:nvSpPr>
        <p:spPr/>
        <p:txBody>
          <a:bodyPr/>
          <a:lstStyle/>
          <a:p>
            <a:fld id="{4892256D-C383-B94A-A0E7-C7FA1964D6AA}" type="datetimeFigureOut">
              <a:rPr lang="en-US" smtClean="0"/>
              <a:t>1/24/2022</a:t>
            </a:fld>
            <a:endParaRPr lang="en-US"/>
          </a:p>
        </p:txBody>
      </p:sp>
      <p:sp>
        <p:nvSpPr>
          <p:cNvPr id="5" name="Footer Placeholder 4">
            <a:extLst>
              <a:ext uri="{FF2B5EF4-FFF2-40B4-BE49-F238E27FC236}">
                <a16:creationId xmlns:a16="http://schemas.microsoft.com/office/drawing/2014/main" id="{E49EE255-4110-7847-8079-F5562A51B4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5F2B66-ABFF-994C-B58E-9B645B96D4C4}"/>
              </a:ext>
            </a:extLst>
          </p:cNvPr>
          <p:cNvSpPr>
            <a:spLocks noGrp="1"/>
          </p:cNvSpPr>
          <p:nvPr>
            <p:ph type="sldNum" sz="quarter" idx="12"/>
          </p:nvPr>
        </p:nvSpPr>
        <p:spPr/>
        <p:txBody>
          <a:bodyPr/>
          <a:lstStyle/>
          <a:p>
            <a:fld id="{3F35DFC1-5BA6-6841-8F10-A84648DC108A}" type="slidenum">
              <a:rPr lang="en-US" smtClean="0"/>
              <a:t>‹#›</a:t>
            </a:fld>
            <a:endParaRPr lang="en-US"/>
          </a:p>
        </p:txBody>
      </p:sp>
    </p:spTree>
    <p:extLst>
      <p:ext uri="{BB962C8B-B14F-4D97-AF65-F5344CB8AC3E}">
        <p14:creationId xmlns:p14="http://schemas.microsoft.com/office/powerpoint/2010/main" val="2405271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D7DF87-3CE8-FD43-A340-2D31CE0FE8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B5BF6E-D48F-E147-9199-D77FE7D979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16278-0ED3-A449-90AF-3A3734D5F0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92256D-C383-B94A-A0E7-C7FA1964D6AA}" type="datetimeFigureOut">
              <a:rPr lang="en-US" smtClean="0"/>
              <a:t>1/24/2022</a:t>
            </a:fld>
            <a:endParaRPr lang="en-US"/>
          </a:p>
        </p:txBody>
      </p:sp>
      <p:sp>
        <p:nvSpPr>
          <p:cNvPr id="5" name="Footer Placeholder 4">
            <a:extLst>
              <a:ext uri="{FF2B5EF4-FFF2-40B4-BE49-F238E27FC236}">
                <a16:creationId xmlns:a16="http://schemas.microsoft.com/office/drawing/2014/main" id="{B51A82EF-208B-F346-A61E-49DFA6A08C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F8BEFFE-BDAE-564F-A69E-1C0AD36B2D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35DFC1-5BA6-6841-8F10-A84648DC108A}" type="slidenum">
              <a:rPr lang="en-US" smtClean="0"/>
              <a:t>‹#›</a:t>
            </a:fld>
            <a:endParaRPr lang="en-US"/>
          </a:p>
        </p:txBody>
      </p:sp>
    </p:spTree>
    <p:extLst>
      <p:ext uri="{BB962C8B-B14F-4D97-AF65-F5344CB8AC3E}">
        <p14:creationId xmlns:p14="http://schemas.microsoft.com/office/powerpoint/2010/main" val="28047067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flipgrid.com/eb50d327" TargetMode="External"/><Relationship Id="rId2" Type="http://schemas.openxmlformats.org/officeDocument/2006/relationships/hyperlink" Target="https://auth.flipgrid.com/signup"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flipgrid.com/49c894ec"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screencast-o-matic.com/content/"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hyperlink" Target="https://edpuzzle.com/" TargetMode="External"/><Relationship Id="rId2" Type="http://schemas.openxmlformats.org/officeDocument/2006/relationships/hyperlink" Target="https://edpuzzle.com/video/-L62wAxCzEM" TargetMode="External"/><Relationship Id="rId1" Type="http://schemas.openxmlformats.org/officeDocument/2006/relationships/slideLayout" Target="../slideLayouts/slideLayout2.xml"/><Relationship Id="rId4" Type="http://schemas.openxmlformats.org/officeDocument/2006/relationships/hyperlink" Target="https://edpuzzle.com/join/sijbace"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s://learn.wakelet.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ZWEVOghjkaw?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sway.office.com/GHbJW3xFoHTQKiZx"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15493C2-4251-4CDF-9A37-CDF50AF4E472}"/>
              </a:ext>
            </a:extLst>
          </p:cNvPr>
          <p:cNvPicPr>
            <a:picLocks noChangeAspect="1"/>
          </p:cNvPicPr>
          <p:nvPr/>
        </p:nvPicPr>
        <p:blipFill rotWithShape="1">
          <a:blip r:embed="rId2"/>
          <a:srcRect t="3433" b="12297"/>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BFF59-0594-0944-83B5-B794D52C745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Bits and Bobs</a:t>
            </a:r>
          </a:p>
        </p:txBody>
      </p:sp>
      <p:sp>
        <p:nvSpPr>
          <p:cNvPr id="3" name="Subtitle 2">
            <a:extLst>
              <a:ext uri="{FF2B5EF4-FFF2-40B4-BE49-F238E27FC236}">
                <a16:creationId xmlns:a16="http://schemas.microsoft.com/office/drawing/2014/main" id="{FA9E4A26-CDEF-DF46-B34A-6CD5C4ECAE13}"/>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US">
              <a:solidFill>
                <a:srgbClr val="FFFFFF"/>
              </a:solidFill>
            </a:endParaRPr>
          </a:p>
        </p:txBody>
      </p:sp>
    </p:spTree>
    <p:extLst>
      <p:ext uri="{BB962C8B-B14F-4D97-AF65-F5344CB8AC3E}">
        <p14:creationId xmlns:p14="http://schemas.microsoft.com/office/powerpoint/2010/main" val="3976306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FB8A9-3AA6-2149-902A-F3F02CFCD32C}"/>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Flip grid</a:t>
            </a:r>
          </a:p>
        </p:txBody>
      </p:sp>
      <p:sp>
        <p:nvSpPr>
          <p:cNvPr id="3" name="Content Placeholder 2">
            <a:extLst>
              <a:ext uri="{FF2B5EF4-FFF2-40B4-BE49-F238E27FC236}">
                <a16:creationId xmlns:a16="http://schemas.microsoft.com/office/drawing/2014/main" id="{82E4AD6F-AA59-1E4A-9A96-2EBF54926CCE}"/>
              </a:ext>
            </a:extLst>
          </p:cNvPr>
          <p:cNvSpPr>
            <a:spLocks noGrp="1"/>
          </p:cNvSpPr>
          <p:nvPr>
            <p:ph idx="1"/>
          </p:nvPr>
        </p:nvSpPr>
        <p:spPr>
          <a:xfrm>
            <a:off x="4810259" y="649480"/>
            <a:ext cx="6555347" cy="5546047"/>
          </a:xfrm>
        </p:spPr>
        <p:txBody>
          <a:bodyPr anchor="ctr">
            <a:normAutofit/>
          </a:bodyPr>
          <a:lstStyle/>
          <a:p>
            <a:r>
              <a:rPr lang="en-US" sz="2000" dirty="0"/>
              <a:t>As mentioned previously, </a:t>
            </a:r>
            <a:r>
              <a:rPr lang="en-US" sz="2000" dirty="0" err="1"/>
              <a:t>flipgrid</a:t>
            </a:r>
            <a:r>
              <a:rPr lang="en-US" sz="2000" dirty="0"/>
              <a:t> can be used to help:</a:t>
            </a:r>
          </a:p>
          <a:p>
            <a:pPr lvl="1"/>
            <a:r>
              <a:rPr lang="en-US" sz="2000" dirty="0"/>
              <a:t>Establish a sense of community with learners</a:t>
            </a:r>
          </a:p>
          <a:p>
            <a:pPr lvl="1"/>
            <a:r>
              <a:rPr lang="en-US" sz="2000" dirty="0"/>
              <a:t>Engage learners in open discussion</a:t>
            </a:r>
          </a:p>
          <a:p>
            <a:endParaRPr lang="en-US" sz="2000" dirty="0"/>
          </a:p>
          <a:p>
            <a:r>
              <a:rPr lang="en-US" sz="2000" dirty="0"/>
              <a:t>Possible Activities</a:t>
            </a:r>
          </a:p>
          <a:p>
            <a:pPr lvl="1"/>
            <a:r>
              <a:rPr lang="en-GB" sz="2000" dirty="0"/>
              <a:t>Topic discussion  </a:t>
            </a:r>
          </a:p>
          <a:p>
            <a:pPr lvl="1"/>
            <a:r>
              <a:rPr lang="en-GB" sz="2000" dirty="0"/>
              <a:t>Goal Setting/Reflection</a:t>
            </a:r>
          </a:p>
          <a:p>
            <a:pPr lvl="1"/>
            <a:r>
              <a:rPr lang="en-GB" sz="2000" dirty="0"/>
              <a:t>Digital/Oral Reading Responses</a:t>
            </a:r>
          </a:p>
          <a:p>
            <a:pPr lvl="1"/>
            <a:r>
              <a:rPr lang="en-GB" sz="2000" dirty="0"/>
              <a:t>Teacher/Student Introduction</a:t>
            </a:r>
          </a:p>
          <a:p>
            <a:pPr lvl="1"/>
            <a:r>
              <a:rPr lang="en-GB" sz="2000" dirty="0"/>
              <a:t>Exit Ticket</a:t>
            </a:r>
          </a:p>
          <a:p>
            <a:pPr lvl="1"/>
            <a:r>
              <a:rPr lang="en-GB" sz="2000" dirty="0"/>
              <a:t>Collaboration</a:t>
            </a:r>
          </a:p>
          <a:p>
            <a:pPr lvl="1"/>
            <a:r>
              <a:rPr lang="en-GB" sz="2000" dirty="0"/>
              <a:t>Video for Future Students</a:t>
            </a:r>
          </a:p>
          <a:p>
            <a:pPr lvl="1"/>
            <a:r>
              <a:rPr lang="en-GB" sz="2000" dirty="0"/>
              <a:t>Peer Reviews and/or Feedback on Science Projects (or any subject/project)</a:t>
            </a:r>
          </a:p>
          <a:p>
            <a:pPr lvl="1"/>
            <a:endParaRPr lang="en-US" sz="2000" dirty="0"/>
          </a:p>
          <a:p>
            <a:pPr lvl="1"/>
            <a:endParaRPr lang="en-US" sz="2000" dirty="0"/>
          </a:p>
        </p:txBody>
      </p:sp>
    </p:spTree>
    <p:extLst>
      <p:ext uri="{BB962C8B-B14F-4D97-AF65-F5344CB8AC3E}">
        <p14:creationId xmlns:p14="http://schemas.microsoft.com/office/powerpoint/2010/main" val="4083611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71905-D0C2-7D4D-9E26-B157770A6FDF}"/>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Sign up and responding</a:t>
            </a:r>
          </a:p>
        </p:txBody>
      </p:sp>
      <p:sp>
        <p:nvSpPr>
          <p:cNvPr id="3" name="Content Placeholder 2">
            <a:extLst>
              <a:ext uri="{FF2B5EF4-FFF2-40B4-BE49-F238E27FC236}">
                <a16:creationId xmlns:a16="http://schemas.microsoft.com/office/drawing/2014/main" id="{C93A9AC1-CECE-4D46-AA6C-310B6A050E5C}"/>
              </a:ext>
            </a:extLst>
          </p:cNvPr>
          <p:cNvSpPr>
            <a:spLocks noGrp="1"/>
          </p:cNvSpPr>
          <p:nvPr>
            <p:ph idx="1"/>
          </p:nvPr>
        </p:nvSpPr>
        <p:spPr>
          <a:xfrm>
            <a:off x="4810259" y="649480"/>
            <a:ext cx="6555347" cy="5546047"/>
          </a:xfrm>
        </p:spPr>
        <p:txBody>
          <a:bodyPr anchor="ctr">
            <a:normAutofit/>
          </a:bodyPr>
          <a:lstStyle/>
          <a:p>
            <a:r>
              <a:rPr lang="en-US" sz="2000" dirty="0">
                <a:hlinkClick r:id="rId2"/>
              </a:rPr>
              <a:t>https://auth.flipgrid.com/signup</a:t>
            </a:r>
            <a:endParaRPr lang="en-US" sz="2000" dirty="0"/>
          </a:p>
          <a:p>
            <a:endParaRPr lang="en-US" sz="2000" dirty="0"/>
          </a:p>
          <a:p>
            <a:r>
              <a:rPr lang="en-US" sz="2000" dirty="0"/>
              <a:t>Can set a response time</a:t>
            </a:r>
          </a:p>
          <a:p>
            <a:endParaRPr lang="en-US" sz="2000" dirty="0"/>
          </a:p>
          <a:p>
            <a:r>
              <a:rPr lang="en-US" sz="2000" dirty="0"/>
              <a:t>Can export captions (useful for accessibility)</a:t>
            </a:r>
          </a:p>
          <a:p>
            <a:endParaRPr lang="en-US" sz="2000" dirty="0"/>
          </a:p>
          <a:p>
            <a:r>
              <a:rPr lang="en-US" sz="2000" dirty="0"/>
              <a:t>Can allow filters (for shy students)</a:t>
            </a:r>
          </a:p>
          <a:p>
            <a:endParaRPr lang="en-US" sz="2000" dirty="0"/>
          </a:p>
          <a:p>
            <a:r>
              <a:rPr lang="en-US" sz="2000" dirty="0"/>
              <a:t>Once submitted can use the videos, send written feedback, grade them or record feedback </a:t>
            </a:r>
          </a:p>
          <a:p>
            <a:endParaRPr lang="en-US" sz="2000" dirty="0"/>
          </a:p>
          <a:p>
            <a:r>
              <a:rPr lang="en-US" sz="2000" dirty="0"/>
              <a:t>Go here: </a:t>
            </a:r>
            <a:r>
              <a:rPr lang="en-US" sz="2000" dirty="0">
                <a:hlinkClick r:id="rId3"/>
              </a:rPr>
              <a:t>https://flipgrid.com/eb50d327</a:t>
            </a:r>
            <a:endParaRPr lang="en-US" sz="2000" dirty="0"/>
          </a:p>
          <a:p>
            <a:endParaRPr lang="en-US" sz="2000" dirty="0"/>
          </a:p>
          <a:p>
            <a:endParaRPr lang="en-US" sz="2000" dirty="0"/>
          </a:p>
        </p:txBody>
      </p:sp>
    </p:spTree>
    <p:extLst>
      <p:ext uri="{BB962C8B-B14F-4D97-AF65-F5344CB8AC3E}">
        <p14:creationId xmlns:p14="http://schemas.microsoft.com/office/powerpoint/2010/main" val="2311056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171905-D0C2-7D4D-9E26-B157770A6FDF}"/>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Emily’s Flipgrid</a:t>
            </a:r>
          </a:p>
        </p:txBody>
      </p:sp>
      <p:sp>
        <p:nvSpPr>
          <p:cNvPr id="3" name="Content Placeholder 2">
            <a:extLst>
              <a:ext uri="{FF2B5EF4-FFF2-40B4-BE49-F238E27FC236}">
                <a16:creationId xmlns:a16="http://schemas.microsoft.com/office/drawing/2014/main" id="{C93A9AC1-CECE-4D46-AA6C-310B6A050E5C}"/>
              </a:ext>
            </a:extLst>
          </p:cNvPr>
          <p:cNvSpPr>
            <a:spLocks noGrp="1"/>
          </p:cNvSpPr>
          <p:nvPr>
            <p:ph idx="1"/>
          </p:nvPr>
        </p:nvSpPr>
        <p:spPr>
          <a:xfrm>
            <a:off x="4810259" y="649480"/>
            <a:ext cx="6555347" cy="5546047"/>
          </a:xfrm>
        </p:spPr>
        <p:txBody>
          <a:bodyPr anchor="ctr">
            <a:normAutofit/>
          </a:bodyPr>
          <a:lstStyle/>
          <a:p>
            <a:r>
              <a:rPr lang="en-GB" sz="2000" b="0" i="0" dirty="0">
                <a:effectLst/>
                <a:latin typeface="Calibri" panose="020F0502020204030204" pitchFamily="34" charset="0"/>
                <a:hlinkClick r:id="rId2" tooltip="Original URL: https://flipgrid.com/49c894ec. Click or tap if you trust this link."/>
              </a:rPr>
              <a:t>https://flipgrid.com/49c894ec</a:t>
            </a:r>
            <a:endParaRPr lang="en-GB" sz="2000" b="0" i="0" dirty="0">
              <a:effectLst/>
              <a:latin typeface="Calibri" panose="020F0502020204030204" pitchFamily="34" charset="0"/>
            </a:endParaRPr>
          </a:p>
          <a:p>
            <a:endParaRPr lang="en-GB" sz="2000" dirty="0">
              <a:latin typeface="Calibri" panose="020F0502020204030204" pitchFamily="34" charset="0"/>
            </a:endParaRPr>
          </a:p>
          <a:p>
            <a:r>
              <a:rPr lang="en-GB" sz="2000" dirty="0">
                <a:latin typeface="Calibri" panose="020F0502020204030204" pitchFamily="34" charset="0"/>
              </a:rPr>
              <a:t>15 minutes to login and record a video, we’ll then go back and have a watch of them as a class</a:t>
            </a:r>
            <a:endParaRPr lang="en-GB" sz="2000" dirty="0"/>
          </a:p>
          <a:p>
            <a:endParaRPr lang="en-US" sz="2000" dirty="0"/>
          </a:p>
          <a:p>
            <a:endParaRPr lang="en-US" sz="2000" dirty="0"/>
          </a:p>
        </p:txBody>
      </p:sp>
    </p:spTree>
    <p:extLst>
      <p:ext uri="{BB962C8B-B14F-4D97-AF65-F5344CB8AC3E}">
        <p14:creationId xmlns:p14="http://schemas.microsoft.com/office/powerpoint/2010/main" val="1960543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FFEA88-F9EC-6741-92C8-3AB837AC6F36}"/>
              </a:ext>
            </a:extLst>
          </p:cNvPr>
          <p:cNvSpPr>
            <a:spLocks noGrp="1"/>
          </p:cNvSpPr>
          <p:nvPr>
            <p:ph type="title"/>
          </p:nvPr>
        </p:nvSpPr>
        <p:spPr>
          <a:xfrm>
            <a:off x="943277" y="712269"/>
            <a:ext cx="3370998" cy="5502264"/>
          </a:xfrm>
        </p:spPr>
        <p:txBody>
          <a:bodyPr>
            <a:normAutofit/>
          </a:bodyPr>
          <a:lstStyle/>
          <a:p>
            <a:r>
              <a:rPr lang="en-US">
                <a:solidFill>
                  <a:srgbClr val="FFFFFF"/>
                </a:solidFill>
              </a:rPr>
              <a:t>Voice or screen recordings</a:t>
            </a:r>
          </a:p>
        </p:txBody>
      </p:sp>
      <p:cxnSp>
        <p:nvCxnSpPr>
          <p:cNvPr id="11" name="Straight Connector 10">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1693D86-EF27-4673-B6A2-190DD7813769}"/>
              </a:ext>
            </a:extLst>
          </p:cNvPr>
          <p:cNvGraphicFramePr>
            <a:graphicFrameLocks noGrp="1"/>
          </p:cNvGraphicFramePr>
          <p:nvPr>
            <p:ph idx="1"/>
            <p:extLst>
              <p:ext uri="{D42A27DB-BD31-4B8C-83A1-F6EECF244321}">
                <p14:modId xmlns:p14="http://schemas.microsoft.com/office/powerpoint/2010/main" val="95251655"/>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A4409463-1D0F-48A8-AA51-01A197BE9CE9}"/>
              </a:ext>
            </a:extLst>
          </p:cNvPr>
          <p:cNvSpPr txBox="1"/>
          <p:nvPr/>
        </p:nvSpPr>
        <p:spPr>
          <a:xfrm>
            <a:off x="6277510" y="5568732"/>
            <a:ext cx="4058292" cy="646331"/>
          </a:xfrm>
          <a:prstGeom prst="rect">
            <a:avLst/>
          </a:prstGeom>
          <a:noFill/>
        </p:spPr>
        <p:txBody>
          <a:bodyPr wrap="square" rtlCol="0">
            <a:spAutoFit/>
          </a:bodyPr>
          <a:lstStyle/>
          <a:p>
            <a:r>
              <a:rPr lang="en-US" sz="1800" dirty="0">
                <a:hlinkClick r:id="rId7"/>
              </a:rPr>
              <a:t>https://screencast-o-matic.com/content/</a:t>
            </a:r>
            <a:endParaRPr lang="en-US" sz="1800" dirty="0"/>
          </a:p>
          <a:p>
            <a:endParaRPr lang="en-GB" dirty="0"/>
          </a:p>
        </p:txBody>
      </p:sp>
    </p:spTree>
    <p:extLst>
      <p:ext uri="{BB962C8B-B14F-4D97-AF65-F5344CB8AC3E}">
        <p14:creationId xmlns:p14="http://schemas.microsoft.com/office/powerpoint/2010/main" val="1876778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7EF99-BDF5-8048-82C8-AEEBAC08F13B}"/>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EdPuzzle</a:t>
            </a:r>
          </a:p>
        </p:txBody>
      </p:sp>
      <p:sp>
        <p:nvSpPr>
          <p:cNvPr id="3" name="Content Placeholder 2">
            <a:extLst>
              <a:ext uri="{FF2B5EF4-FFF2-40B4-BE49-F238E27FC236}">
                <a16:creationId xmlns:a16="http://schemas.microsoft.com/office/drawing/2014/main" id="{162263EF-4F15-534C-8860-67A021E0AA0D}"/>
              </a:ext>
            </a:extLst>
          </p:cNvPr>
          <p:cNvSpPr>
            <a:spLocks noGrp="1"/>
          </p:cNvSpPr>
          <p:nvPr>
            <p:ph idx="1"/>
          </p:nvPr>
        </p:nvSpPr>
        <p:spPr>
          <a:xfrm>
            <a:off x="4810259" y="649480"/>
            <a:ext cx="6555347" cy="5546047"/>
          </a:xfrm>
        </p:spPr>
        <p:txBody>
          <a:bodyPr anchor="ctr">
            <a:normAutofit fontScale="92500" lnSpcReduction="10000"/>
          </a:bodyPr>
          <a:lstStyle/>
          <a:p>
            <a:pPr marL="0" indent="0">
              <a:buNone/>
            </a:pPr>
            <a:endParaRPr lang="en-US" sz="2000" dirty="0"/>
          </a:p>
          <a:p>
            <a:r>
              <a:rPr lang="en-GB" sz="2000" b="0" i="0" dirty="0">
                <a:effectLst/>
              </a:rPr>
              <a:t>Easily create beautiful interactive video lessons for your students you can integrate right into your lessons</a:t>
            </a:r>
          </a:p>
          <a:p>
            <a:endParaRPr lang="en-US" sz="2000" dirty="0"/>
          </a:p>
          <a:p>
            <a:r>
              <a:rPr lang="en-US" sz="2000" dirty="0"/>
              <a:t>Allows video to be spliced with interactive content</a:t>
            </a:r>
          </a:p>
          <a:p>
            <a:endParaRPr lang="en-US" sz="2000" dirty="0"/>
          </a:p>
          <a:p>
            <a:r>
              <a:rPr lang="en-US" sz="2000" dirty="0"/>
              <a:t>Can be used for assessment</a:t>
            </a:r>
          </a:p>
          <a:p>
            <a:endParaRPr lang="en-US" sz="2000" dirty="0"/>
          </a:p>
          <a:p>
            <a:r>
              <a:rPr lang="en-US" sz="2000" dirty="0">
                <a:hlinkClick r:id="rId2"/>
              </a:rPr>
              <a:t>https://edpuzzle.com/video/-L62wAxCzEM</a:t>
            </a:r>
            <a:endParaRPr lang="en-US" sz="2000" dirty="0"/>
          </a:p>
          <a:p>
            <a:endParaRPr lang="en-US" sz="2000" dirty="0"/>
          </a:p>
          <a:p>
            <a:r>
              <a:rPr lang="en-US" sz="2000" dirty="0">
                <a:hlinkClick r:id="rId3"/>
              </a:rPr>
              <a:t>https://edpuzzle.com/</a:t>
            </a:r>
            <a:r>
              <a:rPr lang="en-US" sz="2000" dirty="0"/>
              <a:t> - sign up as a student</a:t>
            </a:r>
          </a:p>
          <a:p>
            <a:endParaRPr lang="en-US" sz="2000" dirty="0"/>
          </a:p>
          <a:p>
            <a:r>
              <a:rPr lang="en-US" sz="2000" dirty="0">
                <a:hlinkClick r:id="rId4"/>
              </a:rPr>
              <a:t>https://edpuzzle.com/join/sijbace</a:t>
            </a:r>
            <a:endParaRPr lang="en-US" sz="2000" dirty="0"/>
          </a:p>
          <a:p>
            <a:endParaRPr lang="en-US" sz="2000" dirty="0"/>
          </a:p>
          <a:p>
            <a:r>
              <a:rPr lang="en-US" sz="2000" dirty="0"/>
              <a:t>Demo setting up as teacher</a:t>
            </a:r>
          </a:p>
          <a:p>
            <a:endParaRPr lang="en-US" sz="2000" dirty="0"/>
          </a:p>
          <a:p>
            <a:endParaRPr lang="en-US" sz="2000" dirty="0"/>
          </a:p>
        </p:txBody>
      </p:sp>
    </p:spTree>
    <p:extLst>
      <p:ext uri="{BB962C8B-B14F-4D97-AF65-F5344CB8AC3E}">
        <p14:creationId xmlns:p14="http://schemas.microsoft.com/office/powerpoint/2010/main" val="619667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4A7575-E0CB-B34A-9444-78184790D92B}"/>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Wakelet</a:t>
            </a:r>
          </a:p>
        </p:txBody>
      </p:sp>
      <p:sp>
        <p:nvSpPr>
          <p:cNvPr id="3" name="Content Placeholder 2">
            <a:extLst>
              <a:ext uri="{FF2B5EF4-FFF2-40B4-BE49-F238E27FC236}">
                <a16:creationId xmlns:a16="http://schemas.microsoft.com/office/drawing/2014/main" id="{855E2A81-963A-F349-BDDE-7D16D99523EB}"/>
              </a:ext>
            </a:extLst>
          </p:cNvPr>
          <p:cNvSpPr>
            <a:spLocks noGrp="1"/>
          </p:cNvSpPr>
          <p:nvPr>
            <p:ph idx="1"/>
          </p:nvPr>
        </p:nvSpPr>
        <p:spPr>
          <a:xfrm>
            <a:off x="4810259" y="649480"/>
            <a:ext cx="6555347" cy="5546047"/>
          </a:xfrm>
        </p:spPr>
        <p:txBody>
          <a:bodyPr anchor="ctr">
            <a:normAutofit/>
          </a:bodyPr>
          <a:lstStyle/>
          <a:p>
            <a:r>
              <a:rPr lang="en-GB" sz="2000" b="0" i="0" dirty="0">
                <a:effectLst/>
              </a:rPr>
              <a:t>Save, organize and share content from across the web. </a:t>
            </a:r>
          </a:p>
          <a:p>
            <a:endParaRPr lang="en-GB" sz="2000" dirty="0"/>
          </a:p>
          <a:p>
            <a:r>
              <a:rPr lang="en-GB" sz="2000" b="0" i="0" dirty="0">
                <a:effectLst/>
              </a:rPr>
              <a:t>Save articles, videos, images, Tweets and more, organize them into collections</a:t>
            </a:r>
          </a:p>
          <a:p>
            <a:endParaRPr lang="en-US" sz="2000" dirty="0"/>
          </a:p>
          <a:p>
            <a:r>
              <a:rPr lang="en-US" sz="2000" dirty="0"/>
              <a:t>A way to organize and display content</a:t>
            </a:r>
          </a:p>
          <a:p>
            <a:endParaRPr lang="en-US" sz="2000" dirty="0"/>
          </a:p>
          <a:p>
            <a:r>
              <a:rPr lang="en-US" sz="2000" dirty="0"/>
              <a:t>Flows as one entity</a:t>
            </a:r>
          </a:p>
          <a:p>
            <a:endParaRPr lang="en-US" sz="2000" dirty="0"/>
          </a:p>
          <a:p>
            <a:r>
              <a:rPr lang="en-US" sz="2000" dirty="0"/>
              <a:t>Can be collaborative</a:t>
            </a:r>
          </a:p>
          <a:p>
            <a:pPr marL="0" indent="0">
              <a:buNone/>
            </a:pPr>
            <a:endParaRPr lang="en-US" sz="2000" dirty="0"/>
          </a:p>
          <a:p>
            <a:pPr marL="0" indent="0">
              <a:buNone/>
            </a:pPr>
            <a:r>
              <a:rPr lang="en-US" sz="2000" dirty="0">
                <a:hlinkClick r:id="rId2"/>
              </a:rPr>
              <a:t>https://learn.wakelet.com/</a:t>
            </a:r>
            <a:endParaRPr lang="en-US" sz="2000" dirty="0"/>
          </a:p>
          <a:p>
            <a:pPr marL="0" indent="0">
              <a:buNone/>
            </a:pPr>
            <a:endParaRPr lang="en-US" sz="2000" dirty="0"/>
          </a:p>
        </p:txBody>
      </p:sp>
    </p:spTree>
    <p:extLst>
      <p:ext uri="{BB962C8B-B14F-4D97-AF65-F5344CB8AC3E}">
        <p14:creationId xmlns:p14="http://schemas.microsoft.com/office/powerpoint/2010/main" val="1433000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24463-76AA-0E4E-BF95-954F1B524868}"/>
              </a:ext>
            </a:extLst>
          </p:cNvPr>
          <p:cNvSpPr>
            <a:spLocks noGrp="1"/>
          </p:cNvSpPr>
          <p:nvPr>
            <p:ph type="title"/>
          </p:nvPr>
        </p:nvSpPr>
        <p:spPr>
          <a:xfrm>
            <a:off x="767290" y="1780661"/>
            <a:ext cx="3582073" cy="1463472"/>
          </a:xfrm>
        </p:spPr>
        <p:txBody>
          <a:bodyPr anchor="t">
            <a:normAutofit/>
          </a:bodyPr>
          <a:lstStyle/>
          <a:p>
            <a:r>
              <a:rPr lang="en-US" sz="4800">
                <a:solidFill>
                  <a:schemeClr val="bg1"/>
                </a:solidFill>
              </a:rPr>
              <a:t>Adobe Spark</a:t>
            </a:r>
          </a:p>
        </p:txBody>
      </p:sp>
      <p:grpSp>
        <p:nvGrpSpPr>
          <p:cNvPr id="13" name="Group 12">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4"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1471665C-4CC2-7B4E-9258-1496F668640C}"/>
              </a:ext>
            </a:extLst>
          </p:cNvPr>
          <p:cNvSpPr>
            <a:spLocks noGrp="1"/>
          </p:cNvSpPr>
          <p:nvPr>
            <p:ph idx="1"/>
          </p:nvPr>
        </p:nvSpPr>
        <p:spPr>
          <a:xfrm>
            <a:off x="767290" y="3383121"/>
            <a:ext cx="3582072" cy="2793251"/>
          </a:xfrm>
        </p:spPr>
        <p:txBody>
          <a:bodyPr anchor="t">
            <a:normAutofit/>
          </a:bodyPr>
          <a:lstStyle/>
          <a:p>
            <a:r>
              <a:rPr lang="en-US" sz="2000">
                <a:solidFill>
                  <a:schemeClr val="bg1"/>
                </a:solidFill>
              </a:rPr>
              <a:t>Can use to create graphics, short videos or web pages</a:t>
            </a:r>
          </a:p>
          <a:p>
            <a:endParaRPr lang="en-US" sz="2000">
              <a:solidFill>
                <a:schemeClr val="bg1"/>
              </a:solidFill>
            </a:endParaRPr>
          </a:p>
          <a:p>
            <a:endParaRPr lang="en-US" sz="2000">
              <a:solidFill>
                <a:schemeClr val="bg1"/>
              </a:solidFill>
            </a:endParaRPr>
          </a:p>
        </p:txBody>
      </p:sp>
      <p:pic>
        <p:nvPicPr>
          <p:cNvPr id="4" name="Online Media 3" descr="Meet Adobe Spark">
            <a:hlinkClick r:id="" action="ppaction://media"/>
            <a:extLst>
              <a:ext uri="{FF2B5EF4-FFF2-40B4-BE49-F238E27FC236}">
                <a16:creationId xmlns:a16="http://schemas.microsoft.com/office/drawing/2014/main" id="{3AC0984C-CCD4-B746-9BDA-FA5D224C90F2}"/>
              </a:ext>
            </a:extLst>
          </p:cNvPr>
          <p:cNvPicPr>
            <a:picLocks noRot="1" noChangeAspect="1"/>
          </p:cNvPicPr>
          <p:nvPr>
            <a:videoFile r:link="rId1"/>
          </p:nvPr>
        </p:nvPicPr>
        <p:blipFill>
          <a:blip r:embed="rId3"/>
          <a:stretch>
            <a:fillRect/>
          </a:stretch>
        </p:blipFill>
        <p:spPr>
          <a:xfrm>
            <a:off x="5116652" y="1263368"/>
            <a:ext cx="6642532" cy="3753030"/>
          </a:xfrm>
          <a:prstGeom prst="rect">
            <a:avLst/>
          </a:prstGeom>
        </p:spPr>
      </p:pic>
    </p:spTree>
    <p:extLst>
      <p:ext uri="{BB962C8B-B14F-4D97-AF65-F5344CB8AC3E}">
        <p14:creationId xmlns:p14="http://schemas.microsoft.com/office/powerpoint/2010/main" val="132482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7789B0-5C3B-2041-B52D-BC1ACD624AC9}"/>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Sway</a:t>
            </a:r>
          </a:p>
        </p:txBody>
      </p:sp>
      <p:sp>
        <p:nvSpPr>
          <p:cNvPr id="3" name="Content Placeholder 2">
            <a:extLst>
              <a:ext uri="{FF2B5EF4-FFF2-40B4-BE49-F238E27FC236}">
                <a16:creationId xmlns:a16="http://schemas.microsoft.com/office/drawing/2014/main" id="{5A491A35-F903-CF46-96DC-B50791E6892A}"/>
              </a:ext>
            </a:extLst>
          </p:cNvPr>
          <p:cNvSpPr>
            <a:spLocks noGrp="1"/>
          </p:cNvSpPr>
          <p:nvPr>
            <p:ph idx="1"/>
          </p:nvPr>
        </p:nvSpPr>
        <p:spPr>
          <a:xfrm>
            <a:off x="4810259" y="649480"/>
            <a:ext cx="6555347" cy="5546047"/>
          </a:xfrm>
        </p:spPr>
        <p:txBody>
          <a:bodyPr anchor="ctr">
            <a:normAutofit/>
          </a:bodyPr>
          <a:lstStyle/>
          <a:p>
            <a:endParaRPr lang="en-US" sz="2000" dirty="0"/>
          </a:p>
          <a:p>
            <a:r>
              <a:rPr lang="en-GB" sz="2000" dirty="0"/>
              <a:t>Microsoft Sway is a presentation program </a:t>
            </a:r>
          </a:p>
          <a:p>
            <a:endParaRPr lang="en-GB" sz="2000" dirty="0"/>
          </a:p>
          <a:p>
            <a:r>
              <a:rPr lang="en-GB" sz="2000" dirty="0"/>
              <a:t>It allows users who have a Microsoft account to combine text and media to create a presentable website</a:t>
            </a:r>
            <a:endParaRPr lang="en-US" sz="3200" dirty="0"/>
          </a:p>
          <a:p>
            <a:endParaRPr lang="en-US" sz="2000" dirty="0"/>
          </a:p>
          <a:p>
            <a:r>
              <a:rPr lang="en-US" sz="2000" dirty="0"/>
              <a:t>A way of collecting information together in an accessible format (similar to a newsletter)</a:t>
            </a:r>
          </a:p>
          <a:p>
            <a:endParaRPr lang="en-US" sz="2000" dirty="0"/>
          </a:p>
          <a:p>
            <a:endParaRPr lang="en-US" sz="2000" dirty="0"/>
          </a:p>
          <a:p>
            <a:r>
              <a:rPr lang="en-US" sz="2000" dirty="0">
                <a:hlinkClick r:id="rId2"/>
              </a:rPr>
              <a:t>https://sway.office.com/GHbJW3xFoHTQKiZx</a:t>
            </a:r>
            <a:endParaRPr lang="en-US" sz="2000" dirty="0"/>
          </a:p>
          <a:p>
            <a:endParaRPr lang="en-US" sz="2000" dirty="0"/>
          </a:p>
        </p:txBody>
      </p:sp>
    </p:spTree>
    <p:extLst>
      <p:ext uri="{BB962C8B-B14F-4D97-AF65-F5344CB8AC3E}">
        <p14:creationId xmlns:p14="http://schemas.microsoft.com/office/powerpoint/2010/main" val="83827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97789B0-5C3B-2041-B52D-BC1ACD624AC9}"/>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Your Turn</a:t>
            </a:r>
          </a:p>
        </p:txBody>
      </p:sp>
      <p:sp>
        <p:nvSpPr>
          <p:cNvPr id="3" name="Content Placeholder 2">
            <a:extLst>
              <a:ext uri="{FF2B5EF4-FFF2-40B4-BE49-F238E27FC236}">
                <a16:creationId xmlns:a16="http://schemas.microsoft.com/office/drawing/2014/main" id="{5A491A35-F903-CF46-96DC-B50791E6892A}"/>
              </a:ext>
            </a:extLst>
          </p:cNvPr>
          <p:cNvSpPr>
            <a:spLocks noGrp="1"/>
          </p:cNvSpPr>
          <p:nvPr>
            <p:ph idx="1"/>
          </p:nvPr>
        </p:nvSpPr>
        <p:spPr>
          <a:xfrm>
            <a:off x="4810259" y="649480"/>
            <a:ext cx="6555347" cy="5546047"/>
          </a:xfrm>
        </p:spPr>
        <p:txBody>
          <a:bodyPr anchor="ctr">
            <a:normAutofit/>
          </a:bodyPr>
          <a:lstStyle/>
          <a:p>
            <a:endParaRPr lang="en-US" sz="2000" dirty="0"/>
          </a:p>
          <a:p>
            <a:r>
              <a:rPr lang="en-GB" sz="2000" dirty="0"/>
              <a:t>Choose any of the above programmes</a:t>
            </a:r>
          </a:p>
          <a:p>
            <a:endParaRPr lang="en-GB" sz="2000" dirty="0"/>
          </a:p>
          <a:p>
            <a:r>
              <a:rPr lang="en-GB" sz="2000" dirty="0"/>
              <a:t>Spend 20 minutes looking into it and setting it up</a:t>
            </a:r>
          </a:p>
          <a:p>
            <a:endParaRPr lang="en-GB" sz="2000" dirty="0"/>
          </a:p>
          <a:p>
            <a:r>
              <a:rPr lang="en-GB" sz="2000" dirty="0"/>
              <a:t>Feedback to the group the positives, negatives, what was easy, what </a:t>
            </a:r>
            <a:r>
              <a:rPr lang="en-GB" sz="2000"/>
              <a:t>was difficult…</a:t>
            </a:r>
            <a:endParaRPr lang="en-US" sz="2000" dirty="0"/>
          </a:p>
          <a:p>
            <a:endParaRPr lang="en-US" sz="2000" dirty="0"/>
          </a:p>
        </p:txBody>
      </p:sp>
    </p:spTree>
    <p:extLst>
      <p:ext uri="{BB962C8B-B14F-4D97-AF65-F5344CB8AC3E}">
        <p14:creationId xmlns:p14="http://schemas.microsoft.com/office/powerpoint/2010/main" val="19026818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97789B0-5C3B-2041-B52D-BC1ACD624AC9}"/>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Teams</a:t>
            </a:r>
          </a:p>
        </p:txBody>
      </p:sp>
    </p:spTree>
    <p:extLst>
      <p:ext uri="{BB962C8B-B14F-4D97-AF65-F5344CB8AC3E}">
        <p14:creationId xmlns:p14="http://schemas.microsoft.com/office/powerpoint/2010/main" val="3856972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6F3041F-A4D4-C24E-93C4-8E5C13016B5D}"/>
              </a:ext>
            </a:extLst>
          </p:cNvPr>
          <p:cNvPicPr>
            <a:picLocks noChangeAspect="1"/>
          </p:cNvPicPr>
          <p:nvPr/>
        </p:nvPicPr>
        <p:blipFill>
          <a:blip r:embed="rId2"/>
          <a:stretch>
            <a:fillRect/>
          </a:stretch>
        </p:blipFill>
        <p:spPr>
          <a:xfrm>
            <a:off x="1704159" y="0"/>
            <a:ext cx="8783681" cy="6858000"/>
          </a:xfrm>
          <a:prstGeom prst="rect">
            <a:avLst/>
          </a:prstGeom>
        </p:spPr>
      </p:pic>
      <p:sp>
        <p:nvSpPr>
          <p:cNvPr id="5" name="Rectangle 4">
            <a:extLst>
              <a:ext uri="{FF2B5EF4-FFF2-40B4-BE49-F238E27FC236}">
                <a16:creationId xmlns:a16="http://schemas.microsoft.com/office/drawing/2014/main" id="{7BA62732-8856-3442-AB40-0F3E893D1684}"/>
              </a:ext>
            </a:extLst>
          </p:cNvPr>
          <p:cNvSpPr/>
          <p:nvPr/>
        </p:nvSpPr>
        <p:spPr>
          <a:xfrm>
            <a:off x="2161309" y="6456218"/>
            <a:ext cx="2068946" cy="535709"/>
          </a:xfrm>
          <a:prstGeom prst="rect">
            <a:avLst/>
          </a:prstGeom>
          <a:noFill/>
          <a:ln w="76200"/>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42C6B243-86FE-8B40-8F8B-421D3B43AD46}"/>
              </a:ext>
            </a:extLst>
          </p:cNvPr>
          <p:cNvSpPr/>
          <p:nvPr/>
        </p:nvSpPr>
        <p:spPr>
          <a:xfrm>
            <a:off x="4373418" y="835891"/>
            <a:ext cx="2068946" cy="1907309"/>
          </a:xfrm>
          <a:prstGeom prst="rect">
            <a:avLst/>
          </a:prstGeom>
          <a:noFill/>
          <a:ln w="76200"/>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5832359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F502A84-D793-714E-8FC8-C83E1C3F75C3}"/>
              </a:ext>
            </a:extLst>
          </p:cNvPr>
          <p:cNvPicPr>
            <a:picLocks noChangeAspect="1"/>
          </p:cNvPicPr>
          <p:nvPr/>
        </p:nvPicPr>
        <p:blipFill>
          <a:blip r:embed="rId2"/>
          <a:stretch>
            <a:fillRect/>
          </a:stretch>
        </p:blipFill>
        <p:spPr>
          <a:xfrm>
            <a:off x="254000" y="781050"/>
            <a:ext cx="11684000" cy="5295900"/>
          </a:xfrm>
          <a:prstGeom prst="rect">
            <a:avLst/>
          </a:prstGeom>
        </p:spPr>
      </p:pic>
      <p:sp>
        <p:nvSpPr>
          <p:cNvPr id="5" name="Rectangle 4">
            <a:extLst>
              <a:ext uri="{FF2B5EF4-FFF2-40B4-BE49-F238E27FC236}">
                <a16:creationId xmlns:a16="http://schemas.microsoft.com/office/drawing/2014/main" id="{3D7024D9-E1EC-4643-B241-60517D18FA33}"/>
              </a:ext>
            </a:extLst>
          </p:cNvPr>
          <p:cNvSpPr/>
          <p:nvPr/>
        </p:nvSpPr>
        <p:spPr>
          <a:xfrm>
            <a:off x="508000" y="1588655"/>
            <a:ext cx="2974109" cy="3583709"/>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84175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7E8BA-B0C4-9648-BC3F-03FDC5ECC74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B836838-ECDF-B545-939B-A6B12B80EB25}"/>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65A194E9-04E6-444A-8C59-D0B1490EF773}"/>
              </a:ext>
            </a:extLst>
          </p:cNvPr>
          <p:cNvPicPr>
            <a:picLocks noChangeAspect="1"/>
          </p:cNvPicPr>
          <p:nvPr/>
        </p:nvPicPr>
        <p:blipFill>
          <a:blip r:embed="rId2"/>
          <a:stretch>
            <a:fillRect/>
          </a:stretch>
        </p:blipFill>
        <p:spPr>
          <a:xfrm>
            <a:off x="1156234" y="0"/>
            <a:ext cx="9879532" cy="6858000"/>
          </a:xfrm>
          <a:prstGeom prst="rect">
            <a:avLst/>
          </a:prstGeom>
        </p:spPr>
      </p:pic>
    </p:spTree>
    <p:extLst>
      <p:ext uri="{BB962C8B-B14F-4D97-AF65-F5344CB8AC3E}">
        <p14:creationId xmlns:p14="http://schemas.microsoft.com/office/powerpoint/2010/main" val="2023033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BB81D-1533-4D47-84C0-E8EA98A7D61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CD8539D-7559-FB48-A023-E7F80410D692}"/>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6D57314B-A385-B441-851E-B48580545024}"/>
              </a:ext>
            </a:extLst>
          </p:cNvPr>
          <p:cNvPicPr>
            <a:picLocks noChangeAspect="1"/>
          </p:cNvPicPr>
          <p:nvPr/>
        </p:nvPicPr>
        <p:blipFill>
          <a:blip r:embed="rId2"/>
          <a:stretch>
            <a:fillRect/>
          </a:stretch>
        </p:blipFill>
        <p:spPr>
          <a:xfrm>
            <a:off x="1795039" y="0"/>
            <a:ext cx="8601922" cy="6858000"/>
          </a:xfrm>
          <a:prstGeom prst="rect">
            <a:avLst/>
          </a:prstGeom>
        </p:spPr>
      </p:pic>
    </p:spTree>
    <p:extLst>
      <p:ext uri="{BB962C8B-B14F-4D97-AF65-F5344CB8AC3E}">
        <p14:creationId xmlns:p14="http://schemas.microsoft.com/office/powerpoint/2010/main" val="1320173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25B804-09DE-2149-AC24-BF6FB2F5B418}"/>
              </a:ext>
            </a:extLst>
          </p:cNvPr>
          <p:cNvSpPr>
            <a:spLocks noGrp="1"/>
          </p:cNvSpPr>
          <p:nvPr>
            <p:ph type="title"/>
          </p:nvPr>
        </p:nvSpPr>
        <p:spPr>
          <a:xfrm>
            <a:off x="5596501" y="501594"/>
            <a:ext cx="5754896" cy="1655483"/>
          </a:xfrm>
        </p:spPr>
        <p:txBody>
          <a:bodyPr anchor="b">
            <a:normAutofit/>
          </a:bodyPr>
          <a:lstStyle/>
          <a:p>
            <a:r>
              <a:rPr lang="en-US" sz="4000"/>
              <a:t>class materials</a:t>
            </a:r>
          </a:p>
        </p:txBody>
      </p:sp>
      <p:pic>
        <p:nvPicPr>
          <p:cNvPr id="4" name="Picture 3">
            <a:extLst>
              <a:ext uri="{FF2B5EF4-FFF2-40B4-BE49-F238E27FC236}">
                <a16:creationId xmlns:a16="http://schemas.microsoft.com/office/drawing/2014/main" id="{FE653C94-5A75-5845-9EB3-45909C394C69}"/>
              </a:ext>
            </a:extLst>
          </p:cNvPr>
          <p:cNvPicPr>
            <a:picLocks noChangeAspect="1"/>
          </p:cNvPicPr>
          <p:nvPr/>
        </p:nvPicPr>
        <p:blipFill rotWithShape="1">
          <a:blip r:embed="rId2"/>
          <a:srcRect l="33765" r="29825" b="2"/>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8812789E-7B82-4142-AA10-D1DF72DE6DD3}"/>
              </a:ext>
            </a:extLst>
          </p:cNvPr>
          <p:cNvSpPr>
            <a:spLocks noGrp="1"/>
          </p:cNvSpPr>
          <p:nvPr>
            <p:ph idx="1"/>
          </p:nvPr>
        </p:nvSpPr>
        <p:spPr>
          <a:xfrm>
            <a:off x="5596502" y="2405894"/>
            <a:ext cx="5754896" cy="3014765"/>
          </a:xfrm>
        </p:spPr>
        <p:txBody>
          <a:bodyPr anchor="t">
            <a:normAutofit/>
          </a:bodyPr>
          <a:lstStyle/>
          <a:p>
            <a:r>
              <a:rPr lang="en-US" sz="2000"/>
              <a:t>Read only – assignment specifications, handbooks etc</a:t>
            </a:r>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283441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9"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F00F9B33-5859-8D48-96A0-50C24C303E28}"/>
              </a:ext>
            </a:extLst>
          </p:cNvPr>
          <p:cNvSpPr>
            <a:spLocks noGrp="1"/>
          </p:cNvSpPr>
          <p:nvPr>
            <p:ph idx="1"/>
          </p:nvPr>
        </p:nvSpPr>
        <p:spPr>
          <a:xfrm>
            <a:off x="767290" y="3383121"/>
            <a:ext cx="3582072" cy="2793251"/>
          </a:xfrm>
        </p:spPr>
        <p:txBody>
          <a:bodyPr anchor="t">
            <a:normAutofit/>
          </a:bodyPr>
          <a:lstStyle/>
          <a:p>
            <a:r>
              <a:rPr lang="en-US" sz="2000">
                <a:solidFill>
                  <a:schemeClr val="bg1"/>
                </a:solidFill>
              </a:rPr>
              <a:t>There are also some of the class specific aspects such as the class notebook, assignments, and grades</a:t>
            </a:r>
          </a:p>
        </p:txBody>
      </p:sp>
      <p:pic>
        <p:nvPicPr>
          <p:cNvPr id="4" name="Picture 3">
            <a:extLst>
              <a:ext uri="{FF2B5EF4-FFF2-40B4-BE49-F238E27FC236}">
                <a16:creationId xmlns:a16="http://schemas.microsoft.com/office/drawing/2014/main" id="{929C36B6-0966-D644-8476-F345143F18D7}"/>
              </a:ext>
            </a:extLst>
          </p:cNvPr>
          <p:cNvPicPr>
            <a:picLocks noChangeAspect="1"/>
          </p:cNvPicPr>
          <p:nvPr/>
        </p:nvPicPr>
        <p:blipFill rotWithShape="1">
          <a:blip r:embed="rId2"/>
          <a:srcRect l="39119" r="6466" b="2"/>
          <a:stretch/>
        </p:blipFill>
        <p:spPr>
          <a:xfrm>
            <a:off x="6131136" y="903730"/>
            <a:ext cx="4613564" cy="4472307"/>
          </a:xfrm>
          <a:prstGeom prst="rect">
            <a:avLst/>
          </a:prstGeom>
        </p:spPr>
      </p:pic>
    </p:spTree>
    <p:extLst>
      <p:ext uri="{BB962C8B-B14F-4D97-AF65-F5344CB8AC3E}">
        <p14:creationId xmlns:p14="http://schemas.microsoft.com/office/powerpoint/2010/main" val="2639090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4B1F92-AD69-7443-8D10-E87613AB401C}"/>
              </a:ext>
            </a:extLst>
          </p:cNvPr>
          <p:cNvSpPr>
            <a:spLocks noGrp="1"/>
          </p:cNvSpPr>
          <p:nvPr>
            <p:ph idx="1"/>
          </p:nvPr>
        </p:nvSpPr>
        <p:spPr>
          <a:xfrm>
            <a:off x="648931" y="2438401"/>
            <a:ext cx="3667036" cy="3779520"/>
          </a:xfrm>
        </p:spPr>
        <p:txBody>
          <a:bodyPr>
            <a:normAutofit/>
          </a:bodyPr>
          <a:lstStyle/>
          <a:p>
            <a:r>
              <a:rPr lang="en-US" sz="1800" dirty="0"/>
              <a:t>When you set up your class notebook you can either set up a blank notebook with predefined sections or use another as a template</a:t>
            </a:r>
          </a:p>
          <a:p>
            <a:endParaRPr lang="en-US" sz="1800" dirty="0"/>
          </a:p>
          <a:p>
            <a:r>
              <a:rPr lang="en-US" sz="1800" dirty="0"/>
              <a:t>The sections that are in your notebook vary depending on what you want to use them for</a:t>
            </a:r>
          </a:p>
        </p:txBody>
      </p:sp>
      <p:sp>
        <p:nvSpPr>
          <p:cNvPr id="24" name="Rectangle 23">
            <a:extLst>
              <a:ext uri="{FF2B5EF4-FFF2-40B4-BE49-F238E27FC236}">
                <a16:creationId xmlns:a16="http://schemas.microsoft.com/office/drawing/2014/main" id="{F2B38F72-8FC4-4001-8C67-FA6B86DE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
            <a:ext cx="7555992"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7C83DA7-5162-5B41-B8A1-45FCA6BA95EA}"/>
              </a:ext>
            </a:extLst>
          </p:cNvPr>
          <p:cNvPicPr>
            <a:picLocks noChangeAspect="1"/>
          </p:cNvPicPr>
          <p:nvPr/>
        </p:nvPicPr>
        <p:blipFill rotWithShape="1">
          <a:blip r:embed="rId2"/>
          <a:srcRect r="15610" b="1"/>
          <a:stretch/>
        </p:blipFill>
        <p:spPr>
          <a:xfrm>
            <a:off x="5276088" y="640082"/>
            <a:ext cx="6276250" cy="5577838"/>
          </a:xfrm>
          <a:prstGeom prst="rect">
            <a:avLst/>
          </a:prstGeom>
          <a:effectLst/>
        </p:spPr>
      </p:pic>
    </p:spTree>
    <p:extLst>
      <p:ext uri="{BB962C8B-B14F-4D97-AF65-F5344CB8AC3E}">
        <p14:creationId xmlns:p14="http://schemas.microsoft.com/office/powerpoint/2010/main" val="35578136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9ABB87-A0EA-CB4E-BDE0-41D5DB8D957D}"/>
              </a:ext>
            </a:extLst>
          </p:cNvPr>
          <p:cNvSpPr>
            <a:spLocks noGrp="1"/>
          </p:cNvSpPr>
          <p:nvPr>
            <p:ph type="title"/>
          </p:nvPr>
        </p:nvSpPr>
        <p:spPr>
          <a:xfrm>
            <a:off x="767290" y="1780661"/>
            <a:ext cx="3582073" cy="1463472"/>
          </a:xfrm>
        </p:spPr>
        <p:txBody>
          <a:bodyPr anchor="t">
            <a:normAutofit/>
          </a:bodyPr>
          <a:lstStyle/>
          <a:p>
            <a:endParaRPr lang="en-US" sz="4800">
              <a:solidFill>
                <a:schemeClr val="bg1"/>
              </a:solidFill>
            </a:endParaRPr>
          </a:p>
        </p:txBody>
      </p:sp>
      <p:grpSp>
        <p:nvGrpSpPr>
          <p:cNvPr id="28" name="Group 27">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9"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577BAC8A-1F97-EE42-9E32-285A68850885}"/>
              </a:ext>
            </a:extLst>
          </p:cNvPr>
          <p:cNvSpPr>
            <a:spLocks noGrp="1"/>
          </p:cNvSpPr>
          <p:nvPr>
            <p:ph idx="1"/>
          </p:nvPr>
        </p:nvSpPr>
        <p:spPr>
          <a:xfrm>
            <a:off x="767290" y="3383121"/>
            <a:ext cx="3582072" cy="2793251"/>
          </a:xfrm>
        </p:spPr>
        <p:txBody>
          <a:bodyPr anchor="t">
            <a:normAutofit/>
          </a:bodyPr>
          <a:lstStyle/>
          <a:p>
            <a:r>
              <a:rPr lang="en-US" sz="2000">
                <a:solidFill>
                  <a:schemeClr val="bg1"/>
                </a:solidFill>
              </a:rPr>
              <a:t>Every student in your class will have the own specific notebook that you are able to dip in and out of as well as send content to. There are some set sections to start but these can be amended</a:t>
            </a:r>
          </a:p>
        </p:txBody>
      </p:sp>
      <p:pic>
        <p:nvPicPr>
          <p:cNvPr id="4" name="Picture 3">
            <a:extLst>
              <a:ext uri="{FF2B5EF4-FFF2-40B4-BE49-F238E27FC236}">
                <a16:creationId xmlns:a16="http://schemas.microsoft.com/office/drawing/2014/main" id="{1C9FC78D-B939-6F49-A384-4C02053ED12A}"/>
              </a:ext>
            </a:extLst>
          </p:cNvPr>
          <p:cNvPicPr>
            <a:picLocks noChangeAspect="1"/>
          </p:cNvPicPr>
          <p:nvPr/>
        </p:nvPicPr>
        <p:blipFill rotWithShape="1">
          <a:blip r:embed="rId2"/>
          <a:srcRect r="28304" b="-2"/>
          <a:stretch/>
        </p:blipFill>
        <p:spPr>
          <a:xfrm>
            <a:off x="6131155" y="903730"/>
            <a:ext cx="4613526" cy="4472307"/>
          </a:xfrm>
          <a:prstGeom prst="rect">
            <a:avLst/>
          </a:prstGeom>
        </p:spPr>
      </p:pic>
    </p:spTree>
    <p:extLst>
      <p:ext uri="{BB962C8B-B14F-4D97-AF65-F5344CB8AC3E}">
        <p14:creationId xmlns:p14="http://schemas.microsoft.com/office/powerpoint/2010/main" val="1783088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5"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6"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BD0CFD9D-BBAA-CD4D-82D9-7F8EACA38CAF}"/>
              </a:ext>
            </a:extLst>
          </p:cNvPr>
          <p:cNvSpPr>
            <a:spLocks noGrp="1"/>
          </p:cNvSpPr>
          <p:nvPr>
            <p:ph idx="1"/>
          </p:nvPr>
        </p:nvSpPr>
        <p:spPr>
          <a:xfrm>
            <a:off x="767290" y="3383121"/>
            <a:ext cx="3582072" cy="2793251"/>
          </a:xfrm>
        </p:spPr>
        <p:txBody>
          <a:bodyPr anchor="t">
            <a:normAutofit/>
          </a:bodyPr>
          <a:lstStyle/>
          <a:p>
            <a:r>
              <a:rPr lang="en-US" sz="2000">
                <a:solidFill>
                  <a:schemeClr val="bg1"/>
                </a:solidFill>
              </a:rPr>
              <a:t>Teacher View (all sections and learners)</a:t>
            </a:r>
          </a:p>
        </p:txBody>
      </p:sp>
      <p:pic>
        <p:nvPicPr>
          <p:cNvPr id="4" name="Picture 3">
            <a:extLst>
              <a:ext uri="{FF2B5EF4-FFF2-40B4-BE49-F238E27FC236}">
                <a16:creationId xmlns:a16="http://schemas.microsoft.com/office/drawing/2014/main" id="{A9162A18-7296-E243-807B-1AB1D8B09823}"/>
              </a:ext>
            </a:extLst>
          </p:cNvPr>
          <p:cNvPicPr>
            <a:picLocks noChangeAspect="1"/>
          </p:cNvPicPr>
          <p:nvPr/>
        </p:nvPicPr>
        <p:blipFill>
          <a:blip r:embed="rId2"/>
          <a:stretch>
            <a:fillRect/>
          </a:stretch>
        </p:blipFill>
        <p:spPr>
          <a:xfrm>
            <a:off x="5288406" y="903730"/>
            <a:ext cx="6299023" cy="4472307"/>
          </a:xfrm>
          <a:prstGeom prst="rect">
            <a:avLst/>
          </a:prstGeom>
        </p:spPr>
      </p:pic>
    </p:spTree>
    <p:extLst>
      <p:ext uri="{BB962C8B-B14F-4D97-AF65-F5344CB8AC3E}">
        <p14:creationId xmlns:p14="http://schemas.microsoft.com/office/powerpoint/2010/main" val="3677199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76"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77"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1D809BAC-4551-764A-96A3-480A6D8BF424}"/>
              </a:ext>
            </a:extLst>
          </p:cNvPr>
          <p:cNvSpPr>
            <a:spLocks noGrp="1"/>
          </p:cNvSpPr>
          <p:nvPr>
            <p:ph idx="1"/>
          </p:nvPr>
        </p:nvSpPr>
        <p:spPr>
          <a:xfrm>
            <a:off x="767290" y="3383121"/>
            <a:ext cx="3582072" cy="2793251"/>
          </a:xfrm>
        </p:spPr>
        <p:txBody>
          <a:bodyPr anchor="t">
            <a:normAutofit/>
          </a:bodyPr>
          <a:lstStyle/>
          <a:p>
            <a:r>
              <a:rPr lang="en-US" sz="2000">
                <a:solidFill>
                  <a:schemeClr val="bg1"/>
                </a:solidFill>
              </a:rPr>
              <a:t>Learner View – the collaboration space, the content library and sections </a:t>
            </a:r>
          </a:p>
        </p:txBody>
      </p:sp>
      <p:pic>
        <p:nvPicPr>
          <p:cNvPr id="1026" name="Picture 2" descr="No description available.">
            <a:extLst>
              <a:ext uri="{FF2B5EF4-FFF2-40B4-BE49-F238E27FC236}">
                <a16:creationId xmlns:a16="http://schemas.microsoft.com/office/drawing/2014/main" id="{27759A14-4BCD-4643-B2D3-2B1937058AF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16652" y="1271671"/>
            <a:ext cx="6642532" cy="3736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27998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201A51-DC7F-9C45-ACA7-15B89B7781D2}"/>
              </a:ext>
            </a:extLst>
          </p:cNvPr>
          <p:cNvSpPr>
            <a:spLocks noGrp="1"/>
          </p:cNvSpPr>
          <p:nvPr>
            <p:ph type="title"/>
          </p:nvPr>
        </p:nvSpPr>
        <p:spPr>
          <a:xfrm>
            <a:off x="767290" y="1030286"/>
            <a:ext cx="4153626" cy="2174091"/>
          </a:xfrm>
        </p:spPr>
        <p:txBody>
          <a:bodyPr anchor="b">
            <a:normAutofit/>
          </a:bodyPr>
          <a:lstStyle/>
          <a:p>
            <a:r>
              <a:rPr lang="en-US">
                <a:solidFill>
                  <a:schemeClr val="bg1"/>
                </a:solidFill>
              </a:rPr>
              <a:t>Distributing a page (handing out a worksheet)</a:t>
            </a:r>
          </a:p>
        </p:txBody>
      </p:sp>
      <p:grpSp>
        <p:nvGrpSpPr>
          <p:cNvPr id="13" name="Group 12">
            <a:extLst>
              <a:ext uri="{FF2B5EF4-FFF2-40B4-BE49-F238E27FC236}">
                <a16:creationId xmlns:a16="http://schemas.microsoft.com/office/drawing/2014/main" id="{C9888C69-11CC-40BA-BABF-F9B7E11C91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0080" y="640080"/>
            <a:ext cx="1128382" cy="847206"/>
            <a:chOff x="5307830" y="325570"/>
            <a:chExt cx="1128382" cy="847206"/>
          </a:xfrm>
        </p:grpSpPr>
        <p:sp>
          <p:nvSpPr>
            <p:cNvPr id="14" name="Freeform 5">
              <a:extLst>
                <a:ext uri="{FF2B5EF4-FFF2-40B4-BE49-F238E27FC236}">
                  <a16:creationId xmlns:a16="http://schemas.microsoft.com/office/drawing/2014/main" id="{737D08C8-52AD-4B7E-A217-E28E1AF008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0ED11528-93DA-433F-9B3C-21106EFD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EA7D90ED-73DC-2642-A606-A8243F7E7DA6}"/>
              </a:ext>
            </a:extLst>
          </p:cNvPr>
          <p:cNvSpPr>
            <a:spLocks noGrp="1"/>
          </p:cNvSpPr>
          <p:nvPr>
            <p:ph idx="1"/>
          </p:nvPr>
        </p:nvSpPr>
        <p:spPr>
          <a:xfrm>
            <a:off x="767290" y="3428999"/>
            <a:ext cx="4075054" cy="2741213"/>
          </a:xfrm>
        </p:spPr>
        <p:txBody>
          <a:bodyPr anchor="t">
            <a:normAutofit/>
          </a:bodyPr>
          <a:lstStyle/>
          <a:p>
            <a:r>
              <a:rPr lang="en-US" sz="2000">
                <a:solidFill>
                  <a:schemeClr val="bg1"/>
                </a:solidFill>
              </a:rPr>
              <a:t>Now that all of our learners have their class notebooks we can create a page somewhere (content library) and then distribute that page</a:t>
            </a:r>
          </a:p>
        </p:txBody>
      </p:sp>
      <p:pic>
        <p:nvPicPr>
          <p:cNvPr id="4" name="Picture 3">
            <a:extLst>
              <a:ext uri="{FF2B5EF4-FFF2-40B4-BE49-F238E27FC236}">
                <a16:creationId xmlns:a16="http://schemas.microsoft.com/office/drawing/2014/main" id="{40114177-FA16-7C46-A1BF-3CF3C700C72E}"/>
              </a:ext>
            </a:extLst>
          </p:cNvPr>
          <p:cNvPicPr>
            <a:picLocks noChangeAspect="1"/>
          </p:cNvPicPr>
          <p:nvPr/>
        </p:nvPicPr>
        <p:blipFill>
          <a:blip r:embed="rId2"/>
          <a:stretch>
            <a:fillRect/>
          </a:stretch>
        </p:blipFill>
        <p:spPr>
          <a:xfrm>
            <a:off x="6643856" y="2096486"/>
            <a:ext cx="5051320" cy="2664571"/>
          </a:xfrm>
          <a:prstGeom prst="rect">
            <a:avLst/>
          </a:prstGeom>
        </p:spPr>
      </p:pic>
    </p:spTree>
    <p:extLst>
      <p:ext uri="{BB962C8B-B14F-4D97-AF65-F5344CB8AC3E}">
        <p14:creationId xmlns:p14="http://schemas.microsoft.com/office/powerpoint/2010/main" val="2091161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0F8B00-459C-6543-9C39-04825360EB42}"/>
              </a:ext>
            </a:extLst>
          </p:cNvPr>
          <p:cNvSpPr>
            <a:spLocks noGrp="1"/>
          </p:cNvSpPr>
          <p:nvPr>
            <p:ph type="title"/>
          </p:nvPr>
        </p:nvSpPr>
        <p:spPr>
          <a:xfrm>
            <a:off x="767290" y="1030286"/>
            <a:ext cx="4153626" cy="2174091"/>
          </a:xfrm>
        </p:spPr>
        <p:txBody>
          <a:bodyPr anchor="b">
            <a:normAutofit/>
          </a:bodyPr>
          <a:lstStyle/>
          <a:p>
            <a:r>
              <a:rPr lang="en-US" sz="4800">
                <a:solidFill>
                  <a:schemeClr val="bg1"/>
                </a:solidFill>
              </a:rPr>
              <a:t>Reviewing a page</a:t>
            </a:r>
          </a:p>
        </p:txBody>
      </p:sp>
      <p:grpSp>
        <p:nvGrpSpPr>
          <p:cNvPr id="13" name="Group 12">
            <a:extLst>
              <a:ext uri="{FF2B5EF4-FFF2-40B4-BE49-F238E27FC236}">
                <a16:creationId xmlns:a16="http://schemas.microsoft.com/office/drawing/2014/main" id="{C9888C69-11CC-40BA-BABF-F9B7E11C91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0080" y="640080"/>
            <a:ext cx="1128382" cy="847206"/>
            <a:chOff x="5307830" y="325570"/>
            <a:chExt cx="1128382" cy="847206"/>
          </a:xfrm>
        </p:grpSpPr>
        <p:sp>
          <p:nvSpPr>
            <p:cNvPr id="14" name="Freeform 5">
              <a:extLst>
                <a:ext uri="{FF2B5EF4-FFF2-40B4-BE49-F238E27FC236}">
                  <a16:creationId xmlns:a16="http://schemas.microsoft.com/office/drawing/2014/main" id="{737D08C8-52AD-4B7E-A217-E28E1AF008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0ED11528-93DA-433F-9B3C-21106EFD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881A7137-B34B-8848-B2D2-E81E5651A29C}"/>
              </a:ext>
            </a:extLst>
          </p:cNvPr>
          <p:cNvSpPr>
            <a:spLocks noGrp="1"/>
          </p:cNvSpPr>
          <p:nvPr>
            <p:ph idx="1"/>
          </p:nvPr>
        </p:nvSpPr>
        <p:spPr>
          <a:xfrm>
            <a:off x="767290" y="3428999"/>
            <a:ext cx="4075054" cy="2741213"/>
          </a:xfrm>
        </p:spPr>
        <p:txBody>
          <a:bodyPr anchor="t">
            <a:normAutofit/>
          </a:bodyPr>
          <a:lstStyle/>
          <a:p>
            <a:r>
              <a:rPr lang="en-US" sz="2000" dirty="0">
                <a:solidFill>
                  <a:schemeClr val="bg1"/>
                </a:solidFill>
              </a:rPr>
              <a:t>The review student work by clicking the review student work button and selecting the section</a:t>
            </a:r>
          </a:p>
          <a:p>
            <a:endParaRPr lang="en-US" sz="2000" dirty="0">
              <a:solidFill>
                <a:schemeClr val="bg1"/>
              </a:solidFill>
            </a:endParaRPr>
          </a:p>
          <a:p>
            <a:r>
              <a:rPr lang="en-US" sz="2000" dirty="0">
                <a:solidFill>
                  <a:schemeClr val="bg1"/>
                </a:solidFill>
              </a:rPr>
              <a:t>You can then select individual students from those pages</a:t>
            </a:r>
          </a:p>
        </p:txBody>
      </p:sp>
      <p:pic>
        <p:nvPicPr>
          <p:cNvPr id="4" name="Picture 3">
            <a:extLst>
              <a:ext uri="{FF2B5EF4-FFF2-40B4-BE49-F238E27FC236}">
                <a16:creationId xmlns:a16="http://schemas.microsoft.com/office/drawing/2014/main" id="{4CCF2332-7907-8E43-B3F2-8050B01B58C0}"/>
              </a:ext>
            </a:extLst>
          </p:cNvPr>
          <p:cNvPicPr>
            <a:picLocks noChangeAspect="1"/>
          </p:cNvPicPr>
          <p:nvPr/>
        </p:nvPicPr>
        <p:blipFill>
          <a:blip r:embed="rId2"/>
          <a:stretch>
            <a:fillRect/>
          </a:stretch>
        </p:blipFill>
        <p:spPr>
          <a:xfrm>
            <a:off x="6643856" y="2039659"/>
            <a:ext cx="5051320" cy="2778225"/>
          </a:xfrm>
          <a:prstGeom prst="rect">
            <a:avLst/>
          </a:prstGeom>
        </p:spPr>
      </p:pic>
    </p:spTree>
    <p:extLst>
      <p:ext uri="{BB962C8B-B14F-4D97-AF65-F5344CB8AC3E}">
        <p14:creationId xmlns:p14="http://schemas.microsoft.com/office/powerpoint/2010/main" val="34779581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5F8F2B-A547-8C4C-AB9B-AA4FCAA72F68}"/>
              </a:ext>
            </a:extLst>
          </p:cNvPr>
          <p:cNvSpPr>
            <a:spLocks noGrp="1"/>
          </p:cNvSpPr>
          <p:nvPr>
            <p:ph type="title"/>
          </p:nvPr>
        </p:nvSpPr>
        <p:spPr>
          <a:xfrm>
            <a:off x="699723" y="1622066"/>
            <a:ext cx="3554226" cy="2663688"/>
          </a:xfrm>
        </p:spPr>
        <p:txBody>
          <a:bodyPr vert="horz" lIns="91440" tIns="45720" rIns="91440" bIns="45720" rtlCol="0" anchor="b">
            <a:normAutofit/>
          </a:bodyPr>
          <a:lstStyle/>
          <a:p>
            <a:r>
              <a:rPr lang="en-US" kern="1200" dirty="0">
                <a:solidFill>
                  <a:schemeClr val="bg1"/>
                </a:solidFill>
                <a:latin typeface="+mj-lt"/>
                <a:ea typeface="+mj-ea"/>
                <a:cs typeface="+mj-cs"/>
              </a:rPr>
              <a:t>Setting an assignment</a:t>
            </a:r>
          </a:p>
        </p:txBody>
      </p:sp>
      <p:grpSp>
        <p:nvGrpSpPr>
          <p:cNvPr id="13" name="Group 12">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4"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4" name="Picture 3">
            <a:extLst>
              <a:ext uri="{FF2B5EF4-FFF2-40B4-BE49-F238E27FC236}">
                <a16:creationId xmlns:a16="http://schemas.microsoft.com/office/drawing/2014/main" id="{1DCEEBC0-57E6-FF44-B262-C3E3D0F4ADAC}"/>
              </a:ext>
            </a:extLst>
          </p:cNvPr>
          <p:cNvPicPr>
            <a:picLocks noChangeAspect="1"/>
          </p:cNvPicPr>
          <p:nvPr/>
        </p:nvPicPr>
        <p:blipFill>
          <a:blip r:embed="rId2"/>
          <a:stretch>
            <a:fillRect/>
          </a:stretch>
        </p:blipFill>
        <p:spPr>
          <a:xfrm>
            <a:off x="5407047" y="896111"/>
            <a:ext cx="6074476" cy="4479925"/>
          </a:xfrm>
          <a:prstGeom prst="rect">
            <a:avLst/>
          </a:prstGeom>
        </p:spPr>
      </p:pic>
    </p:spTree>
    <p:extLst>
      <p:ext uri="{BB962C8B-B14F-4D97-AF65-F5344CB8AC3E}">
        <p14:creationId xmlns:p14="http://schemas.microsoft.com/office/powerpoint/2010/main" val="19491731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4C3AA-9400-6047-B8CB-7B199A682CAF}"/>
              </a:ext>
            </a:extLst>
          </p:cNvPr>
          <p:cNvSpPr>
            <a:spLocks noGrp="1"/>
          </p:cNvSpPr>
          <p:nvPr>
            <p:ph type="title"/>
          </p:nvPr>
        </p:nvSpPr>
        <p:spPr>
          <a:xfrm>
            <a:off x="699723" y="1622066"/>
            <a:ext cx="3554226" cy="2663688"/>
          </a:xfrm>
        </p:spPr>
        <p:txBody>
          <a:bodyPr vert="horz" lIns="91440" tIns="45720" rIns="91440" bIns="45720" rtlCol="0" anchor="b">
            <a:normAutofit/>
          </a:bodyPr>
          <a:lstStyle/>
          <a:p>
            <a:r>
              <a:rPr lang="en-US" kern="1200">
                <a:solidFill>
                  <a:schemeClr val="bg1"/>
                </a:solidFill>
                <a:latin typeface="+mj-lt"/>
                <a:ea typeface="+mj-ea"/>
                <a:cs typeface="+mj-cs"/>
              </a:rPr>
              <a:t>Setting a Rubric (Mark scheme)</a:t>
            </a:r>
          </a:p>
        </p:txBody>
      </p:sp>
      <p:grpSp>
        <p:nvGrpSpPr>
          <p:cNvPr id="13" name="Group 12">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4"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4" name="Picture 2" descr="No description available.">
            <a:extLst>
              <a:ext uri="{FF2B5EF4-FFF2-40B4-BE49-F238E27FC236}">
                <a16:creationId xmlns:a16="http://schemas.microsoft.com/office/drawing/2014/main" id="{3AE8861C-4793-084A-AD41-E9F407863FB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08104" y="1542255"/>
            <a:ext cx="6472362" cy="3187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2503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6C82E1-9F04-6448-93E0-CC110596B737}"/>
              </a:ext>
            </a:extLst>
          </p:cNvPr>
          <p:cNvSpPr>
            <a:spLocks noGrp="1"/>
          </p:cNvSpPr>
          <p:nvPr>
            <p:ph type="title"/>
          </p:nvPr>
        </p:nvSpPr>
        <p:spPr>
          <a:xfrm>
            <a:off x="1155556" y="4549143"/>
            <a:ext cx="4284417" cy="1663496"/>
          </a:xfrm>
        </p:spPr>
        <p:txBody>
          <a:bodyPr vert="horz" lIns="91440" tIns="45720" rIns="91440" bIns="45720" rtlCol="0" anchor="t">
            <a:normAutofit/>
          </a:bodyPr>
          <a:lstStyle/>
          <a:p>
            <a:r>
              <a:rPr lang="en-US" sz="4800">
                <a:solidFill>
                  <a:schemeClr val="bg1"/>
                </a:solidFill>
              </a:rPr>
              <a:t>Reviewing work</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57EE02-FF48-E648-ACD0-6E1EFAB0524E}"/>
              </a:ext>
            </a:extLst>
          </p:cNvPr>
          <p:cNvSpPr>
            <a:spLocks noGrp="1"/>
          </p:cNvSpPr>
          <p:nvPr>
            <p:ph idx="1"/>
          </p:nvPr>
        </p:nvSpPr>
        <p:spPr>
          <a:xfrm>
            <a:off x="6739465" y="4752794"/>
            <a:ext cx="3960246" cy="1461736"/>
          </a:xfrm>
        </p:spPr>
        <p:txBody>
          <a:bodyPr vert="horz" lIns="91440" tIns="45720" rIns="91440" bIns="45720" rtlCol="0" anchor="t">
            <a:normAutofit/>
          </a:bodyPr>
          <a:lstStyle/>
          <a:p>
            <a:pPr marL="0" indent="0">
              <a:buNone/>
            </a:pPr>
            <a:r>
              <a:rPr lang="en-US" sz="2400"/>
              <a:t>Can see who has submitted work and feedback </a:t>
            </a:r>
          </a:p>
        </p:txBody>
      </p:sp>
      <p:pic>
        <p:nvPicPr>
          <p:cNvPr id="4" name="Picture 3">
            <a:extLst>
              <a:ext uri="{FF2B5EF4-FFF2-40B4-BE49-F238E27FC236}">
                <a16:creationId xmlns:a16="http://schemas.microsoft.com/office/drawing/2014/main" id="{B5316FA8-A068-1E4C-B9D6-ED1AE2A834B5}"/>
              </a:ext>
            </a:extLst>
          </p:cNvPr>
          <p:cNvPicPr>
            <a:picLocks noChangeAspect="1"/>
          </p:cNvPicPr>
          <p:nvPr/>
        </p:nvPicPr>
        <p:blipFill rotWithShape="1">
          <a:blip r:embed="rId2"/>
          <a:srcRect t="11874" r="-2" b="9446"/>
          <a:stretch/>
        </p:blipFill>
        <p:spPr>
          <a:xfrm>
            <a:off x="1155556" y="637762"/>
            <a:ext cx="9889765" cy="3579308"/>
          </a:xfrm>
          <a:prstGeom prst="rect">
            <a:avLst/>
          </a:prstGeom>
        </p:spPr>
      </p:pic>
      <p:sp>
        <p:nvSpPr>
          <p:cNvPr id="13" name="Rectangle 12">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420" y="4549143"/>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48343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D4C3AA-9400-6047-B8CB-7B199A682CAF}"/>
              </a:ext>
            </a:extLst>
          </p:cNvPr>
          <p:cNvSpPr>
            <a:spLocks noGrp="1"/>
          </p:cNvSpPr>
          <p:nvPr>
            <p:ph type="title"/>
          </p:nvPr>
        </p:nvSpPr>
        <p:spPr>
          <a:xfrm>
            <a:off x="699723" y="1622066"/>
            <a:ext cx="3554226" cy="2663688"/>
          </a:xfrm>
        </p:spPr>
        <p:txBody>
          <a:bodyPr vert="horz" lIns="91440" tIns="45720" rIns="91440" bIns="45720" rtlCol="0" anchor="b">
            <a:normAutofit/>
          </a:bodyPr>
          <a:lstStyle/>
          <a:p>
            <a:r>
              <a:rPr lang="en-US" kern="1200" dirty="0">
                <a:solidFill>
                  <a:schemeClr val="bg1"/>
                </a:solidFill>
                <a:latin typeface="+mj-lt"/>
                <a:ea typeface="+mj-ea"/>
                <a:cs typeface="+mj-cs"/>
              </a:rPr>
              <a:t>Your turn</a:t>
            </a:r>
          </a:p>
        </p:txBody>
      </p:sp>
      <p:grpSp>
        <p:nvGrpSpPr>
          <p:cNvPr id="13" name="Group 12">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4"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0" name="TextBox 9">
            <a:extLst>
              <a:ext uri="{FF2B5EF4-FFF2-40B4-BE49-F238E27FC236}">
                <a16:creationId xmlns:a16="http://schemas.microsoft.com/office/drawing/2014/main" id="{320ABB49-33C3-4D6B-8793-9B5BC544AAF2}"/>
              </a:ext>
            </a:extLst>
          </p:cNvPr>
          <p:cNvSpPr txBox="1"/>
          <p:nvPr/>
        </p:nvSpPr>
        <p:spPr>
          <a:xfrm>
            <a:off x="5155058" y="1772762"/>
            <a:ext cx="6097712" cy="1754326"/>
          </a:xfrm>
          <a:prstGeom prst="rect">
            <a:avLst/>
          </a:prstGeom>
          <a:noFill/>
        </p:spPr>
        <p:txBody>
          <a:bodyPr wrap="square">
            <a:spAutoFit/>
          </a:bodyPr>
          <a:lstStyle/>
          <a:p>
            <a:pPr marL="285750" indent="-285750">
              <a:buFont typeface="Arial" panose="020B0604020202020204" pitchFamily="34" charset="0"/>
              <a:buChar char="•"/>
            </a:pPr>
            <a:r>
              <a:rPr lang="en-GB" dirty="0"/>
              <a:t>Go and spend 25 minutes making a teams group, add people, add me and play around with it.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Your view and options might be slightly different but this is about having a go at making a group and seeing what you can do on it</a:t>
            </a:r>
          </a:p>
        </p:txBody>
      </p:sp>
    </p:spTree>
    <p:extLst>
      <p:ext uri="{BB962C8B-B14F-4D97-AF65-F5344CB8AC3E}">
        <p14:creationId xmlns:p14="http://schemas.microsoft.com/office/powerpoint/2010/main" val="40009180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676B4-ACD2-924F-B97A-A56E83B67499}"/>
              </a:ext>
            </a:extLst>
          </p:cNvPr>
          <p:cNvSpPr>
            <a:spLocks noGrp="1"/>
          </p:cNvSpPr>
          <p:nvPr>
            <p:ph type="ctrTitle"/>
          </p:nvPr>
        </p:nvSpPr>
        <p:spPr>
          <a:xfrm>
            <a:off x="4872012" y="1447800"/>
            <a:ext cx="7060089" cy="3329581"/>
          </a:xfrm>
        </p:spPr>
        <p:txBody>
          <a:bodyPr>
            <a:normAutofit/>
          </a:bodyPr>
          <a:lstStyle/>
          <a:p>
            <a:r>
              <a:rPr lang="en-US" dirty="0"/>
              <a:t>Digital Innovation &amp; Professional Practice </a:t>
            </a:r>
          </a:p>
        </p:txBody>
      </p:sp>
      <p:pic>
        <p:nvPicPr>
          <p:cNvPr id="5" name="Picture 4" descr="Calendar">
            <a:extLst>
              <a:ext uri="{FF2B5EF4-FFF2-40B4-BE49-F238E27FC236}">
                <a16:creationId xmlns:a16="http://schemas.microsoft.com/office/drawing/2014/main" id="{DDC58135-828E-4A06-82E4-A4E62BE71AA1}"/>
              </a:ext>
            </a:extLst>
          </p:cNvPr>
          <p:cNvPicPr>
            <a:picLocks noChangeAspect="1"/>
          </p:cNvPicPr>
          <p:nvPr/>
        </p:nvPicPr>
        <p:blipFill rotWithShape="1">
          <a:blip r:embed="rId2"/>
          <a:srcRect l="30114" r="26326" b="-3"/>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6" name="Subtitle 5">
            <a:extLst>
              <a:ext uri="{FF2B5EF4-FFF2-40B4-BE49-F238E27FC236}">
                <a16:creationId xmlns:a16="http://schemas.microsoft.com/office/drawing/2014/main" id="{3F86D351-5551-4C4C-9914-79250BB639C6}"/>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342369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1154955" y="4777380"/>
            <a:ext cx="8825658" cy="861420"/>
          </a:xfrm>
        </p:spPr>
        <p:txBody>
          <a:bodyPr vert="horz" lIns="91440" tIns="45720" rIns="91440" bIns="45720" rtlCol="0" anchor="t">
            <a:normAutofit/>
          </a:bodyPr>
          <a:lstStyle/>
          <a:p>
            <a:endParaRPr lang="en-US" sz="2000" b="0" i="0" kern="1200" cap="all">
              <a:solidFill>
                <a:schemeClr val="tx1"/>
              </a:solidFill>
              <a:latin typeface="+mj-lt"/>
              <a:ea typeface="+mj-ea"/>
              <a:cs typeface="+mj-cs"/>
            </a:endParaRPr>
          </a:p>
        </p:txBody>
      </p:sp>
      <p:sp>
        <p:nvSpPr>
          <p:cNvPr id="4" name="Title 3"/>
          <p:cNvSpPr>
            <a:spLocks noGrp="1"/>
          </p:cNvSpPr>
          <p:nvPr>
            <p:ph type="title"/>
          </p:nvPr>
        </p:nvSpPr>
        <p:spPr>
          <a:xfrm>
            <a:off x="1154955" y="1447800"/>
            <a:ext cx="8825658" cy="3329581"/>
          </a:xfrm>
        </p:spPr>
        <p:txBody>
          <a:bodyPr vert="horz" lIns="91440" tIns="45720" rIns="91440" bIns="45720" rtlCol="0" anchor="b">
            <a:normAutofit/>
          </a:bodyPr>
          <a:lstStyle/>
          <a:p>
            <a:pPr>
              <a:lnSpc>
                <a:spcPct val="90000"/>
              </a:lnSpc>
            </a:pPr>
            <a:r>
              <a:rPr lang="en-US" sz="7200" b="0" i="0" kern="1200" dirty="0">
                <a:solidFill>
                  <a:schemeClr val="tx2"/>
                </a:solidFill>
                <a:latin typeface="+mj-lt"/>
                <a:ea typeface="+mj-ea"/>
                <a:cs typeface="+mj-cs"/>
              </a:rPr>
              <a:t>Virtual Learning Environments (VLEs)</a:t>
            </a:r>
          </a:p>
        </p:txBody>
      </p:sp>
    </p:spTree>
    <p:extLst>
      <p:ext uri="{BB962C8B-B14F-4D97-AF65-F5344CB8AC3E}">
        <p14:creationId xmlns:p14="http://schemas.microsoft.com/office/powerpoint/2010/main" val="26632943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F7973-F0C2-114A-8CD4-DEF9A4831A81}"/>
              </a:ext>
            </a:extLst>
          </p:cNvPr>
          <p:cNvSpPr>
            <a:spLocks noGrp="1"/>
          </p:cNvSpPr>
          <p:nvPr>
            <p:ph type="title"/>
          </p:nvPr>
        </p:nvSpPr>
        <p:spPr>
          <a:xfrm>
            <a:off x="648930" y="629267"/>
            <a:ext cx="9252154" cy="1016654"/>
          </a:xfrm>
        </p:spPr>
        <p:txBody>
          <a:bodyPr>
            <a:normAutofit/>
          </a:bodyPr>
          <a:lstStyle/>
          <a:p>
            <a:r>
              <a:rPr lang="en-US" dirty="0"/>
              <a:t>Considerations of VLE</a:t>
            </a:r>
          </a:p>
        </p:txBody>
      </p:sp>
      <p:graphicFrame>
        <p:nvGraphicFramePr>
          <p:cNvPr id="5" name="Content Placeholder 2">
            <a:extLst>
              <a:ext uri="{FF2B5EF4-FFF2-40B4-BE49-F238E27FC236}">
                <a16:creationId xmlns:a16="http://schemas.microsoft.com/office/drawing/2014/main" id="{4E929806-F14F-4AE5-8F70-B856C5732446}"/>
              </a:ext>
            </a:extLst>
          </p:cNvPr>
          <p:cNvGraphicFramePr>
            <a:graphicFrameLocks noGrp="1"/>
          </p:cNvGraphicFramePr>
          <p:nvPr>
            <p:ph idx="1"/>
            <p:extLst>
              <p:ext uri="{D42A27DB-BD31-4B8C-83A1-F6EECF244321}">
                <p14:modId xmlns:p14="http://schemas.microsoft.com/office/powerpoint/2010/main" val="728707328"/>
              </p:ext>
            </p:extLst>
          </p:nvPr>
        </p:nvGraphicFramePr>
        <p:xfrm>
          <a:off x="648930" y="3272589"/>
          <a:ext cx="10895370" cy="29419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2">
            <a:extLst>
              <a:ext uri="{FF2B5EF4-FFF2-40B4-BE49-F238E27FC236}">
                <a16:creationId xmlns:a16="http://schemas.microsoft.com/office/drawing/2014/main" id="{CE16482E-DAB8-47FC-9203-E3AC73B82BF8}"/>
              </a:ext>
            </a:extLst>
          </p:cNvPr>
          <p:cNvSpPr txBox="1">
            <a:spLocks/>
          </p:cNvSpPr>
          <p:nvPr/>
        </p:nvSpPr>
        <p:spPr>
          <a:xfrm>
            <a:off x="838200" y="1825625"/>
            <a:ext cx="10515600" cy="14469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From your reflections of last week how can VLE support your teaching methods?</a:t>
            </a:r>
          </a:p>
        </p:txBody>
      </p:sp>
    </p:spTree>
    <p:extLst>
      <p:ext uri="{BB962C8B-B14F-4D97-AF65-F5344CB8AC3E}">
        <p14:creationId xmlns:p14="http://schemas.microsoft.com/office/powerpoint/2010/main" val="2921081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52ABC-3706-4672-93DD-0CC860B0147F}"/>
              </a:ext>
            </a:extLst>
          </p:cNvPr>
          <p:cNvSpPr>
            <a:spLocks noGrp="1"/>
          </p:cNvSpPr>
          <p:nvPr>
            <p:ph type="title"/>
          </p:nvPr>
        </p:nvSpPr>
        <p:spPr/>
        <p:txBody>
          <a:bodyPr/>
          <a:lstStyle/>
          <a:p>
            <a:r>
              <a:rPr lang="en-GB" dirty="0"/>
              <a:t>Moodle</a:t>
            </a:r>
          </a:p>
        </p:txBody>
      </p:sp>
      <p:sp>
        <p:nvSpPr>
          <p:cNvPr id="3" name="Content Placeholder 2">
            <a:extLst>
              <a:ext uri="{FF2B5EF4-FFF2-40B4-BE49-F238E27FC236}">
                <a16:creationId xmlns:a16="http://schemas.microsoft.com/office/drawing/2014/main" id="{8154B69A-7F8F-48D9-A748-55C7DBBCC58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866403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99DCB-AEDB-D545-8DEA-27904C98ADF8}"/>
              </a:ext>
            </a:extLst>
          </p:cNvPr>
          <p:cNvSpPr>
            <a:spLocks noGrp="1"/>
          </p:cNvSpPr>
          <p:nvPr>
            <p:ph type="title"/>
          </p:nvPr>
        </p:nvSpPr>
        <p:spPr>
          <a:xfrm>
            <a:off x="9347200" y="-238125"/>
            <a:ext cx="2589876" cy="1952625"/>
          </a:xfrm>
        </p:spPr>
        <p:txBody>
          <a:bodyPr>
            <a:normAutofit/>
          </a:bodyPr>
          <a:lstStyle/>
          <a:p>
            <a:r>
              <a:rPr lang="en-US" sz="2800" dirty="0"/>
              <a:t>                                                                                                Actually using moodle</a:t>
            </a:r>
          </a:p>
        </p:txBody>
      </p:sp>
      <p:sp>
        <p:nvSpPr>
          <p:cNvPr id="3" name="Content Placeholder 2">
            <a:extLst>
              <a:ext uri="{FF2B5EF4-FFF2-40B4-BE49-F238E27FC236}">
                <a16:creationId xmlns:a16="http://schemas.microsoft.com/office/drawing/2014/main" id="{4AC4583F-4E45-F148-8FE7-57C04D9ABCBF}"/>
              </a:ext>
            </a:extLst>
          </p:cNvPr>
          <p:cNvSpPr>
            <a:spLocks noGrp="1"/>
          </p:cNvSpPr>
          <p:nvPr>
            <p:ph sz="half" idx="1"/>
          </p:nvPr>
        </p:nvSpPr>
        <p:spPr/>
        <p:txBody>
          <a:bodyPr>
            <a:normAutofit/>
          </a:bodyPr>
          <a:lstStyle/>
          <a:p>
            <a:endParaRPr lang="en-US" sz="1700" dirty="0"/>
          </a:p>
        </p:txBody>
      </p:sp>
      <p:sp>
        <p:nvSpPr>
          <p:cNvPr id="8" name="Content Placeholder 7"/>
          <p:cNvSpPr>
            <a:spLocks noGrp="1"/>
          </p:cNvSpPr>
          <p:nvPr>
            <p:ph sz="half" idx="2"/>
          </p:nvPr>
        </p:nvSpPr>
        <p:spPr>
          <a:xfrm>
            <a:off x="9346593" y="2390544"/>
            <a:ext cx="2546149" cy="3786419"/>
          </a:xfrm>
        </p:spPr>
        <p:txBody>
          <a:bodyPr>
            <a:normAutofit/>
          </a:bodyPr>
          <a:lstStyle/>
          <a:p>
            <a:r>
              <a:rPr lang="en-US" sz="2000" dirty="0"/>
              <a:t>Our version is split into tiles</a:t>
            </a:r>
          </a:p>
          <a:p>
            <a:endParaRPr lang="en-US" sz="2000" dirty="0"/>
          </a:p>
          <a:p>
            <a:r>
              <a:rPr lang="en-US" sz="2000" dirty="0"/>
              <a:t>This button allows us to go into edit mode (if we are teachers)</a:t>
            </a:r>
          </a:p>
        </p:txBody>
      </p:sp>
      <p:pic>
        <p:nvPicPr>
          <p:cNvPr id="7" name="Picture 6"/>
          <p:cNvPicPr>
            <a:picLocks noChangeAspect="1"/>
          </p:cNvPicPr>
          <p:nvPr/>
        </p:nvPicPr>
        <p:blipFill>
          <a:blip r:embed="rId2"/>
          <a:stretch>
            <a:fillRect/>
          </a:stretch>
        </p:blipFill>
        <p:spPr>
          <a:xfrm>
            <a:off x="109876" y="295746"/>
            <a:ext cx="9109399" cy="5894725"/>
          </a:xfrm>
          <a:prstGeom prst="rect">
            <a:avLst/>
          </a:prstGeom>
        </p:spPr>
      </p:pic>
    </p:spTree>
    <p:extLst>
      <p:ext uri="{BB962C8B-B14F-4D97-AF65-F5344CB8AC3E}">
        <p14:creationId xmlns:p14="http://schemas.microsoft.com/office/powerpoint/2010/main" val="21869032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B7EC7-17AB-324C-A28F-C2D99D06F53B}"/>
              </a:ext>
            </a:extLst>
          </p:cNvPr>
          <p:cNvSpPr>
            <a:spLocks noGrp="1"/>
          </p:cNvSpPr>
          <p:nvPr>
            <p:ph type="title"/>
          </p:nvPr>
        </p:nvSpPr>
        <p:spPr>
          <a:xfrm>
            <a:off x="643855" y="1447799"/>
            <a:ext cx="3108626" cy="1444752"/>
          </a:xfrm>
        </p:spPr>
        <p:txBody>
          <a:bodyPr anchor="b">
            <a:normAutofit/>
          </a:bodyPr>
          <a:lstStyle/>
          <a:p>
            <a:pPr>
              <a:lnSpc>
                <a:spcPct val="90000"/>
              </a:lnSpc>
            </a:pPr>
            <a:r>
              <a:rPr lang="en-US" sz="3200" dirty="0"/>
              <a:t>Actually using Moodle</a:t>
            </a:r>
          </a:p>
        </p:txBody>
      </p:sp>
      <p:sp>
        <p:nvSpPr>
          <p:cNvPr id="3" name="Content Placeholder 2">
            <a:extLst>
              <a:ext uri="{FF2B5EF4-FFF2-40B4-BE49-F238E27FC236}">
                <a16:creationId xmlns:a16="http://schemas.microsoft.com/office/drawing/2014/main" id="{793C5DBE-8EBB-974A-B149-EE40EE5B45F0}"/>
              </a:ext>
            </a:extLst>
          </p:cNvPr>
          <p:cNvSpPr>
            <a:spLocks noGrp="1"/>
          </p:cNvSpPr>
          <p:nvPr>
            <p:ph idx="1"/>
          </p:nvPr>
        </p:nvSpPr>
        <p:spPr>
          <a:xfrm>
            <a:off x="199355" y="3072385"/>
            <a:ext cx="3949431" cy="2947415"/>
          </a:xfrm>
        </p:spPr>
        <p:txBody>
          <a:bodyPr vert="horz" lIns="91440" tIns="45720" rIns="91440" bIns="45720" rtlCol="0" anchor="t">
            <a:normAutofit/>
          </a:bodyPr>
          <a:lstStyle/>
          <a:p>
            <a:pPr>
              <a:buClr>
                <a:srgbClr val="F7F7F7"/>
              </a:buClr>
            </a:pPr>
            <a:r>
              <a:rPr lang="en-US" sz="1800" dirty="0">
                <a:ea typeface="+mj-lt"/>
                <a:cs typeface="+mj-lt"/>
              </a:rPr>
              <a:t>Our version is split into tiles</a:t>
            </a:r>
          </a:p>
          <a:p>
            <a:pPr>
              <a:buClr>
                <a:srgbClr val="F7F7F7"/>
              </a:buClr>
            </a:pPr>
            <a:endParaRPr lang="en-US" sz="1800" dirty="0">
              <a:ea typeface="+mj-lt"/>
              <a:cs typeface="+mj-lt"/>
            </a:endParaRPr>
          </a:p>
          <a:p>
            <a:pPr>
              <a:buClr>
                <a:srgbClr val="F7F7F7"/>
              </a:buClr>
            </a:pPr>
            <a:r>
              <a:rPr lang="en-US" sz="1800" dirty="0">
                <a:ea typeface="+mj-lt"/>
                <a:cs typeface="+mj-lt"/>
              </a:rPr>
              <a:t>The edit (green) button allows us to go into edit mode (if we are teachers)</a:t>
            </a:r>
          </a:p>
          <a:p>
            <a:pPr>
              <a:buClr>
                <a:srgbClr val="F7F7F7"/>
              </a:buClr>
            </a:pPr>
            <a:endParaRPr lang="en-US" sz="1800" dirty="0"/>
          </a:p>
          <a:p>
            <a:endParaRPr lang="en-US" sz="1400" dirty="0"/>
          </a:p>
          <a:p>
            <a:endParaRPr lang="en-US" sz="1400" dirty="0">
              <a:solidFill>
                <a:srgbClr val="FFFFFF"/>
              </a:solidFill>
            </a:endParaRPr>
          </a:p>
        </p:txBody>
      </p:sp>
      <p:pic>
        <p:nvPicPr>
          <p:cNvPr id="4" name="Picture 3" descr="Graphical user interface, text, application, email&#10;&#10;Description automatically generated">
            <a:extLst>
              <a:ext uri="{FF2B5EF4-FFF2-40B4-BE49-F238E27FC236}">
                <a16:creationId xmlns:a16="http://schemas.microsoft.com/office/drawing/2014/main" id="{69F8636B-7087-4CC5-ADF9-83C001B2539C}"/>
              </a:ext>
            </a:extLst>
          </p:cNvPr>
          <p:cNvPicPr>
            <a:picLocks noChangeAspect="1"/>
          </p:cNvPicPr>
          <p:nvPr/>
        </p:nvPicPr>
        <p:blipFill>
          <a:blip r:embed="rId2"/>
          <a:stretch>
            <a:fillRect/>
          </a:stretch>
        </p:blipFill>
        <p:spPr>
          <a:xfrm>
            <a:off x="4419938" y="1399059"/>
            <a:ext cx="7728274" cy="4735850"/>
          </a:xfrm>
          <a:prstGeom prst="rect">
            <a:avLst/>
          </a:prstGeom>
        </p:spPr>
      </p:pic>
    </p:spTree>
    <p:extLst>
      <p:ext uri="{BB962C8B-B14F-4D97-AF65-F5344CB8AC3E}">
        <p14:creationId xmlns:p14="http://schemas.microsoft.com/office/powerpoint/2010/main" val="23684053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B7EC7-17AB-324C-A28F-C2D99D06F53B}"/>
              </a:ext>
            </a:extLst>
          </p:cNvPr>
          <p:cNvSpPr>
            <a:spLocks noGrp="1"/>
          </p:cNvSpPr>
          <p:nvPr>
            <p:ph type="title"/>
          </p:nvPr>
        </p:nvSpPr>
        <p:spPr>
          <a:xfrm>
            <a:off x="643855" y="1447799"/>
            <a:ext cx="3108626" cy="1444752"/>
          </a:xfrm>
        </p:spPr>
        <p:txBody>
          <a:bodyPr anchor="b">
            <a:normAutofit/>
          </a:bodyPr>
          <a:lstStyle/>
          <a:p>
            <a:pPr>
              <a:lnSpc>
                <a:spcPct val="90000"/>
              </a:lnSpc>
            </a:pPr>
            <a:r>
              <a:rPr lang="en-US" sz="3200" dirty="0"/>
              <a:t>Editing a tile title and image</a:t>
            </a:r>
          </a:p>
        </p:txBody>
      </p:sp>
      <p:sp>
        <p:nvSpPr>
          <p:cNvPr id="3" name="Content Placeholder 2">
            <a:extLst>
              <a:ext uri="{FF2B5EF4-FFF2-40B4-BE49-F238E27FC236}">
                <a16:creationId xmlns:a16="http://schemas.microsoft.com/office/drawing/2014/main" id="{793C5DBE-8EBB-974A-B149-EE40EE5B45F0}"/>
              </a:ext>
            </a:extLst>
          </p:cNvPr>
          <p:cNvSpPr>
            <a:spLocks noGrp="1"/>
          </p:cNvSpPr>
          <p:nvPr>
            <p:ph idx="1"/>
          </p:nvPr>
        </p:nvSpPr>
        <p:spPr>
          <a:xfrm>
            <a:off x="644424" y="2981104"/>
            <a:ext cx="3108057" cy="2947415"/>
          </a:xfrm>
        </p:spPr>
        <p:txBody>
          <a:bodyPr vert="horz" lIns="91440" tIns="45720" rIns="91440" bIns="45720" rtlCol="0" anchor="t">
            <a:normAutofit/>
          </a:bodyPr>
          <a:lstStyle/>
          <a:p>
            <a:r>
              <a:rPr lang="en-US" sz="1800" dirty="0">
                <a:solidFill>
                  <a:srgbClr val="FFFFFF"/>
                </a:solidFill>
              </a:rPr>
              <a:t>These buttons allow us to edit the title of a slide and set an image</a:t>
            </a:r>
          </a:p>
          <a:p>
            <a:endParaRPr lang="en-US" sz="1400">
              <a:solidFill>
                <a:srgbClr val="FFFFFF"/>
              </a:solidFill>
            </a:endParaRPr>
          </a:p>
          <a:p>
            <a:endParaRPr lang="en-US" sz="1400">
              <a:solidFill>
                <a:srgbClr val="FFFFFF"/>
              </a:solidFill>
            </a:endParaRPr>
          </a:p>
        </p:txBody>
      </p:sp>
      <p:pic>
        <p:nvPicPr>
          <p:cNvPr id="8" name="Picture 7"/>
          <p:cNvPicPr>
            <a:picLocks noChangeAspect="1"/>
          </p:cNvPicPr>
          <p:nvPr/>
        </p:nvPicPr>
        <p:blipFill>
          <a:blip r:embed="rId2"/>
          <a:stretch>
            <a:fillRect/>
          </a:stretch>
        </p:blipFill>
        <p:spPr>
          <a:xfrm>
            <a:off x="4611889" y="1207347"/>
            <a:ext cx="7472159" cy="5124341"/>
          </a:xfrm>
          <a:prstGeom prst="rect">
            <a:avLst/>
          </a:prstGeom>
          <a:effectLst/>
        </p:spPr>
      </p:pic>
    </p:spTree>
    <p:extLst>
      <p:ext uri="{BB962C8B-B14F-4D97-AF65-F5344CB8AC3E}">
        <p14:creationId xmlns:p14="http://schemas.microsoft.com/office/powerpoint/2010/main" val="28963427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6BF4B-BFD7-B540-AE4B-C576481DD7F8}"/>
              </a:ext>
            </a:extLst>
          </p:cNvPr>
          <p:cNvSpPr>
            <a:spLocks noGrp="1"/>
          </p:cNvSpPr>
          <p:nvPr>
            <p:ph type="title"/>
          </p:nvPr>
        </p:nvSpPr>
        <p:spPr>
          <a:xfrm>
            <a:off x="648930" y="629267"/>
            <a:ext cx="9252154" cy="1016654"/>
          </a:xfrm>
        </p:spPr>
        <p:txBody>
          <a:bodyPr>
            <a:normAutofit/>
          </a:bodyPr>
          <a:lstStyle/>
          <a:p>
            <a:r>
              <a:rPr lang="en-US" dirty="0"/>
              <a:t>Adding content to Moodle</a:t>
            </a:r>
          </a:p>
        </p:txBody>
      </p:sp>
      <p:graphicFrame>
        <p:nvGraphicFramePr>
          <p:cNvPr id="5" name="Content Placeholder 2">
            <a:extLst>
              <a:ext uri="{FF2B5EF4-FFF2-40B4-BE49-F238E27FC236}">
                <a16:creationId xmlns:a16="http://schemas.microsoft.com/office/drawing/2014/main" id="{5610BB9E-47EE-4F5E-9534-61EFA6FAD441}"/>
              </a:ext>
            </a:extLst>
          </p:cNvPr>
          <p:cNvGraphicFramePr>
            <a:graphicFrameLocks noGrp="1"/>
          </p:cNvGraphicFramePr>
          <p:nvPr>
            <p:ph idx="1"/>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16663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F3909-2302-4DDE-9234-63B5D1BFD64F}"/>
              </a:ext>
            </a:extLst>
          </p:cNvPr>
          <p:cNvSpPr>
            <a:spLocks noGrp="1"/>
          </p:cNvSpPr>
          <p:nvPr>
            <p:ph type="title"/>
          </p:nvPr>
        </p:nvSpPr>
        <p:spPr/>
        <p:txBody>
          <a:bodyPr/>
          <a:lstStyle/>
          <a:p>
            <a:r>
              <a:rPr lang="en-GB" dirty="0"/>
              <a:t>Moodle 	</a:t>
            </a:r>
          </a:p>
        </p:txBody>
      </p:sp>
      <p:sp>
        <p:nvSpPr>
          <p:cNvPr id="3" name="Content Placeholder 2">
            <a:extLst>
              <a:ext uri="{FF2B5EF4-FFF2-40B4-BE49-F238E27FC236}">
                <a16:creationId xmlns:a16="http://schemas.microsoft.com/office/drawing/2014/main" id="{FDAB2885-1947-48C5-ADAE-B374293062E2}"/>
              </a:ext>
            </a:extLst>
          </p:cNvPr>
          <p:cNvSpPr>
            <a:spLocks noGrp="1"/>
          </p:cNvSpPr>
          <p:nvPr>
            <p:ph idx="1"/>
          </p:nvPr>
        </p:nvSpPr>
        <p:spPr/>
        <p:txBody>
          <a:bodyPr/>
          <a:lstStyle/>
          <a:p>
            <a:r>
              <a:rPr lang="en-GB" dirty="0"/>
              <a:t>Going to look at how to edit Moodle in real time</a:t>
            </a:r>
          </a:p>
          <a:p>
            <a:endParaRPr lang="en-GB" dirty="0"/>
          </a:p>
          <a:p>
            <a:r>
              <a:rPr lang="en-GB" dirty="0"/>
              <a:t>You tell me what you want to see and I will show you on Moodle (thank you Emily for your sandbox)</a:t>
            </a:r>
          </a:p>
        </p:txBody>
      </p:sp>
    </p:spTree>
    <p:extLst>
      <p:ext uri="{BB962C8B-B14F-4D97-AF65-F5344CB8AC3E}">
        <p14:creationId xmlns:p14="http://schemas.microsoft.com/office/powerpoint/2010/main" val="42066933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7F502-3C83-7A47-805A-0DF5A57255C8}"/>
              </a:ext>
            </a:extLst>
          </p:cNvPr>
          <p:cNvSpPr>
            <a:spLocks noGrp="1"/>
          </p:cNvSpPr>
          <p:nvPr>
            <p:ph type="title"/>
          </p:nvPr>
        </p:nvSpPr>
        <p:spPr>
          <a:xfrm>
            <a:off x="648930" y="629267"/>
            <a:ext cx="9252154" cy="1016654"/>
          </a:xfrm>
        </p:spPr>
        <p:txBody>
          <a:bodyPr>
            <a:normAutofit/>
          </a:bodyPr>
          <a:lstStyle/>
          <a:p>
            <a:pPr>
              <a:lnSpc>
                <a:spcPct val="90000"/>
              </a:lnSpc>
            </a:pPr>
            <a:r>
              <a:rPr lang="en-US" sz="3600" dirty="0"/>
              <a:t>Which is the best to use?</a:t>
            </a:r>
          </a:p>
        </p:txBody>
      </p:sp>
      <p:graphicFrame>
        <p:nvGraphicFramePr>
          <p:cNvPr id="5" name="Content Placeholder 2">
            <a:extLst>
              <a:ext uri="{FF2B5EF4-FFF2-40B4-BE49-F238E27FC236}">
                <a16:creationId xmlns:a16="http://schemas.microsoft.com/office/drawing/2014/main" id="{584029CE-19A2-4CE3-97FD-2E4E55542167}"/>
              </a:ext>
            </a:extLst>
          </p:cNvPr>
          <p:cNvGraphicFramePr>
            <a:graphicFrameLocks noGrp="1"/>
          </p:cNvGraphicFramePr>
          <p:nvPr>
            <p:ph idx="1"/>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54507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179</TotalTime>
  <Words>868</Words>
  <Application>Microsoft Office PowerPoint</Application>
  <PresentationFormat>Widescreen</PresentationFormat>
  <Paragraphs>138</Paragraphs>
  <Slides>37</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Calibri Light</vt:lpstr>
      <vt:lpstr>Office Theme</vt:lpstr>
      <vt:lpstr>Bits and Bobs</vt:lpstr>
      <vt:lpstr>Flip grid</vt:lpstr>
      <vt:lpstr>Sign up and responding</vt:lpstr>
      <vt:lpstr>Emily’s Flipgrid</vt:lpstr>
      <vt:lpstr>Voice or screen recordings</vt:lpstr>
      <vt:lpstr>EdPuzzle</vt:lpstr>
      <vt:lpstr>Wakelet</vt:lpstr>
      <vt:lpstr>Adobe Spark</vt:lpstr>
      <vt:lpstr>Sway</vt:lpstr>
      <vt:lpstr>Your Turn</vt:lpstr>
      <vt:lpstr>Teams</vt:lpstr>
      <vt:lpstr>PowerPoint Presentation</vt:lpstr>
      <vt:lpstr>PowerPoint Presentation</vt:lpstr>
      <vt:lpstr>PowerPoint Presentation</vt:lpstr>
      <vt:lpstr>PowerPoint Presentation</vt:lpstr>
      <vt:lpstr>class materials</vt:lpstr>
      <vt:lpstr>PowerPoint Presentation</vt:lpstr>
      <vt:lpstr>PowerPoint Presentation</vt:lpstr>
      <vt:lpstr>PowerPoint Presentation</vt:lpstr>
      <vt:lpstr>PowerPoint Presentation</vt:lpstr>
      <vt:lpstr>PowerPoint Presentation</vt:lpstr>
      <vt:lpstr>Distributing a page (handing out a worksheet)</vt:lpstr>
      <vt:lpstr>Reviewing a page</vt:lpstr>
      <vt:lpstr>Setting an assignment</vt:lpstr>
      <vt:lpstr>Setting a Rubric (Mark scheme)</vt:lpstr>
      <vt:lpstr>Reviewing work</vt:lpstr>
      <vt:lpstr>Your turn</vt:lpstr>
      <vt:lpstr>Digital Innovation &amp; Professional Practice </vt:lpstr>
      <vt:lpstr>Virtual Learning Environments (VLEs)</vt:lpstr>
      <vt:lpstr>Considerations of VLE</vt:lpstr>
      <vt:lpstr>Moodle</vt:lpstr>
      <vt:lpstr>                                                                                                Actually using moodle</vt:lpstr>
      <vt:lpstr>Actually using Moodle</vt:lpstr>
      <vt:lpstr>Editing a tile title and image</vt:lpstr>
      <vt:lpstr>Adding content to Moodle</vt:lpstr>
      <vt:lpstr>Moodle  </vt:lpstr>
      <vt:lpstr>Which is the best to use?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Bits and Bobs</dc:title>
  <dc:creator>Karl Jones</dc:creator>
  <cp:lastModifiedBy>katie gardner</cp:lastModifiedBy>
  <cp:revision>9</cp:revision>
  <dcterms:created xsi:type="dcterms:W3CDTF">2021-01-19T20:51:23Z</dcterms:created>
  <dcterms:modified xsi:type="dcterms:W3CDTF">2022-01-24T13:02:54Z</dcterms:modified>
</cp:coreProperties>
</file>