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26" r:id="rId58"/>
    <p:sldId id="324" r:id="rId59"/>
    <p:sldId id="325" r:id="rId60"/>
    <p:sldId id="327" r:id="rId61"/>
    <p:sldId id="328" r:id="rId62"/>
    <p:sldId id="329" r:id="rId63"/>
    <p:sldId id="330" r:id="rId64"/>
    <p:sldId id="331" r:id="rId65"/>
    <p:sldId id="313" r:id="rId66"/>
    <p:sldId id="314" r:id="rId67"/>
    <p:sldId id="315" r:id="rId68"/>
    <p:sldId id="316" r:id="rId69"/>
    <p:sldId id="317" r:id="rId70"/>
    <p:sldId id="318" r:id="rId71"/>
    <p:sldId id="319" r:id="rId72"/>
    <p:sldId id="320" r:id="rId73"/>
    <p:sldId id="321" r:id="rId74"/>
    <p:sldId id="332" r:id="rId7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129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031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51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02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109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772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181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511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34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483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3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53D6B-D41B-4EE5-83C7-22C66170D31A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8C588-4FDD-4379-A208-F2F88B2EC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2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20161026%20Impact%20on%20Culture_Laskowska-Rutkowska2.pdf" TargetMode="External"/><Relationship Id="rId2" Type="http://schemas.openxmlformats.org/officeDocument/2006/relationships/hyperlink" Target="http://www.joim.pl/pdf/Laskowska-Rutkowska2.pdf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20161026%20Green%20Enviromental%20Policy_Green%20Supply%20Chain%20Management.pdf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ndfonline.com/doi/full/10.1080/00207540701472694?scroll=top&amp;needAccess=true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SUPPLY CHAIN STRATEGIES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Impact of Culture and the Environment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933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844824"/>
            <a:ext cx="842493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Journal of Intercultural Management  </a:t>
            </a:r>
            <a:r>
              <a:rPr lang="en-GB" dirty="0"/>
              <a:t>Vol. 1, No. 2, November 2009, pp. 5–16</a:t>
            </a:r>
          </a:p>
          <a:p>
            <a:endParaRPr lang="en-GB" u="sng" dirty="0" smtClean="0">
              <a:hlinkClick r:id="rId2"/>
            </a:endParaRPr>
          </a:p>
          <a:p>
            <a:r>
              <a:rPr lang="en-GB" dirty="0" smtClean="0">
                <a:hlinkClick r:id="rId3" action="ppaction://hlinkfile"/>
              </a:rPr>
              <a:t>20161026 Impact on Culture_Laskowska-Rutkowska2.pdf</a:t>
            </a:r>
            <a:endParaRPr lang="en-GB" dirty="0"/>
          </a:p>
          <a:p>
            <a:r>
              <a:rPr lang="en-GB" u="sng" dirty="0"/>
              <a:t> </a:t>
            </a:r>
            <a:endParaRPr lang="en-GB" u="sng" dirty="0" smtClean="0"/>
          </a:p>
          <a:p>
            <a:r>
              <a:rPr lang="en-GB" u="sng" dirty="0" smtClean="0"/>
              <a:t>“</a:t>
            </a:r>
            <a:r>
              <a:rPr lang="en-GB" u="sng" dirty="0"/>
              <a:t>The impact of national and organizational culture on the cooperation of firms – a supply chain perspective”</a:t>
            </a:r>
            <a:r>
              <a:rPr lang="en-GB" dirty="0"/>
              <a:t>    Aleksandra </a:t>
            </a:r>
            <a:r>
              <a:rPr lang="en-GB" dirty="0" smtClean="0"/>
              <a:t>Laskowska-Rutkowska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609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908720"/>
            <a:ext cx="836295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5845914"/>
            <a:ext cx="4829547" cy="823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830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404664"/>
            <a:ext cx="8648700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4620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92696"/>
            <a:ext cx="849694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19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268760"/>
            <a:ext cx="8753475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407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48680"/>
            <a:ext cx="8686800" cy="5904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558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836712"/>
            <a:ext cx="8639175" cy="309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686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548680"/>
            <a:ext cx="8810625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240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476672"/>
            <a:ext cx="8820150" cy="554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0981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908720"/>
            <a:ext cx="8568953" cy="453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5976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476672"/>
            <a:ext cx="8553450" cy="576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177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992888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022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848872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310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136903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948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583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6132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08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3063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92888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6552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8352927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4625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712967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8449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280919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244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136904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321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332656"/>
            <a:ext cx="787717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3413" y="5229200"/>
            <a:ext cx="78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 action="ppaction://hlinkfile"/>
              </a:rPr>
              <a:t>20161026 Green Environmental Policy Green Supply Chain Management.pdf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4493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89248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5192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712968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1359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424936" cy="61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6165305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http://www.tandfonline.com/doi/full/10.1080/00207540701472694?scroll=top&amp;needAccess=true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7248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88640"/>
            <a:ext cx="8712969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9404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640960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7518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777686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638132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Defence Academy of the United Kingdom – Cranfield University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6764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48883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5993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640960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46461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6712"/>
            <a:ext cx="734481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8437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352928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37323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7848872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2365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3"/>
            <a:ext cx="7632848" cy="331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564904"/>
            <a:ext cx="748883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1882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7200799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96308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684076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1431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272808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6345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632"/>
            <a:ext cx="5832648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88795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6624736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0831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6696744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9342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976664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6457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696744" cy="633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51931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208912" cy="292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76005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619268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00268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6632"/>
            <a:ext cx="7344816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529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36712"/>
            <a:ext cx="597666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60241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480720" cy="554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58007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344816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09047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6768751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4904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6624736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6444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6984776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2109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7056783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36497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48872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9975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7776864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94738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488832" cy="5616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08455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12879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8487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96944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3179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7776864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1325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6912768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645340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8640"/>
            <a:ext cx="6768752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283871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408712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89526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648"/>
            <a:ext cx="6480720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78380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04655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44552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7704856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56888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560839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23413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128791" cy="633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167848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7272808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2931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416823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739257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136904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7094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6712"/>
            <a:ext cx="7848872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20016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6048672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50912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056783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65116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03774"/>
            <a:ext cx="8064896" cy="4596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33265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779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74</Words>
  <Application>Microsoft Office PowerPoint</Application>
  <PresentationFormat>On-screen Show (4:3)</PresentationFormat>
  <Paragraphs>11</Paragraphs>
  <Slides>74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5" baseType="lpstr">
      <vt:lpstr>Office Theme</vt:lpstr>
      <vt:lpstr>SUPPLY CHAIN STRATEGIES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 CHAIN STRATEGIES</dc:title>
  <dc:creator>Windows</dc:creator>
  <cp:lastModifiedBy>Windows</cp:lastModifiedBy>
  <cp:revision>21</cp:revision>
  <dcterms:created xsi:type="dcterms:W3CDTF">2016-10-26T10:10:23Z</dcterms:created>
  <dcterms:modified xsi:type="dcterms:W3CDTF">2016-10-26T13:24:12Z</dcterms:modified>
</cp:coreProperties>
</file>